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58" r:id="rId4"/>
    <p:sldId id="260" r:id="rId5"/>
    <p:sldId id="261" r:id="rId6"/>
    <p:sldId id="262" r:id="rId7"/>
    <p:sldId id="263" r:id="rId8"/>
    <p:sldId id="259" r:id="rId9"/>
    <p:sldId id="266" r:id="rId10"/>
    <p:sldId id="267" r:id="rId11"/>
    <p:sldId id="268" r:id="rId12"/>
    <p:sldId id="269" r:id="rId13"/>
    <p:sldId id="270" r:id="rId14"/>
    <p:sldId id="279" r:id="rId15"/>
    <p:sldId id="272" r:id="rId16"/>
    <p:sldId id="273" r:id="rId17"/>
    <p:sldId id="274" r:id="rId18"/>
    <p:sldId id="275" r:id="rId19"/>
    <p:sldId id="276" r:id="rId20"/>
    <p:sldId id="278" r:id="rId21"/>
    <p:sldId id="277"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3.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3.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4.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5.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6.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7.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8.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9.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20.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2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4.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22.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23.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24.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25.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26.bin"/></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27.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28.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29.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30.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embeddings/oleObject3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5.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6.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7.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8.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9.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0.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Precio barril de petróleo</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PBP!$B$15</c:f>
              <c:strCache>
                <c:ptCount val="1"/>
                <c:pt idx="0">
                  <c:v>Precio</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PBP!$A$16:$A$18</c:f>
              <c:numCache>
                <c:formatCode>General</c:formatCode>
                <c:ptCount val="3"/>
                <c:pt idx="0">
                  <c:v>2015</c:v>
                </c:pt>
                <c:pt idx="1">
                  <c:v>2016</c:v>
                </c:pt>
                <c:pt idx="2">
                  <c:v>2017</c:v>
                </c:pt>
              </c:numCache>
            </c:numRef>
          </c:cat>
          <c:val>
            <c:numRef>
              <c:f>PBP!$B$16:$B$18</c:f>
              <c:numCache>
                <c:formatCode>General</c:formatCode>
                <c:ptCount val="3"/>
                <c:pt idx="0">
                  <c:v>48.71</c:v>
                </c:pt>
                <c:pt idx="1">
                  <c:v>43.18</c:v>
                </c:pt>
                <c:pt idx="2">
                  <c:v>50.91</c:v>
                </c:pt>
              </c:numCache>
            </c:numRef>
          </c:val>
          <c:smooth val="0"/>
        </c:ser>
        <c:dLbls>
          <c:showLegendKey val="0"/>
          <c:showVal val="0"/>
          <c:showCatName val="0"/>
          <c:showSerName val="0"/>
          <c:showPercent val="0"/>
          <c:showBubbleSize val="0"/>
        </c:dLbls>
        <c:marker val="1"/>
        <c:smooth val="0"/>
        <c:axId val="-151527056"/>
        <c:axId val="-151528688"/>
      </c:lineChart>
      <c:catAx>
        <c:axId val="-1515270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8688"/>
        <c:crosses val="autoZero"/>
        <c:auto val="1"/>
        <c:lblAlgn val="ctr"/>
        <c:lblOffset val="100"/>
        <c:noMultiLvlLbl val="0"/>
      </c:catAx>
      <c:valAx>
        <c:axId val="-15152868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705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Tasa pasiva</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TP!$B$1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TP!$A$2:$A$4</c:f>
              <c:numCache>
                <c:formatCode>General</c:formatCode>
                <c:ptCount val="3"/>
                <c:pt idx="0">
                  <c:v>2015</c:v>
                </c:pt>
                <c:pt idx="1">
                  <c:v>2016</c:v>
                </c:pt>
                <c:pt idx="2">
                  <c:v>2017</c:v>
                </c:pt>
              </c:numCache>
            </c:numRef>
          </c:cat>
          <c:val>
            <c:numRef>
              <c:f>TP!$B$2:$B$4</c:f>
              <c:numCache>
                <c:formatCode>General</c:formatCode>
                <c:ptCount val="3"/>
                <c:pt idx="0">
                  <c:v>5.34</c:v>
                </c:pt>
                <c:pt idx="1">
                  <c:v>5.73</c:v>
                </c:pt>
                <c:pt idx="2">
                  <c:v>4.91</c:v>
                </c:pt>
              </c:numCache>
            </c:numRef>
          </c:val>
          <c:smooth val="0"/>
        </c:ser>
        <c:dLbls>
          <c:showLegendKey val="0"/>
          <c:showVal val="0"/>
          <c:showCatName val="0"/>
          <c:showSerName val="0"/>
          <c:showPercent val="0"/>
          <c:showBubbleSize val="0"/>
        </c:dLbls>
        <c:marker val="1"/>
        <c:smooth val="0"/>
        <c:axId val="-62990896"/>
        <c:axId val="-62992528"/>
      </c:lineChart>
      <c:catAx>
        <c:axId val="-6299089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2992528"/>
        <c:crosses val="autoZero"/>
        <c:auto val="1"/>
        <c:lblAlgn val="ctr"/>
        <c:lblOffset val="100"/>
        <c:noMultiLvlLbl val="0"/>
      </c:catAx>
      <c:valAx>
        <c:axId val="-6299252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299089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Activo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Act!$B$1</c:f>
              <c:strCache>
                <c:ptCount val="1"/>
                <c:pt idx="0">
                  <c:v>Act.</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Act!$A$2:$A$4</c:f>
              <c:numCache>
                <c:formatCode>General</c:formatCode>
                <c:ptCount val="3"/>
                <c:pt idx="0">
                  <c:v>2015</c:v>
                </c:pt>
                <c:pt idx="1">
                  <c:v>2016</c:v>
                </c:pt>
                <c:pt idx="2">
                  <c:v>2017</c:v>
                </c:pt>
              </c:numCache>
            </c:numRef>
          </c:cat>
          <c:val>
            <c:numRef>
              <c:f>Act!$B$2:$B$4</c:f>
              <c:numCache>
                <c:formatCode>#,##0.00</c:formatCode>
                <c:ptCount val="3"/>
                <c:pt idx="0">
                  <c:v>31887.75</c:v>
                </c:pt>
                <c:pt idx="1">
                  <c:v>32845.58</c:v>
                </c:pt>
                <c:pt idx="2">
                  <c:v>36629.58</c:v>
                </c:pt>
              </c:numCache>
            </c:numRef>
          </c:val>
          <c:smooth val="0"/>
        </c:ser>
        <c:dLbls>
          <c:showLegendKey val="0"/>
          <c:showVal val="0"/>
          <c:showCatName val="0"/>
          <c:showSerName val="0"/>
          <c:showPercent val="0"/>
          <c:showBubbleSize val="0"/>
        </c:dLbls>
        <c:marker val="1"/>
        <c:smooth val="0"/>
        <c:axId val="-62996880"/>
        <c:axId val="-63000688"/>
      </c:lineChart>
      <c:catAx>
        <c:axId val="-629968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3000688"/>
        <c:crosses val="autoZero"/>
        <c:auto val="1"/>
        <c:lblAlgn val="ctr"/>
        <c:lblOffset val="100"/>
        <c:noMultiLvlLbl val="0"/>
      </c:catAx>
      <c:valAx>
        <c:axId val="-6300068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299688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Pasivo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Pas!$B$1</c:f>
              <c:strCache>
                <c:ptCount val="1"/>
                <c:pt idx="0">
                  <c:v>Pas.</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Pas!$A$2:$A$4</c:f>
              <c:numCache>
                <c:formatCode>General</c:formatCode>
                <c:ptCount val="3"/>
                <c:pt idx="0">
                  <c:v>2015</c:v>
                </c:pt>
                <c:pt idx="1">
                  <c:v>2016</c:v>
                </c:pt>
                <c:pt idx="2">
                  <c:v>2017</c:v>
                </c:pt>
              </c:numCache>
            </c:numRef>
          </c:cat>
          <c:val>
            <c:numRef>
              <c:f>Pas!$B$2:$B$4</c:f>
              <c:numCache>
                <c:formatCode>#,##0.00</c:formatCode>
                <c:ptCount val="3"/>
                <c:pt idx="0">
                  <c:v>28661.58</c:v>
                </c:pt>
                <c:pt idx="1">
                  <c:v>29482.5</c:v>
                </c:pt>
                <c:pt idx="2">
                  <c:v>32743.25</c:v>
                </c:pt>
              </c:numCache>
            </c:numRef>
          </c:val>
          <c:smooth val="0"/>
        </c:ser>
        <c:dLbls>
          <c:showLegendKey val="0"/>
          <c:showVal val="0"/>
          <c:showCatName val="0"/>
          <c:showSerName val="0"/>
          <c:showPercent val="0"/>
          <c:showBubbleSize val="0"/>
        </c:dLbls>
        <c:marker val="1"/>
        <c:smooth val="0"/>
        <c:axId val="-62997424"/>
        <c:axId val="-63000144"/>
      </c:lineChart>
      <c:catAx>
        <c:axId val="-629974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3000144"/>
        <c:crosses val="autoZero"/>
        <c:auto val="1"/>
        <c:lblAlgn val="ctr"/>
        <c:lblOffset val="100"/>
        <c:noMultiLvlLbl val="0"/>
      </c:catAx>
      <c:valAx>
        <c:axId val="-6300014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299742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Patrimonio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Pat!$B$1</c:f>
              <c:strCache>
                <c:ptCount val="1"/>
                <c:pt idx="0">
                  <c:v>Pat.</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Pat!$A$2:$A$4</c:f>
              <c:numCache>
                <c:formatCode>General</c:formatCode>
                <c:ptCount val="3"/>
                <c:pt idx="0">
                  <c:v>2015</c:v>
                </c:pt>
                <c:pt idx="1">
                  <c:v>2016</c:v>
                </c:pt>
                <c:pt idx="2">
                  <c:v>2017</c:v>
                </c:pt>
              </c:numCache>
            </c:numRef>
          </c:cat>
          <c:val>
            <c:numRef>
              <c:f>Pat!$B$2:$B$4</c:f>
              <c:numCache>
                <c:formatCode>#,##0.00</c:formatCode>
                <c:ptCount val="3"/>
                <c:pt idx="0">
                  <c:v>3085.25</c:v>
                </c:pt>
                <c:pt idx="1">
                  <c:v>3270.92</c:v>
                </c:pt>
                <c:pt idx="2">
                  <c:v>3718.08</c:v>
                </c:pt>
              </c:numCache>
            </c:numRef>
          </c:val>
          <c:smooth val="0"/>
        </c:ser>
        <c:dLbls>
          <c:showLegendKey val="0"/>
          <c:showVal val="0"/>
          <c:showCatName val="0"/>
          <c:showSerName val="0"/>
          <c:showPercent val="0"/>
          <c:showBubbleSize val="0"/>
        </c:dLbls>
        <c:marker val="1"/>
        <c:smooth val="0"/>
        <c:axId val="-62995792"/>
        <c:axId val="-63003408"/>
      </c:lineChart>
      <c:catAx>
        <c:axId val="-6299579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3003408"/>
        <c:crosses val="autoZero"/>
        <c:auto val="1"/>
        <c:lblAlgn val="ctr"/>
        <c:lblOffset val="100"/>
        <c:noMultiLvlLbl val="0"/>
      </c:catAx>
      <c:valAx>
        <c:axId val="-6300340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2995792"/>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Utilidad</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Uti!$B$1</c:f>
              <c:strCache>
                <c:ptCount val="1"/>
                <c:pt idx="0">
                  <c:v>Uti.</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Uti!$A$2:$A$4</c:f>
              <c:numCache>
                <c:formatCode>General</c:formatCode>
                <c:ptCount val="3"/>
                <c:pt idx="0">
                  <c:v>2015</c:v>
                </c:pt>
                <c:pt idx="1">
                  <c:v>2016</c:v>
                </c:pt>
                <c:pt idx="2">
                  <c:v>2017</c:v>
                </c:pt>
              </c:numCache>
            </c:numRef>
          </c:cat>
          <c:val>
            <c:numRef>
              <c:f>Uti!$B$2:$B$4</c:f>
              <c:numCache>
                <c:formatCode>0.00</c:formatCode>
                <c:ptCount val="3"/>
                <c:pt idx="0">
                  <c:v>22.58</c:v>
                </c:pt>
                <c:pt idx="1">
                  <c:v>18.489999999999998</c:v>
                </c:pt>
                <c:pt idx="2">
                  <c:v>33</c:v>
                </c:pt>
              </c:numCache>
            </c:numRef>
          </c:val>
          <c:smooth val="0"/>
        </c:ser>
        <c:dLbls>
          <c:showLegendKey val="0"/>
          <c:showVal val="0"/>
          <c:showCatName val="0"/>
          <c:showSerName val="0"/>
          <c:showPercent val="0"/>
          <c:showBubbleSize val="0"/>
        </c:dLbls>
        <c:marker val="1"/>
        <c:smooth val="0"/>
        <c:axId val="-62990352"/>
        <c:axId val="-62997968"/>
      </c:lineChart>
      <c:catAx>
        <c:axId val="-6299035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2997968"/>
        <c:crosses val="autoZero"/>
        <c:auto val="1"/>
        <c:lblAlgn val="ctr"/>
        <c:lblOffset val="100"/>
        <c:noMultiLvlLbl val="0"/>
      </c:catAx>
      <c:valAx>
        <c:axId val="-629979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2990352"/>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Depósitos</a:t>
            </a:r>
          </a:p>
        </c:rich>
      </c:tx>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Dep!$B$1</c:f>
              <c:strCache>
                <c:ptCount val="1"/>
                <c:pt idx="0">
                  <c:v>Dep.</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Dep!$A$2:$A$4</c:f>
              <c:numCache>
                <c:formatCode>General</c:formatCode>
                <c:ptCount val="3"/>
                <c:pt idx="0">
                  <c:v>2015</c:v>
                </c:pt>
                <c:pt idx="1">
                  <c:v>2016</c:v>
                </c:pt>
                <c:pt idx="2">
                  <c:v>2017</c:v>
                </c:pt>
              </c:numCache>
            </c:numRef>
          </c:cat>
          <c:val>
            <c:numRef>
              <c:f>Dep!$B$2:$B$4</c:f>
              <c:numCache>
                <c:formatCode>#,##0.00</c:formatCode>
                <c:ptCount val="3"/>
                <c:pt idx="0">
                  <c:v>23683.67</c:v>
                </c:pt>
                <c:pt idx="1">
                  <c:v>24309.919999999998</c:v>
                </c:pt>
                <c:pt idx="2">
                  <c:v>27048.080000000002</c:v>
                </c:pt>
              </c:numCache>
            </c:numRef>
          </c:val>
          <c:smooth val="0"/>
        </c:ser>
        <c:dLbls>
          <c:showLegendKey val="0"/>
          <c:showVal val="0"/>
          <c:showCatName val="0"/>
          <c:showSerName val="0"/>
          <c:showPercent val="0"/>
          <c:showBubbleSize val="0"/>
        </c:dLbls>
        <c:marker val="1"/>
        <c:smooth val="0"/>
        <c:axId val="-61474496"/>
        <c:axId val="-61473408"/>
      </c:lineChart>
      <c:catAx>
        <c:axId val="-6147449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73408"/>
        <c:crosses val="autoZero"/>
        <c:auto val="1"/>
        <c:lblAlgn val="ctr"/>
        <c:lblOffset val="100"/>
        <c:noMultiLvlLbl val="0"/>
      </c:catAx>
      <c:valAx>
        <c:axId val="-6147340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7449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Depósito monetario</a:t>
            </a:r>
          </a:p>
        </c:rich>
      </c:tx>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Dep!$C$1</c:f>
              <c:strCache>
                <c:ptCount val="1"/>
                <c:pt idx="0">
                  <c:v>Mon.</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Dep!$A$2:$A$4</c:f>
              <c:numCache>
                <c:formatCode>General</c:formatCode>
                <c:ptCount val="3"/>
                <c:pt idx="0">
                  <c:v>2015</c:v>
                </c:pt>
                <c:pt idx="1">
                  <c:v>2016</c:v>
                </c:pt>
                <c:pt idx="2">
                  <c:v>2017</c:v>
                </c:pt>
              </c:numCache>
            </c:numRef>
          </c:cat>
          <c:val>
            <c:numRef>
              <c:f>Dep!$C$2:$C$4</c:f>
              <c:numCache>
                <c:formatCode>#,##0.00</c:formatCode>
                <c:ptCount val="3"/>
                <c:pt idx="0">
                  <c:v>8604.27</c:v>
                </c:pt>
                <c:pt idx="1">
                  <c:v>8977.65</c:v>
                </c:pt>
                <c:pt idx="2">
                  <c:v>10118.69</c:v>
                </c:pt>
              </c:numCache>
            </c:numRef>
          </c:val>
          <c:smooth val="0"/>
        </c:ser>
        <c:dLbls>
          <c:showLegendKey val="0"/>
          <c:showVal val="0"/>
          <c:showCatName val="0"/>
          <c:showSerName val="0"/>
          <c:showPercent val="0"/>
          <c:showBubbleSize val="0"/>
        </c:dLbls>
        <c:marker val="1"/>
        <c:smooth val="0"/>
        <c:axId val="-61475040"/>
        <c:axId val="-61484288"/>
      </c:lineChart>
      <c:catAx>
        <c:axId val="-614750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84288"/>
        <c:crosses val="autoZero"/>
        <c:auto val="1"/>
        <c:lblAlgn val="ctr"/>
        <c:lblOffset val="100"/>
        <c:noMultiLvlLbl val="0"/>
      </c:catAx>
      <c:valAx>
        <c:axId val="-6148428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7504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Depósito Ahorro</a:t>
            </a:r>
          </a:p>
        </c:rich>
      </c:tx>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Dep!$D$1</c:f>
              <c:strCache>
                <c:ptCount val="1"/>
                <c:pt idx="0">
                  <c:v>Aho.</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Dep!$A$2:$A$4</c:f>
              <c:numCache>
                <c:formatCode>General</c:formatCode>
                <c:ptCount val="3"/>
                <c:pt idx="0">
                  <c:v>2015</c:v>
                </c:pt>
                <c:pt idx="1">
                  <c:v>2016</c:v>
                </c:pt>
                <c:pt idx="2">
                  <c:v>2017</c:v>
                </c:pt>
              </c:numCache>
            </c:numRef>
          </c:cat>
          <c:val>
            <c:numRef>
              <c:f>Dep!$D$2:$D$4</c:f>
              <c:numCache>
                <c:formatCode>#,##0.00</c:formatCode>
                <c:ptCount val="3"/>
                <c:pt idx="0">
                  <c:v>7382.19</c:v>
                </c:pt>
                <c:pt idx="1">
                  <c:v>7239.49</c:v>
                </c:pt>
                <c:pt idx="2">
                  <c:v>8079.26</c:v>
                </c:pt>
              </c:numCache>
            </c:numRef>
          </c:val>
          <c:smooth val="0"/>
        </c:ser>
        <c:dLbls>
          <c:showLegendKey val="0"/>
          <c:showVal val="0"/>
          <c:showCatName val="0"/>
          <c:showSerName val="0"/>
          <c:showPercent val="0"/>
          <c:showBubbleSize val="0"/>
        </c:dLbls>
        <c:marker val="1"/>
        <c:smooth val="0"/>
        <c:axId val="-61483200"/>
        <c:axId val="-61472864"/>
      </c:lineChart>
      <c:catAx>
        <c:axId val="-614832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72864"/>
        <c:crosses val="autoZero"/>
        <c:auto val="1"/>
        <c:lblAlgn val="ctr"/>
        <c:lblOffset val="100"/>
        <c:noMultiLvlLbl val="0"/>
      </c:catAx>
      <c:valAx>
        <c:axId val="-6147286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8320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Depósito Plazo</a:t>
            </a:r>
          </a:p>
        </c:rich>
      </c:tx>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Dep!$E$1</c:f>
              <c:strCache>
                <c:ptCount val="1"/>
                <c:pt idx="0">
                  <c:v>Pla.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Dep!$A$2:$A$4</c:f>
              <c:numCache>
                <c:formatCode>General</c:formatCode>
                <c:ptCount val="3"/>
                <c:pt idx="0">
                  <c:v>2015</c:v>
                </c:pt>
                <c:pt idx="1">
                  <c:v>2016</c:v>
                </c:pt>
                <c:pt idx="2">
                  <c:v>2017</c:v>
                </c:pt>
              </c:numCache>
            </c:numRef>
          </c:cat>
          <c:val>
            <c:numRef>
              <c:f>Dep!$E$2:$E$4</c:f>
              <c:numCache>
                <c:formatCode>#,##0.00</c:formatCode>
                <c:ptCount val="3"/>
                <c:pt idx="0">
                  <c:v>7697.21</c:v>
                </c:pt>
                <c:pt idx="1">
                  <c:v>8092.78</c:v>
                </c:pt>
                <c:pt idx="2">
                  <c:v>8850.1299999999992</c:v>
                </c:pt>
              </c:numCache>
            </c:numRef>
          </c:val>
          <c:smooth val="0"/>
        </c:ser>
        <c:dLbls>
          <c:showLegendKey val="0"/>
          <c:showVal val="0"/>
          <c:showCatName val="0"/>
          <c:showSerName val="0"/>
          <c:showPercent val="0"/>
          <c:showBubbleSize val="0"/>
        </c:dLbls>
        <c:marker val="1"/>
        <c:smooth val="0"/>
        <c:axId val="-61482656"/>
        <c:axId val="-61483744"/>
      </c:lineChart>
      <c:catAx>
        <c:axId val="-614826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83744"/>
        <c:crosses val="autoZero"/>
        <c:auto val="1"/>
        <c:lblAlgn val="ctr"/>
        <c:lblOffset val="100"/>
        <c:noMultiLvlLbl val="0"/>
      </c:catAx>
      <c:valAx>
        <c:axId val="-6148374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millones $</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148265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Cartera</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Car!$B$1</c:f>
              <c:strCache>
                <c:ptCount val="1"/>
                <c:pt idx="0">
                  <c:v>Car.</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Car!$A$2:$A$4</c:f>
              <c:numCache>
                <c:formatCode>General</c:formatCode>
                <c:ptCount val="3"/>
                <c:pt idx="0">
                  <c:v>2015</c:v>
                </c:pt>
                <c:pt idx="1">
                  <c:v>2016</c:v>
                </c:pt>
                <c:pt idx="2">
                  <c:v>2017</c:v>
                </c:pt>
              </c:numCache>
            </c:numRef>
          </c:cat>
          <c:val>
            <c:numRef>
              <c:f>Car!$B$2:$B$4</c:f>
              <c:numCache>
                <c:formatCode>#,##0.00</c:formatCode>
                <c:ptCount val="3"/>
                <c:pt idx="0">
                  <c:v>19757.330000000002</c:v>
                </c:pt>
                <c:pt idx="1">
                  <c:v>18977</c:v>
                </c:pt>
                <c:pt idx="2">
                  <c:v>22445.25</c:v>
                </c:pt>
              </c:numCache>
            </c:numRef>
          </c:val>
          <c:smooth val="0"/>
        </c:ser>
        <c:dLbls>
          <c:showLegendKey val="0"/>
          <c:showVal val="0"/>
          <c:showCatName val="0"/>
          <c:showSerName val="0"/>
          <c:showPercent val="0"/>
          <c:showBubbleSize val="0"/>
        </c:dLbls>
        <c:marker val="1"/>
        <c:smooth val="0"/>
        <c:axId val="-61479936"/>
        <c:axId val="-61478304"/>
      </c:lineChart>
      <c:catAx>
        <c:axId val="-6147993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1478304"/>
        <c:crosses val="autoZero"/>
        <c:auto val="1"/>
        <c:lblAlgn val="ctr"/>
        <c:lblOffset val="100"/>
        <c:noMultiLvlLbl val="0"/>
      </c:catAx>
      <c:valAx>
        <c:axId val="-6147830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millones</a:t>
                </a:r>
                <a:r>
                  <a:rPr lang="es-EC" baseline="0"/>
                  <a:t> $</a:t>
                </a:r>
                <a:endParaRPr lang="es-EC"/>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147993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Gasto corriente</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GC!$B$1</c:f>
              <c:strCache>
                <c:ptCount val="1"/>
                <c:pt idx="0">
                  <c:v>Gasto</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GC!$A$2:$A$4</c:f>
              <c:numCache>
                <c:formatCode>General</c:formatCode>
                <c:ptCount val="3"/>
                <c:pt idx="0">
                  <c:v>2015</c:v>
                </c:pt>
                <c:pt idx="1">
                  <c:v>2016</c:v>
                </c:pt>
                <c:pt idx="2">
                  <c:v>2017</c:v>
                </c:pt>
              </c:numCache>
            </c:numRef>
          </c:cat>
          <c:val>
            <c:numRef>
              <c:f>GC!$B$2:$B$4</c:f>
              <c:numCache>
                <c:formatCode>#,##0.0</c:formatCode>
                <c:ptCount val="3"/>
                <c:pt idx="0">
                  <c:v>27481.599999999999</c:v>
                </c:pt>
                <c:pt idx="1">
                  <c:v>26603.7</c:v>
                </c:pt>
                <c:pt idx="2">
                  <c:v>28460.2</c:v>
                </c:pt>
              </c:numCache>
            </c:numRef>
          </c:val>
          <c:smooth val="0"/>
        </c:ser>
        <c:dLbls>
          <c:showLegendKey val="0"/>
          <c:showVal val="0"/>
          <c:showCatName val="0"/>
          <c:showSerName val="0"/>
          <c:showPercent val="0"/>
          <c:showBubbleSize val="0"/>
        </c:dLbls>
        <c:marker val="1"/>
        <c:smooth val="0"/>
        <c:axId val="-151524880"/>
        <c:axId val="-151530320"/>
      </c:lineChart>
      <c:catAx>
        <c:axId val="-1515248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30320"/>
        <c:crosses val="autoZero"/>
        <c:auto val="1"/>
        <c:lblAlgn val="ctr"/>
        <c:lblOffset val="100"/>
        <c:noMultiLvlLbl val="0"/>
      </c:catAx>
      <c:valAx>
        <c:axId val="-15153032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millones $</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488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Cartera: consumo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Con!$B$1</c:f>
              <c:strCache>
                <c:ptCount val="1"/>
                <c:pt idx="0">
                  <c:v>Con.</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Con!$A$2:$A$4</c:f>
              <c:numCache>
                <c:formatCode>General</c:formatCode>
                <c:ptCount val="3"/>
                <c:pt idx="0">
                  <c:v>2015</c:v>
                </c:pt>
                <c:pt idx="1">
                  <c:v>2016</c:v>
                </c:pt>
                <c:pt idx="2">
                  <c:v>2017</c:v>
                </c:pt>
              </c:numCache>
            </c:numRef>
          </c:cat>
          <c:val>
            <c:numRef>
              <c:f>Con!$B$2:$B$4</c:f>
              <c:numCache>
                <c:formatCode>#,##0.00</c:formatCode>
                <c:ptCount val="3"/>
                <c:pt idx="0">
                  <c:v>6160002.5199999996</c:v>
                </c:pt>
                <c:pt idx="1">
                  <c:v>5336693.72</c:v>
                </c:pt>
                <c:pt idx="2">
                  <c:v>6411914.8700000001</c:v>
                </c:pt>
              </c:numCache>
            </c:numRef>
          </c:val>
          <c:smooth val="0"/>
        </c:ser>
        <c:dLbls>
          <c:showLegendKey val="0"/>
          <c:showVal val="0"/>
          <c:showCatName val="0"/>
          <c:showSerName val="0"/>
          <c:showPercent val="0"/>
          <c:showBubbleSize val="0"/>
        </c:dLbls>
        <c:marker val="1"/>
        <c:smooth val="0"/>
        <c:axId val="-61477216"/>
        <c:axId val="-59588432"/>
      </c:lineChart>
      <c:catAx>
        <c:axId val="-6147721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88432"/>
        <c:crosses val="autoZero"/>
        <c:auto val="1"/>
        <c:lblAlgn val="ctr"/>
        <c:lblOffset val="100"/>
        <c:noMultiLvlLbl val="0"/>
      </c:catAx>
      <c:valAx>
        <c:axId val="-5958843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147721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Cartera: microempresa</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Mic!$B$1</c:f>
              <c:strCache>
                <c:ptCount val="1"/>
                <c:pt idx="0">
                  <c:v>Mic.</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Mic!$A$2:$A$4</c:f>
              <c:numCache>
                <c:formatCode>General</c:formatCode>
                <c:ptCount val="3"/>
                <c:pt idx="0">
                  <c:v>2015</c:v>
                </c:pt>
                <c:pt idx="1">
                  <c:v>2016</c:v>
                </c:pt>
                <c:pt idx="2">
                  <c:v>2017</c:v>
                </c:pt>
              </c:numCache>
            </c:numRef>
          </c:cat>
          <c:val>
            <c:numRef>
              <c:f>Mic!$B$2:$B$4</c:f>
              <c:numCache>
                <c:formatCode>#,##0.00</c:formatCode>
                <c:ptCount val="3"/>
                <c:pt idx="0">
                  <c:v>1348731.34</c:v>
                </c:pt>
                <c:pt idx="1">
                  <c:v>1278396.6399999999</c:v>
                </c:pt>
                <c:pt idx="2">
                  <c:v>1366417.72</c:v>
                </c:pt>
              </c:numCache>
            </c:numRef>
          </c:val>
          <c:smooth val="0"/>
        </c:ser>
        <c:dLbls>
          <c:showLegendKey val="0"/>
          <c:showVal val="0"/>
          <c:showCatName val="0"/>
          <c:showSerName val="0"/>
          <c:showPercent val="0"/>
          <c:showBubbleSize val="0"/>
        </c:dLbls>
        <c:marker val="1"/>
        <c:smooth val="0"/>
        <c:axId val="-59592784"/>
        <c:axId val="-59592240"/>
      </c:lineChart>
      <c:catAx>
        <c:axId val="-5959278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92240"/>
        <c:crosses val="autoZero"/>
        <c:auto val="1"/>
        <c:lblAlgn val="ctr"/>
        <c:lblOffset val="100"/>
        <c:noMultiLvlLbl val="0"/>
      </c:catAx>
      <c:valAx>
        <c:axId val="-5959224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9278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Cartera: productivo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Pro!$B$1</c:f>
              <c:strCache>
                <c:ptCount val="1"/>
                <c:pt idx="0">
                  <c:v>Pro.</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Pro!$A$2:$A$4</c:f>
              <c:numCache>
                <c:formatCode>General</c:formatCode>
                <c:ptCount val="3"/>
                <c:pt idx="0">
                  <c:v>2015</c:v>
                </c:pt>
                <c:pt idx="1">
                  <c:v>2016</c:v>
                </c:pt>
                <c:pt idx="2">
                  <c:v>2017</c:v>
                </c:pt>
              </c:numCache>
            </c:numRef>
          </c:cat>
          <c:val>
            <c:numRef>
              <c:f>Pro!$B$2:$B$4</c:f>
              <c:numCache>
                <c:formatCode>#,##0.00</c:formatCode>
                <c:ptCount val="3"/>
                <c:pt idx="0">
                  <c:v>32563.69</c:v>
                </c:pt>
                <c:pt idx="1">
                  <c:v>361180.63</c:v>
                </c:pt>
                <c:pt idx="2">
                  <c:v>1159799.6299999999</c:v>
                </c:pt>
              </c:numCache>
            </c:numRef>
          </c:val>
          <c:smooth val="0"/>
        </c:ser>
        <c:dLbls>
          <c:showLegendKey val="0"/>
          <c:showVal val="0"/>
          <c:showCatName val="0"/>
          <c:showSerName val="0"/>
          <c:showPercent val="0"/>
          <c:showBubbleSize val="0"/>
        </c:dLbls>
        <c:marker val="1"/>
        <c:smooth val="0"/>
        <c:axId val="-59587888"/>
        <c:axId val="-59585712"/>
      </c:lineChart>
      <c:catAx>
        <c:axId val="-5958788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85712"/>
        <c:crosses val="autoZero"/>
        <c:auto val="1"/>
        <c:lblAlgn val="ctr"/>
        <c:lblOffset val="100"/>
        <c:noMultiLvlLbl val="0"/>
      </c:catAx>
      <c:valAx>
        <c:axId val="-5958571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miles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87888"/>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err="1" smtClean="0"/>
              <a:t>Calidad</a:t>
            </a:r>
            <a:r>
              <a:rPr lang="en-US" dirty="0" smtClean="0"/>
              <a:t> de </a:t>
            </a:r>
            <a:r>
              <a:rPr lang="en-US" dirty="0" err="1" smtClean="0"/>
              <a:t>activos</a:t>
            </a:r>
            <a:endParaRPr lang="en-US" dirty="0"/>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CA!$B$1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CA!$A$2:$A$4</c:f>
              <c:numCache>
                <c:formatCode>General</c:formatCode>
                <c:ptCount val="3"/>
                <c:pt idx="0">
                  <c:v>2015</c:v>
                </c:pt>
                <c:pt idx="1">
                  <c:v>2016</c:v>
                </c:pt>
                <c:pt idx="2">
                  <c:v>2017</c:v>
                </c:pt>
              </c:numCache>
            </c:numRef>
          </c:cat>
          <c:val>
            <c:numRef>
              <c:f>CA!$B$2:$B$4</c:f>
              <c:numCache>
                <c:formatCode>General</c:formatCode>
                <c:ptCount val="3"/>
                <c:pt idx="0">
                  <c:v>138.81</c:v>
                </c:pt>
                <c:pt idx="1">
                  <c:v>128.52000000000001</c:v>
                </c:pt>
                <c:pt idx="2">
                  <c:v>131.69999999999999</c:v>
                </c:pt>
              </c:numCache>
            </c:numRef>
          </c:val>
          <c:smooth val="0"/>
        </c:ser>
        <c:dLbls>
          <c:showLegendKey val="0"/>
          <c:showVal val="0"/>
          <c:showCatName val="0"/>
          <c:showSerName val="0"/>
          <c:showPercent val="0"/>
          <c:showBubbleSize val="0"/>
        </c:dLbls>
        <c:marker val="1"/>
        <c:smooth val="0"/>
        <c:axId val="-59581904"/>
        <c:axId val="-59585168"/>
      </c:lineChart>
      <c:catAx>
        <c:axId val="-5958190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85168"/>
        <c:crosses val="autoZero"/>
        <c:auto val="1"/>
        <c:lblAlgn val="ctr"/>
        <c:lblOffset val="100"/>
        <c:noMultiLvlLbl val="0"/>
      </c:catAx>
      <c:valAx>
        <c:axId val="-595851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8190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Cobertura</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Cob!$B$1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Cob!$A$2:$A$4</c:f>
              <c:numCache>
                <c:formatCode>General</c:formatCode>
                <c:ptCount val="3"/>
                <c:pt idx="0">
                  <c:v>2015</c:v>
                </c:pt>
                <c:pt idx="1">
                  <c:v>2016</c:v>
                </c:pt>
                <c:pt idx="2">
                  <c:v>2017</c:v>
                </c:pt>
              </c:numCache>
            </c:numRef>
          </c:cat>
          <c:val>
            <c:numRef>
              <c:f>Cob!$B$2:$B$4</c:f>
              <c:numCache>
                <c:formatCode>General</c:formatCode>
                <c:ptCount val="3"/>
                <c:pt idx="0">
                  <c:v>176.01</c:v>
                </c:pt>
                <c:pt idx="1">
                  <c:v>159.91999999999999</c:v>
                </c:pt>
                <c:pt idx="2">
                  <c:v>197.65</c:v>
                </c:pt>
              </c:numCache>
            </c:numRef>
          </c:val>
          <c:smooth val="0"/>
        </c:ser>
        <c:dLbls>
          <c:showLegendKey val="0"/>
          <c:showVal val="0"/>
          <c:showCatName val="0"/>
          <c:showSerName val="0"/>
          <c:showPercent val="0"/>
          <c:showBubbleSize val="0"/>
        </c:dLbls>
        <c:marker val="1"/>
        <c:smooth val="0"/>
        <c:axId val="-59594960"/>
        <c:axId val="-59594416"/>
      </c:lineChart>
      <c:catAx>
        <c:axId val="-5959496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94416"/>
        <c:crosses val="autoZero"/>
        <c:auto val="1"/>
        <c:lblAlgn val="ctr"/>
        <c:lblOffset val="100"/>
        <c:noMultiLvlLbl val="0"/>
      </c:catAx>
      <c:valAx>
        <c:axId val="-595944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9496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Intermediación Financiera</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IF!$B$1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IF!$A$2:$A$4</c:f>
              <c:numCache>
                <c:formatCode>General</c:formatCode>
                <c:ptCount val="3"/>
                <c:pt idx="0">
                  <c:v>2015</c:v>
                </c:pt>
                <c:pt idx="1">
                  <c:v>2016</c:v>
                </c:pt>
                <c:pt idx="2">
                  <c:v>2017</c:v>
                </c:pt>
              </c:numCache>
            </c:numRef>
          </c:cat>
          <c:val>
            <c:numRef>
              <c:f>IF!$B$2:$B$4</c:f>
              <c:numCache>
                <c:formatCode>General</c:formatCode>
                <c:ptCount val="3"/>
                <c:pt idx="0">
                  <c:v>80.92</c:v>
                </c:pt>
                <c:pt idx="1">
                  <c:v>75.849999999999994</c:v>
                </c:pt>
                <c:pt idx="2">
                  <c:v>80.709999999999994</c:v>
                </c:pt>
              </c:numCache>
            </c:numRef>
          </c:val>
          <c:smooth val="0"/>
        </c:ser>
        <c:dLbls>
          <c:showLegendKey val="0"/>
          <c:showVal val="0"/>
          <c:showCatName val="0"/>
          <c:showSerName val="0"/>
          <c:showPercent val="0"/>
          <c:showBubbleSize val="0"/>
        </c:dLbls>
        <c:marker val="1"/>
        <c:smooth val="0"/>
        <c:axId val="-59596048"/>
        <c:axId val="-59580816"/>
      </c:lineChart>
      <c:catAx>
        <c:axId val="-595960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80816"/>
        <c:crosses val="autoZero"/>
        <c:auto val="1"/>
        <c:lblAlgn val="ctr"/>
        <c:lblOffset val="100"/>
        <c:noMultiLvlLbl val="0"/>
      </c:catAx>
      <c:valAx>
        <c:axId val="-5958081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96048"/>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Liquidez</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Liq!$B$1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Liq!$A$2:$A$4</c:f>
              <c:numCache>
                <c:formatCode>General</c:formatCode>
                <c:ptCount val="3"/>
                <c:pt idx="0">
                  <c:v>2015</c:v>
                </c:pt>
                <c:pt idx="1">
                  <c:v>2016</c:v>
                </c:pt>
                <c:pt idx="2">
                  <c:v>2017</c:v>
                </c:pt>
              </c:numCache>
            </c:numRef>
          </c:cat>
          <c:val>
            <c:numRef>
              <c:f>Liq!$B$2:$B$4</c:f>
              <c:numCache>
                <c:formatCode>General</c:formatCode>
                <c:ptCount val="3"/>
                <c:pt idx="0">
                  <c:v>23.85</c:v>
                </c:pt>
                <c:pt idx="1">
                  <c:v>31.68</c:v>
                </c:pt>
                <c:pt idx="2">
                  <c:v>28.69</c:v>
                </c:pt>
              </c:numCache>
            </c:numRef>
          </c:val>
          <c:smooth val="0"/>
        </c:ser>
        <c:dLbls>
          <c:showLegendKey val="0"/>
          <c:showVal val="0"/>
          <c:showCatName val="0"/>
          <c:showSerName val="0"/>
          <c:showPercent val="0"/>
          <c:showBubbleSize val="0"/>
        </c:dLbls>
        <c:marker val="1"/>
        <c:smooth val="0"/>
        <c:axId val="-59583536"/>
        <c:axId val="-59590064"/>
      </c:lineChart>
      <c:catAx>
        <c:axId val="-5958353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90064"/>
        <c:crosses val="autoZero"/>
        <c:auto val="1"/>
        <c:lblAlgn val="ctr"/>
        <c:lblOffset val="100"/>
        <c:noMultiLvlLbl val="0"/>
      </c:catAx>
      <c:valAx>
        <c:axId val="-5959006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958353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Morosidad</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Mor!$B$1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Mor!$A$2:$A$4</c:f>
              <c:numCache>
                <c:formatCode>General</c:formatCode>
                <c:ptCount val="3"/>
                <c:pt idx="0">
                  <c:v>2015</c:v>
                </c:pt>
                <c:pt idx="1">
                  <c:v>2016</c:v>
                </c:pt>
                <c:pt idx="2">
                  <c:v>2017</c:v>
                </c:pt>
              </c:numCache>
            </c:numRef>
          </c:cat>
          <c:val>
            <c:numRef>
              <c:f>Mor!$B$2:$B$4</c:f>
              <c:numCache>
                <c:formatCode>General</c:formatCode>
                <c:ptCount val="3"/>
                <c:pt idx="0">
                  <c:v>3.78</c:v>
                </c:pt>
                <c:pt idx="1">
                  <c:v>4.42</c:v>
                </c:pt>
                <c:pt idx="2">
                  <c:v>3.51</c:v>
                </c:pt>
              </c:numCache>
            </c:numRef>
          </c:val>
          <c:smooth val="0"/>
        </c:ser>
        <c:dLbls>
          <c:showLegendKey val="0"/>
          <c:showVal val="0"/>
          <c:showCatName val="0"/>
          <c:showSerName val="0"/>
          <c:showPercent val="0"/>
          <c:showBubbleSize val="0"/>
        </c:dLbls>
        <c:marker val="1"/>
        <c:smooth val="0"/>
        <c:axId val="-64850288"/>
        <c:axId val="-64856272"/>
      </c:lineChart>
      <c:catAx>
        <c:axId val="-6485028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4856272"/>
        <c:crosses val="autoZero"/>
        <c:auto val="1"/>
        <c:lblAlgn val="ctr"/>
        <c:lblOffset val="100"/>
        <c:noMultiLvlLbl val="0"/>
      </c:catAx>
      <c:valAx>
        <c:axId val="-6485627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4850288"/>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ROA</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Roa!$B$1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Roa!$A$2:$A$4</c:f>
              <c:numCache>
                <c:formatCode>General</c:formatCode>
                <c:ptCount val="3"/>
                <c:pt idx="0">
                  <c:v>2015</c:v>
                </c:pt>
                <c:pt idx="1">
                  <c:v>2016</c:v>
                </c:pt>
                <c:pt idx="2">
                  <c:v>2017</c:v>
                </c:pt>
              </c:numCache>
            </c:numRef>
          </c:cat>
          <c:val>
            <c:numRef>
              <c:f>Roa!$B$2:$B$4</c:f>
              <c:numCache>
                <c:formatCode>General</c:formatCode>
                <c:ptCount val="3"/>
                <c:pt idx="0">
                  <c:v>0.94</c:v>
                </c:pt>
                <c:pt idx="1">
                  <c:v>0.63</c:v>
                </c:pt>
                <c:pt idx="2">
                  <c:v>0.96</c:v>
                </c:pt>
              </c:numCache>
            </c:numRef>
          </c:val>
          <c:smooth val="0"/>
        </c:ser>
        <c:dLbls>
          <c:showLegendKey val="0"/>
          <c:showVal val="0"/>
          <c:showCatName val="0"/>
          <c:showSerName val="0"/>
          <c:showPercent val="0"/>
          <c:showBubbleSize val="0"/>
        </c:dLbls>
        <c:marker val="1"/>
        <c:smooth val="0"/>
        <c:axId val="-64860080"/>
        <c:axId val="-64853008"/>
      </c:lineChart>
      <c:catAx>
        <c:axId val="-648600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4853008"/>
        <c:crosses val="autoZero"/>
        <c:auto val="1"/>
        <c:lblAlgn val="ctr"/>
        <c:lblOffset val="100"/>
        <c:noMultiLvlLbl val="0"/>
      </c:catAx>
      <c:valAx>
        <c:axId val="-6485300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486008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ROE</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Roe!$B$1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Roe!$A$2:$A$4</c:f>
              <c:numCache>
                <c:formatCode>General</c:formatCode>
                <c:ptCount val="3"/>
                <c:pt idx="0">
                  <c:v>2015</c:v>
                </c:pt>
                <c:pt idx="1">
                  <c:v>2016</c:v>
                </c:pt>
                <c:pt idx="2">
                  <c:v>2017</c:v>
                </c:pt>
              </c:numCache>
            </c:numRef>
          </c:cat>
          <c:val>
            <c:numRef>
              <c:f>Roe!$B$2:$B$4</c:f>
              <c:numCache>
                <c:formatCode>0.00</c:formatCode>
                <c:ptCount val="3"/>
                <c:pt idx="0">
                  <c:v>10</c:v>
                </c:pt>
                <c:pt idx="1">
                  <c:v>6.19</c:v>
                </c:pt>
                <c:pt idx="2">
                  <c:v>9.56</c:v>
                </c:pt>
              </c:numCache>
            </c:numRef>
          </c:val>
          <c:smooth val="0"/>
        </c:ser>
        <c:dLbls>
          <c:showLegendKey val="0"/>
          <c:showVal val="0"/>
          <c:showCatName val="0"/>
          <c:showSerName val="0"/>
          <c:showPercent val="0"/>
          <c:showBubbleSize val="0"/>
        </c:dLbls>
        <c:marker val="1"/>
        <c:smooth val="0"/>
        <c:axId val="-64855728"/>
        <c:axId val="-64858448"/>
      </c:lineChart>
      <c:catAx>
        <c:axId val="-6485572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4858448"/>
        <c:crosses val="autoZero"/>
        <c:auto val="1"/>
        <c:lblAlgn val="ctr"/>
        <c:lblOffset val="100"/>
        <c:noMultiLvlLbl val="0"/>
      </c:catAx>
      <c:valAx>
        <c:axId val="-6485844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64855728"/>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90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Gasto de capital</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GdC!$B$1</c:f>
              <c:strCache>
                <c:ptCount val="1"/>
                <c:pt idx="0">
                  <c:v>Gasto</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GdC!$A$2:$A$4</c:f>
              <c:numCache>
                <c:formatCode>General</c:formatCode>
                <c:ptCount val="3"/>
                <c:pt idx="0">
                  <c:v>2015</c:v>
                </c:pt>
                <c:pt idx="1">
                  <c:v>2016</c:v>
                </c:pt>
                <c:pt idx="2">
                  <c:v>2017</c:v>
                </c:pt>
              </c:numCache>
            </c:numRef>
          </c:cat>
          <c:val>
            <c:numRef>
              <c:f>GdC!$B$2:$B$4</c:f>
              <c:numCache>
                <c:formatCode>#,##0.0</c:formatCode>
                <c:ptCount val="3"/>
                <c:pt idx="0">
                  <c:v>11194.7</c:v>
                </c:pt>
                <c:pt idx="1">
                  <c:v>11023.9</c:v>
                </c:pt>
                <c:pt idx="2">
                  <c:v>9748.4</c:v>
                </c:pt>
              </c:numCache>
            </c:numRef>
          </c:val>
          <c:smooth val="0"/>
        </c:ser>
        <c:dLbls>
          <c:showLegendKey val="0"/>
          <c:showVal val="0"/>
          <c:showCatName val="0"/>
          <c:showSerName val="0"/>
          <c:showPercent val="0"/>
          <c:showBubbleSize val="0"/>
        </c:dLbls>
        <c:marker val="1"/>
        <c:smooth val="0"/>
        <c:axId val="-151525968"/>
        <c:axId val="-151528144"/>
      </c:lineChart>
      <c:catAx>
        <c:axId val="-15152596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8144"/>
        <c:crosses val="autoZero"/>
        <c:auto val="1"/>
        <c:lblAlgn val="ctr"/>
        <c:lblOffset val="100"/>
        <c:noMultiLvlLbl val="0"/>
      </c:catAx>
      <c:valAx>
        <c:axId val="-15152814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millones $</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5968"/>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Deuda pública consolidada</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DPC!$B$1</c:f>
              <c:strCache>
                <c:ptCount val="1"/>
                <c:pt idx="0">
                  <c:v>Deuda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DPC!$A$2:$A$4</c:f>
              <c:numCache>
                <c:formatCode>General</c:formatCode>
                <c:ptCount val="3"/>
                <c:pt idx="0">
                  <c:v>2015</c:v>
                </c:pt>
                <c:pt idx="1">
                  <c:v>2016</c:v>
                </c:pt>
                <c:pt idx="2">
                  <c:v>2017</c:v>
                </c:pt>
              </c:numCache>
            </c:numRef>
          </c:cat>
          <c:val>
            <c:numRef>
              <c:f>DPC!$B$2:$B$4</c:f>
              <c:numCache>
                <c:formatCode>#,##0.0</c:formatCode>
                <c:ptCount val="3"/>
                <c:pt idx="0">
                  <c:v>21272.799999999999</c:v>
                </c:pt>
                <c:pt idx="1">
                  <c:v>26810.6</c:v>
                </c:pt>
                <c:pt idx="2">
                  <c:v>32639.5</c:v>
                </c:pt>
              </c:numCache>
            </c:numRef>
          </c:val>
          <c:smooth val="0"/>
        </c:ser>
        <c:dLbls>
          <c:showLegendKey val="0"/>
          <c:showVal val="0"/>
          <c:showCatName val="0"/>
          <c:showSerName val="0"/>
          <c:showPercent val="0"/>
          <c:showBubbleSize val="0"/>
        </c:dLbls>
        <c:marker val="1"/>
        <c:smooth val="0"/>
        <c:axId val="-151527600"/>
        <c:axId val="-151517808"/>
      </c:lineChart>
      <c:catAx>
        <c:axId val="-1515276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17808"/>
        <c:crosses val="autoZero"/>
        <c:auto val="1"/>
        <c:lblAlgn val="ctr"/>
        <c:lblOffset val="100"/>
        <c:noMultiLvlLbl val="0"/>
      </c:catAx>
      <c:valAx>
        <c:axId val="-15151780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millones $</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760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s-EC"/>
              <a:t>Tasa de variación PIB</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'%PIB'!$B$1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'%PIB'!$A$2:$A$4</c:f>
              <c:numCache>
                <c:formatCode>General</c:formatCode>
                <c:ptCount val="3"/>
                <c:pt idx="0">
                  <c:v>2015</c:v>
                </c:pt>
                <c:pt idx="1">
                  <c:v>2016</c:v>
                </c:pt>
                <c:pt idx="2">
                  <c:v>2017</c:v>
                </c:pt>
              </c:numCache>
            </c:numRef>
          </c:cat>
          <c:val>
            <c:numRef>
              <c:f>'%PIB'!$B$2:$B$4</c:f>
              <c:numCache>
                <c:formatCode>General</c:formatCode>
                <c:ptCount val="3"/>
                <c:pt idx="0">
                  <c:v>0.1</c:v>
                </c:pt>
                <c:pt idx="1">
                  <c:v>-1.6</c:v>
                </c:pt>
                <c:pt idx="2" formatCode="0.0">
                  <c:v>3</c:v>
                </c:pt>
              </c:numCache>
            </c:numRef>
          </c:val>
          <c:smooth val="0"/>
        </c:ser>
        <c:dLbls>
          <c:showLegendKey val="0"/>
          <c:showVal val="0"/>
          <c:showCatName val="0"/>
          <c:showSerName val="0"/>
          <c:showPercent val="0"/>
          <c:showBubbleSize val="0"/>
        </c:dLbls>
        <c:marker val="1"/>
        <c:smooth val="0"/>
        <c:axId val="-151517264"/>
        <c:axId val="-151526512"/>
      </c:lineChart>
      <c:catAx>
        <c:axId val="-15151726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6512"/>
        <c:crosses val="autoZero"/>
        <c:auto val="1"/>
        <c:lblAlgn val="ctr"/>
        <c:lblOffset val="100"/>
        <c:noMultiLvlLbl val="0"/>
      </c:catAx>
      <c:valAx>
        <c:axId val="-15152651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1726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Producto Interno Bruto</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PIB!$B$1</c:f>
              <c:strCache>
                <c:ptCount val="1"/>
                <c:pt idx="0">
                  <c:v>PIB</c:v>
                </c:pt>
              </c:strCache>
            </c:strRef>
          </c:tx>
          <c:spPr>
            <a:ln w="22225" cap="rnd">
              <a:solidFill>
                <a:schemeClr val="accent1"/>
              </a:solidFill>
            </a:ln>
            <a:effectLst>
              <a:glow rad="139700">
                <a:schemeClr val="accent1">
                  <a:satMod val="175000"/>
                  <a:alpha val="1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cat>
            <c:numRef>
              <c:f>PIB!$A$2:$A$4</c:f>
              <c:numCache>
                <c:formatCode>General</c:formatCode>
                <c:ptCount val="3"/>
                <c:pt idx="0">
                  <c:v>2015</c:v>
                </c:pt>
                <c:pt idx="1">
                  <c:v>2016</c:v>
                </c:pt>
                <c:pt idx="2">
                  <c:v>2017</c:v>
                </c:pt>
              </c:numCache>
            </c:numRef>
          </c:cat>
          <c:val>
            <c:numRef>
              <c:f>PIB!$B$2:$B$4</c:f>
              <c:numCache>
                <c:formatCode>#,##0</c:formatCode>
                <c:ptCount val="3"/>
                <c:pt idx="0">
                  <c:v>99290381</c:v>
                </c:pt>
                <c:pt idx="1">
                  <c:v>98613972</c:v>
                </c:pt>
                <c:pt idx="2">
                  <c:v>103056619</c:v>
                </c:pt>
              </c:numCache>
            </c:numRef>
          </c:val>
          <c:smooth val="0"/>
        </c:ser>
        <c:dLbls>
          <c:showLegendKey val="0"/>
          <c:showVal val="0"/>
          <c:showCatName val="0"/>
          <c:showSerName val="0"/>
          <c:showPercent val="0"/>
          <c:showBubbleSize val="0"/>
        </c:dLbls>
        <c:marker val="1"/>
        <c:smooth val="0"/>
        <c:axId val="-151525424"/>
        <c:axId val="-151531952"/>
      </c:lineChart>
      <c:catAx>
        <c:axId val="-1515254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31952"/>
        <c:crosses val="autoZero"/>
        <c:auto val="1"/>
        <c:lblAlgn val="ctr"/>
        <c:lblOffset val="100"/>
        <c:noMultiLvlLbl val="0"/>
      </c:catAx>
      <c:valAx>
        <c:axId val="-15153195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n-US"/>
                  <a:t>Miles $</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542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Desempleo</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Des!$B$1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Des!$A$2:$A$4</c:f>
              <c:numCache>
                <c:formatCode>General</c:formatCode>
                <c:ptCount val="3"/>
                <c:pt idx="0">
                  <c:v>2015</c:v>
                </c:pt>
                <c:pt idx="1">
                  <c:v>2016</c:v>
                </c:pt>
                <c:pt idx="2">
                  <c:v>2017</c:v>
                </c:pt>
              </c:numCache>
            </c:numRef>
          </c:cat>
          <c:val>
            <c:numRef>
              <c:f>Des!$B$2:$B$4</c:f>
              <c:numCache>
                <c:formatCode>General</c:formatCode>
                <c:ptCount val="3"/>
                <c:pt idx="0">
                  <c:v>4.3499999999999996</c:v>
                </c:pt>
                <c:pt idx="1">
                  <c:v>5.35</c:v>
                </c:pt>
                <c:pt idx="2" formatCode="0.00">
                  <c:v>4.4000000000000004</c:v>
                </c:pt>
              </c:numCache>
            </c:numRef>
          </c:val>
          <c:smooth val="0"/>
        </c:ser>
        <c:dLbls>
          <c:showLegendKey val="0"/>
          <c:showVal val="0"/>
          <c:showCatName val="0"/>
          <c:showSerName val="0"/>
          <c:showPercent val="0"/>
          <c:showBubbleSize val="0"/>
        </c:dLbls>
        <c:marker val="1"/>
        <c:smooth val="0"/>
        <c:axId val="-151524336"/>
        <c:axId val="-151523792"/>
      </c:lineChart>
      <c:catAx>
        <c:axId val="-15152433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3792"/>
        <c:crosses val="autoZero"/>
        <c:auto val="1"/>
        <c:lblAlgn val="ctr"/>
        <c:lblOffset val="100"/>
        <c:noMultiLvlLbl val="0"/>
      </c:catAx>
      <c:valAx>
        <c:axId val="-15152379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433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Inflación</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IPC!$B$1</c:f>
              <c:strCache>
                <c:ptCount val="1"/>
                <c:pt idx="0">
                  <c:v>IPC</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IPC!$A$2:$A$4</c:f>
              <c:numCache>
                <c:formatCode>General</c:formatCode>
                <c:ptCount val="3"/>
                <c:pt idx="0">
                  <c:v>2015</c:v>
                </c:pt>
                <c:pt idx="1">
                  <c:v>2016</c:v>
                </c:pt>
                <c:pt idx="2">
                  <c:v>2017</c:v>
                </c:pt>
              </c:numCache>
            </c:numRef>
          </c:cat>
          <c:val>
            <c:numRef>
              <c:f>IPC!$B$2:$B$4</c:f>
              <c:numCache>
                <c:formatCode>General</c:formatCode>
                <c:ptCount val="3"/>
                <c:pt idx="0">
                  <c:v>3.38</c:v>
                </c:pt>
                <c:pt idx="1">
                  <c:v>1.1200000000000001</c:v>
                </c:pt>
                <c:pt idx="2" formatCode="0.00">
                  <c:v>-0.2</c:v>
                </c:pt>
              </c:numCache>
            </c:numRef>
          </c:val>
          <c:smooth val="0"/>
        </c:ser>
        <c:dLbls>
          <c:showLegendKey val="0"/>
          <c:showVal val="0"/>
          <c:showCatName val="0"/>
          <c:showSerName val="0"/>
          <c:showPercent val="0"/>
          <c:showBubbleSize val="0"/>
        </c:dLbls>
        <c:marker val="1"/>
        <c:smooth val="0"/>
        <c:axId val="-151522704"/>
        <c:axId val="-151522160"/>
      </c:lineChart>
      <c:catAx>
        <c:axId val="-15152270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2160"/>
        <c:crosses val="autoZero"/>
        <c:auto val="1"/>
        <c:lblAlgn val="ctr"/>
        <c:lblOffset val="100"/>
        <c:noMultiLvlLbl val="0"/>
      </c:catAx>
      <c:valAx>
        <c:axId val="-15152216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n-US"/>
                  <a:t>%</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15152270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r>
              <a:rPr lang="en-US"/>
              <a:t>Tasa activa</a:t>
            </a:r>
          </a:p>
        </c:rich>
      </c:tx>
      <c:layout/>
      <c:overlay val="0"/>
      <c:spPr>
        <a:noFill/>
        <a:ln>
          <a:noFill/>
        </a:ln>
        <a:effectLst/>
      </c:spPr>
      <c:txPr>
        <a:bodyPr rot="0" spcFirstLastPara="1" vertOverflow="ellipsis" vert="horz" wrap="square" anchor="ctr" anchorCtr="1"/>
        <a:lstStyle/>
        <a:p>
          <a:pPr>
            <a:defRPr sz="1260" b="1" i="0" u="none" strike="noStrike" kern="1200" cap="none" baseline="0">
              <a:solidFill>
                <a:schemeClr val="lt1">
                  <a:lumMod val="85000"/>
                </a:schemeClr>
              </a:solidFill>
              <a:latin typeface="+mn-lt"/>
              <a:ea typeface="+mn-ea"/>
              <a:cs typeface="+mn-cs"/>
            </a:defRPr>
          </a:pPr>
          <a:endParaRPr lang="es-EC"/>
        </a:p>
      </c:txPr>
    </c:title>
    <c:autoTitleDeleted val="0"/>
    <c:plotArea>
      <c:layout/>
      <c:lineChart>
        <c:grouping val="standard"/>
        <c:varyColors val="0"/>
        <c:ser>
          <c:idx val="0"/>
          <c:order val="0"/>
          <c:tx>
            <c:strRef>
              <c:f>TA!$B$1</c:f>
              <c:strCache>
                <c:ptCount val="1"/>
                <c:pt idx="0">
                  <c:v>Tasa</c:v>
                </c:pt>
              </c:strCache>
            </c:strRef>
          </c:tx>
          <c:spPr>
            <a:ln w="22225" cap="rnd">
              <a:solidFill>
                <a:schemeClr val="accent1"/>
              </a:solidFill>
            </a:ln>
            <a:effectLst>
              <a:glow rad="139700">
                <a:schemeClr val="accent1">
                  <a:satMod val="175000"/>
                  <a:alpha val="14000"/>
                </a:schemeClr>
              </a:glow>
            </a:effectLst>
          </c:spPr>
          <c:marker>
            <c:symbol val="circle"/>
            <c:size val="2"/>
            <c:spPr>
              <a:solidFill>
                <a:schemeClr val="accent1">
                  <a:lumMod val="60000"/>
                  <a:lumOff val="40000"/>
                </a:schemeClr>
              </a:solidFill>
              <a:ln>
                <a:noFill/>
              </a:ln>
              <a:effectLst>
                <a:glow rad="63500">
                  <a:schemeClr val="accent1">
                    <a:satMod val="175000"/>
                    <a:alpha val="25000"/>
                  </a:schemeClr>
                </a:glow>
              </a:effectLst>
            </c:spPr>
          </c:marker>
          <c:cat>
            <c:numRef>
              <c:f>TA!$A$2:$A$4</c:f>
              <c:numCache>
                <c:formatCode>General</c:formatCode>
                <c:ptCount val="3"/>
                <c:pt idx="0">
                  <c:v>2015</c:v>
                </c:pt>
                <c:pt idx="1">
                  <c:v>2016</c:v>
                </c:pt>
                <c:pt idx="2">
                  <c:v>2017</c:v>
                </c:pt>
              </c:numCache>
            </c:numRef>
          </c:cat>
          <c:val>
            <c:numRef>
              <c:f>TA!$B$2:$B$4</c:f>
              <c:numCache>
                <c:formatCode>General</c:formatCode>
                <c:ptCount val="3"/>
                <c:pt idx="0">
                  <c:v>8.33</c:v>
                </c:pt>
                <c:pt idx="1">
                  <c:v>8.69</c:v>
                </c:pt>
                <c:pt idx="2">
                  <c:v>7.92</c:v>
                </c:pt>
              </c:numCache>
            </c:numRef>
          </c:val>
          <c:smooth val="0"/>
        </c:ser>
        <c:dLbls>
          <c:showLegendKey val="0"/>
          <c:showVal val="0"/>
          <c:showCatName val="0"/>
          <c:showSerName val="0"/>
          <c:showPercent val="0"/>
          <c:showBubbleSize val="0"/>
        </c:dLbls>
        <c:marker val="1"/>
        <c:smooth val="0"/>
        <c:axId val="-62993072"/>
        <c:axId val="-62988720"/>
      </c:lineChart>
      <c:catAx>
        <c:axId val="-6299307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Año</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2988720"/>
        <c:crosses val="autoZero"/>
        <c:auto val="1"/>
        <c:lblAlgn val="ctr"/>
        <c:lblOffset val="100"/>
        <c:noMultiLvlLbl val="0"/>
      </c:catAx>
      <c:valAx>
        <c:axId val="-6298872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r>
                  <a:rPr lang="es-EC"/>
                  <a:t>%</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lt1">
                    <a:lumMod val="75000"/>
                  </a:schemeClr>
                </a:solidFill>
                <a:latin typeface="+mn-lt"/>
                <a:ea typeface="+mn-ea"/>
                <a:cs typeface="+mn-cs"/>
              </a:defRPr>
            </a:pPr>
            <a:endParaRPr lang="es-EC"/>
          </a:p>
        </c:txPr>
        <c:crossAx val="-62993072"/>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050"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050"/>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_rels/data7.xml.rels><?xml version="1.0" encoding="UTF-8" standalone="yes"?>
<Relationships xmlns="http://schemas.openxmlformats.org/package/2006/relationships"><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017A0-6B05-45FE-B2F1-8ACF1576D3B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527CDAA6-9714-42D0-A83D-27C613CC6BE3}">
      <dgm:prSet phldrT="[Texto]"/>
      <dgm:spPr/>
      <dgm:t>
        <a:bodyPr/>
        <a:lstStyle/>
        <a:p>
          <a:r>
            <a:rPr lang="es-EC" dirty="0" smtClean="0">
              <a:solidFill>
                <a:schemeClr val="bg2">
                  <a:lumMod val="10000"/>
                </a:schemeClr>
              </a:solidFill>
            </a:rPr>
            <a:t>Sistema financiero nacional</a:t>
          </a:r>
          <a:endParaRPr lang="es-EC" dirty="0">
            <a:solidFill>
              <a:schemeClr val="bg2">
                <a:lumMod val="10000"/>
              </a:schemeClr>
            </a:solidFill>
          </a:endParaRPr>
        </a:p>
      </dgm:t>
    </dgm:pt>
    <dgm:pt modelId="{265F0929-5FD9-4E42-A1E5-A5D607C39A43}" type="parTrans" cxnId="{A0A87F08-44C3-4522-A80B-4E5DEFFCCD25}">
      <dgm:prSet/>
      <dgm:spPr/>
      <dgm:t>
        <a:bodyPr/>
        <a:lstStyle/>
        <a:p>
          <a:endParaRPr lang="es-EC">
            <a:solidFill>
              <a:schemeClr val="bg2">
                <a:lumMod val="10000"/>
              </a:schemeClr>
            </a:solidFill>
          </a:endParaRPr>
        </a:p>
      </dgm:t>
    </dgm:pt>
    <dgm:pt modelId="{E6B9BD00-15CE-4DCF-BEBA-B6117FB8923D}" type="sibTrans" cxnId="{A0A87F08-44C3-4522-A80B-4E5DEFFCCD25}">
      <dgm:prSet/>
      <dgm:spPr/>
      <dgm:t>
        <a:bodyPr/>
        <a:lstStyle/>
        <a:p>
          <a:endParaRPr lang="es-EC">
            <a:solidFill>
              <a:schemeClr val="bg2">
                <a:lumMod val="10000"/>
              </a:schemeClr>
            </a:solidFill>
          </a:endParaRPr>
        </a:p>
      </dgm:t>
    </dgm:pt>
    <dgm:pt modelId="{D18D0CB7-3803-4864-B1B2-2A12E248CDCD}">
      <dgm:prSet phldrT="[Texto]"/>
      <dgm:spPr/>
      <dgm:t>
        <a:bodyPr/>
        <a:lstStyle/>
        <a:p>
          <a:r>
            <a:rPr lang="es-EC" dirty="0" smtClean="0">
              <a:solidFill>
                <a:schemeClr val="bg2">
                  <a:lumMod val="10000"/>
                </a:schemeClr>
              </a:solidFill>
            </a:rPr>
            <a:t>Sector público</a:t>
          </a:r>
          <a:endParaRPr lang="es-EC" dirty="0">
            <a:solidFill>
              <a:schemeClr val="bg2">
                <a:lumMod val="10000"/>
              </a:schemeClr>
            </a:solidFill>
          </a:endParaRPr>
        </a:p>
      </dgm:t>
    </dgm:pt>
    <dgm:pt modelId="{24C0D7E8-9F34-4AE7-B990-E8EAD471D937}" type="parTrans" cxnId="{AD398AC2-DECC-42D9-A726-7F61146E3271}">
      <dgm:prSet/>
      <dgm:spPr/>
      <dgm:t>
        <a:bodyPr/>
        <a:lstStyle/>
        <a:p>
          <a:endParaRPr lang="es-EC">
            <a:solidFill>
              <a:schemeClr val="bg2">
                <a:lumMod val="10000"/>
              </a:schemeClr>
            </a:solidFill>
          </a:endParaRPr>
        </a:p>
      </dgm:t>
    </dgm:pt>
    <dgm:pt modelId="{58F79CCA-6F47-4CDB-95AD-BE0F789455EF}" type="sibTrans" cxnId="{AD398AC2-DECC-42D9-A726-7F61146E3271}">
      <dgm:prSet/>
      <dgm:spPr/>
      <dgm:t>
        <a:bodyPr/>
        <a:lstStyle/>
        <a:p>
          <a:endParaRPr lang="es-EC">
            <a:solidFill>
              <a:schemeClr val="bg2">
                <a:lumMod val="10000"/>
              </a:schemeClr>
            </a:solidFill>
          </a:endParaRPr>
        </a:p>
      </dgm:t>
    </dgm:pt>
    <dgm:pt modelId="{E8675EEC-D208-4DB4-BC11-F62CE2BD0E47}">
      <dgm:prSet phldrT="[Texto]"/>
      <dgm:spPr/>
      <dgm:t>
        <a:bodyPr/>
        <a:lstStyle/>
        <a:p>
          <a:r>
            <a:rPr lang="es-EC" dirty="0" smtClean="0">
              <a:solidFill>
                <a:schemeClr val="bg2">
                  <a:lumMod val="10000"/>
                </a:schemeClr>
              </a:solidFill>
            </a:rPr>
            <a:t>Sector popular y solidario</a:t>
          </a:r>
          <a:endParaRPr lang="es-EC" dirty="0">
            <a:solidFill>
              <a:schemeClr val="bg2">
                <a:lumMod val="10000"/>
              </a:schemeClr>
            </a:solidFill>
          </a:endParaRPr>
        </a:p>
      </dgm:t>
    </dgm:pt>
    <dgm:pt modelId="{632265ED-11DC-44BB-BE97-32B0B485ECD3}" type="parTrans" cxnId="{75B7CDB6-19CF-476A-A59F-862B04B9A1E2}">
      <dgm:prSet/>
      <dgm:spPr/>
      <dgm:t>
        <a:bodyPr/>
        <a:lstStyle/>
        <a:p>
          <a:endParaRPr lang="es-EC">
            <a:solidFill>
              <a:schemeClr val="bg2">
                <a:lumMod val="10000"/>
              </a:schemeClr>
            </a:solidFill>
          </a:endParaRPr>
        </a:p>
      </dgm:t>
    </dgm:pt>
    <dgm:pt modelId="{FD81663A-89CD-4D2E-A33A-BAF1B507F9D8}" type="sibTrans" cxnId="{75B7CDB6-19CF-476A-A59F-862B04B9A1E2}">
      <dgm:prSet/>
      <dgm:spPr/>
      <dgm:t>
        <a:bodyPr/>
        <a:lstStyle/>
        <a:p>
          <a:endParaRPr lang="es-EC">
            <a:solidFill>
              <a:schemeClr val="bg2">
                <a:lumMod val="10000"/>
              </a:schemeClr>
            </a:solidFill>
          </a:endParaRPr>
        </a:p>
      </dgm:t>
    </dgm:pt>
    <dgm:pt modelId="{34305AC4-3707-4D30-B052-A9139C8F073D}">
      <dgm:prSet phldrT="[Texto]"/>
      <dgm:spPr>
        <a:solidFill>
          <a:schemeClr val="accent3">
            <a:lumMod val="75000"/>
          </a:schemeClr>
        </a:solidFill>
      </dgm:spPr>
      <dgm:t>
        <a:bodyPr/>
        <a:lstStyle/>
        <a:p>
          <a:r>
            <a:rPr lang="es-EC" dirty="0" smtClean="0">
              <a:solidFill>
                <a:schemeClr val="bg2">
                  <a:lumMod val="10000"/>
                </a:schemeClr>
              </a:solidFill>
            </a:rPr>
            <a:t>Sector privado</a:t>
          </a:r>
          <a:endParaRPr lang="es-EC" dirty="0">
            <a:solidFill>
              <a:schemeClr val="bg2">
                <a:lumMod val="10000"/>
              </a:schemeClr>
            </a:solidFill>
          </a:endParaRPr>
        </a:p>
      </dgm:t>
    </dgm:pt>
    <dgm:pt modelId="{8AE2D53F-27F3-4FEA-8672-82F79953F0D8}" type="parTrans" cxnId="{5A0D5F29-B2BD-4CE6-BA2C-D3E9A2372324}">
      <dgm:prSet/>
      <dgm:spPr/>
      <dgm:t>
        <a:bodyPr/>
        <a:lstStyle/>
        <a:p>
          <a:endParaRPr lang="es-EC">
            <a:solidFill>
              <a:schemeClr val="bg2">
                <a:lumMod val="10000"/>
              </a:schemeClr>
            </a:solidFill>
          </a:endParaRPr>
        </a:p>
      </dgm:t>
    </dgm:pt>
    <dgm:pt modelId="{0E306FFF-DBA2-43A5-8A25-5D5524D87D54}" type="sibTrans" cxnId="{5A0D5F29-B2BD-4CE6-BA2C-D3E9A2372324}">
      <dgm:prSet/>
      <dgm:spPr/>
      <dgm:t>
        <a:bodyPr/>
        <a:lstStyle/>
        <a:p>
          <a:endParaRPr lang="es-EC">
            <a:solidFill>
              <a:schemeClr val="bg2">
                <a:lumMod val="10000"/>
              </a:schemeClr>
            </a:solidFill>
          </a:endParaRPr>
        </a:p>
      </dgm:t>
    </dgm:pt>
    <dgm:pt modelId="{278D2F8E-BA3A-4EC1-8274-87A2D4174419}" type="pres">
      <dgm:prSet presAssocID="{ADB017A0-6B05-45FE-B2F1-8ACF1576D3B7}" presName="diagram" presStyleCnt="0">
        <dgm:presLayoutVars>
          <dgm:chPref val="1"/>
          <dgm:dir/>
          <dgm:animOne val="branch"/>
          <dgm:animLvl val="lvl"/>
          <dgm:resizeHandles val="exact"/>
        </dgm:presLayoutVars>
      </dgm:prSet>
      <dgm:spPr/>
      <dgm:t>
        <a:bodyPr/>
        <a:lstStyle/>
        <a:p>
          <a:endParaRPr lang="es-EC"/>
        </a:p>
      </dgm:t>
    </dgm:pt>
    <dgm:pt modelId="{EA65EFC5-725C-494A-A720-DD0442F16703}" type="pres">
      <dgm:prSet presAssocID="{527CDAA6-9714-42D0-A83D-27C613CC6BE3}" presName="root1" presStyleCnt="0"/>
      <dgm:spPr/>
    </dgm:pt>
    <dgm:pt modelId="{3157F996-57BF-4457-9747-89078CC56C92}" type="pres">
      <dgm:prSet presAssocID="{527CDAA6-9714-42D0-A83D-27C613CC6BE3}" presName="LevelOneTextNode" presStyleLbl="node0" presStyleIdx="0" presStyleCnt="1">
        <dgm:presLayoutVars>
          <dgm:chPref val="3"/>
        </dgm:presLayoutVars>
      </dgm:prSet>
      <dgm:spPr/>
      <dgm:t>
        <a:bodyPr/>
        <a:lstStyle/>
        <a:p>
          <a:endParaRPr lang="es-EC"/>
        </a:p>
      </dgm:t>
    </dgm:pt>
    <dgm:pt modelId="{EB487350-DD25-4324-AC94-8950B3D82069}" type="pres">
      <dgm:prSet presAssocID="{527CDAA6-9714-42D0-A83D-27C613CC6BE3}" presName="level2hierChild" presStyleCnt="0"/>
      <dgm:spPr/>
    </dgm:pt>
    <dgm:pt modelId="{E3969861-A1E6-4E13-AFB4-2835ED448154}" type="pres">
      <dgm:prSet presAssocID="{24C0D7E8-9F34-4AE7-B990-E8EAD471D937}" presName="conn2-1" presStyleLbl="parChTrans1D2" presStyleIdx="0" presStyleCnt="3"/>
      <dgm:spPr/>
      <dgm:t>
        <a:bodyPr/>
        <a:lstStyle/>
        <a:p>
          <a:endParaRPr lang="es-EC"/>
        </a:p>
      </dgm:t>
    </dgm:pt>
    <dgm:pt modelId="{E481E2BF-11D6-461B-A4BE-BDFF08EFE6FA}" type="pres">
      <dgm:prSet presAssocID="{24C0D7E8-9F34-4AE7-B990-E8EAD471D937}" presName="connTx" presStyleLbl="parChTrans1D2" presStyleIdx="0" presStyleCnt="3"/>
      <dgm:spPr/>
      <dgm:t>
        <a:bodyPr/>
        <a:lstStyle/>
        <a:p>
          <a:endParaRPr lang="es-EC"/>
        </a:p>
      </dgm:t>
    </dgm:pt>
    <dgm:pt modelId="{BADFB82D-1B05-4869-9739-AFFCF88EB35B}" type="pres">
      <dgm:prSet presAssocID="{D18D0CB7-3803-4864-B1B2-2A12E248CDCD}" presName="root2" presStyleCnt="0"/>
      <dgm:spPr/>
    </dgm:pt>
    <dgm:pt modelId="{FC8D52C3-1861-4D7F-9FA3-3C329D134C1F}" type="pres">
      <dgm:prSet presAssocID="{D18D0CB7-3803-4864-B1B2-2A12E248CDCD}" presName="LevelTwoTextNode" presStyleLbl="node2" presStyleIdx="0" presStyleCnt="3">
        <dgm:presLayoutVars>
          <dgm:chPref val="3"/>
        </dgm:presLayoutVars>
      </dgm:prSet>
      <dgm:spPr/>
      <dgm:t>
        <a:bodyPr/>
        <a:lstStyle/>
        <a:p>
          <a:endParaRPr lang="es-EC"/>
        </a:p>
      </dgm:t>
    </dgm:pt>
    <dgm:pt modelId="{28AF495C-791D-45A3-934D-49E3F16FA24E}" type="pres">
      <dgm:prSet presAssocID="{D18D0CB7-3803-4864-B1B2-2A12E248CDCD}" presName="level3hierChild" presStyleCnt="0"/>
      <dgm:spPr/>
    </dgm:pt>
    <dgm:pt modelId="{D26A95B4-4DFD-4F6C-9E76-4519F17C3393}" type="pres">
      <dgm:prSet presAssocID="{632265ED-11DC-44BB-BE97-32B0B485ECD3}" presName="conn2-1" presStyleLbl="parChTrans1D2" presStyleIdx="1" presStyleCnt="3"/>
      <dgm:spPr/>
      <dgm:t>
        <a:bodyPr/>
        <a:lstStyle/>
        <a:p>
          <a:endParaRPr lang="es-EC"/>
        </a:p>
      </dgm:t>
    </dgm:pt>
    <dgm:pt modelId="{ADEC7EA2-1BD8-4A58-BF48-8C02B2C9FD7D}" type="pres">
      <dgm:prSet presAssocID="{632265ED-11DC-44BB-BE97-32B0B485ECD3}" presName="connTx" presStyleLbl="parChTrans1D2" presStyleIdx="1" presStyleCnt="3"/>
      <dgm:spPr/>
      <dgm:t>
        <a:bodyPr/>
        <a:lstStyle/>
        <a:p>
          <a:endParaRPr lang="es-EC"/>
        </a:p>
      </dgm:t>
    </dgm:pt>
    <dgm:pt modelId="{C61866EC-75D4-4174-839D-571D491D2005}" type="pres">
      <dgm:prSet presAssocID="{E8675EEC-D208-4DB4-BC11-F62CE2BD0E47}" presName="root2" presStyleCnt="0"/>
      <dgm:spPr/>
    </dgm:pt>
    <dgm:pt modelId="{7D495D88-5B52-4237-A9B2-670EAFAFCD99}" type="pres">
      <dgm:prSet presAssocID="{E8675EEC-D208-4DB4-BC11-F62CE2BD0E47}" presName="LevelTwoTextNode" presStyleLbl="node2" presStyleIdx="1" presStyleCnt="3">
        <dgm:presLayoutVars>
          <dgm:chPref val="3"/>
        </dgm:presLayoutVars>
      </dgm:prSet>
      <dgm:spPr/>
      <dgm:t>
        <a:bodyPr/>
        <a:lstStyle/>
        <a:p>
          <a:endParaRPr lang="es-EC"/>
        </a:p>
      </dgm:t>
    </dgm:pt>
    <dgm:pt modelId="{7255E203-66E0-461F-8AB5-ECEFA0F917D5}" type="pres">
      <dgm:prSet presAssocID="{E8675EEC-D208-4DB4-BC11-F62CE2BD0E47}" presName="level3hierChild" presStyleCnt="0"/>
      <dgm:spPr/>
    </dgm:pt>
    <dgm:pt modelId="{81253BEF-44FE-4E89-8EB0-F85E433BF8F9}" type="pres">
      <dgm:prSet presAssocID="{8AE2D53F-27F3-4FEA-8672-82F79953F0D8}" presName="conn2-1" presStyleLbl="parChTrans1D2" presStyleIdx="2" presStyleCnt="3"/>
      <dgm:spPr/>
      <dgm:t>
        <a:bodyPr/>
        <a:lstStyle/>
        <a:p>
          <a:endParaRPr lang="es-EC"/>
        </a:p>
      </dgm:t>
    </dgm:pt>
    <dgm:pt modelId="{8284B2A2-6A1D-433E-B14B-7FE0BF637BD5}" type="pres">
      <dgm:prSet presAssocID="{8AE2D53F-27F3-4FEA-8672-82F79953F0D8}" presName="connTx" presStyleLbl="parChTrans1D2" presStyleIdx="2" presStyleCnt="3"/>
      <dgm:spPr/>
      <dgm:t>
        <a:bodyPr/>
        <a:lstStyle/>
        <a:p>
          <a:endParaRPr lang="es-EC"/>
        </a:p>
      </dgm:t>
    </dgm:pt>
    <dgm:pt modelId="{545F6D9A-3EAD-467A-BEDA-E819317E8673}" type="pres">
      <dgm:prSet presAssocID="{34305AC4-3707-4D30-B052-A9139C8F073D}" presName="root2" presStyleCnt="0"/>
      <dgm:spPr/>
    </dgm:pt>
    <dgm:pt modelId="{5E198474-FC0C-4D9D-8CD6-13DB72814042}" type="pres">
      <dgm:prSet presAssocID="{34305AC4-3707-4D30-B052-A9139C8F073D}" presName="LevelTwoTextNode" presStyleLbl="node2" presStyleIdx="2" presStyleCnt="3">
        <dgm:presLayoutVars>
          <dgm:chPref val="3"/>
        </dgm:presLayoutVars>
      </dgm:prSet>
      <dgm:spPr/>
      <dgm:t>
        <a:bodyPr/>
        <a:lstStyle/>
        <a:p>
          <a:endParaRPr lang="es-EC"/>
        </a:p>
      </dgm:t>
    </dgm:pt>
    <dgm:pt modelId="{9752B6E3-E601-449B-9E20-BA16BA6403E7}" type="pres">
      <dgm:prSet presAssocID="{34305AC4-3707-4D30-B052-A9139C8F073D}" presName="level3hierChild" presStyleCnt="0"/>
      <dgm:spPr/>
    </dgm:pt>
  </dgm:ptLst>
  <dgm:cxnLst>
    <dgm:cxn modelId="{D602BAE3-81B1-4799-8EE7-F4EF47B5B5BC}" type="presOf" srcId="{8AE2D53F-27F3-4FEA-8672-82F79953F0D8}" destId="{81253BEF-44FE-4E89-8EB0-F85E433BF8F9}" srcOrd="0" destOrd="0" presId="urn:microsoft.com/office/officeart/2005/8/layout/hierarchy2"/>
    <dgm:cxn modelId="{5A0D5F29-B2BD-4CE6-BA2C-D3E9A2372324}" srcId="{527CDAA6-9714-42D0-A83D-27C613CC6BE3}" destId="{34305AC4-3707-4D30-B052-A9139C8F073D}" srcOrd="2" destOrd="0" parTransId="{8AE2D53F-27F3-4FEA-8672-82F79953F0D8}" sibTransId="{0E306FFF-DBA2-43A5-8A25-5D5524D87D54}"/>
    <dgm:cxn modelId="{25044041-3150-4AB5-933E-91A9E89CD863}" type="presOf" srcId="{24C0D7E8-9F34-4AE7-B990-E8EAD471D937}" destId="{E3969861-A1E6-4E13-AFB4-2835ED448154}" srcOrd="0" destOrd="0" presId="urn:microsoft.com/office/officeart/2005/8/layout/hierarchy2"/>
    <dgm:cxn modelId="{082C2B6B-4BEB-4972-8C94-659F3EC4E059}" type="presOf" srcId="{E8675EEC-D208-4DB4-BC11-F62CE2BD0E47}" destId="{7D495D88-5B52-4237-A9B2-670EAFAFCD99}" srcOrd="0" destOrd="0" presId="urn:microsoft.com/office/officeart/2005/8/layout/hierarchy2"/>
    <dgm:cxn modelId="{33224F5A-2B9C-4144-9073-AD06DA2D440B}" type="presOf" srcId="{24C0D7E8-9F34-4AE7-B990-E8EAD471D937}" destId="{E481E2BF-11D6-461B-A4BE-BDFF08EFE6FA}" srcOrd="1" destOrd="0" presId="urn:microsoft.com/office/officeart/2005/8/layout/hierarchy2"/>
    <dgm:cxn modelId="{A0A87F08-44C3-4522-A80B-4E5DEFFCCD25}" srcId="{ADB017A0-6B05-45FE-B2F1-8ACF1576D3B7}" destId="{527CDAA6-9714-42D0-A83D-27C613CC6BE3}" srcOrd="0" destOrd="0" parTransId="{265F0929-5FD9-4E42-A1E5-A5D607C39A43}" sibTransId="{E6B9BD00-15CE-4DCF-BEBA-B6117FB8923D}"/>
    <dgm:cxn modelId="{270145EF-1920-4581-A075-63B50CC0CE8E}" type="presOf" srcId="{527CDAA6-9714-42D0-A83D-27C613CC6BE3}" destId="{3157F996-57BF-4457-9747-89078CC56C92}" srcOrd="0" destOrd="0" presId="urn:microsoft.com/office/officeart/2005/8/layout/hierarchy2"/>
    <dgm:cxn modelId="{AD398AC2-DECC-42D9-A726-7F61146E3271}" srcId="{527CDAA6-9714-42D0-A83D-27C613CC6BE3}" destId="{D18D0CB7-3803-4864-B1B2-2A12E248CDCD}" srcOrd="0" destOrd="0" parTransId="{24C0D7E8-9F34-4AE7-B990-E8EAD471D937}" sibTransId="{58F79CCA-6F47-4CDB-95AD-BE0F789455EF}"/>
    <dgm:cxn modelId="{3E3CB31C-565A-4F54-8C5B-DE00F2250E5C}" type="presOf" srcId="{632265ED-11DC-44BB-BE97-32B0B485ECD3}" destId="{ADEC7EA2-1BD8-4A58-BF48-8C02B2C9FD7D}" srcOrd="1" destOrd="0" presId="urn:microsoft.com/office/officeart/2005/8/layout/hierarchy2"/>
    <dgm:cxn modelId="{5A73B703-236F-445D-BCA4-5F03ECC718FA}" type="presOf" srcId="{8AE2D53F-27F3-4FEA-8672-82F79953F0D8}" destId="{8284B2A2-6A1D-433E-B14B-7FE0BF637BD5}" srcOrd="1" destOrd="0" presId="urn:microsoft.com/office/officeart/2005/8/layout/hierarchy2"/>
    <dgm:cxn modelId="{4913156B-62AE-44BC-BCFC-7D236DB8637F}" type="presOf" srcId="{ADB017A0-6B05-45FE-B2F1-8ACF1576D3B7}" destId="{278D2F8E-BA3A-4EC1-8274-87A2D4174419}" srcOrd="0" destOrd="0" presId="urn:microsoft.com/office/officeart/2005/8/layout/hierarchy2"/>
    <dgm:cxn modelId="{8669D4FA-DB41-467B-B32F-BCBAE01AE6A6}" type="presOf" srcId="{34305AC4-3707-4D30-B052-A9139C8F073D}" destId="{5E198474-FC0C-4D9D-8CD6-13DB72814042}" srcOrd="0" destOrd="0" presId="urn:microsoft.com/office/officeart/2005/8/layout/hierarchy2"/>
    <dgm:cxn modelId="{1D713EF0-08AB-45AC-8787-94886AEA24F8}" type="presOf" srcId="{D18D0CB7-3803-4864-B1B2-2A12E248CDCD}" destId="{FC8D52C3-1861-4D7F-9FA3-3C329D134C1F}" srcOrd="0" destOrd="0" presId="urn:microsoft.com/office/officeart/2005/8/layout/hierarchy2"/>
    <dgm:cxn modelId="{FAB23208-E3ED-4680-97A9-4B1F9D17B5A6}" type="presOf" srcId="{632265ED-11DC-44BB-BE97-32B0B485ECD3}" destId="{D26A95B4-4DFD-4F6C-9E76-4519F17C3393}" srcOrd="0" destOrd="0" presId="urn:microsoft.com/office/officeart/2005/8/layout/hierarchy2"/>
    <dgm:cxn modelId="{75B7CDB6-19CF-476A-A59F-862B04B9A1E2}" srcId="{527CDAA6-9714-42D0-A83D-27C613CC6BE3}" destId="{E8675EEC-D208-4DB4-BC11-F62CE2BD0E47}" srcOrd="1" destOrd="0" parTransId="{632265ED-11DC-44BB-BE97-32B0B485ECD3}" sibTransId="{FD81663A-89CD-4D2E-A33A-BAF1B507F9D8}"/>
    <dgm:cxn modelId="{D9AB92A4-4848-499F-B4D2-1D1A8F2FECF2}" type="presParOf" srcId="{278D2F8E-BA3A-4EC1-8274-87A2D4174419}" destId="{EA65EFC5-725C-494A-A720-DD0442F16703}" srcOrd="0" destOrd="0" presId="urn:microsoft.com/office/officeart/2005/8/layout/hierarchy2"/>
    <dgm:cxn modelId="{8259339C-2308-4D81-A130-0B682E5FA026}" type="presParOf" srcId="{EA65EFC5-725C-494A-A720-DD0442F16703}" destId="{3157F996-57BF-4457-9747-89078CC56C92}" srcOrd="0" destOrd="0" presId="urn:microsoft.com/office/officeart/2005/8/layout/hierarchy2"/>
    <dgm:cxn modelId="{CF703A82-4DFE-4FB6-A5CD-488ED0417255}" type="presParOf" srcId="{EA65EFC5-725C-494A-A720-DD0442F16703}" destId="{EB487350-DD25-4324-AC94-8950B3D82069}" srcOrd="1" destOrd="0" presId="urn:microsoft.com/office/officeart/2005/8/layout/hierarchy2"/>
    <dgm:cxn modelId="{96685643-66E6-461E-AEF3-1F992B1BC8DD}" type="presParOf" srcId="{EB487350-DD25-4324-AC94-8950B3D82069}" destId="{E3969861-A1E6-4E13-AFB4-2835ED448154}" srcOrd="0" destOrd="0" presId="urn:microsoft.com/office/officeart/2005/8/layout/hierarchy2"/>
    <dgm:cxn modelId="{52C396BE-753D-4A79-AAC6-DD0C500653C7}" type="presParOf" srcId="{E3969861-A1E6-4E13-AFB4-2835ED448154}" destId="{E481E2BF-11D6-461B-A4BE-BDFF08EFE6FA}" srcOrd="0" destOrd="0" presId="urn:microsoft.com/office/officeart/2005/8/layout/hierarchy2"/>
    <dgm:cxn modelId="{2B57ECF9-9BCA-41C6-84F7-CDCF06197BE7}" type="presParOf" srcId="{EB487350-DD25-4324-AC94-8950B3D82069}" destId="{BADFB82D-1B05-4869-9739-AFFCF88EB35B}" srcOrd="1" destOrd="0" presId="urn:microsoft.com/office/officeart/2005/8/layout/hierarchy2"/>
    <dgm:cxn modelId="{F64C8E24-F87D-4985-8B9D-2E25E0FF32BA}" type="presParOf" srcId="{BADFB82D-1B05-4869-9739-AFFCF88EB35B}" destId="{FC8D52C3-1861-4D7F-9FA3-3C329D134C1F}" srcOrd="0" destOrd="0" presId="urn:microsoft.com/office/officeart/2005/8/layout/hierarchy2"/>
    <dgm:cxn modelId="{28973500-8FEC-41A4-80D1-2C781D9820D8}" type="presParOf" srcId="{BADFB82D-1B05-4869-9739-AFFCF88EB35B}" destId="{28AF495C-791D-45A3-934D-49E3F16FA24E}" srcOrd="1" destOrd="0" presId="urn:microsoft.com/office/officeart/2005/8/layout/hierarchy2"/>
    <dgm:cxn modelId="{9A513A10-C9B2-42A9-82EB-307B99E600B0}" type="presParOf" srcId="{EB487350-DD25-4324-AC94-8950B3D82069}" destId="{D26A95B4-4DFD-4F6C-9E76-4519F17C3393}" srcOrd="2" destOrd="0" presId="urn:microsoft.com/office/officeart/2005/8/layout/hierarchy2"/>
    <dgm:cxn modelId="{509F4C04-6B4D-45AB-AC11-6F318AA48AFC}" type="presParOf" srcId="{D26A95B4-4DFD-4F6C-9E76-4519F17C3393}" destId="{ADEC7EA2-1BD8-4A58-BF48-8C02B2C9FD7D}" srcOrd="0" destOrd="0" presId="urn:microsoft.com/office/officeart/2005/8/layout/hierarchy2"/>
    <dgm:cxn modelId="{7C35E0C3-FDD6-4B3A-8B9B-D33A849540CD}" type="presParOf" srcId="{EB487350-DD25-4324-AC94-8950B3D82069}" destId="{C61866EC-75D4-4174-839D-571D491D2005}" srcOrd="3" destOrd="0" presId="urn:microsoft.com/office/officeart/2005/8/layout/hierarchy2"/>
    <dgm:cxn modelId="{4B812B03-C159-4FF5-BF59-8EF40902DA86}" type="presParOf" srcId="{C61866EC-75D4-4174-839D-571D491D2005}" destId="{7D495D88-5B52-4237-A9B2-670EAFAFCD99}" srcOrd="0" destOrd="0" presId="urn:microsoft.com/office/officeart/2005/8/layout/hierarchy2"/>
    <dgm:cxn modelId="{45441C67-E8D2-43B5-B100-0B26E9D0322E}" type="presParOf" srcId="{C61866EC-75D4-4174-839D-571D491D2005}" destId="{7255E203-66E0-461F-8AB5-ECEFA0F917D5}" srcOrd="1" destOrd="0" presId="urn:microsoft.com/office/officeart/2005/8/layout/hierarchy2"/>
    <dgm:cxn modelId="{0C64ECA5-E50B-4B9C-8D0A-98E9D247BA9D}" type="presParOf" srcId="{EB487350-DD25-4324-AC94-8950B3D82069}" destId="{81253BEF-44FE-4E89-8EB0-F85E433BF8F9}" srcOrd="4" destOrd="0" presId="urn:microsoft.com/office/officeart/2005/8/layout/hierarchy2"/>
    <dgm:cxn modelId="{47D04435-5B6D-4B25-B615-7D4079483BB6}" type="presParOf" srcId="{81253BEF-44FE-4E89-8EB0-F85E433BF8F9}" destId="{8284B2A2-6A1D-433E-B14B-7FE0BF637BD5}" srcOrd="0" destOrd="0" presId="urn:microsoft.com/office/officeart/2005/8/layout/hierarchy2"/>
    <dgm:cxn modelId="{D1303666-6103-4F69-9E01-C0DB9CA13F00}" type="presParOf" srcId="{EB487350-DD25-4324-AC94-8950B3D82069}" destId="{545F6D9A-3EAD-467A-BEDA-E819317E8673}" srcOrd="5" destOrd="0" presId="urn:microsoft.com/office/officeart/2005/8/layout/hierarchy2"/>
    <dgm:cxn modelId="{63131B73-DF00-4E8E-AB7F-0824F99560AF}" type="presParOf" srcId="{545F6D9A-3EAD-467A-BEDA-E819317E8673}" destId="{5E198474-FC0C-4D9D-8CD6-13DB72814042}" srcOrd="0" destOrd="0" presId="urn:microsoft.com/office/officeart/2005/8/layout/hierarchy2"/>
    <dgm:cxn modelId="{3086C279-EF36-459B-B91A-508D758FD3A7}" type="presParOf" srcId="{545F6D9A-3EAD-467A-BEDA-E819317E8673}" destId="{9752B6E3-E601-449B-9E20-BA16BA6403E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5A55FD-2B6B-415F-AABA-B65392845593}"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es-EC"/>
        </a:p>
      </dgm:t>
    </dgm:pt>
    <dgm:pt modelId="{D44DCE3C-E568-40E5-B5E7-8CF9B575CA0D}">
      <dgm:prSet phldrT="[Texto]"/>
      <dgm:spPr/>
      <dgm:t>
        <a:bodyPr/>
        <a:lstStyle/>
        <a:p>
          <a:r>
            <a:rPr lang="es-EC" dirty="0" smtClean="0">
              <a:solidFill>
                <a:schemeClr val="bg2">
                  <a:lumMod val="10000"/>
                </a:schemeClr>
              </a:solidFill>
            </a:rPr>
            <a:t>2015</a:t>
          </a:r>
          <a:endParaRPr lang="es-EC" dirty="0">
            <a:solidFill>
              <a:schemeClr val="bg2">
                <a:lumMod val="10000"/>
              </a:schemeClr>
            </a:solidFill>
          </a:endParaRPr>
        </a:p>
      </dgm:t>
    </dgm:pt>
    <dgm:pt modelId="{D31F129B-E41F-4437-8948-DCF8C8212571}" type="parTrans" cxnId="{87668336-94E4-4A4B-9913-D4AF8C4FC418}">
      <dgm:prSet/>
      <dgm:spPr/>
      <dgm:t>
        <a:bodyPr/>
        <a:lstStyle/>
        <a:p>
          <a:endParaRPr lang="es-EC">
            <a:solidFill>
              <a:schemeClr val="bg2">
                <a:lumMod val="10000"/>
              </a:schemeClr>
            </a:solidFill>
          </a:endParaRPr>
        </a:p>
      </dgm:t>
    </dgm:pt>
    <dgm:pt modelId="{D18BAFCD-8A0F-411B-956A-F29979E3C2FE}" type="sibTrans" cxnId="{87668336-94E4-4A4B-9913-D4AF8C4FC418}">
      <dgm:prSet/>
      <dgm:spPr/>
      <dgm:t>
        <a:bodyPr/>
        <a:lstStyle/>
        <a:p>
          <a:endParaRPr lang="es-EC">
            <a:solidFill>
              <a:schemeClr val="bg2">
                <a:lumMod val="10000"/>
              </a:schemeClr>
            </a:solidFill>
          </a:endParaRPr>
        </a:p>
      </dgm:t>
    </dgm:pt>
    <dgm:pt modelId="{79302DA0-65A4-41F9-85BD-1B0080478EF7}">
      <dgm:prSet phldrT="[Texto]"/>
      <dgm:spPr/>
      <dgm:t>
        <a:bodyPr/>
        <a:lstStyle/>
        <a:p>
          <a:r>
            <a:rPr lang="es-EC" dirty="0" smtClean="0">
              <a:solidFill>
                <a:schemeClr val="bg2">
                  <a:lumMod val="10000"/>
                </a:schemeClr>
              </a:solidFill>
            </a:rPr>
            <a:t>23</a:t>
          </a:r>
          <a:endParaRPr lang="es-EC" dirty="0">
            <a:solidFill>
              <a:schemeClr val="bg2">
                <a:lumMod val="10000"/>
              </a:schemeClr>
            </a:solidFill>
          </a:endParaRPr>
        </a:p>
      </dgm:t>
    </dgm:pt>
    <dgm:pt modelId="{B15A533D-1F61-4CA8-8F7B-4B683CAE8EC6}" type="parTrans" cxnId="{AA4E49AC-7EB9-4501-95A7-3E16A307FACE}">
      <dgm:prSet/>
      <dgm:spPr/>
      <dgm:t>
        <a:bodyPr/>
        <a:lstStyle/>
        <a:p>
          <a:endParaRPr lang="es-EC">
            <a:solidFill>
              <a:schemeClr val="bg2">
                <a:lumMod val="10000"/>
              </a:schemeClr>
            </a:solidFill>
          </a:endParaRPr>
        </a:p>
      </dgm:t>
    </dgm:pt>
    <dgm:pt modelId="{140FDB85-DBDB-43AA-B3AF-552FA3830D1F}" type="sibTrans" cxnId="{AA4E49AC-7EB9-4501-95A7-3E16A307FACE}">
      <dgm:prSet/>
      <dgm:spPr/>
      <dgm:t>
        <a:bodyPr/>
        <a:lstStyle/>
        <a:p>
          <a:endParaRPr lang="es-EC">
            <a:solidFill>
              <a:schemeClr val="bg2">
                <a:lumMod val="10000"/>
              </a:schemeClr>
            </a:solidFill>
          </a:endParaRPr>
        </a:p>
      </dgm:t>
    </dgm:pt>
    <dgm:pt modelId="{BD2D4A6E-4735-4EBB-9FFF-C940652B1819}">
      <dgm:prSet phldrT="[Texto]"/>
      <dgm:spPr/>
      <dgm:t>
        <a:bodyPr/>
        <a:lstStyle/>
        <a:p>
          <a:r>
            <a:rPr lang="es-EC" b="0" dirty="0" smtClean="0">
              <a:solidFill>
                <a:schemeClr val="bg2">
                  <a:lumMod val="10000"/>
                </a:schemeClr>
              </a:solidFill>
            </a:rPr>
            <a:t>2017</a:t>
          </a:r>
          <a:endParaRPr lang="es-EC" b="0" dirty="0">
            <a:solidFill>
              <a:schemeClr val="bg2">
                <a:lumMod val="10000"/>
              </a:schemeClr>
            </a:solidFill>
          </a:endParaRPr>
        </a:p>
      </dgm:t>
    </dgm:pt>
    <dgm:pt modelId="{96D9271E-11EF-4E99-A1B8-5A67009B99F9}" type="parTrans" cxnId="{2F89E41E-C915-4829-9F08-D80DD3FCF14D}">
      <dgm:prSet/>
      <dgm:spPr/>
      <dgm:t>
        <a:bodyPr/>
        <a:lstStyle/>
        <a:p>
          <a:endParaRPr lang="es-EC">
            <a:solidFill>
              <a:schemeClr val="bg2">
                <a:lumMod val="10000"/>
              </a:schemeClr>
            </a:solidFill>
          </a:endParaRPr>
        </a:p>
      </dgm:t>
    </dgm:pt>
    <dgm:pt modelId="{18AD9977-8D53-4774-BB62-495E3CED29B9}" type="sibTrans" cxnId="{2F89E41E-C915-4829-9F08-D80DD3FCF14D}">
      <dgm:prSet/>
      <dgm:spPr/>
      <dgm:t>
        <a:bodyPr/>
        <a:lstStyle/>
        <a:p>
          <a:endParaRPr lang="es-EC">
            <a:solidFill>
              <a:schemeClr val="bg2">
                <a:lumMod val="10000"/>
              </a:schemeClr>
            </a:solidFill>
          </a:endParaRPr>
        </a:p>
      </dgm:t>
    </dgm:pt>
    <dgm:pt modelId="{CF228EBA-E919-496F-974A-90CB0EE4EC4C}">
      <dgm:prSet phldrT="[Texto]"/>
      <dgm:spPr/>
      <dgm:t>
        <a:bodyPr/>
        <a:lstStyle/>
        <a:p>
          <a:r>
            <a:rPr lang="es-EC" dirty="0" smtClean="0">
              <a:solidFill>
                <a:schemeClr val="bg2">
                  <a:lumMod val="10000"/>
                </a:schemeClr>
              </a:solidFill>
            </a:rPr>
            <a:t>24</a:t>
          </a:r>
          <a:endParaRPr lang="es-EC" dirty="0">
            <a:solidFill>
              <a:schemeClr val="bg2">
                <a:lumMod val="10000"/>
              </a:schemeClr>
            </a:solidFill>
          </a:endParaRPr>
        </a:p>
      </dgm:t>
    </dgm:pt>
    <dgm:pt modelId="{93A69F4E-B5A9-49B4-9090-1286663AEB1F}" type="parTrans" cxnId="{69887DAE-C155-40CC-9FB0-134B87C08CA0}">
      <dgm:prSet/>
      <dgm:spPr/>
      <dgm:t>
        <a:bodyPr/>
        <a:lstStyle/>
        <a:p>
          <a:endParaRPr lang="es-EC">
            <a:solidFill>
              <a:schemeClr val="bg2">
                <a:lumMod val="10000"/>
              </a:schemeClr>
            </a:solidFill>
          </a:endParaRPr>
        </a:p>
      </dgm:t>
    </dgm:pt>
    <dgm:pt modelId="{32A64DE1-D008-4E22-A596-B840A408683D}" type="sibTrans" cxnId="{69887DAE-C155-40CC-9FB0-134B87C08CA0}">
      <dgm:prSet/>
      <dgm:spPr/>
      <dgm:t>
        <a:bodyPr/>
        <a:lstStyle/>
        <a:p>
          <a:endParaRPr lang="es-EC">
            <a:solidFill>
              <a:schemeClr val="bg2">
                <a:lumMod val="10000"/>
              </a:schemeClr>
            </a:solidFill>
          </a:endParaRPr>
        </a:p>
      </dgm:t>
    </dgm:pt>
    <dgm:pt modelId="{9DC35743-B7AD-4C11-8B4C-6D8820069049}" type="pres">
      <dgm:prSet presAssocID="{CC5A55FD-2B6B-415F-AABA-B65392845593}" presName="outerComposite" presStyleCnt="0">
        <dgm:presLayoutVars>
          <dgm:chMax val="2"/>
          <dgm:animLvl val="lvl"/>
          <dgm:resizeHandles val="exact"/>
        </dgm:presLayoutVars>
      </dgm:prSet>
      <dgm:spPr/>
      <dgm:t>
        <a:bodyPr/>
        <a:lstStyle/>
        <a:p>
          <a:endParaRPr lang="es-EC"/>
        </a:p>
      </dgm:t>
    </dgm:pt>
    <dgm:pt modelId="{60D1DF46-5B72-47A5-BEE2-C33FEC348FD0}" type="pres">
      <dgm:prSet presAssocID="{CC5A55FD-2B6B-415F-AABA-B65392845593}" presName="dummyMaxCanvas" presStyleCnt="0"/>
      <dgm:spPr/>
    </dgm:pt>
    <dgm:pt modelId="{64516E06-553E-4CA5-A0B1-4EDDF4F45867}" type="pres">
      <dgm:prSet presAssocID="{CC5A55FD-2B6B-415F-AABA-B65392845593}" presName="parentComposite" presStyleCnt="0"/>
      <dgm:spPr/>
    </dgm:pt>
    <dgm:pt modelId="{ABFFA389-D62E-484D-B979-1BC4879CFEE6}" type="pres">
      <dgm:prSet presAssocID="{CC5A55FD-2B6B-415F-AABA-B65392845593}" presName="parent1" presStyleLbl="alignAccFollowNode1" presStyleIdx="0" presStyleCnt="4">
        <dgm:presLayoutVars>
          <dgm:chMax val="4"/>
        </dgm:presLayoutVars>
      </dgm:prSet>
      <dgm:spPr/>
      <dgm:t>
        <a:bodyPr/>
        <a:lstStyle/>
        <a:p>
          <a:endParaRPr lang="es-EC"/>
        </a:p>
      </dgm:t>
    </dgm:pt>
    <dgm:pt modelId="{36DCF1C3-F59C-4E82-BE58-F5422D1E5800}" type="pres">
      <dgm:prSet presAssocID="{CC5A55FD-2B6B-415F-AABA-B65392845593}" presName="parent2" presStyleLbl="alignAccFollowNode1" presStyleIdx="1" presStyleCnt="4">
        <dgm:presLayoutVars>
          <dgm:chMax val="4"/>
        </dgm:presLayoutVars>
      </dgm:prSet>
      <dgm:spPr/>
      <dgm:t>
        <a:bodyPr/>
        <a:lstStyle/>
        <a:p>
          <a:endParaRPr lang="es-EC"/>
        </a:p>
      </dgm:t>
    </dgm:pt>
    <dgm:pt modelId="{D929381C-3148-423B-B103-1BA6613A4F81}" type="pres">
      <dgm:prSet presAssocID="{CC5A55FD-2B6B-415F-AABA-B65392845593}" presName="childrenComposite" presStyleCnt="0"/>
      <dgm:spPr/>
    </dgm:pt>
    <dgm:pt modelId="{65CB0186-4DE1-4AEE-93A7-F8A1A4C0E91E}" type="pres">
      <dgm:prSet presAssocID="{CC5A55FD-2B6B-415F-AABA-B65392845593}" presName="dummyMaxCanvas_ChildArea" presStyleCnt="0"/>
      <dgm:spPr/>
    </dgm:pt>
    <dgm:pt modelId="{EE9D35C5-EFD1-4D44-9034-EF0178C7DC29}" type="pres">
      <dgm:prSet presAssocID="{CC5A55FD-2B6B-415F-AABA-B65392845593}" presName="fulcrum" presStyleLbl="alignAccFollowNode1" presStyleIdx="2" presStyleCnt="4"/>
      <dgm:spPr/>
    </dgm:pt>
    <dgm:pt modelId="{67411750-F0B3-4629-9143-F8774B0B916F}" type="pres">
      <dgm:prSet presAssocID="{CC5A55FD-2B6B-415F-AABA-B65392845593}" presName="balance_11" presStyleLbl="alignAccFollowNode1" presStyleIdx="3" presStyleCnt="4">
        <dgm:presLayoutVars>
          <dgm:bulletEnabled val="1"/>
        </dgm:presLayoutVars>
      </dgm:prSet>
      <dgm:spPr/>
    </dgm:pt>
    <dgm:pt modelId="{03E3580F-0F20-4F4F-BD74-84DFF28EA5F6}" type="pres">
      <dgm:prSet presAssocID="{CC5A55FD-2B6B-415F-AABA-B65392845593}" presName="left_11_1" presStyleLbl="node1" presStyleIdx="0" presStyleCnt="2">
        <dgm:presLayoutVars>
          <dgm:bulletEnabled val="1"/>
        </dgm:presLayoutVars>
      </dgm:prSet>
      <dgm:spPr/>
      <dgm:t>
        <a:bodyPr/>
        <a:lstStyle/>
        <a:p>
          <a:endParaRPr lang="es-EC"/>
        </a:p>
      </dgm:t>
    </dgm:pt>
    <dgm:pt modelId="{C98C8240-CD14-486D-B896-B843F66D0DA3}" type="pres">
      <dgm:prSet presAssocID="{CC5A55FD-2B6B-415F-AABA-B65392845593}" presName="right_11_1" presStyleLbl="node1" presStyleIdx="1" presStyleCnt="2">
        <dgm:presLayoutVars>
          <dgm:bulletEnabled val="1"/>
        </dgm:presLayoutVars>
      </dgm:prSet>
      <dgm:spPr/>
      <dgm:t>
        <a:bodyPr/>
        <a:lstStyle/>
        <a:p>
          <a:endParaRPr lang="es-EC"/>
        </a:p>
      </dgm:t>
    </dgm:pt>
  </dgm:ptLst>
  <dgm:cxnLst>
    <dgm:cxn modelId="{4E037472-441C-46B3-AF56-56DECA32ACF7}" type="presOf" srcId="{BD2D4A6E-4735-4EBB-9FFF-C940652B1819}" destId="{36DCF1C3-F59C-4E82-BE58-F5422D1E5800}" srcOrd="0" destOrd="0" presId="urn:microsoft.com/office/officeart/2005/8/layout/balance1"/>
    <dgm:cxn modelId="{2F89E41E-C915-4829-9F08-D80DD3FCF14D}" srcId="{CC5A55FD-2B6B-415F-AABA-B65392845593}" destId="{BD2D4A6E-4735-4EBB-9FFF-C940652B1819}" srcOrd="1" destOrd="0" parTransId="{96D9271E-11EF-4E99-A1B8-5A67009B99F9}" sibTransId="{18AD9977-8D53-4774-BB62-495E3CED29B9}"/>
    <dgm:cxn modelId="{EDAE7643-E6CB-434A-B308-F000F5C4B32B}" type="presOf" srcId="{D44DCE3C-E568-40E5-B5E7-8CF9B575CA0D}" destId="{ABFFA389-D62E-484D-B979-1BC4879CFEE6}" srcOrd="0" destOrd="0" presId="urn:microsoft.com/office/officeart/2005/8/layout/balance1"/>
    <dgm:cxn modelId="{FA42650B-1290-426B-B2ED-5031AD5596FE}" type="presOf" srcId="{CC5A55FD-2B6B-415F-AABA-B65392845593}" destId="{9DC35743-B7AD-4C11-8B4C-6D8820069049}" srcOrd="0" destOrd="0" presId="urn:microsoft.com/office/officeart/2005/8/layout/balance1"/>
    <dgm:cxn modelId="{AA4E49AC-7EB9-4501-95A7-3E16A307FACE}" srcId="{D44DCE3C-E568-40E5-B5E7-8CF9B575CA0D}" destId="{79302DA0-65A4-41F9-85BD-1B0080478EF7}" srcOrd="0" destOrd="0" parTransId="{B15A533D-1F61-4CA8-8F7B-4B683CAE8EC6}" sibTransId="{140FDB85-DBDB-43AA-B3AF-552FA3830D1F}"/>
    <dgm:cxn modelId="{69887DAE-C155-40CC-9FB0-134B87C08CA0}" srcId="{BD2D4A6E-4735-4EBB-9FFF-C940652B1819}" destId="{CF228EBA-E919-496F-974A-90CB0EE4EC4C}" srcOrd="0" destOrd="0" parTransId="{93A69F4E-B5A9-49B4-9090-1286663AEB1F}" sibTransId="{32A64DE1-D008-4E22-A596-B840A408683D}"/>
    <dgm:cxn modelId="{9D2B571E-7190-4C84-BFCA-BE861BBBF111}" type="presOf" srcId="{79302DA0-65A4-41F9-85BD-1B0080478EF7}" destId="{03E3580F-0F20-4F4F-BD74-84DFF28EA5F6}" srcOrd="0" destOrd="0" presId="urn:microsoft.com/office/officeart/2005/8/layout/balance1"/>
    <dgm:cxn modelId="{318018A4-D24B-4F31-96B6-70912D1368D4}" type="presOf" srcId="{CF228EBA-E919-496F-974A-90CB0EE4EC4C}" destId="{C98C8240-CD14-486D-B896-B843F66D0DA3}" srcOrd="0" destOrd="0" presId="urn:microsoft.com/office/officeart/2005/8/layout/balance1"/>
    <dgm:cxn modelId="{87668336-94E4-4A4B-9913-D4AF8C4FC418}" srcId="{CC5A55FD-2B6B-415F-AABA-B65392845593}" destId="{D44DCE3C-E568-40E5-B5E7-8CF9B575CA0D}" srcOrd="0" destOrd="0" parTransId="{D31F129B-E41F-4437-8948-DCF8C8212571}" sibTransId="{D18BAFCD-8A0F-411B-956A-F29979E3C2FE}"/>
    <dgm:cxn modelId="{A4572226-F484-41D3-B53F-976B3E64C3A7}" type="presParOf" srcId="{9DC35743-B7AD-4C11-8B4C-6D8820069049}" destId="{60D1DF46-5B72-47A5-BEE2-C33FEC348FD0}" srcOrd="0" destOrd="0" presId="urn:microsoft.com/office/officeart/2005/8/layout/balance1"/>
    <dgm:cxn modelId="{B7DD7D78-51E7-42EA-907F-B5913C3FACD9}" type="presParOf" srcId="{9DC35743-B7AD-4C11-8B4C-6D8820069049}" destId="{64516E06-553E-4CA5-A0B1-4EDDF4F45867}" srcOrd="1" destOrd="0" presId="urn:microsoft.com/office/officeart/2005/8/layout/balance1"/>
    <dgm:cxn modelId="{BCD573CC-DD90-4249-87F1-0D350B9C786C}" type="presParOf" srcId="{64516E06-553E-4CA5-A0B1-4EDDF4F45867}" destId="{ABFFA389-D62E-484D-B979-1BC4879CFEE6}" srcOrd="0" destOrd="0" presId="urn:microsoft.com/office/officeart/2005/8/layout/balance1"/>
    <dgm:cxn modelId="{6FA7E535-4A65-4473-A78B-8D2504D1D7C4}" type="presParOf" srcId="{64516E06-553E-4CA5-A0B1-4EDDF4F45867}" destId="{36DCF1C3-F59C-4E82-BE58-F5422D1E5800}" srcOrd="1" destOrd="0" presId="urn:microsoft.com/office/officeart/2005/8/layout/balance1"/>
    <dgm:cxn modelId="{56CD4582-1631-4885-8BF4-579272312BCE}" type="presParOf" srcId="{9DC35743-B7AD-4C11-8B4C-6D8820069049}" destId="{D929381C-3148-423B-B103-1BA6613A4F81}" srcOrd="2" destOrd="0" presId="urn:microsoft.com/office/officeart/2005/8/layout/balance1"/>
    <dgm:cxn modelId="{73303D57-8526-4130-BFBD-B17FCFC68684}" type="presParOf" srcId="{D929381C-3148-423B-B103-1BA6613A4F81}" destId="{65CB0186-4DE1-4AEE-93A7-F8A1A4C0E91E}" srcOrd="0" destOrd="0" presId="urn:microsoft.com/office/officeart/2005/8/layout/balance1"/>
    <dgm:cxn modelId="{E4BDFAC8-8BE7-47CA-BC49-8C74FA80CEB1}" type="presParOf" srcId="{D929381C-3148-423B-B103-1BA6613A4F81}" destId="{EE9D35C5-EFD1-4D44-9034-EF0178C7DC29}" srcOrd="1" destOrd="0" presId="urn:microsoft.com/office/officeart/2005/8/layout/balance1"/>
    <dgm:cxn modelId="{37CB4149-BF47-4B96-B67C-E4ECEB57F486}" type="presParOf" srcId="{D929381C-3148-423B-B103-1BA6613A4F81}" destId="{67411750-F0B3-4629-9143-F8774B0B916F}" srcOrd="2" destOrd="0" presId="urn:microsoft.com/office/officeart/2005/8/layout/balance1"/>
    <dgm:cxn modelId="{8998CA55-81D4-4989-A780-2A2F5B2A3128}" type="presParOf" srcId="{D929381C-3148-423B-B103-1BA6613A4F81}" destId="{03E3580F-0F20-4F4F-BD74-84DFF28EA5F6}" srcOrd="3" destOrd="0" presId="urn:microsoft.com/office/officeart/2005/8/layout/balance1"/>
    <dgm:cxn modelId="{D670B82D-F619-4F4C-A9E8-00ED3F90FAB1}" type="presParOf" srcId="{D929381C-3148-423B-B103-1BA6613A4F81}" destId="{C98C8240-CD14-486D-B896-B843F66D0DA3}"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DA78BF-A2F3-46B4-AC8C-FDB62FF0C2B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8E761578-9589-4E63-8B77-9B58091ABE1B}">
      <dgm:prSet phldrT="[Texto]" custT="1"/>
      <dgm:spPr/>
      <dgm:t>
        <a:bodyPr/>
        <a:lstStyle/>
        <a:p>
          <a:r>
            <a:rPr lang="es-EC" sz="1350" b="1" dirty="0" smtClean="0">
              <a:solidFill>
                <a:schemeClr val="bg2">
                  <a:lumMod val="10000"/>
                </a:schemeClr>
              </a:solidFill>
            </a:rPr>
            <a:t>Segmentos de crédito</a:t>
          </a:r>
          <a:endParaRPr lang="es-EC" sz="1350" b="1" dirty="0">
            <a:solidFill>
              <a:schemeClr val="bg2">
                <a:lumMod val="10000"/>
              </a:schemeClr>
            </a:solidFill>
          </a:endParaRPr>
        </a:p>
      </dgm:t>
    </dgm:pt>
    <dgm:pt modelId="{6B1796EC-13F7-4784-A7F6-16713CC15B41}" type="parTrans" cxnId="{F2BDF6E7-4F81-45DB-83EE-A5B0AB721C3C}">
      <dgm:prSet/>
      <dgm:spPr/>
      <dgm:t>
        <a:bodyPr/>
        <a:lstStyle/>
        <a:p>
          <a:endParaRPr lang="es-EC" b="0">
            <a:solidFill>
              <a:schemeClr val="bg2">
                <a:lumMod val="10000"/>
              </a:schemeClr>
            </a:solidFill>
          </a:endParaRPr>
        </a:p>
      </dgm:t>
    </dgm:pt>
    <dgm:pt modelId="{C4774D68-71AD-4C9A-91D7-C473D9482C67}" type="sibTrans" cxnId="{F2BDF6E7-4F81-45DB-83EE-A5B0AB721C3C}">
      <dgm:prSet/>
      <dgm:spPr/>
      <dgm:t>
        <a:bodyPr/>
        <a:lstStyle/>
        <a:p>
          <a:endParaRPr lang="es-EC" b="0">
            <a:solidFill>
              <a:schemeClr val="bg2">
                <a:lumMod val="10000"/>
              </a:schemeClr>
            </a:solidFill>
          </a:endParaRPr>
        </a:p>
      </dgm:t>
    </dgm:pt>
    <dgm:pt modelId="{BDA0D2CA-4063-4377-A0ED-DC0D6F053A17}">
      <dgm:prSet phldrT="[Texto]"/>
      <dgm:spPr/>
      <dgm:t>
        <a:bodyPr/>
        <a:lstStyle/>
        <a:p>
          <a:r>
            <a:rPr lang="es-EC" b="0" dirty="0" smtClean="0">
              <a:solidFill>
                <a:schemeClr val="bg2">
                  <a:lumMod val="10000"/>
                </a:schemeClr>
              </a:solidFill>
            </a:rPr>
            <a:t>Comercial ordinario</a:t>
          </a:r>
          <a:endParaRPr lang="es-EC" b="0" dirty="0">
            <a:solidFill>
              <a:schemeClr val="bg2">
                <a:lumMod val="10000"/>
              </a:schemeClr>
            </a:solidFill>
          </a:endParaRPr>
        </a:p>
      </dgm:t>
    </dgm:pt>
    <dgm:pt modelId="{75E29B83-2F82-42DE-953A-8C3C835C8865}" type="parTrans" cxnId="{0F6C66B4-F007-4C39-A011-B321B2253181}">
      <dgm:prSet/>
      <dgm:spPr/>
      <dgm:t>
        <a:bodyPr/>
        <a:lstStyle/>
        <a:p>
          <a:endParaRPr lang="es-EC" b="0">
            <a:solidFill>
              <a:schemeClr val="bg2">
                <a:lumMod val="10000"/>
              </a:schemeClr>
            </a:solidFill>
          </a:endParaRPr>
        </a:p>
      </dgm:t>
    </dgm:pt>
    <dgm:pt modelId="{38932AB3-4478-4122-A923-CA399940ECF8}" type="sibTrans" cxnId="{0F6C66B4-F007-4C39-A011-B321B2253181}">
      <dgm:prSet/>
      <dgm:spPr/>
      <dgm:t>
        <a:bodyPr/>
        <a:lstStyle/>
        <a:p>
          <a:endParaRPr lang="es-EC" b="0">
            <a:solidFill>
              <a:schemeClr val="bg2">
                <a:lumMod val="10000"/>
              </a:schemeClr>
            </a:solidFill>
          </a:endParaRPr>
        </a:p>
      </dgm:t>
    </dgm:pt>
    <dgm:pt modelId="{B32AB1E1-553C-4784-BAD0-9B9A067CB5BA}">
      <dgm:prSet phldrT="[Texto]"/>
      <dgm:spPr/>
      <dgm:t>
        <a:bodyPr/>
        <a:lstStyle/>
        <a:p>
          <a:r>
            <a:rPr lang="es-EC" b="0" dirty="0" smtClean="0">
              <a:solidFill>
                <a:schemeClr val="bg2">
                  <a:lumMod val="10000"/>
                </a:schemeClr>
              </a:solidFill>
            </a:rPr>
            <a:t>Comercial prioritario</a:t>
          </a:r>
          <a:endParaRPr lang="es-EC" b="0" dirty="0">
            <a:solidFill>
              <a:schemeClr val="bg2">
                <a:lumMod val="10000"/>
              </a:schemeClr>
            </a:solidFill>
          </a:endParaRPr>
        </a:p>
      </dgm:t>
    </dgm:pt>
    <dgm:pt modelId="{F80415F7-853C-44D6-AA0B-BDEDE9C51743}" type="parTrans" cxnId="{87DCE999-B545-43D2-B1C1-5C1CE6392528}">
      <dgm:prSet/>
      <dgm:spPr/>
      <dgm:t>
        <a:bodyPr/>
        <a:lstStyle/>
        <a:p>
          <a:endParaRPr lang="es-EC" b="0">
            <a:solidFill>
              <a:schemeClr val="bg2">
                <a:lumMod val="10000"/>
              </a:schemeClr>
            </a:solidFill>
          </a:endParaRPr>
        </a:p>
      </dgm:t>
    </dgm:pt>
    <dgm:pt modelId="{613CB8B4-A536-4219-8B49-26CDD94B76A4}" type="sibTrans" cxnId="{87DCE999-B545-43D2-B1C1-5C1CE6392528}">
      <dgm:prSet/>
      <dgm:spPr/>
      <dgm:t>
        <a:bodyPr/>
        <a:lstStyle/>
        <a:p>
          <a:endParaRPr lang="es-EC" b="0">
            <a:solidFill>
              <a:schemeClr val="bg2">
                <a:lumMod val="10000"/>
              </a:schemeClr>
            </a:solidFill>
          </a:endParaRPr>
        </a:p>
      </dgm:t>
    </dgm:pt>
    <dgm:pt modelId="{4B92CE0B-8EB6-4CF6-9A68-E05CA27E5BA3}">
      <dgm:prSet phldrT="[Texto]"/>
      <dgm:spPr/>
      <dgm:t>
        <a:bodyPr/>
        <a:lstStyle/>
        <a:p>
          <a:r>
            <a:rPr lang="es-EC" b="0" dirty="0" smtClean="0">
              <a:solidFill>
                <a:schemeClr val="bg2">
                  <a:lumMod val="10000"/>
                </a:schemeClr>
              </a:solidFill>
            </a:rPr>
            <a:t>Pymes</a:t>
          </a:r>
          <a:endParaRPr lang="es-EC" b="0" dirty="0">
            <a:solidFill>
              <a:schemeClr val="bg2">
                <a:lumMod val="10000"/>
              </a:schemeClr>
            </a:solidFill>
          </a:endParaRPr>
        </a:p>
      </dgm:t>
    </dgm:pt>
    <dgm:pt modelId="{263A866C-F438-4ADA-8D11-E217AA15F580}" type="parTrans" cxnId="{185D5953-6900-474D-83CE-645D056FADBD}">
      <dgm:prSet/>
      <dgm:spPr/>
      <dgm:t>
        <a:bodyPr/>
        <a:lstStyle/>
        <a:p>
          <a:endParaRPr lang="es-EC" b="0">
            <a:solidFill>
              <a:schemeClr val="bg2">
                <a:lumMod val="10000"/>
              </a:schemeClr>
            </a:solidFill>
          </a:endParaRPr>
        </a:p>
      </dgm:t>
    </dgm:pt>
    <dgm:pt modelId="{E1C75524-B3C8-4DCD-8BE2-DDFBEC916AC8}" type="sibTrans" cxnId="{185D5953-6900-474D-83CE-645D056FADBD}">
      <dgm:prSet/>
      <dgm:spPr/>
      <dgm:t>
        <a:bodyPr/>
        <a:lstStyle/>
        <a:p>
          <a:endParaRPr lang="es-EC" b="0">
            <a:solidFill>
              <a:schemeClr val="bg2">
                <a:lumMod val="10000"/>
              </a:schemeClr>
            </a:solidFill>
          </a:endParaRPr>
        </a:p>
      </dgm:t>
    </dgm:pt>
    <dgm:pt modelId="{2EC266B4-FA1D-4ED8-8149-E9736FE8D1E8}">
      <dgm:prSet phldrT="[Texto]"/>
      <dgm:spPr/>
      <dgm:t>
        <a:bodyPr/>
        <a:lstStyle/>
        <a:p>
          <a:r>
            <a:rPr lang="es-EC" b="0" dirty="0" smtClean="0">
              <a:solidFill>
                <a:schemeClr val="bg2">
                  <a:lumMod val="10000"/>
                </a:schemeClr>
              </a:solidFill>
            </a:rPr>
            <a:t>Corporativo</a:t>
          </a:r>
          <a:endParaRPr lang="es-EC" b="0" dirty="0">
            <a:solidFill>
              <a:schemeClr val="bg2">
                <a:lumMod val="10000"/>
              </a:schemeClr>
            </a:solidFill>
          </a:endParaRPr>
        </a:p>
      </dgm:t>
    </dgm:pt>
    <dgm:pt modelId="{FB1912A8-FDDE-4516-85CF-B76B4A51CB8D}" type="parTrans" cxnId="{30987BAA-E884-4AD2-8ED1-5123F58738F7}">
      <dgm:prSet/>
      <dgm:spPr/>
      <dgm:t>
        <a:bodyPr/>
        <a:lstStyle/>
        <a:p>
          <a:endParaRPr lang="es-EC" b="0">
            <a:solidFill>
              <a:schemeClr val="bg2">
                <a:lumMod val="10000"/>
              </a:schemeClr>
            </a:solidFill>
          </a:endParaRPr>
        </a:p>
      </dgm:t>
    </dgm:pt>
    <dgm:pt modelId="{9AD439DE-7F06-461A-B56D-292A0EDCC215}" type="sibTrans" cxnId="{30987BAA-E884-4AD2-8ED1-5123F58738F7}">
      <dgm:prSet/>
      <dgm:spPr/>
      <dgm:t>
        <a:bodyPr/>
        <a:lstStyle/>
        <a:p>
          <a:endParaRPr lang="es-EC" b="0">
            <a:solidFill>
              <a:schemeClr val="bg2">
                <a:lumMod val="10000"/>
              </a:schemeClr>
            </a:solidFill>
          </a:endParaRPr>
        </a:p>
      </dgm:t>
    </dgm:pt>
    <dgm:pt modelId="{249BFF8D-D2E9-458E-889C-5B7E66F2F48C}">
      <dgm:prSet phldrT="[Texto]"/>
      <dgm:spPr/>
      <dgm:t>
        <a:bodyPr/>
        <a:lstStyle/>
        <a:p>
          <a:r>
            <a:rPr lang="es-EC" b="0" dirty="0" smtClean="0">
              <a:solidFill>
                <a:schemeClr val="bg2">
                  <a:lumMod val="10000"/>
                </a:schemeClr>
              </a:solidFill>
            </a:rPr>
            <a:t>Empresarial</a:t>
          </a:r>
          <a:endParaRPr lang="es-EC" b="0" dirty="0">
            <a:solidFill>
              <a:schemeClr val="bg2">
                <a:lumMod val="10000"/>
              </a:schemeClr>
            </a:solidFill>
          </a:endParaRPr>
        </a:p>
      </dgm:t>
    </dgm:pt>
    <dgm:pt modelId="{79F5689D-DDF7-4619-B967-A817707BADDC}" type="parTrans" cxnId="{7F29BDE6-B758-4FE3-A482-2A4C366C39E4}">
      <dgm:prSet/>
      <dgm:spPr/>
      <dgm:t>
        <a:bodyPr/>
        <a:lstStyle/>
        <a:p>
          <a:endParaRPr lang="es-EC" b="0">
            <a:solidFill>
              <a:schemeClr val="bg2">
                <a:lumMod val="10000"/>
              </a:schemeClr>
            </a:solidFill>
          </a:endParaRPr>
        </a:p>
      </dgm:t>
    </dgm:pt>
    <dgm:pt modelId="{46909857-5C19-4E3E-8789-9B38CB46CF7F}" type="sibTrans" cxnId="{7F29BDE6-B758-4FE3-A482-2A4C366C39E4}">
      <dgm:prSet/>
      <dgm:spPr/>
      <dgm:t>
        <a:bodyPr/>
        <a:lstStyle/>
        <a:p>
          <a:endParaRPr lang="es-EC" b="0">
            <a:solidFill>
              <a:schemeClr val="bg2">
                <a:lumMod val="10000"/>
              </a:schemeClr>
            </a:solidFill>
          </a:endParaRPr>
        </a:p>
      </dgm:t>
    </dgm:pt>
    <dgm:pt modelId="{AD27AFFC-1EB4-4BAE-8760-38E6C5CDD6A4}">
      <dgm:prSet phldrT="[Texto]"/>
      <dgm:spPr/>
      <dgm:t>
        <a:bodyPr/>
        <a:lstStyle/>
        <a:p>
          <a:r>
            <a:rPr lang="es-EC" b="0" dirty="0" smtClean="0">
              <a:solidFill>
                <a:schemeClr val="bg2">
                  <a:lumMod val="10000"/>
                </a:schemeClr>
              </a:solidFill>
            </a:rPr>
            <a:t>Pymes</a:t>
          </a:r>
          <a:endParaRPr lang="es-EC" b="0" dirty="0">
            <a:solidFill>
              <a:schemeClr val="bg2">
                <a:lumMod val="10000"/>
              </a:schemeClr>
            </a:solidFill>
          </a:endParaRPr>
        </a:p>
      </dgm:t>
    </dgm:pt>
    <dgm:pt modelId="{DCBFD629-CA63-4189-8721-29D938D32049}" type="parTrans" cxnId="{3E30F8F7-CCAC-4489-ADA5-BF72D92159C8}">
      <dgm:prSet/>
      <dgm:spPr/>
      <dgm:t>
        <a:bodyPr/>
        <a:lstStyle/>
        <a:p>
          <a:endParaRPr lang="es-EC"/>
        </a:p>
      </dgm:t>
    </dgm:pt>
    <dgm:pt modelId="{92787E3F-A452-4FFD-970A-5CFA6A9A2D1E}" type="sibTrans" cxnId="{3E30F8F7-CCAC-4489-ADA5-BF72D92159C8}">
      <dgm:prSet/>
      <dgm:spPr/>
      <dgm:t>
        <a:bodyPr/>
        <a:lstStyle/>
        <a:p>
          <a:endParaRPr lang="es-EC"/>
        </a:p>
      </dgm:t>
    </dgm:pt>
    <dgm:pt modelId="{88282709-F509-470E-B6F8-E2AA287C9364}">
      <dgm:prSet phldrT="[Texto]"/>
      <dgm:spPr/>
      <dgm:t>
        <a:bodyPr/>
        <a:lstStyle/>
        <a:p>
          <a:r>
            <a:rPr lang="es-EC" b="0" dirty="0" smtClean="0">
              <a:solidFill>
                <a:schemeClr val="bg2">
                  <a:lumMod val="10000"/>
                </a:schemeClr>
              </a:solidFill>
            </a:rPr>
            <a:t>Corporativo</a:t>
          </a:r>
          <a:endParaRPr lang="es-EC" b="0" dirty="0">
            <a:solidFill>
              <a:schemeClr val="bg2">
                <a:lumMod val="10000"/>
              </a:schemeClr>
            </a:solidFill>
          </a:endParaRPr>
        </a:p>
      </dgm:t>
    </dgm:pt>
    <dgm:pt modelId="{3F8789A5-B799-466E-8C4B-3C2950AF60E6}" type="parTrans" cxnId="{76DD8027-137B-43E0-98B5-29DC561242E5}">
      <dgm:prSet/>
      <dgm:spPr/>
      <dgm:t>
        <a:bodyPr/>
        <a:lstStyle/>
        <a:p>
          <a:endParaRPr lang="es-EC"/>
        </a:p>
      </dgm:t>
    </dgm:pt>
    <dgm:pt modelId="{CF87B320-24BC-49DE-8C52-49EA81E4CC92}" type="sibTrans" cxnId="{76DD8027-137B-43E0-98B5-29DC561242E5}">
      <dgm:prSet/>
      <dgm:spPr/>
      <dgm:t>
        <a:bodyPr/>
        <a:lstStyle/>
        <a:p>
          <a:endParaRPr lang="es-EC"/>
        </a:p>
      </dgm:t>
    </dgm:pt>
    <dgm:pt modelId="{A3101B0A-D0E9-4614-8914-874B850169C5}">
      <dgm:prSet phldrT="[Texto]"/>
      <dgm:spPr/>
      <dgm:t>
        <a:bodyPr/>
        <a:lstStyle/>
        <a:p>
          <a:r>
            <a:rPr lang="es-EC" b="0" dirty="0" smtClean="0">
              <a:solidFill>
                <a:schemeClr val="bg2">
                  <a:lumMod val="10000"/>
                </a:schemeClr>
              </a:solidFill>
            </a:rPr>
            <a:t>Empresarial</a:t>
          </a:r>
          <a:endParaRPr lang="es-EC" b="0" dirty="0">
            <a:solidFill>
              <a:schemeClr val="bg2">
                <a:lumMod val="10000"/>
              </a:schemeClr>
            </a:solidFill>
          </a:endParaRPr>
        </a:p>
      </dgm:t>
    </dgm:pt>
    <dgm:pt modelId="{887F4D69-38FB-4C04-90BD-A684B74AB3F3}" type="parTrans" cxnId="{C778D3D3-5CB5-4E80-B478-DDD534524859}">
      <dgm:prSet/>
      <dgm:spPr/>
      <dgm:t>
        <a:bodyPr/>
        <a:lstStyle/>
        <a:p>
          <a:endParaRPr lang="es-EC"/>
        </a:p>
      </dgm:t>
    </dgm:pt>
    <dgm:pt modelId="{56A36233-4A7F-4612-9D4A-E0AD8FC65A4C}" type="sibTrans" cxnId="{C778D3D3-5CB5-4E80-B478-DDD534524859}">
      <dgm:prSet/>
      <dgm:spPr/>
      <dgm:t>
        <a:bodyPr/>
        <a:lstStyle/>
        <a:p>
          <a:endParaRPr lang="es-EC"/>
        </a:p>
      </dgm:t>
    </dgm:pt>
    <dgm:pt modelId="{46509134-B237-446E-BDFF-B57A47A37B1D}">
      <dgm:prSet phldrT="[Texto]"/>
      <dgm:spPr/>
      <dgm:t>
        <a:bodyPr/>
        <a:lstStyle/>
        <a:p>
          <a:r>
            <a:rPr lang="es-EC" b="0" dirty="0" smtClean="0">
              <a:solidFill>
                <a:schemeClr val="bg2">
                  <a:lumMod val="10000"/>
                </a:schemeClr>
              </a:solidFill>
            </a:rPr>
            <a:t>Consumo</a:t>
          </a:r>
          <a:endParaRPr lang="es-EC" b="0" dirty="0">
            <a:solidFill>
              <a:schemeClr val="bg2">
                <a:lumMod val="10000"/>
              </a:schemeClr>
            </a:solidFill>
          </a:endParaRPr>
        </a:p>
      </dgm:t>
    </dgm:pt>
    <dgm:pt modelId="{FCA7A52C-604A-42EC-9C63-A01E9E122420}" type="parTrans" cxnId="{8013E0AB-2F09-4ABC-A7D1-28E17A72206F}">
      <dgm:prSet/>
      <dgm:spPr/>
      <dgm:t>
        <a:bodyPr/>
        <a:lstStyle/>
        <a:p>
          <a:endParaRPr lang="es-EC"/>
        </a:p>
      </dgm:t>
    </dgm:pt>
    <dgm:pt modelId="{1D129050-24F9-4F8A-AB80-5E24937B7C89}" type="sibTrans" cxnId="{8013E0AB-2F09-4ABC-A7D1-28E17A72206F}">
      <dgm:prSet/>
      <dgm:spPr/>
      <dgm:t>
        <a:bodyPr/>
        <a:lstStyle/>
        <a:p>
          <a:endParaRPr lang="es-EC"/>
        </a:p>
      </dgm:t>
    </dgm:pt>
    <dgm:pt modelId="{4F6FE662-92D3-4692-A6FA-7235771BABC7}">
      <dgm:prSet phldrT="[Texto]"/>
      <dgm:spPr/>
      <dgm:t>
        <a:bodyPr/>
        <a:lstStyle/>
        <a:p>
          <a:r>
            <a:rPr lang="es-EC" b="0" dirty="0" smtClean="0">
              <a:solidFill>
                <a:schemeClr val="bg2">
                  <a:lumMod val="10000"/>
                </a:schemeClr>
              </a:solidFill>
            </a:rPr>
            <a:t>Prioritario</a:t>
          </a:r>
          <a:endParaRPr lang="es-EC" b="0" dirty="0">
            <a:solidFill>
              <a:schemeClr val="bg2">
                <a:lumMod val="10000"/>
              </a:schemeClr>
            </a:solidFill>
          </a:endParaRPr>
        </a:p>
      </dgm:t>
    </dgm:pt>
    <dgm:pt modelId="{59B295A1-3B48-4697-A199-4CA73AB2ED6B}" type="parTrans" cxnId="{359854CF-1D6F-4875-8E4E-35C4B3CDB461}">
      <dgm:prSet/>
      <dgm:spPr/>
      <dgm:t>
        <a:bodyPr/>
        <a:lstStyle/>
        <a:p>
          <a:endParaRPr lang="es-EC"/>
        </a:p>
      </dgm:t>
    </dgm:pt>
    <dgm:pt modelId="{B9A876B7-FD7C-4B12-BBB3-57E93399066C}" type="sibTrans" cxnId="{359854CF-1D6F-4875-8E4E-35C4B3CDB461}">
      <dgm:prSet/>
      <dgm:spPr/>
      <dgm:t>
        <a:bodyPr/>
        <a:lstStyle/>
        <a:p>
          <a:endParaRPr lang="es-EC"/>
        </a:p>
      </dgm:t>
    </dgm:pt>
    <dgm:pt modelId="{E9E8FB53-1BB4-4ECA-BD52-F814E26FAFC3}">
      <dgm:prSet phldrT="[Texto]"/>
      <dgm:spPr/>
      <dgm:t>
        <a:bodyPr/>
        <a:lstStyle/>
        <a:p>
          <a:r>
            <a:rPr lang="es-EC" b="0" dirty="0" smtClean="0">
              <a:solidFill>
                <a:schemeClr val="bg2">
                  <a:lumMod val="10000"/>
                </a:schemeClr>
              </a:solidFill>
            </a:rPr>
            <a:t>Ordinario</a:t>
          </a:r>
          <a:endParaRPr lang="es-EC" b="0" dirty="0">
            <a:solidFill>
              <a:schemeClr val="bg2">
                <a:lumMod val="10000"/>
              </a:schemeClr>
            </a:solidFill>
          </a:endParaRPr>
        </a:p>
      </dgm:t>
    </dgm:pt>
    <dgm:pt modelId="{A0E3E483-06F9-4DF1-A411-1F2798F850F4}" type="parTrans" cxnId="{98D48091-726A-411A-803D-CFC5454231F0}">
      <dgm:prSet/>
      <dgm:spPr/>
      <dgm:t>
        <a:bodyPr/>
        <a:lstStyle/>
        <a:p>
          <a:endParaRPr lang="es-EC"/>
        </a:p>
      </dgm:t>
    </dgm:pt>
    <dgm:pt modelId="{A0D98D42-DE36-4BC9-B9F3-203D626EC9D1}" type="sibTrans" cxnId="{98D48091-726A-411A-803D-CFC5454231F0}">
      <dgm:prSet/>
      <dgm:spPr/>
      <dgm:t>
        <a:bodyPr/>
        <a:lstStyle/>
        <a:p>
          <a:endParaRPr lang="es-EC"/>
        </a:p>
      </dgm:t>
    </dgm:pt>
    <dgm:pt modelId="{35510911-7EB0-4926-9F35-2D6BEBA42511}">
      <dgm:prSet phldrT="[Texto]"/>
      <dgm:spPr/>
      <dgm:t>
        <a:bodyPr/>
        <a:lstStyle/>
        <a:p>
          <a:r>
            <a:rPr lang="es-EC" b="0" dirty="0" smtClean="0">
              <a:solidFill>
                <a:schemeClr val="bg2">
                  <a:lumMod val="10000"/>
                </a:schemeClr>
              </a:solidFill>
            </a:rPr>
            <a:t>Educativo</a:t>
          </a:r>
          <a:endParaRPr lang="es-EC" b="0" dirty="0">
            <a:solidFill>
              <a:schemeClr val="bg2">
                <a:lumMod val="10000"/>
              </a:schemeClr>
            </a:solidFill>
          </a:endParaRPr>
        </a:p>
      </dgm:t>
    </dgm:pt>
    <dgm:pt modelId="{050CA866-7C61-4837-ADDC-FD4CC956D03B}" type="parTrans" cxnId="{F6AB2446-3CC2-4A0B-975B-D47AE907C696}">
      <dgm:prSet/>
      <dgm:spPr/>
      <dgm:t>
        <a:bodyPr/>
        <a:lstStyle/>
        <a:p>
          <a:endParaRPr lang="es-EC"/>
        </a:p>
      </dgm:t>
    </dgm:pt>
    <dgm:pt modelId="{4E9F0575-CC16-40C3-A6E7-FFE0188BD5D4}" type="sibTrans" cxnId="{F6AB2446-3CC2-4A0B-975B-D47AE907C696}">
      <dgm:prSet/>
      <dgm:spPr/>
      <dgm:t>
        <a:bodyPr/>
        <a:lstStyle/>
        <a:p>
          <a:endParaRPr lang="es-EC"/>
        </a:p>
      </dgm:t>
    </dgm:pt>
    <dgm:pt modelId="{DD5CCFC2-EA35-4975-B672-704969CA725A}">
      <dgm:prSet phldrT="[Texto]"/>
      <dgm:spPr/>
      <dgm:t>
        <a:bodyPr/>
        <a:lstStyle/>
        <a:p>
          <a:r>
            <a:rPr lang="es-EC" b="0" dirty="0" smtClean="0">
              <a:solidFill>
                <a:schemeClr val="bg2">
                  <a:lumMod val="10000"/>
                </a:schemeClr>
              </a:solidFill>
            </a:rPr>
            <a:t>Inmobiliario</a:t>
          </a:r>
          <a:endParaRPr lang="es-EC" b="0" dirty="0">
            <a:solidFill>
              <a:schemeClr val="bg2">
                <a:lumMod val="10000"/>
              </a:schemeClr>
            </a:solidFill>
          </a:endParaRPr>
        </a:p>
      </dgm:t>
    </dgm:pt>
    <dgm:pt modelId="{D79A6DB1-27DC-44FF-88C2-8B2215C8303D}" type="parTrans" cxnId="{D34EF53F-F170-416B-A742-69B99AEE2DC6}">
      <dgm:prSet/>
      <dgm:spPr/>
      <dgm:t>
        <a:bodyPr/>
        <a:lstStyle/>
        <a:p>
          <a:endParaRPr lang="es-EC"/>
        </a:p>
      </dgm:t>
    </dgm:pt>
    <dgm:pt modelId="{1BA18E59-3E66-46D2-A442-32DD4B0E74D3}" type="sibTrans" cxnId="{D34EF53F-F170-416B-A742-69B99AEE2DC6}">
      <dgm:prSet/>
      <dgm:spPr/>
      <dgm:t>
        <a:bodyPr/>
        <a:lstStyle/>
        <a:p>
          <a:endParaRPr lang="es-EC"/>
        </a:p>
      </dgm:t>
    </dgm:pt>
    <dgm:pt modelId="{8A63E839-5649-438A-8C4B-EBAFDEF93046}">
      <dgm:prSet phldrT="[Texto]"/>
      <dgm:spPr/>
      <dgm:t>
        <a:bodyPr/>
        <a:lstStyle/>
        <a:p>
          <a:r>
            <a:rPr lang="es-EC" b="0" dirty="0" smtClean="0">
              <a:solidFill>
                <a:schemeClr val="bg2">
                  <a:lumMod val="10000"/>
                </a:schemeClr>
              </a:solidFill>
            </a:rPr>
            <a:t>Vivienda de interés público</a:t>
          </a:r>
          <a:endParaRPr lang="es-EC" b="0" dirty="0">
            <a:solidFill>
              <a:schemeClr val="bg2">
                <a:lumMod val="10000"/>
              </a:schemeClr>
            </a:solidFill>
          </a:endParaRPr>
        </a:p>
      </dgm:t>
    </dgm:pt>
    <dgm:pt modelId="{BD4B7A39-9F71-455A-870F-AD29F76346FA}" type="parTrans" cxnId="{268BA42C-E0EE-40C1-B669-2FE54D9800EB}">
      <dgm:prSet/>
      <dgm:spPr/>
      <dgm:t>
        <a:bodyPr/>
        <a:lstStyle/>
        <a:p>
          <a:endParaRPr lang="es-EC"/>
        </a:p>
      </dgm:t>
    </dgm:pt>
    <dgm:pt modelId="{803766A3-A4F9-4E43-B4A4-A1E132E45EFA}" type="sibTrans" cxnId="{268BA42C-E0EE-40C1-B669-2FE54D9800EB}">
      <dgm:prSet/>
      <dgm:spPr/>
      <dgm:t>
        <a:bodyPr/>
        <a:lstStyle/>
        <a:p>
          <a:endParaRPr lang="es-EC"/>
        </a:p>
      </dgm:t>
    </dgm:pt>
    <dgm:pt modelId="{7431A78A-3489-4301-A477-2AC88EAB7EBF}">
      <dgm:prSet phldrT="[Texto]"/>
      <dgm:spPr/>
      <dgm:t>
        <a:bodyPr/>
        <a:lstStyle/>
        <a:p>
          <a:r>
            <a:rPr lang="es-EC" b="0" dirty="0" smtClean="0">
              <a:solidFill>
                <a:schemeClr val="bg2">
                  <a:lumMod val="10000"/>
                </a:schemeClr>
              </a:solidFill>
            </a:rPr>
            <a:t>Microcrédito</a:t>
          </a:r>
          <a:endParaRPr lang="es-EC" b="0" dirty="0">
            <a:solidFill>
              <a:schemeClr val="bg2">
                <a:lumMod val="10000"/>
              </a:schemeClr>
            </a:solidFill>
          </a:endParaRPr>
        </a:p>
      </dgm:t>
    </dgm:pt>
    <dgm:pt modelId="{7C120202-913D-4893-BC2A-06BFD718C843}" type="parTrans" cxnId="{46DA1679-63C4-4704-9F17-E215DB3532D1}">
      <dgm:prSet/>
      <dgm:spPr/>
      <dgm:t>
        <a:bodyPr/>
        <a:lstStyle/>
        <a:p>
          <a:endParaRPr lang="es-EC"/>
        </a:p>
      </dgm:t>
    </dgm:pt>
    <dgm:pt modelId="{5B169C86-C02D-41B2-A3DC-FB45BE3B83EE}" type="sibTrans" cxnId="{46DA1679-63C4-4704-9F17-E215DB3532D1}">
      <dgm:prSet/>
      <dgm:spPr/>
      <dgm:t>
        <a:bodyPr/>
        <a:lstStyle/>
        <a:p>
          <a:endParaRPr lang="es-EC"/>
        </a:p>
      </dgm:t>
    </dgm:pt>
    <dgm:pt modelId="{6390DC14-6C45-46A8-B914-5769CFDB7B96}">
      <dgm:prSet phldrT="[Texto]"/>
      <dgm:spPr/>
      <dgm:t>
        <a:bodyPr/>
        <a:lstStyle/>
        <a:p>
          <a:r>
            <a:rPr lang="es-EC" b="0" dirty="0" smtClean="0">
              <a:solidFill>
                <a:schemeClr val="bg2">
                  <a:lumMod val="10000"/>
                </a:schemeClr>
              </a:solidFill>
            </a:rPr>
            <a:t>Acumulación ampliada</a:t>
          </a:r>
          <a:endParaRPr lang="es-EC" b="0" dirty="0">
            <a:solidFill>
              <a:schemeClr val="bg2">
                <a:lumMod val="10000"/>
              </a:schemeClr>
            </a:solidFill>
          </a:endParaRPr>
        </a:p>
      </dgm:t>
    </dgm:pt>
    <dgm:pt modelId="{8B4A7896-0F99-492E-8070-74C22D9A9E55}" type="parTrans" cxnId="{7C23365B-1322-4A85-A9AC-82270C4FBC58}">
      <dgm:prSet/>
      <dgm:spPr/>
      <dgm:t>
        <a:bodyPr/>
        <a:lstStyle/>
        <a:p>
          <a:endParaRPr lang="es-EC"/>
        </a:p>
      </dgm:t>
    </dgm:pt>
    <dgm:pt modelId="{A6DC0930-3378-40C4-BA6C-DA21AB5A23ED}" type="sibTrans" cxnId="{7C23365B-1322-4A85-A9AC-82270C4FBC58}">
      <dgm:prSet/>
      <dgm:spPr/>
      <dgm:t>
        <a:bodyPr/>
        <a:lstStyle/>
        <a:p>
          <a:endParaRPr lang="es-EC"/>
        </a:p>
      </dgm:t>
    </dgm:pt>
    <dgm:pt modelId="{400D33DF-F988-4BAE-BE4C-EC9AF7A3BC44}">
      <dgm:prSet phldrT="[Texto]"/>
      <dgm:spPr/>
      <dgm:t>
        <a:bodyPr/>
        <a:lstStyle/>
        <a:p>
          <a:r>
            <a:rPr lang="es-EC" b="0" dirty="0" smtClean="0">
              <a:solidFill>
                <a:schemeClr val="bg2">
                  <a:lumMod val="10000"/>
                </a:schemeClr>
              </a:solidFill>
            </a:rPr>
            <a:t>Minorista</a:t>
          </a:r>
          <a:endParaRPr lang="es-EC" b="0" dirty="0">
            <a:solidFill>
              <a:schemeClr val="bg2">
                <a:lumMod val="10000"/>
              </a:schemeClr>
            </a:solidFill>
          </a:endParaRPr>
        </a:p>
      </dgm:t>
    </dgm:pt>
    <dgm:pt modelId="{880D2C3C-D825-4856-AD69-864DB36E0EC2}" type="parTrans" cxnId="{865E94BF-C3AE-46C4-B566-3145B2873A50}">
      <dgm:prSet/>
      <dgm:spPr/>
      <dgm:t>
        <a:bodyPr/>
        <a:lstStyle/>
        <a:p>
          <a:endParaRPr lang="es-EC"/>
        </a:p>
      </dgm:t>
    </dgm:pt>
    <dgm:pt modelId="{E6EC4ED8-224C-4C79-AA93-777E46AA8457}" type="sibTrans" cxnId="{865E94BF-C3AE-46C4-B566-3145B2873A50}">
      <dgm:prSet/>
      <dgm:spPr/>
      <dgm:t>
        <a:bodyPr/>
        <a:lstStyle/>
        <a:p>
          <a:endParaRPr lang="es-EC"/>
        </a:p>
      </dgm:t>
    </dgm:pt>
    <dgm:pt modelId="{1C31A1B8-A06E-4814-964A-F21F4C1809C4}">
      <dgm:prSet phldrT="[Texto]"/>
      <dgm:spPr/>
      <dgm:t>
        <a:bodyPr/>
        <a:lstStyle/>
        <a:p>
          <a:r>
            <a:rPr lang="es-EC" b="0" dirty="0" smtClean="0">
              <a:solidFill>
                <a:schemeClr val="bg2">
                  <a:lumMod val="10000"/>
                </a:schemeClr>
              </a:solidFill>
            </a:rPr>
            <a:t>Acumulación simple</a:t>
          </a:r>
          <a:endParaRPr lang="es-EC" b="0" dirty="0">
            <a:solidFill>
              <a:schemeClr val="bg2">
                <a:lumMod val="10000"/>
              </a:schemeClr>
            </a:solidFill>
          </a:endParaRPr>
        </a:p>
      </dgm:t>
    </dgm:pt>
    <dgm:pt modelId="{91A9702B-B995-48E4-B4D1-03A1DE1AE753}" type="parTrans" cxnId="{3022BDE1-1227-495A-824D-8F675260282D}">
      <dgm:prSet/>
      <dgm:spPr/>
      <dgm:t>
        <a:bodyPr/>
        <a:lstStyle/>
        <a:p>
          <a:endParaRPr lang="es-EC"/>
        </a:p>
      </dgm:t>
    </dgm:pt>
    <dgm:pt modelId="{AC96AEBA-CAB9-4D10-91F4-4299D7E6A130}" type="sibTrans" cxnId="{3022BDE1-1227-495A-824D-8F675260282D}">
      <dgm:prSet/>
      <dgm:spPr/>
      <dgm:t>
        <a:bodyPr/>
        <a:lstStyle/>
        <a:p>
          <a:endParaRPr lang="es-EC"/>
        </a:p>
      </dgm:t>
    </dgm:pt>
    <dgm:pt modelId="{8C778E49-55C8-4B40-B3AB-4B5B066370E8}">
      <dgm:prSet phldrT="[Texto]"/>
      <dgm:spPr/>
      <dgm:t>
        <a:bodyPr/>
        <a:lstStyle/>
        <a:p>
          <a:r>
            <a:rPr lang="es-EC" b="0" dirty="0" smtClean="0">
              <a:solidFill>
                <a:schemeClr val="bg2">
                  <a:lumMod val="10000"/>
                </a:schemeClr>
              </a:solidFill>
            </a:rPr>
            <a:t>Inversión pública</a:t>
          </a:r>
          <a:endParaRPr lang="es-EC" b="0" dirty="0">
            <a:solidFill>
              <a:schemeClr val="bg2">
                <a:lumMod val="10000"/>
              </a:schemeClr>
            </a:solidFill>
          </a:endParaRPr>
        </a:p>
      </dgm:t>
    </dgm:pt>
    <dgm:pt modelId="{26B38700-F07E-40B9-93E3-4D4848D0E1C2}" type="parTrans" cxnId="{BD705D71-D5BD-4AC3-B038-78C64A0DCD8A}">
      <dgm:prSet/>
      <dgm:spPr/>
      <dgm:t>
        <a:bodyPr/>
        <a:lstStyle/>
        <a:p>
          <a:endParaRPr lang="es-EC"/>
        </a:p>
      </dgm:t>
    </dgm:pt>
    <dgm:pt modelId="{16204B0D-F0AE-441A-A3CA-DDF0C105D196}" type="sibTrans" cxnId="{BD705D71-D5BD-4AC3-B038-78C64A0DCD8A}">
      <dgm:prSet/>
      <dgm:spPr/>
      <dgm:t>
        <a:bodyPr/>
        <a:lstStyle/>
        <a:p>
          <a:endParaRPr lang="es-EC"/>
        </a:p>
      </dgm:t>
    </dgm:pt>
    <dgm:pt modelId="{6B0F9C68-EE20-4A37-BA07-D1CE2FE82AA6}">
      <dgm:prSet phldrT="[Texto]"/>
      <dgm:spPr/>
      <dgm:t>
        <a:bodyPr/>
        <a:lstStyle/>
        <a:p>
          <a:r>
            <a:rPr lang="es-EC" b="0" dirty="0" smtClean="0">
              <a:solidFill>
                <a:schemeClr val="bg2">
                  <a:lumMod val="10000"/>
                </a:schemeClr>
              </a:solidFill>
            </a:rPr>
            <a:t>Productivo</a:t>
          </a:r>
          <a:endParaRPr lang="es-EC" b="0" dirty="0">
            <a:solidFill>
              <a:schemeClr val="bg2">
                <a:lumMod val="10000"/>
              </a:schemeClr>
            </a:solidFill>
          </a:endParaRPr>
        </a:p>
      </dgm:t>
    </dgm:pt>
    <dgm:pt modelId="{5E42A6D1-A5DD-4E74-9AC1-386A3705CBB8}" type="sibTrans" cxnId="{3D0D2347-CBD8-4DA1-B430-84611672C896}">
      <dgm:prSet/>
      <dgm:spPr/>
      <dgm:t>
        <a:bodyPr/>
        <a:lstStyle/>
        <a:p>
          <a:endParaRPr lang="es-EC" b="0">
            <a:solidFill>
              <a:schemeClr val="bg2">
                <a:lumMod val="10000"/>
              </a:schemeClr>
            </a:solidFill>
          </a:endParaRPr>
        </a:p>
      </dgm:t>
    </dgm:pt>
    <dgm:pt modelId="{3378A00C-A07A-4D98-8A15-B08EDC30AA1C}" type="parTrans" cxnId="{3D0D2347-CBD8-4DA1-B430-84611672C896}">
      <dgm:prSet/>
      <dgm:spPr/>
      <dgm:t>
        <a:bodyPr/>
        <a:lstStyle/>
        <a:p>
          <a:endParaRPr lang="es-EC" b="0">
            <a:solidFill>
              <a:schemeClr val="bg2">
                <a:lumMod val="10000"/>
              </a:schemeClr>
            </a:solidFill>
          </a:endParaRPr>
        </a:p>
      </dgm:t>
    </dgm:pt>
    <dgm:pt modelId="{9C7C4137-70DA-4906-9B6D-E71416EEEFC1}" type="pres">
      <dgm:prSet presAssocID="{9BDA78BF-A2F3-46B4-AC8C-FDB62FF0C2B8}" presName="vert0" presStyleCnt="0">
        <dgm:presLayoutVars>
          <dgm:dir/>
          <dgm:animOne val="branch"/>
          <dgm:animLvl val="lvl"/>
        </dgm:presLayoutVars>
      </dgm:prSet>
      <dgm:spPr/>
      <dgm:t>
        <a:bodyPr/>
        <a:lstStyle/>
        <a:p>
          <a:endParaRPr lang="es-EC"/>
        </a:p>
      </dgm:t>
    </dgm:pt>
    <dgm:pt modelId="{C53DA1B7-798B-4C2C-A019-72F67E81E3D0}" type="pres">
      <dgm:prSet presAssocID="{8E761578-9589-4E63-8B77-9B58091ABE1B}" presName="thickLine" presStyleLbl="alignNode1" presStyleIdx="0" presStyleCnt="1"/>
      <dgm:spPr/>
    </dgm:pt>
    <dgm:pt modelId="{0E3027B8-177E-432A-B0F0-E5072EC49A53}" type="pres">
      <dgm:prSet presAssocID="{8E761578-9589-4E63-8B77-9B58091ABE1B}" presName="horz1" presStyleCnt="0"/>
      <dgm:spPr/>
    </dgm:pt>
    <dgm:pt modelId="{DAB95473-A7A6-465F-9359-3E8B7E92F0D6}" type="pres">
      <dgm:prSet presAssocID="{8E761578-9589-4E63-8B77-9B58091ABE1B}" presName="tx1" presStyleLbl="revTx" presStyleIdx="0" presStyleCnt="21"/>
      <dgm:spPr/>
      <dgm:t>
        <a:bodyPr/>
        <a:lstStyle/>
        <a:p>
          <a:endParaRPr lang="es-EC"/>
        </a:p>
      </dgm:t>
    </dgm:pt>
    <dgm:pt modelId="{A73781D8-8A09-4C05-9A95-D2467632F09E}" type="pres">
      <dgm:prSet presAssocID="{8E761578-9589-4E63-8B77-9B58091ABE1B}" presName="vert1" presStyleCnt="0"/>
      <dgm:spPr/>
    </dgm:pt>
    <dgm:pt modelId="{B62B146E-2439-4EE5-9DF9-7C1F2FDBF401}" type="pres">
      <dgm:prSet presAssocID="{6B0F9C68-EE20-4A37-BA07-D1CE2FE82AA6}" presName="vertSpace2a" presStyleCnt="0"/>
      <dgm:spPr/>
    </dgm:pt>
    <dgm:pt modelId="{E89E7A3D-59EF-48B9-BA76-D0B76C9EF565}" type="pres">
      <dgm:prSet presAssocID="{6B0F9C68-EE20-4A37-BA07-D1CE2FE82AA6}" presName="horz2" presStyleCnt="0"/>
      <dgm:spPr/>
    </dgm:pt>
    <dgm:pt modelId="{E492A1A6-C532-4B8C-B346-B468D3FF0D77}" type="pres">
      <dgm:prSet presAssocID="{6B0F9C68-EE20-4A37-BA07-D1CE2FE82AA6}" presName="horzSpace2" presStyleCnt="0"/>
      <dgm:spPr/>
    </dgm:pt>
    <dgm:pt modelId="{C5683EA3-74E5-4FCC-850A-64DBFBE2FF51}" type="pres">
      <dgm:prSet presAssocID="{6B0F9C68-EE20-4A37-BA07-D1CE2FE82AA6}" presName="tx2" presStyleLbl="revTx" presStyleIdx="1" presStyleCnt="21"/>
      <dgm:spPr/>
      <dgm:t>
        <a:bodyPr/>
        <a:lstStyle/>
        <a:p>
          <a:endParaRPr lang="es-EC"/>
        </a:p>
      </dgm:t>
    </dgm:pt>
    <dgm:pt modelId="{C1A7B977-4BD3-4463-B809-2C0927A60D8C}" type="pres">
      <dgm:prSet presAssocID="{6B0F9C68-EE20-4A37-BA07-D1CE2FE82AA6}" presName="vert2" presStyleCnt="0"/>
      <dgm:spPr/>
    </dgm:pt>
    <dgm:pt modelId="{77929CD6-6EE0-45A7-B5BE-7271C7B6BC3D}" type="pres">
      <dgm:prSet presAssocID="{2EC266B4-FA1D-4ED8-8149-E9736FE8D1E8}" presName="horz3" presStyleCnt="0"/>
      <dgm:spPr/>
    </dgm:pt>
    <dgm:pt modelId="{F0AD55DE-FC9A-43B6-A133-0C1EF29ADF35}" type="pres">
      <dgm:prSet presAssocID="{2EC266B4-FA1D-4ED8-8149-E9736FE8D1E8}" presName="horzSpace3" presStyleCnt="0"/>
      <dgm:spPr/>
    </dgm:pt>
    <dgm:pt modelId="{5E870C70-2835-4F30-97C4-5747AC104711}" type="pres">
      <dgm:prSet presAssocID="{2EC266B4-FA1D-4ED8-8149-E9736FE8D1E8}" presName="tx3" presStyleLbl="revTx" presStyleIdx="2" presStyleCnt="21"/>
      <dgm:spPr/>
      <dgm:t>
        <a:bodyPr/>
        <a:lstStyle/>
        <a:p>
          <a:endParaRPr lang="es-EC"/>
        </a:p>
      </dgm:t>
    </dgm:pt>
    <dgm:pt modelId="{ADD9D2EB-F1AB-48CF-B9AC-FB150EA73FC7}" type="pres">
      <dgm:prSet presAssocID="{2EC266B4-FA1D-4ED8-8149-E9736FE8D1E8}" presName="vert3" presStyleCnt="0"/>
      <dgm:spPr/>
    </dgm:pt>
    <dgm:pt modelId="{BDE55565-D397-44F6-8255-F65BE290E200}" type="pres">
      <dgm:prSet presAssocID="{9AD439DE-7F06-461A-B56D-292A0EDCC215}" presName="thinLine3" presStyleLbl="callout" presStyleIdx="0" presStyleCnt="16"/>
      <dgm:spPr/>
    </dgm:pt>
    <dgm:pt modelId="{6A9E04A3-666C-4050-8BC8-793C9A61EBCE}" type="pres">
      <dgm:prSet presAssocID="{249BFF8D-D2E9-458E-889C-5B7E66F2F48C}" presName="horz3" presStyleCnt="0"/>
      <dgm:spPr/>
    </dgm:pt>
    <dgm:pt modelId="{1FC8849A-9F04-4C7B-9515-49D792A05D9B}" type="pres">
      <dgm:prSet presAssocID="{249BFF8D-D2E9-458E-889C-5B7E66F2F48C}" presName="horzSpace3" presStyleCnt="0"/>
      <dgm:spPr/>
    </dgm:pt>
    <dgm:pt modelId="{505A8A16-BA3F-4D14-B618-93B9E084715F}" type="pres">
      <dgm:prSet presAssocID="{249BFF8D-D2E9-458E-889C-5B7E66F2F48C}" presName="tx3" presStyleLbl="revTx" presStyleIdx="3" presStyleCnt="21"/>
      <dgm:spPr/>
      <dgm:t>
        <a:bodyPr/>
        <a:lstStyle/>
        <a:p>
          <a:endParaRPr lang="es-EC"/>
        </a:p>
      </dgm:t>
    </dgm:pt>
    <dgm:pt modelId="{93431A96-6F49-4D84-832C-DB7D00471CDB}" type="pres">
      <dgm:prSet presAssocID="{249BFF8D-D2E9-458E-889C-5B7E66F2F48C}" presName="vert3" presStyleCnt="0"/>
      <dgm:spPr/>
    </dgm:pt>
    <dgm:pt modelId="{88318771-B0C8-4A06-BA52-FFCDC8A2E06F}" type="pres">
      <dgm:prSet presAssocID="{46909857-5C19-4E3E-8789-9B38CB46CF7F}" presName="thinLine3" presStyleLbl="callout" presStyleIdx="1" presStyleCnt="16"/>
      <dgm:spPr/>
    </dgm:pt>
    <dgm:pt modelId="{C6AC9864-4C2D-475D-9379-7C53AE7F7B59}" type="pres">
      <dgm:prSet presAssocID="{4B92CE0B-8EB6-4CF6-9A68-E05CA27E5BA3}" presName="horz3" presStyleCnt="0"/>
      <dgm:spPr/>
    </dgm:pt>
    <dgm:pt modelId="{6128331C-8231-407D-8A9A-E8ABB7F91076}" type="pres">
      <dgm:prSet presAssocID="{4B92CE0B-8EB6-4CF6-9A68-E05CA27E5BA3}" presName="horzSpace3" presStyleCnt="0"/>
      <dgm:spPr/>
    </dgm:pt>
    <dgm:pt modelId="{64843CE4-1BEE-4507-B0ED-342D6D3D4DEC}" type="pres">
      <dgm:prSet presAssocID="{4B92CE0B-8EB6-4CF6-9A68-E05CA27E5BA3}" presName="tx3" presStyleLbl="revTx" presStyleIdx="4" presStyleCnt="21"/>
      <dgm:spPr/>
      <dgm:t>
        <a:bodyPr/>
        <a:lstStyle/>
        <a:p>
          <a:endParaRPr lang="es-EC"/>
        </a:p>
      </dgm:t>
    </dgm:pt>
    <dgm:pt modelId="{3835ADB0-CB3C-4941-A83C-A50A4C23D1B0}" type="pres">
      <dgm:prSet presAssocID="{4B92CE0B-8EB6-4CF6-9A68-E05CA27E5BA3}" presName="vert3" presStyleCnt="0"/>
      <dgm:spPr/>
    </dgm:pt>
    <dgm:pt modelId="{FF5660B4-666A-4447-BCF2-7DCA0F0AE379}" type="pres">
      <dgm:prSet presAssocID="{6B0F9C68-EE20-4A37-BA07-D1CE2FE82AA6}" presName="thinLine2b" presStyleLbl="callout" presStyleIdx="2" presStyleCnt="16"/>
      <dgm:spPr/>
    </dgm:pt>
    <dgm:pt modelId="{FD65E8F7-2FFC-4EDC-ADCE-07C43A54450A}" type="pres">
      <dgm:prSet presAssocID="{6B0F9C68-EE20-4A37-BA07-D1CE2FE82AA6}" presName="vertSpace2b" presStyleCnt="0"/>
      <dgm:spPr/>
    </dgm:pt>
    <dgm:pt modelId="{085DF471-034D-4FB7-A377-DB19767F8293}" type="pres">
      <dgm:prSet presAssocID="{BDA0D2CA-4063-4377-A0ED-DC0D6F053A17}" presName="horz2" presStyleCnt="0"/>
      <dgm:spPr/>
    </dgm:pt>
    <dgm:pt modelId="{9573CB72-DEE5-4995-B04D-755D14942BA7}" type="pres">
      <dgm:prSet presAssocID="{BDA0D2CA-4063-4377-A0ED-DC0D6F053A17}" presName="horzSpace2" presStyleCnt="0"/>
      <dgm:spPr/>
    </dgm:pt>
    <dgm:pt modelId="{9CB5A149-0713-4D2A-B28B-FFA675CFAC6A}" type="pres">
      <dgm:prSet presAssocID="{BDA0D2CA-4063-4377-A0ED-DC0D6F053A17}" presName="tx2" presStyleLbl="revTx" presStyleIdx="5" presStyleCnt="21"/>
      <dgm:spPr/>
      <dgm:t>
        <a:bodyPr/>
        <a:lstStyle/>
        <a:p>
          <a:endParaRPr lang="es-EC"/>
        </a:p>
      </dgm:t>
    </dgm:pt>
    <dgm:pt modelId="{CCF9D536-6591-4800-A84D-7AA438458968}" type="pres">
      <dgm:prSet presAssocID="{BDA0D2CA-4063-4377-A0ED-DC0D6F053A17}" presName="vert2" presStyleCnt="0"/>
      <dgm:spPr/>
    </dgm:pt>
    <dgm:pt modelId="{403F235C-CC3F-46B3-84E3-8A11385C4E44}" type="pres">
      <dgm:prSet presAssocID="{BDA0D2CA-4063-4377-A0ED-DC0D6F053A17}" presName="thinLine2b" presStyleLbl="callout" presStyleIdx="3" presStyleCnt="16"/>
      <dgm:spPr/>
    </dgm:pt>
    <dgm:pt modelId="{6F1969D0-2CFE-4D98-9CC1-764BA22B23F9}" type="pres">
      <dgm:prSet presAssocID="{BDA0D2CA-4063-4377-A0ED-DC0D6F053A17}" presName="vertSpace2b" presStyleCnt="0"/>
      <dgm:spPr/>
    </dgm:pt>
    <dgm:pt modelId="{2681959E-477B-48B1-9A34-25FD267B579C}" type="pres">
      <dgm:prSet presAssocID="{B32AB1E1-553C-4784-BAD0-9B9A067CB5BA}" presName="horz2" presStyleCnt="0"/>
      <dgm:spPr/>
    </dgm:pt>
    <dgm:pt modelId="{BF8954D9-B429-4A5C-8C5C-46B76FC1C702}" type="pres">
      <dgm:prSet presAssocID="{B32AB1E1-553C-4784-BAD0-9B9A067CB5BA}" presName="horzSpace2" presStyleCnt="0"/>
      <dgm:spPr/>
    </dgm:pt>
    <dgm:pt modelId="{22011F56-07AC-44DA-A1A4-DFF329407356}" type="pres">
      <dgm:prSet presAssocID="{B32AB1E1-553C-4784-BAD0-9B9A067CB5BA}" presName="tx2" presStyleLbl="revTx" presStyleIdx="6" presStyleCnt="21"/>
      <dgm:spPr/>
      <dgm:t>
        <a:bodyPr/>
        <a:lstStyle/>
        <a:p>
          <a:endParaRPr lang="es-EC"/>
        </a:p>
      </dgm:t>
    </dgm:pt>
    <dgm:pt modelId="{E53FDCC3-6682-4C66-BCC3-1CD0C328BBEC}" type="pres">
      <dgm:prSet presAssocID="{B32AB1E1-553C-4784-BAD0-9B9A067CB5BA}" presName="vert2" presStyleCnt="0"/>
      <dgm:spPr/>
    </dgm:pt>
    <dgm:pt modelId="{2877469F-6044-4643-969A-3D8D593DEF81}" type="pres">
      <dgm:prSet presAssocID="{88282709-F509-470E-B6F8-E2AA287C9364}" presName="horz3" presStyleCnt="0"/>
      <dgm:spPr/>
    </dgm:pt>
    <dgm:pt modelId="{64C71338-91ED-477C-BD0A-307EF85A8FFC}" type="pres">
      <dgm:prSet presAssocID="{88282709-F509-470E-B6F8-E2AA287C9364}" presName="horzSpace3" presStyleCnt="0"/>
      <dgm:spPr/>
    </dgm:pt>
    <dgm:pt modelId="{318271B8-DF4F-44A3-8E42-4C340702428A}" type="pres">
      <dgm:prSet presAssocID="{88282709-F509-470E-B6F8-E2AA287C9364}" presName="tx3" presStyleLbl="revTx" presStyleIdx="7" presStyleCnt="21"/>
      <dgm:spPr/>
      <dgm:t>
        <a:bodyPr/>
        <a:lstStyle/>
        <a:p>
          <a:endParaRPr lang="es-EC"/>
        </a:p>
      </dgm:t>
    </dgm:pt>
    <dgm:pt modelId="{46D393D8-A3B1-4EE3-BCE9-07CC6E59EEC5}" type="pres">
      <dgm:prSet presAssocID="{88282709-F509-470E-B6F8-E2AA287C9364}" presName="vert3" presStyleCnt="0"/>
      <dgm:spPr/>
    </dgm:pt>
    <dgm:pt modelId="{2052A662-06B2-4E39-A19E-E9282ACE9FD6}" type="pres">
      <dgm:prSet presAssocID="{CF87B320-24BC-49DE-8C52-49EA81E4CC92}" presName="thinLine3" presStyleLbl="callout" presStyleIdx="4" presStyleCnt="16"/>
      <dgm:spPr/>
    </dgm:pt>
    <dgm:pt modelId="{39288FA5-5C93-4DB5-95B4-1505461C5AEA}" type="pres">
      <dgm:prSet presAssocID="{A3101B0A-D0E9-4614-8914-874B850169C5}" presName="horz3" presStyleCnt="0"/>
      <dgm:spPr/>
    </dgm:pt>
    <dgm:pt modelId="{C7065380-C280-4AA1-81F0-3CFD6FE6E444}" type="pres">
      <dgm:prSet presAssocID="{A3101B0A-D0E9-4614-8914-874B850169C5}" presName="horzSpace3" presStyleCnt="0"/>
      <dgm:spPr/>
    </dgm:pt>
    <dgm:pt modelId="{6DF8FE9F-C5A2-41EC-9AC9-FEEEB3BE2ACE}" type="pres">
      <dgm:prSet presAssocID="{A3101B0A-D0E9-4614-8914-874B850169C5}" presName="tx3" presStyleLbl="revTx" presStyleIdx="8" presStyleCnt="21"/>
      <dgm:spPr/>
      <dgm:t>
        <a:bodyPr/>
        <a:lstStyle/>
        <a:p>
          <a:endParaRPr lang="es-EC"/>
        </a:p>
      </dgm:t>
    </dgm:pt>
    <dgm:pt modelId="{7550DC80-DED7-4A75-88DC-5A287834DD64}" type="pres">
      <dgm:prSet presAssocID="{A3101B0A-D0E9-4614-8914-874B850169C5}" presName="vert3" presStyleCnt="0"/>
      <dgm:spPr/>
    </dgm:pt>
    <dgm:pt modelId="{1DAA889C-9CB6-4F9D-8579-C02A235A8C58}" type="pres">
      <dgm:prSet presAssocID="{56A36233-4A7F-4612-9D4A-E0AD8FC65A4C}" presName="thinLine3" presStyleLbl="callout" presStyleIdx="5" presStyleCnt="16"/>
      <dgm:spPr/>
    </dgm:pt>
    <dgm:pt modelId="{26F25E6D-5F98-4E61-B0B3-9F0F7B82326B}" type="pres">
      <dgm:prSet presAssocID="{AD27AFFC-1EB4-4BAE-8760-38E6C5CDD6A4}" presName="horz3" presStyleCnt="0"/>
      <dgm:spPr/>
    </dgm:pt>
    <dgm:pt modelId="{4757C061-97AB-44D0-924E-07DC54C8C3D6}" type="pres">
      <dgm:prSet presAssocID="{AD27AFFC-1EB4-4BAE-8760-38E6C5CDD6A4}" presName="horzSpace3" presStyleCnt="0"/>
      <dgm:spPr/>
    </dgm:pt>
    <dgm:pt modelId="{C71EEA11-729F-4C0A-825A-8B0BA31A2F39}" type="pres">
      <dgm:prSet presAssocID="{AD27AFFC-1EB4-4BAE-8760-38E6C5CDD6A4}" presName="tx3" presStyleLbl="revTx" presStyleIdx="9" presStyleCnt="21"/>
      <dgm:spPr/>
      <dgm:t>
        <a:bodyPr/>
        <a:lstStyle/>
        <a:p>
          <a:endParaRPr lang="es-EC"/>
        </a:p>
      </dgm:t>
    </dgm:pt>
    <dgm:pt modelId="{716B6220-46EC-4082-A1BA-FD5342D81A79}" type="pres">
      <dgm:prSet presAssocID="{AD27AFFC-1EB4-4BAE-8760-38E6C5CDD6A4}" presName="vert3" presStyleCnt="0"/>
      <dgm:spPr/>
    </dgm:pt>
    <dgm:pt modelId="{4F636576-2ED4-43D0-A80F-3E453CB04855}" type="pres">
      <dgm:prSet presAssocID="{B32AB1E1-553C-4784-BAD0-9B9A067CB5BA}" presName="thinLine2b" presStyleLbl="callout" presStyleIdx="6" presStyleCnt="16"/>
      <dgm:spPr/>
    </dgm:pt>
    <dgm:pt modelId="{BF266562-4C0E-494B-8904-C5C41DA0D424}" type="pres">
      <dgm:prSet presAssocID="{B32AB1E1-553C-4784-BAD0-9B9A067CB5BA}" presName="vertSpace2b" presStyleCnt="0"/>
      <dgm:spPr/>
    </dgm:pt>
    <dgm:pt modelId="{D8E9D7E9-C101-4FC1-BCB5-E6C5211B5FD6}" type="pres">
      <dgm:prSet presAssocID="{46509134-B237-446E-BDFF-B57A47A37B1D}" presName="horz2" presStyleCnt="0"/>
      <dgm:spPr/>
    </dgm:pt>
    <dgm:pt modelId="{A2363A06-B69F-4EFB-B23C-3AFD1C24285D}" type="pres">
      <dgm:prSet presAssocID="{46509134-B237-446E-BDFF-B57A47A37B1D}" presName="horzSpace2" presStyleCnt="0"/>
      <dgm:spPr/>
    </dgm:pt>
    <dgm:pt modelId="{CD216096-ADA5-4D59-BF45-FEA14B0070DA}" type="pres">
      <dgm:prSet presAssocID="{46509134-B237-446E-BDFF-B57A47A37B1D}" presName="tx2" presStyleLbl="revTx" presStyleIdx="10" presStyleCnt="21"/>
      <dgm:spPr/>
      <dgm:t>
        <a:bodyPr/>
        <a:lstStyle/>
        <a:p>
          <a:endParaRPr lang="es-EC"/>
        </a:p>
      </dgm:t>
    </dgm:pt>
    <dgm:pt modelId="{0BD99D27-63C5-46A9-9F8D-33566907EF31}" type="pres">
      <dgm:prSet presAssocID="{46509134-B237-446E-BDFF-B57A47A37B1D}" presName="vert2" presStyleCnt="0"/>
      <dgm:spPr/>
    </dgm:pt>
    <dgm:pt modelId="{5E55E1A9-F16C-4529-85D3-DEC71ED08FA4}" type="pres">
      <dgm:prSet presAssocID="{E9E8FB53-1BB4-4ECA-BD52-F814E26FAFC3}" presName="horz3" presStyleCnt="0"/>
      <dgm:spPr/>
    </dgm:pt>
    <dgm:pt modelId="{1F086923-53B4-4D19-A3BD-3D35C1A4C2D0}" type="pres">
      <dgm:prSet presAssocID="{E9E8FB53-1BB4-4ECA-BD52-F814E26FAFC3}" presName="horzSpace3" presStyleCnt="0"/>
      <dgm:spPr/>
    </dgm:pt>
    <dgm:pt modelId="{FCD9C1A4-6852-4B75-B205-A0A72BE6723D}" type="pres">
      <dgm:prSet presAssocID="{E9E8FB53-1BB4-4ECA-BD52-F814E26FAFC3}" presName="tx3" presStyleLbl="revTx" presStyleIdx="11" presStyleCnt="21"/>
      <dgm:spPr/>
      <dgm:t>
        <a:bodyPr/>
        <a:lstStyle/>
        <a:p>
          <a:endParaRPr lang="es-EC"/>
        </a:p>
      </dgm:t>
    </dgm:pt>
    <dgm:pt modelId="{99F002DE-4F8C-486F-96F9-94C802E1ABB3}" type="pres">
      <dgm:prSet presAssocID="{E9E8FB53-1BB4-4ECA-BD52-F814E26FAFC3}" presName="vert3" presStyleCnt="0"/>
      <dgm:spPr/>
    </dgm:pt>
    <dgm:pt modelId="{5D8FBE3F-770C-4770-9EF7-D8E0ACA5B96B}" type="pres">
      <dgm:prSet presAssocID="{A0D98D42-DE36-4BC9-B9F3-203D626EC9D1}" presName="thinLine3" presStyleLbl="callout" presStyleIdx="7" presStyleCnt="16"/>
      <dgm:spPr/>
    </dgm:pt>
    <dgm:pt modelId="{29823B3D-CA27-4B86-9E56-DAB599BB279D}" type="pres">
      <dgm:prSet presAssocID="{4F6FE662-92D3-4692-A6FA-7235771BABC7}" presName="horz3" presStyleCnt="0"/>
      <dgm:spPr/>
    </dgm:pt>
    <dgm:pt modelId="{336CC467-9358-4C00-AFFF-0F533DD3513A}" type="pres">
      <dgm:prSet presAssocID="{4F6FE662-92D3-4692-A6FA-7235771BABC7}" presName="horzSpace3" presStyleCnt="0"/>
      <dgm:spPr/>
    </dgm:pt>
    <dgm:pt modelId="{F2278804-852A-4DC2-AA37-2C4435CA7DC2}" type="pres">
      <dgm:prSet presAssocID="{4F6FE662-92D3-4692-A6FA-7235771BABC7}" presName="tx3" presStyleLbl="revTx" presStyleIdx="12" presStyleCnt="21"/>
      <dgm:spPr/>
      <dgm:t>
        <a:bodyPr/>
        <a:lstStyle/>
        <a:p>
          <a:endParaRPr lang="es-EC"/>
        </a:p>
      </dgm:t>
    </dgm:pt>
    <dgm:pt modelId="{2447B88C-DF3E-4342-A301-61BAFA788B01}" type="pres">
      <dgm:prSet presAssocID="{4F6FE662-92D3-4692-A6FA-7235771BABC7}" presName="vert3" presStyleCnt="0"/>
      <dgm:spPr/>
    </dgm:pt>
    <dgm:pt modelId="{2F46C0DB-C8F0-4CD5-AA68-31095C7A06DC}" type="pres">
      <dgm:prSet presAssocID="{46509134-B237-446E-BDFF-B57A47A37B1D}" presName="thinLine2b" presStyleLbl="callout" presStyleIdx="8" presStyleCnt="16"/>
      <dgm:spPr/>
    </dgm:pt>
    <dgm:pt modelId="{2FE63C03-C5DB-4528-9A25-FE6B2E728404}" type="pres">
      <dgm:prSet presAssocID="{46509134-B237-446E-BDFF-B57A47A37B1D}" presName="vertSpace2b" presStyleCnt="0"/>
      <dgm:spPr/>
    </dgm:pt>
    <dgm:pt modelId="{7199EEA3-D7DD-4B48-8A33-87AC49AF9050}" type="pres">
      <dgm:prSet presAssocID="{35510911-7EB0-4926-9F35-2D6BEBA42511}" presName="horz2" presStyleCnt="0"/>
      <dgm:spPr/>
    </dgm:pt>
    <dgm:pt modelId="{BF744C8C-EBBA-446D-9CDA-5EFC162FF65F}" type="pres">
      <dgm:prSet presAssocID="{35510911-7EB0-4926-9F35-2D6BEBA42511}" presName="horzSpace2" presStyleCnt="0"/>
      <dgm:spPr/>
    </dgm:pt>
    <dgm:pt modelId="{A845B77B-EA41-4E07-B802-B0EF13DC3937}" type="pres">
      <dgm:prSet presAssocID="{35510911-7EB0-4926-9F35-2D6BEBA42511}" presName="tx2" presStyleLbl="revTx" presStyleIdx="13" presStyleCnt="21"/>
      <dgm:spPr/>
      <dgm:t>
        <a:bodyPr/>
        <a:lstStyle/>
        <a:p>
          <a:endParaRPr lang="es-EC"/>
        </a:p>
      </dgm:t>
    </dgm:pt>
    <dgm:pt modelId="{205F00B5-64F9-421D-8875-9B1CCA4E822C}" type="pres">
      <dgm:prSet presAssocID="{35510911-7EB0-4926-9F35-2D6BEBA42511}" presName="vert2" presStyleCnt="0"/>
      <dgm:spPr/>
    </dgm:pt>
    <dgm:pt modelId="{05434E55-BA49-47EA-9FD2-67531F9CD036}" type="pres">
      <dgm:prSet presAssocID="{35510911-7EB0-4926-9F35-2D6BEBA42511}" presName="thinLine2b" presStyleLbl="callout" presStyleIdx="9" presStyleCnt="16"/>
      <dgm:spPr/>
    </dgm:pt>
    <dgm:pt modelId="{1D6F5106-D208-4321-B682-153E03C62311}" type="pres">
      <dgm:prSet presAssocID="{35510911-7EB0-4926-9F35-2D6BEBA42511}" presName="vertSpace2b" presStyleCnt="0"/>
      <dgm:spPr/>
    </dgm:pt>
    <dgm:pt modelId="{B68095C9-0E27-42A0-9639-FFF1D2C5EB3C}" type="pres">
      <dgm:prSet presAssocID="{DD5CCFC2-EA35-4975-B672-704969CA725A}" presName="horz2" presStyleCnt="0"/>
      <dgm:spPr/>
    </dgm:pt>
    <dgm:pt modelId="{87502E45-B4F4-4A85-9131-F29332485DEB}" type="pres">
      <dgm:prSet presAssocID="{DD5CCFC2-EA35-4975-B672-704969CA725A}" presName="horzSpace2" presStyleCnt="0"/>
      <dgm:spPr/>
    </dgm:pt>
    <dgm:pt modelId="{10F75278-B2A4-4DB3-A709-F0F046BDC57B}" type="pres">
      <dgm:prSet presAssocID="{DD5CCFC2-EA35-4975-B672-704969CA725A}" presName="tx2" presStyleLbl="revTx" presStyleIdx="14" presStyleCnt="21"/>
      <dgm:spPr/>
      <dgm:t>
        <a:bodyPr/>
        <a:lstStyle/>
        <a:p>
          <a:endParaRPr lang="es-EC"/>
        </a:p>
      </dgm:t>
    </dgm:pt>
    <dgm:pt modelId="{0902E5DC-24BC-4D05-B5D2-85978422F57D}" type="pres">
      <dgm:prSet presAssocID="{DD5CCFC2-EA35-4975-B672-704969CA725A}" presName="vert2" presStyleCnt="0"/>
      <dgm:spPr/>
    </dgm:pt>
    <dgm:pt modelId="{536DC81B-B979-4F9B-AE25-B034843CCFC3}" type="pres">
      <dgm:prSet presAssocID="{DD5CCFC2-EA35-4975-B672-704969CA725A}" presName="thinLine2b" presStyleLbl="callout" presStyleIdx="10" presStyleCnt="16"/>
      <dgm:spPr/>
    </dgm:pt>
    <dgm:pt modelId="{7CAC6CB2-6B2D-40AD-AAAA-8E0DC3610288}" type="pres">
      <dgm:prSet presAssocID="{DD5CCFC2-EA35-4975-B672-704969CA725A}" presName="vertSpace2b" presStyleCnt="0"/>
      <dgm:spPr/>
    </dgm:pt>
    <dgm:pt modelId="{35A17774-2934-463C-86A9-20F7D77125C4}" type="pres">
      <dgm:prSet presAssocID="{8A63E839-5649-438A-8C4B-EBAFDEF93046}" presName="horz2" presStyleCnt="0"/>
      <dgm:spPr/>
    </dgm:pt>
    <dgm:pt modelId="{DB06B726-23A8-44FA-B543-88B58500D29F}" type="pres">
      <dgm:prSet presAssocID="{8A63E839-5649-438A-8C4B-EBAFDEF93046}" presName="horzSpace2" presStyleCnt="0"/>
      <dgm:spPr/>
    </dgm:pt>
    <dgm:pt modelId="{BE62E9C3-2964-4D9F-BAFA-F07A2BE3907E}" type="pres">
      <dgm:prSet presAssocID="{8A63E839-5649-438A-8C4B-EBAFDEF93046}" presName="tx2" presStyleLbl="revTx" presStyleIdx="15" presStyleCnt="21"/>
      <dgm:spPr/>
      <dgm:t>
        <a:bodyPr/>
        <a:lstStyle/>
        <a:p>
          <a:endParaRPr lang="es-EC"/>
        </a:p>
      </dgm:t>
    </dgm:pt>
    <dgm:pt modelId="{E80ACC9C-80EE-4C5B-9209-7FB6ACD5F4D0}" type="pres">
      <dgm:prSet presAssocID="{8A63E839-5649-438A-8C4B-EBAFDEF93046}" presName="vert2" presStyleCnt="0"/>
      <dgm:spPr/>
    </dgm:pt>
    <dgm:pt modelId="{F9F4EECA-9E41-4BD0-A740-55258458ADAF}" type="pres">
      <dgm:prSet presAssocID="{8A63E839-5649-438A-8C4B-EBAFDEF93046}" presName="thinLine2b" presStyleLbl="callout" presStyleIdx="11" presStyleCnt="16"/>
      <dgm:spPr/>
    </dgm:pt>
    <dgm:pt modelId="{D7045E22-C2BD-4BF5-9A3F-0CB8ADA42D45}" type="pres">
      <dgm:prSet presAssocID="{8A63E839-5649-438A-8C4B-EBAFDEF93046}" presName="vertSpace2b" presStyleCnt="0"/>
      <dgm:spPr/>
    </dgm:pt>
    <dgm:pt modelId="{D7366953-3881-4996-9250-276529623217}" type="pres">
      <dgm:prSet presAssocID="{7431A78A-3489-4301-A477-2AC88EAB7EBF}" presName="horz2" presStyleCnt="0"/>
      <dgm:spPr/>
    </dgm:pt>
    <dgm:pt modelId="{10DF1EE2-C2B9-4609-A666-C8417EB71952}" type="pres">
      <dgm:prSet presAssocID="{7431A78A-3489-4301-A477-2AC88EAB7EBF}" presName="horzSpace2" presStyleCnt="0"/>
      <dgm:spPr/>
    </dgm:pt>
    <dgm:pt modelId="{88732596-A104-456A-BBD2-725F72AE593C}" type="pres">
      <dgm:prSet presAssocID="{7431A78A-3489-4301-A477-2AC88EAB7EBF}" presName="tx2" presStyleLbl="revTx" presStyleIdx="16" presStyleCnt="21"/>
      <dgm:spPr/>
      <dgm:t>
        <a:bodyPr/>
        <a:lstStyle/>
        <a:p>
          <a:endParaRPr lang="es-EC"/>
        </a:p>
      </dgm:t>
    </dgm:pt>
    <dgm:pt modelId="{D2F5AB1C-80BC-44A3-9C58-DB5849AFAD77}" type="pres">
      <dgm:prSet presAssocID="{7431A78A-3489-4301-A477-2AC88EAB7EBF}" presName="vert2" presStyleCnt="0"/>
      <dgm:spPr/>
    </dgm:pt>
    <dgm:pt modelId="{2F36FBA2-A4C4-40D3-9F23-805DC764F1C8}" type="pres">
      <dgm:prSet presAssocID="{400D33DF-F988-4BAE-BE4C-EC9AF7A3BC44}" presName="horz3" presStyleCnt="0"/>
      <dgm:spPr/>
    </dgm:pt>
    <dgm:pt modelId="{F8F665A2-06B4-4A95-BADE-88E26D4AE01F}" type="pres">
      <dgm:prSet presAssocID="{400D33DF-F988-4BAE-BE4C-EC9AF7A3BC44}" presName="horzSpace3" presStyleCnt="0"/>
      <dgm:spPr/>
    </dgm:pt>
    <dgm:pt modelId="{EC064852-46DB-4592-8D65-BD82ECB9CDF6}" type="pres">
      <dgm:prSet presAssocID="{400D33DF-F988-4BAE-BE4C-EC9AF7A3BC44}" presName="tx3" presStyleLbl="revTx" presStyleIdx="17" presStyleCnt="21"/>
      <dgm:spPr/>
      <dgm:t>
        <a:bodyPr/>
        <a:lstStyle/>
        <a:p>
          <a:endParaRPr lang="es-EC"/>
        </a:p>
      </dgm:t>
    </dgm:pt>
    <dgm:pt modelId="{D75F01B8-7B80-41E3-B763-9C1F839DA39B}" type="pres">
      <dgm:prSet presAssocID="{400D33DF-F988-4BAE-BE4C-EC9AF7A3BC44}" presName="vert3" presStyleCnt="0"/>
      <dgm:spPr/>
    </dgm:pt>
    <dgm:pt modelId="{BBD72E44-3F86-49A1-94FA-FC9ED318A116}" type="pres">
      <dgm:prSet presAssocID="{E6EC4ED8-224C-4C79-AA93-777E46AA8457}" presName="thinLine3" presStyleLbl="callout" presStyleIdx="12" presStyleCnt="16"/>
      <dgm:spPr/>
    </dgm:pt>
    <dgm:pt modelId="{4D79FDFC-6E22-4879-B6E2-73FE491D3B5F}" type="pres">
      <dgm:prSet presAssocID="{1C31A1B8-A06E-4814-964A-F21F4C1809C4}" presName="horz3" presStyleCnt="0"/>
      <dgm:spPr/>
    </dgm:pt>
    <dgm:pt modelId="{4CC3C2A7-B98B-4FCB-AA0A-52CB4C0AEEA6}" type="pres">
      <dgm:prSet presAssocID="{1C31A1B8-A06E-4814-964A-F21F4C1809C4}" presName="horzSpace3" presStyleCnt="0"/>
      <dgm:spPr/>
    </dgm:pt>
    <dgm:pt modelId="{2CB36900-44C7-4755-8818-019A4F3FE590}" type="pres">
      <dgm:prSet presAssocID="{1C31A1B8-A06E-4814-964A-F21F4C1809C4}" presName="tx3" presStyleLbl="revTx" presStyleIdx="18" presStyleCnt="21"/>
      <dgm:spPr/>
      <dgm:t>
        <a:bodyPr/>
        <a:lstStyle/>
        <a:p>
          <a:endParaRPr lang="es-EC"/>
        </a:p>
      </dgm:t>
    </dgm:pt>
    <dgm:pt modelId="{7556C32E-FF25-4F11-9648-D85E2D64C047}" type="pres">
      <dgm:prSet presAssocID="{1C31A1B8-A06E-4814-964A-F21F4C1809C4}" presName="vert3" presStyleCnt="0"/>
      <dgm:spPr/>
    </dgm:pt>
    <dgm:pt modelId="{FAC1DDC2-C12C-450B-A088-82953634095B}" type="pres">
      <dgm:prSet presAssocID="{AC96AEBA-CAB9-4D10-91F4-4299D7E6A130}" presName="thinLine3" presStyleLbl="callout" presStyleIdx="13" presStyleCnt="16"/>
      <dgm:spPr/>
    </dgm:pt>
    <dgm:pt modelId="{26BC08C7-2B98-4274-9CDD-5CE2553349C0}" type="pres">
      <dgm:prSet presAssocID="{6390DC14-6C45-46A8-B914-5769CFDB7B96}" presName="horz3" presStyleCnt="0"/>
      <dgm:spPr/>
    </dgm:pt>
    <dgm:pt modelId="{7079C821-4372-4E8A-92A8-718B97C3FFF4}" type="pres">
      <dgm:prSet presAssocID="{6390DC14-6C45-46A8-B914-5769CFDB7B96}" presName="horzSpace3" presStyleCnt="0"/>
      <dgm:spPr/>
    </dgm:pt>
    <dgm:pt modelId="{8A3A090A-FF7D-49E5-8A10-94E3B64AE2E6}" type="pres">
      <dgm:prSet presAssocID="{6390DC14-6C45-46A8-B914-5769CFDB7B96}" presName="tx3" presStyleLbl="revTx" presStyleIdx="19" presStyleCnt="21"/>
      <dgm:spPr/>
      <dgm:t>
        <a:bodyPr/>
        <a:lstStyle/>
        <a:p>
          <a:endParaRPr lang="es-EC"/>
        </a:p>
      </dgm:t>
    </dgm:pt>
    <dgm:pt modelId="{C7BE1ED3-4116-494A-B968-8CEFD5DEAF22}" type="pres">
      <dgm:prSet presAssocID="{6390DC14-6C45-46A8-B914-5769CFDB7B96}" presName="vert3" presStyleCnt="0"/>
      <dgm:spPr/>
    </dgm:pt>
    <dgm:pt modelId="{D937C545-11F7-48CA-A035-99E11311305C}" type="pres">
      <dgm:prSet presAssocID="{7431A78A-3489-4301-A477-2AC88EAB7EBF}" presName="thinLine2b" presStyleLbl="callout" presStyleIdx="14" presStyleCnt="16"/>
      <dgm:spPr/>
    </dgm:pt>
    <dgm:pt modelId="{A79F4A21-4D63-48F0-8931-3AC38559C25B}" type="pres">
      <dgm:prSet presAssocID="{7431A78A-3489-4301-A477-2AC88EAB7EBF}" presName="vertSpace2b" presStyleCnt="0"/>
      <dgm:spPr/>
    </dgm:pt>
    <dgm:pt modelId="{61BD7307-0C31-47C0-92C8-D2CCD487FA4C}" type="pres">
      <dgm:prSet presAssocID="{8C778E49-55C8-4B40-B3AB-4B5B066370E8}" presName="horz2" presStyleCnt="0"/>
      <dgm:spPr/>
    </dgm:pt>
    <dgm:pt modelId="{BAD9DD34-40F8-431F-923A-9F98FE3E3E50}" type="pres">
      <dgm:prSet presAssocID="{8C778E49-55C8-4B40-B3AB-4B5B066370E8}" presName="horzSpace2" presStyleCnt="0"/>
      <dgm:spPr/>
    </dgm:pt>
    <dgm:pt modelId="{FFFF6580-7E58-477A-BBFA-44CAB463C5E7}" type="pres">
      <dgm:prSet presAssocID="{8C778E49-55C8-4B40-B3AB-4B5B066370E8}" presName="tx2" presStyleLbl="revTx" presStyleIdx="20" presStyleCnt="21"/>
      <dgm:spPr/>
      <dgm:t>
        <a:bodyPr/>
        <a:lstStyle/>
        <a:p>
          <a:endParaRPr lang="es-EC"/>
        </a:p>
      </dgm:t>
    </dgm:pt>
    <dgm:pt modelId="{4F64C840-0E2A-4E90-ACB6-2EDC034E81D3}" type="pres">
      <dgm:prSet presAssocID="{8C778E49-55C8-4B40-B3AB-4B5B066370E8}" presName="vert2" presStyleCnt="0"/>
      <dgm:spPr/>
    </dgm:pt>
    <dgm:pt modelId="{FB5C4937-DBF8-4529-A327-EA5BF5C203EC}" type="pres">
      <dgm:prSet presAssocID="{8C778E49-55C8-4B40-B3AB-4B5B066370E8}" presName="thinLine2b" presStyleLbl="callout" presStyleIdx="15" presStyleCnt="16"/>
      <dgm:spPr/>
    </dgm:pt>
    <dgm:pt modelId="{69427B89-30F6-4C0B-A42D-A07B4717A9BB}" type="pres">
      <dgm:prSet presAssocID="{8C778E49-55C8-4B40-B3AB-4B5B066370E8}" presName="vertSpace2b" presStyleCnt="0"/>
      <dgm:spPr/>
    </dgm:pt>
  </dgm:ptLst>
  <dgm:cxnLst>
    <dgm:cxn modelId="{BD705D71-D5BD-4AC3-B038-78C64A0DCD8A}" srcId="{8E761578-9589-4E63-8B77-9B58091ABE1B}" destId="{8C778E49-55C8-4B40-B3AB-4B5B066370E8}" srcOrd="8" destOrd="0" parTransId="{26B38700-F07E-40B9-93E3-4D4848D0E1C2}" sibTransId="{16204B0D-F0AE-441A-A3CA-DDF0C105D196}"/>
    <dgm:cxn modelId="{583362ED-84FA-44A6-BD36-9DE7F431A7B1}" type="presOf" srcId="{46509134-B237-446E-BDFF-B57A47A37B1D}" destId="{CD216096-ADA5-4D59-BF45-FEA14B0070DA}" srcOrd="0" destOrd="0" presId="urn:microsoft.com/office/officeart/2008/layout/LinedList"/>
    <dgm:cxn modelId="{98D48091-726A-411A-803D-CFC5454231F0}" srcId="{46509134-B237-446E-BDFF-B57A47A37B1D}" destId="{E9E8FB53-1BB4-4ECA-BD52-F814E26FAFC3}" srcOrd="0" destOrd="0" parTransId="{A0E3E483-06F9-4DF1-A411-1F2798F850F4}" sibTransId="{A0D98D42-DE36-4BC9-B9F3-203D626EC9D1}"/>
    <dgm:cxn modelId="{268BA42C-E0EE-40C1-B669-2FE54D9800EB}" srcId="{8E761578-9589-4E63-8B77-9B58091ABE1B}" destId="{8A63E839-5649-438A-8C4B-EBAFDEF93046}" srcOrd="6" destOrd="0" parTransId="{BD4B7A39-9F71-455A-870F-AD29F76346FA}" sibTransId="{803766A3-A4F9-4E43-B4A4-A1E132E45EFA}"/>
    <dgm:cxn modelId="{46DA1679-63C4-4704-9F17-E215DB3532D1}" srcId="{8E761578-9589-4E63-8B77-9B58091ABE1B}" destId="{7431A78A-3489-4301-A477-2AC88EAB7EBF}" srcOrd="7" destOrd="0" parTransId="{7C120202-913D-4893-BC2A-06BFD718C843}" sibTransId="{5B169C86-C02D-41B2-A3DC-FB45BE3B83EE}"/>
    <dgm:cxn modelId="{87DCE999-B545-43D2-B1C1-5C1CE6392528}" srcId="{8E761578-9589-4E63-8B77-9B58091ABE1B}" destId="{B32AB1E1-553C-4784-BAD0-9B9A067CB5BA}" srcOrd="2" destOrd="0" parTransId="{F80415F7-853C-44D6-AA0B-BDEDE9C51743}" sibTransId="{613CB8B4-A536-4219-8B49-26CDD94B76A4}"/>
    <dgm:cxn modelId="{3164CDD5-96CD-4780-9BD1-449056E23DF5}" type="presOf" srcId="{B32AB1E1-553C-4784-BAD0-9B9A067CB5BA}" destId="{22011F56-07AC-44DA-A1A4-DFF329407356}" srcOrd="0" destOrd="0" presId="urn:microsoft.com/office/officeart/2008/layout/LinedList"/>
    <dgm:cxn modelId="{FA2E9703-FBCD-417E-84E0-5BF11A062207}" type="presOf" srcId="{4B92CE0B-8EB6-4CF6-9A68-E05CA27E5BA3}" destId="{64843CE4-1BEE-4507-B0ED-342D6D3D4DEC}" srcOrd="0" destOrd="0" presId="urn:microsoft.com/office/officeart/2008/layout/LinedList"/>
    <dgm:cxn modelId="{55459377-72EF-4674-841F-8D63987DCF79}" type="presOf" srcId="{A3101B0A-D0E9-4614-8914-874B850169C5}" destId="{6DF8FE9F-C5A2-41EC-9AC9-FEEEB3BE2ACE}" srcOrd="0" destOrd="0" presId="urn:microsoft.com/office/officeart/2008/layout/LinedList"/>
    <dgm:cxn modelId="{F6AB2446-3CC2-4A0B-975B-D47AE907C696}" srcId="{8E761578-9589-4E63-8B77-9B58091ABE1B}" destId="{35510911-7EB0-4926-9F35-2D6BEBA42511}" srcOrd="4" destOrd="0" parTransId="{050CA866-7C61-4837-ADDC-FD4CC956D03B}" sibTransId="{4E9F0575-CC16-40C3-A6E7-FFE0188BD5D4}"/>
    <dgm:cxn modelId="{8013E0AB-2F09-4ABC-A7D1-28E17A72206F}" srcId="{8E761578-9589-4E63-8B77-9B58091ABE1B}" destId="{46509134-B237-446E-BDFF-B57A47A37B1D}" srcOrd="3" destOrd="0" parTransId="{FCA7A52C-604A-42EC-9C63-A01E9E122420}" sibTransId="{1D129050-24F9-4F8A-AB80-5E24937B7C89}"/>
    <dgm:cxn modelId="{7C23365B-1322-4A85-A9AC-82270C4FBC58}" srcId="{7431A78A-3489-4301-A477-2AC88EAB7EBF}" destId="{6390DC14-6C45-46A8-B914-5769CFDB7B96}" srcOrd="2" destOrd="0" parTransId="{8B4A7896-0F99-492E-8070-74C22D9A9E55}" sibTransId="{A6DC0930-3378-40C4-BA6C-DA21AB5A23ED}"/>
    <dgm:cxn modelId="{865E94BF-C3AE-46C4-B566-3145B2873A50}" srcId="{7431A78A-3489-4301-A477-2AC88EAB7EBF}" destId="{400D33DF-F988-4BAE-BE4C-EC9AF7A3BC44}" srcOrd="0" destOrd="0" parTransId="{880D2C3C-D825-4856-AD69-864DB36E0EC2}" sibTransId="{E6EC4ED8-224C-4C79-AA93-777E46AA8457}"/>
    <dgm:cxn modelId="{99D2719F-3AD7-42A0-92F7-C93CBABBFB69}" type="presOf" srcId="{400D33DF-F988-4BAE-BE4C-EC9AF7A3BC44}" destId="{EC064852-46DB-4592-8D65-BD82ECB9CDF6}" srcOrd="0" destOrd="0" presId="urn:microsoft.com/office/officeart/2008/layout/LinedList"/>
    <dgm:cxn modelId="{3D0D2347-CBD8-4DA1-B430-84611672C896}" srcId="{8E761578-9589-4E63-8B77-9B58091ABE1B}" destId="{6B0F9C68-EE20-4A37-BA07-D1CE2FE82AA6}" srcOrd="0" destOrd="0" parTransId="{3378A00C-A07A-4D98-8A15-B08EDC30AA1C}" sibTransId="{5E42A6D1-A5DD-4E74-9AC1-386A3705CBB8}"/>
    <dgm:cxn modelId="{F2BDF6E7-4F81-45DB-83EE-A5B0AB721C3C}" srcId="{9BDA78BF-A2F3-46B4-AC8C-FDB62FF0C2B8}" destId="{8E761578-9589-4E63-8B77-9B58091ABE1B}" srcOrd="0" destOrd="0" parTransId="{6B1796EC-13F7-4784-A7F6-16713CC15B41}" sibTransId="{C4774D68-71AD-4C9A-91D7-C473D9482C67}"/>
    <dgm:cxn modelId="{3022BDE1-1227-495A-824D-8F675260282D}" srcId="{7431A78A-3489-4301-A477-2AC88EAB7EBF}" destId="{1C31A1B8-A06E-4814-964A-F21F4C1809C4}" srcOrd="1" destOrd="0" parTransId="{91A9702B-B995-48E4-B4D1-03A1DE1AE753}" sibTransId="{AC96AEBA-CAB9-4D10-91F4-4299D7E6A130}"/>
    <dgm:cxn modelId="{76DD8027-137B-43E0-98B5-29DC561242E5}" srcId="{B32AB1E1-553C-4784-BAD0-9B9A067CB5BA}" destId="{88282709-F509-470E-B6F8-E2AA287C9364}" srcOrd="0" destOrd="0" parTransId="{3F8789A5-B799-466E-8C4B-3C2950AF60E6}" sibTransId="{CF87B320-24BC-49DE-8C52-49EA81E4CC92}"/>
    <dgm:cxn modelId="{185D5953-6900-474D-83CE-645D056FADBD}" srcId="{6B0F9C68-EE20-4A37-BA07-D1CE2FE82AA6}" destId="{4B92CE0B-8EB6-4CF6-9A68-E05CA27E5BA3}" srcOrd="2" destOrd="0" parTransId="{263A866C-F438-4ADA-8D11-E217AA15F580}" sibTransId="{E1C75524-B3C8-4DCD-8BE2-DDFBEC916AC8}"/>
    <dgm:cxn modelId="{AEB06109-2329-46D3-A7A5-733B7A34FD16}" type="presOf" srcId="{2EC266B4-FA1D-4ED8-8149-E9736FE8D1E8}" destId="{5E870C70-2835-4F30-97C4-5747AC104711}" srcOrd="0" destOrd="0" presId="urn:microsoft.com/office/officeart/2008/layout/LinedList"/>
    <dgm:cxn modelId="{25681D85-B692-4B1D-89D0-6B153D2DA427}" type="presOf" srcId="{DD5CCFC2-EA35-4975-B672-704969CA725A}" destId="{10F75278-B2A4-4DB3-A709-F0F046BDC57B}" srcOrd="0" destOrd="0" presId="urn:microsoft.com/office/officeart/2008/layout/LinedList"/>
    <dgm:cxn modelId="{608E1294-A072-4708-A020-33FA24BFFE00}" type="presOf" srcId="{BDA0D2CA-4063-4377-A0ED-DC0D6F053A17}" destId="{9CB5A149-0713-4D2A-B28B-FFA675CFAC6A}" srcOrd="0" destOrd="0" presId="urn:microsoft.com/office/officeart/2008/layout/LinedList"/>
    <dgm:cxn modelId="{5E8F2DFC-0922-4B5C-AA18-3A8AD9776DE5}" type="presOf" srcId="{7431A78A-3489-4301-A477-2AC88EAB7EBF}" destId="{88732596-A104-456A-BBD2-725F72AE593C}" srcOrd="0" destOrd="0" presId="urn:microsoft.com/office/officeart/2008/layout/LinedList"/>
    <dgm:cxn modelId="{446B8F5C-85D6-4026-AE14-D4B1F34AC46D}" type="presOf" srcId="{4F6FE662-92D3-4692-A6FA-7235771BABC7}" destId="{F2278804-852A-4DC2-AA37-2C4435CA7DC2}" srcOrd="0" destOrd="0" presId="urn:microsoft.com/office/officeart/2008/layout/LinedList"/>
    <dgm:cxn modelId="{03288A42-137C-4C34-A0AC-1B83E5B1D053}" type="presOf" srcId="{88282709-F509-470E-B6F8-E2AA287C9364}" destId="{318271B8-DF4F-44A3-8E42-4C340702428A}" srcOrd="0" destOrd="0" presId="urn:microsoft.com/office/officeart/2008/layout/LinedList"/>
    <dgm:cxn modelId="{8AA916CE-48B2-474A-850C-EB3CF39A3CB6}" type="presOf" srcId="{8E761578-9589-4E63-8B77-9B58091ABE1B}" destId="{DAB95473-A7A6-465F-9359-3E8B7E92F0D6}" srcOrd="0" destOrd="0" presId="urn:microsoft.com/office/officeart/2008/layout/LinedList"/>
    <dgm:cxn modelId="{C778D3D3-5CB5-4E80-B478-DDD534524859}" srcId="{B32AB1E1-553C-4784-BAD0-9B9A067CB5BA}" destId="{A3101B0A-D0E9-4614-8914-874B850169C5}" srcOrd="1" destOrd="0" parTransId="{887F4D69-38FB-4C04-90BD-A684B74AB3F3}" sibTransId="{56A36233-4A7F-4612-9D4A-E0AD8FC65A4C}"/>
    <dgm:cxn modelId="{30987BAA-E884-4AD2-8ED1-5123F58738F7}" srcId="{6B0F9C68-EE20-4A37-BA07-D1CE2FE82AA6}" destId="{2EC266B4-FA1D-4ED8-8149-E9736FE8D1E8}" srcOrd="0" destOrd="0" parTransId="{FB1912A8-FDDE-4516-85CF-B76B4A51CB8D}" sibTransId="{9AD439DE-7F06-461A-B56D-292A0EDCC215}"/>
    <dgm:cxn modelId="{9A8D4703-3E78-4735-841D-FDCB1313391E}" type="presOf" srcId="{6390DC14-6C45-46A8-B914-5769CFDB7B96}" destId="{8A3A090A-FF7D-49E5-8A10-94E3B64AE2E6}" srcOrd="0" destOrd="0" presId="urn:microsoft.com/office/officeart/2008/layout/LinedList"/>
    <dgm:cxn modelId="{3DD45FD2-93DA-4CFA-A000-CA6768CCCF2D}" type="presOf" srcId="{8A63E839-5649-438A-8C4B-EBAFDEF93046}" destId="{BE62E9C3-2964-4D9F-BAFA-F07A2BE3907E}" srcOrd="0" destOrd="0" presId="urn:microsoft.com/office/officeart/2008/layout/LinedList"/>
    <dgm:cxn modelId="{7F29BDE6-B758-4FE3-A482-2A4C366C39E4}" srcId="{6B0F9C68-EE20-4A37-BA07-D1CE2FE82AA6}" destId="{249BFF8D-D2E9-458E-889C-5B7E66F2F48C}" srcOrd="1" destOrd="0" parTransId="{79F5689D-DDF7-4619-B967-A817707BADDC}" sibTransId="{46909857-5C19-4E3E-8789-9B38CB46CF7F}"/>
    <dgm:cxn modelId="{0F6C66B4-F007-4C39-A011-B321B2253181}" srcId="{8E761578-9589-4E63-8B77-9B58091ABE1B}" destId="{BDA0D2CA-4063-4377-A0ED-DC0D6F053A17}" srcOrd="1" destOrd="0" parTransId="{75E29B83-2F82-42DE-953A-8C3C835C8865}" sibTransId="{38932AB3-4478-4122-A923-CA399940ECF8}"/>
    <dgm:cxn modelId="{352A719C-3BDE-45DE-AC30-A3BDE9CD29BB}" type="presOf" srcId="{1C31A1B8-A06E-4814-964A-F21F4C1809C4}" destId="{2CB36900-44C7-4755-8818-019A4F3FE590}" srcOrd="0" destOrd="0" presId="urn:microsoft.com/office/officeart/2008/layout/LinedList"/>
    <dgm:cxn modelId="{D34EF53F-F170-416B-A742-69B99AEE2DC6}" srcId="{8E761578-9589-4E63-8B77-9B58091ABE1B}" destId="{DD5CCFC2-EA35-4975-B672-704969CA725A}" srcOrd="5" destOrd="0" parTransId="{D79A6DB1-27DC-44FF-88C2-8B2215C8303D}" sibTransId="{1BA18E59-3E66-46D2-A442-32DD4B0E74D3}"/>
    <dgm:cxn modelId="{3E30F8F7-CCAC-4489-ADA5-BF72D92159C8}" srcId="{B32AB1E1-553C-4784-BAD0-9B9A067CB5BA}" destId="{AD27AFFC-1EB4-4BAE-8760-38E6C5CDD6A4}" srcOrd="2" destOrd="0" parTransId="{DCBFD629-CA63-4189-8721-29D938D32049}" sibTransId="{92787E3F-A452-4FFD-970A-5CFA6A9A2D1E}"/>
    <dgm:cxn modelId="{359854CF-1D6F-4875-8E4E-35C4B3CDB461}" srcId="{46509134-B237-446E-BDFF-B57A47A37B1D}" destId="{4F6FE662-92D3-4692-A6FA-7235771BABC7}" srcOrd="1" destOrd="0" parTransId="{59B295A1-3B48-4697-A199-4CA73AB2ED6B}" sibTransId="{B9A876B7-FD7C-4B12-BBB3-57E93399066C}"/>
    <dgm:cxn modelId="{61F5F7D6-B654-477F-BE28-2217F1E5219E}" type="presOf" srcId="{E9E8FB53-1BB4-4ECA-BD52-F814E26FAFC3}" destId="{FCD9C1A4-6852-4B75-B205-A0A72BE6723D}" srcOrd="0" destOrd="0" presId="urn:microsoft.com/office/officeart/2008/layout/LinedList"/>
    <dgm:cxn modelId="{8950346F-3098-4A77-A4D6-5880B07DF7C2}" type="presOf" srcId="{8C778E49-55C8-4B40-B3AB-4B5B066370E8}" destId="{FFFF6580-7E58-477A-BBFA-44CAB463C5E7}" srcOrd="0" destOrd="0" presId="urn:microsoft.com/office/officeart/2008/layout/LinedList"/>
    <dgm:cxn modelId="{686ED7CB-227D-422E-9C06-890CC39A6F28}" type="presOf" srcId="{AD27AFFC-1EB4-4BAE-8760-38E6C5CDD6A4}" destId="{C71EEA11-729F-4C0A-825A-8B0BA31A2F39}" srcOrd="0" destOrd="0" presId="urn:microsoft.com/office/officeart/2008/layout/LinedList"/>
    <dgm:cxn modelId="{D5862E2C-5E77-4102-8D98-034627E7040F}" type="presOf" srcId="{9BDA78BF-A2F3-46B4-AC8C-FDB62FF0C2B8}" destId="{9C7C4137-70DA-4906-9B6D-E71416EEEFC1}" srcOrd="0" destOrd="0" presId="urn:microsoft.com/office/officeart/2008/layout/LinedList"/>
    <dgm:cxn modelId="{02D56488-3B09-4E6B-99BD-93AA3C02FE15}" type="presOf" srcId="{249BFF8D-D2E9-458E-889C-5B7E66F2F48C}" destId="{505A8A16-BA3F-4D14-B618-93B9E084715F}" srcOrd="0" destOrd="0" presId="urn:microsoft.com/office/officeart/2008/layout/LinedList"/>
    <dgm:cxn modelId="{9F9AA606-47A8-4ADB-B843-0019451735F7}" type="presOf" srcId="{6B0F9C68-EE20-4A37-BA07-D1CE2FE82AA6}" destId="{C5683EA3-74E5-4FCC-850A-64DBFBE2FF51}" srcOrd="0" destOrd="0" presId="urn:microsoft.com/office/officeart/2008/layout/LinedList"/>
    <dgm:cxn modelId="{5C07F1F9-52C6-46AA-80A7-5976C620E8CF}" type="presOf" srcId="{35510911-7EB0-4926-9F35-2D6BEBA42511}" destId="{A845B77B-EA41-4E07-B802-B0EF13DC3937}" srcOrd="0" destOrd="0" presId="urn:microsoft.com/office/officeart/2008/layout/LinedList"/>
    <dgm:cxn modelId="{65B0ECBF-1754-4D9A-B3B5-6FF4A4069C73}" type="presParOf" srcId="{9C7C4137-70DA-4906-9B6D-E71416EEEFC1}" destId="{C53DA1B7-798B-4C2C-A019-72F67E81E3D0}" srcOrd="0" destOrd="0" presId="urn:microsoft.com/office/officeart/2008/layout/LinedList"/>
    <dgm:cxn modelId="{113E589D-6A80-4BC6-9938-65E395F15F85}" type="presParOf" srcId="{9C7C4137-70DA-4906-9B6D-E71416EEEFC1}" destId="{0E3027B8-177E-432A-B0F0-E5072EC49A53}" srcOrd="1" destOrd="0" presId="urn:microsoft.com/office/officeart/2008/layout/LinedList"/>
    <dgm:cxn modelId="{F757979C-88DF-4F18-9396-D5B426553ADA}" type="presParOf" srcId="{0E3027B8-177E-432A-B0F0-E5072EC49A53}" destId="{DAB95473-A7A6-465F-9359-3E8B7E92F0D6}" srcOrd="0" destOrd="0" presId="urn:microsoft.com/office/officeart/2008/layout/LinedList"/>
    <dgm:cxn modelId="{8708786A-7177-4D2C-80BA-8A2ADD567856}" type="presParOf" srcId="{0E3027B8-177E-432A-B0F0-E5072EC49A53}" destId="{A73781D8-8A09-4C05-9A95-D2467632F09E}" srcOrd="1" destOrd="0" presId="urn:microsoft.com/office/officeart/2008/layout/LinedList"/>
    <dgm:cxn modelId="{66FC482F-5FB0-4BE8-BAD6-6E820574E8EF}" type="presParOf" srcId="{A73781D8-8A09-4C05-9A95-D2467632F09E}" destId="{B62B146E-2439-4EE5-9DF9-7C1F2FDBF401}" srcOrd="0" destOrd="0" presId="urn:microsoft.com/office/officeart/2008/layout/LinedList"/>
    <dgm:cxn modelId="{37A1A75D-DFFB-438F-96D0-25002AFF3604}" type="presParOf" srcId="{A73781D8-8A09-4C05-9A95-D2467632F09E}" destId="{E89E7A3D-59EF-48B9-BA76-D0B76C9EF565}" srcOrd="1" destOrd="0" presId="urn:microsoft.com/office/officeart/2008/layout/LinedList"/>
    <dgm:cxn modelId="{8773A985-5A33-4F64-8541-A8E139DD7726}" type="presParOf" srcId="{E89E7A3D-59EF-48B9-BA76-D0B76C9EF565}" destId="{E492A1A6-C532-4B8C-B346-B468D3FF0D77}" srcOrd="0" destOrd="0" presId="urn:microsoft.com/office/officeart/2008/layout/LinedList"/>
    <dgm:cxn modelId="{AF2306D7-73CB-46A5-8AAA-A9A11276B4DA}" type="presParOf" srcId="{E89E7A3D-59EF-48B9-BA76-D0B76C9EF565}" destId="{C5683EA3-74E5-4FCC-850A-64DBFBE2FF51}" srcOrd="1" destOrd="0" presId="urn:microsoft.com/office/officeart/2008/layout/LinedList"/>
    <dgm:cxn modelId="{532805B8-FCDF-4A3C-9BD9-23230572824A}" type="presParOf" srcId="{E89E7A3D-59EF-48B9-BA76-D0B76C9EF565}" destId="{C1A7B977-4BD3-4463-B809-2C0927A60D8C}" srcOrd="2" destOrd="0" presId="urn:microsoft.com/office/officeart/2008/layout/LinedList"/>
    <dgm:cxn modelId="{D45808F7-467F-40E3-94ED-FE67A35A4D96}" type="presParOf" srcId="{C1A7B977-4BD3-4463-B809-2C0927A60D8C}" destId="{77929CD6-6EE0-45A7-B5BE-7271C7B6BC3D}" srcOrd="0" destOrd="0" presId="urn:microsoft.com/office/officeart/2008/layout/LinedList"/>
    <dgm:cxn modelId="{3520E6FE-21DF-4E1D-A0A8-FB329939F529}" type="presParOf" srcId="{77929CD6-6EE0-45A7-B5BE-7271C7B6BC3D}" destId="{F0AD55DE-FC9A-43B6-A133-0C1EF29ADF35}" srcOrd="0" destOrd="0" presId="urn:microsoft.com/office/officeart/2008/layout/LinedList"/>
    <dgm:cxn modelId="{E80A649C-79D7-4464-9766-B648587285E3}" type="presParOf" srcId="{77929CD6-6EE0-45A7-B5BE-7271C7B6BC3D}" destId="{5E870C70-2835-4F30-97C4-5747AC104711}" srcOrd="1" destOrd="0" presId="urn:microsoft.com/office/officeart/2008/layout/LinedList"/>
    <dgm:cxn modelId="{DB421D66-F186-431F-A4D9-B6BF5525EFF8}" type="presParOf" srcId="{77929CD6-6EE0-45A7-B5BE-7271C7B6BC3D}" destId="{ADD9D2EB-F1AB-48CF-B9AC-FB150EA73FC7}" srcOrd="2" destOrd="0" presId="urn:microsoft.com/office/officeart/2008/layout/LinedList"/>
    <dgm:cxn modelId="{D98B1E60-7747-4BB0-9135-91B162F10F35}" type="presParOf" srcId="{C1A7B977-4BD3-4463-B809-2C0927A60D8C}" destId="{BDE55565-D397-44F6-8255-F65BE290E200}" srcOrd="1" destOrd="0" presId="urn:microsoft.com/office/officeart/2008/layout/LinedList"/>
    <dgm:cxn modelId="{D2DF6EA8-C4EE-4A49-B3D3-BD44DA80B9E5}" type="presParOf" srcId="{C1A7B977-4BD3-4463-B809-2C0927A60D8C}" destId="{6A9E04A3-666C-4050-8BC8-793C9A61EBCE}" srcOrd="2" destOrd="0" presId="urn:microsoft.com/office/officeart/2008/layout/LinedList"/>
    <dgm:cxn modelId="{62DB8707-75F5-4765-9815-F6EEF818A5B1}" type="presParOf" srcId="{6A9E04A3-666C-4050-8BC8-793C9A61EBCE}" destId="{1FC8849A-9F04-4C7B-9515-49D792A05D9B}" srcOrd="0" destOrd="0" presId="urn:microsoft.com/office/officeart/2008/layout/LinedList"/>
    <dgm:cxn modelId="{BC6BBCAC-178C-4911-9544-78166550CB80}" type="presParOf" srcId="{6A9E04A3-666C-4050-8BC8-793C9A61EBCE}" destId="{505A8A16-BA3F-4D14-B618-93B9E084715F}" srcOrd="1" destOrd="0" presId="urn:microsoft.com/office/officeart/2008/layout/LinedList"/>
    <dgm:cxn modelId="{1EE069DE-DCB6-453C-810C-65C5B8BDB2CA}" type="presParOf" srcId="{6A9E04A3-666C-4050-8BC8-793C9A61EBCE}" destId="{93431A96-6F49-4D84-832C-DB7D00471CDB}" srcOrd="2" destOrd="0" presId="urn:microsoft.com/office/officeart/2008/layout/LinedList"/>
    <dgm:cxn modelId="{5CE2F974-EEF9-4358-8145-10A159F9B8D6}" type="presParOf" srcId="{C1A7B977-4BD3-4463-B809-2C0927A60D8C}" destId="{88318771-B0C8-4A06-BA52-FFCDC8A2E06F}" srcOrd="3" destOrd="0" presId="urn:microsoft.com/office/officeart/2008/layout/LinedList"/>
    <dgm:cxn modelId="{46964902-80FB-4599-83F7-21B5EB02DBF3}" type="presParOf" srcId="{C1A7B977-4BD3-4463-B809-2C0927A60D8C}" destId="{C6AC9864-4C2D-475D-9379-7C53AE7F7B59}" srcOrd="4" destOrd="0" presId="urn:microsoft.com/office/officeart/2008/layout/LinedList"/>
    <dgm:cxn modelId="{5DC00850-42B1-4178-8F62-9C5D994CD266}" type="presParOf" srcId="{C6AC9864-4C2D-475D-9379-7C53AE7F7B59}" destId="{6128331C-8231-407D-8A9A-E8ABB7F91076}" srcOrd="0" destOrd="0" presId="urn:microsoft.com/office/officeart/2008/layout/LinedList"/>
    <dgm:cxn modelId="{CA19F473-ECA5-429C-AAE6-680A182DD2CE}" type="presParOf" srcId="{C6AC9864-4C2D-475D-9379-7C53AE7F7B59}" destId="{64843CE4-1BEE-4507-B0ED-342D6D3D4DEC}" srcOrd="1" destOrd="0" presId="urn:microsoft.com/office/officeart/2008/layout/LinedList"/>
    <dgm:cxn modelId="{FF166055-AE52-4588-A928-E01877705932}" type="presParOf" srcId="{C6AC9864-4C2D-475D-9379-7C53AE7F7B59}" destId="{3835ADB0-CB3C-4941-A83C-A50A4C23D1B0}" srcOrd="2" destOrd="0" presId="urn:microsoft.com/office/officeart/2008/layout/LinedList"/>
    <dgm:cxn modelId="{FACA7C69-B1BC-4A25-B0D8-18F4B844BEC9}" type="presParOf" srcId="{A73781D8-8A09-4C05-9A95-D2467632F09E}" destId="{FF5660B4-666A-4447-BCF2-7DCA0F0AE379}" srcOrd="2" destOrd="0" presId="urn:microsoft.com/office/officeart/2008/layout/LinedList"/>
    <dgm:cxn modelId="{AC26AD03-61C5-493A-A97D-914CD816265F}" type="presParOf" srcId="{A73781D8-8A09-4C05-9A95-D2467632F09E}" destId="{FD65E8F7-2FFC-4EDC-ADCE-07C43A54450A}" srcOrd="3" destOrd="0" presId="urn:microsoft.com/office/officeart/2008/layout/LinedList"/>
    <dgm:cxn modelId="{A42E6CA1-CE76-4AD5-AD3A-1D779DF973EB}" type="presParOf" srcId="{A73781D8-8A09-4C05-9A95-D2467632F09E}" destId="{085DF471-034D-4FB7-A377-DB19767F8293}" srcOrd="4" destOrd="0" presId="urn:microsoft.com/office/officeart/2008/layout/LinedList"/>
    <dgm:cxn modelId="{828F66F6-A94B-4F2F-B990-05B4E0DD3ABD}" type="presParOf" srcId="{085DF471-034D-4FB7-A377-DB19767F8293}" destId="{9573CB72-DEE5-4995-B04D-755D14942BA7}" srcOrd="0" destOrd="0" presId="urn:microsoft.com/office/officeart/2008/layout/LinedList"/>
    <dgm:cxn modelId="{2FC1EFEA-6AE5-4119-B939-190710880AD0}" type="presParOf" srcId="{085DF471-034D-4FB7-A377-DB19767F8293}" destId="{9CB5A149-0713-4D2A-B28B-FFA675CFAC6A}" srcOrd="1" destOrd="0" presId="urn:microsoft.com/office/officeart/2008/layout/LinedList"/>
    <dgm:cxn modelId="{D163E317-6FA0-419E-9C87-57039E4E85F0}" type="presParOf" srcId="{085DF471-034D-4FB7-A377-DB19767F8293}" destId="{CCF9D536-6591-4800-A84D-7AA438458968}" srcOrd="2" destOrd="0" presId="urn:microsoft.com/office/officeart/2008/layout/LinedList"/>
    <dgm:cxn modelId="{A959C06A-D354-4D21-9D6E-4DB5F364B987}" type="presParOf" srcId="{A73781D8-8A09-4C05-9A95-D2467632F09E}" destId="{403F235C-CC3F-46B3-84E3-8A11385C4E44}" srcOrd="5" destOrd="0" presId="urn:microsoft.com/office/officeart/2008/layout/LinedList"/>
    <dgm:cxn modelId="{57539B07-C40A-489D-8938-8F206B1D2B0B}" type="presParOf" srcId="{A73781D8-8A09-4C05-9A95-D2467632F09E}" destId="{6F1969D0-2CFE-4D98-9CC1-764BA22B23F9}" srcOrd="6" destOrd="0" presId="urn:microsoft.com/office/officeart/2008/layout/LinedList"/>
    <dgm:cxn modelId="{BEA74D6A-A027-4D83-923E-02D597AF83A3}" type="presParOf" srcId="{A73781D8-8A09-4C05-9A95-D2467632F09E}" destId="{2681959E-477B-48B1-9A34-25FD267B579C}" srcOrd="7" destOrd="0" presId="urn:microsoft.com/office/officeart/2008/layout/LinedList"/>
    <dgm:cxn modelId="{2F1403B9-0B04-451D-9D7E-F5C12E82D070}" type="presParOf" srcId="{2681959E-477B-48B1-9A34-25FD267B579C}" destId="{BF8954D9-B429-4A5C-8C5C-46B76FC1C702}" srcOrd="0" destOrd="0" presId="urn:microsoft.com/office/officeart/2008/layout/LinedList"/>
    <dgm:cxn modelId="{6DA46811-64DD-45F4-A602-99F12E8DA36E}" type="presParOf" srcId="{2681959E-477B-48B1-9A34-25FD267B579C}" destId="{22011F56-07AC-44DA-A1A4-DFF329407356}" srcOrd="1" destOrd="0" presId="urn:microsoft.com/office/officeart/2008/layout/LinedList"/>
    <dgm:cxn modelId="{E11DBF35-F9D0-42B1-84B7-D93443E862B9}" type="presParOf" srcId="{2681959E-477B-48B1-9A34-25FD267B579C}" destId="{E53FDCC3-6682-4C66-BCC3-1CD0C328BBEC}" srcOrd="2" destOrd="0" presId="urn:microsoft.com/office/officeart/2008/layout/LinedList"/>
    <dgm:cxn modelId="{BF96E13D-6011-449C-A572-6617242DAD62}" type="presParOf" srcId="{E53FDCC3-6682-4C66-BCC3-1CD0C328BBEC}" destId="{2877469F-6044-4643-969A-3D8D593DEF81}" srcOrd="0" destOrd="0" presId="urn:microsoft.com/office/officeart/2008/layout/LinedList"/>
    <dgm:cxn modelId="{557FA563-6DF9-45B9-844A-EB0C8B7D0549}" type="presParOf" srcId="{2877469F-6044-4643-969A-3D8D593DEF81}" destId="{64C71338-91ED-477C-BD0A-307EF85A8FFC}" srcOrd="0" destOrd="0" presId="urn:microsoft.com/office/officeart/2008/layout/LinedList"/>
    <dgm:cxn modelId="{E007F4A8-6C22-45FC-9CCC-D4AB0FF744D7}" type="presParOf" srcId="{2877469F-6044-4643-969A-3D8D593DEF81}" destId="{318271B8-DF4F-44A3-8E42-4C340702428A}" srcOrd="1" destOrd="0" presId="urn:microsoft.com/office/officeart/2008/layout/LinedList"/>
    <dgm:cxn modelId="{A8E13B80-2870-42AE-B84A-4B592A34AC37}" type="presParOf" srcId="{2877469F-6044-4643-969A-3D8D593DEF81}" destId="{46D393D8-A3B1-4EE3-BCE9-07CC6E59EEC5}" srcOrd="2" destOrd="0" presId="urn:microsoft.com/office/officeart/2008/layout/LinedList"/>
    <dgm:cxn modelId="{F3921B30-FD83-4083-A6EE-9BE776A3CA66}" type="presParOf" srcId="{E53FDCC3-6682-4C66-BCC3-1CD0C328BBEC}" destId="{2052A662-06B2-4E39-A19E-E9282ACE9FD6}" srcOrd="1" destOrd="0" presId="urn:microsoft.com/office/officeart/2008/layout/LinedList"/>
    <dgm:cxn modelId="{F321E04A-B21A-4468-8AD4-2EC74D6B7D23}" type="presParOf" srcId="{E53FDCC3-6682-4C66-BCC3-1CD0C328BBEC}" destId="{39288FA5-5C93-4DB5-95B4-1505461C5AEA}" srcOrd="2" destOrd="0" presId="urn:microsoft.com/office/officeart/2008/layout/LinedList"/>
    <dgm:cxn modelId="{1DC92667-B68D-4663-8A45-797D57AE12E5}" type="presParOf" srcId="{39288FA5-5C93-4DB5-95B4-1505461C5AEA}" destId="{C7065380-C280-4AA1-81F0-3CFD6FE6E444}" srcOrd="0" destOrd="0" presId="urn:microsoft.com/office/officeart/2008/layout/LinedList"/>
    <dgm:cxn modelId="{E783E7F2-CB02-4741-912A-024AF9381FE1}" type="presParOf" srcId="{39288FA5-5C93-4DB5-95B4-1505461C5AEA}" destId="{6DF8FE9F-C5A2-41EC-9AC9-FEEEB3BE2ACE}" srcOrd="1" destOrd="0" presId="urn:microsoft.com/office/officeart/2008/layout/LinedList"/>
    <dgm:cxn modelId="{5646B4AA-ED6F-4046-A78F-E601933563BD}" type="presParOf" srcId="{39288FA5-5C93-4DB5-95B4-1505461C5AEA}" destId="{7550DC80-DED7-4A75-88DC-5A287834DD64}" srcOrd="2" destOrd="0" presId="urn:microsoft.com/office/officeart/2008/layout/LinedList"/>
    <dgm:cxn modelId="{07DC4AD4-6396-453E-937F-3323F7FF3C5C}" type="presParOf" srcId="{E53FDCC3-6682-4C66-BCC3-1CD0C328BBEC}" destId="{1DAA889C-9CB6-4F9D-8579-C02A235A8C58}" srcOrd="3" destOrd="0" presId="urn:microsoft.com/office/officeart/2008/layout/LinedList"/>
    <dgm:cxn modelId="{6920CBBE-FDE8-4435-B4DA-63814F133131}" type="presParOf" srcId="{E53FDCC3-6682-4C66-BCC3-1CD0C328BBEC}" destId="{26F25E6D-5F98-4E61-B0B3-9F0F7B82326B}" srcOrd="4" destOrd="0" presId="urn:microsoft.com/office/officeart/2008/layout/LinedList"/>
    <dgm:cxn modelId="{EBEA2102-6F19-4943-B125-281109EA5738}" type="presParOf" srcId="{26F25E6D-5F98-4E61-B0B3-9F0F7B82326B}" destId="{4757C061-97AB-44D0-924E-07DC54C8C3D6}" srcOrd="0" destOrd="0" presId="urn:microsoft.com/office/officeart/2008/layout/LinedList"/>
    <dgm:cxn modelId="{337EA477-0CA7-4C7A-8823-85C029D2931D}" type="presParOf" srcId="{26F25E6D-5F98-4E61-B0B3-9F0F7B82326B}" destId="{C71EEA11-729F-4C0A-825A-8B0BA31A2F39}" srcOrd="1" destOrd="0" presId="urn:microsoft.com/office/officeart/2008/layout/LinedList"/>
    <dgm:cxn modelId="{05533448-4ED8-4CCB-9EC8-8D61BE144E6B}" type="presParOf" srcId="{26F25E6D-5F98-4E61-B0B3-9F0F7B82326B}" destId="{716B6220-46EC-4082-A1BA-FD5342D81A79}" srcOrd="2" destOrd="0" presId="urn:microsoft.com/office/officeart/2008/layout/LinedList"/>
    <dgm:cxn modelId="{69CC51E3-0A5E-44DE-8EF5-D080A2FE8B4A}" type="presParOf" srcId="{A73781D8-8A09-4C05-9A95-D2467632F09E}" destId="{4F636576-2ED4-43D0-A80F-3E453CB04855}" srcOrd="8" destOrd="0" presId="urn:microsoft.com/office/officeart/2008/layout/LinedList"/>
    <dgm:cxn modelId="{763948BB-3E38-43A2-A084-E60DC7B15362}" type="presParOf" srcId="{A73781D8-8A09-4C05-9A95-D2467632F09E}" destId="{BF266562-4C0E-494B-8904-C5C41DA0D424}" srcOrd="9" destOrd="0" presId="urn:microsoft.com/office/officeart/2008/layout/LinedList"/>
    <dgm:cxn modelId="{4B0F8947-7CD5-4ED5-83F7-411E3B77534E}" type="presParOf" srcId="{A73781D8-8A09-4C05-9A95-D2467632F09E}" destId="{D8E9D7E9-C101-4FC1-BCB5-E6C5211B5FD6}" srcOrd="10" destOrd="0" presId="urn:microsoft.com/office/officeart/2008/layout/LinedList"/>
    <dgm:cxn modelId="{605D92B5-19AB-4690-ADBD-829931A5A5E9}" type="presParOf" srcId="{D8E9D7E9-C101-4FC1-BCB5-E6C5211B5FD6}" destId="{A2363A06-B69F-4EFB-B23C-3AFD1C24285D}" srcOrd="0" destOrd="0" presId="urn:microsoft.com/office/officeart/2008/layout/LinedList"/>
    <dgm:cxn modelId="{7ED73473-5677-4FD9-837E-867BA125A828}" type="presParOf" srcId="{D8E9D7E9-C101-4FC1-BCB5-E6C5211B5FD6}" destId="{CD216096-ADA5-4D59-BF45-FEA14B0070DA}" srcOrd="1" destOrd="0" presId="urn:microsoft.com/office/officeart/2008/layout/LinedList"/>
    <dgm:cxn modelId="{48674B45-A1A4-4E3F-A827-731C86A5921A}" type="presParOf" srcId="{D8E9D7E9-C101-4FC1-BCB5-E6C5211B5FD6}" destId="{0BD99D27-63C5-46A9-9F8D-33566907EF31}" srcOrd="2" destOrd="0" presId="urn:microsoft.com/office/officeart/2008/layout/LinedList"/>
    <dgm:cxn modelId="{AF6270A0-3E69-4D69-B508-130D43A00A24}" type="presParOf" srcId="{0BD99D27-63C5-46A9-9F8D-33566907EF31}" destId="{5E55E1A9-F16C-4529-85D3-DEC71ED08FA4}" srcOrd="0" destOrd="0" presId="urn:microsoft.com/office/officeart/2008/layout/LinedList"/>
    <dgm:cxn modelId="{67C77307-DDAF-4DAD-9FD7-EE59785E0CBA}" type="presParOf" srcId="{5E55E1A9-F16C-4529-85D3-DEC71ED08FA4}" destId="{1F086923-53B4-4D19-A3BD-3D35C1A4C2D0}" srcOrd="0" destOrd="0" presId="urn:microsoft.com/office/officeart/2008/layout/LinedList"/>
    <dgm:cxn modelId="{8EA93EB1-E44E-437C-954F-C20BE32F03EA}" type="presParOf" srcId="{5E55E1A9-F16C-4529-85D3-DEC71ED08FA4}" destId="{FCD9C1A4-6852-4B75-B205-A0A72BE6723D}" srcOrd="1" destOrd="0" presId="urn:microsoft.com/office/officeart/2008/layout/LinedList"/>
    <dgm:cxn modelId="{5ABD5019-4CB3-43B6-A2FD-A427AB637143}" type="presParOf" srcId="{5E55E1A9-F16C-4529-85D3-DEC71ED08FA4}" destId="{99F002DE-4F8C-486F-96F9-94C802E1ABB3}" srcOrd="2" destOrd="0" presId="urn:microsoft.com/office/officeart/2008/layout/LinedList"/>
    <dgm:cxn modelId="{007CCE6A-957A-41A9-8D77-5C08B83B6FAE}" type="presParOf" srcId="{0BD99D27-63C5-46A9-9F8D-33566907EF31}" destId="{5D8FBE3F-770C-4770-9EF7-D8E0ACA5B96B}" srcOrd="1" destOrd="0" presId="urn:microsoft.com/office/officeart/2008/layout/LinedList"/>
    <dgm:cxn modelId="{BE269AB1-516B-4FB1-83A6-C21D374991C5}" type="presParOf" srcId="{0BD99D27-63C5-46A9-9F8D-33566907EF31}" destId="{29823B3D-CA27-4B86-9E56-DAB599BB279D}" srcOrd="2" destOrd="0" presId="urn:microsoft.com/office/officeart/2008/layout/LinedList"/>
    <dgm:cxn modelId="{E563DA94-0654-4B23-9493-BD768A072A0B}" type="presParOf" srcId="{29823B3D-CA27-4B86-9E56-DAB599BB279D}" destId="{336CC467-9358-4C00-AFFF-0F533DD3513A}" srcOrd="0" destOrd="0" presId="urn:microsoft.com/office/officeart/2008/layout/LinedList"/>
    <dgm:cxn modelId="{8B1A9AE3-7F23-46D4-B160-8CC103406140}" type="presParOf" srcId="{29823B3D-CA27-4B86-9E56-DAB599BB279D}" destId="{F2278804-852A-4DC2-AA37-2C4435CA7DC2}" srcOrd="1" destOrd="0" presId="urn:microsoft.com/office/officeart/2008/layout/LinedList"/>
    <dgm:cxn modelId="{E9FDB181-9472-4E78-AD2A-2FD565065312}" type="presParOf" srcId="{29823B3D-CA27-4B86-9E56-DAB599BB279D}" destId="{2447B88C-DF3E-4342-A301-61BAFA788B01}" srcOrd="2" destOrd="0" presId="urn:microsoft.com/office/officeart/2008/layout/LinedList"/>
    <dgm:cxn modelId="{EC3FF87D-4CAF-4227-9F50-91382268158A}" type="presParOf" srcId="{A73781D8-8A09-4C05-9A95-D2467632F09E}" destId="{2F46C0DB-C8F0-4CD5-AA68-31095C7A06DC}" srcOrd="11" destOrd="0" presId="urn:microsoft.com/office/officeart/2008/layout/LinedList"/>
    <dgm:cxn modelId="{4F8EE925-B06D-42DA-9236-DA4C3F20D1B1}" type="presParOf" srcId="{A73781D8-8A09-4C05-9A95-D2467632F09E}" destId="{2FE63C03-C5DB-4528-9A25-FE6B2E728404}" srcOrd="12" destOrd="0" presId="urn:microsoft.com/office/officeart/2008/layout/LinedList"/>
    <dgm:cxn modelId="{6400D82F-5C5D-487D-BCB5-6D51AF8E6A11}" type="presParOf" srcId="{A73781D8-8A09-4C05-9A95-D2467632F09E}" destId="{7199EEA3-D7DD-4B48-8A33-87AC49AF9050}" srcOrd="13" destOrd="0" presId="urn:microsoft.com/office/officeart/2008/layout/LinedList"/>
    <dgm:cxn modelId="{F2A09F65-F3BE-4581-B24A-C599B737155C}" type="presParOf" srcId="{7199EEA3-D7DD-4B48-8A33-87AC49AF9050}" destId="{BF744C8C-EBBA-446D-9CDA-5EFC162FF65F}" srcOrd="0" destOrd="0" presId="urn:microsoft.com/office/officeart/2008/layout/LinedList"/>
    <dgm:cxn modelId="{ACEC2C6B-C92C-47C4-BD40-98AB7E283348}" type="presParOf" srcId="{7199EEA3-D7DD-4B48-8A33-87AC49AF9050}" destId="{A845B77B-EA41-4E07-B802-B0EF13DC3937}" srcOrd="1" destOrd="0" presId="urn:microsoft.com/office/officeart/2008/layout/LinedList"/>
    <dgm:cxn modelId="{193DBB1B-F0BF-427A-998B-68CACCC5CD3D}" type="presParOf" srcId="{7199EEA3-D7DD-4B48-8A33-87AC49AF9050}" destId="{205F00B5-64F9-421D-8875-9B1CCA4E822C}" srcOrd="2" destOrd="0" presId="urn:microsoft.com/office/officeart/2008/layout/LinedList"/>
    <dgm:cxn modelId="{0AC2B9C7-D312-49B6-8127-D6BF9B1F08ED}" type="presParOf" srcId="{A73781D8-8A09-4C05-9A95-D2467632F09E}" destId="{05434E55-BA49-47EA-9FD2-67531F9CD036}" srcOrd="14" destOrd="0" presId="urn:microsoft.com/office/officeart/2008/layout/LinedList"/>
    <dgm:cxn modelId="{EA0F17F1-4423-493B-B108-DC500BB0225F}" type="presParOf" srcId="{A73781D8-8A09-4C05-9A95-D2467632F09E}" destId="{1D6F5106-D208-4321-B682-153E03C62311}" srcOrd="15" destOrd="0" presId="urn:microsoft.com/office/officeart/2008/layout/LinedList"/>
    <dgm:cxn modelId="{98DA63FC-2427-457B-9946-D3875A8D4AE8}" type="presParOf" srcId="{A73781D8-8A09-4C05-9A95-D2467632F09E}" destId="{B68095C9-0E27-42A0-9639-FFF1D2C5EB3C}" srcOrd="16" destOrd="0" presId="urn:microsoft.com/office/officeart/2008/layout/LinedList"/>
    <dgm:cxn modelId="{FD312F37-6A4C-456D-AB2D-213B4AA47CA5}" type="presParOf" srcId="{B68095C9-0E27-42A0-9639-FFF1D2C5EB3C}" destId="{87502E45-B4F4-4A85-9131-F29332485DEB}" srcOrd="0" destOrd="0" presId="urn:microsoft.com/office/officeart/2008/layout/LinedList"/>
    <dgm:cxn modelId="{BFD9E09E-431B-4FF1-8073-07DBD0EED12D}" type="presParOf" srcId="{B68095C9-0E27-42A0-9639-FFF1D2C5EB3C}" destId="{10F75278-B2A4-4DB3-A709-F0F046BDC57B}" srcOrd="1" destOrd="0" presId="urn:microsoft.com/office/officeart/2008/layout/LinedList"/>
    <dgm:cxn modelId="{2E62219A-4539-43FC-A446-7CD9D779193E}" type="presParOf" srcId="{B68095C9-0E27-42A0-9639-FFF1D2C5EB3C}" destId="{0902E5DC-24BC-4D05-B5D2-85978422F57D}" srcOrd="2" destOrd="0" presId="urn:microsoft.com/office/officeart/2008/layout/LinedList"/>
    <dgm:cxn modelId="{4256AD8C-CE45-48E2-9AFB-0702FEBDF302}" type="presParOf" srcId="{A73781D8-8A09-4C05-9A95-D2467632F09E}" destId="{536DC81B-B979-4F9B-AE25-B034843CCFC3}" srcOrd="17" destOrd="0" presId="urn:microsoft.com/office/officeart/2008/layout/LinedList"/>
    <dgm:cxn modelId="{567F98C0-336C-4300-B45E-4CB420FFED47}" type="presParOf" srcId="{A73781D8-8A09-4C05-9A95-D2467632F09E}" destId="{7CAC6CB2-6B2D-40AD-AAAA-8E0DC3610288}" srcOrd="18" destOrd="0" presId="urn:microsoft.com/office/officeart/2008/layout/LinedList"/>
    <dgm:cxn modelId="{FC11D8AE-BA8E-47FE-B747-2FA2EE4D1F72}" type="presParOf" srcId="{A73781D8-8A09-4C05-9A95-D2467632F09E}" destId="{35A17774-2934-463C-86A9-20F7D77125C4}" srcOrd="19" destOrd="0" presId="urn:microsoft.com/office/officeart/2008/layout/LinedList"/>
    <dgm:cxn modelId="{DC1F1179-1626-4305-9779-111B56BF544F}" type="presParOf" srcId="{35A17774-2934-463C-86A9-20F7D77125C4}" destId="{DB06B726-23A8-44FA-B543-88B58500D29F}" srcOrd="0" destOrd="0" presId="urn:microsoft.com/office/officeart/2008/layout/LinedList"/>
    <dgm:cxn modelId="{315A9D10-4623-41A6-A0FF-F13FEA8C0AF6}" type="presParOf" srcId="{35A17774-2934-463C-86A9-20F7D77125C4}" destId="{BE62E9C3-2964-4D9F-BAFA-F07A2BE3907E}" srcOrd="1" destOrd="0" presId="urn:microsoft.com/office/officeart/2008/layout/LinedList"/>
    <dgm:cxn modelId="{47A92FD2-3534-45A4-B1D1-9496F1B0139F}" type="presParOf" srcId="{35A17774-2934-463C-86A9-20F7D77125C4}" destId="{E80ACC9C-80EE-4C5B-9209-7FB6ACD5F4D0}" srcOrd="2" destOrd="0" presId="urn:microsoft.com/office/officeart/2008/layout/LinedList"/>
    <dgm:cxn modelId="{B2E372AB-2030-40FB-A90D-AEC3BDE9EBF0}" type="presParOf" srcId="{A73781D8-8A09-4C05-9A95-D2467632F09E}" destId="{F9F4EECA-9E41-4BD0-A740-55258458ADAF}" srcOrd="20" destOrd="0" presId="urn:microsoft.com/office/officeart/2008/layout/LinedList"/>
    <dgm:cxn modelId="{07BA12F9-2404-47F0-A939-DEEABB2AA812}" type="presParOf" srcId="{A73781D8-8A09-4C05-9A95-D2467632F09E}" destId="{D7045E22-C2BD-4BF5-9A3F-0CB8ADA42D45}" srcOrd="21" destOrd="0" presId="urn:microsoft.com/office/officeart/2008/layout/LinedList"/>
    <dgm:cxn modelId="{10089ADF-EAB6-4063-BC30-2F92AF0E30B7}" type="presParOf" srcId="{A73781D8-8A09-4C05-9A95-D2467632F09E}" destId="{D7366953-3881-4996-9250-276529623217}" srcOrd="22" destOrd="0" presId="urn:microsoft.com/office/officeart/2008/layout/LinedList"/>
    <dgm:cxn modelId="{575A0A78-6678-4BE4-BD1D-B14023FCBC60}" type="presParOf" srcId="{D7366953-3881-4996-9250-276529623217}" destId="{10DF1EE2-C2B9-4609-A666-C8417EB71952}" srcOrd="0" destOrd="0" presId="urn:microsoft.com/office/officeart/2008/layout/LinedList"/>
    <dgm:cxn modelId="{11876964-C6FC-440B-93FA-BDB5FEA52EEC}" type="presParOf" srcId="{D7366953-3881-4996-9250-276529623217}" destId="{88732596-A104-456A-BBD2-725F72AE593C}" srcOrd="1" destOrd="0" presId="urn:microsoft.com/office/officeart/2008/layout/LinedList"/>
    <dgm:cxn modelId="{0C95A3A3-F744-4C8E-84F9-363EDA86303A}" type="presParOf" srcId="{D7366953-3881-4996-9250-276529623217}" destId="{D2F5AB1C-80BC-44A3-9C58-DB5849AFAD77}" srcOrd="2" destOrd="0" presId="urn:microsoft.com/office/officeart/2008/layout/LinedList"/>
    <dgm:cxn modelId="{0786D588-232C-4F5E-A0A4-155A487CAC14}" type="presParOf" srcId="{D2F5AB1C-80BC-44A3-9C58-DB5849AFAD77}" destId="{2F36FBA2-A4C4-40D3-9F23-805DC764F1C8}" srcOrd="0" destOrd="0" presId="urn:microsoft.com/office/officeart/2008/layout/LinedList"/>
    <dgm:cxn modelId="{AFE67DD4-4AAF-46DA-B63E-D5B4BA3EC598}" type="presParOf" srcId="{2F36FBA2-A4C4-40D3-9F23-805DC764F1C8}" destId="{F8F665A2-06B4-4A95-BADE-88E26D4AE01F}" srcOrd="0" destOrd="0" presId="urn:microsoft.com/office/officeart/2008/layout/LinedList"/>
    <dgm:cxn modelId="{C04C08AA-89EC-4313-8108-77455E0A6892}" type="presParOf" srcId="{2F36FBA2-A4C4-40D3-9F23-805DC764F1C8}" destId="{EC064852-46DB-4592-8D65-BD82ECB9CDF6}" srcOrd="1" destOrd="0" presId="urn:microsoft.com/office/officeart/2008/layout/LinedList"/>
    <dgm:cxn modelId="{FCFF91BD-430F-45D1-BDD8-9F8DB09329DE}" type="presParOf" srcId="{2F36FBA2-A4C4-40D3-9F23-805DC764F1C8}" destId="{D75F01B8-7B80-41E3-B763-9C1F839DA39B}" srcOrd="2" destOrd="0" presId="urn:microsoft.com/office/officeart/2008/layout/LinedList"/>
    <dgm:cxn modelId="{584F61D1-045E-4B7B-833F-621E1EECD1B1}" type="presParOf" srcId="{D2F5AB1C-80BC-44A3-9C58-DB5849AFAD77}" destId="{BBD72E44-3F86-49A1-94FA-FC9ED318A116}" srcOrd="1" destOrd="0" presId="urn:microsoft.com/office/officeart/2008/layout/LinedList"/>
    <dgm:cxn modelId="{F31E275D-5257-441B-90AC-59F90A5BD449}" type="presParOf" srcId="{D2F5AB1C-80BC-44A3-9C58-DB5849AFAD77}" destId="{4D79FDFC-6E22-4879-B6E2-73FE491D3B5F}" srcOrd="2" destOrd="0" presId="urn:microsoft.com/office/officeart/2008/layout/LinedList"/>
    <dgm:cxn modelId="{5C7BC7B2-7739-4267-BD9F-67AD49A06387}" type="presParOf" srcId="{4D79FDFC-6E22-4879-B6E2-73FE491D3B5F}" destId="{4CC3C2A7-B98B-4FCB-AA0A-52CB4C0AEEA6}" srcOrd="0" destOrd="0" presId="urn:microsoft.com/office/officeart/2008/layout/LinedList"/>
    <dgm:cxn modelId="{525A7EC4-DB95-433F-AE1D-D3296C609558}" type="presParOf" srcId="{4D79FDFC-6E22-4879-B6E2-73FE491D3B5F}" destId="{2CB36900-44C7-4755-8818-019A4F3FE590}" srcOrd="1" destOrd="0" presId="urn:microsoft.com/office/officeart/2008/layout/LinedList"/>
    <dgm:cxn modelId="{4B1706A5-76EC-4112-B11A-39D316B5022F}" type="presParOf" srcId="{4D79FDFC-6E22-4879-B6E2-73FE491D3B5F}" destId="{7556C32E-FF25-4F11-9648-D85E2D64C047}" srcOrd="2" destOrd="0" presId="urn:microsoft.com/office/officeart/2008/layout/LinedList"/>
    <dgm:cxn modelId="{3BF9F225-758A-4A05-8EF6-ADC4BD8587A2}" type="presParOf" srcId="{D2F5AB1C-80BC-44A3-9C58-DB5849AFAD77}" destId="{FAC1DDC2-C12C-450B-A088-82953634095B}" srcOrd="3" destOrd="0" presId="urn:microsoft.com/office/officeart/2008/layout/LinedList"/>
    <dgm:cxn modelId="{F12CA170-055A-422E-A0E1-12FF6193D3CE}" type="presParOf" srcId="{D2F5AB1C-80BC-44A3-9C58-DB5849AFAD77}" destId="{26BC08C7-2B98-4274-9CDD-5CE2553349C0}" srcOrd="4" destOrd="0" presId="urn:microsoft.com/office/officeart/2008/layout/LinedList"/>
    <dgm:cxn modelId="{E484E263-391A-45B2-846D-350A4A72BF0B}" type="presParOf" srcId="{26BC08C7-2B98-4274-9CDD-5CE2553349C0}" destId="{7079C821-4372-4E8A-92A8-718B97C3FFF4}" srcOrd="0" destOrd="0" presId="urn:microsoft.com/office/officeart/2008/layout/LinedList"/>
    <dgm:cxn modelId="{3A538F90-E3C6-4052-B7C4-4E1A7C348A2D}" type="presParOf" srcId="{26BC08C7-2B98-4274-9CDD-5CE2553349C0}" destId="{8A3A090A-FF7D-49E5-8A10-94E3B64AE2E6}" srcOrd="1" destOrd="0" presId="urn:microsoft.com/office/officeart/2008/layout/LinedList"/>
    <dgm:cxn modelId="{40D1BCA0-60A0-4B37-8E35-CD41B3F68FE5}" type="presParOf" srcId="{26BC08C7-2B98-4274-9CDD-5CE2553349C0}" destId="{C7BE1ED3-4116-494A-B968-8CEFD5DEAF22}" srcOrd="2" destOrd="0" presId="urn:microsoft.com/office/officeart/2008/layout/LinedList"/>
    <dgm:cxn modelId="{57821217-372A-4DFA-985B-BBFDBC02C780}" type="presParOf" srcId="{A73781D8-8A09-4C05-9A95-D2467632F09E}" destId="{D937C545-11F7-48CA-A035-99E11311305C}" srcOrd="23" destOrd="0" presId="urn:microsoft.com/office/officeart/2008/layout/LinedList"/>
    <dgm:cxn modelId="{1D378641-108C-4EC3-B30B-7E545400D31B}" type="presParOf" srcId="{A73781D8-8A09-4C05-9A95-D2467632F09E}" destId="{A79F4A21-4D63-48F0-8931-3AC38559C25B}" srcOrd="24" destOrd="0" presId="urn:microsoft.com/office/officeart/2008/layout/LinedList"/>
    <dgm:cxn modelId="{110C2BCF-87AB-4A59-B0AC-010E3CF4BD59}" type="presParOf" srcId="{A73781D8-8A09-4C05-9A95-D2467632F09E}" destId="{61BD7307-0C31-47C0-92C8-D2CCD487FA4C}" srcOrd="25" destOrd="0" presId="urn:microsoft.com/office/officeart/2008/layout/LinedList"/>
    <dgm:cxn modelId="{3A0A6E5C-906F-4228-A0EA-5536BDF31ABC}" type="presParOf" srcId="{61BD7307-0C31-47C0-92C8-D2CCD487FA4C}" destId="{BAD9DD34-40F8-431F-923A-9F98FE3E3E50}" srcOrd="0" destOrd="0" presId="urn:microsoft.com/office/officeart/2008/layout/LinedList"/>
    <dgm:cxn modelId="{7A2A6C70-09A3-4446-9536-35A679838AB1}" type="presParOf" srcId="{61BD7307-0C31-47C0-92C8-D2CCD487FA4C}" destId="{FFFF6580-7E58-477A-BBFA-44CAB463C5E7}" srcOrd="1" destOrd="0" presId="urn:microsoft.com/office/officeart/2008/layout/LinedList"/>
    <dgm:cxn modelId="{E56F4C2E-A18B-4C09-B201-5EDC4A1E690F}" type="presParOf" srcId="{61BD7307-0C31-47C0-92C8-D2CCD487FA4C}" destId="{4F64C840-0E2A-4E90-ACB6-2EDC034E81D3}" srcOrd="2" destOrd="0" presId="urn:microsoft.com/office/officeart/2008/layout/LinedList"/>
    <dgm:cxn modelId="{541BE476-37D9-4EBF-9CC5-7294AA3772FF}" type="presParOf" srcId="{A73781D8-8A09-4C05-9A95-D2467632F09E}" destId="{FB5C4937-DBF8-4529-A327-EA5BF5C203EC}" srcOrd="26" destOrd="0" presId="urn:microsoft.com/office/officeart/2008/layout/LinedList"/>
    <dgm:cxn modelId="{A79C9FFB-ED65-439F-B4B8-EBC6D0CB70B5}" type="presParOf" srcId="{A73781D8-8A09-4C05-9A95-D2467632F09E}" destId="{69427B89-30F6-4C0B-A42D-A07B4717A9BB}" srcOrd="27"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F64AD5-6CF4-4941-AE68-8225486AEB49}"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s-EC"/>
        </a:p>
      </dgm:t>
    </dgm:pt>
    <dgm:pt modelId="{50B12F12-2F21-4B3A-8F35-7762C6B2D3DE}">
      <dgm:prSet phldrT="[Texto]" custT="1"/>
      <dgm:spPr/>
      <dgm:t>
        <a:bodyPr/>
        <a:lstStyle/>
        <a:p>
          <a:r>
            <a:rPr lang="es-EC" sz="1800" b="1" dirty="0" smtClean="0">
              <a:solidFill>
                <a:schemeClr val="bg2">
                  <a:lumMod val="10000"/>
                </a:schemeClr>
              </a:solidFill>
            </a:rPr>
            <a:t>Por el enfoque</a:t>
          </a:r>
          <a:endParaRPr lang="es-EC" sz="1800" b="1" dirty="0">
            <a:solidFill>
              <a:schemeClr val="bg2">
                <a:lumMod val="10000"/>
              </a:schemeClr>
            </a:solidFill>
          </a:endParaRPr>
        </a:p>
      </dgm:t>
    </dgm:pt>
    <dgm:pt modelId="{296116D0-161A-41C4-AAE8-B2593C0C5ABD}" type="parTrans" cxnId="{41914854-778E-4079-A651-A3D5010D5ED6}">
      <dgm:prSet/>
      <dgm:spPr/>
      <dgm:t>
        <a:bodyPr/>
        <a:lstStyle/>
        <a:p>
          <a:endParaRPr lang="es-EC">
            <a:solidFill>
              <a:schemeClr val="bg2">
                <a:lumMod val="10000"/>
              </a:schemeClr>
            </a:solidFill>
          </a:endParaRPr>
        </a:p>
      </dgm:t>
    </dgm:pt>
    <dgm:pt modelId="{ED44AD33-022C-488B-80C0-247550DE0451}" type="sibTrans" cxnId="{41914854-778E-4079-A651-A3D5010D5ED6}">
      <dgm:prSet/>
      <dgm:spPr/>
      <dgm:t>
        <a:bodyPr/>
        <a:lstStyle/>
        <a:p>
          <a:endParaRPr lang="es-EC">
            <a:solidFill>
              <a:schemeClr val="bg2">
                <a:lumMod val="10000"/>
              </a:schemeClr>
            </a:solidFill>
          </a:endParaRPr>
        </a:p>
      </dgm:t>
    </dgm:pt>
    <dgm:pt modelId="{D458B987-CFAA-40B9-8E97-40A0816D4F4D}">
      <dgm:prSet phldrT="[Texto]"/>
      <dgm:spPr/>
      <dgm:t>
        <a:bodyPr/>
        <a:lstStyle/>
        <a:p>
          <a:r>
            <a:rPr lang="es-EC" dirty="0" smtClean="0">
              <a:solidFill>
                <a:schemeClr val="bg2">
                  <a:lumMod val="10000"/>
                </a:schemeClr>
              </a:solidFill>
            </a:rPr>
            <a:t>Cuantitativo</a:t>
          </a:r>
          <a:endParaRPr lang="es-EC" dirty="0">
            <a:solidFill>
              <a:schemeClr val="bg2">
                <a:lumMod val="10000"/>
              </a:schemeClr>
            </a:solidFill>
          </a:endParaRPr>
        </a:p>
      </dgm:t>
    </dgm:pt>
    <dgm:pt modelId="{15E69512-7F37-4AC8-BDE1-DC73E959CF01}" type="parTrans" cxnId="{253719B9-4EF4-49AC-9569-9F1C20556D77}">
      <dgm:prSet/>
      <dgm:spPr/>
      <dgm:t>
        <a:bodyPr/>
        <a:lstStyle/>
        <a:p>
          <a:endParaRPr lang="es-EC">
            <a:solidFill>
              <a:schemeClr val="bg2">
                <a:lumMod val="10000"/>
              </a:schemeClr>
            </a:solidFill>
          </a:endParaRPr>
        </a:p>
      </dgm:t>
    </dgm:pt>
    <dgm:pt modelId="{527F3ACA-9E09-491B-BBB7-6C54EB90E444}" type="sibTrans" cxnId="{253719B9-4EF4-49AC-9569-9F1C20556D77}">
      <dgm:prSet/>
      <dgm:spPr/>
      <dgm:t>
        <a:bodyPr/>
        <a:lstStyle/>
        <a:p>
          <a:endParaRPr lang="es-EC">
            <a:solidFill>
              <a:schemeClr val="bg2">
                <a:lumMod val="10000"/>
              </a:schemeClr>
            </a:solidFill>
          </a:endParaRPr>
        </a:p>
      </dgm:t>
    </dgm:pt>
    <dgm:pt modelId="{63D4855C-B7FC-4C6F-9508-A345D2F8AFA3}" type="pres">
      <dgm:prSet presAssocID="{A0F64AD5-6CF4-4941-AE68-8225486AEB49}" presName="Name0" presStyleCnt="0">
        <dgm:presLayoutVars>
          <dgm:chMax val="7"/>
          <dgm:chPref val="7"/>
          <dgm:dir/>
          <dgm:animLvl val="lvl"/>
        </dgm:presLayoutVars>
      </dgm:prSet>
      <dgm:spPr/>
      <dgm:t>
        <a:bodyPr/>
        <a:lstStyle/>
        <a:p>
          <a:endParaRPr lang="es-EC"/>
        </a:p>
      </dgm:t>
    </dgm:pt>
    <dgm:pt modelId="{C975F51E-C2E1-4B3C-99C2-1DF8CD393A52}" type="pres">
      <dgm:prSet presAssocID="{50B12F12-2F21-4B3A-8F35-7762C6B2D3DE}" presName="Accent1" presStyleCnt="0"/>
      <dgm:spPr/>
    </dgm:pt>
    <dgm:pt modelId="{ADD34671-D717-4BCF-B9FA-1FEB1438383B}" type="pres">
      <dgm:prSet presAssocID="{50B12F12-2F21-4B3A-8F35-7762C6B2D3DE}" presName="Accent" presStyleLbl="node1" presStyleIdx="0" presStyleCnt="2"/>
      <dgm:spPr/>
    </dgm:pt>
    <dgm:pt modelId="{1B59DDC3-7406-4A86-B1DA-F09C5AA504BE}" type="pres">
      <dgm:prSet presAssocID="{50B12F12-2F21-4B3A-8F35-7762C6B2D3DE}" presName="Parent1" presStyleLbl="revTx" presStyleIdx="0" presStyleCnt="2">
        <dgm:presLayoutVars>
          <dgm:chMax val="1"/>
          <dgm:chPref val="1"/>
          <dgm:bulletEnabled val="1"/>
        </dgm:presLayoutVars>
      </dgm:prSet>
      <dgm:spPr/>
      <dgm:t>
        <a:bodyPr/>
        <a:lstStyle/>
        <a:p>
          <a:endParaRPr lang="es-EC"/>
        </a:p>
      </dgm:t>
    </dgm:pt>
    <dgm:pt modelId="{388302D7-A3A1-4EEE-8646-9BA55C0DE2B1}" type="pres">
      <dgm:prSet presAssocID="{D458B987-CFAA-40B9-8E97-40A0816D4F4D}" presName="Accent2" presStyleCnt="0"/>
      <dgm:spPr/>
    </dgm:pt>
    <dgm:pt modelId="{77BB5DF3-78DE-4209-8E0A-D4B7F40DD8AF}" type="pres">
      <dgm:prSet presAssocID="{D458B987-CFAA-40B9-8E97-40A0816D4F4D}" presName="Accent" presStyleLbl="node1" presStyleIdx="1" presStyleCnt="2"/>
      <dgm:spPr/>
    </dgm:pt>
    <dgm:pt modelId="{4134A15C-E615-4988-AEDC-8AB2AC55FD95}" type="pres">
      <dgm:prSet presAssocID="{D458B987-CFAA-40B9-8E97-40A0816D4F4D}" presName="Parent2" presStyleLbl="revTx" presStyleIdx="1" presStyleCnt="2">
        <dgm:presLayoutVars>
          <dgm:chMax val="1"/>
          <dgm:chPref val="1"/>
          <dgm:bulletEnabled val="1"/>
        </dgm:presLayoutVars>
      </dgm:prSet>
      <dgm:spPr/>
      <dgm:t>
        <a:bodyPr/>
        <a:lstStyle/>
        <a:p>
          <a:endParaRPr lang="es-EC"/>
        </a:p>
      </dgm:t>
    </dgm:pt>
  </dgm:ptLst>
  <dgm:cxnLst>
    <dgm:cxn modelId="{40C9E15B-88BD-4E93-9D4D-030907C324EC}" type="presOf" srcId="{A0F64AD5-6CF4-4941-AE68-8225486AEB49}" destId="{63D4855C-B7FC-4C6F-9508-A345D2F8AFA3}" srcOrd="0" destOrd="0" presId="urn:microsoft.com/office/officeart/2009/layout/CircleArrowProcess"/>
    <dgm:cxn modelId="{704D1600-B007-4571-90DB-FD66F387F2A9}" type="presOf" srcId="{D458B987-CFAA-40B9-8E97-40A0816D4F4D}" destId="{4134A15C-E615-4988-AEDC-8AB2AC55FD95}" srcOrd="0" destOrd="0" presId="urn:microsoft.com/office/officeart/2009/layout/CircleArrowProcess"/>
    <dgm:cxn modelId="{253719B9-4EF4-49AC-9569-9F1C20556D77}" srcId="{A0F64AD5-6CF4-4941-AE68-8225486AEB49}" destId="{D458B987-CFAA-40B9-8E97-40A0816D4F4D}" srcOrd="1" destOrd="0" parTransId="{15E69512-7F37-4AC8-BDE1-DC73E959CF01}" sibTransId="{527F3ACA-9E09-491B-BBB7-6C54EB90E444}"/>
    <dgm:cxn modelId="{3E249607-29CF-4EB2-B6BC-420A94F384D9}" type="presOf" srcId="{50B12F12-2F21-4B3A-8F35-7762C6B2D3DE}" destId="{1B59DDC3-7406-4A86-B1DA-F09C5AA504BE}" srcOrd="0" destOrd="0" presId="urn:microsoft.com/office/officeart/2009/layout/CircleArrowProcess"/>
    <dgm:cxn modelId="{41914854-778E-4079-A651-A3D5010D5ED6}" srcId="{A0F64AD5-6CF4-4941-AE68-8225486AEB49}" destId="{50B12F12-2F21-4B3A-8F35-7762C6B2D3DE}" srcOrd="0" destOrd="0" parTransId="{296116D0-161A-41C4-AAE8-B2593C0C5ABD}" sibTransId="{ED44AD33-022C-488B-80C0-247550DE0451}"/>
    <dgm:cxn modelId="{F06D678C-054F-4588-982A-BBEB79E4091B}" type="presParOf" srcId="{63D4855C-B7FC-4C6F-9508-A345D2F8AFA3}" destId="{C975F51E-C2E1-4B3C-99C2-1DF8CD393A52}" srcOrd="0" destOrd="0" presId="urn:microsoft.com/office/officeart/2009/layout/CircleArrowProcess"/>
    <dgm:cxn modelId="{2E26B4D8-1300-41B2-9543-D47C644BA07D}" type="presParOf" srcId="{C975F51E-C2E1-4B3C-99C2-1DF8CD393A52}" destId="{ADD34671-D717-4BCF-B9FA-1FEB1438383B}" srcOrd="0" destOrd="0" presId="urn:microsoft.com/office/officeart/2009/layout/CircleArrowProcess"/>
    <dgm:cxn modelId="{57AF0065-DEE6-457D-8BDB-C19851829B07}" type="presParOf" srcId="{63D4855C-B7FC-4C6F-9508-A345D2F8AFA3}" destId="{1B59DDC3-7406-4A86-B1DA-F09C5AA504BE}" srcOrd="1" destOrd="0" presId="urn:microsoft.com/office/officeart/2009/layout/CircleArrowProcess"/>
    <dgm:cxn modelId="{1DE95C7A-AF61-4C31-AC68-88AD7C194D98}" type="presParOf" srcId="{63D4855C-B7FC-4C6F-9508-A345D2F8AFA3}" destId="{388302D7-A3A1-4EEE-8646-9BA55C0DE2B1}" srcOrd="2" destOrd="0" presId="urn:microsoft.com/office/officeart/2009/layout/CircleArrowProcess"/>
    <dgm:cxn modelId="{EAAE6BE5-45DF-487B-827E-2A2E13C9469F}" type="presParOf" srcId="{388302D7-A3A1-4EEE-8646-9BA55C0DE2B1}" destId="{77BB5DF3-78DE-4209-8E0A-D4B7F40DD8AF}" srcOrd="0" destOrd="0" presId="urn:microsoft.com/office/officeart/2009/layout/CircleArrowProcess"/>
    <dgm:cxn modelId="{7E98F1B8-69FD-467D-88AF-3D2D09A07673}" type="presParOf" srcId="{63D4855C-B7FC-4C6F-9508-A345D2F8AFA3}" destId="{4134A15C-E615-4988-AEDC-8AB2AC55FD95}"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3419E6-2C13-4067-9FFB-E08A1094215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5300270D-40F7-470F-B00E-42EA004B577A}">
      <dgm:prSet phldrT="[Texto]"/>
      <dgm:spPr/>
      <dgm:t>
        <a:bodyPr/>
        <a:lstStyle/>
        <a:p>
          <a:r>
            <a:rPr lang="es-EC" dirty="0" smtClean="0">
              <a:solidFill>
                <a:schemeClr val="bg2">
                  <a:lumMod val="10000"/>
                </a:schemeClr>
              </a:solidFill>
            </a:rPr>
            <a:t>Por su finalidad:</a:t>
          </a:r>
          <a:endParaRPr lang="es-EC" dirty="0">
            <a:solidFill>
              <a:schemeClr val="bg2">
                <a:lumMod val="10000"/>
              </a:schemeClr>
            </a:solidFill>
          </a:endParaRPr>
        </a:p>
      </dgm:t>
    </dgm:pt>
    <dgm:pt modelId="{3F71A9A8-1A0B-48C5-8B54-F7CF5E2FB4A0}" type="parTrans" cxnId="{2A8BC65D-5CB3-4D18-9F6A-47EFBAF5B22F}">
      <dgm:prSet/>
      <dgm:spPr/>
      <dgm:t>
        <a:bodyPr/>
        <a:lstStyle/>
        <a:p>
          <a:endParaRPr lang="es-EC">
            <a:solidFill>
              <a:schemeClr val="bg2">
                <a:lumMod val="10000"/>
              </a:schemeClr>
            </a:solidFill>
          </a:endParaRPr>
        </a:p>
      </dgm:t>
    </dgm:pt>
    <dgm:pt modelId="{4E083620-8167-4630-8A24-024842E2C528}" type="sibTrans" cxnId="{2A8BC65D-5CB3-4D18-9F6A-47EFBAF5B22F}">
      <dgm:prSet/>
      <dgm:spPr/>
      <dgm:t>
        <a:bodyPr/>
        <a:lstStyle/>
        <a:p>
          <a:endParaRPr lang="es-EC">
            <a:solidFill>
              <a:schemeClr val="bg2">
                <a:lumMod val="10000"/>
              </a:schemeClr>
            </a:solidFill>
          </a:endParaRPr>
        </a:p>
      </dgm:t>
    </dgm:pt>
    <dgm:pt modelId="{827B3F6B-0E03-4C07-A6BF-AC2CF95E7E78}">
      <dgm:prSet phldrT="[Texto]"/>
      <dgm:spPr/>
      <dgm:t>
        <a:bodyPr/>
        <a:lstStyle/>
        <a:p>
          <a:r>
            <a:rPr lang="es-EC" dirty="0" smtClean="0">
              <a:solidFill>
                <a:schemeClr val="bg2">
                  <a:lumMod val="10000"/>
                </a:schemeClr>
              </a:solidFill>
            </a:rPr>
            <a:t>Básica</a:t>
          </a:r>
          <a:endParaRPr lang="es-EC" dirty="0">
            <a:solidFill>
              <a:schemeClr val="bg2">
                <a:lumMod val="10000"/>
              </a:schemeClr>
            </a:solidFill>
          </a:endParaRPr>
        </a:p>
      </dgm:t>
    </dgm:pt>
    <dgm:pt modelId="{D343C1DD-3E6A-44C2-95E9-CB22A9D1419B}" type="parTrans" cxnId="{EF174D60-430F-4896-82D9-D1C627DB0B10}">
      <dgm:prSet/>
      <dgm:spPr/>
      <dgm:t>
        <a:bodyPr/>
        <a:lstStyle/>
        <a:p>
          <a:endParaRPr lang="es-EC">
            <a:solidFill>
              <a:schemeClr val="bg2">
                <a:lumMod val="10000"/>
              </a:schemeClr>
            </a:solidFill>
          </a:endParaRPr>
        </a:p>
      </dgm:t>
    </dgm:pt>
    <dgm:pt modelId="{1CDB2C81-21D4-48D4-A568-73F4E8E79F2C}" type="sibTrans" cxnId="{EF174D60-430F-4896-82D9-D1C627DB0B10}">
      <dgm:prSet/>
      <dgm:spPr/>
      <dgm:t>
        <a:bodyPr/>
        <a:lstStyle/>
        <a:p>
          <a:endParaRPr lang="es-EC">
            <a:solidFill>
              <a:schemeClr val="bg2">
                <a:lumMod val="10000"/>
              </a:schemeClr>
            </a:solidFill>
          </a:endParaRPr>
        </a:p>
      </dgm:t>
    </dgm:pt>
    <dgm:pt modelId="{9886157D-DC76-4A85-B083-B1A046F042FA}">
      <dgm:prSet phldrT="[Texto]"/>
      <dgm:spPr/>
      <dgm:t>
        <a:bodyPr/>
        <a:lstStyle/>
        <a:p>
          <a:r>
            <a:rPr lang="es-EC" dirty="0" smtClean="0">
              <a:solidFill>
                <a:schemeClr val="bg2">
                  <a:lumMod val="10000"/>
                </a:schemeClr>
              </a:solidFill>
            </a:rPr>
            <a:t>Por las fuentes de información:</a:t>
          </a:r>
          <a:endParaRPr lang="es-EC" dirty="0">
            <a:solidFill>
              <a:schemeClr val="bg2">
                <a:lumMod val="10000"/>
              </a:schemeClr>
            </a:solidFill>
          </a:endParaRPr>
        </a:p>
      </dgm:t>
    </dgm:pt>
    <dgm:pt modelId="{805B2E88-B715-4BEE-9038-B248F11516AB}" type="parTrans" cxnId="{34C367B5-A082-4044-B4A6-AFFC8BDFDEF3}">
      <dgm:prSet/>
      <dgm:spPr/>
      <dgm:t>
        <a:bodyPr/>
        <a:lstStyle/>
        <a:p>
          <a:endParaRPr lang="es-EC">
            <a:solidFill>
              <a:schemeClr val="bg2">
                <a:lumMod val="10000"/>
              </a:schemeClr>
            </a:solidFill>
          </a:endParaRPr>
        </a:p>
      </dgm:t>
    </dgm:pt>
    <dgm:pt modelId="{611F3843-6BA1-4F79-A559-7191FC95D8EB}" type="sibTrans" cxnId="{34C367B5-A082-4044-B4A6-AFFC8BDFDEF3}">
      <dgm:prSet/>
      <dgm:spPr/>
      <dgm:t>
        <a:bodyPr/>
        <a:lstStyle/>
        <a:p>
          <a:endParaRPr lang="es-EC">
            <a:solidFill>
              <a:schemeClr val="bg2">
                <a:lumMod val="10000"/>
              </a:schemeClr>
            </a:solidFill>
          </a:endParaRPr>
        </a:p>
      </dgm:t>
    </dgm:pt>
    <dgm:pt modelId="{4D961862-DFE7-4334-90A6-5F38F4B8DC47}">
      <dgm:prSet phldrT="[Texto]"/>
      <dgm:spPr/>
      <dgm:t>
        <a:bodyPr/>
        <a:lstStyle/>
        <a:p>
          <a:r>
            <a:rPr lang="es-EC" dirty="0" smtClean="0">
              <a:solidFill>
                <a:schemeClr val="bg2">
                  <a:lumMod val="10000"/>
                </a:schemeClr>
              </a:solidFill>
            </a:rPr>
            <a:t>Documental</a:t>
          </a:r>
          <a:endParaRPr lang="es-EC" dirty="0">
            <a:solidFill>
              <a:schemeClr val="bg2">
                <a:lumMod val="10000"/>
              </a:schemeClr>
            </a:solidFill>
          </a:endParaRPr>
        </a:p>
      </dgm:t>
    </dgm:pt>
    <dgm:pt modelId="{FA061728-696A-4D72-9B07-BE5F12ECA818}" type="parTrans" cxnId="{4EA91770-E8CD-4C1E-A396-78E1D7589E89}">
      <dgm:prSet/>
      <dgm:spPr/>
      <dgm:t>
        <a:bodyPr/>
        <a:lstStyle/>
        <a:p>
          <a:endParaRPr lang="es-EC">
            <a:solidFill>
              <a:schemeClr val="bg2">
                <a:lumMod val="10000"/>
              </a:schemeClr>
            </a:solidFill>
          </a:endParaRPr>
        </a:p>
      </dgm:t>
    </dgm:pt>
    <dgm:pt modelId="{87C82C5C-CEFD-4D67-9E3D-3B128424A820}" type="sibTrans" cxnId="{4EA91770-E8CD-4C1E-A396-78E1D7589E89}">
      <dgm:prSet/>
      <dgm:spPr/>
      <dgm:t>
        <a:bodyPr/>
        <a:lstStyle/>
        <a:p>
          <a:endParaRPr lang="es-EC">
            <a:solidFill>
              <a:schemeClr val="bg2">
                <a:lumMod val="10000"/>
              </a:schemeClr>
            </a:solidFill>
          </a:endParaRPr>
        </a:p>
      </dgm:t>
    </dgm:pt>
    <dgm:pt modelId="{99804A99-B4D9-49B6-83D9-199B1C32E107}">
      <dgm:prSet phldrT="[Texto]"/>
      <dgm:spPr/>
      <dgm:t>
        <a:bodyPr/>
        <a:lstStyle/>
        <a:p>
          <a:r>
            <a:rPr lang="es-EC" dirty="0" smtClean="0">
              <a:solidFill>
                <a:schemeClr val="bg2">
                  <a:lumMod val="10000"/>
                </a:schemeClr>
              </a:solidFill>
            </a:rPr>
            <a:t>Por las unidades de análisis:</a:t>
          </a:r>
          <a:endParaRPr lang="es-EC" dirty="0">
            <a:solidFill>
              <a:schemeClr val="bg2">
                <a:lumMod val="10000"/>
              </a:schemeClr>
            </a:solidFill>
          </a:endParaRPr>
        </a:p>
      </dgm:t>
    </dgm:pt>
    <dgm:pt modelId="{B8394292-043C-4E2D-82A1-750F1D225E17}" type="parTrans" cxnId="{5B24684C-2AFF-43B8-9A49-85907A48EEEF}">
      <dgm:prSet/>
      <dgm:spPr/>
      <dgm:t>
        <a:bodyPr/>
        <a:lstStyle/>
        <a:p>
          <a:endParaRPr lang="es-EC"/>
        </a:p>
      </dgm:t>
    </dgm:pt>
    <dgm:pt modelId="{12FD1F0A-49BB-4A80-93F8-895E747FF910}" type="sibTrans" cxnId="{5B24684C-2AFF-43B8-9A49-85907A48EEEF}">
      <dgm:prSet/>
      <dgm:spPr/>
      <dgm:t>
        <a:bodyPr/>
        <a:lstStyle/>
        <a:p>
          <a:endParaRPr lang="es-EC"/>
        </a:p>
      </dgm:t>
    </dgm:pt>
    <dgm:pt modelId="{3615BF14-C897-435B-A387-E3B5351DCA06}">
      <dgm:prSet phldrT="[Texto]"/>
      <dgm:spPr/>
      <dgm:t>
        <a:bodyPr/>
        <a:lstStyle/>
        <a:p>
          <a:r>
            <a:rPr lang="es-EC" dirty="0" smtClean="0">
              <a:solidFill>
                <a:schemeClr val="bg2">
                  <a:lumMod val="10000"/>
                </a:schemeClr>
              </a:solidFill>
            </a:rPr>
            <a:t>Mixto</a:t>
          </a:r>
          <a:endParaRPr lang="es-EC" dirty="0">
            <a:solidFill>
              <a:schemeClr val="bg2">
                <a:lumMod val="10000"/>
              </a:schemeClr>
            </a:solidFill>
          </a:endParaRPr>
        </a:p>
      </dgm:t>
    </dgm:pt>
    <dgm:pt modelId="{36648B48-4470-4ED2-8745-A1B9EA8118A5}" type="parTrans" cxnId="{19EFAE62-0A43-4325-8A58-1D0B98EA4EDE}">
      <dgm:prSet/>
      <dgm:spPr/>
      <dgm:t>
        <a:bodyPr/>
        <a:lstStyle/>
        <a:p>
          <a:endParaRPr lang="es-EC"/>
        </a:p>
      </dgm:t>
    </dgm:pt>
    <dgm:pt modelId="{2160903D-C804-4EF0-A427-1DE5F045447D}" type="sibTrans" cxnId="{19EFAE62-0A43-4325-8A58-1D0B98EA4EDE}">
      <dgm:prSet/>
      <dgm:spPr/>
      <dgm:t>
        <a:bodyPr/>
        <a:lstStyle/>
        <a:p>
          <a:endParaRPr lang="es-EC"/>
        </a:p>
      </dgm:t>
    </dgm:pt>
    <dgm:pt modelId="{301A8796-7BEC-494C-BB15-04F02D33EFBB}">
      <dgm:prSet phldrT="[Texto]"/>
      <dgm:spPr/>
      <dgm:t>
        <a:bodyPr/>
        <a:lstStyle/>
        <a:p>
          <a:r>
            <a:rPr lang="es-EC" dirty="0" smtClean="0">
              <a:solidFill>
                <a:schemeClr val="bg2">
                  <a:lumMod val="10000"/>
                </a:schemeClr>
              </a:solidFill>
            </a:rPr>
            <a:t>Por el control de las variables:</a:t>
          </a:r>
          <a:endParaRPr lang="es-EC" dirty="0">
            <a:solidFill>
              <a:schemeClr val="bg2">
                <a:lumMod val="10000"/>
              </a:schemeClr>
            </a:solidFill>
          </a:endParaRPr>
        </a:p>
      </dgm:t>
    </dgm:pt>
    <dgm:pt modelId="{5ABD7ABD-5843-4929-9293-AB7FBEA6748B}" type="parTrans" cxnId="{1625A154-371C-4D1A-B2CC-52C1B54F5317}">
      <dgm:prSet/>
      <dgm:spPr/>
      <dgm:t>
        <a:bodyPr/>
        <a:lstStyle/>
        <a:p>
          <a:endParaRPr lang="es-EC"/>
        </a:p>
      </dgm:t>
    </dgm:pt>
    <dgm:pt modelId="{7349970E-FB15-487F-8EDA-30B7703D4BE6}" type="sibTrans" cxnId="{1625A154-371C-4D1A-B2CC-52C1B54F5317}">
      <dgm:prSet/>
      <dgm:spPr/>
      <dgm:t>
        <a:bodyPr/>
        <a:lstStyle/>
        <a:p>
          <a:endParaRPr lang="es-EC"/>
        </a:p>
      </dgm:t>
    </dgm:pt>
    <dgm:pt modelId="{26D0552B-BF0E-4701-8FFC-744008AC5729}">
      <dgm:prSet phldrT="[Texto]"/>
      <dgm:spPr/>
      <dgm:t>
        <a:bodyPr/>
        <a:lstStyle/>
        <a:p>
          <a:r>
            <a:rPr lang="es-EC" dirty="0" smtClean="0">
              <a:solidFill>
                <a:schemeClr val="bg2">
                  <a:lumMod val="10000"/>
                </a:schemeClr>
              </a:solidFill>
            </a:rPr>
            <a:t>No experimental</a:t>
          </a:r>
          <a:endParaRPr lang="es-EC" dirty="0">
            <a:solidFill>
              <a:schemeClr val="bg2">
                <a:lumMod val="10000"/>
              </a:schemeClr>
            </a:solidFill>
          </a:endParaRPr>
        </a:p>
      </dgm:t>
    </dgm:pt>
    <dgm:pt modelId="{91A5BF4B-F4B3-4171-8D5C-F8150CF8A7AC}" type="parTrans" cxnId="{26966A97-FDAE-4817-B9DA-36EC21F22CA4}">
      <dgm:prSet/>
      <dgm:spPr/>
      <dgm:t>
        <a:bodyPr/>
        <a:lstStyle/>
        <a:p>
          <a:endParaRPr lang="es-EC"/>
        </a:p>
      </dgm:t>
    </dgm:pt>
    <dgm:pt modelId="{FB886A5C-3F8B-4DB3-8E44-3BF8F086C81D}" type="sibTrans" cxnId="{26966A97-FDAE-4817-B9DA-36EC21F22CA4}">
      <dgm:prSet/>
      <dgm:spPr/>
      <dgm:t>
        <a:bodyPr/>
        <a:lstStyle/>
        <a:p>
          <a:endParaRPr lang="es-EC"/>
        </a:p>
      </dgm:t>
    </dgm:pt>
    <dgm:pt modelId="{1952A870-1764-4E1C-8A04-739DDFD1D896}">
      <dgm:prSet phldrT="[Texto]"/>
      <dgm:spPr/>
      <dgm:t>
        <a:bodyPr/>
        <a:lstStyle/>
        <a:p>
          <a:r>
            <a:rPr lang="es-EC" dirty="0" smtClean="0">
              <a:solidFill>
                <a:schemeClr val="bg2">
                  <a:lumMod val="10000"/>
                </a:schemeClr>
              </a:solidFill>
            </a:rPr>
            <a:t>Por el alcance:</a:t>
          </a:r>
          <a:endParaRPr lang="es-EC" dirty="0">
            <a:solidFill>
              <a:schemeClr val="bg2">
                <a:lumMod val="10000"/>
              </a:schemeClr>
            </a:solidFill>
          </a:endParaRPr>
        </a:p>
      </dgm:t>
    </dgm:pt>
    <dgm:pt modelId="{75D65BC6-645C-4B0E-85BA-7B7F2C6EAF89}" type="parTrans" cxnId="{D29084C5-1B71-4EBC-B857-FAA355B60BDE}">
      <dgm:prSet/>
      <dgm:spPr/>
      <dgm:t>
        <a:bodyPr/>
        <a:lstStyle/>
        <a:p>
          <a:endParaRPr lang="es-EC"/>
        </a:p>
      </dgm:t>
    </dgm:pt>
    <dgm:pt modelId="{14B85A06-4DAA-4DB0-9C92-790F71112A6A}" type="sibTrans" cxnId="{D29084C5-1B71-4EBC-B857-FAA355B60BDE}">
      <dgm:prSet/>
      <dgm:spPr/>
      <dgm:t>
        <a:bodyPr/>
        <a:lstStyle/>
        <a:p>
          <a:endParaRPr lang="es-EC"/>
        </a:p>
      </dgm:t>
    </dgm:pt>
    <dgm:pt modelId="{41DB523F-FCBB-4AA3-931F-752E105BF733}">
      <dgm:prSet phldrT="[Texto]"/>
      <dgm:spPr/>
      <dgm:t>
        <a:bodyPr/>
        <a:lstStyle/>
        <a:p>
          <a:r>
            <a:rPr lang="es-EC" dirty="0" smtClean="0">
              <a:solidFill>
                <a:schemeClr val="bg2">
                  <a:lumMod val="10000"/>
                </a:schemeClr>
              </a:solidFill>
            </a:rPr>
            <a:t>Descriptiva</a:t>
          </a:r>
          <a:endParaRPr lang="es-EC" dirty="0">
            <a:solidFill>
              <a:schemeClr val="bg2">
                <a:lumMod val="10000"/>
              </a:schemeClr>
            </a:solidFill>
          </a:endParaRPr>
        </a:p>
      </dgm:t>
    </dgm:pt>
    <dgm:pt modelId="{4C1D6F4B-AFC9-4565-844E-D831C07A24E7}" type="parTrans" cxnId="{517EC60D-A79E-4DBD-A880-02F17B6443F8}">
      <dgm:prSet/>
      <dgm:spPr/>
      <dgm:t>
        <a:bodyPr/>
        <a:lstStyle/>
        <a:p>
          <a:endParaRPr lang="es-EC"/>
        </a:p>
      </dgm:t>
    </dgm:pt>
    <dgm:pt modelId="{EB218BBF-6856-4707-B60B-5E325C975CD9}" type="sibTrans" cxnId="{517EC60D-A79E-4DBD-A880-02F17B6443F8}">
      <dgm:prSet/>
      <dgm:spPr/>
      <dgm:t>
        <a:bodyPr/>
        <a:lstStyle/>
        <a:p>
          <a:endParaRPr lang="es-EC"/>
        </a:p>
      </dgm:t>
    </dgm:pt>
    <dgm:pt modelId="{8FE13C1F-3C07-4276-8EFF-4D55606E6E7B}">
      <dgm:prSet phldrT="[Texto]"/>
      <dgm:spPr/>
      <dgm:t>
        <a:bodyPr/>
        <a:lstStyle/>
        <a:p>
          <a:r>
            <a:rPr lang="es-EC" dirty="0" smtClean="0">
              <a:solidFill>
                <a:schemeClr val="bg2">
                  <a:lumMod val="10000"/>
                </a:schemeClr>
              </a:solidFill>
            </a:rPr>
            <a:t>Análisis y síntesis</a:t>
          </a:r>
          <a:endParaRPr lang="es-EC" dirty="0">
            <a:solidFill>
              <a:schemeClr val="bg2">
                <a:lumMod val="10000"/>
              </a:schemeClr>
            </a:solidFill>
          </a:endParaRPr>
        </a:p>
      </dgm:t>
    </dgm:pt>
    <dgm:pt modelId="{AB32B970-6AA0-458F-B080-9AEF1DE14AE7}" type="parTrans" cxnId="{3C931F57-7DEF-4B82-B44B-5BA59B5C1019}">
      <dgm:prSet/>
      <dgm:spPr/>
      <dgm:t>
        <a:bodyPr/>
        <a:lstStyle/>
        <a:p>
          <a:endParaRPr lang="es-EC"/>
        </a:p>
      </dgm:t>
    </dgm:pt>
    <dgm:pt modelId="{9A59DE95-38A9-41F6-9902-4E1A98F956E0}" type="sibTrans" cxnId="{3C931F57-7DEF-4B82-B44B-5BA59B5C1019}">
      <dgm:prSet/>
      <dgm:spPr/>
      <dgm:t>
        <a:bodyPr/>
        <a:lstStyle/>
        <a:p>
          <a:endParaRPr lang="es-EC"/>
        </a:p>
      </dgm:t>
    </dgm:pt>
    <dgm:pt modelId="{4E70A9BD-508C-4ADB-9020-1419D4E3505A}">
      <dgm:prSet phldrT="[Texto]"/>
      <dgm:spPr/>
      <dgm:t>
        <a:bodyPr/>
        <a:lstStyle/>
        <a:p>
          <a:r>
            <a:rPr lang="es-EC" dirty="0" smtClean="0">
              <a:solidFill>
                <a:schemeClr val="bg2">
                  <a:lumMod val="10000"/>
                </a:schemeClr>
              </a:solidFill>
            </a:rPr>
            <a:t>Procedimiento para tratamiento de información:</a:t>
          </a:r>
          <a:endParaRPr lang="es-EC" dirty="0">
            <a:solidFill>
              <a:schemeClr val="bg2">
                <a:lumMod val="10000"/>
              </a:schemeClr>
            </a:solidFill>
          </a:endParaRPr>
        </a:p>
      </dgm:t>
    </dgm:pt>
    <dgm:pt modelId="{566776B8-DF34-4D98-B606-82A592A1C4AB}" type="parTrans" cxnId="{5172C116-F931-432F-A0FF-7E006DA4F19A}">
      <dgm:prSet/>
      <dgm:spPr/>
      <dgm:t>
        <a:bodyPr/>
        <a:lstStyle/>
        <a:p>
          <a:endParaRPr lang="es-EC"/>
        </a:p>
      </dgm:t>
    </dgm:pt>
    <dgm:pt modelId="{3903CF21-DBF6-413A-A0E2-5AC64D25E8CE}" type="sibTrans" cxnId="{5172C116-F931-432F-A0FF-7E006DA4F19A}">
      <dgm:prSet/>
      <dgm:spPr/>
      <dgm:t>
        <a:bodyPr/>
        <a:lstStyle/>
        <a:p>
          <a:endParaRPr lang="es-EC"/>
        </a:p>
      </dgm:t>
    </dgm:pt>
    <dgm:pt modelId="{C0F931D8-F930-455F-9579-C1EEF2848FDB}" type="pres">
      <dgm:prSet presAssocID="{B43419E6-2C13-4067-9FFB-E08A10942155}" presName="linear" presStyleCnt="0">
        <dgm:presLayoutVars>
          <dgm:animLvl val="lvl"/>
          <dgm:resizeHandles val="exact"/>
        </dgm:presLayoutVars>
      </dgm:prSet>
      <dgm:spPr/>
      <dgm:t>
        <a:bodyPr/>
        <a:lstStyle/>
        <a:p>
          <a:endParaRPr lang="es-EC"/>
        </a:p>
      </dgm:t>
    </dgm:pt>
    <dgm:pt modelId="{14034B60-B9E7-4BD2-B1BF-22CB2D8F158D}" type="pres">
      <dgm:prSet presAssocID="{5300270D-40F7-470F-B00E-42EA004B577A}" presName="parentText" presStyleLbl="node1" presStyleIdx="0" presStyleCnt="6">
        <dgm:presLayoutVars>
          <dgm:chMax val="0"/>
          <dgm:bulletEnabled val="1"/>
        </dgm:presLayoutVars>
      </dgm:prSet>
      <dgm:spPr/>
      <dgm:t>
        <a:bodyPr/>
        <a:lstStyle/>
        <a:p>
          <a:endParaRPr lang="es-EC"/>
        </a:p>
      </dgm:t>
    </dgm:pt>
    <dgm:pt modelId="{2881FFAB-9B4B-4D0B-AE39-B92ED935407B}" type="pres">
      <dgm:prSet presAssocID="{5300270D-40F7-470F-B00E-42EA004B577A}" presName="childText" presStyleLbl="revTx" presStyleIdx="0" presStyleCnt="6">
        <dgm:presLayoutVars>
          <dgm:bulletEnabled val="1"/>
        </dgm:presLayoutVars>
      </dgm:prSet>
      <dgm:spPr/>
      <dgm:t>
        <a:bodyPr/>
        <a:lstStyle/>
        <a:p>
          <a:endParaRPr lang="es-EC"/>
        </a:p>
      </dgm:t>
    </dgm:pt>
    <dgm:pt modelId="{FB4057D9-AE21-4F67-8A65-45BF5508A6AB}" type="pres">
      <dgm:prSet presAssocID="{9886157D-DC76-4A85-B083-B1A046F042FA}" presName="parentText" presStyleLbl="node1" presStyleIdx="1" presStyleCnt="6">
        <dgm:presLayoutVars>
          <dgm:chMax val="0"/>
          <dgm:bulletEnabled val="1"/>
        </dgm:presLayoutVars>
      </dgm:prSet>
      <dgm:spPr/>
      <dgm:t>
        <a:bodyPr/>
        <a:lstStyle/>
        <a:p>
          <a:endParaRPr lang="es-EC"/>
        </a:p>
      </dgm:t>
    </dgm:pt>
    <dgm:pt modelId="{048936D2-D855-4E58-A6E8-ADF7E95C235C}" type="pres">
      <dgm:prSet presAssocID="{9886157D-DC76-4A85-B083-B1A046F042FA}" presName="childText" presStyleLbl="revTx" presStyleIdx="1" presStyleCnt="6">
        <dgm:presLayoutVars>
          <dgm:bulletEnabled val="1"/>
        </dgm:presLayoutVars>
      </dgm:prSet>
      <dgm:spPr/>
      <dgm:t>
        <a:bodyPr/>
        <a:lstStyle/>
        <a:p>
          <a:endParaRPr lang="es-EC"/>
        </a:p>
      </dgm:t>
    </dgm:pt>
    <dgm:pt modelId="{CD76D92F-ED22-41D5-B826-BC63431AC46C}" type="pres">
      <dgm:prSet presAssocID="{99804A99-B4D9-49B6-83D9-199B1C32E107}" presName="parentText" presStyleLbl="node1" presStyleIdx="2" presStyleCnt="6">
        <dgm:presLayoutVars>
          <dgm:chMax val="0"/>
          <dgm:bulletEnabled val="1"/>
        </dgm:presLayoutVars>
      </dgm:prSet>
      <dgm:spPr/>
      <dgm:t>
        <a:bodyPr/>
        <a:lstStyle/>
        <a:p>
          <a:endParaRPr lang="es-EC"/>
        </a:p>
      </dgm:t>
    </dgm:pt>
    <dgm:pt modelId="{AED569E7-1833-4DC2-A292-B7E7D4CD795E}" type="pres">
      <dgm:prSet presAssocID="{99804A99-B4D9-49B6-83D9-199B1C32E107}" presName="childText" presStyleLbl="revTx" presStyleIdx="2" presStyleCnt="6">
        <dgm:presLayoutVars>
          <dgm:bulletEnabled val="1"/>
        </dgm:presLayoutVars>
      </dgm:prSet>
      <dgm:spPr/>
      <dgm:t>
        <a:bodyPr/>
        <a:lstStyle/>
        <a:p>
          <a:endParaRPr lang="es-EC"/>
        </a:p>
      </dgm:t>
    </dgm:pt>
    <dgm:pt modelId="{D57A3879-5F1A-4689-8851-CE69624B4A04}" type="pres">
      <dgm:prSet presAssocID="{301A8796-7BEC-494C-BB15-04F02D33EFBB}" presName="parentText" presStyleLbl="node1" presStyleIdx="3" presStyleCnt="6">
        <dgm:presLayoutVars>
          <dgm:chMax val="0"/>
          <dgm:bulletEnabled val="1"/>
        </dgm:presLayoutVars>
      </dgm:prSet>
      <dgm:spPr/>
      <dgm:t>
        <a:bodyPr/>
        <a:lstStyle/>
        <a:p>
          <a:endParaRPr lang="es-EC"/>
        </a:p>
      </dgm:t>
    </dgm:pt>
    <dgm:pt modelId="{B701A1F9-FC99-420F-9A5F-371EEE7AC8A3}" type="pres">
      <dgm:prSet presAssocID="{301A8796-7BEC-494C-BB15-04F02D33EFBB}" presName="childText" presStyleLbl="revTx" presStyleIdx="3" presStyleCnt="6">
        <dgm:presLayoutVars>
          <dgm:bulletEnabled val="1"/>
        </dgm:presLayoutVars>
      </dgm:prSet>
      <dgm:spPr/>
      <dgm:t>
        <a:bodyPr/>
        <a:lstStyle/>
        <a:p>
          <a:endParaRPr lang="es-EC"/>
        </a:p>
      </dgm:t>
    </dgm:pt>
    <dgm:pt modelId="{E46BB5E4-FE52-4221-9E1A-45AAD3BE87BE}" type="pres">
      <dgm:prSet presAssocID="{1952A870-1764-4E1C-8A04-739DDFD1D896}" presName="parentText" presStyleLbl="node1" presStyleIdx="4" presStyleCnt="6">
        <dgm:presLayoutVars>
          <dgm:chMax val="0"/>
          <dgm:bulletEnabled val="1"/>
        </dgm:presLayoutVars>
      </dgm:prSet>
      <dgm:spPr/>
      <dgm:t>
        <a:bodyPr/>
        <a:lstStyle/>
        <a:p>
          <a:endParaRPr lang="es-EC"/>
        </a:p>
      </dgm:t>
    </dgm:pt>
    <dgm:pt modelId="{C135D52D-FA47-4771-856A-F78CD17B9652}" type="pres">
      <dgm:prSet presAssocID="{1952A870-1764-4E1C-8A04-739DDFD1D896}" presName="childText" presStyleLbl="revTx" presStyleIdx="4" presStyleCnt="6">
        <dgm:presLayoutVars>
          <dgm:bulletEnabled val="1"/>
        </dgm:presLayoutVars>
      </dgm:prSet>
      <dgm:spPr/>
      <dgm:t>
        <a:bodyPr/>
        <a:lstStyle/>
        <a:p>
          <a:endParaRPr lang="es-EC"/>
        </a:p>
      </dgm:t>
    </dgm:pt>
    <dgm:pt modelId="{93A92BEA-1939-4B06-ACB6-BCF5536BF8FF}" type="pres">
      <dgm:prSet presAssocID="{4E70A9BD-508C-4ADB-9020-1419D4E3505A}" presName="parentText" presStyleLbl="node1" presStyleIdx="5" presStyleCnt="6">
        <dgm:presLayoutVars>
          <dgm:chMax val="0"/>
          <dgm:bulletEnabled val="1"/>
        </dgm:presLayoutVars>
      </dgm:prSet>
      <dgm:spPr/>
      <dgm:t>
        <a:bodyPr/>
        <a:lstStyle/>
        <a:p>
          <a:endParaRPr lang="es-EC"/>
        </a:p>
      </dgm:t>
    </dgm:pt>
    <dgm:pt modelId="{128BD416-65FF-47C8-8140-717D94E35487}" type="pres">
      <dgm:prSet presAssocID="{4E70A9BD-508C-4ADB-9020-1419D4E3505A}" presName="childText" presStyleLbl="revTx" presStyleIdx="5" presStyleCnt="6">
        <dgm:presLayoutVars>
          <dgm:bulletEnabled val="1"/>
        </dgm:presLayoutVars>
      </dgm:prSet>
      <dgm:spPr/>
      <dgm:t>
        <a:bodyPr/>
        <a:lstStyle/>
        <a:p>
          <a:endParaRPr lang="es-EC"/>
        </a:p>
      </dgm:t>
    </dgm:pt>
  </dgm:ptLst>
  <dgm:cxnLst>
    <dgm:cxn modelId="{9E436C08-A9FD-4059-A9E3-3B1D17D57CE6}" type="presOf" srcId="{B43419E6-2C13-4067-9FFB-E08A10942155}" destId="{C0F931D8-F930-455F-9579-C1EEF2848FDB}" srcOrd="0" destOrd="0" presId="urn:microsoft.com/office/officeart/2005/8/layout/vList2"/>
    <dgm:cxn modelId="{756DA336-0DB1-44E3-8BC1-CA17385FE77E}" type="presOf" srcId="{26D0552B-BF0E-4701-8FFC-744008AC5729}" destId="{B701A1F9-FC99-420F-9A5F-371EEE7AC8A3}" srcOrd="0" destOrd="0" presId="urn:microsoft.com/office/officeart/2005/8/layout/vList2"/>
    <dgm:cxn modelId="{5172C116-F931-432F-A0FF-7E006DA4F19A}" srcId="{B43419E6-2C13-4067-9FFB-E08A10942155}" destId="{4E70A9BD-508C-4ADB-9020-1419D4E3505A}" srcOrd="5" destOrd="0" parTransId="{566776B8-DF34-4D98-B606-82A592A1C4AB}" sibTransId="{3903CF21-DBF6-413A-A0E2-5AC64D25E8CE}"/>
    <dgm:cxn modelId="{2A8BC65D-5CB3-4D18-9F6A-47EFBAF5B22F}" srcId="{B43419E6-2C13-4067-9FFB-E08A10942155}" destId="{5300270D-40F7-470F-B00E-42EA004B577A}" srcOrd="0" destOrd="0" parTransId="{3F71A9A8-1A0B-48C5-8B54-F7CF5E2FB4A0}" sibTransId="{4E083620-8167-4630-8A24-024842E2C528}"/>
    <dgm:cxn modelId="{3C931F57-7DEF-4B82-B44B-5BA59B5C1019}" srcId="{4E70A9BD-508C-4ADB-9020-1419D4E3505A}" destId="{8FE13C1F-3C07-4276-8EFF-4D55606E6E7B}" srcOrd="0" destOrd="0" parTransId="{AB32B970-6AA0-458F-B080-9AEF1DE14AE7}" sibTransId="{9A59DE95-38A9-41F6-9902-4E1A98F956E0}"/>
    <dgm:cxn modelId="{BE7AD3AA-CAE0-4380-9F67-CB17B02DAA27}" type="presOf" srcId="{1952A870-1764-4E1C-8A04-739DDFD1D896}" destId="{E46BB5E4-FE52-4221-9E1A-45AAD3BE87BE}" srcOrd="0" destOrd="0" presId="urn:microsoft.com/office/officeart/2005/8/layout/vList2"/>
    <dgm:cxn modelId="{EF174D60-430F-4896-82D9-D1C627DB0B10}" srcId="{5300270D-40F7-470F-B00E-42EA004B577A}" destId="{827B3F6B-0E03-4C07-A6BF-AC2CF95E7E78}" srcOrd="0" destOrd="0" parTransId="{D343C1DD-3E6A-44C2-95E9-CB22A9D1419B}" sibTransId="{1CDB2C81-21D4-48D4-A568-73F4E8E79F2C}"/>
    <dgm:cxn modelId="{6EE7E6D7-AE8B-4ED8-9305-52788527C242}" type="presOf" srcId="{4D961862-DFE7-4334-90A6-5F38F4B8DC47}" destId="{048936D2-D855-4E58-A6E8-ADF7E95C235C}" srcOrd="0" destOrd="0" presId="urn:microsoft.com/office/officeart/2005/8/layout/vList2"/>
    <dgm:cxn modelId="{5B24684C-2AFF-43B8-9A49-85907A48EEEF}" srcId="{B43419E6-2C13-4067-9FFB-E08A10942155}" destId="{99804A99-B4D9-49B6-83D9-199B1C32E107}" srcOrd="2" destOrd="0" parTransId="{B8394292-043C-4E2D-82A1-750F1D225E17}" sibTransId="{12FD1F0A-49BB-4A80-93F8-895E747FF910}"/>
    <dgm:cxn modelId="{D4DB1490-59AC-4626-8F72-47C852350D98}" type="presOf" srcId="{4E70A9BD-508C-4ADB-9020-1419D4E3505A}" destId="{93A92BEA-1939-4B06-ACB6-BCF5536BF8FF}" srcOrd="0" destOrd="0" presId="urn:microsoft.com/office/officeart/2005/8/layout/vList2"/>
    <dgm:cxn modelId="{487CDE72-D7A1-4694-907E-E118659AF8E4}" type="presOf" srcId="{301A8796-7BEC-494C-BB15-04F02D33EFBB}" destId="{D57A3879-5F1A-4689-8851-CE69624B4A04}" srcOrd="0" destOrd="0" presId="urn:microsoft.com/office/officeart/2005/8/layout/vList2"/>
    <dgm:cxn modelId="{EB1FD2AF-4ED3-4E56-9F48-052AF5D4A881}" type="presOf" srcId="{99804A99-B4D9-49B6-83D9-199B1C32E107}" destId="{CD76D92F-ED22-41D5-B826-BC63431AC46C}" srcOrd="0" destOrd="0" presId="urn:microsoft.com/office/officeart/2005/8/layout/vList2"/>
    <dgm:cxn modelId="{26966A97-FDAE-4817-B9DA-36EC21F22CA4}" srcId="{301A8796-7BEC-494C-BB15-04F02D33EFBB}" destId="{26D0552B-BF0E-4701-8FFC-744008AC5729}" srcOrd="0" destOrd="0" parTransId="{91A5BF4B-F4B3-4171-8D5C-F8150CF8A7AC}" sibTransId="{FB886A5C-3F8B-4DB3-8E44-3BF8F086C81D}"/>
    <dgm:cxn modelId="{5D34A0E7-68F0-4CC5-9DEC-75BE165E47AE}" type="presOf" srcId="{9886157D-DC76-4A85-B083-B1A046F042FA}" destId="{FB4057D9-AE21-4F67-8A65-45BF5508A6AB}" srcOrd="0" destOrd="0" presId="urn:microsoft.com/office/officeart/2005/8/layout/vList2"/>
    <dgm:cxn modelId="{7D5D733E-5B0C-4A15-9F43-E32508CF88E6}" type="presOf" srcId="{41DB523F-FCBB-4AA3-931F-752E105BF733}" destId="{C135D52D-FA47-4771-856A-F78CD17B9652}" srcOrd="0" destOrd="0" presId="urn:microsoft.com/office/officeart/2005/8/layout/vList2"/>
    <dgm:cxn modelId="{F6690577-85AB-4D63-87F7-DEC7BC9AC3D3}" type="presOf" srcId="{3615BF14-C897-435B-A387-E3B5351DCA06}" destId="{AED569E7-1833-4DC2-A292-B7E7D4CD795E}" srcOrd="0" destOrd="0" presId="urn:microsoft.com/office/officeart/2005/8/layout/vList2"/>
    <dgm:cxn modelId="{2BB53B95-C01C-4E47-AD59-B694FCB18C0B}" type="presOf" srcId="{8FE13C1F-3C07-4276-8EFF-4D55606E6E7B}" destId="{128BD416-65FF-47C8-8140-717D94E35487}" srcOrd="0" destOrd="0" presId="urn:microsoft.com/office/officeart/2005/8/layout/vList2"/>
    <dgm:cxn modelId="{517EC60D-A79E-4DBD-A880-02F17B6443F8}" srcId="{1952A870-1764-4E1C-8A04-739DDFD1D896}" destId="{41DB523F-FCBB-4AA3-931F-752E105BF733}" srcOrd="0" destOrd="0" parTransId="{4C1D6F4B-AFC9-4565-844E-D831C07A24E7}" sibTransId="{EB218BBF-6856-4707-B60B-5E325C975CD9}"/>
    <dgm:cxn modelId="{4EA91770-E8CD-4C1E-A396-78E1D7589E89}" srcId="{9886157D-DC76-4A85-B083-B1A046F042FA}" destId="{4D961862-DFE7-4334-90A6-5F38F4B8DC47}" srcOrd="0" destOrd="0" parTransId="{FA061728-696A-4D72-9B07-BE5F12ECA818}" sibTransId="{87C82C5C-CEFD-4D67-9E3D-3B128424A820}"/>
    <dgm:cxn modelId="{19EFAE62-0A43-4325-8A58-1D0B98EA4EDE}" srcId="{99804A99-B4D9-49B6-83D9-199B1C32E107}" destId="{3615BF14-C897-435B-A387-E3B5351DCA06}" srcOrd="0" destOrd="0" parTransId="{36648B48-4470-4ED2-8745-A1B9EA8118A5}" sibTransId="{2160903D-C804-4EF0-A427-1DE5F045447D}"/>
    <dgm:cxn modelId="{D29084C5-1B71-4EBC-B857-FAA355B60BDE}" srcId="{B43419E6-2C13-4067-9FFB-E08A10942155}" destId="{1952A870-1764-4E1C-8A04-739DDFD1D896}" srcOrd="4" destOrd="0" parTransId="{75D65BC6-645C-4B0E-85BA-7B7F2C6EAF89}" sibTransId="{14B85A06-4DAA-4DB0-9C92-790F71112A6A}"/>
    <dgm:cxn modelId="{5AB829BA-EDAF-48BC-83C1-00B4E6E92A62}" type="presOf" srcId="{827B3F6B-0E03-4C07-A6BF-AC2CF95E7E78}" destId="{2881FFAB-9B4B-4D0B-AE39-B92ED935407B}" srcOrd="0" destOrd="0" presId="urn:microsoft.com/office/officeart/2005/8/layout/vList2"/>
    <dgm:cxn modelId="{1625A154-371C-4D1A-B2CC-52C1B54F5317}" srcId="{B43419E6-2C13-4067-9FFB-E08A10942155}" destId="{301A8796-7BEC-494C-BB15-04F02D33EFBB}" srcOrd="3" destOrd="0" parTransId="{5ABD7ABD-5843-4929-9293-AB7FBEA6748B}" sibTransId="{7349970E-FB15-487F-8EDA-30B7703D4BE6}"/>
    <dgm:cxn modelId="{34C367B5-A082-4044-B4A6-AFFC8BDFDEF3}" srcId="{B43419E6-2C13-4067-9FFB-E08A10942155}" destId="{9886157D-DC76-4A85-B083-B1A046F042FA}" srcOrd="1" destOrd="0" parTransId="{805B2E88-B715-4BEE-9038-B248F11516AB}" sibTransId="{611F3843-6BA1-4F79-A559-7191FC95D8EB}"/>
    <dgm:cxn modelId="{22179E6B-7D6B-4951-9E8B-A4015CDED359}" type="presOf" srcId="{5300270D-40F7-470F-B00E-42EA004B577A}" destId="{14034B60-B9E7-4BD2-B1BF-22CB2D8F158D}" srcOrd="0" destOrd="0" presId="urn:microsoft.com/office/officeart/2005/8/layout/vList2"/>
    <dgm:cxn modelId="{EC837105-2576-4437-B26E-B3F7AF69974C}" type="presParOf" srcId="{C0F931D8-F930-455F-9579-C1EEF2848FDB}" destId="{14034B60-B9E7-4BD2-B1BF-22CB2D8F158D}" srcOrd="0" destOrd="0" presId="urn:microsoft.com/office/officeart/2005/8/layout/vList2"/>
    <dgm:cxn modelId="{C57F6DBE-5D15-47EA-9FBC-32491D91ECF4}" type="presParOf" srcId="{C0F931D8-F930-455F-9579-C1EEF2848FDB}" destId="{2881FFAB-9B4B-4D0B-AE39-B92ED935407B}" srcOrd="1" destOrd="0" presId="urn:microsoft.com/office/officeart/2005/8/layout/vList2"/>
    <dgm:cxn modelId="{DE9E4C7C-C94B-4B06-9390-5A038B067F09}" type="presParOf" srcId="{C0F931D8-F930-455F-9579-C1EEF2848FDB}" destId="{FB4057D9-AE21-4F67-8A65-45BF5508A6AB}" srcOrd="2" destOrd="0" presId="urn:microsoft.com/office/officeart/2005/8/layout/vList2"/>
    <dgm:cxn modelId="{1ED06E28-7969-4BBC-94A2-4A9BDD7DE51B}" type="presParOf" srcId="{C0F931D8-F930-455F-9579-C1EEF2848FDB}" destId="{048936D2-D855-4E58-A6E8-ADF7E95C235C}" srcOrd="3" destOrd="0" presId="urn:microsoft.com/office/officeart/2005/8/layout/vList2"/>
    <dgm:cxn modelId="{A45C7009-0438-4CA3-B97C-DD532874871D}" type="presParOf" srcId="{C0F931D8-F930-455F-9579-C1EEF2848FDB}" destId="{CD76D92F-ED22-41D5-B826-BC63431AC46C}" srcOrd="4" destOrd="0" presId="urn:microsoft.com/office/officeart/2005/8/layout/vList2"/>
    <dgm:cxn modelId="{3A925ED1-E915-4FCD-9A25-06A6295C3F5D}" type="presParOf" srcId="{C0F931D8-F930-455F-9579-C1EEF2848FDB}" destId="{AED569E7-1833-4DC2-A292-B7E7D4CD795E}" srcOrd="5" destOrd="0" presId="urn:microsoft.com/office/officeart/2005/8/layout/vList2"/>
    <dgm:cxn modelId="{7148510E-FF2C-4602-A1C8-9DD4F7330ED3}" type="presParOf" srcId="{C0F931D8-F930-455F-9579-C1EEF2848FDB}" destId="{D57A3879-5F1A-4689-8851-CE69624B4A04}" srcOrd="6" destOrd="0" presId="urn:microsoft.com/office/officeart/2005/8/layout/vList2"/>
    <dgm:cxn modelId="{AB1305C5-C9BC-48E5-BFDB-7B5B47089294}" type="presParOf" srcId="{C0F931D8-F930-455F-9579-C1EEF2848FDB}" destId="{B701A1F9-FC99-420F-9A5F-371EEE7AC8A3}" srcOrd="7" destOrd="0" presId="urn:microsoft.com/office/officeart/2005/8/layout/vList2"/>
    <dgm:cxn modelId="{C0BEEE35-EA22-433D-B40E-94C0076C0B60}" type="presParOf" srcId="{C0F931D8-F930-455F-9579-C1EEF2848FDB}" destId="{E46BB5E4-FE52-4221-9E1A-45AAD3BE87BE}" srcOrd="8" destOrd="0" presId="urn:microsoft.com/office/officeart/2005/8/layout/vList2"/>
    <dgm:cxn modelId="{9743BA38-E7F2-4DD4-8390-9ED5071E4893}" type="presParOf" srcId="{C0F931D8-F930-455F-9579-C1EEF2848FDB}" destId="{C135D52D-FA47-4771-856A-F78CD17B9652}" srcOrd="9" destOrd="0" presId="urn:microsoft.com/office/officeart/2005/8/layout/vList2"/>
    <dgm:cxn modelId="{142009F0-BE2F-49D0-B043-FCD60C467757}" type="presParOf" srcId="{C0F931D8-F930-455F-9579-C1EEF2848FDB}" destId="{93A92BEA-1939-4B06-ACB6-BCF5536BF8FF}" srcOrd="10" destOrd="0" presId="urn:microsoft.com/office/officeart/2005/8/layout/vList2"/>
    <dgm:cxn modelId="{37867B24-6142-48AB-869A-AE6C0396C839}" type="presParOf" srcId="{C0F931D8-F930-455F-9579-C1EEF2848FDB}" destId="{128BD416-65FF-47C8-8140-717D94E35487}" srcOrd="1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A93D98-1FE9-4CFE-99FC-45E8890711D3}"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s-EC"/>
        </a:p>
      </dgm:t>
    </dgm:pt>
    <dgm:pt modelId="{FA3B665B-A426-4C8E-860D-019B001049AD}">
      <dgm:prSet phldrT="[Texto]"/>
      <dgm:spPr/>
      <dgm:t>
        <a:bodyPr/>
        <a:lstStyle/>
        <a:p>
          <a:r>
            <a:rPr lang="es-EC" dirty="0" smtClean="0">
              <a:solidFill>
                <a:schemeClr val="bg2">
                  <a:lumMod val="10000"/>
                </a:schemeClr>
              </a:solidFill>
            </a:rPr>
            <a:t>Instrumentos de recolección de información</a:t>
          </a:r>
          <a:endParaRPr lang="es-EC" dirty="0">
            <a:solidFill>
              <a:schemeClr val="bg2">
                <a:lumMod val="10000"/>
              </a:schemeClr>
            </a:solidFill>
          </a:endParaRPr>
        </a:p>
      </dgm:t>
    </dgm:pt>
    <dgm:pt modelId="{33A3A677-7333-49B3-82D9-B8E813CE1C79}" type="parTrans" cxnId="{480540C7-4C07-45A6-ADE1-980F04DDE8C4}">
      <dgm:prSet/>
      <dgm:spPr/>
      <dgm:t>
        <a:bodyPr/>
        <a:lstStyle/>
        <a:p>
          <a:endParaRPr lang="es-EC">
            <a:solidFill>
              <a:schemeClr val="bg2">
                <a:lumMod val="10000"/>
              </a:schemeClr>
            </a:solidFill>
          </a:endParaRPr>
        </a:p>
      </dgm:t>
    </dgm:pt>
    <dgm:pt modelId="{0BAABD89-859A-4FCE-A63D-54F12F9025A1}" type="sibTrans" cxnId="{480540C7-4C07-45A6-ADE1-980F04DDE8C4}">
      <dgm:prSet/>
      <dgm:spPr/>
      <dgm:t>
        <a:bodyPr/>
        <a:lstStyle/>
        <a:p>
          <a:endParaRPr lang="es-EC">
            <a:solidFill>
              <a:schemeClr val="bg2">
                <a:lumMod val="10000"/>
              </a:schemeClr>
            </a:solidFill>
          </a:endParaRPr>
        </a:p>
      </dgm:t>
    </dgm:pt>
    <dgm:pt modelId="{2C20E248-1B5B-4191-966D-41D5534A1BA6}">
      <dgm:prSet phldrT="[Texto]"/>
      <dgm:spPr/>
      <dgm:t>
        <a:bodyPr/>
        <a:lstStyle/>
        <a:p>
          <a:r>
            <a:rPr lang="es-EC" dirty="0" smtClean="0">
              <a:solidFill>
                <a:schemeClr val="bg2">
                  <a:lumMod val="10000"/>
                </a:schemeClr>
              </a:solidFill>
            </a:rPr>
            <a:t>Bibliografía</a:t>
          </a:r>
          <a:endParaRPr lang="es-EC" dirty="0">
            <a:solidFill>
              <a:schemeClr val="bg2">
                <a:lumMod val="10000"/>
              </a:schemeClr>
            </a:solidFill>
          </a:endParaRPr>
        </a:p>
      </dgm:t>
    </dgm:pt>
    <dgm:pt modelId="{938FC7D1-029C-469D-A7FD-EDB2E768AD42}" type="parTrans" cxnId="{17AEF1CE-2C4A-43D8-B96A-2E72D8AE10C3}">
      <dgm:prSet/>
      <dgm:spPr/>
      <dgm:t>
        <a:bodyPr/>
        <a:lstStyle/>
        <a:p>
          <a:endParaRPr lang="es-EC">
            <a:solidFill>
              <a:schemeClr val="bg2">
                <a:lumMod val="10000"/>
              </a:schemeClr>
            </a:solidFill>
          </a:endParaRPr>
        </a:p>
      </dgm:t>
    </dgm:pt>
    <dgm:pt modelId="{78DE48F8-6ED3-40E8-947E-BB6BBD9D8A80}" type="sibTrans" cxnId="{17AEF1CE-2C4A-43D8-B96A-2E72D8AE10C3}">
      <dgm:prSet/>
      <dgm:spPr/>
      <dgm:t>
        <a:bodyPr/>
        <a:lstStyle/>
        <a:p>
          <a:endParaRPr lang="es-EC">
            <a:solidFill>
              <a:schemeClr val="bg2">
                <a:lumMod val="10000"/>
              </a:schemeClr>
            </a:solidFill>
          </a:endParaRPr>
        </a:p>
      </dgm:t>
    </dgm:pt>
    <dgm:pt modelId="{39C17759-E2A4-4922-B367-DC7A3E25FC8B}">
      <dgm:prSet phldrT="[Texto]"/>
      <dgm:spPr/>
      <dgm:t>
        <a:bodyPr/>
        <a:lstStyle/>
        <a:p>
          <a:r>
            <a:rPr lang="es-EC" dirty="0" smtClean="0">
              <a:solidFill>
                <a:schemeClr val="bg2">
                  <a:lumMod val="10000"/>
                </a:schemeClr>
              </a:solidFill>
            </a:rPr>
            <a:t>Procedimiento para recolección de datos</a:t>
          </a:r>
          <a:endParaRPr lang="es-EC" dirty="0">
            <a:solidFill>
              <a:schemeClr val="bg2">
                <a:lumMod val="10000"/>
              </a:schemeClr>
            </a:solidFill>
          </a:endParaRPr>
        </a:p>
      </dgm:t>
    </dgm:pt>
    <dgm:pt modelId="{474DB09E-B2D9-40C0-85F2-E50E4A4031A7}" type="parTrans" cxnId="{BEB71495-5491-41A1-95A1-0E05E0A3B014}">
      <dgm:prSet/>
      <dgm:spPr/>
      <dgm:t>
        <a:bodyPr/>
        <a:lstStyle/>
        <a:p>
          <a:endParaRPr lang="es-EC">
            <a:solidFill>
              <a:schemeClr val="bg2">
                <a:lumMod val="10000"/>
              </a:schemeClr>
            </a:solidFill>
          </a:endParaRPr>
        </a:p>
      </dgm:t>
    </dgm:pt>
    <dgm:pt modelId="{0B241802-F483-41E1-8AF5-F77C85A35C31}" type="sibTrans" cxnId="{BEB71495-5491-41A1-95A1-0E05E0A3B014}">
      <dgm:prSet/>
      <dgm:spPr/>
      <dgm:t>
        <a:bodyPr/>
        <a:lstStyle/>
        <a:p>
          <a:endParaRPr lang="es-EC">
            <a:solidFill>
              <a:schemeClr val="bg2">
                <a:lumMod val="10000"/>
              </a:schemeClr>
            </a:solidFill>
          </a:endParaRPr>
        </a:p>
      </dgm:t>
    </dgm:pt>
    <dgm:pt modelId="{B9FA2BB5-D0A5-4117-BDC7-3FC2FB78D214}">
      <dgm:prSet phldrT="[Texto]"/>
      <dgm:spPr/>
      <dgm:t>
        <a:bodyPr/>
        <a:lstStyle/>
        <a:p>
          <a:r>
            <a:rPr lang="es-EC" dirty="0" smtClean="0">
              <a:solidFill>
                <a:schemeClr val="bg2">
                  <a:lumMod val="10000"/>
                </a:schemeClr>
              </a:solidFill>
            </a:rPr>
            <a:t>Bases de datos</a:t>
          </a:r>
          <a:endParaRPr lang="es-EC" dirty="0">
            <a:solidFill>
              <a:schemeClr val="bg2">
                <a:lumMod val="10000"/>
              </a:schemeClr>
            </a:solidFill>
          </a:endParaRPr>
        </a:p>
      </dgm:t>
    </dgm:pt>
    <dgm:pt modelId="{7F0C3F69-E487-4DEF-A6C5-466A4A525B9C}" type="parTrans" cxnId="{71C35555-EE17-4502-A34D-680850120F6D}">
      <dgm:prSet/>
      <dgm:spPr/>
      <dgm:t>
        <a:bodyPr/>
        <a:lstStyle/>
        <a:p>
          <a:endParaRPr lang="es-EC">
            <a:solidFill>
              <a:schemeClr val="bg2">
                <a:lumMod val="10000"/>
              </a:schemeClr>
            </a:solidFill>
          </a:endParaRPr>
        </a:p>
      </dgm:t>
    </dgm:pt>
    <dgm:pt modelId="{2D4BB908-523B-4844-97E6-EB37DBE07C9B}" type="sibTrans" cxnId="{71C35555-EE17-4502-A34D-680850120F6D}">
      <dgm:prSet/>
      <dgm:spPr/>
      <dgm:t>
        <a:bodyPr/>
        <a:lstStyle/>
        <a:p>
          <a:endParaRPr lang="es-EC">
            <a:solidFill>
              <a:schemeClr val="bg2">
                <a:lumMod val="10000"/>
              </a:schemeClr>
            </a:solidFill>
          </a:endParaRPr>
        </a:p>
      </dgm:t>
    </dgm:pt>
    <dgm:pt modelId="{2DBC73D5-0B58-4923-84C6-E2F0D021EB6B}" type="pres">
      <dgm:prSet presAssocID="{74A93D98-1FE9-4CFE-99FC-45E8890711D3}" presName="Name0" presStyleCnt="0">
        <dgm:presLayoutVars>
          <dgm:dir/>
          <dgm:animLvl val="lvl"/>
          <dgm:resizeHandles/>
        </dgm:presLayoutVars>
      </dgm:prSet>
      <dgm:spPr/>
      <dgm:t>
        <a:bodyPr/>
        <a:lstStyle/>
        <a:p>
          <a:endParaRPr lang="es-EC"/>
        </a:p>
      </dgm:t>
    </dgm:pt>
    <dgm:pt modelId="{89AC4B8F-EEEE-4F79-A631-EAF23B48C2F6}" type="pres">
      <dgm:prSet presAssocID="{FA3B665B-A426-4C8E-860D-019B001049AD}" presName="linNode" presStyleCnt="0"/>
      <dgm:spPr/>
    </dgm:pt>
    <dgm:pt modelId="{069A9381-0450-4D40-AA36-B5453F939BA5}" type="pres">
      <dgm:prSet presAssocID="{FA3B665B-A426-4C8E-860D-019B001049AD}" presName="parentShp" presStyleLbl="node1" presStyleIdx="0" presStyleCnt="2">
        <dgm:presLayoutVars>
          <dgm:bulletEnabled val="1"/>
        </dgm:presLayoutVars>
      </dgm:prSet>
      <dgm:spPr/>
      <dgm:t>
        <a:bodyPr/>
        <a:lstStyle/>
        <a:p>
          <a:endParaRPr lang="es-EC"/>
        </a:p>
      </dgm:t>
    </dgm:pt>
    <dgm:pt modelId="{C3D80FBC-458E-4F61-A85E-108B7DFA6A09}" type="pres">
      <dgm:prSet presAssocID="{FA3B665B-A426-4C8E-860D-019B001049AD}" presName="childShp" presStyleLbl="bgAccFollowNode1" presStyleIdx="0" presStyleCnt="2">
        <dgm:presLayoutVars>
          <dgm:bulletEnabled val="1"/>
        </dgm:presLayoutVars>
      </dgm:prSet>
      <dgm:spPr/>
      <dgm:t>
        <a:bodyPr/>
        <a:lstStyle/>
        <a:p>
          <a:endParaRPr lang="es-EC"/>
        </a:p>
      </dgm:t>
    </dgm:pt>
    <dgm:pt modelId="{B73C5975-027A-4BA6-996D-27D9E774055A}" type="pres">
      <dgm:prSet presAssocID="{0BAABD89-859A-4FCE-A63D-54F12F9025A1}" presName="spacing" presStyleCnt="0"/>
      <dgm:spPr/>
    </dgm:pt>
    <dgm:pt modelId="{0DD9C56E-2299-4D6F-AC84-5481014709BE}" type="pres">
      <dgm:prSet presAssocID="{39C17759-E2A4-4922-B367-DC7A3E25FC8B}" presName="linNode" presStyleCnt="0"/>
      <dgm:spPr/>
    </dgm:pt>
    <dgm:pt modelId="{875E944F-2782-4D4E-A6AA-EEB6DED1F47B}" type="pres">
      <dgm:prSet presAssocID="{39C17759-E2A4-4922-B367-DC7A3E25FC8B}" presName="parentShp" presStyleLbl="node1" presStyleIdx="1" presStyleCnt="2">
        <dgm:presLayoutVars>
          <dgm:bulletEnabled val="1"/>
        </dgm:presLayoutVars>
      </dgm:prSet>
      <dgm:spPr/>
      <dgm:t>
        <a:bodyPr/>
        <a:lstStyle/>
        <a:p>
          <a:endParaRPr lang="es-EC"/>
        </a:p>
      </dgm:t>
    </dgm:pt>
    <dgm:pt modelId="{7E5ACE2C-D37C-4694-AEBB-DD72F6FC5A76}" type="pres">
      <dgm:prSet presAssocID="{39C17759-E2A4-4922-B367-DC7A3E25FC8B}" presName="childShp" presStyleLbl="bgAccFollowNode1" presStyleIdx="1" presStyleCnt="2">
        <dgm:presLayoutVars>
          <dgm:bulletEnabled val="1"/>
        </dgm:presLayoutVars>
      </dgm:prSet>
      <dgm:spPr/>
      <dgm:t>
        <a:bodyPr/>
        <a:lstStyle/>
        <a:p>
          <a:endParaRPr lang="es-EC"/>
        </a:p>
      </dgm:t>
    </dgm:pt>
  </dgm:ptLst>
  <dgm:cxnLst>
    <dgm:cxn modelId="{01FE3D12-2F47-4523-A5F1-5CE001B2C512}" type="presOf" srcId="{74A93D98-1FE9-4CFE-99FC-45E8890711D3}" destId="{2DBC73D5-0B58-4923-84C6-E2F0D021EB6B}" srcOrd="0" destOrd="0" presId="urn:microsoft.com/office/officeart/2005/8/layout/vList6"/>
    <dgm:cxn modelId="{71C35555-EE17-4502-A34D-680850120F6D}" srcId="{39C17759-E2A4-4922-B367-DC7A3E25FC8B}" destId="{B9FA2BB5-D0A5-4117-BDC7-3FC2FB78D214}" srcOrd="0" destOrd="0" parTransId="{7F0C3F69-E487-4DEF-A6C5-466A4A525B9C}" sibTransId="{2D4BB908-523B-4844-97E6-EB37DBE07C9B}"/>
    <dgm:cxn modelId="{BEB71495-5491-41A1-95A1-0E05E0A3B014}" srcId="{74A93D98-1FE9-4CFE-99FC-45E8890711D3}" destId="{39C17759-E2A4-4922-B367-DC7A3E25FC8B}" srcOrd="1" destOrd="0" parTransId="{474DB09E-B2D9-40C0-85F2-E50E4A4031A7}" sibTransId="{0B241802-F483-41E1-8AF5-F77C85A35C31}"/>
    <dgm:cxn modelId="{287A1D72-DEAF-4AE7-909B-1B6F97F4E6DD}" type="presOf" srcId="{FA3B665B-A426-4C8E-860D-019B001049AD}" destId="{069A9381-0450-4D40-AA36-B5453F939BA5}" srcOrd="0" destOrd="0" presId="urn:microsoft.com/office/officeart/2005/8/layout/vList6"/>
    <dgm:cxn modelId="{74058ED7-1E80-4333-92BB-F2FB7182B908}" type="presOf" srcId="{39C17759-E2A4-4922-B367-DC7A3E25FC8B}" destId="{875E944F-2782-4D4E-A6AA-EEB6DED1F47B}" srcOrd="0" destOrd="0" presId="urn:microsoft.com/office/officeart/2005/8/layout/vList6"/>
    <dgm:cxn modelId="{17AEF1CE-2C4A-43D8-B96A-2E72D8AE10C3}" srcId="{FA3B665B-A426-4C8E-860D-019B001049AD}" destId="{2C20E248-1B5B-4191-966D-41D5534A1BA6}" srcOrd="0" destOrd="0" parTransId="{938FC7D1-029C-469D-A7FD-EDB2E768AD42}" sibTransId="{78DE48F8-6ED3-40E8-947E-BB6BBD9D8A80}"/>
    <dgm:cxn modelId="{21BAE909-FF6B-4D34-9AFA-C80E701DDFC0}" type="presOf" srcId="{2C20E248-1B5B-4191-966D-41D5534A1BA6}" destId="{C3D80FBC-458E-4F61-A85E-108B7DFA6A09}" srcOrd="0" destOrd="0" presId="urn:microsoft.com/office/officeart/2005/8/layout/vList6"/>
    <dgm:cxn modelId="{070E7A65-BD67-40FD-8F19-857E9AE2BD5E}" type="presOf" srcId="{B9FA2BB5-D0A5-4117-BDC7-3FC2FB78D214}" destId="{7E5ACE2C-D37C-4694-AEBB-DD72F6FC5A76}" srcOrd="0" destOrd="0" presId="urn:microsoft.com/office/officeart/2005/8/layout/vList6"/>
    <dgm:cxn modelId="{480540C7-4C07-45A6-ADE1-980F04DDE8C4}" srcId="{74A93D98-1FE9-4CFE-99FC-45E8890711D3}" destId="{FA3B665B-A426-4C8E-860D-019B001049AD}" srcOrd="0" destOrd="0" parTransId="{33A3A677-7333-49B3-82D9-B8E813CE1C79}" sibTransId="{0BAABD89-859A-4FCE-A63D-54F12F9025A1}"/>
    <dgm:cxn modelId="{978AB7A9-C00A-44D6-8F6C-4056AF4285F4}" type="presParOf" srcId="{2DBC73D5-0B58-4923-84C6-E2F0D021EB6B}" destId="{89AC4B8F-EEEE-4F79-A631-EAF23B48C2F6}" srcOrd="0" destOrd="0" presId="urn:microsoft.com/office/officeart/2005/8/layout/vList6"/>
    <dgm:cxn modelId="{FD3DABB1-BF7D-44C5-8E46-F26353D821D9}" type="presParOf" srcId="{89AC4B8F-EEEE-4F79-A631-EAF23B48C2F6}" destId="{069A9381-0450-4D40-AA36-B5453F939BA5}" srcOrd="0" destOrd="0" presId="urn:microsoft.com/office/officeart/2005/8/layout/vList6"/>
    <dgm:cxn modelId="{6886C59D-58CB-471C-B2A2-376EF917D62D}" type="presParOf" srcId="{89AC4B8F-EEEE-4F79-A631-EAF23B48C2F6}" destId="{C3D80FBC-458E-4F61-A85E-108B7DFA6A09}" srcOrd="1" destOrd="0" presId="urn:microsoft.com/office/officeart/2005/8/layout/vList6"/>
    <dgm:cxn modelId="{0393BEBD-6B9E-4434-B074-7C3A61FCB56D}" type="presParOf" srcId="{2DBC73D5-0B58-4923-84C6-E2F0D021EB6B}" destId="{B73C5975-027A-4BA6-996D-27D9E774055A}" srcOrd="1" destOrd="0" presId="urn:microsoft.com/office/officeart/2005/8/layout/vList6"/>
    <dgm:cxn modelId="{27C427FA-AE4B-42FC-B584-0748F2110514}" type="presParOf" srcId="{2DBC73D5-0B58-4923-84C6-E2F0D021EB6B}" destId="{0DD9C56E-2299-4D6F-AC84-5481014709BE}" srcOrd="2" destOrd="0" presId="urn:microsoft.com/office/officeart/2005/8/layout/vList6"/>
    <dgm:cxn modelId="{B9B4D074-9957-4701-8557-A05F4E7665B4}" type="presParOf" srcId="{0DD9C56E-2299-4D6F-AC84-5481014709BE}" destId="{875E944F-2782-4D4E-A6AA-EEB6DED1F47B}" srcOrd="0" destOrd="0" presId="urn:microsoft.com/office/officeart/2005/8/layout/vList6"/>
    <dgm:cxn modelId="{735B0D4E-6403-480A-A318-191BF6A914BF}" type="presParOf" srcId="{0DD9C56E-2299-4D6F-AC84-5481014709BE}" destId="{7E5ACE2C-D37C-4694-AEBB-DD72F6FC5A76}"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A48D19-0C23-4284-B42B-A717D5C5D1D6}" type="doc">
      <dgm:prSet loTypeId="urn:microsoft.com/office/officeart/2009/3/layout/OpposingIdeas" loCatId="relationship" qsTypeId="urn:microsoft.com/office/officeart/2005/8/quickstyle/simple1" qsCatId="simple" csTypeId="urn:microsoft.com/office/officeart/2005/8/colors/colorful1" csCatId="colorful" phldr="1"/>
      <dgm:spPr/>
      <dgm:t>
        <a:bodyPr/>
        <a:lstStyle/>
        <a:p>
          <a:endParaRPr lang="es-EC"/>
        </a:p>
      </dgm:t>
    </dgm:pt>
    <dgm:pt modelId="{B47A9F81-495B-4232-9E27-FD6AE58031F4}">
      <dgm:prSet phldrT="[Texto]"/>
      <dgm:spPr/>
      <dgm:t>
        <a:bodyPr/>
        <a:lstStyle/>
        <a:p>
          <a:r>
            <a:rPr lang="es-EC" smtClean="0">
              <a:solidFill>
                <a:schemeClr val="bg2">
                  <a:lumMod val="10000"/>
                </a:schemeClr>
              </a:solidFill>
            </a:rPr>
            <a:t>2017</a:t>
          </a:r>
          <a:endParaRPr lang="es-EC" dirty="0">
            <a:solidFill>
              <a:schemeClr val="bg2">
                <a:lumMod val="10000"/>
              </a:schemeClr>
            </a:solidFill>
          </a:endParaRPr>
        </a:p>
      </dgm:t>
    </dgm:pt>
    <dgm:pt modelId="{A2C277DD-85D0-4C47-AF16-05EF0C45E017}" type="parTrans" cxnId="{FD2FBD50-D181-4D4F-B7C1-AFE47C70F3EF}">
      <dgm:prSet/>
      <dgm:spPr/>
      <dgm:t>
        <a:bodyPr/>
        <a:lstStyle/>
        <a:p>
          <a:endParaRPr lang="es-EC">
            <a:solidFill>
              <a:schemeClr val="bg2">
                <a:lumMod val="10000"/>
              </a:schemeClr>
            </a:solidFill>
          </a:endParaRPr>
        </a:p>
      </dgm:t>
    </dgm:pt>
    <dgm:pt modelId="{BF24BCCC-301E-4D15-A722-3F1503D88838}" type="sibTrans" cxnId="{FD2FBD50-D181-4D4F-B7C1-AFE47C70F3EF}">
      <dgm:prSet/>
      <dgm:spPr/>
      <dgm:t>
        <a:bodyPr/>
        <a:lstStyle/>
        <a:p>
          <a:endParaRPr lang="es-EC">
            <a:solidFill>
              <a:schemeClr val="bg2">
                <a:lumMod val="10000"/>
              </a:schemeClr>
            </a:solidFill>
          </a:endParaRPr>
        </a:p>
      </dgm:t>
    </dgm:pt>
    <dgm:pt modelId="{7E336552-960A-4222-BD51-A2CF4068B6F7}">
      <dgm:prSet phldrT="[Texto]"/>
      <dgm:spPr/>
      <dgm:t>
        <a:bodyPr/>
        <a:lstStyle/>
        <a:p>
          <a:pPr algn="ctr"/>
          <a:r>
            <a:rPr lang="es-EC" dirty="0" smtClean="0">
              <a:solidFill>
                <a:schemeClr val="bg2">
                  <a:lumMod val="10000"/>
                </a:schemeClr>
              </a:solidFill>
            </a:rPr>
            <a:t>Ante un escenario favorable de la economía nacional, los bancos privados reaccionaron de manera positiva, el diagnóstico financiero señala que todos los indicadores nuevamente a excepción de liquidez, mejoraron en sus tasas con respecto al año 2016.   </a:t>
          </a:r>
          <a:endParaRPr lang="es-EC" dirty="0">
            <a:solidFill>
              <a:schemeClr val="bg2">
                <a:lumMod val="10000"/>
              </a:schemeClr>
            </a:solidFill>
          </a:endParaRPr>
        </a:p>
      </dgm:t>
    </dgm:pt>
    <dgm:pt modelId="{F404AEC0-9FD7-4BD0-AD56-022539569CB6}" type="parTrans" cxnId="{26B5B394-4AC9-4F36-844F-70A59D7ED088}">
      <dgm:prSet/>
      <dgm:spPr/>
      <dgm:t>
        <a:bodyPr/>
        <a:lstStyle/>
        <a:p>
          <a:endParaRPr lang="es-EC">
            <a:solidFill>
              <a:schemeClr val="bg2">
                <a:lumMod val="10000"/>
              </a:schemeClr>
            </a:solidFill>
          </a:endParaRPr>
        </a:p>
      </dgm:t>
    </dgm:pt>
    <dgm:pt modelId="{E7CD223F-0ECC-45AC-94C5-62AF857B68BD}" type="sibTrans" cxnId="{26B5B394-4AC9-4F36-844F-70A59D7ED088}">
      <dgm:prSet/>
      <dgm:spPr/>
      <dgm:t>
        <a:bodyPr/>
        <a:lstStyle/>
        <a:p>
          <a:endParaRPr lang="es-EC">
            <a:solidFill>
              <a:schemeClr val="bg2">
                <a:lumMod val="10000"/>
              </a:schemeClr>
            </a:solidFill>
          </a:endParaRPr>
        </a:p>
      </dgm:t>
    </dgm:pt>
    <dgm:pt modelId="{ECC71235-3E20-4B9B-8E61-C79DE25E3EA5}">
      <dgm:prSet phldrT="[Texto]"/>
      <dgm:spPr/>
      <dgm:t>
        <a:bodyPr/>
        <a:lstStyle/>
        <a:p>
          <a:r>
            <a:rPr lang="es-EC" smtClean="0">
              <a:solidFill>
                <a:schemeClr val="bg2">
                  <a:lumMod val="10000"/>
                </a:schemeClr>
              </a:solidFill>
            </a:rPr>
            <a:t>2016</a:t>
          </a:r>
          <a:endParaRPr lang="es-EC" dirty="0">
            <a:solidFill>
              <a:schemeClr val="bg2">
                <a:lumMod val="10000"/>
              </a:schemeClr>
            </a:solidFill>
          </a:endParaRPr>
        </a:p>
      </dgm:t>
    </dgm:pt>
    <dgm:pt modelId="{5BF2A7CF-B712-40B5-8C98-57CC5C0FDB85}" type="parTrans" cxnId="{9062A64F-EE60-40B2-B3C9-61BFEC08CF02}">
      <dgm:prSet/>
      <dgm:spPr/>
      <dgm:t>
        <a:bodyPr/>
        <a:lstStyle/>
        <a:p>
          <a:endParaRPr lang="es-EC">
            <a:solidFill>
              <a:schemeClr val="bg2">
                <a:lumMod val="10000"/>
              </a:schemeClr>
            </a:solidFill>
          </a:endParaRPr>
        </a:p>
      </dgm:t>
    </dgm:pt>
    <dgm:pt modelId="{0494FB23-4829-4450-A630-850FB83885FD}" type="sibTrans" cxnId="{9062A64F-EE60-40B2-B3C9-61BFEC08CF02}">
      <dgm:prSet/>
      <dgm:spPr/>
      <dgm:t>
        <a:bodyPr/>
        <a:lstStyle/>
        <a:p>
          <a:endParaRPr lang="es-EC">
            <a:solidFill>
              <a:schemeClr val="bg2">
                <a:lumMod val="10000"/>
              </a:schemeClr>
            </a:solidFill>
          </a:endParaRPr>
        </a:p>
      </dgm:t>
    </dgm:pt>
    <dgm:pt modelId="{F4BE8376-435B-4C23-BA27-78340669A678}">
      <dgm:prSet phldrT="[Texto]"/>
      <dgm:spPr/>
      <dgm:t>
        <a:bodyPr/>
        <a:lstStyle/>
        <a:p>
          <a:pPr algn="ctr"/>
          <a:r>
            <a:rPr lang="es-EC" dirty="0" smtClean="0">
              <a:solidFill>
                <a:schemeClr val="bg2">
                  <a:lumMod val="10000"/>
                </a:schemeClr>
              </a:solidFill>
            </a:rPr>
            <a:t>Ante un escenario adverso de la economía nacional, las instituciones financieras privadas reaccionaron de forma negativa, el diagnóstica financiero revela que todos sus indicadores financieros a excepción de liquidez, tuvieron resultados negativos en sus tasas con respecto al año 2015.</a:t>
          </a:r>
          <a:endParaRPr lang="es-EC" dirty="0">
            <a:solidFill>
              <a:schemeClr val="bg2">
                <a:lumMod val="10000"/>
              </a:schemeClr>
            </a:solidFill>
          </a:endParaRPr>
        </a:p>
      </dgm:t>
    </dgm:pt>
    <dgm:pt modelId="{964C7B25-2516-44B2-80A8-C6B4C3EEF70F}" type="parTrans" cxnId="{06717733-A2EE-4E37-B4BA-BDD83F7C523C}">
      <dgm:prSet/>
      <dgm:spPr/>
      <dgm:t>
        <a:bodyPr/>
        <a:lstStyle/>
        <a:p>
          <a:endParaRPr lang="es-EC">
            <a:solidFill>
              <a:schemeClr val="bg2">
                <a:lumMod val="10000"/>
              </a:schemeClr>
            </a:solidFill>
          </a:endParaRPr>
        </a:p>
      </dgm:t>
    </dgm:pt>
    <dgm:pt modelId="{B039D261-8F94-4923-A43E-95D5C8F511A5}" type="sibTrans" cxnId="{06717733-A2EE-4E37-B4BA-BDD83F7C523C}">
      <dgm:prSet/>
      <dgm:spPr/>
      <dgm:t>
        <a:bodyPr/>
        <a:lstStyle/>
        <a:p>
          <a:endParaRPr lang="es-EC">
            <a:solidFill>
              <a:schemeClr val="bg2">
                <a:lumMod val="10000"/>
              </a:schemeClr>
            </a:solidFill>
          </a:endParaRPr>
        </a:p>
      </dgm:t>
    </dgm:pt>
    <dgm:pt modelId="{F2CE5343-3966-4AAC-B438-9DBA105ED568}" type="pres">
      <dgm:prSet presAssocID="{40A48D19-0C23-4284-B42B-A717D5C5D1D6}" presName="Name0" presStyleCnt="0">
        <dgm:presLayoutVars>
          <dgm:chMax val="2"/>
          <dgm:dir val="rev"/>
          <dgm:animOne val="branch"/>
          <dgm:animLvl val="lvl"/>
          <dgm:resizeHandles val="exact"/>
        </dgm:presLayoutVars>
      </dgm:prSet>
      <dgm:spPr/>
      <dgm:t>
        <a:bodyPr/>
        <a:lstStyle/>
        <a:p>
          <a:endParaRPr lang="es-EC"/>
        </a:p>
      </dgm:t>
    </dgm:pt>
    <dgm:pt modelId="{AA3B02AB-E067-4EC3-8D98-75C5A1FFFF5D}" type="pres">
      <dgm:prSet presAssocID="{40A48D19-0C23-4284-B42B-A717D5C5D1D6}" presName="Background" presStyleLbl="node1" presStyleIdx="0" presStyleCnt="1"/>
      <dgm:spPr/>
      <dgm:t>
        <a:bodyPr/>
        <a:lstStyle/>
        <a:p>
          <a:endParaRPr lang="es-EC"/>
        </a:p>
      </dgm:t>
    </dgm:pt>
    <dgm:pt modelId="{A2EB45A0-7F7F-42A0-B722-734A61DD1016}" type="pres">
      <dgm:prSet presAssocID="{40A48D19-0C23-4284-B42B-A717D5C5D1D6}" presName="Divider" presStyleLbl="callout" presStyleIdx="0" presStyleCnt="1"/>
      <dgm:spPr/>
      <dgm:t>
        <a:bodyPr/>
        <a:lstStyle/>
        <a:p>
          <a:endParaRPr lang="es-EC"/>
        </a:p>
      </dgm:t>
    </dgm:pt>
    <dgm:pt modelId="{C1B99CA9-2155-480F-9A41-EEAEF2BDA4F7}" type="pres">
      <dgm:prSet presAssocID="{40A48D19-0C23-4284-B42B-A717D5C5D1D6}" presName="ChildText1" presStyleLbl="revTx" presStyleIdx="0" presStyleCnt="0">
        <dgm:presLayoutVars>
          <dgm:chMax val="0"/>
          <dgm:chPref val="0"/>
          <dgm:bulletEnabled val="1"/>
        </dgm:presLayoutVars>
      </dgm:prSet>
      <dgm:spPr/>
      <dgm:t>
        <a:bodyPr/>
        <a:lstStyle/>
        <a:p>
          <a:endParaRPr lang="es-EC"/>
        </a:p>
      </dgm:t>
    </dgm:pt>
    <dgm:pt modelId="{C54B2995-56B9-4264-9CDE-53471EF20048}" type="pres">
      <dgm:prSet presAssocID="{40A48D19-0C23-4284-B42B-A717D5C5D1D6}" presName="ChildText2" presStyleLbl="revTx" presStyleIdx="0" presStyleCnt="0">
        <dgm:presLayoutVars>
          <dgm:chMax val="0"/>
          <dgm:chPref val="0"/>
          <dgm:bulletEnabled val="1"/>
        </dgm:presLayoutVars>
      </dgm:prSet>
      <dgm:spPr/>
      <dgm:t>
        <a:bodyPr/>
        <a:lstStyle/>
        <a:p>
          <a:endParaRPr lang="es-EC"/>
        </a:p>
      </dgm:t>
    </dgm:pt>
    <dgm:pt modelId="{019E616C-9D9C-4337-B827-61D9736871B5}" type="pres">
      <dgm:prSet presAssocID="{40A48D19-0C23-4284-B42B-A717D5C5D1D6}" presName="ParentText1" presStyleLbl="revTx" presStyleIdx="0" presStyleCnt="0">
        <dgm:presLayoutVars>
          <dgm:chMax val="1"/>
          <dgm:chPref val="1"/>
        </dgm:presLayoutVars>
      </dgm:prSet>
      <dgm:spPr/>
      <dgm:t>
        <a:bodyPr/>
        <a:lstStyle/>
        <a:p>
          <a:endParaRPr lang="es-EC"/>
        </a:p>
      </dgm:t>
    </dgm:pt>
    <dgm:pt modelId="{5861E717-738A-4B85-A011-E9B1AF076FB4}" type="pres">
      <dgm:prSet presAssocID="{40A48D19-0C23-4284-B42B-A717D5C5D1D6}" presName="ParentShape1" presStyleLbl="alignImgPlace1" presStyleIdx="0" presStyleCnt="2">
        <dgm:presLayoutVars/>
      </dgm:prSet>
      <dgm:spPr/>
      <dgm:t>
        <a:bodyPr/>
        <a:lstStyle/>
        <a:p>
          <a:endParaRPr lang="es-EC"/>
        </a:p>
      </dgm:t>
    </dgm:pt>
    <dgm:pt modelId="{E6186906-E019-4227-ADA4-2BF16FBFEC79}" type="pres">
      <dgm:prSet presAssocID="{40A48D19-0C23-4284-B42B-A717D5C5D1D6}" presName="ParentText2" presStyleLbl="revTx" presStyleIdx="0" presStyleCnt="0">
        <dgm:presLayoutVars>
          <dgm:chMax val="1"/>
          <dgm:chPref val="1"/>
        </dgm:presLayoutVars>
      </dgm:prSet>
      <dgm:spPr/>
      <dgm:t>
        <a:bodyPr/>
        <a:lstStyle/>
        <a:p>
          <a:endParaRPr lang="es-EC"/>
        </a:p>
      </dgm:t>
    </dgm:pt>
    <dgm:pt modelId="{AC22DBE8-9FAE-4645-8A46-99E510364749}" type="pres">
      <dgm:prSet presAssocID="{40A48D19-0C23-4284-B42B-A717D5C5D1D6}" presName="ParentShape2" presStyleLbl="alignImgPlace1" presStyleIdx="1" presStyleCnt="2">
        <dgm:presLayoutVars/>
      </dgm:prSet>
      <dgm:spPr/>
      <dgm:t>
        <a:bodyPr/>
        <a:lstStyle/>
        <a:p>
          <a:endParaRPr lang="es-EC"/>
        </a:p>
      </dgm:t>
    </dgm:pt>
  </dgm:ptLst>
  <dgm:cxnLst>
    <dgm:cxn modelId="{FBDD5A00-C0CF-4573-B7B1-BAB50779656F}" type="presOf" srcId="{ECC71235-3E20-4B9B-8E61-C79DE25E3EA5}" destId="{AC22DBE8-9FAE-4645-8A46-99E510364749}" srcOrd="1" destOrd="0" presId="urn:microsoft.com/office/officeart/2009/3/layout/OpposingIdeas"/>
    <dgm:cxn modelId="{FD2FBD50-D181-4D4F-B7C1-AFE47C70F3EF}" srcId="{40A48D19-0C23-4284-B42B-A717D5C5D1D6}" destId="{B47A9F81-495B-4232-9E27-FD6AE58031F4}" srcOrd="0" destOrd="0" parTransId="{A2C277DD-85D0-4C47-AF16-05EF0C45E017}" sibTransId="{BF24BCCC-301E-4D15-A722-3F1503D88838}"/>
    <dgm:cxn modelId="{B239C010-8B3E-4D6E-B98D-15EE9C5DBEF3}" type="presOf" srcId="{B47A9F81-495B-4232-9E27-FD6AE58031F4}" destId="{5861E717-738A-4B85-A011-E9B1AF076FB4}" srcOrd="1" destOrd="0" presId="urn:microsoft.com/office/officeart/2009/3/layout/OpposingIdeas"/>
    <dgm:cxn modelId="{D01E0EBD-658B-4FE4-8847-2AB5E21D2EBE}" type="presOf" srcId="{F4BE8376-435B-4C23-BA27-78340669A678}" destId="{C54B2995-56B9-4264-9CDE-53471EF20048}" srcOrd="0" destOrd="0" presId="urn:microsoft.com/office/officeart/2009/3/layout/OpposingIdeas"/>
    <dgm:cxn modelId="{26B5B394-4AC9-4F36-844F-70A59D7ED088}" srcId="{B47A9F81-495B-4232-9E27-FD6AE58031F4}" destId="{7E336552-960A-4222-BD51-A2CF4068B6F7}" srcOrd="0" destOrd="0" parTransId="{F404AEC0-9FD7-4BD0-AD56-022539569CB6}" sibTransId="{E7CD223F-0ECC-45AC-94C5-62AF857B68BD}"/>
    <dgm:cxn modelId="{05A54532-31B0-43C2-9E26-DE5093A717C2}" type="presOf" srcId="{7E336552-960A-4222-BD51-A2CF4068B6F7}" destId="{C1B99CA9-2155-480F-9A41-EEAEF2BDA4F7}" srcOrd="0" destOrd="0" presId="urn:microsoft.com/office/officeart/2009/3/layout/OpposingIdeas"/>
    <dgm:cxn modelId="{AA4C9754-0467-4D0F-92BA-5E42ED76EFBB}" type="presOf" srcId="{40A48D19-0C23-4284-B42B-A717D5C5D1D6}" destId="{F2CE5343-3966-4AAC-B438-9DBA105ED568}" srcOrd="0" destOrd="0" presId="urn:microsoft.com/office/officeart/2009/3/layout/OpposingIdeas"/>
    <dgm:cxn modelId="{06717733-A2EE-4E37-B4BA-BDD83F7C523C}" srcId="{ECC71235-3E20-4B9B-8E61-C79DE25E3EA5}" destId="{F4BE8376-435B-4C23-BA27-78340669A678}" srcOrd="0" destOrd="0" parTransId="{964C7B25-2516-44B2-80A8-C6B4C3EEF70F}" sibTransId="{B039D261-8F94-4923-A43E-95D5C8F511A5}"/>
    <dgm:cxn modelId="{26365516-9363-4170-B4CA-67649F618525}" type="presOf" srcId="{B47A9F81-495B-4232-9E27-FD6AE58031F4}" destId="{019E616C-9D9C-4337-B827-61D9736871B5}" srcOrd="0" destOrd="0" presId="urn:microsoft.com/office/officeart/2009/3/layout/OpposingIdeas"/>
    <dgm:cxn modelId="{9062A64F-EE60-40B2-B3C9-61BFEC08CF02}" srcId="{40A48D19-0C23-4284-B42B-A717D5C5D1D6}" destId="{ECC71235-3E20-4B9B-8E61-C79DE25E3EA5}" srcOrd="1" destOrd="0" parTransId="{5BF2A7CF-B712-40B5-8C98-57CC5C0FDB85}" sibTransId="{0494FB23-4829-4450-A630-850FB83885FD}"/>
    <dgm:cxn modelId="{995A964F-3098-4C2F-8CF4-A4089B303C26}" type="presOf" srcId="{ECC71235-3E20-4B9B-8E61-C79DE25E3EA5}" destId="{E6186906-E019-4227-ADA4-2BF16FBFEC79}" srcOrd="0" destOrd="0" presId="urn:microsoft.com/office/officeart/2009/3/layout/OpposingIdeas"/>
    <dgm:cxn modelId="{A73D6AB0-D0FC-4478-8646-0FA294CDCAAA}" type="presParOf" srcId="{F2CE5343-3966-4AAC-B438-9DBA105ED568}" destId="{AA3B02AB-E067-4EC3-8D98-75C5A1FFFF5D}" srcOrd="0" destOrd="0" presId="urn:microsoft.com/office/officeart/2009/3/layout/OpposingIdeas"/>
    <dgm:cxn modelId="{AF58F6AA-E3B1-431B-AE48-D8AAEFE05187}" type="presParOf" srcId="{F2CE5343-3966-4AAC-B438-9DBA105ED568}" destId="{A2EB45A0-7F7F-42A0-B722-734A61DD1016}" srcOrd="1" destOrd="0" presId="urn:microsoft.com/office/officeart/2009/3/layout/OpposingIdeas"/>
    <dgm:cxn modelId="{7A3F07BF-CB22-4A81-BBCD-BF233586FFEB}" type="presParOf" srcId="{F2CE5343-3966-4AAC-B438-9DBA105ED568}" destId="{C1B99CA9-2155-480F-9A41-EEAEF2BDA4F7}" srcOrd="2" destOrd="0" presId="urn:microsoft.com/office/officeart/2009/3/layout/OpposingIdeas"/>
    <dgm:cxn modelId="{5CE18109-B2E5-4F6D-AD7A-1409D1C04412}" type="presParOf" srcId="{F2CE5343-3966-4AAC-B438-9DBA105ED568}" destId="{C54B2995-56B9-4264-9CDE-53471EF20048}" srcOrd="3" destOrd="0" presId="urn:microsoft.com/office/officeart/2009/3/layout/OpposingIdeas"/>
    <dgm:cxn modelId="{4E296A3C-A6A9-40AA-A224-5E8765807465}" type="presParOf" srcId="{F2CE5343-3966-4AAC-B438-9DBA105ED568}" destId="{019E616C-9D9C-4337-B827-61D9736871B5}" srcOrd="4" destOrd="0" presId="urn:microsoft.com/office/officeart/2009/3/layout/OpposingIdeas"/>
    <dgm:cxn modelId="{F69C6A2E-AAF9-428D-93E4-682CF6787289}" type="presParOf" srcId="{F2CE5343-3966-4AAC-B438-9DBA105ED568}" destId="{5861E717-738A-4B85-A011-E9B1AF076FB4}" srcOrd="5" destOrd="0" presId="urn:microsoft.com/office/officeart/2009/3/layout/OpposingIdeas"/>
    <dgm:cxn modelId="{0CCF42E2-409E-4A1B-8D5C-86665AEC317B}" type="presParOf" srcId="{F2CE5343-3966-4AAC-B438-9DBA105ED568}" destId="{E6186906-E019-4227-ADA4-2BF16FBFEC79}" srcOrd="6" destOrd="0" presId="urn:microsoft.com/office/officeart/2009/3/layout/OpposingIdeas"/>
    <dgm:cxn modelId="{F592BECE-D5AB-4625-894A-0E254C27D0DE}" type="presParOf" srcId="{F2CE5343-3966-4AAC-B438-9DBA105ED568}" destId="{AC22DBE8-9FAE-4645-8A46-99E510364749}"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06ACBB-29BB-4953-988F-A030D4B12DE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9F454FE0-A9E7-4293-9456-361FB6442AF0}">
      <dgm:prSet phldrT="[Texto]"/>
      <dgm:spPr/>
      <dgm:t>
        <a:bodyPr/>
        <a:lstStyle/>
        <a:p>
          <a:pPr algn="l"/>
          <a:r>
            <a:rPr lang="es-EC" dirty="0" smtClean="0">
              <a:solidFill>
                <a:schemeClr val="bg2">
                  <a:lumMod val="10000"/>
                </a:schemeClr>
              </a:solidFill>
            </a:rPr>
            <a:t>Ecuador atravesó por una recesión económica, que desembocó en la reducción del PIB del 1,6%, cifra más baja desde la crisis del 1999 y por primera vez en su historia registra deflación, pero obteniendo una estabilización y mejora en el 2017.</a:t>
          </a:r>
          <a:endParaRPr lang="es-EC" dirty="0">
            <a:solidFill>
              <a:schemeClr val="bg2">
                <a:lumMod val="10000"/>
              </a:schemeClr>
            </a:solidFill>
          </a:endParaRPr>
        </a:p>
      </dgm:t>
    </dgm:pt>
    <dgm:pt modelId="{E016291C-4B21-4AE3-9DD1-78235F08DE38}" type="parTrans" cxnId="{659FA23A-0A25-4682-9426-98E4B67EF712}">
      <dgm:prSet/>
      <dgm:spPr/>
      <dgm:t>
        <a:bodyPr/>
        <a:lstStyle/>
        <a:p>
          <a:endParaRPr lang="es-EC">
            <a:solidFill>
              <a:schemeClr val="bg2">
                <a:lumMod val="10000"/>
              </a:schemeClr>
            </a:solidFill>
          </a:endParaRPr>
        </a:p>
      </dgm:t>
    </dgm:pt>
    <dgm:pt modelId="{93A3AA00-B276-4D73-A179-536500B96FCC}" type="sibTrans" cxnId="{659FA23A-0A25-4682-9426-98E4B67EF712}">
      <dgm:prSet/>
      <dgm:spPr/>
      <dgm:t>
        <a:bodyPr/>
        <a:lstStyle/>
        <a:p>
          <a:endParaRPr lang="es-EC">
            <a:solidFill>
              <a:schemeClr val="bg2">
                <a:lumMod val="10000"/>
              </a:schemeClr>
            </a:solidFill>
          </a:endParaRPr>
        </a:p>
      </dgm:t>
    </dgm:pt>
    <dgm:pt modelId="{C02E32A7-9389-43EC-B5B8-CD947BB22F29}">
      <dgm:prSet phldrT="[Texto]"/>
      <dgm:spPr/>
      <dgm:t>
        <a:bodyPr/>
        <a:lstStyle/>
        <a:p>
          <a:pPr algn="l"/>
          <a:r>
            <a:rPr lang="es-EC" dirty="0" smtClean="0">
              <a:solidFill>
                <a:schemeClr val="bg2">
                  <a:lumMod val="10000"/>
                </a:schemeClr>
              </a:solidFill>
            </a:rPr>
            <a:t>Mientras más altas sean las tasas de interés, menor es el volumen de cartera, lo cual provoca una disminución de los activos de las instituciones financieras privadas, que en consecuencia le generan ingresos. </a:t>
          </a:r>
          <a:endParaRPr lang="es-EC" dirty="0">
            <a:solidFill>
              <a:schemeClr val="bg2">
                <a:lumMod val="10000"/>
              </a:schemeClr>
            </a:solidFill>
          </a:endParaRPr>
        </a:p>
      </dgm:t>
    </dgm:pt>
    <dgm:pt modelId="{BC2C8562-8C4F-44B4-8FDE-30AC55D57946}" type="parTrans" cxnId="{F8156511-7A2E-47D7-B43B-3DAABC744757}">
      <dgm:prSet/>
      <dgm:spPr/>
      <dgm:t>
        <a:bodyPr/>
        <a:lstStyle/>
        <a:p>
          <a:endParaRPr lang="es-EC">
            <a:solidFill>
              <a:schemeClr val="bg2">
                <a:lumMod val="10000"/>
              </a:schemeClr>
            </a:solidFill>
          </a:endParaRPr>
        </a:p>
      </dgm:t>
    </dgm:pt>
    <dgm:pt modelId="{626BFA33-02B4-415D-ACC3-ED688F1E6F30}" type="sibTrans" cxnId="{F8156511-7A2E-47D7-B43B-3DAABC744757}">
      <dgm:prSet/>
      <dgm:spPr/>
      <dgm:t>
        <a:bodyPr/>
        <a:lstStyle/>
        <a:p>
          <a:endParaRPr lang="es-EC">
            <a:solidFill>
              <a:schemeClr val="bg2">
                <a:lumMod val="10000"/>
              </a:schemeClr>
            </a:solidFill>
          </a:endParaRPr>
        </a:p>
      </dgm:t>
    </dgm:pt>
    <dgm:pt modelId="{42259BEE-E6BF-4B06-95AF-EB14745C8183}">
      <dgm:prSet phldrT="[Texto]"/>
      <dgm:spPr/>
      <dgm:t>
        <a:bodyPr/>
        <a:lstStyle/>
        <a:p>
          <a:pPr algn="l"/>
          <a:r>
            <a:rPr lang="es-EC" dirty="0" smtClean="0">
              <a:solidFill>
                <a:schemeClr val="bg2">
                  <a:lumMod val="10000"/>
                </a:schemeClr>
              </a:solidFill>
            </a:rPr>
            <a:t>El indicador de liquidez tiene un comportamiento inverso al resto de indicadores, como resultado de un mayor volumen de depósitos y un menor volumen de cartera en 2016 y de manera viceversa en el 2017.</a:t>
          </a:r>
          <a:endParaRPr lang="es-EC" dirty="0">
            <a:solidFill>
              <a:schemeClr val="bg2">
                <a:lumMod val="10000"/>
              </a:schemeClr>
            </a:solidFill>
          </a:endParaRPr>
        </a:p>
      </dgm:t>
    </dgm:pt>
    <dgm:pt modelId="{DD8D988D-0E13-4D45-9321-E695323D28AA}" type="parTrans" cxnId="{32B05E43-A80E-4E23-B23D-2B1F3D42EA0D}">
      <dgm:prSet/>
      <dgm:spPr/>
      <dgm:t>
        <a:bodyPr/>
        <a:lstStyle/>
        <a:p>
          <a:endParaRPr lang="es-EC">
            <a:solidFill>
              <a:schemeClr val="bg2">
                <a:lumMod val="10000"/>
              </a:schemeClr>
            </a:solidFill>
          </a:endParaRPr>
        </a:p>
      </dgm:t>
    </dgm:pt>
    <dgm:pt modelId="{2764A061-EBB2-4FFC-8AE8-2FFADE2BD174}" type="sibTrans" cxnId="{32B05E43-A80E-4E23-B23D-2B1F3D42EA0D}">
      <dgm:prSet/>
      <dgm:spPr/>
      <dgm:t>
        <a:bodyPr/>
        <a:lstStyle/>
        <a:p>
          <a:endParaRPr lang="es-EC">
            <a:solidFill>
              <a:schemeClr val="bg2">
                <a:lumMod val="10000"/>
              </a:schemeClr>
            </a:solidFill>
          </a:endParaRPr>
        </a:p>
      </dgm:t>
    </dgm:pt>
    <dgm:pt modelId="{70C0943D-0B34-4C75-A263-FFAFDC2CE738}">
      <dgm:prSet phldrT="[Texto]"/>
      <dgm:spPr/>
      <dgm:t>
        <a:bodyPr/>
        <a:lstStyle/>
        <a:p>
          <a:pPr algn="l"/>
          <a:r>
            <a:rPr lang="es-EC" dirty="0" smtClean="0">
              <a:solidFill>
                <a:schemeClr val="bg2">
                  <a:lumMod val="10000"/>
                </a:schemeClr>
              </a:solidFill>
            </a:rPr>
            <a:t>A pesar del escenario negativo en 2016 de la economía nacional debido a factores internos y externos, el sistema financiero se mantuvo sólido y ningún banco se vio forzado a cesar sus actividades.</a:t>
          </a:r>
          <a:endParaRPr lang="es-EC" dirty="0">
            <a:solidFill>
              <a:schemeClr val="bg2">
                <a:lumMod val="10000"/>
              </a:schemeClr>
            </a:solidFill>
          </a:endParaRPr>
        </a:p>
      </dgm:t>
    </dgm:pt>
    <dgm:pt modelId="{D98D99D5-C3E9-4BDE-9DB9-E1B11A1739F1}" type="parTrans" cxnId="{3620DE3B-1BF1-413E-8FD2-B630BD86E3F3}">
      <dgm:prSet/>
      <dgm:spPr/>
      <dgm:t>
        <a:bodyPr/>
        <a:lstStyle/>
        <a:p>
          <a:endParaRPr lang="es-EC">
            <a:solidFill>
              <a:schemeClr val="bg2">
                <a:lumMod val="10000"/>
              </a:schemeClr>
            </a:solidFill>
          </a:endParaRPr>
        </a:p>
      </dgm:t>
    </dgm:pt>
    <dgm:pt modelId="{16EA8B8D-1A89-4BDD-ADAF-1E1EBEF1C2D8}" type="sibTrans" cxnId="{3620DE3B-1BF1-413E-8FD2-B630BD86E3F3}">
      <dgm:prSet/>
      <dgm:spPr/>
      <dgm:t>
        <a:bodyPr/>
        <a:lstStyle/>
        <a:p>
          <a:endParaRPr lang="es-EC">
            <a:solidFill>
              <a:schemeClr val="bg2">
                <a:lumMod val="10000"/>
              </a:schemeClr>
            </a:solidFill>
          </a:endParaRPr>
        </a:p>
      </dgm:t>
    </dgm:pt>
    <dgm:pt modelId="{A13A820F-06A6-43AA-B098-6155321D3958}" type="pres">
      <dgm:prSet presAssocID="{CB06ACBB-29BB-4953-988F-A030D4B12DE2}" presName="diagram" presStyleCnt="0">
        <dgm:presLayoutVars>
          <dgm:dir/>
          <dgm:resizeHandles val="exact"/>
        </dgm:presLayoutVars>
      </dgm:prSet>
      <dgm:spPr/>
      <dgm:t>
        <a:bodyPr/>
        <a:lstStyle/>
        <a:p>
          <a:endParaRPr lang="es-EC"/>
        </a:p>
      </dgm:t>
    </dgm:pt>
    <dgm:pt modelId="{5C8FF8D9-9CE1-41B6-BB9C-36D9073F2842}" type="pres">
      <dgm:prSet presAssocID="{9F454FE0-A9E7-4293-9456-361FB6442AF0}" presName="node" presStyleLbl="node1" presStyleIdx="0" presStyleCnt="4">
        <dgm:presLayoutVars>
          <dgm:bulletEnabled val="1"/>
        </dgm:presLayoutVars>
      </dgm:prSet>
      <dgm:spPr/>
      <dgm:t>
        <a:bodyPr/>
        <a:lstStyle/>
        <a:p>
          <a:endParaRPr lang="es-EC"/>
        </a:p>
      </dgm:t>
    </dgm:pt>
    <dgm:pt modelId="{4F276462-C0B0-4DF9-A9E8-1BAB67BD0E88}" type="pres">
      <dgm:prSet presAssocID="{93A3AA00-B276-4D73-A179-536500B96FCC}" presName="sibTrans" presStyleCnt="0"/>
      <dgm:spPr/>
    </dgm:pt>
    <dgm:pt modelId="{565667E9-5FBF-4593-88AE-E975177E1605}" type="pres">
      <dgm:prSet presAssocID="{C02E32A7-9389-43EC-B5B8-CD947BB22F29}" presName="node" presStyleLbl="node1" presStyleIdx="1" presStyleCnt="4">
        <dgm:presLayoutVars>
          <dgm:bulletEnabled val="1"/>
        </dgm:presLayoutVars>
      </dgm:prSet>
      <dgm:spPr/>
      <dgm:t>
        <a:bodyPr/>
        <a:lstStyle/>
        <a:p>
          <a:endParaRPr lang="es-EC"/>
        </a:p>
      </dgm:t>
    </dgm:pt>
    <dgm:pt modelId="{18864E00-7537-49C1-AF7B-AF90A536B17F}" type="pres">
      <dgm:prSet presAssocID="{626BFA33-02B4-415D-ACC3-ED688F1E6F30}" presName="sibTrans" presStyleCnt="0"/>
      <dgm:spPr/>
    </dgm:pt>
    <dgm:pt modelId="{942E3953-AE05-407E-BAB4-04BB10C1CAAA}" type="pres">
      <dgm:prSet presAssocID="{42259BEE-E6BF-4B06-95AF-EB14745C8183}" presName="node" presStyleLbl="node1" presStyleIdx="2" presStyleCnt="4">
        <dgm:presLayoutVars>
          <dgm:bulletEnabled val="1"/>
        </dgm:presLayoutVars>
      </dgm:prSet>
      <dgm:spPr/>
      <dgm:t>
        <a:bodyPr/>
        <a:lstStyle/>
        <a:p>
          <a:endParaRPr lang="es-EC"/>
        </a:p>
      </dgm:t>
    </dgm:pt>
    <dgm:pt modelId="{8EFE2C7D-AEEE-4B23-8735-EC5BEBFBB131}" type="pres">
      <dgm:prSet presAssocID="{2764A061-EBB2-4FFC-8AE8-2FFADE2BD174}" presName="sibTrans" presStyleCnt="0"/>
      <dgm:spPr/>
    </dgm:pt>
    <dgm:pt modelId="{924934F3-96E9-4651-9F53-C1982BF8171D}" type="pres">
      <dgm:prSet presAssocID="{70C0943D-0B34-4C75-A263-FFAFDC2CE738}" presName="node" presStyleLbl="node1" presStyleIdx="3" presStyleCnt="4">
        <dgm:presLayoutVars>
          <dgm:bulletEnabled val="1"/>
        </dgm:presLayoutVars>
      </dgm:prSet>
      <dgm:spPr/>
      <dgm:t>
        <a:bodyPr/>
        <a:lstStyle/>
        <a:p>
          <a:endParaRPr lang="es-EC"/>
        </a:p>
      </dgm:t>
    </dgm:pt>
  </dgm:ptLst>
  <dgm:cxnLst>
    <dgm:cxn modelId="{644B240D-B8C2-44AC-9C29-FA78BA5BEA06}" type="presOf" srcId="{9F454FE0-A9E7-4293-9456-361FB6442AF0}" destId="{5C8FF8D9-9CE1-41B6-BB9C-36D9073F2842}" srcOrd="0" destOrd="0" presId="urn:microsoft.com/office/officeart/2005/8/layout/default"/>
    <dgm:cxn modelId="{32B05E43-A80E-4E23-B23D-2B1F3D42EA0D}" srcId="{CB06ACBB-29BB-4953-988F-A030D4B12DE2}" destId="{42259BEE-E6BF-4B06-95AF-EB14745C8183}" srcOrd="2" destOrd="0" parTransId="{DD8D988D-0E13-4D45-9321-E695323D28AA}" sibTransId="{2764A061-EBB2-4FFC-8AE8-2FFADE2BD174}"/>
    <dgm:cxn modelId="{A48887C2-A781-4BA0-8FEE-9F2778A0E9F9}" type="presOf" srcId="{C02E32A7-9389-43EC-B5B8-CD947BB22F29}" destId="{565667E9-5FBF-4593-88AE-E975177E1605}" srcOrd="0" destOrd="0" presId="urn:microsoft.com/office/officeart/2005/8/layout/default"/>
    <dgm:cxn modelId="{B00BFA77-34DA-463C-9C07-BF6F0F04EB5B}" type="presOf" srcId="{42259BEE-E6BF-4B06-95AF-EB14745C8183}" destId="{942E3953-AE05-407E-BAB4-04BB10C1CAAA}" srcOrd="0" destOrd="0" presId="urn:microsoft.com/office/officeart/2005/8/layout/default"/>
    <dgm:cxn modelId="{F8156511-7A2E-47D7-B43B-3DAABC744757}" srcId="{CB06ACBB-29BB-4953-988F-A030D4B12DE2}" destId="{C02E32A7-9389-43EC-B5B8-CD947BB22F29}" srcOrd="1" destOrd="0" parTransId="{BC2C8562-8C4F-44B4-8FDE-30AC55D57946}" sibTransId="{626BFA33-02B4-415D-ACC3-ED688F1E6F30}"/>
    <dgm:cxn modelId="{659FA23A-0A25-4682-9426-98E4B67EF712}" srcId="{CB06ACBB-29BB-4953-988F-A030D4B12DE2}" destId="{9F454FE0-A9E7-4293-9456-361FB6442AF0}" srcOrd="0" destOrd="0" parTransId="{E016291C-4B21-4AE3-9DD1-78235F08DE38}" sibTransId="{93A3AA00-B276-4D73-A179-536500B96FCC}"/>
    <dgm:cxn modelId="{5349F279-B7B8-499E-A457-900DFECDD3EA}" type="presOf" srcId="{CB06ACBB-29BB-4953-988F-A030D4B12DE2}" destId="{A13A820F-06A6-43AA-B098-6155321D3958}" srcOrd="0" destOrd="0" presId="urn:microsoft.com/office/officeart/2005/8/layout/default"/>
    <dgm:cxn modelId="{9DB72276-52B1-41B0-923D-231C5EF9847A}" type="presOf" srcId="{70C0943D-0B34-4C75-A263-FFAFDC2CE738}" destId="{924934F3-96E9-4651-9F53-C1982BF8171D}" srcOrd="0" destOrd="0" presId="urn:microsoft.com/office/officeart/2005/8/layout/default"/>
    <dgm:cxn modelId="{3620DE3B-1BF1-413E-8FD2-B630BD86E3F3}" srcId="{CB06ACBB-29BB-4953-988F-A030D4B12DE2}" destId="{70C0943D-0B34-4C75-A263-FFAFDC2CE738}" srcOrd="3" destOrd="0" parTransId="{D98D99D5-C3E9-4BDE-9DB9-E1B11A1739F1}" sibTransId="{16EA8B8D-1A89-4BDD-ADAF-1E1EBEF1C2D8}"/>
    <dgm:cxn modelId="{97AD54DD-2EA0-40D8-9F5C-7595AA3A3DD9}" type="presParOf" srcId="{A13A820F-06A6-43AA-B098-6155321D3958}" destId="{5C8FF8D9-9CE1-41B6-BB9C-36D9073F2842}" srcOrd="0" destOrd="0" presId="urn:microsoft.com/office/officeart/2005/8/layout/default"/>
    <dgm:cxn modelId="{53CBB939-8CAE-42BA-82D9-9C168E0D2967}" type="presParOf" srcId="{A13A820F-06A6-43AA-B098-6155321D3958}" destId="{4F276462-C0B0-4DF9-A9E8-1BAB67BD0E88}" srcOrd="1" destOrd="0" presId="urn:microsoft.com/office/officeart/2005/8/layout/default"/>
    <dgm:cxn modelId="{7D7544B4-B9DA-470D-84D6-739935EBC5DB}" type="presParOf" srcId="{A13A820F-06A6-43AA-B098-6155321D3958}" destId="{565667E9-5FBF-4593-88AE-E975177E1605}" srcOrd="2" destOrd="0" presId="urn:microsoft.com/office/officeart/2005/8/layout/default"/>
    <dgm:cxn modelId="{38C38CB0-9F0A-4C61-8D18-69A421E4F552}" type="presParOf" srcId="{A13A820F-06A6-43AA-B098-6155321D3958}" destId="{18864E00-7537-49C1-AF7B-AF90A536B17F}" srcOrd="3" destOrd="0" presId="urn:microsoft.com/office/officeart/2005/8/layout/default"/>
    <dgm:cxn modelId="{24EAC0ED-64E5-42B9-B57F-1BA270645BDA}" type="presParOf" srcId="{A13A820F-06A6-43AA-B098-6155321D3958}" destId="{942E3953-AE05-407E-BAB4-04BB10C1CAAA}" srcOrd="4" destOrd="0" presId="urn:microsoft.com/office/officeart/2005/8/layout/default"/>
    <dgm:cxn modelId="{AA5B17DB-7C52-4DF9-B152-A8C055A1930F}" type="presParOf" srcId="{A13A820F-06A6-43AA-B098-6155321D3958}" destId="{8EFE2C7D-AEEE-4B23-8735-EC5BEBFBB131}" srcOrd="5" destOrd="0" presId="urn:microsoft.com/office/officeart/2005/8/layout/default"/>
    <dgm:cxn modelId="{13C9481A-3255-453A-A972-2942420C202B}" type="presParOf" srcId="{A13A820F-06A6-43AA-B098-6155321D3958}" destId="{924934F3-96E9-4651-9F53-C1982BF8171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B06ACBB-29BB-4953-988F-A030D4B12DE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5586B857-8463-4463-BD65-A390C2CC647F}">
      <dgm:prSet phldrT="[Texto]"/>
      <dgm:spPr/>
      <dgm:t>
        <a:bodyPr/>
        <a:lstStyle/>
        <a:p>
          <a:pPr algn="l"/>
          <a:r>
            <a:rPr lang="es-EC" dirty="0" smtClean="0">
              <a:solidFill>
                <a:schemeClr val="bg2">
                  <a:lumMod val="10000"/>
                </a:schemeClr>
              </a:solidFill>
            </a:rPr>
            <a:t>Se recomienda realizar un estudio sobre porqué las tasas de interés reaccionaron de una manera contraria a lo que se recomienda ante una recesión económica.</a:t>
          </a:r>
          <a:endParaRPr lang="es-EC" dirty="0">
            <a:solidFill>
              <a:schemeClr val="bg2">
                <a:lumMod val="10000"/>
              </a:schemeClr>
            </a:solidFill>
          </a:endParaRPr>
        </a:p>
      </dgm:t>
    </dgm:pt>
    <dgm:pt modelId="{43DE3415-B640-4DF1-948F-91BD0D103839}" type="parTrans" cxnId="{65123292-6EBC-428D-BE6F-2AC5D4AF9932}">
      <dgm:prSet/>
      <dgm:spPr/>
      <dgm:t>
        <a:bodyPr/>
        <a:lstStyle/>
        <a:p>
          <a:endParaRPr lang="es-EC">
            <a:solidFill>
              <a:schemeClr val="bg2">
                <a:lumMod val="10000"/>
              </a:schemeClr>
            </a:solidFill>
          </a:endParaRPr>
        </a:p>
      </dgm:t>
    </dgm:pt>
    <dgm:pt modelId="{B6EEEEE9-5DD0-4DBC-9B86-6A7AC6427472}" type="sibTrans" cxnId="{65123292-6EBC-428D-BE6F-2AC5D4AF9932}">
      <dgm:prSet/>
      <dgm:spPr/>
      <dgm:t>
        <a:bodyPr/>
        <a:lstStyle/>
        <a:p>
          <a:endParaRPr lang="es-EC">
            <a:solidFill>
              <a:schemeClr val="bg2">
                <a:lumMod val="10000"/>
              </a:schemeClr>
            </a:solidFill>
          </a:endParaRPr>
        </a:p>
      </dgm:t>
    </dgm:pt>
    <dgm:pt modelId="{CE1E7287-FF6A-4B98-AFFC-1DF3D0929619}">
      <dgm:prSet phldrT="[Texto]"/>
      <dgm:spPr/>
      <dgm:t>
        <a:bodyPr/>
        <a:lstStyle/>
        <a:p>
          <a:pPr algn="l"/>
          <a:r>
            <a:rPr lang="es-EC" dirty="0" smtClean="0">
              <a:solidFill>
                <a:schemeClr val="bg2">
                  <a:lumMod val="10000"/>
                </a:schemeClr>
              </a:solidFill>
            </a:rPr>
            <a:t>Consolidar el sistema financiero con el respectivo control y seguimiento, brindando confianza a clientes e inversionistas, con la consigna de llegar a ser un sistema financiero referente de la región.</a:t>
          </a:r>
          <a:endParaRPr lang="es-EC" dirty="0">
            <a:solidFill>
              <a:schemeClr val="bg2">
                <a:lumMod val="10000"/>
              </a:schemeClr>
            </a:solidFill>
          </a:endParaRPr>
        </a:p>
      </dgm:t>
    </dgm:pt>
    <dgm:pt modelId="{319CD3FD-BEFA-493A-BEB3-60AA64F2C5F5}" type="parTrans" cxnId="{2E24D546-DB4D-45BB-A8BE-90439389FFAC}">
      <dgm:prSet/>
      <dgm:spPr/>
      <dgm:t>
        <a:bodyPr/>
        <a:lstStyle/>
        <a:p>
          <a:endParaRPr lang="es-EC">
            <a:solidFill>
              <a:schemeClr val="bg2">
                <a:lumMod val="10000"/>
              </a:schemeClr>
            </a:solidFill>
          </a:endParaRPr>
        </a:p>
      </dgm:t>
    </dgm:pt>
    <dgm:pt modelId="{58A12F36-5F87-4C3E-A1AF-277EDC60CA83}" type="sibTrans" cxnId="{2E24D546-DB4D-45BB-A8BE-90439389FFAC}">
      <dgm:prSet/>
      <dgm:spPr/>
      <dgm:t>
        <a:bodyPr/>
        <a:lstStyle/>
        <a:p>
          <a:endParaRPr lang="es-EC">
            <a:solidFill>
              <a:schemeClr val="bg2">
                <a:lumMod val="10000"/>
              </a:schemeClr>
            </a:solidFill>
          </a:endParaRPr>
        </a:p>
      </dgm:t>
    </dgm:pt>
    <dgm:pt modelId="{63E47877-7303-4F8B-9A38-EDAC8F641435}">
      <dgm:prSet phldrT="[Texto]"/>
      <dgm:spPr/>
      <dgm:t>
        <a:bodyPr/>
        <a:lstStyle/>
        <a:p>
          <a:pPr algn="l"/>
          <a:r>
            <a:rPr lang="es-EC" dirty="0" smtClean="0">
              <a:solidFill>
                <a:schemeClr val="bg2">
                  <a:lumMod val="10000"/>
                </a:schemeClr>
              </a:solidFill>
            </a:rPr>
            <a:t>Promover la participación de los bancos privados en las decisiones financieras del país, con el propósito de coordinar objetivos comunes con el gobierno nacional, a fin de que el sistema financiero sea un verdadero apoyo y soporte de la economía, como lo dispone la constitución.</a:t>
          </a:r>
          <a:endParaRPr lang="es-EC" dirty="0">
            <a:solidFill>
              <a:schemeClr val="bg2">
                <a:lumMod val="10000"/>
              </a:schemeClr>
            </a:solidFill>
          </a:endParaRPr>
        </a:p>
      </dgm:t>
    </dgm:pt>
    <dgm:pt modelId="{49BD66E8-1244-4762-ADDC-102C5721E4BE}" type="parTrans" cxnId="{64D57144-F0E0-4DD7-8919-504CF25748AA}">
      <dgm:prSet/>
      <dgm:spPr/>
      <dgm:t>
        <a:bodyPr/>
        <a:lstStyle/>
        <a:p>
          <a:endParaRPr lang="es-EC">
            <a:solidFill>
              <a:schemeClr val="bg2">
                <a:lumMod val="10000"/>
              </a:schemeClr>
            </a:solidFill>
          </a:endParaRPr>
        </a:p>
      </dgm:t>
    </dgm:pt>
    <dgm:pt modelId="{86C144FE-3357-4E84-A6F2-21841FDA708E}" type="sibTrans" cxnId="{64D57144-F0E0-4DD7-8919-504CF25748AA}">
      <dgm:prSet/>
      <dgm:spPr/>
      <dgm:t>
        <a:bodyPr/>
        <a:lstStyle/>
        <a:p>
          <a:endParaRPr lang="es-EC">
            <a:solidFill>
              <a:schemeClr val="bg2">
                <a:lumMod val="10000"/>
              </a:schemeClr>
            </a:solidFill>
          </a:endParaRPr>
        </a:p>
      </dgm:t>
    </dgm:pt>
    <dgm:pt modelId="{CBFEA6E0-FE02-4066-BCC8-BA9ED12203D7}">
      <dgm:prSet phldrT="[Texto]"/>
      <dgm:spPr/>
      <dgm:t>
        <a:bodyPr/>
        <a:lstStyle/>
        <a:p>
          <a:pPr algn="l"/>
          <a:r>
            <a:rPr lang="es-EC" dirty="0" smtClean="0">
              <a:solidFill>
                <a:schemeClr val="bg2">
                  <a:lumMod val="10000"/>
                </a:schemeClr>
              </a:solidFill>
            </a:rPr>
            <a:t>Entablar convenios entre la universidad e instituciones financieras u organismos públicos afines al sector financiero, para una mayor inclusión y capacitación financiera a los estudiantes. </a:t>
          </a:r>
          <a:endParaRPr lang="es-EC" dirty="0">
            <a:solidFill>
              <a:schemeClr val="bg2">
                <a:lumMod val="10000"/>
              </a:schemeClr>
            </a:solidFill>
          </a:endParaRPr>
        </a:p>
      </dgm:t>
    </dgm:pt>
    <dgm:pt modelId="{A98EB651-A858-475F-BC25-E5E648A622A1}" type="parTrans" cxnId="{571FC579-2BA1-497A-B60B-457C1FF67687}">
      <dgm:prSet/>
      <dgm:spPr/>
      <dgm:t>
        <a:bodyPr/>
        <a:lstStyle/>
        <a:p>
          <a:endParaRPr lang="es-EC">
            <a:solidFill>
              <a:schemeClr val="bg2">
                <a:lumMod val="10000"/>
              </a:schemeClr>
            </a:solidFill>
          </a:endParaRPr>
        </a:p>
      </dgm:t>
    </dgm:pt>
    <dgm:pt modelId="{F953E3BE-ED47-4486-B739-B606D0663D08}" type="sibTrans" cxnId="{571FC579-2BA1-497A-B60B-457C1FF67687}">
      <dgm:prSet/>
      <dgm:spPr/>
      <dgm:t>
        <a:bodyPr/>
        <a:lstStyle/>
        <a:p>
          <a:endParaRPr lang="es-EC">
            <a:solidFill>
              <a:schemeClr val="bg2">
                <a:lumMod val="10000"/>
              </a:schemeClr>
            </a:solidFill>
          </a:endParaRPr>
        </a:p>
      </dgm:t>
    </dgm:pt>
    <dgm:pt modelId="{A13A820F-06A6-43AA-B098-6155321D3958}" type="pres">
      <dgm:prSet presAssocID="{CB06ACBB-29BB-4953-988F-A030D4B12DE2}" presName="diagram" presStyleCnt="0">
        <dgm:presLayoutVars>
          <dgm:dir/>
          <dgm:resizeHandles val="exact"/>
        </dgm:presLayoutVars>
      </dgm:prSet>
      <dgm:spPr/>
      <dgm:t>
        <a:bodyPr/>
        <a:lstStyle/>
        <a:p>
          <a:endParaRPr lang="es-EC"/>
        </a:p>
      </dgm:t>
    </dgm:pt>
    <dgm:pt modelId="{4A6749CC-20C4-432F-B372-39D58979A51E}" type="pres">
      <dgm:prSet presAssocID="{5586B857-8463-4463-BD65-A390C2CC647F}" presName="node" presStyleLbl="node1" presStyleIdx="0" presStyleCnt="4">
        <dgm:presLayoutVars>
          <dgm:bulletEnabled val="1"/>
        </dgm:presLayoutVars>
      </dgm:prSet>
      <dgm:spPr/>
      <dgm:t>
        <a:bodyPr/>
        <a:lstStyle/>
        <a:p>
          <a:endParaRPr lang="es-EC"/>
        </a:p>
      </dgm:t>
    </dgm:pt>
    <dgm:pt modelId="{F60E9E5D-A45B-457C-9752-E8C057E78787}" type="pres">
      <dgm:prSet presAssocID="{B6EEEEE9-5DD0-4DBC-9B86-6A7AC6427472}" presName="sibTrans" presStyleCnt="0"/>
      <dgm:spPr/>
    </dgm:pt>
    <dgm:pt modelId="{49EC9D19-75FF-4A5B-AB2B-47BA94B55DC9}" type="pres">
      <dgm:prSet presAssocID="{CE1E7287-FF6A-4B98-AFFC-1DF3D0929619}" presName="node" presStyleLbl="node1" presStyleIdx="1" presStyleCnt="4">
        <dgm:presLayoutVars>
          <dgm:bulletEnabled val="1"/>
        </dgm:presLayoutVars>
      </dgm:prSet>
      <dgm:spPr/>
      <dgm:t>
        <a:bodyPr/>
        <a:lstStyle/>
        <a:p>
          <a:endParaRPr lang="es-EC"/>
        </a:p>
      </dgm:t>
    </dgm:pt>
    <dgm:pt modelId="{BFC3A672-9841-42CF-AE27-AEC07EA25FF0}" type="pres">
      <dgm:prSet presAssocID="{58A12F36-5F87-4C3E-A1AF-277EDC60CA83}" presName="sibTrans" presStyleCnt="0"/>
      <dgm:spPr/>
    </dgm:pt>
    <dgm:pt modelId="{3FCCDD67-24A0-4BD6-ACEC-45D5FBC76B02}" type="pres">
      <dgm:prSet presAssocID="{CBFEA6E0-FE02-4066-BCC8-BA9ED12203D7}" presName="node" presStyleLbl="node1" presStyleIdx="2" presStyleCnt="4">
        <dgm:presLayoutVars>
          <dgm:bulletEnabled val="1"/>
        </dgm:presLayoutVars>
      </dgm:prSet>
      <dgm:spPr/>
      <dgm:t>
        <a:bodyPr/>
        <a:lstStyle/>
        <a:p>
          <a:endParaRPr lang="es-EC"/>
        </a:p>
      </dgm:t>
    </dgm:pt>
    <dgm:pt modelId="{A580A826-9650-41C5-984B-8F71C048AD6F}" type="pres">
      <dgm:prSet presAssocID="{F953E3BE-ED47-4486-B739-B606D0663D08}" presName="sibTrans" presStyleCnt="0"/>
      <dgm:spPr/>
    </dgm:pt>
    <dgm:pt modelId="{BF2246F7-DAA4-4373-8189-FD0CDD103F6C}" type="pres">
      <dgm:prSet presAssocID="{63E47877-7303-4F8B-9A38-EDAC8F641435}" presName="node" presStyleLbl="node1" presStyleIdx="3" presStyleCnt="4">
        <dgm:presLayoutVars>
          <dgm:bulletEnabled val="1"/>
        </dgm:presLayoutVars>
      </dgm:prSet>
      <dgm:spPr/>
      <dgm:t>
        <a:bodyPr/>
        <a:lstStyle/>
        <a:p>
          <a:endParaRPr lang="es-EC"/>
        </a:p>
      </dgm:t>
    </dgm:pt>
  </dgm:ptLst>
  <dgm:cxnLst>
    <dgm:cxn modelId="{949371B1-6C14-4D9D-AFC0-78674082B9CE}" type="presOf" srcId="{CE1E7287-FF6A-4B98-AFFC-1DF3D0929619}" destId="{49EC9D19-75FF-4A5B-AB2B-47BA94B55DC9}" srcOrd="0" destOrd="0" presId="urn:microsoft.com/office/officeart/2005/8/layout/default"/>
    <dgm:cxn modelId="{64D57144-F0E0-4DD7-8919-504CF25748AA}" srcId="{CB06ACBB-29BB-4953-988F-A030D4B12DE2}" destId="{63E47877-7303-4F8B-9A38-EDAC8F641435}" srcOrd="3" destOrd="0" parTransId="{49BD66E8-1244-4762-ADDC-102C5721E4BE}" sibTransId="{86C144FE-3357-4E84-A6F2-21841FDA708E}"/>
    <dgm:cxn modelId="{2E24D546-DB4D-45BB-A8BE-90439389FFAC}" srcId="{CB06ACBB-29BB-4953-988F-A030D4B12DE2}" destId="{CE1E7287-FF6A-4B98-AFFC-1DF3D0929619}" srcOrd="1" destOrd="0" parTransId="{319CD3FD-BEFA-493A-BEB3-60AA64F2C5F5}" sibTransId="{58A12F36-5F87-4C3E-A1AF-277EDC60CA83}"/>
    <dgm:cxn modelId="{65123292-6EBC-428D-BE6F-2AC5D4AF9932}" srcId="{CB06ACBB-29BB-4953-988F-A030D4B12DE2}" destId="{5586B857-8463-4463-BD65-A390C2CC647F}" srcOrd="0" destOrd="0" parTransId="{43DE3415-B640-4DF1-948F-91BD0D103839}" sibTransId="{B6EEEEE9-5DD0-4DBC-9B86-6A7AC6427472}"/>
    <dgm:cxn modelId="{26F3F74C-E8A4-43DA-B339-BE474868002A}" type="presOf" srcId="{CBFEA6E0-FE02-4066-BCC8-BA9ED12203D7}" destId="{3FCCDD67-24A0-4BD6-ACEC-45D5FBC76B02}" srcOrd="0" destOrd="0" presId="urn:microsoft.com/office/officeart/2005/8/layout/default"/>
    <dgm:cxn modelId="{9D4652B7-AE16-4F05-923E-C1ECCE667F7A}" type="presOf" srcId="{5586B857-8463-4463-BD65-A390C2CC647F}" destId="{4A6749CC-20C4-432F-B372-39D58979A51E}" srcOrd="0" destOrd="0" presId="urn:microsoft.com/office/officeart/2005/8/layout/default"/>
    <dgm:cxn modelId="{E8ACB3F5-76C9-4DAD-8DB0-AF718DF8F203}" type="presOf" srcId="{CB06ACBB-29BB-4953-988F-A030D4B12DE2}" destId="{A13A820F-06A6-43AA-B098-6155321D3958}" srcOrd="0" destOrd="0" presId="urn:microsoft.com/office/officeart/2005/8/layout/default"/>
    <dgm:cxn modelId="{8C18B5E5-9869-4A35-9BD1-DA848E541C79}" type="presOf" srcId="{63E47877-7303-4F8B-9A38-EDAC8F641435}" destId="{BF2246F7-DAA4-4373-8189-FD0CDD103F6C}" srcOrd="0" destOrd="0" presId="urn:microsoft.com/office/officeart/2005/8/layout/default"/>
    <dgm:cxn modelId="{571FC579-2BA1-497A-B60B-457C1FF67687}" srcId="{CB06ACBB-29BB-4953-988F-A030D4B12DE2}" destId="{CBFEA6E0-FE02-4066-BCC8-BA9ED12203D7}" srcOrd="2" destOrd="0" parTransId="{A98EB651-A858-475F-BC25-E5E648A622A1}" sibTransId="{F953E3BE-ED47-4486-B739-B606D0663D08}"/>
    <dgm:cxn modelId="{9BCD648B-3750-43EC-848E-D0168397F02C}" type="presParOf" srcId="{A13A820F-06A6-43AA-B098-6155321D3958}" destId="{4A6749CC-20C4-432F-B372-39D58979A51E}" srcOrd="0" destOrd="0" presId="urn:microsoft.com/office/officeart/2005/8/layout/default"/>
    <dgm:cxn modelId="{30700DDC-65F1-49AD-B750-E97F9F716821}" type="presParOf" srcId="{A13A820F-06A6-43AA-B098-6155321D3958}" destId="{F60E9E5D-A45B-457C-9752-E8C057E78787}" srcOrd="1" destOrd="0" presId="urn:microsoft.com/office/officeart/2005/8/layout/default"/>
    <dgm:cxn modelId="{FE65778C-61AC-4593-A278-0CA1676B6707}" type="presParOf" srcId="{A13A820F-06A6-43AA-B098-6155321D3958}" destId="{49EC9D19-75FF-4A5B-AB2B-47BA94B55DC9}" srcOrd="2" destOrd="0" presId="urn:microsoft.com/office/officeart/2005/8/layout/default"/>
    <dgm:cxn modelId="{5770CF6E-BE7C-45CC-B5C8-906DB3750309}" type="presParOf" srcId="{A13A820F-06A6-43AA-B098-6155321D3958}" destId="{BFC3A672-9841-42CF-AE27-AEC07EA25FF0}" srcOrd="3" destOrd="0" presId="urn:microsoft.com/office/officeart/2005/8/layout/default"/>
    <dgm:cxn modelId="{3DEB81FD-BD4A-4A4C-9EB2-BC023B36D7A0}" type="presParOf" srcId="{A13A820F-06A6-43AA-B098-6155321D3958}" destId="{3FCCDD67-24A0-4BD6-ACEC-45D5FBC76B02}" srcOrd="4" destOrd="0" presId="urn:microsoft.com/office/officeart/2005/8/layout/default"/>
    <dgm:cxn modelId="{0EA22301-12CF-43DA-9E5C-6099D037179F}" type="presParOf" srcId="{A13A820F-06A6-43AA-B098-6155321D3958}" destId="{A580A826-9650-41C5-984B-8F71C048AD6F}" srcOrd="5" destOrd="0" presId="urn:microsoft.com/office/officeart/2005/8/layout/default"/>
    <dgm:cxn modelId="{C6C1B7BD-5995-452E-8910-DB21CB76ACAE}" type="presParOf" srcId="{A13A820F-06A6-43AA-B098-6155321D3958}" destId="{BF2246F7-DAA4-4373-8189-FD0CDD103F6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017A0-6B05-45FE-B2F1-8ACF1576D3B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527CDAA6-9714-42D0-A83D-27C613CC6BE3}">
      <dgm:prSet phldrT="[Texto]"/>
      <dgm:spPr/>
      <dgm:t>
        <a:bodyPr/>
        <a:lstStyle/>
        <a:p>
          <a:r>
            <a:rPr lang="es-EC" dirty="0" smtClean="0">
              <a:solidFill>
                <a:schemeClr val="bg2">
                  <a:lumMod val="10000"/>
                </a:schemeClr>
              </a:solidFill>
            </a:rPr>
            <a:t>Sector financiero privado</a:t>
          </a:r>
          <a:endParaRPr lang="es-EC" dirty="0">
            <a:solidFill>
              <a:schemeClr val="bg2">
                <a:lumMod val="10000"/>
              </a:schemeClr>
            </a:solidFill>
          </a:endParaRPr>
        </a:p>
      </dgm:t>
    </dgm:pt>
    <dgm:pt modelId="{265F0929-5FD9-4E42-A1E5-A5D607C39A43}" type="parTrans" cxnId="{A0A87F08-44C3-4522-A80B-4E5DEFFCCD25}">
      <dgm:prSet/>
      <dgm:spPr/>
      <dgm:t>
        <a:bodyPr/>
        <a:lstStyle/>
        <a:p>
          <a:endParaRPr lang="es-EC">
            <a:solidFill>
              <a:schemeClr val="bg2">
                <a:lumMod val="10000"/>
              </a:schemeClr>
            </a:solidFill>
          </a:endParaRPr>
        </a:p>
      </dgm:t>
    </dgm:pt>
    <dgm:pt modelId="{E6B9BD00-15CE-4DCF-BEBA-B6117FB8923D}" type="sibTrans" cxnId="{A0A87F08-44C3-4522-A80B-4E5DEFFCCD25}">
      <dgm:prSet/>
      <dgm:spPr/>
      <dgm:t>
        <a:bodyPr/>
        <a:lstStyle/>
        <a:p>
          <a:endParaRPr lang="es-EC">
            <a:solidFill>
              <a:schemeClr val="bg2">
                <a:lumMod val="10000"/>
              </a:schemeClr>
            </a:solidFill>
          </a:endParaRPr>
        </a:p>
      </dgm:t>
    </dgm:pt>
    <dgm:pt modelId="{D18D0CB7-3803-4864-B1B2-2A12E248CDCD}">
      <dgm:prSet phldrT="[Texto]"/>
      <dgm:spPr/>
      <dgm:t>
        <a:bodyPr/>
        <a:lstStyle/>
        <a:p>
          <a:r>
            <a:rPr lang="es-EC" dirty="0" smtClean="0">
              <a:solidFill>
                <a:schemeClr val="bg2">
                  <a:lumMod val="10000"/>
                </a:schemeClr>
              </a:solidFill>
            </a:rPr>
            <a:t>Servicios financieros</a:t>
          </a:r>
          <a:endParaRPr lang="es-EC" dirty="0">
            <a:solidFill>
              <a:schemeClr val="bg2">
                <a:lumMod val="10000"/>
              </a:schemeClr>
            </a:solidFill>
          </a:endParaRPr>
        </a:p>
      </dgm:t>
    </dgm:pt>
    <dgm:pt modelId="{24C0D7E8-9F34-4AE7-B990-E8EAD471D937}" type="parTrans" cxnId="{AD398AC2-DECC-42D9-A726-7F61146E3271}">
      <dgm:prSet/>
      <dgm:spPr/>
      <dgm:t>
        <a:bodyPr/>
        <a:lstStyle/>
        <a:p>
          <a:endParaRPr lang="es-EC">
            <a:solidFill>
              <a:schemeClr val="bg2">
                <a:lumMod val="10000"/>
              </a:schemeClr>
            </a:solidFill>
          </a:endParaRPr>
        </a:p>
      </dgm:t>
    </dgm:pt>
    <dgm:pt modelId="{58F79CCA-6F47-4CDB-95AD-BE0F789455EF}" type="sibTrans" cxnId="{AD398AC2-DECC-42D9-A726-7F61146E3271}">
      <dgm:prSet/>
      <dgm:spPr/>
      <dgm:t>
        <a:bodyPr/>
        <a:lstStyle/>
        <a:p>
          <a:endParaRPr lang="es-EC">
            <a:solidFill>
              <a:schemeClr val="bg2">
                <a:lumMod val="10000"/>
              </a:schemeClr>
            </a:solidFill>
          </a:endParaRPr>
        </a:p>
      </dgm:t>
    </dgm:pt>
    <dgm:pt modelId="{E8675EEC-D208-4DB4-BC11-F62CE2BD0E47}">
      <dgm:prSet phldrT="[Texto]"/>
      <dgm:spPr/>
      <dgm:t>
        <a:bodyPr/>
        <a:lstStyle/>
        <a:p>
          <a:r>
            <a:rPr lang="es-EC" dirty="0" smtClean="0">
              <a:solidFill>
                <a:schemeClr val="bg2">
                  <a:lumMod val="10000"/>
                </a:schemeClr>
              </a:solidFill>
            </a:rPr>
            <a:t>Servicios Auxiliares</a:t>
          </a:r>
          <a:endParaRPr lang="es-EC" dirty="0">
            <a:solidFill>
              <a:schemeClr val="bg2">
                <a:lumMod val="10000"/>
              </a:schemeClr>
            </a:solidFill>
          </a:endParaRPr>
        </a:p>
      </dgm:t>
    </dgm:pt>
    <dgm:pt modelId="{632265ED-11DC-44BB-BE97-32B0B485ECD3}" type="parTrans" cxnId="{75B7CDB6-19CF-476A-A59F-862B04B9A1E2}">
      <dgm:prSet/>
      <dgm:spPr/>
      <dgm:t>
        <a:bodyPr/>
        <a:lstStyle/>
        <a:p>
          <a:endParaRPr lang="es-EC">
            <a:solidFill>
              <a:schemeClr val="bg2">
                <a:lumMod val="10000"/>
              </a:schemeClr>
            </a:solidFill>
          </a:endParaRPr>
        </a:p>
      </dgm:t>
    </dgm:pt>
    <dgm:pt modelId="{FD81663A-89CD-4D2E-A33A-BAF1B507F9D8}" type="sibTrans" cxnId="{75B7CDB6-19CF-476A-A59F-862B04B9A1E2}">
      <dgm:prSet/>
      <dgm:spPr/>
      <dgm:t>
        <a:bodyPr/>
        <a:lstStyle/>
        <a:p>
          <a:endParaRPr lang="es-EC">
            <a:solidFill>
              <a:schemeClr val="bg2">
                <a:lumMod val="10000"/>
              </a:schemeClr>
            </a:solidFill>
          </a:endParaRPr>
        </a:p>
      </dgm:t>
    </dgm:pt>
    <dgm:pt modelId="{34305AC4-3707-4D30-B052-A9139C8F073D}">
      <dgm:prSet phldrT="[Texto]"/>
      <dgm:spPr>
        <a:solidFill>
          <a:schemeClr val="accent3">
            <a:lumMod val="75000"/>
          </a:schemeClr>
        </a:solidFill>
      </dgm:spPr>
      <dgm:t>
        <a:bodyPr/>
        <a:lstStyle/>
        <a:p>
          <a:r>
            <a:rPr lang="es-EC" dirty="0" smtClean="0">
              <a:solidFill>
                <a:schemeClr val="bg2">
                  <a:lumMod val="10000"/>
                </a:schemeClr>
              </a:solidFill>
            </a:rPr>
            <a:t>Bancos</a:t>
          </a:r>
          <a:endParaRPr lang="es-EC" dirty="0">
            <a:solidFill>
              <a:schemeClr val="bg2">
                <a:lumMod val="10000"/>
              </a:schemeClr>
            </a:solidFill>
          </a:endParaRPr>
        </a:p>
      </dgm:t>
    </dgm:pt>
    <dgm:pt modelId="{8AE2D53F-27F3-4FEA-8672-82F79953F0D8}" type="parTrans" cxnId="{5A0D5F29-B2BD-4CE6-BA2C-D3E9A2372324}">
      <dgm:prSet/>
      <dgm:spPr/>
      <dgm:t>
        <a:bodyPr/>
        <a:lstStyle/>
        <a:p>
          <a:endParaRPr lang="es-EC">
            <a:solidFill>
              <a:schemeClr val="bg2">
                <a:lumMod val="10000"/>
              </a:schemeClr>
            </a:solidFill>
          </a:endParaRPr>
        </a:p>
      </dgm:t>
    </dgm:pt>
    <dgm:pt modelId="{0E306FFF-DBA2-43A5-8A25-5D5524D87D54}" type="sibTrans" cxnId="{5A0D5F29-B2BD-4CE6-BA2C-D3E9A2372324}">
      <dgm:prSet/>
      <dgm:spPr/>
      <dgm:t>
        <a:bodyPr/>
        <a:lstStyle/>
        <a:p>
          <a:endParaRPr lang="es-EC">
            <a:solidFill>
              <a:schemeClr val="bg2">
                <a:lumMod val="10000"/>
              </a:schemeClr>
            </a:solidFill>
          </a:endParaRPr>
        </a:p>
      </dgm:t>
    </dgm:pt>
    <dgm:pt modelId="{278D2F8E-BA3A-4EC1-8274-87A2D4174419}" type="pres">
      <dgm:prSet presAssocID="{ADB017A0-6B05-45FE-B2F1-8ACF1576D3B7}" presName="diagram" presStyleCnt="0">
        <dgm:presLayoutVars>
          <dgm:chPref val="1"/>
          <dgm:dir/>
          <dgm:animOne val="branch"/>
          <dgm:animLvl val="lvl"/>
          <dgm:resizeHandles val="exact"/>
        </dgm:presLayoutVars>
      </dgm:prSet>
      <dgm:spPr/>
      <dgm:t>
        <a:bodyPr/>
        <a:lstStyle/>
        <a:p>
          <a:endParaRPr lang="es-EC"/>
        </a:p>
      </dgm:t>
    </dgm:pt>
    <dgm:pt modelId="{EA65EFC5-725C-494A-A720-DD0442F16703}" type="pres">
      <dgm:prSet presAssocID="{527CDAA6-9714-42D0-A83D-27C613CC6BE3}" presName="root1" presStyleCnt="0"/>
      <dgm:spPr/>
    </dgm:pt>
    <dgm:pt modelId="{3157F996-57BF-4457-9747-89078CC56C92}" type="pres">
      <dgm:prSet presAssocID="{527CDAA6-9714-42D0-A83D-27C613CC6BE3}" presName="LevelOneTextNode" presStyleLbl="node0" presStyleIdx="0" presStyleCnt="1">
        <dgm:presLayoutVars>
          <dgm:chPref val="3"/>
        </dgm:presLayoutVars>
      </dgm:prSet>
      <dgm:spPr/>
      <dgm:t>
        <a:bodyPr/>
        <a:lstStyle/>
        <a:p>
          <a:endParaRPr lang="es-EC"/>
        </a:p>
      </dgm:t>
    </dgm:pt>
    <dgm:pt modelId="{EB487350-DD25-4324-AC94-8950B3D82069}" type="pres">
      <dgm:prSet presAssocID="{527CDAA6-9714-42D0-A83D-27C613CC6BE3}" presName="level2hierChild" presStyleCnt="0"/>
      <dgm:spPr/>
    </dgm:pt>
    <dgm:pt modelId="{E3969861-A1E6-4E13-AFB4-2835ED448154}" type="pres">
      <dgm:prSet presAssocID="{24C0D7E8-9F34-4AE7-B990-E8EAD471D937}" presName="conn2-1" presStyleLbl="parChTrans1D2" presStyleIdx="0" presStyleCnt="3"/>
      <dgm:spPr/>
      <dgm:t>
        <a:bodyPr/>
        <a:lstStyle/>
        <a:p>
          <a:endParaRPr lang="es-EC"/>
        </a:p>
      </dgm:t>
    </dgm:pt>
    <dgm:pt modelId="{E481E2BF-11D6-461B-A4BE-BDFF08EFE6FA}" type="pres">
      <dgm:prSet presAssocID="{24C0D7E8-9F34-4AE7-B990-E8EAD471D937}" presName="connTx" presStyleLbl="parChTrans1D2" presStyleIdx="0" presStyleCnt="3"/>
      <dgm:spPr/>
      <dgm:t>
        <a:bodyPr/>
        <a:lstStyle/>
        <a:p>
          <a:endParaRPr lang="es-EC"/>
        </a:p>
      </dgm:t>
    </dgm:pt>
    <dgm:pt modelId="{BADFB82D-1B05-4869-9739-AFFCF88EB35B}" type="pres">
      <dgm:prSet presAssocID="{D18D0CB7-3803-4864-B1B2-2A12E248CDCD}" presName="root2" presStyleCnt="0"/>
      <dgm:spPr/>
    </dgm:pt>
    <dgm:pt modelId="{FC8D52C3-1861-4D7F-9FA3-3C329D134C1F}" type="pres">
      <dgm:prSet presAssocID="{D18D0CB7-3803-4864-B1B2-2A12E248CDCD}" presName="LevelTwoTextNode" presStyleLbl="node2" presStyleIdx="0" presStyleCnt="3">
        <dgm:presLayoutVars>
          <dgm:chPref val="3"/>
        </dgm:presLayoutVars>
      </dgm:prSet>
      <dgm:spPr/>
      <dgm:t>
        <a:bodyPr/>
        <a:lstStyle/>
        <a:p>
          <a:endParaRPr lang="es-EC"/>
        </a:p>
      </dgm:t>
    </dgm:pt>
    <dgm:pt modelId="{28AF495C-791D-45A3-934D-49E3F16FA24E}" type="pres">
      <dgm:prSet presAssocID="{D18D0CB7-3803-4864-B1B2-2A12E248CDCD}" presName="level3hierChild" presStyleCnt="0"/>
      <dgm:spPr/>
    </dgm:pt>
    <dgm:pt modelId="{D26A95B4-4DFD-4F6C-9E76-4519F17C3393}" type="pres">
      <dgm:prSet presAssocID="{632265ED-11DC-44BB-BE97-32B0B485ECD3}" presName="conn2-1" presStyleLbl="parChTrans1D2" presStyleIdx="1" presStyleCnt="3"/>
      <dgm:spPr/>
      <dgm:t>
        <a:bodyPr/>
        <a:lstStyle/>
        <a:p>
          <a:endParaRPr lang="es-EC"/>
        </a:p>
      </dgm:t>
    </dgm:pt>
    <dgm:pt modelId="{ADEC7EA2-1BD8-4A58-BF48-8C02B2C9FD7D}" type="pres">
      <dgm:prSet presAssocID="{632265ED-11DC-44BB-BE97-32B0B485ECD3}" presName="connTx" presStyleLbl="parChTrans1D2" presStyleIdx="1" presStyleCnt="3"/>
      <dgm:spPr/>
      <dgm:t>
        <a:bodyPr/>
        <a:lstStyle/>
        <a:p>
          <a:endParaRPr lang="es-EC"/>
        </a:p>
      </dgm:t>
    </dgm:pt>
    <dgm:pt modelId="{C61866EC-75D4-4174-839D-571D491D2005}" type="pres">
      <dgm:prSet presAssocID="{E8675EEC-D208-4DB4-BC11-F62CE2BD0E47}" presName="root2" presStyleCnt="0"/>
      <dgm:spPr/>
    </dgm:pt>
    <dgm:pt modelId="{7D495D88-5B52-4237-A9B2-670EAFAFCD99}" type="pres">
      <dgm:prSet presAssocID="{E8675EEC-D208-4DB4-BC11-F62CE2BD0E47}" presName="LevelTwoTextNode" presStyleLbl="node2" presStyleIdx="1" presStyleCnt="3">
        <dgm:presLayoutVars>
          <dgm:chPref val="3"/>
        </dgm:presLayoutVars>
      </dgm:prSet>
      <dgm:spPr/>
      <dgm:t>
        <a:bodyPr/>
        <a:lstStyle/>
        <a:p>
          <a:endParaRPr lang="es-EC"/>
        </a:p>
      </dgm:t>
    </dgm:pt>
    <dgm:pt modelId="{7255E203-66E0-461F-8AB5-ECEFA0F917D5}" type="pres">
      <dgm:prSet presAssocID="{E8675EEC-D208-4DB4-BC11-F62CE2BD0E47}" presName="level3hierChild" presStyleCnt="0"/>
      <dgm:spPr/>
    </dgm:pt>
    <dgm:pt modelId="{81253BEF-44FE-4E89-8EB0-F85E433BF8F9}" type="pres">
      <dgm:prSet presAssocID="{8AE2D53F-27F3-4FEA-8672-82F79953F0D8}" presName="conn2-1" presStyleLbl="parChTrans1D2" presStyleIdx="2" presStyleCnt="3"/>
      <dgm:spPr/>
      <dgm:t>
        <a:bodyPr/>
        <a:lstStyle/>
        <a:p>
          <a:endParaRPr lang="es-EC"/>
        </a:p>
      </dgm:t>
    </dgm:pt>
    <dgm:pt modelId="{8284B2A2-6A1D-433E-B14B-7FE0BF637BD5}" type="pres">
      <dgm:prSet presAssocID="{8AE2D53F-27F3-4FEA-8672-82F79953F0D8}" presName="connTx" presStyleLbl="parChTrans1D2" presStyleIdx="2" presStyleCnt="3"/>
      <dgm:spPr/>
      <dgm:t>
        <a:bodyPr/>
        <a:lstStyle/>
        <a:p>
          <a:endParaRPr lang="es-EC"/>
        </a:p>
      </dgm:t>
    </dgm:pt>
    <dgm:pt modelId="{545F6D9A-3EAD-467A-BEDA-E819317E8673}" type="pres">
      <dgm:prSet presAssocID="{34305AC4-3707-4D30-B052-A9139C8F073D}" presName="root2" presStyleCnt="0"/>
      <dgm:spPr/>
    </dgm:pt>
    <dgm:pt modelId="{5E198474-FC0C-4D9D-8CD6-13DB72814042}" type="pres">
      <dgm:prSet presAssocID="{34305AC4-3707-4D30-B052-A9139C8F073D}" presName="LevelTwoTextNode" presStyleLbl="node2" presStyleIdx="2" presStyleCnt="3">
        <dgm:presLayoutVars>
          <dgm:chPref val="3"/>
        </dgm:presLayoutVars>
      </dgm:prSet>
      <dgm:spPr/>
      <dgm:t>
        <a:bodyPr/>
        <a:lstStyle/>
        <a:p>
          <a:endParaRPr lang="es-EC"/>
        </a:p>
      </dgm:t>
    </dgm:pt>
    <dgm:pt modelId="{9752B6E3-E601-449B-9E20-BA16BA6403E7}" type="pres">
      <dgm:prSet presAssocID="{34305AC4-3707-4D30-B052-A9139C8F073D}" presName="level3hierChild" presStyleCnt="0"/>
      <dgm:spPr/>
    </dgm:pt>
  </dgm:ptLst>
  <dgm:cxnLst>
    <dgm:cxn modelId="{5A0D5F29-B2BD-4CE6-BA2C-D3E9A2372324}" srcId="{527CDAA6-9714-42D0-A83D-27C613CC6BE3}" destId="{34305AC4-3707-4D30-B052-A9139C8F073D}" srcOrd="2" destOrd="0" parTransId="{8AE2D53F-27F3-4FEA-8672-82F79953F0D8}" sibTransId="{0E306FFF-DBA2-43A5-8A25-5D5524D87D54}"/>
    <dgm:cxn modelId="{790AC728-6451-485B-ADA6-EAE26C5DE689}" type="presOf" srcId="{8AE2D53F-27F3-4FEA-8672-82F79953F0D8}" destId="{8284B2A2-6A1D-433E-B14B-7FE0BF637BD5}" srcOrd="1" destOrd="0" presId="urn:microsoft.com/office/officeart/2005/8/layout/hierarchy2"/>
    <dgm:cxn modelId="{A0A87F08-44C3-4522-A80B-4E5DEFFCCD25}" srcId="{ADB017A0-6B05-45FE-B2F1-8ACF1576D3B7}" destId="{527CDAA6-9714-42D0-A83D-27C613CC6BE3}" srcOrd="0" destOrd="0" parTransId="{265F0929-5FD9-4E42-A1E5-A5D607C39A43}" sibTransId="{E6B9BD00-15CE-4DCF-BEBA-B6117FB8923D}"/>
    <dgm:cxn modelId="{AD398AC2-DECC-42D9-A726-7F61146E3271}" srcId="{527CDAA6-9714-42D0-A83D-27C613CC6BE3}" destId="{D18D0CB7-3803-4864-B1B2-2A12E248CDCD}" srcOrd="0" destOrd="0" parTransId="{24C0D7E8-9F34-4AE7-B990-E8EAD471D937}" sibTransId="{58F79CCA-6F47-4CDB-95AD-BE0F789455EF}"/>
    <dgm:cxn modelId="{031E6F09-4B67-42F2-8B07-CADEDAB16563}" type="presOf" srcId="{527CDAA6-9714-42D0-A83D-27C613CC6BE3}" destId="{3157F996-57BF-4457-9747-89078CC56C92}" srcOrd="0" destOrd="0" presId="urn:microsoft.com/office/officeart/2005/8/layout/hierarchy2"/>
    <dgm:cxn modelId="{CF2A3612-4A2C-4C35-8672-A62774B6D12F}" type="presOf" srcId="{632265ED-11DC-44BB-BE97-32B0B485ECD3}" destId="{D26A95B4-4DFD-4F6C-9E76-4519F17C3393}" srcOrd="0" destOrd="0" presId="urn:microsoft.com/office/officeart/2005/8/layout/hierarchy2"/>
    <dgm:cxn modelId="{94B7274B-2D74-4A56-A599-AA29CB1087BC}" type="presOf" srcId="{24C0D7E8-9F34-4AE7-B990-E8EAD471D937}" destId="{E481E2BF-11D6-461B-A4BE-BDFF08EFE6FA}" srcOrd="1" destOrd="0" presId="urn:microsoft.com/office/officeart/2005/8/layout/hierarchy2"/>
    <dgm:cxn modelId="{A8EBB690-23F5-46D4-B49E-7873DA528075}" type="presOf" srcId="{D18D0CB7-3803-4864-B1B2-2A12E248CDCD}" destId="{FC8D52C3-1861-4D7F-9FA3-3C329D134C1F}" srcOrd="0" destOrd="0" presId="urn:microsoft.com/office/officeart/2005/8/layout/hierarchy2"/>
    <dgm:cxn modelId="{8644D909-CEF1-4045-8039-3CB3C235BBBB}" type="presOf" srcId="{ADB017A0-6B05-45FE-B2F1-8ACF1576D3B7}" destId="{278D2F8E-BA3A-4EC1-8274-87A2D4174419}" srcOrd="0" destOrd="0" presId="urn:microsoft.com/office/officeart/2005/8/layout/hierarchy2"/>
    <dgm:cxn modelId="{63F29619-C759-4759-AE56-942FB514FF29}" type="presOf" srcId="{34305AC4-3707-4D30-B052-A9139C8F073D}" destId="{5E198474-FC0C-4D9D-8CD6-13DB72814042}" srcOrd="0" destOrd="0" presId="urn:microsoft.com/office/officeart/2005/8/layout/hierarchy2"/>
    <dgm:cxn modelId="{5CCD53F3-7587-4AAE-B7E0-717A955A20B4}" type="presOf" srcId="{632265ED-11DC-44BB-BE97-32B0B485ECD3}" destId="{ADEC7EA2-1BD8-4A58-BF48-8C02B2C9FD7D}" srcOrd="1" destOrd="0" presId="urn:microsoft.com/office/officeart/2005/8/layout/hierarchy2"/>
    <dgm:cxn modelId="{37D15847-88C5-4617-AC25-097891830D25}" type="presOf" srcId="{8AE2D53F-27F3-4FEA-8672-82F79953F0D8}" destId="{81253BEF-44FE-4E89-8EB0-F85E433BF8F9}" srcOrd="0" destOrd="0" presId="urn:microsoft.com/office/officeart/2005/8/layout/hierarchy2"/>
    <dgm:cxn modelId="{E0A47DD7-B9BB-409A-9AB5-60839ADBC8F1}" type="presOf" srcId="{24C0D7E8-9F34-4AE7-B990-E8EAD471D937}" destId="{E3969861-A1E6-4E13-AFB4-2835ED448154}" srcOrd="0" destOrd="0" presId="urn:microsoft.com/office/officeart/2005/8/layout/hierarchy2"/>
    <dgm:cxn modelId="{8791FA07-5DD9-49A6-AB22-8DEEE663590B}" type="presOf" srcId="{E8675EEC-D208-4DB4-BC11-F62CE2BD0E47}" destId="{7D495D88-5B52-4237-A9B2-670EAFAFCD99}" srcOrd="0" destOrd="0" presId="urn:microsoft.com/office/officeart/2005/8/layout/hierarchy2"/>
    <dgm:cxn modelId="{75B7CDB6-19CF-476A-A59F-862B04B9A1E2}" srcId="{527CDAA6-9714-42D0-A83D-27C613CC6BE3}" destId="{E8675EEC-D208-4DB4-BC11-F62CE2BD0E47}" srcOrd="1" destOrd="0" parTransId="{632265ED-11DC-44BB-BE97-32B0B485ECD3}" sibTransId="{FD81663A-89CD-4D2E-A33A-BAF1B507F9D8}"/>
    <dgm:cxn modelId="{E798670C-F703-44A4-8A55-1C9E316BE5BA}" type="presParOf" srcId="{278D2F8E-BA3A-4EC1-8274-87A2D4174419}" destId="{EA65EFC5-725C-494A-A720-DD0442F16703}" srcOrd="0" destOrd="0" presId="urn:microsoft.com/office/officeart/2005/8/layout/hierarchy2"/>
    <dgm:cxn modelId="{7961E4F0-BC7F-4BEF-99DC-F939ADB78DC8}" type="presParOf" srcId="{EA65EFC5-725C-494A-A720-DD0442F16703}" destId="{3157F996-57BF-4457-9747-89078CC56C92}" srcOrd="0" destOrd="0" presId="urn:microsoft.com/office/officeart/2005/8/layout/hierarchy2"/>
    <dgm:cxn modelId="{738F0A1C-E713-4566-9689-36E753755B3A}" type="presParOf" srcId="{EA65EFC5-725C-494A-A720-DD0442F16703}" destId="{EB487350-DD25-4324-AC94-8950B3D82069}" srcOrd="1" destOrd="0" presId="urn:microsoft.com/office/officeart/2005/8/layout/hierarchy2"/>
    <dgm:cxn modelId="{59D89ADF-4DAD-4989-8F1D-6562F8436195}" type="presParOf" srcId="{EB487350-DD25-4324-AC94-8950B3D82069}" destId="{E3969861-A1E6-4E13-AFB4-2835ED448154}" srcOrd="0" destOrd="0" presId="urn:microsoft.com/office/officeart/2005/8/layout/hierarchy2"/>
    <dgm:cxn modelId="{BA15D45F-C76D-4BF7-89BC-6323206EBD12}" type="presParOf" srcId="{E3969861-A1E6-4E13-AFB4-2835ED448154}" destId="{E481E2BF-11D6-461B-A4BE-BDFF08EFE6FA}" srcOrd="0" destOrd="0" presId="urn:microsoft.com/office/officeart/2005/8/layout/hierarchy2"/>
    <dgm:cxn modelId="{D7FBCDC2-6424-4A57-8321-C98C2E8C2536}" type="presParOf" srcId="{EB487350-DD25-4324-AC94-8950B3D82069}" destId="{BADFB82D-1B05-4869-9739-AFFCF88EB35B}" srcOrd="1" destOrd="0" presId="urn:microsoft.com/office/officeart/2005/8/layout/hierarchy2"/>
    <dgm:cxn modelId="{457237E4-C260-4008-871C-32FA99FDB3C8}" type="presParOf" srcId="{BADFB82D-1B05-4869-9739-AFFCF88EB35B}" destId="{FC8D52C3-1861-4D7F-9FA3-3C329D134C1F}" srcOrd="0" destOrd="0" presId="urn:microsoft.com/office/officeart/2005/8/layout/hierarchy2"/>
    <dgm:cxn modelId="{E0DA44B8-88EF-42BF-A13C-8331060269B9}" type="presParOf" srcId="{BADFB82D-1B05-4869-9739-AFFCF88EB35B}" destId="{28AF495C-791D-45A3-934D-49E3F16FA24E}" srcOrd="1" destOrd="0" presId="urn:microsoft.com/office/officeart/2005/8/layout/hierarchy2"/>
    <dgm:cxn modelId="{99B96424-458B-4F21-8502-059B42134464}" type="presParOf" srcId="{EB487350-DD25-4324-AC94-8950B3D82069}" destId="{D26A95B4-4DFD-4F6C-9E76-4519F17C3393}" srcOrd="2" destOrd="0" presId="urn:microsoft.com/office/officeart/2005/8/layout/hierarchy2"/>
    <dgm:cxn modelId="{BC23CF68-BCC3-41B3-955E-7F95D90810D2}" type="presParOf" srcId="{D26A95B4-4DFD-4F6C-9E76-4519F17C3393}" destId="{ADEC7EA2-1BD8-4A58-BF48-8C02B2C9FD7D}" srcOrd="0" destOrd="0" presId="urn:microsoft.com/office/officeart/2005/8/layout/hierarchy2"/>
    <dgm:cxn modelId="{47923B92-F887-4C7B-B0BE-9D04FA9C6B31}" type="presParOf" srcId="{EB487350-DD25-4324-AC94-8950B3D82069}" destId="{C61866EC-75D4-4174-839D-571D491D2005}" srcOrd="3" destOrd="0" presId="urn:microsoft.com/office/officeart/2005/8/layout/hierarchy2"/>
    <dgm:cxn modelId="{983C1C08-8815-4600-8840-F2C3D29DECB4}" type="presParOf" srcId="{C61866EC-75D4-4174-839D-571D491D2005}" destId="{7D495D88-5B52-4237-A9B2-670EAFAFCD99}" srcOrd="0" destOrd="0" presId="urn:microsoft.com/office/officeart/2005/8/layout/hierarchy2"/>
    <dgm:cxn modelId="{1BA5A631-8F9B-4343-B6EA-F99F127C3FD4}" type="presParOf" srcId="{C61866EC-75D4-4174-839D-571D491D2005}" destId="{7255E203-66E0-461F-8AB5-ECEFA0F917D5}" srcOrd="1" destOrd="0" presId="urn:microsoft.com/office/officeart/2005/8/layout/hierarchy2"/>
    <dgm:cxn modelId="{29214D35-9B56-43A3-B2D3-D5A7040AE73E}" type="presParOf" srcId="{EB487350-DD25-4324-AC94-8950B3D82069}" destId="{81253BEF-44FE-4E89-8EB0-F85E433BF8F9}" srcOrd="4" destOrd="0" presId="urn:microsoft.com/office/officeart/2005/8/layout/hierarchy2"/>
    <dgm:cxn modelId="{7E425AFF-F78F-4B21-AEBF-CBF3609153C9}" type="presParOf" srcId="{81253BEF-44FE-4E89-8EB0-F85E433BF8F9}" destId="{8284B2A2-6A1D-433E-B14B-7FE0BF637BD5}" srcOrd="0" destOrd="0" presId="urn:microsoft.com/office/officeart/2005/8/layout/hierarchy2"/>
    <dgm:cxn modelId="{F64C9FDA-0A6C-4CF4-9908-5D2A2CDEC416}" type="presParOf" srcId="{EB487350-DD25-4324-AC94-8950B3D82069}" destId="{545F6D9A-3EAD-467A-BEDA-E819317E8673}" srcOrd="5" destOrd="0" presId="urn:microsoft.com/office/officeart/2005/8/layout/hierarchy2"/>
    <dgm:cxn modelId="{04EF2443-D53F-471B-9314-94CD3A7810D9}" type="presParOf" srcId="{545F6D9A-3EAD-467A-BEDA-E819317E8673}" destId="{5E198474-FC0C-4D9D-8CD6-13DB72814042}" srcOrd="0" destOrd="0" presId="urn:microsoft.com/office/officeart/2005/8/layout/hierarchy2"/>
    <dgm:cxn modelId="{D8C5FEB2-07C1-469E-8F07-A80B8ED38E3C}" type="presParOf" srcId="{545F6D9A-3EAD-467A-BEDA-E819317E8673}" destId="{9752B6E3-E601-449B-9E20-BA16BA6403E7}"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3E6187-C285-4EC7-8AFC-91C18A182DE6}"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C"/>
        </a:p>
      </dgm:t>
    </dgm:pt>
    <dgm:pt modelId="{7D16392B-1BB0-4BCE-B5C2-DDB2D97B7971}">
      <dgm:prSet phldrT="[Texto]"/>
      <dgm:spPr/>
      <dgm:t>
        <a:bodyPr/>
        <a:lstStyle/>
        <a:p>
          <a:r>
            <a:rPr lang="es-EC" b="1" dirty="0" smtClean="0">
              <a:solidFill>
                <a:schemeClr val="bg2">
                  <a:lumMod val="10000"/>
                </a:schemeClr>
              </a:solidFill>
            </a:rPr>
            <a:t>Factores económicos</a:t>
          </a:r>
          <a:endParaRPr lang="es-EC" b="1" dirty="0">
            <a:solidFill>
              <a:schemeClr val="bg2">
                <a:lumMod val="10000"/>
              </a:schemeClr>
            </a:solidFill>
          </a:endParaRPr>
        </a:p>
      </dgm:t>
    </dgm:pt>
    <dgm:pt modelId="{5F94453A-3CD9-4ECE-9A02-827157CD875D}" type="parTrans" cxnId="{8F2AC48A-6C54-43CB-B266-963A61850595}">
      <dgm:prSet/>
      <dgm:spPr/>
      <dgm:t>
        <a:bodyPr/>
        <a:lstStyle/>
        <a:p>
          <a:endParaRPr lang="es-EC">
            <a:solidFill>
              <a:schemeClr val="bg2">
                <a:lumMod val="10000"/>
              </a:schemeClr>
            </a:solidFill>
          </a:endParaRPr>
        </a:p>
      </dgm:t>
    </dgm:pt>
    <dgm:pt modelId="{3CD998AE-82F7-46B9-9901-9F3506E75698}" type="sibTrans" cxnId="{8F2AC48A-6C54-43CB-B266-963A61850595}">
      <dgm:prSet/>
      <dgm:spPr/>
      <dgm:t>
        <a:bodyPr/>
        <a:lstStyle/>
        <a:p>
          <a:endParaRPr lang="es-EC">
            <a:solidFill>
              <a:schemeClr val="bg2">
                <a:lumMod val="10000"/>
              </a:schemeClr>
            </a:solidFill>
          </a:endParaRPr>
        </a:p>
      </dgm:t>
    </dgm:pt>
    <dgm:pt modelId="{DCB072B7-67D6-4650-AC03-3E1DD586A1D8}">
      <dgm:prSet phldrT="[Texto]"/>
      <dgm:spPr/>
      <dgm:t>
        <a:bodyPr/>
        <a:lstStyle/>
        <a:p>
          <a:r>
            <a:rPr lang="es-EC" dirty="0" smtClean="0">
              <a:solidFill>
                <a:schemeClr val="bg2">
                  <a:lumMod val="10000"/>
                </a:schemeClr>
              </a:solidFill>
            </a:rPr>
            <a:t>Precio barril petróleo</a:t>
          </a:r>
          <a:endParaRPr lang="es-EC" dirty="0">
            <a:solidFill>
              <a:schemeClr val="bg2">
                <a:lumMod val="10000"/>
              </a:schemeClr>
            </a:solidFill>
          </a:endParaRPr>
        </a:p>
      </dgm:t>
    </dgm:pt>
    <dgm:pt modelId="{D564B7C3-7495-4829-A748-64BA093DA2BD}" type="parTrans" cxnId="{6B7C4E72-95DF-475C-9062-2A2BDC7634BB}">
      <dgm:prSet/>
      <dgm:spPr/>
      <dgm:t>
        <a:bodyPr/>
        <a:lstStyle/>
        <a:p>
          <a:endParaRPr lang="es-EC">
            <a:solidFill>
              <a:schemeClr val="bg2">
                <a:lumMod val="10000"/>
              </a:schemeClr>
            </a:solidFill>
          </a:endParaRPr>
        </a:p>
      </dgm:t>
    </dgm:pt>
    <dgm:pt modelId="{564CCF3B-6654-4953-9FDB-403F01D210F9}" type="sibTrans" cxnId="{6B7C4E72-95DF-475C-9062-2A2BDC7634BB}">
      <dgm:prSet/>
      <dgm:spPr/>
      <dgm:t>
        <a:bodyPr/>
        <a:lstStyle/>
        <a:p>
          <a:endParaRPr lang="es-EC">
            <a:solidFill>
              <a:schemeClr val="bg2">
                <a:lumMod val="10000"/>
              </a:schemeClr>
            </a:solidFill>
          </a:endParaRPr>
        </a:p>
      </dgm:t>
    </dgm:pt>
    <dgm:pt modelId="{2A603514-7CC1-4DBA-8C8C-8BBDC3746375}">
      <dgm:prSet phldrT="[Texto]"/>
      <dgm:spPr/>
      <dgm:t>
        <a:bodyPr/>
        <a:lstStyle/>
        <a:p>
          <a:r>
            <a:rPr lang="es-EC" dirty="0" smtClean="0">
              <a:solidFill>
                <a:schemeClr val="bg2">
                  <a:lumMod val="10000"/>
                </a:schemeClr>
              </a:solidFill>
            </a:rPr>
            <a:t>Tasa activa y pasiva referencial</a:t>
          </a:r>
        </a:p>
      </dgm:t>
    </dgm:pt>
    <dgm:pt modelId="{E66DC6AC-12A7-4247-9258-D3339388F8F3}" type="parTrans" cxnId="{556E362D-449E-4761-958A-1DD1A509BAA8}">
      <dgm:prSet/>
      <dgm:spPr/>
      <dgm:t>
        <a:bodyPr/>
        <a:lstStyle/>
        <a:p>
          <a:endParaRPr lang="es-EC">
            <a:solidFill>
              <a:schemeClr val="bg2">
                <a:lumMod val="10000"/>
              </a:schemeClr>
            </a:solidFill>
          </a:endParaRPr>
        </a:p>
      </dgm:t>
    </dgm:pt>
    <dgm:pt modelId="{19B24F14-B63E-4435-AE17-3E29FAF11C24}" type="sibTrans" cxnId="{556E362D-449E-4761-958A-1DD1A509BAA8}">
      <dgm:prSet/>
      <dgm:spPr/>
      <dgm:t>
        <a:bodyPr/>
        <a:lstStyle/>
        <a:p>
          <a:endParaRPr lang="es-EC">
            <a:solidFill>
              <a:schemeClr val="bg2">
                <a:lumMod val="10000"/>
              </a:schemeClr>
            </a:solidFill>
          </a:endParaRPr>
        </a:p>
      </dgm:t>
    </dgm:pt>
    <dgm:pt modelId="{8A2C61BE-CA63-4B76-8F30-685DED175F8E}">
      <dgm:prSet phldrT="[Texto]"/>
      <dgm:spPr/>
      <dgm:t>
        <a:bodyPr/>
        <a:lstStyle/>
        <a:p>
          <a:r>
            <a:rPr lang="es-EC" b="1" dirty="0" smtClean="0">
              <a:solidFill>
                <a:schemeClr val="bg2">
                  <a:lumMod val="10000"/>
                </a:schemeClr>
              </a:solidFill>
            </a:rPr>
            <a:t>Banca Privada</a:t>
          </a:r>
          <a:endParaRPr lang="es-EC" b="1" dirty="0">
            <a:solidFill>
              <a:schemeClr val="bg2">
                <a:lumMod val="10000"/>
              </a:schemeClr>
            </a:solidFill>
          </a:endParaRPr>
        </a:p>
      </dgm:t>
    </dgm:pt>
    <dgm:pt modelId="{83758219-B018-4ACF-8D3E-F4E9F06E8CF7}" type="parTrans" cxnId="{CBB4B12A-57AC-4D06-8A87-D917B181FB11}">
      <dgm:prSet/>
      <dgm:spPr/>
      <dgm:t>
        <a:bodyPr/>
        <a:lstStyle/>
        <a:p>
          <a:endParaRPr lang="es-EC">
            <a:solidFill>
              <a:schemeClr val="bg2">
                <a:lumMod val="10000"/>
              </a:schemeClr>
            </a:solidFill>
          </a:endParaRPr>
        </a:p>
      </dgm:t>
    </dgm:pt>
    <dgm:pt modelId="{101538DF-E7DF-4F9C-A155-55D52AEE3114}" type="sibTrans" cxnId="{CBB4B12A-57AC-4D06-8A87-D917B181FB11}">
      <dgm:prSet/>
      <dgm:spPr/>
      <dgm:t>
        <a:bodyPr/>
        <a:lstStyle/>
        <a:p>
          <a:endParaRPr lang="es-EC">
            <a:solidFill>
              <a:schemeClr val="bg2">
                <a:lumMod val="10000"/>
              </a:schemeClr>
            </a:solidFill>
          </a:endParaRPr>
        </a:p>
      </dgm:t>
    </dgm:pt>
    <dgm:pt modelId="{D8C1D530-62A7-44C0-9203-C36615762982}">
      <dgm:prSet phldrT="[Texto]"/>
      <dgm:spPr/>
      <dgm:t>
        <a:bodyPr/>
        <a:lstStyle/>
        <a:p>
          <a:r>
            <a:rPr lang="es-EC" dirty="0" smtClean="0">
              <a:solidFill>
                <a:schemeClr val="bg2">
                  <a:lumMod val="10000"/>
                </a:schemeClr>
              </a:solidFill>
            </a:rPr>
            <a:t>Calidad de activos</a:t>
          </a:r>
          <a:endParaRPr lang="es-EC" dirty="0">
            <a:solidFill>
              <a:schemeClr val="bg2">
                <a:lumMod val="10000"/>
              </a:schemeClr>
            </a:solidFill>
          </a:endParaRPr>
        </a:p>
      </dgm:t>
    </dgm:pt>
    <dgm:pt modelId="{8435AA3E-0FCF-44AB-8F08-DAE21852CD1D}" type="parTrans" cxnId="{6B75B42E-C314-42C3-84F8-2E045CFF575E}">
      <dgm:prSet/>
      <dgm:spPr/>
      <dgm:t>
        <a:bodyPr/>
        <a:lstStyle/>
        <a:p>
          <a:endParaRPr lang="es-EC">
            <a:solidFill>
              <a:schemeClr val="bg2">
                <a:lumMod val="10000"/>
              </a:schemeClr>
            </a:solidFill>
          </a:endParaRPr>
        </a:p>
      </dgm:t>
    </dgm:pt>
    <dgm:pt modelId="{B0566402-54C1-4629-AD0A-D532132CBC45}" type="sibTrans" cxnId="{6B75B42E-C314-42C3-84F8-2E045CFF575E}">
      <dgm:prSet/>
      <dgm:spPr/>
      <dgm:t>
        <a:bodyPr/>
        <a:lstStyle/>
        <a:p>
          <a:endParaRPr lang="es-EC">
            <a:solidFill>
              <a:schemeClr val="bg2">
                <a:lumMod val="10000"/>
              </a:schemeClr>
            </a:solidFill>
          </a:endParaRPr>
        </a:p>
      </dgm:t>
    </dgm:pt>
    <dgm:pt modelId="{6BA68AC2-295A-40A2-9FCF-003C292521A1}">
      <dgm:prSet phldrT="[Texto]"/>
      <dgm:spPr/>
      <dgm:t>
        <a:bodyPr/>
        <a:lstStyle/>
        <a:p>
          <a:r>
            <a:rPr lang="es-EC" dirty="0" smtClean="0">
              <a:solidFill>
                <a:schemeClr val="bg2">
                  <a:lumMod val="10000"/>
                </a:schemeClr>
              </a:solidFill>
            </a:rPr>
            <a:t>Rentabilidad</a:t>
          </a:r>
        </a:p>
      </dgm:t>
    </dgm:pt>
    <dgm:pt modelId="{DF4BB92F-BB07-46FD-BEC1-3C2CC04B84CA}" type="parTrans" cxnId="{0140C56B-65EE-4C83-9D8F-1E34CD32992E}">
      <dgm:prSet/>
      <dgm:spPr/>
      <dgm:t>
        <a:bodyPr/>
        <a:lstStyle/>
        <a:p>
          <a:endParaRPr lang="es-EC">
            <a:solidFill>
              <a:schemeClr val="bg2">
                <a:lumMod val="10000"/>
              </a:schemeClr>
            </a:solidFill>
          </a:endParaRPr>
        </a:p>
      </dgm:t>
    </dgm:pt>
    <dgm:pt modelId="{40358B29-802E-4400-B307-0BB3B8DF12EE}" type="sibTrans" cxnId="{0140C56B-65EE-4C83-9D8F-1E34CD32992E}">
      <dgm:prSet/>
      <dgm:spPr/>
      <dgm:t>
        <a:bodyPr/>
        <a:lstStyle/>
        <a:p>
          <a:endParaRPr lang="es-EC">
            <a:solidFill>
              <a:schemeClr val="bg2">
                <a:lumMod val="10000"/>
              </a:schemeClr>
            </a:solidFill>
          </a:endParaRPr>
        </a:p>
      </dgm:t>
    </dgm:pt>
    <dgm:pt modelId="{5886C3E0-9AFD-42ED-8DDA-C60209D40AFC}">
      <dgm:prSet phldrT="[Texto]"/>
      <dgm:spPr/>
      <dgm:t>
        <a:bodyPr/>
        <a:lstStyle/>
        <a:p>
          <a:r>
            <a:rPr lang="es-EC" dirty="0" smtClean="0">
              <a:solidFill>
                <a:schemeClr val="bg2">
                  <a:lumMod val="10000"/>
                </a:schemeClr>
              </a:solidFill>
            </a:rPr>
            <a:t>Desempleo</a:t>
          </a:r>
        </a:p>
      </dgm:t>
    </dgm:pt>
    <dgm:pt modelId="{771B8CD4-194C-46FF-96A9-7BFE32CB00D2}" type="parTrans" cxnId="{BDF56224-1C1E-4832-9856-151A4623AA68}">
      <dgm:prSet/>
      <dgm:spPr/>
      <dgm:t>
        <a:bodyPr/>
        <a:lstStyle/>
        <a:p>
          <a:endParaRPr lang="es-EC">
            <a:solidFill>
              <a:schemeClr val="bg2">
                <a:lumMod val="10000"/>
              </a:schemeClr>
            </a:solidFill>
          </a:endParaRPr>
        </a:p>
      </dgm:t>
    </dgm:pt>
    <dgm:pt modelId="{9DD94145-EC0E-481F-B5C3-D2ED83F44DCC}" type="sibTrans" cxnId="{BDF56224-1C1E-4832-9856-151A4623AA68}">
      <dgm:prSet/>
      <dgm:spPr/>
      <dgm:t>
        <a:bodyPr/>
        <a:lstStyle/>
        <a:p>
          <a:endParaRPr lang="es-EC">
            <a:solidFill>
              <a:schemeClr val="bg2">
                <a:lumMod val="10000"/>
              </a:schemeClr>
            </a:solidFill>
          </a:endParaRPr>
        </a:p>
      </dgm:t>
    </dgm:pt>
    <dgm:pt modelId="{3CE1AA36-50DF-4021-B726-2C1AC5B04114}">
      <dgm:prSet phldrT="[Texto]"/>
      <dgm:spPr/>
      <dgm:t>
        <a:bodyPr/>
        <a:lstStyle/>
        <a:p>
          <a:r>
            <a:rPr lang="es-EC" dirty="0" smtClean="0">
              <a:solidFill>
                <a:schemeClr val="bg2">
                  <a:lumMod val="10000"/>
                </a:schemeClr>
              </a:solidFill>
            </a:rPr>
            <a:t>Inflación</a:t>
          </a:r>
        </a:p>
      </dgm:t>
    </dgm:pt>
    <dgm:pt modelId="{085E7588-A73C-4029-ACB2-D480C39EBF7A}" type="parTrans" cxnId="{C79652C5-A02D-4BC1-B1BB-2C3BC0F9B148}">
      <dgm:prSet/>
      <dgm:spPr/>
      <dgm:t>
        <a:bodyPr/>
        <a:lstStyle/>
        <a:p>
          <a:endParaRPr lang="es-EC">
            <a:solidFill>
              <a:schemeClr val="bg2">
                <a:lumMod val="10000"/>
              </a:schemeClr>
            </a:solidFill>
          </a:endParaRPr>
        </a:p>
      </dgm:t>
    </dgm:pt>
    <dgm:pt modelId="{8D74E565-AEE1-4700-A1F5-9AEB58505CE6}" type="sibTrans" cxnId="{C79652C5-A02D-4BC1-B1BB-2C3BC0F9B148}">
      <dgm:prSet/>
      <dgm:spPr/>
      <dgm:t>
        <a:bodyPr/>
        <a:lstStyle/>
        <a:p>
          <a:endParaRPr lang="es-EC">
            <a:solidFill>
              <a:schemeClr val="bg2">
                <a:lumMod val="10000"/>
              </a:schemeClr>
            </a:solidFill>
          </a:endParaRPr>
        </a:p>
      </dgm:t>
    </dgm:pt>
    <dgm:pt modelId="{30ADD761-E884-404E-944F-FFF294AF4DB9}">
      <dgm:prSet phldrT="[Texto]"/>
      <dgm:spPr/>
      <dgm:t>
        <a:bodyPr/>
        <a:lstStyle/>
        <a:p>
          <a:r>
            <a:rPr lang="es-EC" dirty="0" smtClean="0">
              <a:solidFill>
                <a:schemeClr val="bg2">
                  <a:lumMod val="10000"/>
                </a:schemeClr>
              </a:solidFill>
            </a:rPr>
            <a:t>Cobertura</a:t>
          </a:r>
        </a:p>
      </dgm:t>
    </dgm:pt>
    <dgm:pt modelId="{8AF6DD7E-1296-4517-BD7A-4F798988B1CA}" type="parTrans" cxnId="{9549BDAA-F442-4A11-BC47-02809A0AE098}">
      <dgm:prSet/>
      <dgm:spPr/>
      <dgm:t>
        <a:bodyPr/>
        <a:lstStyle/>
        <a:p>
          <a:endParaRPr lang="es-EC">
            <a:solidFill>
              <a:schemeClr val="bg2">
                <a:lumMod val="10000"/>
              </a:schemeClr>
            </a:solidFill>
          </a:endParaRPr>
        </a:p>
      </dgm:t>
    </dgm:pt>
    <dgm:pt modelId="{12785FDC-4052-48CF-A836-8BC66AA59665}" type="sibTrans" cxnId="{9549BDAA-F442-4A11-BC47-02809A0AE098}">
      <dgm:prSet/>
      <dgm:spPr/>
      <dgm:t>
        <a:bodyPr/>
        <a:lstStyle/>
        <a:p>
          <a:endParaRPr lang="es-EC">
            <a:solidFill>
              <a:schemeClr val="bg2">
                <a:lumMod val="10000"/>
              </a:schemeClr>
            </a:solidFill>
          </a:endParaRPr>
        </a:p>
      </dgm:t>
    </dgm:pt>
    <dgm:pt modelId="{4276D189-AB6F-4B80-9703-B867DF10EB60}">
      <dgm:prSet phldrT="[Texto]"/>
      <dgm:spPr/>
      <dgm:t>
        <a:bodyPr/>
        <a:lstStyle/>
        <a:p>
          <a:r>
            <a:rPr lang="es-EC" dirty="0" smtClean="0">
              <a:solidFill>
                <a:schemeClr val="bg2">
                  <a:lumMod val="10000"/>
                </a:schemeClr>
              </a:solidFill>
            </a:rPr>
            <a:t>Intermediación financiera</a:t>
          </a:r>
        </a:p>
      </dgm:t>
    </dgm:pt>
    <dgm:pt modelId="{06502F32-3F4B-4FB5-B130-CF2BC2AC1BFA}" type="parTrans" cxnId="{9ABC0DDB-71A0-400B-85F0-1BF34285BE93}">
      <dgm:prSet/>
      <dgm:spPr/>
      <dgm:t>
        <a:bodyPr/>
        <a:lstStyle/>
        <a:p>
          <a:endParaRPr lang="es-EC">
            <a:solidFill>
              <a:schemeClr val="bg2">
                <a:lumMod val="10000"/>
              </a:schemeClr>
            </a:solidFill>
          </a:endParaRPr>
        </a:p>
      </dgm:t>
    </dgm:pt>
    <dgm:pt modelId="{9A7CF6BF-B9D4-4C4A-A24A-55D5075F5430}" type="sibTrans" cxnId="{9ABC0DDB-71A0-400B-85F0-1BF34285BE93}">
      <dgm:prSet/>
      <dgm:spPr/>
      <dgm:t>
        <a:bodyPr/>
        <a:lstStyle/>
        <a:p>
          <a:endParaRPr lang="es-EC">
            <a:solidFill>
              <a:schemeClr val="bg2">
                <a:lumMod val="10000"/>
              </a:schemeClr>
            </a:solidFill>
          </a:endParaRPr>
        </a:p>
      </dgm:t>
    </dgm:pt>
    <dgm:pt modelId="{A4599256-5506-461E-A54C-AD2E82ED2275}">
      <dgm:prSet phldrT="[Texto]"/>
      <dgm:spPr/>
      <dgm:t>
        <a:bodyPr/>
        <a:lstStyle/>
        <a:p>
          <a:r>
            <a:rPr lang="es-EC" dirty="0" smtClean="0">
              <a:solidFill>
                <a:schemeClr val="bg2">
                  <a:lumMod val="10000"/>
                </a:schemeClr>
              </a:solidFill>
            </a:rPr>
            <a:t>Liquidez</a:t>
          </a:r>
        </a:p>
      </dgm:t>
    </dgm:pt>
    <dgm:pt modelId="{3FC586DA-C9D5-4891-BD10-8C592C4CCD29}" type="parTrans" cxnId="{9F7FAD24-C043-42B8-9A5C-4D3CDA1B81AB}">
      <dgm:prSet/>
      <dgm:spPr/>
      <dgm:t>
        <a:bodyPr/>
        <a:lstStyle/>
        <a:p>
          <a:endParaRPr lang="es-EC">
            <a:solidFill>
              <a:schemeClr val="bg2">
                <a:lumMod val="10000"/>
              </a:schemeClr>
            </a:solidFill>
          </a:endParaRPr>
        </a:p>
      </dgm:t>
    </dgm:pt>
    <dgm:pt modelId="{8342D4F2-F092-4B0B-8CC0-FC5A13E5C77C}" type="sibTrans" cxnId="{9F7FAD24-C043-42B8-9A5C-4D3CDA1B81AB}">
      <dgm:prSet/>
      <dgm:spPr/>
      <dgm:t>
        <a:bodyPr/>
        <a:lstStyle/>
        <a:p>
          <a:endParaRPr lang="es-EC">
            <a:solidFill>
              <a:schemeClr val="bg2">
                <a:lumMod val="10000"/>
              </a:schemeClr>
            </a:solidFill>
          </a:endParaRPr>
        </a:p>
      </dgm:t>
    </dgm:pt>
    <dgm:pt modelId="{9777C483-8B5F-496C-941B-AC3CAB7AFD88}">
      <dgm:prSet phldrT="[Texto]"/>
      <dgm:spPr/>
      <dgm:t>
        <a:bodyPr/>
        <a:lstStyle/>
        <a:p>
          <a:r>
            <a:rPr lang="es-EC" dirty="0" smtClean="0">
              <a:solidFill>
                <a:schemeClr val="bg2">
                  <a:lumMod val="10000"/>
                </a:schemeClr>
              </a:solidFill>
            </a:rPr>
            <a:t>Morosidad</a:t>
          </a:r>
        </a:p>
      </dgm:t>
    </dgm:pt>
    <dgm:pt modelId="{A26298C7-4CAA-4B96-9996-A8DBB0E918D0}" type="parTrans" cxnId="{1D12FDCB-6C38-492F-AFF8-D3FA5BE7DE0B}">
      <dgm:prSet/>
      <dgm:spPr/>
      <dgm:t>
        <a:bodyPr/>
        <a:lstStyle/>
        <a:p>
          <a:endParaRPr lang="es-EC">
            <a:solidFill>
              <a:schemeClr val="bg2">
                <a:lumMod val="10000"/>
              </a:schemeClr>
            </a:solidFill>
          </a:endParaRPr>
        </a:p>
      </dgm:t>
    </dgm:pt>
    <dgm:pt modelId="{7F91D7F0-E28A-4E53-A584-28ACF6BE7981}" type="sibTrans" cxnId="{1D12FDCB-6C38-492F-AFF8-D3FA5BE7DE0B}">
      <dgm:prSet/>
      <dgm:spPr/>
      <dgm:t>
        <a:bodyPr/>
        <a:lstStyle/>
        <a:p>
          <a:endParaRPr lang="es-EC">
            <a:solidFill>
              <a:schemeClr val="bg2">
                <a:lumMod val="10000"/>
              </a:schemeClr>
            </a:solidFill>
          </a:endParaRPr>
        </a:p>
      </dgm:t>
    </dgm:pt>
    <dgm:pt modelId="{6E19829E-A1EE-4348-B229-F7A182338361}">
      <dgm:prSet phldrT="[Texto]"/>
      <dgm:spPr/>
      <dgm:t>
        <a:bodyPr/>
        <a:lstStyle/>
        <a:p>
          <a:r>
            <a:rPr lang="es-EC" dirty="0" smtClean="0">
              <a:solidFill>
                <a:schemeClr val="bg2">
                  <a:lumMod val="10000"/>
                </a:schemeClr>
              </a:solidFill>
            </a:rPr>
            <a:t>Gasto y deuda pública </a:t>
          </a:r>
        </a:p>
      </dgm:t>
    </dgm:pt>
    <dgm:pt modelId="{38D800CF-7354-4036-96B5-5F151F118FDE}" type="parTrans" cxnId="{F341F1B9-FA33-4E35-A360-72E0F83B2A0C}">
      <dgm:prSet/>
      <dgm:spPr/>
      <dgm:t>
        <a:bodyPr/>
        <a:lstStyle/>
        <a:p>
          <a:endParaRPr lang="es-EC">
            <a:solidFill>
              <a:schemeClr val="bg2">
                <a:lumMod val="10000"/>
              </a:schemeClr>
            </a:solidFill>
          </a:endParaRPr>
        </a:p>
      </dgm:t>
    </dgm:pt>
    <dgm:pt modelId="{A0A9774B-9806-4848-8EA3-593D7951525F}" type="sibTrans" cxnId="{F341F1B9-FA33-4E35-A360-72E0F83B2A0C}">
      <dgm:prSet/>
      <dgm:spPr/>
      <dgm:t>
        <a:bodyPr/>
        <a:lstStyle/>
        <a:p>
          <a:endParaRPr lang="es-EC">
            <a:solidFill>
              <a:schemeClr val="bg2">
                <a:lumMod val="10000"/>
              </a:schemeClr>
            </a:solidFill>
          </a:endParaRPr>
        </a:p>
      </dgm:t>
    </dgm:pt>
    <dgm:pt modelId="{71E4E8ED-BD5D-42A2-AF37-9BFE486104D4}">
      <dgm:prSet phldrT="[Texto]"/>
      <dgm:spPr/>
      <dgm:t>
        <a:bodyPr/>
        <a:lstStyle/>
        <a:p>
          <a:r>
            <a:rPr lang="es-EC" dirty="0" smtClean="0">
              <a:solidFill>
                <a:schemeClr val="bg2">
                  <a:lumMod val="10000"/>
                </a:schemeClr>
              </a:solidFill>
            </a:rPr>
            <a:t>Producto interno bruto</a:t>
          </a:r>
        </a:p>
      </dgm:t>
    </dgm:pt>
    <dgm:pt modelId="{DBEE2AE9-4E9F-4600-8301-735BB02E3EEC}" type="parTrans" cxnId="{F9CF716D-3424-4BCD-B4A4-F69BC0FF02DE}">
      <dgm:prSet/>
      <dgm:spPr/>
      <dgm:t>
        <a:bodyPr/>
        <a:lstStyle/>
        <a:p>
          <a:endParaRPr lang="es-EC">
            <a:solidFill>
              <a:schemeClr val="bg2">
                <a:lumMod val="10000"/>
              </a:schemeClr>
            </a:solidFill>
          </a:endParaRPr>
        </a:p>
      </dgm:t>
    </dgm:pt>
    <dgm:pt modelId="{81CA6444-B97C-4E4F-BF63-3A5C50CA3201}" type="sibTrans" cxnId="{F9CF716D-3424-4BCD-B4A4-F69BC0FF02DE}">
      <dgm:prSet/>
      <dgm:spPr/>
      <dgm:t>
        <a:bodyPr/>
        <a:lstStyle/>
        <a:p>
          <a:endParaRPr lang="es-EC">
            <a:solidFill>
              <a:schemeClr val="bg2">
                <a:lumMod val="10000"/>
              </a:schemeClr>
            </a:solidFill>
          </a:endParaRPr>
        </a:p>
      </dgm:t>
    </dgm:pt>
    <dgm:pt modelId="{2C0C034B-5556-4011-81D2-B1486749C4AB}" type="pres">
      <dgm:prSet presAssocID="{B23E6187-C285-4EC7-8AFC-91C18A182DE6}" presName="Name0" presStyleCnt="0">
        <dgm:presLayoutVars>
          <dgm:dir/>
          <dgm:animLvl val="lvl"/>
          <dgm:resizeHandles val="exact"/>
        </dgm:presLayoutVars>
      </dgm:prSet>
      <dgm:spPr/>
      <dgm:t>
        <a:bodyPr/>
        <a:lstStyle/>
        <a:p>
          <a:endParaRPr lang="es-EC"/>
        </a:p>
      </dgm:t>
    </dgm:pt>
    <dgm:pt modelId="{216BA391-79CA-469A-9C27-AFD38514BB4E}" type="pres">
      <dgm:prSet presAssocID="{7D16392B-1BB0-4BCE-B5C2-DDB2D97B7971}" presName="vertFlow" presStyleCnt="0"/>
      <dgm:spPr/>
    </dgm:pt>
    <dgm:pt modelId="{B11B927B-26AB-449C-9509-119AF51AA94D}" type="pres">
      <dgm:prSet presAssocID="{7D16392B-1BB0-4BCE-B5C2-DDB2D97B7971}" presName="header" presStyleLbl="node1" presStyleIdx="0" presStyleCnt="2"/>
      <dgm:spPr/>
      <dgm:t>
        <a:bodyPr/>
        <a:lstStyle/>
        <a:p>
          <a:endParaRPr lang="es-EC"/>
        </a:p>
      </dgm:t>
    </dgm:pt>
    <dgm:pt modelId="{DC322993-9E67-403E-9CF1-2BEE12256E1E}" type="pres">
      <dgm:prSet presAssocID="{D564B7C3-7495-4829-A748-64BA093DA2BD}" presName="parTrans" presStyleLbl="sibTrans2D1" presStyleIdx="0" presStyleCnt="12"/>
      <dgm:spPr/>
      <dgm:t>
        <a:bodyPr/>
        <a:lstStyle/>
        <a:p>
          <a:endParaRPr lang="es-EC"/>
        </a:p>
      </dgm:t>
    </dgm:pt>
    <dgm:pt modelId="{CA2141C9-E48F-4246-BE0F-D0B7DB278554}" type="pres">
      <dgm:prSet presAssocID="{DCB072B7-67D6-4650-AC03-3E1DD586A1D8}" presName="child" presStyleLbl="alignAccFollowNode1" presStyleIdx="0" presStyleCnt="12">
        <dgm:presLayoutVars>
          <dgm:chMax val="0"/>
          <dgm:bulletEnabled val="1"/>
        </dgm:presLayoutVars>
      </dgm:prSet>
      <dgm:spPr/>
      <dgm:t>
        <a:bodyPr/>
        <a:lstStyle/>
        <a:p>
          <a:endParaRPr lang="es-EC"/>
        </a:p>
      </dgm:t>
    </dgm:pt>
    <dgm:pt modelId="{2F8D5394-E5AF-4B8F-BDE6-7EFC5F2D370C}" type="pres">
      <dgm:prSet presAssocID="{564CCF3B-6654-4953-9FDB-403F01D210F9}" presName="sibTrans" presStyleLbl="sibTrans2D1" presStyleIdx="1" presStyleCnt="12"/>
      <dgm:spPr/>
      <dgm:t>
        <a:bodyPr/>
        <a:lstStyle/>
        <a:p>
          <a:endParaRPr lang="es-EC"/>
        </a:p>
      </dgm:t>
    </dgm:pt>
    <dgm:pt modelId="{2D7F0172-5180-45E3-B2F2-7A23E9CA3199}" type="pres">
      <dgm:prSet presAssocID="{6E19829E-A1EE-4348-B229-F7A182338361}" presName="child" presStyleLbl="alignAccFollowNode1" presStyleIdx="1" presStyleCnt="12">
        <dgm:presLayoutVars>
          <dgm:chMax val="0"/>
          <dgm:bulletEnabled val="1"/>
        </dgm:presLayoutVars>
      </dgm:prSet>
      <dgm:spPr/>
      <dgm:t>
        <a:bodyPr/>
        <a:lstStyle/>
        <a:p>
          <a:endParaRPr lang="es-EC"/>
        </a:p>
      </dgm:t>
    </dgm:pt>
    <dgm:pt modelId="{694C7693-8185-45F2-9404-8B563B661C19}" type="pres">
      <dgm:prSet presAssocID="{A0A9774B-9806-4848-8EA3-593D7951525F}" presName="sibTrans" presStyleLbl="sibTrans2D1" presStyleIdx="2" presStyleCnt="12"/>
      <dgm:spPr/>
      <dgm:t>
        <a:bodyPr/>
        <a:lstStyle/>
        <a:p>
          <a:endParaRPr lang="es-EC"/>
        </a:p>
      </dgm:t>
    </dgm:pt>
    <dgm:pt modelId="{B19C3104-7EA6-45CD-A48A-A6F4CB2F6BC9}" type="pres">
      <dgm:prSet presAssocID="{71E4E8ED-BD5D-42A2-AF37-9BFE486104D4}" presName="child" presStyleLbl="alignAccFollowNode1" presStyleIdx="2" presStyleCnt="12">
        <dgm:presLayoutVars>
          <dgm:chMax val="0"/>
          <dgm:bulletEnabled val="1"/>
        </dgm:presLayoutVars>
      </dgm:prSet>
      <dgm:spPr/>
      <dgm:t>
        <a:bodyPr/>
        <a:lstStyle/>
        <a:p>
          <a:endParaRPr lang="es-EC"/>
        </a:p>
      </dgm:t>
    </dgm:pt>
    <dgm:pt modelId="{DCC3E6EF-5290-4B9A-8CE1-8A94F5C20583}" type="pres">
      <dgm:prSet presAssocID="{81CA6444-B97C-4E4F-BF63-3A5C50CA3201}" presName="sibTrans" presStyleLbl="sibTrans2D1" presStyleIdx="3" presStyleCnt="12"/>
      <dgm:spPr/>
      <dgm:t>
        <a:bodyPr/>
        <a:lstStyle/>
        <a:p>
          <a:endParaRPr lang="es-EC"/>
        </a:p>
      </dgm:t>
    </dgm:pt>
    <dgm:pt modelId="{E88C0B01-16C9-4D52-8003-787C5C501AA0}" type="pres">
      <dgm:prSet presAssocID="{5886C3E0-9AFD-42ED-8DDA-C60209D40AFC}" presName="child" presStyleLbl="alignAccFollowNode1" presStyleIdx="3" presStyleCnt="12">
        <dgm:presLayoutVars>
          <dgm:chMax val="0"/>
          <dgm:bulletEnabled val="1"/>
        </dgm:presLayoutVars>
      </dgm:prSet>
      <dgm:spPr/>
      <dgm:t>
        <a:bodyPr/>
        <a:lstStyle/>
        <a:p>
          <a:endParaRPr lang="es-EC"/>
        </a:p>
      </dgm:t>
    </dgm:pt>
    <dgm:pt modelId="{71ADFA6C-1A1D-428F-88D2-664C7898FF64}" type="pres">
      <dgm:prSet presAssocID="{9DD94145-EC0E-481F-B5C3-D2ED83F44DCC}" presName="sibTrans" presStyleLbl="sibTrans2D1" presStyleIdx="4" presStyleCnt="12"/>
      <dgm:spPr/>
      <dgm:t>
        <a:bodyPr/>
        <a:lstStyle/>
        <a:p>
          <a:endParaRPr lang="es-EC"/>
        </a:p>
      </dgm:t>
    </dgm:pt>
    <dgm:pt modelId="{37550831-552E-4A27-882C-B0C2ED87FDAE}" type="pres">
      <dgm:prSet presAssocID="{3CE1AA36-50DF-4021-B726-2C1AC5B04114}" presName="child" presStyleLbl="alignAccFollowNode1" presStyleIdx="4" presStyleCnt="12">
        <dgm:presLayoutVars>
          <dgm:chMax val="0"/>
          <dgm:bulletEnabled val="1"/>
        </dgm:presLayoutVars>
      </dgm:prSet>
      <dgm:spPr/>
      <dgm:t>
        <a:bodyPr/>
        <a:lstStyle/>
        <a:p>
          <a:endParaRPr lang="es-EC"/>
        </a:p>
      </dgm:t>
    </dgm:pt>
    <dgm:pt modelId="{837B2FA5-3D1F-4427-BC94-52EF8D29EFAA}" type="pres">
      <dgm:prSet presAssocID="{8D74E565-AEE1-4700-A1F5-9AEB58505CE6}" presName="sibTrans" presStyleLbl="sibTrans2D1" presStyleIdx="5" presStyleCnt="12"/>
      <dgm:spPr/>
      <dgm:t>
        <a:bodyPr/>
        <a:lstStyle/>
        <a:p>
          <a:endParaRPr lang="es-EC"/>
        </a:p>
      </dgm:t>
    </dgm:pt>
    <dgm:pt modelId="{9E0A72D2-54F4-41A2-9329-EF6E39432821}" type="pres">
      <dgm:prSet presAssocID="{2A603514-7CC1-4DBA-8C8C-8BBDC3746375}" presName="child" presStyleLbl="alignAccFollowNode1" presStyleIdx="5" presStyleCnt="12">
        <dgm:presLayoutVars>
          <dgm:chMax val="0"/>
          <dgm:bulletEnabled val="1"/>
        </dgm:presLayoutVars>
      </dgm:prSet>
      <dgm:spPr/>
      <dgm:t>
        <a:bodyPr/>
        <a:lstStyle/>
        <a:p>
          <a:endParaRPr lang="es-EC"/>
        </a:p>
      </dgm:t>
    </dgm:pt>
    <dgm:pt modelId="{768166F7-0D1B-4AEE-8855-BBAFA6796F58}" type="pres">
      <dgm:prSet presAssocID="{7D16392B-1BB0-4BCE-B5C2-DDB2D97B7971}" presName="hSp" presStyleCnt="0"/>
      <dgm:spPr/>
    </dgm:pt>
    <dgm:pt modelId="{7ABD3978-20F6-46A6-BA2D-8574A2B34340}" type="pres">
      <dgm:prSet presAssocID="{8A2C61BE-CA63-4B76-8F30-685DED175F8E}" presName="vertFlow" presStyleCnt="0"/>
      <dgm:spPr/>
    </dgm:pt>
    <dgm:pt modelId="{4F602916-BD7D-4DDA-B538-98AC1EF52B18}" type="pres">
      <dgm:prSet presAssocID="{8A2C61BE-CA63-4B76-8F30-685DED175F8E}" presName="header" presStyleLbl="node1" presStyleIdx="1" presStyleCnt="2"/>
      <dgm:spPr/>
      <dgm:t>
        <a:bodyPr/>
        <a:lstStyle/>
        <a:p>
          <a:endParaRPr lang="es-EC"/>
        </a:p>
      </dgm:t>
    </dgm:pt>
    <dgm:pt modelId="{86842EA3-45FF-4C34-B7FD-8DC1C62F864A}" type="pres">
      <dgm:prSet presAssocID="{8435AA3E-0FCF-44AB-8F08-DAE21852CD1D}" presName="parTrans" presStyleLbl="sibTrans2D1" presStyleIdx="6" presStyleCnt="12"/>
      <dgm:spPr/>
      <dgm:t>
        <a:bodyPr/>
        <a:lstStyle/>
        <a:p>
          <a:endParaRPr lang="es-EC"/>
        </a:p>
      </dgm:t>
    </dgm:pt>
    <dgm:pt modelId="{E1C1CB50-53F1-4A8E-BE65-6B651C91F137}" type="pres">
      <dgm:prSet presAssocID="{D8C1D530-62A7-44C0-9203-C36615762982}" presName="child" presStyleLbl="alignAccFollowNode1" presStyleIdx="6" presStyleCnt="12">
        <dgm:presLayoutVars>
          <dgm:chMax val="0"/>
          <dgm:bulletEnabled val="1"/>
        </dgm:presLayoutVars>
      </dgm:prSet>
      <dgm:spPr/>
      <dgm:t>
        <a:bodyPr/>
        <a:lstStyle/>
        <a:p>
          <a:endParaRPr lang="es-EC"/>
        </a:p>
      </dgm:t>
    </dgm:pt>
    <dgm:pt modelId="{2C253A4E-83CD-46FC-A1E6-101D895861E3}" type="pres">
      <dgm:prSet presAssocID="{B0566402-54C1-4629-AD0A-D532132CBC45}" presName="sibTrans" presStyleLbl="sibTrans2D1" presStyleIdx="7" presStyleCnt="12"/>
      <dgm:spPr/>
      <dgm:t>
        <a:bodyPr/>
        <a:lstStyle/>
        <a:p>
          <a:endParaRPr lang="es-EC"/>
        </a:p>
      </dgm:t>
    </dgm:pt>
    <dgm:pt modelId="{42CD58CB-2B8E-4958-8E0A-833F7EF0C371}" type="pres">
      <dgm:prSet presAssocID="{30ADD761-E884-404E-944F-FFF294AF4DB9}" presName="child" presStyleLbl="alignAccFollowNode1" presStyleIdx="7" presStyleCnt="12">
        <dgm:presLayoutVars>
          <dgm:chMax val="0"/>
          <dgm:bulletEnabled val="1"/>
        </dgm:presLayoutVars>
      </dgm:prSet>
      <dgm:spPr/>
      <dgm:t>
        <a:bodyPr/>
        <a:lstStyle/>
        <a:p>
          <a:endParaRPr lang="es-EC"/>
        </a:p>
      </dgm:t>
    </dgm:pt>
    <dgm:pt modelId="{5BBB4EE0-CD61-4758-AD36-2992A4AC7BDD}" type="pres">
      <dgm:prSet presAssocID="{12785FDC-4052-48CF-A836-8BC66AA59665}" presName="sibTrans" presStyleLbl="sibTrans2D1" presStyleIdx="8" presStyleCnt="12"/>
      <dgm:spPr/>
      <dgm:t>
        <a:bodyPr/>
        <a:lstStyle/>
        <a:p>
          <a:endParaRPr lang="es-EC"/>
        </a:p>
      </dgm:t>
    </dgm:pt>
    <dgm:pt modelId="{6B077EC3-BB88-4862-A1BD-E5521504F4CF}" type="pres">
      <dgm:prSet presAssocID="{4276D189-AB6F-4B80-9703-B867DF10EB60}" presName="child" presStyleLbl="alignAccFollowNode1" presStyleIdx="8" presStyleCnt="12">
        <dgm:presLayoutVars>
          <dgm:chMax val="0"/>
          <dgm:bulletEnabled val="1"/>
        </dgm:presLayoutVars>
      </dgm:prSet>
      <dgm:spPr/>
      <dgm:t>
        <a:bodyPr/>
        <a:lstStyle/>
        <a:p>
          <a:endParaRPr lang="es-EC"/>
        </a:p>
      </dgm:t>
    </dgm:pt>
    <dgm:pt modelId="{91DF3E77-C518-4920-A0C7-37515232FE14}" type="pres">
      <dgm:prSet presAssocID="{9A7CF6BF-B9D4-4C4A-A24A-55D5075F5430}" presName="sibTrans" presStyleLbl="sibTrans2D1" presStyleIdx="9" presStyleCnt="12"/>
      <dgm:spPr/>
      <dgm:t>
        <a:bodyPr/>
        <a:lstStyle/>
        <a:p>
          <a:endParaRPr lang="es-EC"/>
        </a:p>
      </dgm:t>
    </dgm:pt>
    <dgm:pt modelId="{C10D8E3C-3818-42BE-8ED1-0AEA476629C2}" type="pres">
      <dgm:prSet presAssocID="{A4599256-5506-461E-A54C-AD2E82ED2275}" presName="child" presStyleLbl="alignAccFollowNode1" presStyleIdx="9" presStyleCnt="12">
        <dgm:presLayoutVars>
          <dgm:chMax val="0"/>
          <dgm:bulletEnabled val="1"/>
        </dgm:presLayoutVars>
      </dgm:prSet>
      <dgm:spPr/>
      <dgm:t>
        <a:bodyPr/>
        <a:lstStyle/>
        <a:p>
          <a:endParaRPr lang="es-EC"/>
        </a:p>
      </dgm:t>
    </dgm:pt>
    <dgm:pt modelId="{17679BC2-581E-41AE-B88B-741C5A95267C}" type="pres">
      <dgm:prSet presAssocID="{8342D4F2-F092-4B0B-8CC0-FC5A13E5C77C}" presName="sibTrans" presStyleLbl="sibTrans2D1" presStyleIdx="10" presStyleCnt="12"/>
      <dgm:spPr/>
      <dgm:t>
        <a:bodyPr/>
        <a:lstStyle/>
        <a:p>
          <a:endParaRPr lang="es-EC"/>
        </a:p>
      </dgm:t>
    </dgm:pt>
    <dgm:pt modelId="{EDDA1388-4BC9-4CA3-8BAA-8EFD7B140E70}" type="pres">
      <dgm:prSet presAssocID="{9777C483-8B5F-496C-941B-AC3CAB7AFD88}" presName="child" presStyleLbl="alignAccFollowNode1" presStyleIdx="10" presStyleCnt="12">
        <dgm:presLayoutVars>
          <dgm:chMax val="0"/>
          <dgm:bulletEnabled val="1"/>
        </dgm:presLayoutVars>
      </dgm:prSet>
      <dgm:spPr/>
      <dgm:t>
        <a:bodyPr/>
        <a:lstStyle/>
        <a:p>
          <a:endParaRPr lang="es-EC"/>
        </a:p>
      </dgm:t>
    </dgm:pt>
    <dgm:pt modelId="{694159E0-D7A8-4C24-8EFA-F0315B2D3699}" type="pres">
      <dgm:prSet presAssocID="{7F91D7F0-E28A-4E53-A584-28ACF6BE7981}" presName="sibTrans" presStyleLbl="sibTrans2D1" presStyleIdx="11" presStyleCnt="12"/>
      <dgm:spPr/>
      <dgm:t>
        <a:bodyPr/>
        <a:lstStyle/>
        <a:p>
          <a:endParaRPr lang="es-EC"/>
        </a:p>
      </dgm:t>
    </dgm:pt>
    <dgm:pt modelId="{D80527B5-D7E3-4430-B15A-4E73CB376612}" type="pres">
      <dgm:prSet presAssocID="{6BA68AC2-295A-40A2-9FCF-003C292521A1}" presName="child" presStyleLbl="alignAccFollowNode1" presStyleIdx="11" presStyleCnt="12">
        <dgm:presLayoutVars>
          <dgm:chMax val="0"/>
          <dgm:bulletEnabled val="1"/>
        </dgm:presLayoutVars>
      </dgm:prSet>
      <dgm:spPr/>
      <dgm:t>
        <a:bodyPr/>
        <a:lstStyle/>
        <a:p>
          <a:endParaRPr lang="es-EC"/>
        </a:p>
      </dgm:t>
    </dgm:pt>
  </dgm:ptLst>
  <dgm:cxnLst>
    <dgm:cxn modelId="{DEC2002E-33C3-44E8-B12A-90E05C262533}" type="presOf" srcId="{2A603514-7CC1-4DBA-8C8C-8BBDC3746375}" destId="{9E0A72D2-54F4-41A2-9329-EF6E39432821}" srcOrd="0" destOrd="0" presId="urn:microsoft.com/office/officeart/2005/8/layout/lProcess1"/>
    <dgm:cxn modelId="{3A826813-6A1C-4C9B-AF6C-0C0B174AFE0A}" type="presOf" srcId="{3CE1AA36-50DF-4021-B726-2C1AC5B04114}" destId="{37550831-552E-4A27-882C-B0C2ED87FDAE}" srcOrd="0" destOrd="0" presId="urn:microsoft.com/office/officeart/2005/8/layout/lProcess1"/>
    <dgm:cxn modelId="{556E362D-449E-4761-958A-1DD1A509BAA8}" srcId="{7D16392B-1BB0-4BCE-B5C2-DDB2D97B7971}" destId="{2A603514-7CC1-4DBA-8C8C-8BBDC3746375}" srcOrd="5" destOrd="0" parTransId="{E66DC6AC-12A7-4247-9258-D3339388F8F3}" sibTransId="{19B24F14-B63E-4435-AE17-3E29FAF11C24}"/>
    <dgm:cxn modelId="{42248FF8-59B9-4C3B-97E5-C07083E07BA2}" type="presOf" srcId="{9A7CF6BF-B9D4-4C4A-A24A-55D5075F5430}" destId="{91DF3E77-C518-4920-A0C7-37515232FE14}" srcOrd="0" destOrd="0" presId="urn:microsoft.com/office/officeart/2005/8/layout/lProcess1"/>
    <dgm:cxn modelId="{A8516D68-E33F-4757-8C35-67E429F4FA6F}" type="presOf" srcId="{A4599256-5506-461E-A54C-AD2E82ED2275}" destId="{C10D8E3C-3818-42BE-8ED1-0AEA476629C2}" srcOrd="0" destOrd="0" presId="urn:microsoft.com/office/officeart/2005/8/layout/lProcess1"/>
    <dgm:cxn modelId="{B90374E5-21F9-4668-8A2D-EDA09E61D8B7}" type="presOf" srcId="{D8C1D530-62A7-44C0-9203-C36615762982}" destId="{E1C1CB50-53F1-4A8E-BE65-6B651C91F137}" srcOrd="0" destOrd="0" presId="urn:microsoft.com/office/officeart/2005/8/layout/lProcess1"/>
    <dgm:cxn modelId="{FA6E902E-E916-4C69-9B22-84764CC80929}" type="presOf" srcId="{564CCF3B-6654-4953-9FDB-403F01D210F9}" destId="{2F8D5394-E5AF-4B8F-BDE6-7EFC5F2D370C}" srcOrd="0" destOrd="0" presId="urn:microsoft.com/office/officeart/2005/8/layout/lProcess1"/>
    <dgm:cxn modelId="{C7B13A49-2F6B-40B8-A8AB-5BCE39167E6A}" type="presOf" srcId="{9777C483-8B5F-496C-941B-AC3CAB7AFD88}" destId="{EDDA1388-4BC9-4CA3-8BAA-8EFD7B140E70}" srcOrd="0" destOrd="0" presId="urn:microsoft.com/office/officeart/2005/8/layout/lProcess1"/>
    <dgm:cxn modelId="{9F7FAD24-C043-42B8-9A5C-4D3CDA1B81AB}" srcId="{8A2C61BE-CA63-4B76-8F30-685DED175F8E}" destId="{A4599256-5506-461E-A54C-AD2E82ED2275}" srcOrd="3" destOrd="0" parTransId="{3FC586DA-C9D5-4891-BD10-8C592C4CCD29}" sibTransId="{8342D4F2-F092-4B0B-8CC0-FC5A13E5C77C}"/>
    <dgm:cxn modelId="{F9CF716D-3424-4BCD-B4A4-F69BC0FF02DE}" srcId="{7D16392B-1BB0-4BCE-B5C2-DDB2D97B7971}" destId="{71E4E8ED-BD5D-42A2-AF37-9BFE486104D4}" srcOrd="2" destOrd="0" parTransId="{DBEE2AE9-4E9F-4600-8301-735BB02E3EEC}" sibTransId="{81CA6444-B97C-4E4F-BF63-3A5C50CA3201}"/>
    <dgm:cxn modelId="{0948986D-A3EC-4FBC-B981-F87AF58F6EC8}" type="presOf" srcId="{8342D4F2-F092-4B0B-8CC0-FC5A13E5C77C}" destId="{17679BC2-581E-41AE-B88B-741C5A95267C}" srcOrd="0" destOrd="0" presId="urn:microsoft.com/office/officeart/2005/8/layout/lProcess1"/>
    <dgm:cxn modelId="{86AA6502-6903-4376-868D-74D7A28404ED}" type="presOf" srcId="{71E4E8ED-BD5D-42A2-AF37-9BFE486104D4}" destId="{B19C3104-7EA6-45CD-A48A-A6F4CB2F6BC9}" srcOrd="0" destOrd="0" presId="urn:microsoft.com/office/officeart/2005/8/layout/lProcess1"/>
    <dgm:cxn modelId="{D202903B-81B1-4F3E-AFF6-E88C689162AD}" type="presOf" srcId="{6BA68AC2-295A-40A2-9FCF-003C292521A1}" destId="{D80527B5-D7E3-4430-B15A-4E73CB376612}" srcOrd="0" destOrd="0" presId="urn:microsoft.com/office/officeart/2005/8/layout/lProcess1"/>
    <dgm:cxn modelId="{89833B86-0BC6-4BA6-B76C-FD69134FBECB}" type="presOf" srcId="{12785FDC-4052-48CF-A836-8BC66AA59665}" destId="{5BBB4EE0-CD61-4758-AD36-2992A4AC7BDD}" srcOrd="0" destOrd="0" presId="urn:microsoft.com/office/officeart/2005/8/layout/lProcess1"/>
    <dgm:cxn modelId="{38426A4B-7597-4692-9405-83E1ABC08B83}" type="presOf" srcId="{7D16392B-1BB0-4BCE-B5C2-DDB2D97B7971}" destId="{B11B927B-26AB-449C-9509-119AF51AA94D}" srcOrd="0" destOrd="0" presId="urn:microsoft.com/office/officeart/2005/8/layout/lProcess1"/>
    <dgm:cxn modelId="{8F2AC48A-6C54-43CB-B266-963A61850595}" srcId="{B23E6187-C285-4EC7-8AFC-91C18A182DE6}" destId="{7D16392B-1BB0-4BCE-B5C2-DDB2D97B7971}" srcOrd="0" destOrd="0" parTransId="{5F94453A-3CD9-4ECE-9A02-827157CD875D}" sibTransId="{3CD998AE-82F7-46B9-9901-9F3506E75698}"/>
    <dgm:cxn modelId="{20090853-46CE-4455-913C-A93EB7A11812}" type="presOf" srcId="{9DD94145-EC0E-481F-B5C3-D2ED83F44DCC}" destId="{71ADFA6C-1A1D-428F-88D2-664C7898FF64}" srcOrd="0" destOrd="0" presId="urn:microsoft.com/office/officeart/2005/8/layout/lProcess1"/>
    <dgm:cxn modelId="{8C803E90-95E0-41F1-A31D-032828D3EDD2}" type="presOf" srcId="{5886C3E0-9AFD-42ED-8DDA-C60209D40AFC}" destId="{E88C0B01-16C9-4D52-8003-787C5C501AA0}" srcOrd="0" destOrd="0" presId="urn:microsoft.com/office/officeart/2005/8/layout/lProcess1"/>
    <dgm:cxn modelId="{DF5BE1EE-48DB-49D6-B3B5-4D2C9F4EDA68}" type="presOf" srcId="{6E19829E-A1EE-4348-B229-F7A182338361}" destId="{2D7F0172-5180-45E3-B2F2-7A23E9CA3199}" srcOrd="0" destOrd="0" presId="urn:microsoft.com/office/officeart/2005/8/layout/lProcess1"/>
    <dgm:cxn modelId="{BE4F5614-3F84-4192-8CE4-8C9AFA11074C}" type="presOf" srcId="{30ADD761-E884-404E-944F-FFF294AF4DB9}" destId="{42CD58CB-2B8E-4958-8E0A-833F7EF0C371}" srcOrd="0" destOrd="0" presId="urn:microsoft.com/office/officeart/2005/8/layout/lProcess1"/>
    <dgm:cxn modelId="{AE678332-4C9F-401C-BEEB-1B4AB5D718EE}" type="presOf" srcId="{8D74E565-AEE1-4700-A1F5-9AEB58505CE6}" destId="{837B2FA5-3D1F-4427-BC94-52EF8D29EFAA}" srcOrd="0" destOrd="0" presId="urn:microsoft.com/office/officeart/2005/8/layout/lProcess1"/>
    <dgm:cxn modelId="{F136F859-4AC9-402E-BE98-57A8D75A4062}" type="presOf" srcId="{DCB072B7-67D6-4650-AC03-3E1DD586A1D8}" destId="{CA2141C9-E48F-4246-BE0F-D0B7DB278554}" srcOrd="0" destOrd="0" presId="urn:microsoft.com/office/officeart/2005/8/layout/lProcess1"/>
    <dgm:cxn modelId="{9549BDAA-F442-4A11-BC47-02809A0AE098}" srcId="{8A2C61BE-CA63-4B76-8F30-685DED175F8E}" destId="{30ADD761-E884-404E-944F-FFF294AF4DB9}" srcOrd="1" destOrd="0" parTransId="{8AF6DD7E-1296-4517-BD7A-4F798988B1CA}" sibTransId="{12785FDC-4052-48CF-A836-8BC66AA59665}"/>
    <dgm:cxn modelId="{FAA2ACA4-8FB6-4A72-8B68-B02ED4CA6F46}" type="presOf" srcId="{A0A9774B-9806-4848-8EA3-593D7951525F}" destId="{694C7693-8185-45F2-9404-8B563B661C19}" srcOrd="0" destOrd="0" presId="urn:microsoft.com/office/officeart/2005/8/layout/lProcess1"/>
    <dgm:cxn modelId="{BDF56224-1C1E-4832-9856-151A4623AA68}" srcId="{7D16392B-1BB0-4BCE-B5C2-DDB2D97B7971}" destId="{5886C3E0-9AFD-42ED-8DDA-C60209D40AFC}" srcOrd="3" destOrd="0" parTransId="{771B8CD4-194C-46FF-96A9-7BFE32CB00D2}" sibTransId="{9DD94145-EC0E-481F-B5C3-D2ED83F44DCC}"/>
    <dgm:cxn modelId="{73A1A2A0-547B-443A-A03E-9B3F6283C9C6}" type="presOf" srcId="{B23E6187-C285-4EC7-8AFC-91C18A182DE6}" destId="{2C0C034B-5556-4011-81D2-B1486749C4AB}" srcOrd="0" destOrd="0" presId="urn:microsoft.com/office/officeart/2005/8/layout/lProcess1"/>
    <dgm:cxn modelId="{F876A1E5-DC7A-4391-B2BE-27299779FEF6}" type="presOf" srcId="{D564B7C3-7495-4829-A748-64BA093DA2BD}" destId="{DC322993-9E67-403E-9CF1-2BEE12256E1E}" srcOrd="0" destOrd="0" presId="urn:microsoft.com/office/officeart/2005/8/layout/lProcess1"/>
    <dgm:cxn modelId="{1A99BE73-C680-446C-9373-D89F7ED21451}" type="presOf" srcId="{7F91D7F0-E28A-4E53-A584-28ACF6BE7981}" destId="{694159E0-D7A8-4C24-8EFA-F0315B2D3699}" srcOrd="0" destOrd="0" presId="urn:microsoft.com/office/officeart/2005/8/layout/lProcess1"/>
    <dgm:cxn modelId="{484D57A8-1C26-4FD9-88BB-6306D20D73E2}" type="presOf" srcId="{4276D189-AB6F-4B80-9703-B867DF10EB60}" destId="{6B077EC3-BB88-4862-A1BD-E5521504F4CF}" srcOrd="0" destOrd="0" presId="urn:microsoft.com/office/officeart/2005/8/layout/lProcess1"/>
    <dgm:cxn modelId="{6A9D9A97-8B1C-4A5D-8F88-80A3155606ED}" type="presOf" srcId="{B0566402-54C1-4629-AD0A-D532132CBC45}" destId="{2C253A4E-83CD-46FC-A1E6-101D895861E3}" srcOrd="0" destOrd="0" presId="urn:microsoft.com/office/officeart/2005/8/layout/lProcess1"/>
    <dgm:cxn modelId="{C79652C5-A02D-4BC1-B1BB-2C3BC0F9B148}" srcId="{7D16392B-1BB0-4BCE-B5C2-DDB2D97B7971}" destId="{3CE1AA36-50DF-4021-B726-2C1AC5B04114}" srcOrd="4" destOrd="0" parTransId="{085E7588-A73C-4029-ACB2-D480C39EBF7A}" sibTransId="{8D74E565-AEE1-4700-A1F5-9AEB58505CE6}"/>
    <dgm:cxn modelId="{CBB4B12A-57AC-4D06-8A87-D917B181FB11}" srcId="{B23E6187-C285-4EC7-8AFC-91C18A182DE6}" destId="{8A2C61BE-CA63-4B76-8F30-685DED175F8E}" srcOrd="1" destOrd="0" parTransId="{83758219-B018-4ACF-8D3E-F4E9F06E8CF7}" sibTransId="{101538DF-E7DF-4F9C-A155-55D52AEE3114}"/>
    <dgm:cxn modelId="{0140C56B-65EE-4C83-9D8F-1E34CD32992E}" srcId="{8A2C61BE-CA63-4B76-8F30-685DED175F8E}" destId="{6BA68AC2-295A-40A2-9FCF-003C292521A1}" srcOrd="5" destOrd="0" parTransId="{DF4BB92F-BB07-46FD-BEC1-3C2CC04B84CA}" sibTransId="{40358B29-802E-4400-B307-0BB3B8DF12EE}"/>
    <dgm:cxn modelId="{F341F1B9-FA33-4E35-A360-72E0F83B2A0C}" srcId="{7D16392B-1BB0-4BCE-B5C2-DDB2D97B7971}" destId="{6E19829E-A1EE-4348-B229-F7A182338361}" srcOrd="1" destOrd="0" parTransId="{38D800CF-7354-4036-96B5-5F151F118FDE}" sibTransId="{A0A9774B-9806-4848-8EA3-593D7951525F}"/>
    <dgm:cxn modelId="{9ABC0DDB-71A0-400B-85F0-1BF34285BE93}" srcId="{8A2C61BE-CA63-4B76-8F30-685DED175F8E}" destId="{4276D189-AB6F-4B80-9703-B867DF10EB60}" srcOrd="2" destOrd="0" parTransId="{06502F32-3F4B-4FB5-B130-CF2BC2AC1BFA}" sibTransId="{9A7CF6BF-B9D4-4C4A-A24A-55D5075F5430}"/>
    <dgm:cxn modelId="{6B6C44B2-C228-43E6-9459-1CE0115767A2}" type="presOf" srcId="{8A2C61BE-CA63-4B76-8F30-685DED175F8E}" destId="{4F602916-BD7D-4DDA-B538-98AC1EF52B18}" srcOrd="0" destOrd="0" presId="urn:microsoft.com/office/officeart/2005/8/layout/lProcess1"/>
    <dgm:cxn modelId="{9E2444B5-38CA-4BEB-849F-B2FF52C5CD55}" type="presOf" srcId="{8435AA3E-0FCF-44AB-8F08-DAE21852CD1D}" destId="{86842EA3-45FF-4C34-B7FD-8DC1C62F864A}" srcOrd="0" destOrd="0" presId="urn:microsoft.com/office/officeart/2005/8/layout/lProcess1"/>
    <dgm:cxn modelId="{1D12FDCB-6C38-492F-AFF8-D3FA5BE7DE0B}" srcId="{8A2C61BE-CA63-4B76-8F30-685DED175F8E}" destId="{9777C483-8B5F-496C-941B-AC3CAB7AFD88}" srcOrd="4" destOrd="0" parTransId="{A26298C7-4CAA-4B96-9996-A8DBB0E918D0}" sibTransId="{7F91D7F0-E28A-4E53-A584-28ACF6BE7981}"/>
    <dgm:cxn modelId="{04B934CF-340C-4350-AE3D-578AB6E60894}" type="presOf" srcId="{81CA6444-B97C-4E4F-BF63-3A5C50CA3201}" destId="{DCC3E6EF-5290-4B9A-8CE1-8A94F5C20583}" srcOrd="0" destOrd="0" presId="urn:microsoft.com/office/officeart/2005/8/layout/lProcess1"/>
    <dgm:cxn modelId="{6B75B42E-C314-42C3-84F8-2E045CFF575E}" srcId="{8A2C61BE-CA63-4B76-8F30-685DED175F8E}" destId="{D8C1D530-62A7-44C0-9203-C36615762982}" srcOrd="0" destOrd="0" parTransId="{8435AA3E-0FCF-44AB-8F08-DAE21852CD1D}" sibTransId="{B0566402-54C1-4629-AD0A-D532132CBC45}"/>
    <dgm:cxn modelId="{6B7C4E72-95DF-475C-9062-2A2BDC7634BB}" srcId="{7D16392B-1BB0-4BCE-B5C2-DDB2D97B7971}" destId="{DCB072B7-67D6-4650-AC03-3E1DD586A1D8}" srcOrd="0" destOrd="0" parTransId="{D564B7C3-7495-4829-A748-64BA093DA2BD}" sibTransId="{564CCF3B-6654-4953-9FDB-403F01D210F9}"/>
    <dgm:cxn modelId="{175C5C71-04FE-4409-8A4A-0FA1A362DDF7}" type="presParOf" srcId="{2C0C034B-5556-4011-81D2-B1486749C4AB}" destId="{216BA391-79CA-469A-9C27-AFD38514BB4E}" srcOrd="0" destOrd="0" presId="urn:microsoft.com/office/officeart/2005/8/layout/lProcess1"/>
    <dgm:cxn modelId="{05F19178-3A41-4A48-B79D-05F191213663}" type="presParOf" srcId="{216BA391-79CA-469A-9C27-AFD38514BB4E}" destId="{B11B927B-26AB-449C-9509-119AF51AA94D}" srcOrd="0" destOrd="0" presId="urn:microsoft.com/office/officeart/2005/8/layout/lProcess1"/>
    <dgm:cxn modelId="{6554BBEE-F02B-4B72-AADD-F8E714581C85}" type="presParOf" srcId="{216BA391-79CA-469A-9C27-AFD38514BB4E}" destId="{DC322993-9E67-403E-9CF1-2BEE12256E1E}" srcOrd="1" destOrd="0" presId="urn:microsoft.com/office/officeart/2005/8/layout/lProcess1"/>
    <dgm:cxn modelId="{63E950A1-F31D-4622-BAD9-EBDD66379EAA}" type="presParOf" srcId="{216BA391-79CA-469A-9C27-AFD38514BB4E}" destId="{CA2141C9-E48F-4246-BE0F-D0B7DB278554}" srcOrd="2" destOrd="0" presId="urn:microsoft.com/office/officeart/2005/8/layout/lProcess1"/>
    <dgm:cxn modelId="{35C5A31E-74A1-4FC1-A364-15EE6A9691FD}" type="presParOf" srcId="{216BA391-79CA-469A-9C27-AFD38514BB4E}" destId="{2F8D5394-E5AF-4B8F-BDE6-7EFC5F2D370C}" srcOrd="3" destOrd="0" presId="urn:microsoft.com/office/officeart/2005/8/layout/lProcess1"/>
    <dgm:cxn modelId="{C44F0A7A-FBEA-4273-87A1-1B3DD8AFC218}" type="presParOf" srcId="{216BA391-79CA-469A-9C27-AFD38514BB4E}" destId="{2D7F0172-5180-45E3-B2F2-7A23E9CA3199}" srcOrd="4" destOrd="0" presId="urn:microsoft.com/office/officeart/2005/8/layout/lProcess1"/>
    <dgm:cxn modelId="{E4D3DBA1-7949-4113-B605-7C1F51CADC71}" type="presParOf" srcId="{216BA391-79CA-469A-9C27-AFD38514BB4E}" destId="{694C7693-8185-45F2-9404-8B563B661C19}" srcOrd="5" destOrd="0" presId="urn:microsoft.com/office/officeart/2005/8/layout/lProcess1"/>
    <dgm:cxn modelId="{03B0D663-2333-48B7-96AD-3A8B0D0D416B}" type="presParOf" srcId="{216BA391-79CA-469A-9C27-AFD38514BB4E}" destId="{B19C3104-7EA6-45CD-A48A-A6F4CB2F6BC9}" srcOrd="6" destOrd="0" presId="urn:microsoft.com/office/officeart/2005/8/layout/lProcess1"/>
    <dgm:cxn modelId="{A645E589-7E6A-4C9C-B196-F64F86A2D66D}" type="presParOf" srcId="{216BA391-79CA-469A-9C27-AFD38514BB4E}" destId="{DCC3E6EF-5290-4B9A-8CE1-8A94F5C20583}" srcOrd="7" destOrd="0" presId="urn:microsoft.com/office/officeart/2005/8/layout/lProcess1"/>
    <dgm:cxn modelId="{25315859-E338-46BC-BC71-0CF9F8FFC361}" type="presParOf" srcId="{216BA391-79CA-469A-9C27-AFD38514BB4E}" destId="{E88C0B01-16C9-4D52-8003-787C5C501AA0}" srcOrd="8" destOrd="0" presId="urn:microsoft.com/office/officeart/2005/8/layout/lProcess1"/>
    <dgm:cxn modelId="{6970B148-798E-4F07-A0C2-A0985723E4D0}" type="presParOf" srcId="{216BA391-79CA-469A-9C27-AFD38514BB4E}" destId="{71ADFA6C-1A1D-428F-88D2-664C7898FF64}" srcOrd="9" destOrd="0" presId="urn:microsoft.com/office/officeart/2005/8/layout/lProcess1"/>
    <dgm:cxn modelId="{0BAF903B-AB47-46E2-ABDC-B2EACB37D5DB}" type="presParOf" srcId="{216BA391-79CA-469A-9C27-AFD38514BB4E}" destId="{37550831-552E-4A27-882C-B0C2ED87FDAE}" srcOrd="10" destOrd="0" presId="urn:microsoft.com/office/officeart/2005/8/layout/lProcess1"/>
    <dgm:cxn modelId="{EC4B46F1-B5A0-4791-8705-1407FC56A3FE}" type="presParOf" srcId="{216BA391-79CA-469A-9C27-AFD38514BB4E}" destId="{837B2FA5-3D1F-4427-BC94-52EF8D29EFAA}" srcOrd="11" destOrd="0" presId="urn:microsoft.com/office/officeart/2005/8/layout/lProcess1"/>
    <dgm:cxn modelId="{961EBA97-EECD-47C8-A671-4D4D1C998544}" type="presParOf" srcId="{216BA391-79CA-469A-9C27-AFD38514BB4E}" destId="{9E0A72D2-54F4-41A2-9329-EF6E39432821}" srcOrd="12" destOrd="0" presId="urn:microsoft.com/office/officeart/2005/8/layout/lProcess1"/>
    <dgm:cxn modelId="{997C0E0A-CDE9-4026-BA5A-5FEC193C7CA7}" type="presParOf" srcId="{2C0C034B-5556-4011-81D2-B1486749C4AB}" destId="{768166F7-0D1B-4AEE-8855-BBAFA6796F58}" srcOrd="1" destOrd="0" presId="urn:microsoft.com/office/officeart/2005/8/layout/lProcess1"/>
    <dgm:cxn modelId="{30E56A49-DEE9-44F1-9E90-2DEB564613FC}" type="presParOf" srcId="{2C0C034B-5556-4011-81D2-B1486749C4AB}" destId="{7ABD3978-20F6-46A6-BA2D-8574A2B34340}" srcOrd="2" destOrd="0" presId="urn:microsoft.com/office/officeart/2005/8/layout/lProcess1"/>
    <dgm:cxn modelId="{A8102B33-56B5-41AA-9F5E-93F5EBAE7BAA}" type="presParOf" srcId="{7ABD3978-20F6-46A6-BA2D-8574A2B34340}" destId="{4F602916-BD7D-4DDA-B538-98AC1EF52B18}" srcOrd="0" destOrd="0" presId="urn:microsoft.com/office/officeart/2005/8/layout/lProcess1"/>
    <dgm:cxn modelId="{E65FA02D-DFF0-4356-BC5A-39F6016F71CF}" type="presParOf" srcId="{7ABD3978-20F6-46A6-BA2D-8574A2B34340}" destId="{86842EA3-45FF-4C34-B7FD-8DC1C62F864A}" srcOrd="1" destOrd="0" presId="urn:microsoft.com/office/officeart/2005/8/layout/lProcess1"/>
    <dgm:cxn modelId="{E7F8B0EB-DC4E-44A1-8ACF-4E6D916FE7ED}" type="presParOf" srcId="{7ABD3978-20F6-46A6-BA2D-8574A2B34340}" destId="{E1C1CB50-53F1-4A8E-BE65-6B651C91F137}" srcOrd="2" destOrd="0" presId="urn:microsoft.com/office/officeart/2005/8/layout/lProcess1"/>
    <dgm:cxn modelId="{D561D1E1-1509-431D-8A08-B596B4246FFB}" type="presParOf" srcId="{7ABD3978-20F6-46A6-BA2D-8574A2B34340}" destId="{2C253A4E-83CD-46FC-A1E6-101D895861E3}" srcOrd="3" destOrd="0" presId="urn:microsoft.com/office/officeart/2005/8/layout/lProcess1"/>
    <dgm:cxn modelId="{0C6B4D56-9EEA-4AD6-901C-3288FD00FD15}" type="presParOf" srcId="{7ABD3978-20F6-46A6-BA2D-8574A2B34340}" destId="{42CD58CB-2B8E-4958-8E0A-833F7EF0C371}" srcOrd="4" destOrd="0" presId="urn:microsoft.com/office/officeart/2005/8/layout/lProcess1"/>
    <dgm:cxn modelId="{EEA331C7-0D5B-4429-9F5E-3B2AC4540DA9}" type="presParOf" srcId="{7ABD3978-20F6-46A6-BA2D-8574A2B34340}" destId="{5BBB4EE0-CD61-4758-AD36-2992A4AC7BDD}" srcOrd="5" destOrd="0" presId="urn:microsoft.com/office/officeart/2005/8/layout/lProcess1"/>
    <dgm:cxn modelId="{93073772-FE56-40E1-8225-870B1355DFBB}" type="presParOf" srcId="{7ABD3978-20F6-46A6-BA2D-8574A2B34340}" destId="{6B077EC3-BB88-4862-A1BD-E5521504F4CF}" srcOrd="6" destOrd="0" presId="urn:microsoft.com/office/officeart/2005/8/layout/lProcess1"/>
    <dgm:cxn modelId="{FF7C27D1-D31E-4126-A06A-484C629373E4}" type="presParOf" srcId="{7ABD3978-20F6-46A6-BA2D-8574A2B34340}" destId="{91DF3E77-C518-4920-A0C7-37515232FE14}" srcOrd="7" destOrd="0" presId="urn:microsoft.com/office/officeart/2005/8/layout/lProcess1"/>
    <dgm:cxn modelId="{F7E30F47-1F70-4DD9-8AA7-D3B60A4A709A}" type="presParOf" srcId="{7ABD3978-20F6-46A6-BA2D-8574A2B34340}" destId="{C10D8E3C-3818-42BE-8ED1-0AEA476629C2}" srcOrd="8" destOrd="0" presId="urn:microsoft.com/office/officeart/2005/8/layout/lProcess1"/>
    <dgm:cxn modelId="{DF2B7542-C13B-47C6-98CF-E258AE36DB60}" type="presParOf" srcId="{7ABD3978-20F6-46A6-BA2D-8574A2B34340}" destId="{17679BC2-581E-41AE-B88B-741C5A95267C}" srcOrd="9" destOrd="0" presId="urn:microsoft.com/office/officeart/2005/8/layout/lProcess1"/>
    <dgm:cxn modelId="{620F7713-B4B8-4F8D-995D-88FA06E04E89}" type="presParOf" srcId="{7ABD3978-20F6-46A6-BA2D-8574A2B34340}" destId="{EDDA1388-4BC9-4CA3-8BAA-8EFD7B140E70}" srcOrd="10" destOrd="0" presId="urn:microsoft.com/office/officeart/2005/8/layout/lProcess1"/>
    <dgm:cxn modelId="{011F304B-C629-4159-AAE2-72B06F48AEE0}" type="presParOf" srcId="{7ABD3978-20F6-46A6-BA2D-8574A2B34340}" destId="{694159E0-D7A8-4C24-8EFA-F0315B2D3699}" srcOrd="11" destOrd="0" presId="urn:microsoft.com/office/officeart/2005/8/layout/lProcess1"/>
    <dgm:cxn modelId="{758B7162-2DAF-4132-AC6A-FDBE1D1BE105}" type="presParOf" srcId="{7ABD3978-20F6-46A6-BA2D-8574A2B34340}" destId="{D80527B5-D7E3-4430-B15A-4E73CB376612}" srcOrd="12"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C1D8C-397B-4F89-9125-117A4E7B1A6B}"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C"/>
        </a:p>
      </dgm:t>
    </dgm:pt>
    <dgm:pt modelId="{E2CEAA95-1C6C-4989-B019-745D88B38A17}">
      <dgm:prSet phldrT="[Texto]"/>
      <dgm:spPr/>
      <dgm:t>
        <a:bodyPr/>
        <a:lstStyle/>
        <a:p>
          <a:pPr algn="ctr"/>
          <a:r>
            <a:rPr lang="es-EC" b="1" dirty="0" smtClean="0">
              <a:solidFill>
                <a:schemeClr val="bg2">
                  <a:lumMod val="10000"/>
                </a:schemeClr>
              </a:solidFill>
            </a:rPr>
            <a:t>Investigar la situación financiera de los bancos privados </a:t>
          </a:r>
          <a:r>
            <a:rPr lang="es-EC" b="1" dirty="0" smtClean="0">
              <a:solidFill>
                <a:schemeClr val="bg2">
                  <a:lumMod val="10000"/>
                </a:schemeClr>
              </a:solidFill>
            </a:rPr>
            <a:t>influenciados por la economía del </a:t>
          </a:r>
          <a:r>
            <a:rPr lang="es-EC" b="1" dirty="0" smtClean="0">
              <a:solidFill>
                <a:schemeClr val="bg2">
                  <a:lumMod val="10000"/>
                </a:schemeClr>
              </a:solidFill>
            </a:rPr>
            <a:t>país en el periodo 2015 - 2017</a:t>
          </a:r>
          <a:endParaRPr lang="es-EC" b="1" dirty="0">
            <a:solidFill>
              <a:schemeClr val="bg2">
                <a:lumMod val="10000"/>
              </a:schemeClr>
            </a:solidFill>
          </a:endParaRPr>
        </a:p>
      </dgm:t>
    </dgm:pt>
    <dgm:pt modelId="{F8516189-37A6-4EAA-8C0F-BF662D733E76}" type="parTrans" cxnId="{7CEA3882-08AD-4B53-B4BD-D91530ED2308}">
      <dgm:prSet/>
      <dgm:spPr/>
      <dgm:t>
        <a:bodyPr/>
        <a:lstStyle/>
        <a:p>
          <a:endParaRPr lang="es-EC">
            <a:solidFill>
              <a:schemeClr val="bg2">
                <a:lumMod val="10000"/>
              </a:schemeClr>
            </a:solidFill>
          </a:endParaRPr>
        </a:p>
      </dgm:t>
    </dgm:pt>
    <dgm:pt modelId="{315655AB-C7BE-406F-8D67-E3AC2D4732CE}" type="sibTrans" cxnId="{7CEA3882-08AD-4B53-B4BD-D91530ED2308}">
      <dgm:prSet/>
      <dgm:spPr/>
      <dgm:t>
        <a:bodyPr/>
        <a:lstStyle/>
        <a:p>
          <a:endParaRPr lang="es-EC">
            <a:solidFill>
              <a:schemeClr val="bg2">
                <a:lumMod val="10000"/>
              </a:schemeClr>
            </a:solidFill>
          </a:endParaRPr>
        </a:p>
      </dgm:t>
    </dgm:pt>
    <dgm:pt modelId="{2022554C-C9B4-4B5B-8A47-2FE9738EB1B1}">
      <dgm:prSet phldrT="[Texto]"/>
      <dgm:spPr/>
      <dgm:t>
        <a:bodyPr/>
        <a:lstStyle/>
        <a:p>
          <a:pPr algn="ctr"/>
          <a:r>
            <a:rPr lang="es-EC" dirty="0" smtClean="0">
              <a:solidFill>
                <a:schemeClr val="bg2">
                  <a:lumMod val="10000"/>
                </a:schemeClr>
              </a:solidFill>
            </a:rPr>
            <a:t>Analizar el comportamiento de los factores económicos del Ecuador en </a:t>
          </a:r>
          <a:r>
            <a:rPr lang="es-EC" dirty="0" smtClean="0">
              <a:solidFill>
                <a:schemeClr val="bg2">
                  <a:lumMod val="10000"/>
                </a:schemeClr>
              </a:solidFill>
            </a:rPr>
            <a:t>el periodo de estudio</a:t>
          </a:r>
          <a:endParaRPr lang="es-EC" dirty="0">
            <a:solidFill>
              <a:schemeClr val="bg2">
                <a:lumMod val="10000"/>
              </a:schemeClr>
            </a:solidFill>
          </a:endParaRPr>
        </a:p>
      </dgm:t>
    </dgm:pt>
    <dgm:pt modelId="{884F33C3-843A-4BDE-BC45-632DB411A4F3}" type="parTrans" cxnId="{D9E14F96-DA6B-494E-B61C-51EC62247156}">
      <dgm:prSet/>
      <dgm:spPr/>
      <dgm:t>
        <a:bodyPr/>
        <a:lstStyle/>
        <a:p>
          <a:endParaRPr lang="es-EC">
            <a:solidFill>
              <a:schemeClr val="bg2">
                <a:lumMod val="10000"/>
              </a:schemeClr>
            </a:solidFill>
          </a:endParaRPr>
        </a:p>
      </dgm:t>
    </dgm:pt>
    <dgm:pt modelId="{762F186B-DEDC-4027-AD09-3BF060EA4BA3}" type="sibTrans" cxnId="{D9E14F96-DA6B-494E-B61C-51EC62247156}">
      <dgm:prSet/>
      <dgm:spPr/>
      <dgm:t>
        <a:bodyPr/>
        <a:lstStyle/>
        <a:p>
          <a:endParaRPr lang="es-EC">
            <a:solidFill>
              <a:schemeClr val="bg2">
                <a:lumMod val="10000"/>
              </a:schemeClr>
            </a:solidFill>
          </a:endParaRPr>
        </a:p>
      </dgm:t>
    </dgm:pt>
    <dgm:pt modelId="{B7F27E58-8EEF-4D72-BFF2-F0CBE4C37964}">
      <dgm:prSet phldrT="[Texto]"/>
      <dgm:spPr/>
      <dgm:t>
        <a:bodyPr/>
        <a:lstStyle/>
        <a:p>
          <a:r>
            <a:rPr lang="es-EC" dirty="0" smtClean="0">
              <a:solidFill>
                <a:schemeClr val="bg2">
                  <a:lumMod val="10000"/>
                </a:schemeClr>
              </a:solidFill>
            </a:rPr>
            <a:t>Realizar un diagnóstico financiero de los bancos privados del país en el periodo 2015 – 2017</a:t>
          </a:r>
          <a:endParaRPr lang="es-EC" dirty="0">
            <a:solidFill>
              <a:schemeClr val="bg2">
                <a:lumMod val="10000"/>
              </a:schemeClr>
            </a:solidFill>
          </a:endParaRPr>
        </a:p>
      </dgm:t>
    </dgm:pt>
    <dgm:pt modelId="{22A53564-6F63-43B7-AD7E-FB2EAFF36875}" type="parTrans" cxnId="{B1CDD697-11FE-40E1-8DDF-B8DD8FE82463}">
      <dgm:prSet/>
      <dgm:spPr/>
      <dgm:t>
        <a:bodyPr/>
        <a:lstStyle/>
        <a:p>
          <a:endParaRPr lang="es-EC">
            <a:solidFill>
              <a:schemeClr val="bg2">
                <a:lumMod val="10000"/>
              </a:schemeClr>
            </a:solidFill>
          </a:endParaRPr>
        </a:p>
      </dgm:t>
    </dgm:pt>
    <dgm:pt modelId="{B1DF332A-2E8C-46F8-A2FE-6639B716D7A0}" type="sibTrans" cxnId="{B1CDD697-11FE-40E1-8DDF-B8DD8FE82463}">
      <dgm:prSet/>
      <dgm:spPr/>
      <dgm:t>
        <a:bodyPr/>
        <a:lstStyle/>
        <a:p>
          <a:endParaRPr lang="es-EC">
            <a:solidFill>
              <a:schemeClr val="bg2">
                <a:lumMod val="10000"/>
              </a:schemeClr>
            </a:solidFill>
          </a:endParaRPr>
        </a:p>
      </dgm:t>
    </dgm:pt>
    <dgm:pt modelId="{14B9FE64-0EA5-4F5B-8BDD-8FFAD7A9EFC4}">
      <dgm:prSet phldrT="[Texto]"/>
      <dgm:spPr/>
      <dgm:t>
        <a:bodyPr/>
        <a:lstStyle/>
        <a:p>
          <a:r>
            <a:rPr lang="es-EC" dirty="0" smtClean="0">
              <a:solidFill>
                <a:schemeClr val="bg2">
                  <a:lumMod val="10000"/>
                </a:schemeClr>
              </a:solidFill>
            </a:rPr>
            <a:t>Plantear conclusiones y recomendaciones a partir del análisis de los resultados obtenidos</a:t>
          </a:r>
          <a:endParaRPr lang="es-EC" dirty="0">
            <a:solidFill>
              <a:schemeClr val="bg2">
                <a:lumMod val="10000"/>
              </a:schemeClr>
            </a:solidFill>
          </a:endParaRPr>
        </a:p>
      </dgm:t>
    </dgm:pt>
    <dgm:pt modelId="{F785CF2F-63D5-45EF-93DE-8DDA2D16C4AE}" type="parTrans" cxnId="{A2D3958D-9910-4C5A-A819-AB189A710320}">
      <dgm:prSet/>
      <dgm:spPr/>
      <dgm:t>
        <a:bodyPr/>
        <a:lstStyle/>
        <a:p>
          <a:endParaRPr lang="es-EC">
            <a:solidFill>
              <a:schemeClr val="bg2">
                <a:lumMod val="10000"/>
              </a:schemeClr>
            </a:solidFill>
          </a:endParaRPr>
        </a:p>
      </dgm:t>
    </dgm:pt>
    <dgm:pt modelId="{42CCF18E-01BD-4D2C-A492-EB1EBA95D3BD}" type="sibTrans" cxnId="{A2D3958D-9910-4C5A-A819-AB189A710320}">
      <dgm:prSet/>
      <dgm:spPr/>
      <dgm:t>
        <a:bodyPr/>
        <a:lstStyle/>
        <a:p>
          <a:endParaRPr lang="es-EC">
            <a:solidFill>
              <a:schemeClr val="bg2">
                <a:lumMod val="10000"/>
              </a:schemeClr>
            </a:solidFill>
          </a:endParaRPr>
        </a:p>
      </dgm:t>
    </dgm:pt>
    <dgm:pt modelId="{B0691CBC-DFD5-4315-89F3-BE7571276F2D}">
      <dgm:prSet phldrT="[Texto]"/>
      <dgm:spPr/>
      <dgm:t>
        <a:bodyPr/>
        <a:lstStyle/>
        <a:p>
          <a:pPr algn="ctr"/>
          <a:r>
            <a:rPr lang="es-EC" dirty="0" smtClean="0">
              <a:solidFill>
                <a:schemeClr val="bg2">
                  <a:lumMod val="10000"/>
                </a:schemeClr>
              </a:solidFill>
            </a:rPr>
            <a:t>Recopilar información macroeconómica y de los bancos privado a nivel nacional en el periodo 2015-2017</a:t>
          </a:r>
          <a:endParaRPr lang="es-EC" dirty="0">
            <a:solidFill>
              <a:schemeClr val="bg2">
                <a:lumMod val="10000"/>
              </a:schemeClr>
            </a:solidFill>
          </a:endParaRPr>
        </a:p>
      </dgm:t>
    </dgm:pt>
    <dgm:pt modelId="{FFE2888C-248E-42E3-956A-709BC4D0E4B0}" type="parTrans" cxnId="{F31F0C13-6035-4497-9068-C12DB00EDE1C}">
      <dgm:prSet/>
      <dgm:spPr/>
      <dgm:t>
        <a:bodyPr/>
        <a:lstStyle/>
        <a:p>
          <a:endParaRPr lang="es-EC"/>
        </a:p>
      </dgm:t>
    </dgm:pt>
    <dgm:pt modelId="{32A24453-4628-4C69-8E17-15062ACA95FC}" type="sibTrans" cxnId="{F31F0C13-6035-4497-9068-C12DB00EDE1C}">
      <dgm:prSet/>
      <dgm:spPr/>
      <dgm:t>
        <a:bodyPr/>
        <a:lstStyle/>
        <a:p>
          <a:endParaRPr lang="es-EC"/>
        </a:p>
      </dgm:t>
    </dgm:pt>
    <dgm:pt modelId="{7F620F8C-AC28-4FA1-AF0F-F1AF6D807975}" type="pres">
      <dgm:prSet presAssocID="{620C1D8C-397B-4F89-9125-117A4E7B1A6B}" presName="cycle" presStyleCnt="0">
        <dgm:presLayoutVars>
          <dgm:chMax val="1"/>
          <dgm:dir/>
          <dgm:animLvl val="ctr"/>
          <dgm:resizeHandles val="exact"/>
        </dgm:presLayoutVars>
      </dgm:prSet>
      <dgm:spPr/>
      <dgm:t>
        <a:bodyPr/>
        <a:lstStyle/>
        <a:p>
          <a:endParaRPr lang="es-EC"/>
        </a:p>
      </dgm:t>
    </dgm:pt>
    <dgm:pt modelId="{FA1B5B0C-A0D0-4B02-A8A4-3745FEEE83B1}" type="pres">
      <dgm:prSet presAssocID="{E2CEAA95-1C6C-4989-B019-745D88B38A17}" presName="centerShape" presStyleLbl="node0" presStyleIdx="0" presStyleCnt="1"/>
      <dgm:spPr/>
      <dgm:t>
        <a:bodyPr/>
        <a:lstStyle/>
        <a:p>
          <a:endParaRPr lang="es-EC"/>
        </a:p>
      </dgm:t>
    </dgm:pt>
    <dgm:pt modelId="{2B889C8F-5951-408D-970D-FF24C86B8606}" type="pres">
      <dgm:prSet presAssocID="{FFE2888C-248E-42E3-956A-709BC4D0E4B0}" presName="parTrans" presStyleLbl="bgSibTrans2D1" presStyleIdx="0" presStyleCnt="4"/>
      <dgm:spPr/>
      <dgm:t>
        <a:bodyPr/>
        <a:lstStyle/>
        <a:p>
          <a:endParaRPr lang="es-EC"/>
        </a:p>
      </dgm:t>
    </dgm:pt>
    <dgm:pt modelId="{63E5B2B6-20AB-4886-B396-F03E59F28712}" type="pres">
      <dgm:prSet presAssocID="{B0691CBC-DFD5-4315-89F3-BE7571276F2D}" presName="node" presStyleLbl="node1" presStyleIdx="0" presStyleCnt="4">
        <dgm:presLayoutVars>
          <dgm:bulletEnabled val="1"/>
        </dgm:presLayoutVars>
      </dgm:prSet>
      <dgm:spPr/>
      <dgm:t>
        <a:bodyPr/>
        <a:lstStyle/>
        <a:p>
          <a:endParaRPr lang="es-EC"/>
        </a:p>
      </dgm:t>
    </dgm:pt>
    <dgm:pt modelId="{50F56B7B-16D6-45BD-BF59-9D86C75B73AA}" type="pres">
      <dgm:prSet presAssocID="{884F33C3-843A-4BDE-BC45-632DB411A4F3}" presName="parTrans" presStyleLbl="bgSibTrans2D1" presStyleIdx="1" presStyleCnt="4"/>
      <dgm:spPr/>
      <dgm:t>
        <a:bodyPr/>
        <a:lstStyle/>
        <a:p>
          <a:endParaRPr lang="es-EC"/>
        </a:p>
      </dgm:t>
    </dgm:pt>
    <dgm:pt modelId="{34D301E2-5CBA-41D6-9ED8-0FE19B9AE0A9}" type="pres">
      <dgm:prSet presAssocID="{2022554C-C9B4-4B5B-8A47-2FE9738EB1B1}" presName="node" presStyleLbl="node1" presStyleIdx="1" presStyleCnt="4">
        <dgm:presLayoutVars>
          <dgm:bulletEnabled val="1"/>
        </dgm:presLayoutVars>
      </dgm:prSet>
      <dgm:spPr/>
      <dgm:t>
        <a:bodyPr/>
        <a:lstStyle/>
        <a:p>
          <a:endParaRPr lang="es-EC"/>
        </a:p>
      </dgm:t>
    </dgm:pt>
    <dgm:pt modelId="{B60B27CB-1AFE-4159-8527-D075B8318DFD}" type="pres">
      <dgm:prSet presAssocID="{22A53564-6F63-43B7-AD7E-FB2EAFF36875}" presName="parTrans" presStyleLbl="bgSibTrans2D1" presStyleIdx="2" presStyleCnt="4"/>
      <dgm:spPr/>
      <dgm:t>
        <a:bodyPr/>
        <a:lstStyle/>
        <a:p>
          <a:endParaRPr lang="es-EC"/>
        </a:p>
      </dgm:t>
    </dgm:pt>
    <dgm:pt modelId="{606707EF-D8BD-4F1C-87F5-CEC42181933F}" type="pres">
      <dgm:prSet presAssocID="{B7F27E58-8EEF-4D72-BFF2-F0CBE4C37964}" presName="node" presStyleLbl="node1" presStyleIdx="2" presStyleCnt="4">
        <dgm:presLayoutVars>
          <dgm:bulletEnabled val="1"/>
        </dgm:presLayoutVars>
      </dgm:prSet>
      <dgm:spPr/>
      <dgm:t>
        <a:bodyPr/>
        <a:lstStyle/>
        <a:p>
          <a:endParaRPr lang="es-EC"/>
        </a:p>
      </dgm:t>
    </dgm:pt>
    <dgm:pt modelId="{765D571F-831A-4D51-BE6D-6D32644EDC89}" type="pres">
      <dgm:prSet presAssocID="{F785CF2F-63D5-45EF-93DE-8DDA2D16C4AE}" presName="parTrans" presStyleLbl="bgSibTrans2D1" presStyleIdx="3" presStyleCnt="4"/>
      <dgm:spPr/>
      <dgm:t>
        <a:bodyPr/>
        <a:lstStyle/>
        <a:p>
          <a:endParaRPr lang="es-EC"/>
        </a:p>
      </dgm:t>
    </dgm:pt>
    <dgm:pt modelId="{FD18CBCA-867D-46B4-9075-50135D286308}" type="pres">
      <dgm:prSet presAssocID="{14B9FE64-0EA5-4F5B-8BDD-8FFAD7A9EFC4}" presName="node" presStyleLbl="node1" presStyleIdx="3" presStyleCnt="4">
        <dgm:presLayoutVars>
          <dgm:bulletEnabled val="1"/>
        </dgm:presLayoutVars>
      </dgm:prSet>
      <dgm:spPr/>
      <dgm:t>
        <a:bodyPr/>
        <a:lstStyle/>
        <a:p>
          <a:endParaRPr lang="es-EC"/>
        </a:p>
      </dgm:t>
    </dgm:pt>
  </dgm:ptLst>
  <dgm:cxnLst>
    <dgm:cxn modelId="{DD3A7736-467C-4A7B-86CF-656F095438BF}" type="presOf" srcId="{14B9FE64-0EA5-4F5B-8BDD-8FFAD7A9EFC4}" destId="{FD18CBCA-867D-46B4-9075-50135D286308}" srcOrd="0" destOrd="0" presId="urn:microsoft.com/office/officeart/2005/8/layout/radial4"/>
    <dgm:cxn modelId="{5174B621-A7F3-471C-A0CA-0ADE640E6CA1}" type="presOf" srcId="{2022554C-C9B4-4B5B-8A47-2FE9738EB1B1}" destId="{34D301E2-5CBA-41D6-9ED8-0FE19B9AE0A9}" srcOrd="0" destOrd="0" presId="urn:microsoft.com/office/officeart/2005/8/layout/radial4"/>
    <dgm:cxn modelId="{7CEA3882-08AD-4B53-B4BD-D91530ED2308}" srcId="{620C1D8C-397B-4F89-9125-117A4E7B1A6B}" destId="{E2CEAA95-1C6C-4989-B019-745D88B38A17}" srcOrd="0" destOrd="0" parTransId="{F8516189-37A6-4EAA-8C0F-BF662D733E76}" sibTransId="{315655AB-C7BE-406F-8D67-E3AC2D4732CE}"/>
    <dgm:cxn modelId="{FFC02CA5-B2F8-4E9C-9E28-AC337A7B3338}" type="presOf" srcId="{B0691CBC-DFD5-4315-89F3-BE7571276F2D}" destId="{63E5B2B6-20AB-4886-B396-F03E59F28712}" srcOrd="0" destOrd="0" presId="urn:microsoft.com/office/officeart/2005/8/layout/radial4"/>
    <dgm:cxn modelId="{A1F6433E-89BC-49A3-B2C2-066CC4D20A0B}" type="presOf" srcId="{FFE2888C-248E-42E3-956A-709BC4D0E4B0}" destId="{2B889C8F-5951-408D-970D-FF24C86B8606}" srcOrd="0" destOrd="0" presId="urn:microsoft.com/office/officeart/2005/8/layout/radial4"/>
    <dgm:cxn modelId="{E687AC99-AABC-4D65-BD33-9633CFE95A07}" type="presOf" srcId="{B7F27E58-8EEF-4D72-BFF2-F0CBE4C37964}" destId="{606707EF-D8BD-4F1C-87F5-CEC42181933F}" srcOrd="0" destOrd="0" presId="urn:microsoft.com/office/officeart/2005/8/layout/radial4"/>
    <dgm:cxn modelId="{D9E14F96-DA6B-494E-B61C-51EC62247156}" srcId="{E2CEAA95-1C6C-4989-B019-745D88B38A17}" destId="{2022554C-C9B4-4B5B-8A47-2FE9738EB1B1}" srcOrd="1" destOrd="0" parTransId="{884F33C3-843A-4BDE-BC45-632DB411A4F3}" sibTransId="{762F186B-DEDC-4027-AD09-3BF060EA4BA3}"/>
    <dgm:cxn modelId="{D97368AD-A84D-46B9-A38A-1B383588A881}" type="presOf" srcId="{F785CF2F-63D5-45EF-93DE-8DDA2D16C4AE}" destId="{765D571F-831A-4D51-BE6D-6D32644EDC89}" srcOrd="0" destOrd="0" presId="urn:microsoft.com/office/officeart/2005/8/layout/radial4"/>
    <dgm:cxn modelId="{F31F0C13-6035-4497-9068-C12DB00EDE1C}" srcId="{E2CEAA95-1C6C-4989-B019-745D88B38A17}" destId="{B0691CBC-DFD5-4315-89F3-BE7571276F2D}" srcOrd="0" destOrd="0" parTransId="{FFE2888C-248E-42E3-956A-709BC4D0E4B0}" sibTransId="{32A24453-4628-4C69-8E17-15062ACA95FC}"/>
    <dgm:cxn modelId="{B1CDD697-11FE-40E1-8DDF-B8DD8FE82463}" srcId="{E2CEAA95-1C6C-4989-B019-745D88B38A17}" destId="{B7F27E58-8EEF-4D72-BFF2-F0CBE4C37964}" srcOrd="2" destOrd="0" parTransId="{22A53564-6F63-43B7-AD7E-FB2EAFF36875}" sibTransId="{B1DF332A-2E8C-46F8-A2FE-6639B716D7A0}"/>
    <dgm:cxn modelId="{96F77128-6589-4385-BF5E-C625D4112051}" type="presOf" srcId="{620C1D8C-397B-4F89-9125-117A4E7B1A6B}" destId="{7F620F8C-AC28-4FA1-AF0F-F1AF6D807975}" srcOrd="0" destOrd="0" presId="urn:microsoft.com/office/officeart/2005/8/layout/radial4"/>
    <dgm:cxn modelId="{72545FC7-C745-4EA1-83D4-6D2F9A5D8912}" type="presOf" srcId="{E2CEAA95-1C6C-4989-B019-745D88B38A17}" destId="{FA1B5B0C-A0D0-4B02-A8A4-3745FEEE83B1}" srcOrd="0" destOrd="0" presId="urn:microsoft.com/office/officeart/2005/8/layout/radial4"/>
    <dgm:cxn modelId="{A2D3958D-9910-4C5A-A819-AB189A710320}" srcId="{E2CEAA95-1C6C-4989-B019-745D88B38A17}" destId="{14B9FE64-0EA5-4F5B-8BDD-8FFAD7A9EFC4}" srcOrd="3" destOrd="0" parTransId="{F785CF2F-63D5-45EF-93DE-8DDA2D16C4AE}" sibTransId="{42CCF18E-01BD-4D2C-A492-EB1EBA95D3BD}"/>
    <dgm:cxn modelId="{B47935C6-CF92-4AAF-BD98-7D4962F39BB9}" type="presOf" srcId="{884F33C3-843A-4BDE-BC45-632DB411A4F3}" destId="{50F56B7B-16D6-45BD-BF59-9D86C75B73AA}" srcOrd="0" destOrd="0" presId="urn:microsoft.com/office/officeart/2005/8/layout/radial4"/>
    <dgm:cxn modelId="{21A00238-2D55-4866-A54A-DAD7E13E0D39}" type="presOf" srcId="{22A53564-6F63-43B7-AD7E-FB2EAFF36875}" destId="{B60B27CB-1AFE-4159-8527-D075B8318DFD}" srcOrd="0" destOrd="0" presId="urn:microsoft.com/office/officeart/2005/8/layout/radial4"/>
    <dgm:cxn modelId="{FB865B44-288D-4312-AC9E-AA9061427567}" type="presParOf" srcId="{7F620F8C-AC28-4FA1-AF0F-F1AF6D807975}" destId="{FA1B5B0C-A0D0-4B02-A8A4-3745FEEE83B1}" srcOrd="0" destOrd="0" presId="urn:microsoft.com/office/officeart/2005/8/layout/radial4"/>
    <dgm:cxn modelId="{01F70734-1CD6-4235-AB47-C2500E2A22D1}" type="presParOf" srcId="{7F620F8C-AC28-4FA1-AF0F-F1AF6D807975}" destId="{2B889C8F-5951-408D-970D-FF24C86B8606}" srcOrd="1" destOrd="0" presId="urn:microsoft.com/office/officeart/2005/8/layout/radial4"/>
    <dgm:cxn modelId="{14E67084-AD9C-4061-8DBE-C50AC45D0391}" type="presParOf" srcId="{7F620F8C-AC28-4FA1-AF0F-F1AF6D807975}" destId="{63E5B2B6-20AB-4886-B396-F03E59F28712}" srcOrd="2" destOrd="0" presId="urn:microsoft.com/office/officeart/2005/8/layout/radial4"/>
    <dgm:cxn modelId="{2317393B-57AC-46B6-8D4A-FD2DA95F53F8}" type="presParOf" srcId="{7F620F8C-AC28-4FA1-AF0F-F1AF6D807975}" destId="{50F56B7B-16D6-45BD-BF59-9D86C75B73AA}" srcOrd="3" destOrd="0" presId="urn:microsoft.com/office/officeart/2005/8/layout/radial4"/>
    <dgm:cxn modelId="{C34E2D0B-A5D9-4609-92FF-EA261FB8FF8E}" type="presParOf" srcId="{7F620F8C-AC28-4FA1-AF0F-F1AF6D807975}" destId="{34D301E2-5CBA-41D6-9ED8-0FE19B9AE0A9}" srcOrd="4" destOrd="0" presId="urn:microsoft.com/office/officeart/2005/8/layout/radial4"/>
    <dgm:cxn modelId="{64AA4467-F3B6-43AC-9C28-6A3698955AC6}" type="presParOf" srcId="{7F620F8C-AC28-4FA1-AF0F-F1AF6D807975}" destId="{B60B27CB-1AFE-4159-8527-D075B8318DFD}" srcOrd="5" destOrd="0" presId="urn:microsoft.com/office/officeart/2005/8/layout/radial4"/>
    <dgm:cxn modelId="{15E62A4B-F7DD-4BD3-9436-FC1627724757}" type="presParOf" srcId="{7F620F8C-AC28-4FA1-AF0F-F1AF6D807975}" destId="{606707EF-D8BD-4F1C-87F5-CEC42181933F}" srcOrd="6" destOrd="0" presId="urn:microsoft.com/office/officeart/2005/8/layout/radial4"/>
    <dgm:cxn modelId="{C2FC08C8-CE4B-43AE-BDB6-F8E726337C1B}" type="presParOf" srcId="{7F620F8C-AC28-4FA1-AF0F-F1AF6D807975}" destId="{765D571F-831A-4D51-BE6D-6D32644EDC89}" srcOrd="7" destOrd="0" presId="urn:microsoft.com/office/officeart/2005/8/layout/radial4"/>
    <dgm:cxn modelId="{91E79317-3697-41F5-8500-A4B1FBD76806}" type="presParOf" srcId="{7F620F8C-AC28-4FA1-AF0F-F1AF6D807975}" destId="{FD18CBCA-867D-46B4-9075-50135D286308}"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4AA122-1101-457F-9950-322DB4AA507F}"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s-EC"/>
        </a:p>
      </dgm:t>
    </dgm:pt>
    <dgm:pt modelId="{D3845F92-CF0C-4F40-9765-53DA8200D712}">
      <dgm:prSet phldrT="[Texto]"/>
      <dgm:spPr/>
      <dgm:t>
        <a:bodyPr/>
        <a:lstStyle/>
        <a:p>
          <a:r>
            <a:rPr lang="es-EC" dirty="0" smtClean="0">
              <a:solidFill>
                <a:schemeClr val="bg2">
                  <a:lumMod val="10000"/>
                </a:schemeClr>
              </a:solidFill>
            </a:rPr>
            <a:t>Nacional-Crisis económica 1999 </a:t>
          </a:r>
          <a:endParaRPr lang="es-EC" dirty="0">
            <a:solidFill>
              <a:schemeClr val="bg2">
                <a:lumMod val="10000"/>
              </a:schemeClr>
            </a:solidFill>
          </a:endParaRPr>
        </a:p>
      </dgm:t>
    </dgm:pt>
    <dgm:pt modelId="{41BB3211-FF8C-4765-AFA9-48BDBD2E763E}" type="parTrans" cxnId="{5D895FB8-B7C8-4E13-9305-CC3A6F304AAB}">
      <dgm:prSet/>
      <dgm:spPr/>
      <dgm:t>
        <a:bodyPr/>
        <a:lstStyle/>
        <a:p>
          <a:endParaRPr lang="es-EC">
            <a:solidFill>
              <a:schemeClr val="bg2">
                <a:lumMod val="10000"/>
              </a:schemeClr>
            </a:solidFill>
          </a:endParaRPr>
        </a:p>
      </dgm:t>
    </dgm:pt>
    <dgm:pt modelId="{C2049B24-12CF-4017-B59D-C92BDA784E0C}" type="sibTrans" cxnId="{5D895FB8-B7C8-4E13-9305-CC3A6F304AAB}">
      <dgm:prSet/>
      <dgm:spPr/>
      <dgm:t>
        <a:bodyPr/>
        <a:lstStyle/>
        <a:p>
          <a:endParaRPr lang="es-EC">
            <a:solidFill>
              <a:schemeClr val="bg2">
                <a:lumMod val="10000"/>
              </a:schemeClr>
            </a:solidFill>
          </a:endParaRPr>
        </a:p>
      </dgm:t>
    </dgm:pt>
    <dgm:pt modelId="{18D831E0-7F9A-4679-A2FE-4D5E627611EE}">
      <dgm:prSet phldrT="[Texto]"/>
      <dgm:spPr/>
      <dgm:t>
        <a:bodyPr/>
        <a:lstStyle/>
        <a:p>
          <a:pPr algn="l"/>
          <a:r>
            <a:rPr lang="es-EC" dirty="0" smtClean="0">
              <a:solidFill>
                <a:schemeClr val="bg2">
                  <a:lumMod val="10000"/>
                </a:schemeClr>
              </a:solidFill>
            </a:rPr>
            <a:t>- Crecimiento PIB (-4,7%)</a:t>
          </a:r>
        </a:p>
        <a:p>
          <a:pPr algn="l"/>
          <a:r>
            <a:rPr lang="es-EC" dirty="0" smtClean="0">
              <a:solidFill>
                <a:schemeClr val="bg2">
                  <a:lumMod val="10000"/>
                </a:schemeClr>
              </a:solidFill>
            </a:rPr>
            <a:t>- Inflación 96,1%</a:t>
          </a:r>
        </a:p>
        <a:p>
          <a:pPr algn="l"/>
          <a:r>
            <a:rPr lang="es-EC" dirty="0" smtClean="0">
              <a:solidFill>
                <a:schemeClr val="bg2">
                  <a:lumMod val="10000"/>
                </a:schemeClr>
              </a:solidFill>
            </a:rPr>
            <a:t>- Desempleo 14,4%</a:t>
          </a:r>
        </a:p>
        <a:p>
          <a:pPr algn="l"/>
          <a:r>
            <a:rPr lang="es-EC" dirty="0" smtClean="0">
              <a:solidFill>
                <a:schemeClr val="bg2">
                  <a:lumMod val="10000"/>
                </a:schemeClr>
              </a:solidFill>
            </a:rPr>
            <a:t>- Depreciación del Sucre 190%</a:t>
          </a:r>
          <a:endParaRPr lang="es-EC" dirty="0">
            <a:solidFill>
              <a:schemeClr val="bg2">
                <a:lumMod val="10000"/>
              </a:schemeClr>
            </a:solidFill>
          </a:endParaRPr>
        </a:p>
      </dgm:t>
    </dgm:pt>
    <dgm:pt modelId="{638C4B43-4283-4D32-AE5F-EF3C94D4043F}" type="parTrans" cxnId="{DF24CB5F-215D-406B-BB33-398215F1CBA3}">
      <dgm:prSet/>
      <dgm:spPr/>
      <dgm:t>
        <a:bodyPr/>
        <a:lstStyle/>
        <a:p>
          <a:endParaRPr lang="es-EC">
            <a:solidFill>
              <a:schemeClr val="bg2">
                <a:lumMod val="10000"/>
              </a:schemeClr>
            </a:solidFill>
          </a:endParaRPr>
        </a:p>
      </dgm:t>
    </dgm:pt>
    <dgm:pt modelId="{255BA1AB-AAFD-42CE-9CEF-741E3B5E9981}" type="sibTrans" cxnId="{DF24CB5F-215D-406B-BB33-398215F1CBA3}">
      <dgm:prSet/>
      <dgm:spPr/>
      <dgm:t>
        <a:bodyPr/>
        <a:lstStyle/>
        <a:p>
          <a:endParaRPr lang="es-EC">
            <a:solidFill>
              <a:schemeClr val="bg2">
                <a:lumMod val="10000"/>
              </a:schemeClr>
            </a:solidFill>
          </a:endParaRPr>
        </a:p>
      </dgm:t>
    </dgm:pt>
    <dgm:pt modelId="{88186DE8-5A8B-4F0B-8D27-D6AC6645C996}">
      <dgm:prSet phldrT="[Texto]"/>
      <dgm:spPr/>
      <dgm:t>
        <a:bodyPr/>
        <a:lstStyle/>
        <a:p>
          <a:pPr algn="l"/>
          <a:r>
            <a:rPr lang="es-EC" dirty="0" smtClean="0">
              <a:solidFill>
                <a:schemeClr val="bg2">
                  <a:lumMod val="10000"/>
                </a:schemeClr>
              </a:solidFill>
            </a:rPr>
            <a:t>- Cierre de 16 bancos</a:t>
          </a:r>
        </a:p>
        <a:p>
          <a:pPr algn="l"/>
          <a:r>
            <a:rPr lang="es-EC" dirty="0" smtClean="0">
              <a:solidFill>
                <a:schemeClr val="bg2">
                  <a:lumMod val="10000"/>
                </a:schemeClr>
              </a:solidFill>
            </a:rPr>
            <a:t>- $4.000 millones depósitos congelados</a:t>
          </a:r>
        </a:p>
        <a:p>
          <a:pPr algn="l"/>
          <a:r>
            <a:rPr lang="es-EC" dirty="0" smtClean="0">
              <a:solidFill>
                <a:schemeClr val="bg2">
                  <a:lumMod val="10000"/>
                </a:schemeClr>
              </a:solidFill>
            </a:rPr>
            <a:t>- $1.600 millones desembolso del Estado</a:t>
          </a:r>
          <a:endParaRPr lang="es-EC" dirty="0">
            <a:solidFill>
              <a:schemeClr val="bg2">
                <a:lumMod val="10000"/>
              </a:schemeClr>
            </a:solidFill>
          </a:endParaRPr>
        </a:p>
      </dgm:t>
    </dgm:pt>
    <dgm:pt modelId="{C80013BC-2D7E-474C-82C3-35654CB4E462}" type="parTrans" cxnId="{0A0E1BA1-FC1D-43D9-9786-B38374AE4DB3}">
      <dgm:prSet/>
      <dgm:spPr/>
      <dgm:t>
        <a:bodyPr/>
        <a:lstStyle/>
        <a:p>
          <a:endParaRPr lang="es-EC">
            <a:solidFill>
              <a:schemeClr val="bg2">
                <a:lumMod val="10000"/>
              </a:schemeClr>
            </a:solidFill>
          </a:endParaRPr>
        </a:p>
      </dgm:t>
    </dgm:pt>
    <dgm:pt modelId="{4FD6A19A-A011-4223-A827-F26B6C1498EF}" type="sibTrans" cxnId="{0A0E1BA1-FC1D-43D9-9786-B38374AE4DB3}">
      <dgm:prSet/>
      <dgm:spPr/>
      <dgm:t>
        <a:bodyPr/>
        <a:lstStyle/>
        <a:p>
          <a:endParaRPr lang="es-EC">
            <a:solidFill>
              <a:schemeClr val="bg2">
                <a:lumMod val="10000"/>
              </a:schemeClr>
            </a:solidFill>
          </a:endParaRPr>
        </a:p>
      </dgm:t>
    </dgm:pt>
    <dgm:pt modelId="{BF446FEB-B96B-415F-BE0F-A48D5BD6C334}" type="pres">
      <dgm:prSet presAssocID="{294AA122-1101-457F-9950-322DB4AA507F}" presName="composite" presStyleCnt="0">
        <dgm:presLayoutVars>
          <dgm:chMax val="1"/>
          <dgm:dir/>
          <dgm:resizeHandles val="exact"/>
        </dgm:presLayoutVars>
      </dgm:prSet>
      <dgm:spPr/>
      <dgm:t>
        <a:bodyPr/>
        <a:lstStyle/>
        <a:p>
          <a:endParaRPr lang="es-EC"/>
        </a:p>
      </dgm:t>
    </dgm:pt>
    <dgm:pt modelId="{B412C357-C9CC-439F-88C8-02951C63DF81}" type="pres">
      <dgm:prSet presAssocID="{D3845F92-CF0C-4F40-9765-53DA8200D712}" presName="roof" presStyleLbl="dkBgShp" presStyleIdx="0" presStyleCnt="2"/>
      <dgm:spPr/>
      <dgm:t>
        <a:bodyPr/>
        <a:lstStyle/>
        <a:p>
          <a:endParaRPr lang="es-EC"/>
        </a:p>
      </dgm:t>
    </dgm:pt>
    <dgm:pt modelId="{B12442C9-64F7-4C71-B593-A596BBA81EDA}" type="pres">
      <dgm:prSet presAssocID="{D3845F92-CF0C-4F40-9765-53DA8200D712}" presName="pillars" presStyleCnt="0"/>
      <dgm:spPr/>
      <dgm:t>
        <a:bodyPr/>
        <a:lstStyle/>
        <a:p>
          <a:endParaRPr lang="es-EC"/>
        </a:p>
      </dgm:t>
    </dgm:pt>
    <dgm:pt modelId="{B7ADDC5A-C83E-4CEA-A069-F54AFDE5DBF3}" type="pres">
      <dgm:prSet presAssocID="{D3845F92-CF0C-4F40-9765-53DA8200D712}" presName="pillar1" presStyleLbl="node1" presStyleIdx="0" presStyleCnt="2">
        <dgm:presLayoutVars>
          <dgm:bulletEnabled val="1"/>
        </dgm:presLayoutVars>
      </dgm:prSet>
      <dgm:spPr/>
      <dgm:t>
        <a:bodyPr/>
        <a:lstStyle/>
        <a:p>
          <a:endParaRPr lang="es-EC"/>
        </a:p>
      </dgm:t>
    </dgm:pt>
    <dgm:pt modelId="{797A031D-2D01-4348-82C3-6C6AA4119E22}" type="pres">
      <dgm:prSet presAssocID="{88186DE8-5A8B-4F0B-8D27-D6AC6645C996}" presName="pillarX" presStyleLbl="node1" presStyleIdx="1" presStyleCnt="2">
        <dgm:presLayoutVars>
          <dgm:bulletEnabled val="1"/>
        </dgm:presLayoutVars>
      </dgm:prSet>
      <dgm:spPr/>
      <dgm:t>
        <a:bodyPr/>
        <a:lstStyle/>
        <a:p>
          <a:endParaRPr lang="es-EC"/>
        </a:p>
      </dgm:t>
    </dgm:pt>
    <dgm:pt modelId="{789BEC8F-8130-4AD4-A336-A0F5AC45476F}" type="pres">
      <dgm:prSet presAssocID="{D3845F92-CF0C-4F40-9765-53DA8200D712}" presName="base" presStyleLbl="dkBgShp" presStyleIdx="1" presStyleCnt="2"/>
      <dgm:spPr/>
      <dgm:t>
        <a:bodyPr/>
        <a:lstStyle/>
        <a:p>
          <a:endParaRPr lang="es-EC"/>
        </a:p>
      </dgm:t>
    </dgm:pt>
  </dgm:ptLst>
  <dgm:cxnLst>
    <dgm:cxn modelId="{8D62192E-C861-4BF8-B6A1-BF3C2E8955C2}" type="presOf" srcId="{18D831E0-7F9A-4679-A2FE-4D5E627611EE}" destId="{B7ADDC5A-C83E-4CEA-A069-F54AFDE5DBF3}" srcOrd="0" destOrd="0" presId="urn:microsoft.com/office/officeart/2005/8/layout/hList3"/>
    <dgm:cxn modelId="{DF24CB5F-215D-406B-BB33-398215F1CBA3}" srcId="{D3845F92-CF0C-4F40-9765-53DA8200D712}" destId="{18D831E0-7F9A-4679-A2FE-4D5E627611EE}" srcOrd="0" destOrd="0" parTransId="{638C4B43-4283-4D32-AE5F-EF3C94D4043F}" sibTransId="{255BA1AB-AAFD-42CE-9CEF-741E3B5E9981}"/>
    <dgm:cxn modelId="{5D895FB8-B7C8-4E13-9305-CC3A6F304AAB}" srcId="{294AA122-1101-457F-9950-322DB4AA507F}" destId="{D3845F92-CF0C-4F40-9765-53DA8200D712}" srcOrd="0" destOrd="0" parTransId="{41BB3211-FF8C-4765-AFA9-48BDBD2E763E}" sibTransId="{C2049B24-12CF-4017-B59D-C92BDA784E0C}"/>
    <dgm:cxn modelId="{94F7FECC-073A-4B4A-BF99-46758C5CBC49}" type="presOf" srcId="{88186DE8-5A8B-4F0B-8D27-D6AC6645C996}" destId="{797A031D-2D01-4348-82C3-6C6AA4119E22}" srcOrd="0" destOrd="0" presId="urn:microsoft.com/office/officeart/2005/8/layout/hList3"/>
    <dgm:cxn modelId="{243A93AB-5000-4D9A-ACB0-858FEB567503}" type="presOf" srcId="{294AA122-1101-457F-9950-322DB4AA507F}" destId="{BF446FEB-B96B-415F-BE0F-A48D5BD6C334}" srcOrd="0" destOrd="0" presId="urn:microsoft.com/office/officeart/2005/8/layout/hList3"/>
    <dgm:cxn modelId="{AD739CAD-7B66-4E5E-AF43-F8FC18BCA376}" type="presOf" srcId="{D3845F92-CF0C-4F40-9765-53DA8200D712}" destId="{B412C357-C9CC-439F-88C8-02951C63DF81}" srcOrd="0" destOrd="0" presId="urn:microsoft.com/office/officeart/2005/8/layout/hList3"/>
    <dgm:cxn modelId="{0A0E1BA1-FC1D-43D9-9786-B38374AE4DB3}" srcId="{D3845F92-CF0C-4F40-9765-53DA8200D712}" destId="{88186DE8-5A8B-4F0B-8D27-D6AC6645C996}" srcOrd="1" destOrd="0" parTransId="{C80013BC-2D7E-474C-82C3-35654CB4E462}" sibTransId="{4FD6A19A-A011-4223-A827-F26B6C1498EF}"/>
    <dgm:cxn modelId="{A66B5CAC-B270-446F-A071-1C08B40BFA0D}" type="presParOf" srcId="{BF446FEB-B96B-415F-BE0F-A48D5BD6C334}" destId="{B412C357-C9CC-439F-88C8-02951C63DF81}" srcOrd="0" destOrd="0" presId="urn:microsoft.com/office/officeart/2005/8/layout/hList3"/>
    <dgm:cxn modelId="{DCCDB429-512A-42D5-9A9C-15F7C2FF62E4}" type="presParOf" srcId="{BF446FEB-B96B-415F-BE0F-A48D5BD6C334}" destId="{B12442C9-64F7-4C71-B593-A596BBA81EDA}" srcOrd="1" destOrd="0" presId="urn:microsoft.com/office/officeart/2005/8/layout/hList3"/>
    <dgm:cxn modelId="{3B35E215-CFDF-49A4-A736-31B65183551D}" type="presParOf" srcId="{B12442C9-64F7-4C71-B593-A596BBA81EDA}" destId="{B7ADDC5A-C83E-4CEA-A069-F54AFDE5DBF3}" srcOrd="0" destOrd="0" presId="urn:microsoft.com/office/officeart/2005/8/layout/hList3"/>
    <dgm:cxn modelId="{A002A4FC-5588-4894-B392-FFCF25D5DF7E}" type="presParOf" srcId="{B12442C9-64F7-4C71-B593-A596BBA81EDA}" destId="{797A031D-2D01-4348-82C3-6C6AA4119E22}" srcOrd="1" destOrd="0" presId="urn:microsoft.com/office/officeart/2005/8/layout/hList3"/>
    <dgm:cxn modelId="{C7DA7031-47D5-4E8E-8911-F830F3AC0179}" type="presParOf" srcId="{BF446FEB-B96B-415F-BE0F-A48D5BD6C334}" destId="{789BEC8F-8130-4AD4-A336-A0F5AC45476F}"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4AA122-1101-457F-9950-322DB4AA507F}"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s-EC"/>
        </a:p>
      </dgm:t>
    </dgm:pt>
    <dgm:pt modelId="{D3845F92-CF0C-4F40-9765-53DA8200D712}">
      <dgm:prSet phldrT="[Texto]"/>
      <dgm:spPr/>
      <dgm:t>
        <a:bodyPr/>
        <a:lstStyle/>
        <a:p>
          <a:r>
            <a:rPr lang="es-EC" dirty="0" smtClean="0">
              <a:solidFill>
                <a:schemeClr val="bg2">
                  <a:lumMod val="10000"/>
                </a:schemeClr>
              </a:solidFill>
            </a:rPr>
            <a:t>Internacional-Gran recesión mundial 2008 </a:t>
          </a:r>
          <a:endParaRPr lang="es-EC" dirty="0">
            <a:solidFill>
              <a:schemeClr val="bg2">
                <a:lumMod val="10000"/>
              </a:schemeClr>
            </a:solidFill>
          </a:endParaRPr>
        </a:p>
      </dgm:t>
    </dgm:pt>
    <dgm:pt modelId="{41BB3211-FF8C-4765-AFA9-48BDBD2E763E}" type="parTrans" cxnId="{5D895FB8-B7C8-4E13-9305-CC3A6F304AAB}">
      <dgm:prSet/>
      <dgm:spPr/>
      <dgm:t>
        <a:bodyPr/>
        <a:lstStyle/>
        <a:p>
          <a:endParaRPr lang="es-EC">
            <a:solidFill>
              <a:schemeClr val="bg2">
                <a:lumMod val="10000"/>
              </a:schemeClr>
            </a:solidFill>
          </a:endParaRPr>
        </a:p>
      </dgm:t>
    </dgm:pt>
    <dgm:pt modelId="{C2049B24-12CF-4017-B59D-C92BDA784E0C}" type="sibTrans" cxnId="{5D895FB8-B7C8-4E13-9305-CC3A6F304AAB}">
      <dgm:prSet/>
      <dgm:spPr/>
      <dgm:t>
        <a:bodyPr/>
        <a:lstStyle/>
        <a:p>
          <a:endParaRPr lang="es-EC">
            <a:solidFill>
              <a:schemeClr val="bg2">
                <a:lumMod val="10000"/>
              </a:schemeClr>
            </a:solidFill>
          </a:endParaRPr>
        </a:p>
      </dgm:t>
    </dgm:pt>
    <dgm:pt modelId="{E0A835F5-97B3-461B-A474-A887E275F990}">
      <dgm:prSet phldrT="[Texto]"/>
      <dgm:spPr/>
      <dgm:t>
        <a:bodyPr/>
        <a:lstStyle/>
        <a:p>
          <a:pPr algn="l"/>
          <a:r>
            <a:rPr lang="es-EC" dirty="0" smtClean="0">
              <a:solidFill>
                <a:schemeClr val="bg2">
                  <a:lumMod val="10000"/>
                </a:schemeClr>
              </a:solidFill>
            </a:rPr>
            <a:t>- Crecimiento PIB (-1,7%)</a:t>
          </a:r>
        </a:p>
        <a:p>
          <a:pPr algn="l"/>
          <a:r>
            <a:rPr lang="es-EC" dirty="0" smtClean="0">
              <a:solidFill>
                <a:schemeClr val="bg2">
                  <a:lumMod val="10000"/>
                </a:schemeClr>
              </a:solidFill>
            </a:rPr>
            <a:t>- 205 millones de desempleados cifra record</a:t>
          </a:r>
        </a:p>
        <a:p>
          <a:pPr algn="l"/>
          <a:r>
            <a:rPr lang="es-EC" dirty="0" smtClean="0">
              <a:solidFill>
                <a:schemeClr val="bg2">
                  <a:lumMod val="10000"/>
                </a:schemeClr>
              </a:solidFill>
            </a:rPr>
            <a:t>-Caída del precio del barril de petróleo de $147 a $35</a:t>
          </a:r>
        </a:p>
        <a:p>
          <a:pPr algn="l"/>
          <a:r>
            <a:rPr lang="es-EC" dirty="0" smtClean="0">
              <a:solidFill>
                <a:schemeClr val="bg2">
                  <a:lumMod val="10000"/>
                </a:schemeClr>
              </a:solidFill>
            </a:rPr>
            <a:t>- Crisis geopolítica y humanitaria</a:t>
          </a:r>
          <a:endParaRPr lang="es-EC" dirty="0">
            <a:solidFill>
              <a:schemeClr val="bg2">
                <a:lumMod val="10000"/>
              </a:schemeClr>
            </a:solidFill>
          </a:endParaRPr>
        </a:p>
      </dgm:t>
    </dgm:pt>
    <dgm:pt modelId="{FDE88944-D065-4040-BE59-CBDDC6CC908F}" type="parTrans" cxnId="{AA15A498-28F6-49F7-8359-80D59FDECEBB}">
      <dgm:prSet/>
      <dgm:spPr/>
      <dgm:t>
        <a:bodyPr/>
        <a:lstStyle/>
        <a:p>
          <a:endParaRPr lang="es-EC">
            <a:solidFill>
              <a:schemeClr val="bg2">
                <a:lumMod val="10000"/>
              </a:schemeClr>
            </a:solidFill>
          </a:endParaRPr>
        </a:p>
      </dgm:t>
    </dgm:pt>
    <dgm:pt modelId="{A1DE21AA-666A-4B1B-B124-4138753093B4}" type="sibTrans" cxnId="{AA15A498-28F6-49F7-8359-80D59FDECEBB}">
      <dgm:prSet/>
      <dgm:spPr/>
      <dgm:t>
        <a:bodyPr/>
        <a:lstStyle/>
        <a:p>
          <a:endParaRPr lang="es-EC">
            <a:solidFill>
              <a:schemeClr val="bg2">
                <a:lumMod val="10000"/>
              </a:schemeClr>
            </a:solidFill>
          </a:endParaRPr>
        </a:p>
      </dgm:t>
    </dgm:pt>
    <dgm:pt modelId="{ACA5050C-A6CB-408D-98B6-1CC232D0469F}">
      <dgm:prSet phldrT="[Texto]"/>
      <dgm:spPr/>
      <dgm:t>
        <a:bodyPr/>
        <a:lstStyle/>
        <a:p>
          <a:pPr algn="l"/>
          <a:r>
            <a:rPr lang="es-EC" dirty="0" smtClean="0">
              <a:solidFill>
                <a:schemeClr val="bg2">
                  <a:lumMod val="10000"/>
                </a:schemeClr>
              </a:solidFill>
            </a:rPr>
            <a:t>- $10,1 billones de pérdidas entre 2007-2010</a:t>
          </a:r>
        </a:p>
        <a:p>
          <a:pPr algn="l"/>
          <a:r>
            <a:rPr lang="es-EC" dirty="0" smtClean="0">
              <a:solidFill>
                <a:schemeClr val="bg2">
                  <a:lumMod val="10000"/>
                </a:schemeClr>
              </a:solidFill>
            </a:rPr>
            <a:t>- Más de 200 instituciones financieras quebradas</a:t>
          </a:r>
        </a:p>
        <a:p>
          <a:pPr algn="l"/>
          <a:r>
            <a:rPr lang="es-EC" dirty="0" smtClean="0">
              <a:solidFill>
                <a:schemeClr val="bg2">
                  <a:lumMod val="10000"/>
                </a:schemeClr>
              </a:solidFill>
            </a:rPr>
            <a:t>- Más de $1 billón en rescate financiero por parte de los Estados</a:t>
          </a:r>
        </a:p>
        <a:p>
          <a:pPr algn="l"/>
          <a:endParaRPr lang="es-EC" dirty="0" smtClean="0">
            <a:solidFill>
              <a:schemeClr val="bg2">
                <a:lumMod val="10000"/>
              </a:schemeClr>
            </a:solidFill>
          </a:endParaRPr>
        </a:p>
        <a:p>
          <a:pPr algn="l"/>
          <a:endParaRPr lang="es-EC" dirty="0">
            <a:solidFill>
              <a:schemeClr val="bg2">
                <a:lumMod val="10000"/>
              </a:schemeClr>
            </a:solidFill>
          </a:endParaRPr>
        </a:p>
      </dgm:t>
    </dgm:pt>
    <dgm:pt modelId="{3E57DD13-5CD1-4123-80D5-C9415F116214}" type="parTrans" cxnId="{D75C905D-C272-4245-A6B4-D976D571EB8C}">
      <dgm:prSet/>
      <dgm:spPr/>
      <dgm:t>
        <a:bodyPr/>
        <a:lstStyle/>
        <a:p>
          <a:endParaRPr lang="es-EC">
            <a:solidFill>
              <a:schemeClr val="bg2">
                <a:lumMod val="10000"/>
              </a:schemeClr>
            </a:solidFill>
          </a:endParaRPr>
        </a:p>
      </dgm:t>
    </dgm:pt>
    <dgm:pt modelId="{F0A21862-4F0B-4152-8CD2-7EA2CAEC0C2E}" type="sibTrans" cxnId="{D75C905D-C272-4245-A6B4-D976D571EB8C}">
      <dgm:prSet/>
      <dgm:spPr/>
      <dgm:t>
        <a:bodyPr/>
        <a:lstStyle/>
        <a:p>
          <a:endParaRPr lang="es-EC">
            <a:solidFill>
              <a:schemeClr val="bg2">
                <a:lumMod val="10000"/>
              </a:schemeClr>
            </a:solidFill>
          </a:endParaRPr>
        </a:p>
      </dgm:t>
    </dgm:pt>
    <dgm:pt modelId="{BF446FEB-B96B-415F-BE0F-A48D5BD6C334}" type="pres">
      <dgm:prSet presAssocID="{294AA122-1101-457F-9950-322DB4AA507F}" presName="composite" presStyleCnt="0">
        <dgm:presLayoutVars>
          <dgm:chMax val="1"/>
          <dgm:dir/>
          <dgm:resizeHandles val="exact"/>
        </dgm:presLayoutVars>
      </dgm:prSet>
      <dgm:spPr/>
      <dgm:t>
        <a:bodyPr/>
        <a:lstStyle/>
        <a:p>
          <a:endParaRPr lang="es-EC"/>
        </a:p>
      </dgm:t>
    </dgm:pt>
    <dgm:pt modelId="{B412C357-C9CC-439F-88C8-02951C63DF81}" type="pres">
      <dgm:prSet presAssocID="{D3845F92-CF0C-4F40-9765-53DA8200D712}" presName="roof" presStyleLbl="dkBgShp" presStyleIdx="0" presStyleCnt="2"/>
      <dgm:spPr/>
      <dgm:t>
        <a:bodyPr/>
        <a:lstStyle/>
        <a:p>
          <a:endParaRPr lang="es-EC"/>
        </a:p>
      </dgm:t>
    </dgm:pt>
    <dgm:pt modelId="{B12442C9-64F7-4C71-B593-A596BBA81EDA}" type="pres">
      <dgm:prSet presAssocID="{D3845F92-CF0C-4F40-9765-53DA8200D712}" presName="pillars" presStyleCnt="0"/>
      <dgm:spPr/>
      <dgm:t>
        <a:bodyPr/>
        <a:lstStyle/>
        <a:p>
          <a:endParaRPr lang="es-EC"/>
        </a:p>
      </dgm:t>
    </dgm:pt>
    <dgm:pt modelId="{B7ADDC5A-C83E-4CEA-A069-F54AFDE5DBF3}" type="pres">
      <dgm:prSet presAssocID="{D3845F92-CF0C-4F40-9765-53DA8200D712}" presName="pillar1" presStyleLbl="node1" presStyleIdx="0" presStyleCnt="2">
        <dgm:presLayoutVars>
          <dgm:bulletEnabled val="1"/>
        </dgm:presLayoutVars>
      </dgm:prSet>
      <dgm:spPr/>
      <dgm:t>
        <a:bodyPr/>
        <a:lstStyle/>
        <a:p>
          <a:endParaRPr lang="es-EC"/>
        </a:p>
      </dgm:t>
    </dgm:pt>
    <dgm:pt modelId="{94AB4A00-1280-4586-A1BB-6837C05C8E1F}" type="pres">
      <dgm:prSet presAssocID="{ACA5050C-A6CB-408D-98B6-1CC232D0469F}" presName="pillarX" presStyleLbl="node1" presStyleIdx="1" presStyleCnt="2">
        <dgm:presLayoutVars>
          <dgm:bulletEnabled val="1"/>
        </dgm:presLayoutVars>
      </dgm:prSet>
      <dgm:spPr/>
      <dgm:t>
        <a:bodyPr/>
        <a:lstStyle/>
        <a:p>
          <a:endParaRPr lang="es-EC"/>
        </a:p>
      </dgm:t>
    </dgm:pt>
    <dgm:pt modelId="{789BEC8F-8130-4AD4-A336-A0F5AC45476F}" type="pres">
      <dgm:prSet presAssocID="{D3845F92-CF0C-4F40-9765-53DA8200D712}" presName="base" presStyleLbl="dkBgShp" presStyleIdx="1" presStyleCnt="2"/>
      <dgm:spPr/>
      <dgm:t>
        <a:bodyPr/>
        <a:lstStyle/>
        <a:p>
          <a:endParaRPr lang="es-EC"/>
        </a:p>
      </dgm:t>
    </dgm:pt>
  </dgm:ptLst>
  <dgm:cxnLst>
    <dgm:cxn modelId="{5D895FB8-B7C8-4E13-9305-CC3A6F304AAB}" srcId="{294AA122-1101-457F-9950-322DB4AA507F}" destId="{D3845F92-CF0C-4F40-9765-53DA8200D712}" srcOrd="0" destOrd="0" parTransId="{41BB3211-FF8C-4765-AFA9-48BDBD2E763E}" sibTransId="{C2049B24-12CF-4017-B59D-C92BDA784E0C}"/>
    <dgm:cxn modelId="{0002B889-7392-47C3-B3DE-1F8D0C59D5CC}" type="presOf" srcId="{ACA5050C-A6CB-408D-98B6-1CC232D0469F}" destId="{94AB4A00-1280-4586-A1BB-6837C05C8E1F}" srcOrd="0" destOrd="0" presId="urn:microsoft.com/office/officeart/2005/8/layout/hList3"/>
    <dgm:cxn modelId="{D75C905D-C272-4245-A6B4-D976D571EB8C}" srcId="{D3845F92-CF0C-4F40-9765-53DA8200D712}" destId="{ACA5050C-A6CB-408D-98B6-1CC232D0469F}" srcOrd="1" destOrd="0" parTransId="{3E57DD13-5CD1-4123-80D5-C9415F116214}" sibTransId="{F0A21862-4F0B-4152-8CD2-7EA2CAEC0C2E}"/>
    <dgm:cxn modelId="{A0682959-126C-4755-A36E-D7BE61937762}" type="presOf" srcId="{294AA122-1101-457F-9950-322DB4AA507F}" destId="{BF446FEB-B96B-415F-BE0F-A48D5BD6C334}" srcOrd="0" destOrd="0" presId="urn:microsoft.com/office/officeart/2005/8/layout/hList3"/>
    <dgm:cxn modelId="{E79E71E0-F30E-4E5F-8849-908DE624CEC2}" type="presOf" srcId="{E0A835F5-97B3-461B-A474-A887E275F990}" destId="{B7ADDC5A-C83E-4CEA-A069-F54AFDE5DBF3}" srcOrd="0" destOrd="0" presId="urn:microsoft.com/office/officeart/2005/8/layout/hList3"/>
    <dgm:cxn modelId="{AA15A498-28F6-49F7-8359-80D59FDECEBB}" srcId="{D3845F92-CF0C-4F40-9765-53DA8200D712}" destId="{E0A835F5-97B3-461B-A474-A887E275F990}" srcOrd="0" destOrd="0" parTransId="{FDE88944-D065-4040-BE59-CBDDC6CC908F}" sibTransId="{A1DE21AA-666A-4B1B-B124-4138753093B4}"/>
    <dgm:cxn modelId="{8A75F3F4-48FA-4AB5-A5C1-BFFF67828220}" type="presOf" srcId="{D3845F92-CF0C-4F40-9765-53DA8200D712}" destId="{B412C357-C9CC-439F-88C8-02951C63DF81}" srcOrd="0" destOrd="0" presId="urn:microsoft.com/office/officeart/2005/8/layout/hList3"/>
    <dgm:cxn modelId="{888DEE02-6829-4FD6-8889-2F2A6AF2E2EB}" type="presParOf" srcId="{BF446FEB-B96B-415F-BE0F-A48D5BD6C334}" destId="{B412C357-C9CC-439F-88C8-02951C63DF81}" srcOrd="0" destOrd="0" presId="urn:microsoft.com/office/officeart/2005/8/layout/hList3"/>
    <dgm:cxn modelId="{6408DC16-3D18-410C-A8CB-BD26C7FBC0D4}" type="presParOf" srcId="{BF446FEB-B96B-415F-BE0F-A48D5BD6C334}" destId="{B12442C9-64F7-4C71-B593-A596BBA81EDA}" srcOrd="1" destOrd="0" presId="urn:microsoft.com/office/officeart/2005/8/layout/hList3"/>
    <dgm:cxn modelId="{B031F61D-F3EB-4BC3-9ABD-A43618A1C8E5}" type="presParOf" srcId="{B12442C9-64F7-4C71-B593-A596BBA81EDA}" destId="{B7ADDC5A-C83E-4CEA-A069-F54AFDE5DBF3}" srcOrd="0" destOrd="0" presId="urn:microsoft.com/office/officeart/2005/8/layout/hList3"/>
    <dgm:cxn modelId="{9A772093-AAE1-49EC-B83B-14179426D974}" type="presParOf" srcId="{B12442C9-64F7-4C71-B593-A596BBA81EDA}" destId="{94AB4A00-1280-4586-A1BB-6837C05C8E1F}" srcOrd="1" destOrd="0" presId="urn:microsoft.com/office/officeart/2005/8/layout/hList3"/>
    <dgm:cxn modelId="{7BC50DF4-11C6-4095-9550-590193758BAE}" type="presParOf" srcId="{BF446FEB-B96B-415F-BE0F-A48D5BD6C334}" destId="{789BEC8F-8130-4AD4-A336-A0F5AC45476F}" srcOrd="2" destOrd="0" presId="urn:microsoft.com/office/officeart/2005/8/layout/h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ADA8F9-92E7-4398-9D7A-0166021F64EB}"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C"/>
        </a:p>
      </dgm:t>
    </dgm:pt>
    <dgm:pt modelId="{5FEBE781-94B6-4B1E-9B9B-7BAF0E455665}">
      <dgm:prSet phldrT="[Texto]"/>
      <dgm:spPr/>
      <dgm:t>
        <a:bodyPr/>
        <a:lstStyle/>
        <a:p>
          <a:r>
            <a:rPr lang="es-EC" b="0" dirty="0" smtClean="0">
              <a:solidFill>
                <a:schemeClr val="bg2">
                  <a:lumMod val="10000"/>
                </a:schemeClr>
              </a:solidFill>
            </a:rPr>
            <a:t>Comportamiento de los bancos entre 2015-2017</a:t>
          </a:r>
          <a:endParaRPr lang="es-EC" b="0" dirty="0">
            <a:solidFill>
              <a:schemeClr val="bg2">
                <a:lumMod val="10000"/>
              </a:schemeClr>
            </a:solidFill>
          </a:endParaRPr>
        </a:p>
      </dgm:t>
    </dgm:pt>
    <dgm:pt modelId="{03AAB35E-5F73-4A65-B735-4758CF57F849}" type="parTrans" cxnId="{6BCB4E58-7128-4CCD-8BE7-85B82ADF1124}">
      <dgm:prSet/>
      <dgm:spPr/>
      <dgm:t>
        <a:bodyPr/>
        <a:lstStyle/>
        <a:p>
          <a:endParaRPr lang="es-EC"/>
        </a:p>
      </dgm:t>
    </dgm:pt>
    <dgm:pt modelId="{6B405D11-A319-4D7B-9E7D-81649A8C4C8C}" type="sibTrans" cxnId="{6BCB4E58-7128-4CCD-8BE7-85B82ADF1124}">
      <dgm:prSet/>
      <dgm:spPr/>
      <dgm:t>
        <a:bodyPr/>
        <a:lstStyle/>
        <a:p>
          <a:endParaRPr lang="es-EC"/>
        </a:p>
      </dgm:t>
    </dgm:pt>
    <dgm:pt modelId="{AAF8406A-E424-4DB9-A7AA-57F06E28BEF0}" type="pres">
      <dgm:prSet presAssocID="{47ADA8F9-92E7-4398-9D7A-0166021F64EB}" presName="Name0" presStyleCnt="0">
        <dgm:presLayoutVars>
          <dgm:dir/>
          <dgm:resizeHandles val="exact"/>
        </dgm:presLayoutVars>
      </dgm:prSet>
      <dgm:spPr/>
      <dgm:t>
        <a:bodyPr/>
        <a:lstStyle/>
        <a:p>
          <a:endParaRPr lang="es-EC"/>
        </a:p>
      </dgm:t>
    </dgm:pt>
    <dgm:pt modelId="{108D1A27-3840-4CAC-83E6-6C4708538B38}" type="pres">
      <dgm:prSet presAssocID="{5FEBE781-94B6-4B1E-9B9B-7BAF0E455665}" presName="compNode" presStyleCnt="0"/>
      <dgm:spPr/>
    </dgm:pt>
    <dgm:pt modelId="{741D73E0-7137-4496-BA30-E66768CD8C90}" type="pres">
      <dgm:prSet presAssocID="{5FEBE781-94B6-4B1E-9B9B-7BAF0E455665}"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F00F7B5-5F75-41B5-96AC-6C015A444071}" type="pres">
      <dgm:prSet presAssocID="{5FEBE781-94B6-4B1E-9B9B-7BAF0E455665}" presName="textRect" presStyleLbl="revTx" presStyleIdx="0" presStyleCnt="1">
        <dgm:presLayoutVars>
          <dgm:bulletEnabled val="1"/>
        </dgm:presLayoutVars>
      </dgm:prSet>
      <dgm:spPr/>
      <dgm:t>
        <a:bodyPr/>
        <a:lstStyle/>
        <a:p>
          <a:endParaRPr lang="es-EC"/>
        </a:p>
      </dgm:t>
    </dgm:pt>
  </dgm:ptLst>
  <dgm:cxnLst>
    <dgm:cxn modelId="{7373AC0B-ABC7-4D72-BB92-ECC9744E21E6}" type="presOf" srcId="{47ADA8F9-92E7-4398-9D7A-0166021F64EB}" destId="{AAF8406A-E424-4DB9-A7AA-57F06E28BEF0}" srcOrd="0" destOrd="0" presId="urn:microsoft.com/office/officeart/2005/8/layout/pList1"/>
    <dgm:cxn modelId="{88A47046-FEE3-4BA7-AE61-E6665BDAFA43}" type="presOf" srcId="{5FEBE781-94B6-4B1E-9B9B-7BAF0E455665}" destId="{BF00F7B5-5F75-41B5-96AC-6C015A444071}" srcOrd="0" destOrd="0" presId="urn:microsoft.com/office/officeart/2005/8/layout/pList1"/>
    <dgm:cxn modelId="{6BCB4E58-7128-4CCD-8BE7-85B82ADF1124}" srcId="{47ADA8F9-92E7-4398-9D7A-0166021F64EB}" destId="{5FEBE781-94B6-4B1E-9B9B-7BAF0E455665}" srcOrd="0" destOrd="0" parTransId="{03AAB35E-5F73-4A65-B735-4758CF57F849}" sibTransId="{6B405D11-A319-4D7B-9E7D-81649A8C4C8C}"/>
    <dgm:cxn modelId="{A227AB90-B017-4C43-B347-757B07592D97}" type="presParOf" srcId="{AAF8406A-E424-4DB9-A7AA-57F06E28BEF0}" destId="{108D1A27-3840-4CAC-83E6-6C4708538B38}" srcOrd="0" destOrd="0" presId="urn:microsoft.com/office/officeart/2005/8/layout/pList1"/>
    <dgm:cxn modelId="{546E63BF-F7AD-413D-A5E1-603CAA21C1C0}" type="presParOf" srcId="{108D1A27-3840-4CAC-83E6-6C4708538B38}" destId="{741D73E0-7137-4496-BA30-E66768CD8C90}" srcOrd="0" destOrd="0" presId="urn:microsoft.com/office/officeart/2005/8/layout/pList1"/>
    <dgm:cxn modelId="{057A50BE-068B-4124-90C7-75374CC7B312}" type="presParOf" srcId="{108D1A27-3840-4CAC-83E6-6C4708538B38}" destId="{BF00F7B5-5F75-41B5-96AC-6C015A444071}" srcOrd="1" destOrd="0" presId="urn:microsoft.com/office/officeart/2005/8/layout/p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1487CF-53A1-4F0B-8341-51829C06955E}" type="doc">
      <dgm:prSet loTypeId="urn:microsoft.com/office/officeart/2005/8/layout/hList7" loCatId="list" qsTypeId="urn:microsoft.com/office/officeart/2005/8/quickstyle/simple1" qsCatId="simple" csTypeId="urn:microsoft.com/office/officeart/2005/8/colors/colorful3" csCatId="colorful" phldr="1"/>
      <dgm:spPr/>
    </dgm:pt>
    <dgm:pt modelId="{1739B714-9659-4573-9873-D04A9C276F5D}">
      <dgm:prSet phldrT="[Texto]"/>
      <dgm:spPr/>
      <dgm:t>
        <a:bodyPr/>
        <a:lstStyle/>
        <a:p>
          <a:r>
            <a:rPr lang="es-EC" smtClean="0">
              <a:solidFill>
                <a:schemeClr val="bg2">
                  <a:lumMod val="10000"/>
                </a:schemeClr>
              </a:solidFill>
            </a:rPr>
            <a:t>Carl Menger</a:t>
          </a:r>
          <a:endParaRPr lang="es-EC" dirty="0">
            <a:solidFill>
              <a:schemeClr val="bg2">
                <a:lumMod val="10000"/>
              </a:schemeClr>
            </a:solidFill>
          </a:endParaRPr>
        </a:p>
      </dgm:t>
    </dgm:pt>
    <dgm:pt modelId="{DE25BE79-6906-477B-81BA-D3A7D78E749F}" type="parTrans" cxnId="{3B4B8A32-AD19-4DA5-ACB9-92513B1ACB5F}">
      <dgm:prSet/>
      <dgm:spPr/>
      <dgm:t>
        <a:bodyPr/>
        <a:lstStyle/>
        <a:p>
          <a:endParaRPr lang="es-EC">
            <a:solidFill>
              <a:schemeClr val="bg2">
                <a:lumMod val="10000"/>
              </a:schemeClr>
            </a:solidFill>
          </a:endParaRPr>
        </a:p>
      </dgm:t>
    </dgm:pt>
    <dgm:pt modelId="{8993CA12-6A75-4A01-BC8C-3DCC63F3472E}" type="sibTrans" cxnId="{3B4B8A32-AD19-4DA5-ACB9-92513B1ACB5F}">
      <dgm:prSet/>
      <dgm:spPr/>
      <dgm:t>
        <a:bodyPr/>
        <a:lstStyle/>
        <a:p>
          <a:endParaRPr lang="es-EC">
            <a:solidFill>
              <a:schemeClr val="bg2">
                <a:lumMod val="10000"/>
              </a:schemeClr>
            </a:solidFill>
          </a:endParaRPr>
        </a:p>
      </dgm:t>
    </dgm:pt>
    <dgm:pt modelId="{E431753A-C3C4-419A-B9DA-8EF17A0B919F}">
      <dgm:prSet phldrT="[Texto]"/>
      <dgm:spPr/>
      <dgm:t>
        <a:bodyPr/>
        <a:lstStyle/>
        <a:p>
          <a:r>
            <a:rPr lang="es-EC" dirty="0" err="1" smtClean="0">
              <a:solidFill>
                <a:schemeClr val="bg2">
                  <a:lumMod val="10000"/>
                </a:schemeClr>
              </a:solidFill>
            </a:rPr>
            <a:t>Eugen</a:t>
          </a:r>
          <a:r>
            <a:rPr lang="es-EC" dirty="0" smtClean="0">
              <a:solidFill>
                <a:schemeClr val="bg2">
                  <a:lumMod val="10000"/>
                </a:schemeClr>
              </a:solidFill>
            </a:rPr>
            <a:t> von </a:t>
          </a:r>
          <a:r>
            <a:rPr lang="es-EC" dirty="0" err="1" smtClean="0">
              <a:solidFill>
                <a:schemeClr val="bg2">
                  <a:lumMod val="10000"/>
                </a:schemeClr>
              </a:solidFill>
            </a:rPr>
            <a:t>Bohm-Bawerk</a:t>
          </a:r>
          <a:endParaRPr lang="es-EC" dirty="0">
            <a:solidFill>
              <a:schemeClr val="bg2">
                <a:lumMod val="10000"/>
              </a:schemeClr>
            </a:solidFill>
          </a:endParaRPr>
        </a:p>
      </dgm:t>
    </dgm:pt>
    <dgm:pt modelId="{CCEDB5D5-1C18-4A76-BC5A-C970BFBBF99E}" type="parTrans" cxnId="{7E6BB2B3-0E24-49D8-A87B-0CD15C22E171}">
      <dgm:prSet/>
      <dgm:spPr/>
      <dgm:t>
        <a:bodyPr/>
        <a:lstStyle/>
        <a:p>
          <a:endParaRPr lang="es-EC">
            <a:solidFill>
              <a:schemeClr val="bg2">
                <a:lumMod val="10000"/>
              </a:schemeClr>
            </a:solidFill>
          </a:endParaRPr>
        </a:p>
      </dgm:t>
    </dgm:pt>
    <dgm:pt modelId="{D8722320-C5DD-4A6F-BD18-A89240076C42}" type="sibTrans" cxnId="{7E6BB2B3-0E24-49D8-A87B-0CD15C22E171}">
      <dgm:prSet/>
      <dgm:spPr/>
      <dgm:t>
        <a:bodyPr/>
        <a:lstStyle/>
        <a:p>
          <a:endParaRPr lang="es-EC">
            <a:solidFill>
              <a:schemeClr val="bg2">
                <a:lumMod val="10000"/>
              </a:schemeClr>
            </a:solidFill>
          </a:endParaRPr>
        </a:p>
      </dgm:t>
    </dgm:pt>
    <dgm:pt modelId="{825E73EF-772F-40E7-B435-75DB2D434BCF}">
      <dgm:prSet phldrT="[Texto]"/>
      <dgm:spPr/>
      <dgm:t>
        <a:bodyPr/>
        <a:lstStyle/>
        <a:p>
          <a:r>
            <a:rPr lang="es-EC" smtClean="0">
              <a:solidFill>
                <a:schemeClr val="bg2">
                  <a:lumMod val="10000"/>
                </a:schemeClr>
              </a:solidFill>
            </a:rPr>
            <a:t>Friedrich von Wieser</a:t>
          </a:r>
          <a:endParaRPr lang="es-EC" dirty="0">
            <a:solidFill>
              <a:schemeClr val="bg2">
                <a:lumMod val="10000"/>
              </a:schemeClr>
            </a:solidFill>
          </a:endParaRPr>
        </a:p>
      </dgm:t>
    </dgm:pt>
    <dgm:pt modelId="{9D45DD6D-ED14-4AFB-86FB-B4CE548E5ADE}" type="parTrans" cxnId="{E982A2E6-9C17-4975-9597-09D2A95CAE4D}">
      <dgm:prSet/>
      <dgm:spPr/>
      <dgm:t>
        <a:bodyPr/>
        <a:lstStyle/>
        <a:p>
          <a:endParaRPr lang="es-EC">
            <a:solidFill>
              <a:schemeClr val="bg2">
                <a:lumMod val="10000"/>
              </a:schemeClr>
            </a:solidFill>
          </a:endParaRPr>
        </a:p>
      </dgm:t>
    </dgm:pt>
    <dgm:pt modelId="{C8510497-37B4-4A2F-9D57-198E138CCDA2}" type="sibTrans" cxnId="{E982A2E6-9C17-4975-9597-09D2A95CAE4D}">
      <dgm:prSet/>
      <dgm:spPr/>
      <dgm:t>
        <a:bodyPr/>
        <a:lstStyle/>
        <a:p>
          <a:endParaRPr lang="es-EC">
            <a:solidFill>
              <a:schemeClr val="bg2">
                <a:lumMod val="10000"/>
              </a:schemeClr>
            </a:solidFill>
          </a:endParaRPr>
        </a:p>
      </dgm:t>
    </dgm:pt>
    <dgm:pt modelId="{B9509688-25BE-407A-8F91-E2627225C8C0}">
      <dgm:prSet phldrT="[Texto]"/>
      <dgm:spPr/>
      <dgm:t>
        <a:bodyPr/>
        <a:lstStyle/>
        <a:p>
          <a:r>
            <a:rPr lang="es-EC" smtClean="0">
              <a:solidFill>
                <a:schemeClr val="bg2">
                  <a:lumMod val="10000"/>
                </a:schemeClr>
              </a:solidFill>
            </a:rPr>
            <a:t>Friedrich Hayek</a:t>
          </a:r>
          <a:endParaRPr lang="es-EC" dirty="0">
            <a:solidFill>
              <a:schemeClr val="bg2">
                <a:lumMod val="10000"/>
              </a:schemeClr>
            </a:solidFill>
          </a:endParaRPr>
        </a:p>
      </dgm:t>
    </dgm:pt>
    <dgm:pt modelId="{B88D67B8-85EF-4CEC-96FF-D7FADC881A0F}" type="parTrans" cxnId="{CC32BC52-9D3C-4493-AB75-2B8DBE689DE1}">
      <dgm:prSet/>
      <dgm:spPr/>
      <dgm:t>
        <a:bodyPr/>
        <a:lstStyle/>
        <a:p>
          <a:endParaRPr lang="es-EC">
            <a:solidFill>
              <a:schemeClr val="bg2">
                <a:lumMod val="10000"/>
              </a:schemeClr>
            </a:solidFill>
          </a:endParaRPr>
        </a:p>
      </dgm:t>
    </dgm:pt>
    <dgm:pt modelId="{B01A1A69-C474-45C8-814A-3932C207A148}" type="sibTrans" cxnId="{CC32BC52-9D3C-4493-AB75-2B8DBE689DE1}">
      <dgm:prSet/>
      <dgm:spPr/>
      <dgm:t>
        <a:bodyPr/>
        <a:lstStyle/>
        <a:p>
          <a:endParaRPr lang="es-EC">
            <a:solidFill>
              <a:schemeClr val="bg2">
                <a:lumMod val="10000"/>
              </a:schemeClr>
            </a:solidFill>
          </a:endParaRPr>
        </a:p>
      </dgm:t>
    </dgm:pt>
    <dgm:pt modelId="{6A3919A4-5E19-40E1-A845-FE089D8466E0}">
      <dgm:prSet phldrT="[Texto]"/>
      <dgm:spPr/>
      <dgm:t>
        <a:bodyPr/>
        <a:lstStyle/>
        <a:p>
          <a:r>
            <a:rPr lang="es-EC" smtClean="0">
              <a:solidFill>
                <a:schemeClr val="bg2">
                  <a:lumMod val="10000"/>
                </a:schemeClr>
              </a:solidFill>
            </a:rPr>
            <a:t>Ludwig von Mises</a:t>
          </a:r>
          <a:endParaRPr lang="es-EC" dirty="0">
            <a:solidFill>
              <a:schemeClr val="bg2">
                <a:lumMod val="10000"/>
              </a:schemeClr>
            </a:solidFill>
          </a:endParaRPr>
        </a:p>
      </dgm:t>
    </dgm:pt>
    <dgm:pt modelId="{6F4ADC5E-2810-4E65-9945-2F83086B474B}" type="parTrans" cxnId="{A9F65212-8BE7-4CC5-96CD-32031C59924B}">
      <dgm:prSet/>
      <dgm:spPr/>
      <dgm:t>
        <a:bodyPr/>
        <a:lstStyle/>
        <a:p>
          <a:endParaRPr lang="es-EC">
            <a:solidFill>
              <a:schemeClr val="bg2">
                <a:lumMod val="10000"/>
              </a:schemeClr>
            </a:solidFill>
          </a:endParaRPr>
        </a:p>
      </dgm:t>
    </dgm:pt>
    <dgm:pt modelId="{15156A2D-ED18-4FAA-BF21-660389AE0A79}" type="sibTrans" cxnId="{A9F65212-8BE7-4CC5-96CD-32031C59924B}">
      <dgm:prSet/>
      <dgm:spPr/>
      <dgm:t>
        <a:bodyPr/>
        <a:lstStyle/>
        <a:p>
          <a:endParaRPr lang="es-EC">
            <a:solidFill>
              <a:schemeClr val="bg2">
                <a:lumMod val="10000"/>
              </a:schemeClr>
            </a:solidFill>
          </a:endParaRPr>
        </a:p>
      </dgm:t>
    </dgm:pt>
    <dgm:pt modelId="{CAE1B741-64A4-42D7-A4A0-06EAE6C2E38E}">
      <dgm:prSet phldrT="[Texto]"/>
      <dgm:spPr/>
      <dgm:t>
        <a:bodyPr/>
        <a:lstStyle/>
        <a:p>
          <a:r>
            <a:rPr lang="es-EC" smtClean="0">
              <a:solidFill>
                <a:schemeClr val="bg2">
                  <a:lumMod val="10000"/>
                </a:schemeClr>
              </a:solidFill>
            </a:rPr>
            <a:t>Joseph Schumpeter</a:t>
          </a:r>
          <a:endParaRPr lang="es-EC" dirty="0">
            <a:solidFill>
              <a:schemeClr val="bg2">
                <a:lumMod val="10000"/>
              </a:schemeClr>
            </a:solidFill>
          </a:endParaRPr>
        </a:p>
      </dgm:t>
    </dgm:pt>
    <dgm:pt modelId="{DD5595B9-398B-4136-860C-C41D7B9A8EAF}" type="parTrans" cxnId="{9877E8BF-EB37-4719-A6B4-02ED590D7404}">
      <dgm:prSet/>
      <dgm:spPr/>
      <dgm:t>
        <a:bodyPr/>
        <a:lstStyle/>
        <a:p>
          <a:endParaRPr lang="es-EC">
            <a:solidFill>
              <a:schemeClr val="bg2">
                <a:lumMod val="10000"/>
              </a:schemeClr>
            </a:solidFill>
          </a:endParaRPr>
        </a:p>
      </dgm:t>
    </dgm:pt>
    <dgm:pt modelId="{841996C2-E52C-43BC-9355-1489DF3CDCAC}" type="sibTrans" cxnId="{9877E8BF-EB37-4719-A6B4-02ED590D7404}">
      <dgm:prSet/>
      <dgm:spPr/>
      <dgm:t>
        <a:bodyPr/>
        <a:lstStyle/>
        <a:p>
          <a:endParaRPr lang="es-EC">
            <a:solidFill>
              <a:schemeClr val="bg2">
                <a:lumMod val="10000"/>
              </a:schemeClr>
            </a:solidFill>
          </a:endParaRPr>
        </a:p>
      </dgm:t>
    </dgm:pt>
    <dgm:pt modelId="{7518E5FD-DA00-4505-B368-C93F8367D673}" type="pres">
      <dgm:prSet presAssocID="{E41487CF-53A1-4F0B-8341-51829C06955E}" presName="Name0" presStyleCnt="0">
        <dgm:presLayoutVars>
          <dgm:dir/>
          <dgm:resizeHandles val="exact"/>
        </dgm:presLayoutVars>
      </dgm:prSet>
      <dgm:spPr/>
    </dgm:pt>
    <dgm:pt modelId="{F79F6321-077A-4339-939D-C2DE9D09D941}" type="pres">
      <dgm:prSet presAssocID="{E41487CF-53A1-4F0B-8341-51829C06955E}" presName="fgShape" presStyleLbl="fgShp" presStyleIdx="0" presStyleCnt="1"/>
      <dgm:spPr/>
    </dgm:pt>
    <dgm:pt modelId="{F5893FF8-E3EE-4D9F-8779-56BE047E68E8}" type="pres">
      <dgm:prSet presAssocID="{E41487CF-53A1-4F0B-8341-51829C06955E}" presName="linComp" presStyleCnt="0"/>
      <dgm:spPr/>
    </dgm:pt>
    <dgm:pt modelId="{E28AE627-6976-480E-8ED4-448C92BA0A2B}" type="pres">
      <dgm:prSet presAssocID="{1739B714-9659-4573-9873-D04A9C276F5D}" presName="compNode" presStyleCnt="0"/>
      <dgm:spPr/>
    </dgm:pt>
    <dgm:pt modelId="{B04E927F-F362-4E3A-A49D-341A6204D24A}" type="pres">
      <dgm:prSet presAssocID="{1739B714-9659-4573-9873-D04A9C276F5D}" presName="bkgdShape" presStyleLbl="node1" presStyleIdx="0" presStyleCnt="6"/>
      <dgm:spPr/>
      <dgm:t>
        <a:bodyPr/>
        <a:lstStyle/>
        <a:p>
          <a:endParaRPr lang="es-EC"/>
        </a:p>
      </dgm:t>
    </dgm:pt>
    <dgm:pt modelId="{18C7A517-575B-430B-A994-E8A09B2405BD}" type="pres">
      <dgm:prSet presAssocID="{1739B714-9659-4573-9873-D04A9C276F5D}" presName="nodeTx" presStyleLbl="node1" presStyleIdx="0" presStyleCnt="6">
        <dgm:presLayoutVars>
          <dgm:bulletEnabled val="1"/>
        </dgm:presLayoutVars>
      </dgm:prSet>
      <dgm:spPr/>
      <dgm:t>
        <a:bodyPr/>
        <a:lstStyle/>
        <a:p>
          <a:endParaRPr lang="es-EC"/>
        </a:p>
      </dgm:t>
    </dgm:pt>
    <dgm:pt modelId="{51EA7BBE-498A-4F34-9737-2ABBE37FF5D6}" type="pres">
      <dgm:prSet presAssocID="{1739B714-9659-4573-9873-D04A9C276F5D}" presName="invisiNode" presStyleLbl="node1" presStyleIdx="0" presStyleCnt="6"/>
      <dgm:spPr/>
    </dgm:pt>
    <dgm:pt modelId="{597D9D7D-16ED-458A-9F99-30A7A19FD084}" type="pres">
      <dgm:prSet presAssocID="{1739B714-9659-4573-9873-D04A9C276F5D}" presName="imagNode"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dgm:spPr>
    </dgm:pt>
    <dgm:pt modelId="{E2EE4891-8E3F-4D01-82C5-E003F786A363}" type="pres">
      <dgm:prSet presAssocID="{8993CA12-6A75-4A01-BC8C-3DCC63F3472E}" presName="sibTrans" presStyleLbl="sibTrans2D1" presStyleIdx="0" presStyleCnt="0"/>
      <dgm:spPr/>
      <dgm:t>
        <a:bodyPr/>
        <a:lstStyle/>
        <a:p>
          <a:endParaRPr lang="es-EC"/>
        </a:p>
      </dgm:t>
    </dgm:pt>
    <dgm:pt modelId="{6D02020B-36AB-467A-ADD9-092B84CB56C1}" type="pres">
      <dgm:prSet presAssocID="{E431753A-C3C4-419A-B9DA-8EF17A0B919F}" presName="compNode" presStyleCnt="0"/>
      <dgm:spPr/>
    </dgm:pt>
    <dgm:pt modelId="{3931C948-4C4A-42AC-A086-420DEF183891}" type="pres">
      <dgm:prSet presAssocID="{E431753A-C3C4-419A-B9DA-8EF17A0B919F}" presName="bkgdShape" presStyleLbl="node1" presStyleIdx="1" presStyleCnt="6"/>
      <dgm:spPr/>
      <dgm:t>
        <a:bodyPr/>
        <a:lstStyle/>
        <a:p>
          <a:endParaRPr lang="es-EC"/>
        </a:p>
      </dgm:t>
    </dgm:pt>
    <dgm:pt modelId="{4BB627B8-7891-4DFA-992F-0A74F4F02AAA}" type="pres">
      <dgm:prSet presAssocID="{E431753A-C3C4-419A-B9DA-8EF17A0B919F}" presName="nodeTx" presStyleLbl="node1" presStyleIdx="1" presStyleCnt="6">
        <dgm:presLayoutVars>
          <dgm:bulletEnabled val="1"/>
        </dgm:presLayoutVars>
      </dgm:prSet>
      <dgm:spPr/>
      <dgm:t>
        <a:bodyPr/>
        <a:lstStyle/>
        <a:p>
          <a:endParaRPr lang="es-EC"/>
        </a:p>
      </dgm:t>
    </dgm:pt>
    <dgm:pt modelId="{9B7F10AA-09B6-41AE-9B5C-60168E6F3491}" type="pres">
      <dgm:prSet presAssocID="{E431753A-C3C4-419A-B9DA-8EF17A0B919F}" presName="invisiNode" presStyleLbl="node1" presStyleIdx="1" presStyleCnt="6"/>
      <dgm:spPr/>
    </dgm:pt>
    <dgm:pt modelId="{80E8E925-A0FF-42F4-9039-290CF941AD64}" type="pres">
      <dgm:prSet presAssocID="{E431753A-C3C4-419A-B9DA-8EF17A0B919F}"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dgm:spPr>
    </dgm:pt>
    <dgm:pt modelId="{5B1868F1-E5C9-4079-95E6-278DFE8D7C51}" type="pres">
      <dgm:prSet presAssocID="{D8722320-C5DD-4A6F-BD18-A89240076C42}" presName="sibTrans" presStyleLbl="sibTrans2D1" presStyleIdx="0" presStyleCnt="0"/>
      <dgm:spPr/>
      <dgm:t>
        <a:bodyPr/>
        <a:lstStyle/>
        <a:p>
          <a:endParaRPr lang="es-EC"/>
        </a:p>
      </dgm:t>
    </dgm:pt>
    <dgm:pt modelId="{A3E57E51-679F-4064-A575-E56C1F125BB7}" type="pres">
      <dgm:prSet presAssocID="{825E73EF-772F-40E7-B435-75DB2D434BCF}" presName="compNode" presStyleCnt="0"/>
      <dgm:spPr/>
    </dgm:pt>
    <dgm:pt modelId="{56503408-D667-4C95-BF95-7ADF1552B2E5}" type="pres">
      <dgm:prSet presAssocID="{825E73EF-772F-40E7-B435-75DB2D434BCF}" presName="bkgdShape" presStyleLbl="node1" presStyleIdx="2" presStyleCnt="6"/>
      <dgm:spPr/>
      <dgm:t>
        <a:bodyPr/>
        <a:lstStyle/>
        <a:p>
          <a:endParaRPr lang="es-EC"/>
        </a:p>
      </dgm:t>
    </dgm:pt>
    <dgm:pt modelId="{AF1A94F8-0959-4351-B95D-D2D40C07244A}" type="pres">
      <dgm:prSet presAssocID="{825E73EF-772F-40E7-B435-75DB2D434BCF}" presName="nodeTx" presStyleLbl="node1" presStyleIdx="2" presStyleCnt="6">
        <dgm:presLayoutVars>
          <dgm:bulletEnabled val="1"/>
        </dgm:presLayoutVars>
      </dgm:prSet>
      <dgm:spPr/>
      <dgm:t>
        <a:bodyPr/>
        <a:lstStyle/>
        <a:p>
          <a:endParaRPr lang="es-EC"/>
        </a:p>
      </dgm:t>
    </dgm:pt>
    <dgm:pt modelId="{A2D67236-DB13-44BF-8486-20464D2DE53F}" type="pres">
      <dgm:prSet presAssocID="{825E73EF-772F-40E7-B435-75DB2D434BCF}" presName="invisiNode" presStyleLbl="node1" presStyleIdx="2" presStyleCnt="6"/>
      <dgm:spPr/>
    </dgm:pt>
    <dgm:pt modelId="{346EDB7D-0764-4478-B4A5-2E082BFDF851}" type="pres">
      <dgm:prSet presAssocID="{825E73EF-772F-40E7-B435-75DB2D434BCF}"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pt>
    <dgm:pt modelId="{A4A2A733-6272-4B37-BE43-09C02DACFF28}" type="pres">
      <dgm:prSet presAssocID="{C8510497-37B4-4A2F-9D57-198E138CCDA2}" presName="sibTrans" presStyleLbl="sibTrans2D1" presStyleIdx="0" presStyleCnt="0"/>
      <dgm:spPr/>
      <dgm:t>
        <a:bodyPr/>
        <a:lstStyle/>
        <a:p>
          <a:endParaRPr lang="es-EC"/>
        </a:p>
      </dgm:t>
    </dgm:pt>
    <dgm:pt modelId="{CE3923C0-1B62-487A-82F0-5078B454E0E5}" type="pres">
      <dgm:prSet presAssocID="{6A3919A4-5E19-40E1-A845-FE089D8466E0}" presName="compNode" presStyleCnt="0"/>
      <dgm:spPr/>
    </dgm:pt>
    <dgm:pt modelId="{62C09B84-771C-4ADB-ABC6-E78AC3CAA54C}" type="pres">
      <dgm:prSet presAssocID="{6A3919A4-5E19-40E1-A845-FE089D8466E0}" presName="bkgdShape" presStyleLbl="node1" presStyleIdx="3" presStyleCnt="6"/>
      <dgm:spPr/>
      <dgm:t>
        <a:bodyPr/>
        <a:lstStyle/>
        <a:p>
          <a:endParaRPr lang="es-EC"/>
        </a:p>
      </dgm:t>
    </dgm:pt>
    <dgm:pt modelId="{85D1C4A6-E694-4DA2-BFC4-0FC7F068D5FC}" type="pres">
      <dgm:prSet presAssocID="{6A3919A4-5E19-40E1-A845-FE089D8466E0}" presName="nodeTx" presStyleLbl="node1" presStyleIdx="3" presStyleCnt="6">
        <dgm:presLayoutVars>
          <dgm:bulletEnabled val="1"/>
        </dgm:presLayoutVars>
      </dgm:prSet>
      <dgm:spPr/>
      <dgm:t>
        <a:bodyPr/>
        <a:lstStyle/>
        <a:p>
          <a:endParaRPr lang="es-EC"/>
        </a:p>
      </dgm:t>
    </dgm:pt>
    <dgm:pt modelId="{EECE6901-D2F8-49B7-8D7A-5E377310DCA6}" type="pres">
      <dgm:prSet presAssocID="{6A3919A4-5E19-40E1-A845-FE089D8466E0}" presName="invisiNode" presStyleLbl="node1" presStyleIdx="3" presStyleCnt="6"/>
      <dgm:spPr/>
    </dgm:pt>
    <dgm:pt modelId="{91BC21AC-8D45-4AAB-BE2C-13E0EC630DD2}" type="pres">
      <dgm:prSet presAssocID="{6A3919A4-5E19-40E1-A845-FE089D8466E0}"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pt>
    <dgm:pt modelId="{42FB0F95-8D01-4A68-8170-866CC69E6D12}" type="pres">
      <dgm:prSet presAssocID="{15156A2D-ED18-4FAA-BF21-660389AE0A79}" presName="sibTrans" presStyleLbl="sibTrans2D1" presStyleIdx="0" presStyleCnt="0"/>
      <dgm:spPr/>
      <dgm:t>
        <a:bodyPr/>
        <a:lstStyle/>
        <a:p>
          <a:endParaRPr lang="es-EC"/>
        </a:p>
      </dgm:t>
    </dgm:pt>
    <dgm:pt modelId="{F2A99C9D-9CEC-4D2A-814C-0FA8949FE402}" type="pres">
      <dgm:prSet presAssocID="{CAE1B741-64A4-42D7-A4A0-06EAE6C2E38E}" presName="compNode" presStyleCnt="0"/>
      <dgm:spPr/>
    </dgm:pt>
    <dgm:pt modelId="{40C2EC7E-F2A1-4228-939C-857E940D85E9}" type="pres">
      <dgm:prSet presAssocID="{CAE1B741-64A4-42D7-A4A0-06EAE6C2E38E}" presName="bkgdShape" presStyleLbl="node1" presStyleIdx="4" presStyleCnt="6"/>
      <dgm:spPr/>
      <dgm:t>
        <a:bodyPr/>
        <a:lstStyle/>
        <a:p>
          <a:endParaRPr lang="es-EC"/>
        </a:p>
      </dgm:t>
    </dgm:pt>
    <dgm:pt modelId="{BB85F7B7-98C9-4A8B-8FC0-5493D645AE7D}" type="pres">
      <dgm:prSet presAssocID="{CAE1B741-64A4-42D7-A4A0-06EAE6C2E38E}" presName="nodeTx" presStyleLbl="node1" presStyleIdx="4" presStyleCnt="6">
        <dgm:presLayoutVars>
          <dgm:bulletEnabled val="1"/>
        </dgm:presLayoutVars>
      </dgm:prSet>
      <dgm:spPr/>
      <dgm:t>
        <a:bodyPr/>
        <a:lstStyle/>
        <a:p>
          <a:endParaRPr lang="es-EC"/>
        </a:p>
      </dgm:t>
    </dgm:pt>
    <dgm:pt modelId="{F534C489-7288-411A-A323-72E9271B9E5A}" type="pres">
      <dgm:prSet presAssocID="{CAE1B741-64A4-42D7-A4A0-06EAE6C2E38E}" presName="invisiNode" presStyleLbl="node1" presStyleIdx="4" presStyleCnt="6"/>
      <dgm:spPr/>
    </dgm:pt>
    <dgm:pt modelId="{B2A9C0D9-1BC8-4D49-8E53-95E3B193EBDE}" type="pres">
      <dgm:prSet presAssocID="{CAE1B741-64A4-42D7-A4A0-06EAE6C2E38E}" presName="imagNode"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7000" b="-17000"/>
          </a:stretch>
        </a:blipFill>
      </dgm:spPr>
    </dgm:pt>
    <dgm:pt modelId="{75266740-FEF6-4E88-AF5E-E60282B811A9}" type="pres">
      <dgm:prSet presAssocID="{841996C2-E52C-43BC-9355-1489DF3CDCAC}" presName="sibTrans" presStyleLbl="sibTrans2D1" presStyleIdx="0" presStyleCnt="0"/>
      <dgm:spPr/>
      <dgm:t>
        <a:bodyPr/>
        <a:lstStyle/>
        <a:p>
          <a:endParaRPr lang="es-EC"/>
        </a:p>
      </dgm:t>
    </dgm:pt>
    <dgm:pt modelId="{A8996B6A-C3A4-4E48-A522-C083B575EC56}" type="pres">
      <dgm:prSet presAssocID="{B9509688-25BE-407A-8F91-E2627225C8C0}" presName="compNode" presStyleCnt="0"/>
      <dgm:spPr/>
    </dgm:pt>
    <dgm:pt modelId="{4BD16320-2666-4859-9AD5-369CB0D3FAB7}" type="pres">
      <dgm:prSet presAssocID="{B9509688-25BE-407A-8F91-E2627225C8C0}" presName="bkgdShape" presStyleLbl="node1" presStyleIdx="5" presStyleCnt="6"/>
      <dgm:spPr/>
      <dgm:t>
        <a:bodyPr/>
        <a:lstStyle/>
        <a:p>
          <a:endParaRPr lang="es-EC"/>
        </a:p>
      </dgm:t>
    </dgm:pt>
    <dgm:pt modelId="{776C6FF5-825C-42DA-873A-C6F1B7DF00DC}" type="pres">
      <dgm:prSet presAssocID="{B9509688-25BE-407A-8F91-E2627225C8C0}" presName="nodeTx" presStyleLbl="node1" presStyleIdx="5" presStyleCnt="6">
        <dgm:presLayoutVars>
          <dgm:bulletEnabled val="1"/>
        </dgm:presLayoutVars>
      </dgm:prSet>
      <dgm:spPr/>
      <dgm:t>
        <a:bodyPr/>
        <a:lstStyle/>
        <a:p>
          <a:endParaRPr lang="es-EC"/>
        </a:p>
      </dgm:t>
    </dgm:pt>
    <dgm:pt modelId="{8B74DC86-1DDC-40CB-92EE-84BC6A2FF859}" type="pres">
      <dgm:prSet presAssocID="{B9509688-25BE-407A-8F91-E2627225C8C0}" presName="invisiNode" presStyleLbl="node1" presStyleIdx="5" presStyleCnt="6"/>
      <dgm:spPr/>
    </dgm:pt>
    <dgm:pt modelId="{EE1A6607-922A-4AA1-843A-58660C8EDE97}" type="pres">
      <dgm:prSet presAssocID="{B9509688-25BE-407A-8F91-E2627225C8C0}"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0" b="-10000"/>
          </a:stretch>
        </a:blipFill>
      </dgm:spPr>
    </dgm:pt>
  </dgm:ptLst>
  <dgm:cxnLst>
    <dgm:cxn modelId="{93A8B202-CDEB-44E5-8E71-96BAF8EA52E2}" type="presOf" srcId="{B9509688-25BE-407A-8F91-E2627225C8C0}" destId="{776C6FF5-825C-42DA-873A-C6F1B7DF00DC}" srcOrd="1" destOrd="0" presId="urn:microsoft.com/office/officeart/2005/8/layout/hList7"/>
    <dgm:cxn modelId="{8E068C8C-4BB8-434E-9CC3-65854EFDFDE5}" type="presOf" srcId="{CAE1B741-64A4-42D7-A4A0-06EAE6C2E38E}" destId="{40C2EC7E-F2A1-4228-939C-857E940D85E9}" srcOrd="0" destOrd="0" presId="urn:microsoft.com/office/officeart/2005/8/layout/hList7"/>
    <dgm:cxn modelId="{F91BFDE8-7944-4E10-AB37-AD464ED21435}" type="presOf" srcId="{D8722320-C5DD-4A6F-BD18-A89240076C42}" destId="{5B1868F1-E5C9-4079-95E6-278DFE8D7C51}" srcOrd="0" destOrd="0" presId="urn:microsoft.com/office/officeart/2005/8/layout/hList7"/>
    <dgm:cxn modelId="{8BCB9417-B3DE-48F2-9B06-00EC1E273997}" type="presOf" srcId="{8993CA12-6A75-4A01-BC8C-3DCC63F3472E}" destId="{E2EE4891-8E3F-4D01-82C5-E003F786A363}" srcOrd="0" destOrd="0" presId="urn:microsoft.com/office/officeart/2005/8/layout/hList7"/>
    <dgm:cxn modelId="{3DD21532-851E-4BCF-8000-5F436C88272B}" type="presOf" srcId="{825E73EF-772F-40E7-B435-75DB2D434BCF}" destId="{56503408-D667-4C95-BF95-7ADF1552B2E5}" srcOrd="0" destOrd="0" presId="urn:microsoft.com/office/officeart/2005/8/layout/hList7"/>
    <dgm:cxn modelId="{3E0308FA-4CAB-42C3-89ED-75E248C17FB6}" type="presOf" srcId="{E431753A-C3C4-419A-B9DA-8EF17A0B919F}" destId="{3931C948-4C4A-42AC-A086-420DEF183891}" srcOrd="0" destOrd="0" presId="urn:microsoft.com/office/officeart/2005/8/layout/hList7"/>
    <dgm:cxn modelId="{E982A2E6-9C17-4975-9597-09D2A95CAE4D}" srcId="{E41487CF-53A1-4F0B-8341-51829C06955E}" destId="{825E73EF-772F-40E7-B435-75DB2D434BCF}" srcOrd="2" destOrd="0" parTransId="{9D45DD6D-ED14-4AFB-86FB-B4CE548E5ADE}" sibTransId="{C8510497-37B4-4A2F-9D57-198E138CCDA2}"/>
    <dgm:cxn modelId="{1F5C603E-8C44-4C66-97F1-0528751EB5CA}" type="presOf" srcId="{6A3919A4-5E19-40E1-A845-FE089D8466E0}" destId="{62C09B84-771C-4ADB-ABC6-E78AC3CAA54C}" srcOrd="0" destOrd="0" presId="urn:microsoft.com/office/officeart/2005/8/layout/hList7"/>
    <dgm:cxn modelId="{A9F65212-8BE7-4CC5-96CD-32031C59924B}" srcId="{E41487CF-53A1-4F0B-8341-51829C06955E}" destId="{6A3919A4-5E19-40E1-A845-FE089D8466E0}" srcOrd="3" destOrd="0" parTransId="{6F4ADC5E-2810-4E65-9945-2F83086B474B}" sibTransId="{15156A2D-ED18-4FAA-BF21-660389AE0A79}"/>
    <dgm:cxn modelId="{9877E8BF-EB37-4719-A6B4-02ED590D7404}" srcId="{E41487CF-53A1-4F0B-8341-51829C06955E}" destId="{CAE1B741-64A4-42D7-A4A0-06EAE6C2E38E}" srcOrd="4" destOrd="0" parTransId="{DD5595B9-398B-4136-860C-C41D7B9A8EAF}" sibTransId="{841996C2-E52C-43BC-9355-1489DF3CDCAC}"/>
    <dgm:cxn modelId="{0D388B59-3666-4811-9FA8-417E270F0426}" type="presOf" srcId="{15156A2D-ED18-4FAA-BF21-660389AE0A79}" destId="{42FB0F95-8D01-4A68-8170-866CC69E6D12}" srcOrd="0" destOrd="0" presId="urn:microsoft.com/office/officeart/2005/8/layout/hList7"/>
    <dgm:cxn modelId="{CF47E33C-63BD-4874-BF16-407C869E9AE7}" type="presOf" srcId="{825E73EF-772F-40E7-B435-75DB2D434BCF}" destId="{AF1A94F8-0959-4351-B95D-D2D40C07244A}" srcOrd="1" destOrd="0" presId="urn:microsoft.com/office/officeart/2005/8/layout/hList7"/>
    <dgm:cxn modelId="{6C82F063-DEA1-481D-842D-A07B445A952F}" type="presOf" srcId="{841996C2-E52C-43BC-9355-1489DF3CDCAC}" destId="{75266740-FEF6-4E88-AF5E-E60282B811A9}" srcOrd="0" destOrd="0" presId="urn:microsoft.com/office/officeart/2005/8/layout/hList7"/>
    <dgm:cxn modelId="{BBAB4D3E-CE53-4B14-AEB4-0C71E67DDD53}" type="presOf" srcId="{1739B714-9659-4573-9873-D04A9C276F5D}" destId="{B04E927F-F362-4E3A-A49D-341A6204D24A}" srcOrd="0" destOrd="0" presId="urn:microsoft.com/office/officeart/2005/8/layout/hList7"/>
    <dgm:cxn modelId="{C5031D46-D30A-4A4B-8192-7782FB72EF0A}" type="presOf" srcId="{CAE1B741-64A4-42D7-A4A0-06EAE6C2E38E}" destId="{BB85F7B7-98C9-4A8B-8FC0-5493D645AE7D}" srcOrd="1" destOrd="0" presId="urn:microsoft.com/office/officeart/2005/8/layout/hList7"/>
    <dgm:cxn modelId="{3B4B8A32-AD19-4DA5-ACB9-92513B1ACB5F}" srcId="{E41487CF-53A1-4F0B-8341-51829C06955E}" destId="{1739B714-9659-4573-9873-D04A9C276F5D}" srcOrd="0" destOrd="0" parTransId="{DE25BE79-6906-477B-81BA-D3A7D78E749F}" sibTransId="{8993CA12-6A75-4A01-BC8C-3DCC63F3472E}"/>
    <dgm:cxn modelId="{14C0F159-9FAE-4693-B626-9AA73079491F}" type="presOf" srcId="{B9509688-25BE-407A-8F91-E2627225C8C0}" destId="{4BD16320-2666-4859-9AD5-369CB0D3FAB7}" srcOrd="0" destOrd="0" presId="urn:microsoft.com/office/officeart/2005/8/layout/hList7"/>
    <dgm:cxn modelId="{BEBD53E4-C0BE-4CC4-AB1B-5C2B28948F9B}" type="presOf" srcId="{6A3919A4-5E19-40E1-A845-FE089D8466E0}" destId="{85D1C4A6-E694-4DA2-BFC4-0FC7F068D5FC}" srcOrd="1" destOrd="0" presId="urn:microsoft.com/office/officeart/2005/8/layout/hList7"/>
    <dgm:cxn modelId="{EF61433A-CC9A-434D-BD52-B5A36537C613}" type="presOf" srcId="{E41487CF-53A1-4F0B-8341-51829C06955E}" destId="{7518E5FD-DA00-4505-B368-C93F8367D673}" srcOrd="0" destOrd="0" presId="urn:microsoft.com/office/officeart/2005/8/layout/hList7"/>
    <dgm:cxn modelId="{F59F0C73-487F-4701-9F59-558547BEF5BF}" type="presOf" srcId="{C8510497-37B4-4A2F-9D57-198E138CCDA2}" destId="{A4A2A733-6272-4B37-BE43-09C02DACFF28}" srcOrd="0" destOrd="0" presId="urn:microsoft.com/office/officeart/2005/8/layout/hList7"/>
    <dgm:cxn modelId="{7E6BB2B3-0E24-49D8-A87B-0CD15C22E171}" srcId="{E41487CF-53A1-4F0B-8341-51829C06955E}" destId="{E431753A-C3C4-419A-B9DA-8EF17A0B919F}" srcOrd="1" destOrd="0" parTransId="{CCEDB5D5-1C18-4A76-BC5A-C970BFBBF99E}" sibTransId="{D8722320-C5DD-4A6F-BD18-A89240076C42}"/>
    <dgm:cxn modelId="{CC32BC52-9D3C-4493-AB75-2B8DBE689DE1}" srcId="{E41487CF-53A1-4F0B-8341-51829C06955E}" destId="{B9509688-25BE-407A-8F91-E2627225C8C0}" srcOrd="5" destOrd="0" parTransId="{B88D67B8-85EF-4CEC-96FF-D7FADC881A0F}" sibTransId="{B01A1A69-C474-45C8-814A-3932C207A148}"/>
    <dgm:cxn modelId="{A80D6736-BEFA-48FB-A8D3-69F152E20693}" type="presOf" srcId="{1739B714-9659-4573-9873-D04A9C276F5D}" destId="{18C7A517-575B-430B-A994-E8A09B2405BD}" srcOrd="1" destOrd="0" presId="urn:microsoft.com/office/officeart/2005/8/layout/hList7"/>
    <dgm:cxn modelId="{C921BA7B-32D8-4781-ADBC-F14F0C4612C6}" type="presOf" srcId="{E431753A-C3C4-419A-B9DA-8EF17A0B919F}" destId="{4BB627B8-7891-4DFA-992F-0A74F4F02AAA}" srcOrd="1" destOrd="0" presId="urn:microsoft.com/office/officeart/2005/8/layout/hList7"/>
    <dgm:cxn modelId="{9911DA55-93E1-4A28-B006-4CDEBA9822B5}" type="presParOf" srcId="{7518E5FD-DA00-4505-B368-C93F8367D673}" destId="{F79F6321-077A-4339-939D-C2DE9D09D941}" srcOrd="0" destOrd="0" presId="urn:microsoft.com/office/officeart/2005/8/layout/hList7"/>
    <dgm:cxn modelId="{D9C8B4A1-3435-49E9-B7F4-07B7E53DF0C8}" type="presParOf" srcId="{7518E5FD-DA00-4505-B368-C93F8367D673}" destId="{F5893FF8-E3EE-4D9F-8779-56BE047E68E8}" srcOrd="1" destOrd="0" presId="urn:microsoft.com/office/officeart/2005/8/layout/hList7"/>
    <dgm:cxn modelId="{6B651271-041E-4088-BE68-FAC931CF3E6F}" type="presParOf" srcId="{F5893FF8-E3EE-4D9F-8779-56BE047E68E8}" destId="{E28AE627-6976-480E-8ED4-448C92BA0A2B}" srcOrd="0" destOrd="0" presId="urn:microsoft.com/office/officeart/2005/8/layout/hList7"/>
    <dgm:cxn modelId="{00A468FB-929E-4B48-A349-43367E867EF2}" type="presParOf" srcId="{E28AE627-6976-480E-8ED4-448C92BA0A2B}" destId="{B04E927F-F362-4E3A-A49D-341A6204D24A}" srcOrd="0" destOrd="0" presId="urn:microsoft.com/office/officeart/2005/8/layout/hList7"/>
    <dgm:cxn modelId="{0A4C3984-81E9-422B-ABA9-DB22B6C35D59}" type="presParOf" srcId="{E28AE627-6976-480E-8ED4-448C92BA0A2B}" destId="{18C7A517-575B-430B-A994-E8A09B2405BD}" srcOrd="1" destOrd="0" presId="urn:microsoft.com/office/officeart/2005/8/layout/hList7"/>
    <dgm:cxn modelId="{8312A081-1E37-4A01-AEED-852309A27AE2}" type="presParOf" srcId="{E28AE627-6976-480E-8ED4-448C92BA0A2B}" destId="{51EA7BBE-498A-4F34-9737-2ABBE37FF5D6}" srcOrd="2" destOrd="0" presId="urn:microsoft.com/office/officeart/2005/8/layout/hList7"/>
    <dgm:cxn modelId="{2B3459C4-B220-4223-827D-8ECFDA00597E}" type="presParOf" srcId="{E28AE627-6976-480E-8ED4-448C92BA0A2B}" destId="{597D9D7D-16ED-458A-9F99-30A7A19FD084}" srcOrd="3" destOrd="0" presId="urn:microsoft.com/office/officeart/2005/8/layout/hList7"/>
    <dgm:cxn modelId="{2D822019-30F7-4F78-BE70-1C5249FBA67B}" type="presParOf" srcId="{F5893FF8-E3EE-4D9F-8779-56BE047E68E8}" destId="{E2EE4891-8E3F-4D01-82C5-E003F786A363}" srcOrd="1" destOrd="0" presId="urn:microsoft.com/office/officeart/2005/8/layout/hList7"/>
    <dgm:cxn modelId="{7E079958-2D67-4A4D-A062-6653ED3D3F1C}" type="presParOf" srcId="{F5893FF8-E3EE-4D9F-8779-56BE047E68E8}" destId="{6D02020B-36AB-467A-ADD9-092B84CB56C1}" srcOrd="2" destOrd="0" presId="urn:microsoft.com/office/officeart/2005/8/layout/hList7"/>
    <dgm:cxn modelId="{AE1B52D6-3068-4EA6-B946-4F8314547ADF}" type="presParOf" srcId="{6D02020B-36AB-467A-ADD9-092B84CB56C1}" destId="{3931C948-4C4A-42AC-A086-420DEF183891}" srcOrd="0" destOrd="0" presId="urn:microsoft.com/office/officeart/2005/8/layout/hList7"/>
    <dgm:cxn modelId="{89182BE2-04B7-4B1D-9646-EA8A4AF3FC80}" type="presParOf" srcId="{6D02020B-36AB-467A-ADD9-092B84CB56C1}" destId="{4BB627B8-7891-4DFA-992F-0A74F4F02AAA}" srcOrd="1" destOrd="0" presId="urn:microsoft.com/office/officeart/2005/8/layout/hList7"/>
    <dgm:cxn modelId="{E19CCB39-EA30-4C27-A01A-C2B550D38B7D}" type="presParOf" srcId="{6D02020B-36AB-467A-ADD9-092B84CB56C1}" destId="{9B7F10AA-09B6-41AE-9B5C-60168E6F3491}" srcOrd="2" destOrd="0" presId="urn:microsoft.com/office/officeart/2005/8/layout/hList7"/>
    <dgm:cxn modelId="{FE4FAFD5-DE6F-4CC2-A956-3DD9EF1C1DE8}" type="presParOf" srcId="{6D02020B-36AB-467A-ADD9-092B84CB56C1}" destId="{80E8E925-A0FF-42F4-9039-290CF941AD64}" srcOrd="3" destOrd="0" presId="urn:microsoft.com/office/officeart/2005/8/layout/hList7"/>
    <dgm:cxn modelId="{5B94C045-D01F-496B-BEBA-1B2F0CD60295}" type="presParOf" srcId="{F5893FF8-E3EE-4D9F-8779-56BE047E68E8}" destId="{5B1868F1-E5C9-4079-95E6-278DFE8D7C51}" srcOrd="3" destOrd="0" presId="urn:microsoft.com/office/officeart/2005/8/layout/hList7"/>
    <dgm:cxn modelId="{106836FC-B7F0-4080-A260-B14ECBBB22AF}" type="presParOf" srcId="{F5893FF8-E3EE-4D9F-8779-56BE047E68E8}" destId="{A3E57E51-679F-4064-A575-E56C1F125BB7}" srcOrd="4" destOrd="0" presId="urn:microsoft.com/office/officeart/2005/8/layout/hList7"/>
    <dgm:cxn modelId="{569CC63A-54F2-4561-BAC1-392E0472FA89}" type="presParOf" srcId="{A3E57E51-679F-4064-A575-E56C1F125BB7}" destId="{56503408-D667-4C95-BF95-7ADF1552B2E5}" srcOrd="0" destOrd="0" presId="urn:microsoft.com/office/officeart/2005/8/layout/hList7"/>
    <dgm:cxn modelId="{6DBD09D9-E86D-436F-8B57-F0C79A31E723}" type="presParOf" srcId="{A3E57E51-679F-4064-A575-E56C1F125BB7}" destId="{AF1A94F8-0959-4351-B95D-D2D40C07244A}" srcOrd="1" destOrd="0" presId="urn:microsoft.com/office/officeart/2005/8/layout/hList7"/>
    <dgm:cxn modelId="{3179783F-8117-471F-9A0E-F64C57198E36}" type="presParOf" srcId="{A3E57E51-679F-4064-A575-E56C1F125BB7}" destId="{A2D67236-DB13-44BF-8486-20464D2DE53F}" srcOrd="2" destOrd="0" presId="urn:microsoft.com/office/officeart/2005/8/layout/hList7"/>
    <dgm:cxn modelId="{ECD2F193-B2B6-49B3-9370-338F300A4358}" type="presParOf" srcId="{A3E57E51-679F-4064-A575-E56C1F125BB7}" destId="{346EDB7D-0764-4478-B4A5-2E082BFDF851}" srcOrd="3" destOrd="0" presId="urn:microsoft.com/office/officeart/2005/8/layout/hList7"/>
    <dgm:cxn modelId="{4B5A7005-C957-4162-BD53-7118C0413287}" type="presParOf" srcId="{F5893FF8-E3EE-4D9F-8779-56BE047E68E8}" destId="{A4A2A733-6272-4B37-BE43-09C02DACFF28}" srcOrd="5" destOrd="0" presId="urn:microsoft.com/office/officeart/2005/8/layout/hList7"/>
    <dgm:cxn modelId="{9EFC285F-F37A-42A8-B473-D5C80E5D90B0}" type="presParOf" srcId="{F5893FF8-E3EE-4D9F-8779-56BE047E68E8}" destId="{CE3923C0-1B62-487A-82F0-5078B454E0E5}" srcOrd="6" destOrd="0" presId="urn:microsoft.com/office/officeart/2005/8/layout/hList7"/>
    <dgm:cxn modelId="{59062335-66AE-4D3C-8CA3-0CFF4D200EDF}" type="presParOf" srcId="{CE3923C0-1B62-487A-82F0-5078B454E0E5}" destId="{62C09B84-771C-4ADB-ABC6-E78AC3CAA54C}" srcOrd="0" destOrd="0" presId="urn:microsoft.com/office/officeart/2005/8/layout/hList7"/>
    <dgm:cxn modelId="{053036DF-EDCB-4547-B08D-03656B8B59D0}" type="presParOf" srcId="{CE3923C0-1B62-487A-82F0-5078B454E0E5}" destId="{85D1C4A6-E694-4DA2-BFC4-0FC7F068D5FC}" srcOrd="1" destOrd="0" presId="urn:microsoft.com/office/officeart/2005/8/layout/hList7"/>
    <dgm:cxn modelId="{6F5237AE-5A27-4592-82CE-F096344D4B94}" type="presParOf" srcId="{CE3923C0-1B62-487A-82F0-5078B454E0E5}" destId="{EECE6901-D2F8-49B7-8D7A-5E377310DCA6}" srcOrd="2" destOrd="0" presId="urn:microsoft.com/office/officeart/2005/8/layout/hList7"/>
    <dgm:cxn modelId="{6021A852-DE5A-458B-BD8D-C45FCA2FA784}" type="presParOf" srcId="{CE3923C0-1B62-487A-82F0-5078B454E0E5}" destId="{91BC21AC-8D45-4AAB-BE2C-13E0EC630DD2}" srcOrd="3" destOrd="0" presId="urn:microsoft.com/office/officeart/2005/8/layout/hList7"/>
    <dgm:cxn modelId="{44585456-1ED4-4A95-A1BD-255BB7BE39D2}" type="presParOf" srcId="{F5893FF8-E3EE-4D9F-8779-56BE047E68E8}" destId="{42FB0F95-8D01-4A68-8170-866CC69E6D12}" srcOrd="7" destOrd="0" presId="urn:microsoft.com/office/officeart/2005/8/layout/hList7"/>
    <dgm:cxn modelId="{590138FE-C4EF-4107-90B0-75FED891D168}" type="presParOf" srcId="{F5893FF8-E3EE-4D9F-8779-56BE047E68E8}" destId="{F2A99C9D-9CEC-4D2A-814C-0FA8949FE402}" srcOrd="8" destOrd="0" presId="urn:microsoft.com/office/officeart/2005/8/layout/hList7"/>
    <dgm:cxn modelId="{862083F5-5BA8-4D21-AD41-E6B810F975F1}" type="presParOf" srcId="{F2A99C9D-9CEC-4D2A-814C-0FA8949FE402}" destId="{40C2EC7E-F2A1-4228-939C-857E940D85E9}" srcOrd="0" destOrd="0" presId="urn:microsoft.com/office/officeart/2005/8/layout/hList7"/>
    <dgm:cxn modelId="{62C877D1-89DA-483E-9B2D-619B4CE01FFA}" type="presParOf" srcId="{F2A99C9D-9CEC-4D2A-814C-0FA8949FE402}" destId="{BB85F7B7-98C9-4A8B-8FC0-5493D645AE7D}" srcOrd="1" destOrd="0" presId="urn:microsoft.com/office/officeart/2005/8/layout/hList7"/>
    <dgm:cxn modelId="{66F3C11A-8E10-4482-8E58-A878E43A825C}" type="presParOf" srcId="{F2A99C9D-9CEC-4D2A-814C-0FA8949FE402}" destId="{F534C489-7288-411A-A323-72E9271B9E5A}" srcOrd="2" destOrd="0" presId="urn:microsoft.com/office/officeart/2005/8/layout/hList7"/>
    <dgm:cxn modelId="{69786F61-F7F3-4F82-A8E5-40F98F10D052}" type="presParOf" srcId="{F2A99C9D-9CEC-4D2A-814C-0FA8949FE402}" destId="{B2A9C0D9-1BC8-4D49-8E53-95E3B193EBDE}" srcOrd="3" destOrd="0" presId="urn:microsoft.com/office/officeart/2005/8/layout/hList7"/>
    <dgm:cxn modelId="{3BA1679C-B344-449F-A864-C398B1FD7851}" type="presParOf" srcId="{F5893FF8-E3EE-4D9F-8779-56BE047E68E8}" destId="{75266740-FEF6-4E88-AF5E-E60282B811A9}" srcOrd="9" destOrd="0" presId="urn:microsoft.com/office/officeart/2005/8/layout/hList7"/>
    <dgm:cxn modelId="{76FE2C4D-6691-4DF0-950B-40DE3F174723}" type="presParOf" srcId="{F5893FF8-E3EE-4D9F-8779-56BE047E68E8}" destId="{A8996B6A-C3A4-4E48-A522-C083B575EC56}" srcOrd="10" destOrd="0" presId="urn:microsoft.com/office/officeart/2005/8/layout/hList7"/>
    <dgm:cxn modelId="{D84C0E62-77E0-4AE2-A6BF-8092CB268ED2}" type="presParOf" srcId="{A8996B6A-C3A4-4E48-A522-C083B575EC56}" destId="{4BD16320-2666-4859-9AD5-369CB0D3FAB7}" srcOrd="0" destOrd="0" presId="urn:microsoft.com/office/officeart/2005/8/layout/hList7"/>
    <dgm:cxn modelId="{97EDC032-61A0-464E-A505-432A0395A453}" type="presParOf" srcId="{A8996B6A-C3A4-4E48-A522-C083B575EC56}" destId="{776C6FF5-825C-42DA-873A-C6F1B7DF00DC}" srcOrd="1" destOrd="0" presId="urn:microsoft.com/office/officeart/2005/8/layout/hList7"/>
    <dgm:cxn modelId="{23C64A98-54AF-42F3-BEDF-728CE8B5F482}" type="presParOf" srcId="{A8996B6A-C3A4-4E48-A522-C083B575EC56}" destId="{8B74DC86-1DDC-40CB-92EE-84BC6A2FF859}" srcOrd="2" destOrd="0" presId="urn:microsoft.com/office/officeart/2005/8/layout/hList7"/>
    <dgm:cxn modelId="{76A51B16-B6E7-4547-93A4-BC8B70384027}" type="presParOf" srcId="{A8996B6A-C3A4-4E48-A522-C083B575EC56}" destId="{EE1A6607-922A-4AA1-843A-58660C8EDE9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E81F4E-828E-419D-BA4A-B743EC4869D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E060DEAF-DD93-45B4-B3ED-310321BF6FF4}">
      <dgm:prSet phldrT="[Texto]"/>
      <dgm:spPr/>
      <dgm:t>
        <a:bodyPr/>
        <a:lstStyle/>
        <a:p>
          <a:r>
            <a:rPr lang="es-EC" dirty="0" smtClean="0">
              <a:solidFill>
                <a:schemeClr val="bg2">
                  <a:lumMod val="10000"/>
                </a:schemeClr>
              </a:solidFill>
            </a:rPr>
            <a:t>Teoría de ciclo económico</a:t>
          </a:r>
          <a:endParaRPr lang="es-EC" dirty="0">
            <a:solidFill>
              <a:schemeClr val="bg2">
                <a:lumMod val="10000"/>
              </a:schemeClr>
            </a:solidFill>
          </a:endParaRPr>
        </a:p>
      </dgm:t>
    </dgm:pt>
    <dgm:pt modelId="{4272D305-D8FA-4DFF-B857-A1F887CDEC37}" type="parTrans" cxnId="{9DE91AC2-DD9F-4D5B-83CB-5DC1609E4FC0}">
      <dgm:prSet/>
      <dgm:spPr/>
      <dgm:t>
        <a:bodyPr/>
        <a:lstStyle/>
        <a:p>
          <a:endParaRPr lang="es-EC">
            <a:solidFill>
              <a:schemeClr val="bg2">
                <a:lumMod val="10000"/>
              </a:schemeClr>
            </a:solidFill>
          </a:endParaRPr>
        </a:p>
      </dgm:t>
    </dgm:pt>
    <dgm:pt modelId="{67E428ED-0488-441C-BBA7-B8BF2312CDA4}" type="sibTrans" cxnId="{9DE91AC2-DD9F-4D5B-83CB-5DC1609E4FC0}">
      <dgm:prSet/>
      <dgm:spPr/>
      <dgm:t>
        <a:bodyPr/>
        <a:lstStyle/>
        <a:p>
          <a:endParaRPr lang="es-EC">
            <a:solidFill>
              <a:schemeClr val="bg2">
                <a:lumMod val="10000"/>
              </a:schemeClr>
            </a:solidFill>
          </a:endParaRPr>
        </a:p>
      </dgm:t>
    </dgm:pt>
    <dgm:pt modelId="{9A45B83B-1CEF-40E0-AE16-B91E6207322C}">
      <dgm:prSet phldrT="[Texto]"/>
      <dgm:spPr/>
      <dgm:t>
        <a:bodyPr/>
        <a:lstStyle/>
        <a:p>
          <a:r>
            <a:rPr lang="es-EC" dirty="0" smtClean="0">
              <a:solidFill>
                <a:schemeClr val="bg2">
                  <a:lumMod val="10000"/>
                </a:schemeClr>
              </a:solidFill>
            </a:rPr>
            <a:t>Teoría del dinero y del crédito</a:t>
          </a:r>
          <a:endParaRPr lang="es-EC" dirty="0">
            <a:solidFill>
              <a:schemeClr val="bg2">
                <a:lumMod val="10000"/>
              </a:schemeClr>
            </a:solidFill>
          </a:endParaRPr>
        </a:p>
      </dgm:t>
    </dgm:pt>
    <dgm:pt modelId="{633F4D2E-E611-45B2-A3F9-35448DBFBD89}" type="parTrans" cxnId="{B0E6E0FF-51EF-44D2-841D-96ABA3D590D9}">
      <dgm:prSet/>
      <dgm:spPr/>
      <dgm:t>
        <a:bodyPr/>
        <a:lstStyle/>
        <a:p>
          <a:endParaRPr lang="es-EC">
            <a:solidFill>
              <a:schemeClr val="bg2">
                <a:lumMod val="10000"/>
              </a:schemeClr>
            </a:solidFill>
          </a:endParaRPr>
        </a:p>
      </dgm:t>
    </dgm:pt>
    <dgm:pt modelId="{265375FA-A2FC-4910-9670-5864F6FF1CB9}" type="sibTrans" cxnId="{B0E6E0FF-51EF-44D2-841D-96ABA3D590D9}">
      <dgm:prSet/>
      <dgm:spPr/>
      <dgm:t>
        <a:bodyPr/>
        <a:lstStyle/>
        <a:p>
          <a:endParaRPr lang="es-EC">
            <a:solidFill>
              <a:schemeClr val="bg2">
                <a:lumMod val="10000"/>
              </a:schemeClr>
            </a:solidFill>
          </a:endParaRPr>
        </a:p>
      </dgm:t>
    </dgm:pt>
    <dgm:pt modelId="{D9F47FE8-3BD5-4C47-8C21-15DD5820D9C5}">
      <dgm:prSet phldrT="[Texto]"/>
      <dgm:spPr/>
      <dgm:t>
        <a:bodyPr/>
        <a:lstStyle/>
        <a:p>
          <a:r>
            <a:rPr lang="es-EC" dirty="0" smtClean="0">
              <a:solidFill>
                <a:schemeClr val="bg2">
                  <a:lumMod val="10000"/>
                </a:schemeClr>
              </a:solidFill>
            </a:rPr>
            <a:t>Teoría del valor</a:t>
          </a:r>
          <a:endParaRPr lang="es-EC" dirty="0">
            <a:solidFill>
              <a:schemeClr val="bg2">
                <a:lumMod val="10000"/>
              </a:schemeClr>
            </a:solidFill>
          </a:endParaRPr>
        </a:p>
      </dgm:t>
    </dgm:pt>
    <dgm:pt modelId="{380B39E3-7401-4223-A54F-30DC95A5132C}" type="parTrans" cxnId="{BDF5A942-9DE4-4CA2-B587-525EF62CEAA0}">
      <dgm:prSet/>
      <dgm:spPr/>
      <dgm:t>
        <a:bodyPr/>
        <a:lstStyle/>
        <a:p>
          <a:endParaRPr lang="es-EC">
            <a:solidFill>
              <a:schemeClr val="bg2">
                <a:lumMod val="10000"/>
              </a:schemeClr>
            </a:solidFill>
          </a:endParaRPr>
        </a:p>
      </dgm:t>
    </dgm:pt>
    <dgm:pt modelId="{C74FF3BD-7B1A-45F1-BEDD-2247CCDA69CA}" type="sibTrans" cxnId="{BDF5A942-9DE4-4CA2-B587-525EF62CEAA0}">
      <dgm:prSet/>
      <dgm:spPr/>
      <dgm:t>
        <a:bodyPr/>
        <a:lstStyle/>
        <a:p>
          <a:endParaRPr lang="es-EC">
            <a:solidFill>
              <a:schemeClr val="bg2">
                <a:lumMod val="10000"/>
              </a:schemeClr>
            </a:solidFill>
          </a:endParaRPr>
        </a:p>
      </dgm:t>
    </dgm:pt>
    <dgm:pt modelId="{9CAFE2A5-4607-4524-84C9-7F2D968E30BC}">
      <dgm:prSet phldrT="[Texto]"/>
      <dgm:spPr/>
      <dgm:t>
        <a:bodyPr/>
        <a:lstStyle/>
        <a:p>
          <a:r>
            <a:rPr lang="es-EC" dirty="0" smtClean="0">
              <a:solidFill>
                <a:schemeClr val="bg2">
                  <a:lumMod val="10000"/>
                </a:schemeClr>
              </a:solidFill>
            </a:rPr>
            <a:t>Teoría del desarrollo económico</a:t>
          </a:r>
          <a:endParaRPr lang="es-EC" dirty="0">
            <a:solidFill>
              <a:schemeClr val="bg2">
                <a:lumMod val="10000"/>
              </a:schemeClr>
            </a:solidFill>
          </a:endParaRPr>
        </a:p>
      </dgm:t>
    </dgm:pt>
    <dgm:pt modelId="{E912B1B4-ECC1-430C-B8CE-20DC14D0417A}" type="parTrans" cxnId="{910583B6-CD07-49D0-8D06-45DABF1F66B4}">
      <dgm:prSet/>
      <dgm:spPr/>
      <dgm:t>
        <a:bodyPr/>
        <a:lstStyle/>
        <a:p>
          <a:endParaRPr lang="es-EC">
            <a:solidFill>
              <a:schemeClr val="bg2">
                <a:lumMod val="10000"/>
              </a:schemeClr>
            </a:solidFill>
          </a:endParaRPr>
        </a:p>
      </dgm:t>
    </dgm:pt>
    <dgm:pt modelId="{2063546D-35F4-44E2-B14D-7FD93C87E9F5}" type="sibTrans" cxnId="{910583B6-CD07-49D0-8D06-45DABF1F66B4}">
      <dgm:prSet/>
      <dgm:spPr/>
      <dgm:t>
        <a:bodyPr/>
        <a:lstStyle/>
        <a:p>
          <a:endParaRPr lang="es-EC">
            <a:solidFill>
              <a:schemeClr val="bg2">
                <a:lumMod val="10000"/>
              </a:schemeClr>
            </a:solidFill>
          </a:endParaRPr>
        </a:p>
      </dgm:t>
    </dgm:pt>
    <dgm:pt modelId="{1FAFBDBD-B157-4BDE-A089-5F29B7B66E76}" type="pres">
      <dgm:prSet presAssocID="{41E81F4E-828E-419D-BA4A-B743EC4869DA}" presName="diagram" presStyleCnt="0">
        <dgm:presLayoutVars>
          <dgm:dir/>
          <dgm:resizeHandles val="exact"/>
        </dgm:presLayoutVars>
      </dgm:prSet>
      <dgm:spPr/>
      <dgm:t>
        <a:bodyPr/>
        <a:lstStyle/>
        <a:p>
          <a:endParaRPr lang="es-EC"/>
        </a:p>
      </dgm:t>
    </dgm:pt>
    <dgm:pt modelId="{97AEAC6C-623F-438B-92AA-4DE96C432E6D}" type="pres">
      <dgm:prSet presAssocID="{E060DEAF-DD93-45B4-B3ED-310321BF6FF4}" presName="node" presStyleLbl="node1" presStyleIdx="0" presStyleCnt="4">
        <dgm:presLayoutVars>
          <dgm:bulletEnabled val="1"/>
        </dgm:presLayoutVars>
      </dgm:prSet>
      <dgm:spPr/>
      <dgm:t>
        <a:bodyPr/>
        <a:lstStyle/>
        <a:p>
          <a:endParaRPr lang="es-EC"/>
        </a:p>
      </dgm:t>
    </dgm:pt>
    <dgm:pt modelId="{DBAB325B-5F39-4532-8360-51B1F279C701}" type="pres">
      <dgm:prSet presAssocID="{67E428ED-0488-441C-BBA7-B8BF2312CDA4}" presName="sibTrans" presStyleCnt="0"/>
      <dgm:spPr/>
    </dgm:pt>
    <dgm:pt modelId="{1C9BBFCD-58C4-4974-B05C-717FA615640F}" type="pres">
      <dgm:prSet presAssocID="{9A45B83B-1CEF-40E0-AE16-B91E6207322C}" presName="node" presStyleLbl="node1" presStyleIdx="1" presStyleCnt="4">
        <dgm:presLayoutVars>
          <dgm:bulletEnabled val="1"/>
        </dgm:presLayoutVars>
      </dgm:prSet>
      <dgm:spPr/>
      <dgm:t>
        <a:bodyPr/>
        <a:lstStyle/>
        <a:p>
          <a:endParaRPr lang="es-EC"/>
        </a:p>
      </dgm:t>
    </dgm:pt>
    <dgm:pt modelId="{CFCCF6C4-8375-4F25-A951-B903C74A2122}" type="pres">
      <dgm:prSet presAssocID="{265375FA-A2FC-4910-9670-5864F6FF1CB9}" presName="sibTrans" presStyleCnt="0"/>
      <dgm:spPr/>
    </dgm:pt>
    <dgm:pt modelId="{AB8149DD-9E7D-4A7B-A8AA-7C90E7B21103}" type="pres">
      <dgm:prSet presAssocID="{D9F47FE8-3BD5-4C47-8C21-15DD5820D9C5}" presName="node" presStyleLbl="node1" presStyleIdx="2" presStyleCnt="4">
        <dgm:presLayoutVars>
          <dgm:bulletEnabled val="1"/>
        </dgm:presLayoutVars>
      </dgm:prSet>
      <dgm:spPr/>
      <dgm:t>
        <a:bodyPr/>
        <a:lstStyle/>
        <a:p>
          <a:endParaRPr lang="es-EC"/>
        </a:p>
      </dgm:t>
    </dgm:pt>
    <dgm:pt modelId="{49F07219-B158-4835-96B3-ACDE369F2FEB}" type="pres">
      <dgm:prSet presAssocID="{C74FF3BD-7B1A-45F1-BEDD-2247CCDA69CA}" presName="sibTrans" presStyleCnt="0"/>
      <dgm:spPr/>
    </dgm:pt>
    <dgm:pt modelId="{E9ECC51B-E3E4-469E-AD77-D19F4BED06F2}" type="pres">
      <dgm:prSet presAssocID="{9CAFE2A5-4607-4524-84C9-7F2D968E30BC}" presName="node" presStyleLbl="node1" presStyleIdx="3" presStyleCnt="4">
        <dgm:presLayoutVars>
          <dgm:bulletEnabled val="1"/>
        </dgm:presLayoutVars>
      </dgm:prSet>
      <dgm:spPr/>
      <dgm:t>
        <a:bodyPr/>
        <a:lstStyle/>
        <a:p>
          <a:endParaRPr lang="es-EC"/>
        </a:p>
      </dgm:t>
    </dgm:pt>
  </dgm:ptLst>
  <dgm:cxnLst>
    <dgm:cxn modelId="{C36DD55D-F346-4B5A-8765-617B79AFDCAF}" type="presOf" srcId="{9CAFE2A5-4607-4524-84C9-7F2D968E30BC}" destId="{E9ECC51B-E3E4-469E-AD77-D19F4BED06F2}" srcOrd="0" destOrd="0" presId="urn:microsoft.com/office/officeart/2005/8/layout/default"/>
    <dgm:cxn modelId="{C9EDDB9F-7086-497A-A871-2AC16CE18AFA}" type="presOf" srcId="{9A45B83B-1CEF-40E0-AE16-B91E6207322C}" destId="{1C9BBFCD-58C4-4974-B05C-717FA615640F}" srcOrd="0" destOrd="0" presId="urn:microsoft.com/office/officeart/2005/8/layout/default"/>
    <dgm:cxn modelId="{B0E6E0FF-51EF-44D2-841D-96ABA3D590D9}" srcId="{41E81F4E-828E-419D-BA4A-B743EC4869DA}" destId="{9A45B83B-1CEF-40E0-AE16-B91E6207322C}" srcOrd="1" destOrd="0" parTransId="{633F4D2E-E611-45B2-A3F9-35448DBFBD89}" sibTransId="{265375FA-A2FC-4910-9670-5864F6FF1CB9}"/>
    <dgm:cxn modelId="{291E759A-7C7E-496C-A410-C419C1A11688}" type="presOf" srcId="{41E81F4E-828E-419D-BA4A-B743EC4869DA}" destId="{1FAFBDBD-B157-4BDE-A089-5F29B7B66E76}" srcOrd="0" destOrd="0" presId="urn:microsoft.com/office/officeart/2005/8/layout/default"/>
    <dgm:cxn modelId="{BDF5A942-9DE4-4CA2-B587-525EF62CEAA0}" srcId="{41E81F4E-828E-419D-BA4A-B743EC4869DA}" destId="{D9F47FE8-3BD5-4C47-8C21-15DD5820D9C5}" srcOrd="2" destOrd="0" parTransId="{380B39E3-7401-4223-A54F-30DC95A5132C}" sibTransId="{C74FF3BD-7B1A-45F1-BEDD-2247CCDA69CA}"/>
    <dgm:cxn modelId="{3DE8E2F0-3655-40C7-96B0-787EBFFECEBB}" type="presOf" srcId="{D9F47FE8-3BD5-4C47-8C21-15DD5820D9C5}" destId="{AB8149DD-9E7D-4A7B-A8AA-7C90E7B21103}" srcOrd="0" destOrd="0" presId="urn:microsoft.com/office/officeart/2005/8/layout/default"/>
    <dgm:cxn modelId="{910583B6-CD07-49D0-8D06-45DABF1F66B4}" srcId="{41E81F4E-828E-419D-BA4A-B743EC4869DA}" destId="{9CAFE2A5-4607-4524-84C9-7F2D968E30BC}" srcOrd="3" destOrd="0" parTransId="{E912B1B4-ECC1-430C-B8CE-20DC14D0417A}" sibTransId="{2063546D-35F4-44E2-B14D-7FD93C87E9F5}"/>
    <dgm:cxn modelId="{9DE91AC2-DD9F-4D5B-83CB-5DC1609E4FC0}" srcId="{41E81F4E-828E-419D-BA4A-B743EC4869DA}" destId="{E060DEAF-DD93-45B4-B3ED-310321BF6FF4}" srcOrd="0" destOrd="0" parTransId="{4272D305-D8FA-4DFF-B857-A1F887CDEC37}" sibTransId="{67E428ED-0488-441C-BBA7-B8BF2312CDA4}"/>
    <dgm:cxn modelId="{EFF9D62D-0D97-4262-B7E0-DE3B8388ABBB}" type="presOf" srcId="{E060DEAF-DD93-45B4-B3ED-310321BF6FF4}" destId="{97AEAC6C-623F-438B-92AA-4DE96C432E6D}" srcOrd="0" destOrd="0" presId="urn:microsoft.com/office/officeart/2005/8/layout/default"/>
    <dgm:cxn modelId="{5721158D-7736-4493-B16D-5D9897100C83}" type="presParOf" srcId="{1FAFBDBD-B157-4BDE-A089-5F29B7B66E76}" destId="{97AEAC6C-623F-438B-92AA-4DE96C432E6D}" srcOrd="0" destOrd="0" presId="urn:microsoft.com/office/officeart/2005/8/layout/default"/>
    <dgm:cxn modelId="{159D43CC-9BBC-4548-966A-55521DC5C799}" type="presParOf" srcId="{1FAFBDBD-B157-4BDE-A089-5F29B7B66E76}" destId="{DBAB325B-5F39-4532-8360-51B1F279C701}" srcOrd="1" destOrd="0" presId="urn:microsoft.com/office/officeart/2005/8/layout/default"/>
    <dgm:cxn modelId="{B430F28B-C95B-4A36-8B59-CCE3A72EA6E9}" type="presParOf" srcId="{1FAFBDBD-B157-4BDE-A089-5F29B7B66E76}" destId="{1C9BBFCD-58C4-4974-B05C-717FA615640F}" srcOrd="2" destOrd="0" presId="urn:microsoft.com/office/officeart/2005/8/layout/default"/>
    <dgm:cxn modelId="{95B54FD2-1335-485B-AC1E-D425CCB6705C}" type="presParOf" srcId="{1FAFBDBD-B157-4BDE-A089-5F29B7B66E76}" destId="{CFCCF6C4-8375-4F25-A951-B903C74A2122}" srcOrd="3" destOrd="0" presId="urn:microsoft.com/office/officeart/2005/8/layout/default"/>
    <dgm:cxn modelId="{9FFAA668-E651-43A7-A139-B30B638CA178}" type="presParOf" srcId="{1FAFBDBD-B157-4BDE-A089-5F29B7B66E76}" destId="{AB8149DD-9E7D-4A7B-A8AA-7C90E7B21103}" srcOrd="4" destOrd="0" presId="urn:microsoft.com/office/officeart/2005/8/layout/default"/>
    <dgm:cxn modelId="{D3E77A06-695E-4F98-BB99-3C92DC839474}" type="presParOf" srcId="{1FAFBDBD-B157-4BDE-A089-5F29B7B66E76}" destId="{49F07219-B158-4835-96B3-ACDE369F2FEB}" srcOrd="5" destOrd="0" presId="urn:microsoft.com/office/officeart/2005/8/layout/default"/>
    <dgm:cxn modelId="{8F8D1521-D169-4128-A38E-355AAAAB3640}" type="presParOf" srcId="{1FAFBDBD-B157-4BDE-A089-5F29B7B66E76}" destId="{E9ECC51B-E3E4-469E-AD77-D19F4BED06F2}"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7F996-57BF-4457-9747-89078CC56C92}">
      <dsp:nvSpPr>
        <dsp:cNvPr id="0" name=""/>
        <dsp:cNvSpPr/>
      </dsp:nvSpPr>
      <dsp:spPr>
        <a:xfrm>
          <a:off x="67" y="1419979"/>
          <a:ext cx="1993215" cy="996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Sistema financiero nacional</a:t>
          </a:r>
          <a:endParaRPr lang="es-EC" sz="2300" kern="1200" dirty="0">
            <a:solidFill>
              <a:schemeClr val="bg2">
                <a:lumMod val="10000"/>
              </a:schemeClr>
            </a:solidFill>
          </a:endParaRPr>
        </a:p>
      </dsp:txBody>
      <dsp:txXfrm>
        <a:off x="29257" y="1449169"/>
        <a:ext cx="1934835" cy="938227"/>
      </dsp:txXfrm>
    </dsp:sp>
    <dsp:sp modelId="{E3969861-A1E6-4E13-AFB4-2835ED448154}">
      <dsp:nvSpPr>
        <dsp:cNvPr id="0" name=""/>
        <dsp:cNvSpPr/>
      </dsp:nvSpPr>
      <dsp:spPr>
        <a:xfrm rot="18289469">
          <a:off x="1693856" y="1321854"/>
          <a:ext cx="1396140" cy="46757"/>
        </a:xfrm>
        <a:custGeom>
          <a:avLst/>
          <a:gdLst/>
          <a:ahLst/>
          <a:cxnLst/>
          <a:rect l="0" t="0" r="0" b="0"/>
          <a:pathLst>
            <a:path>
              <a:moveTo>
                <a:pt x="0" y="23378"/>
              </a:moveTo>
              <a:lnTo>
                <a:pt x="1396140" y="233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2">
                <a:lumMod val="10000"/>
              </a:schemeClr>
            </a:solidFill>
          </a:endParaRPr>
        </a:p>
      </dsp:txBody>
      <dsp:txXfrm>
        <a:off x="2357022" y="1310329"/>
        <a:ext cx="69807" cy="69807"/>
      </dsp:txXfrm>
    </dsp:sp>
    <dsp:sp modelId="{FC8D52C3-1861-4D7F-9FA3-3C329D134C1F}">
      <dsp:nvSpPr>
        <dsp:cNvPr id="0" name=""/>
        <dsp:cNvSpPr/>
      </dsp:nvSpPr>
      <dsp:spPr>
        <a:xfrm>
          <a:off x="2790569" y="273879"/>
          <a:ext cx="1993215" cy="9966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Sector público</a:t>
          </a:r>
          <a:endParaRPr lang="es-EC" sz="2300" kern="1200" dirty="0">
            <a:solidFill>
              <a:schemeClr val="bg2">
                <a:lumMod val="10000"/>
              </a:schemeClr>
            </a:solidFill>
          </a:endParaRPr>
        </a:p>
      </dsp:txBody>
      <dsp:txXfrm>
        <a:off x="2819759" y="303069"/>
        <a:ext cx="1934835" cy="938227"/>
      </dsp:txXfrm>
    </dsp:sp>
    <dsp:sp modelId="{D26A95B4-4DFD-4F6C-9E76-4519F17C3393}">
      <dsp:nvSpPr>
        <dsp:cNvPr id="0" name=""/>
        <dsp:cNvSpPr/>
      </dsp:nvSpPr>
      <dsp:spPr>
        <a:xfrm>
          <a:off x="1993283" y="1894904"/>
          <a:ext cx="797286" cy="46757"/>
        </a:xfrm>
        <a:custGeom>
          <a:avLst/>
          <a:gdLst/>
          <a:ahLst/>
          <a:cxnLst/>
          <a:rect l="0" t="0" r="0" b="0"/>
          <a:pathLst>
            <a:path>
              <a:moveTo>
                <a:pt x="0" y="23378"/>
              </a:moveTo>
              <a:lnTo>
                <a:pt x="797286" y="233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2">
                <a:lumMod val="10000"/>
              </a:schemeClr>
            </a:solidFill>
          </a:endParaRPr>
        </a:p>
      </dsp:txBody>
      <dsp:txXfrm>
        <a:off x="2371994" y="1898350"/>
        <a:ext cx="39864" cy="39864"/>
      </dsp:txXfrm>
    </dsp:sp>
    <dsp:sp modelId="{7D495D88-5B52-4237-A9B2-670EAFAFCD99}">
      <dsp:nvSpPr>
        <dsp:cNvPr id="0" name=""/>
        <dsp:cNvSpPr/>
      </dsp:nvSpPr>
      <dsp:spPr>
        <a:xfrm>
          <a:off x="2790569" y="1419979"/>
          <a:ext cx="1993215" cy="9966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Sector popular y solidario</a:t>
          </a:r>
          <a:endParaRPr lang="es-EC" sz="2300" kern="1200" dirty="0">
            <a:solidFill>
              <a:schemeClr val="bg2">
                <a:lumMod val="10000"/>
              </a:schemeClr>
            </a:solidFill>
          </a:endParaRPr>
        </a:p>
      </dsp:txBody>
      <dsp:txXfrm>
        <a:off x="2819759" y="1449169"/>
        <a:ext cx="1934835" cy="938227"/>
      </dsp:txXfrm>
    </dsp:sp>
    <dsp:sp modelId="{81253BEF-44FE-4E89-8EB0-F85E433BF8F9}">
      <dsp:nvSpPr>
        <dsp:cNvPr id="0" name=""/>
        <dsp:cNvSpPr/>
      </dsp:nvSpPr>
      <dsp:spPr>
        <a:xfrm rot="3310531">
          <a:off x="1693856" y="2467953"/>
          <a:ext cx="1396140" cy="46757"/>
        </a:xfrm>
        <a:custGeom>
          <a:avLst/>
          <a:gdLst/>
          <a:ahLst/>
          <a:cxnLst/>
          <a:rect l="0" t="0" r="0" b="0"/>
          <a:pathLst>
            <a:path>
              <a:moveTo>
                <a:pt x="0" y="23378"/>
              </a:moveTo>
              <a:lnTo>
                <a:pt x="1396140" y="2337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2">
                <a:lumMod val="10000"/>
              </a:schemeClr>
            </a:solidFill>
          </a:endParaRPr>
        </a:p>
      </dsp:txBody>
      <dsp:txXfrm>
        <a:off x="2357022" y="2456429"/>
        <a:ext cx="69807" cy="69807"/>
      </dsp:txXfrm>
    </dsp:sp>
    <dsp:sp modelId="{5E198474-FC0C-4D9D-8CD6-13DB72814042}">
      <dsp:nvSpPr>
        <dsp:cNvPr id="0" name=""/>
        <dsp:cNvSpPr/>
      </dsp:nvSpPr>
      <dsp:spPr>
        <a:xfrm>
          <a:off x="2790569" y="2566078"/>
          <a:ext cx="1993215" cy="996607"/>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Sector privado</a:t>
          </a:r>
          <a:endParaRPr lang="es-EC" sz="2300" kern="1200" dirty="0">
            <a:solidFill>
              <a:schemeClr val="bg2">
                <a:lumMod val="10000"/>
              </a:schemeClr>
            </a:solidFill>
          </a:endParaRPr>
        </a:p>
      </dsp:txBody>
      <dsp:txXfrm>
        <a:off x="2819759" y="2595268"/>
        <a:ext cx="1934835" cy="9382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FA389-D62E-484D-B979-1BC4879CFEE6}">
      <dsp:nvSpPr>
        <dsp:cNvPr id="0" name=""/>
        <dsp:cNvSpPr/>
      </dsp:nvSpPr>
      <dsp:spPr>
        <a:xfrm>
          <a:off x="481932" y="0"/>
          <a:ext cx="784108" cy="435616"/>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solidFill>
                <a:schemeClr val="bg2">
                  <a:lumMod val="10000"/>
                </a:schemeClr>
              </a:solidFill>
            </a:rPr>
            <a:t>2015</a:t>
          </a:r>
          <a:endParaRPr lang="es-EC" sz="1900" kern="1200" dirty="0">
            <a:solidFill>
              <a:schemeClr val="bg2">
                <a:lumMod val="10000"/>
              </a:schemeClr>
            </a:solidFill>
          </a:endParaRPr>
        </a:p>
      </dsp:txBody>
      <dsp:txXfrm>
        <a:off x="494691" y="12759"/>
        <a:ext cx="758590" cy="410098"/>
      </dsp:txXfrm>
    </dsp:sp>
    <dsp:sp modelId="{36DCF1C3-F59C-4E82-BE58-F5422D1E5800}">
      <dsp:nvSpPr>
        <dsp:cNvPr id="0" name=""/>
        <dsp:cNvSpPr/>
      </dsp:nvSpPr>
      <dsp:spPr>
        <a:xfrm>
          <a:off x="1614533" y="0"/>
          <a:ext cx="784108" cy="435616"/>
        </a:xfrm>
        <a:prstGeom prst="roundRect">
          <a:avLst>
            <a:gd name="adj" fmla="val 10000"/>
          </a:avLst>
        </a:prstGeom>
        <a:solidFill>
          <a:schemeClr val="accent2">
            <a:tint val="40000"/>
            <a:alpha val="90000"/>
            <a:hueOff val="-1514710"/>
            <a:satOff val="2499"/>
            <a:lumOff val="852"/>
            <a:alphaOff val="0"/>
          </a:schemeClr>
        </a:solidFill>
        <a:ln w="25400" cap="flat" cmpd="sng" algn="ctr">
          <a:solidFill>
            <a:schemeClr val="accent2">
              <a:tint val="40000"/>
              <a:alpha val="90000"/>
              <a:hueOff val="-1514710"/>
              <a:satOff val="2499"/>
              <a:lumOff val="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0" kern="1200" dirty="0" smtClean="0">
              <a:solidFill>
                <a:schemeClr val="bg2">
                  <a:lumMod val="10000"/>
                </a:schemeClr>
              </a:solidFill>
            </a:rPr>
            <a:t>2017</a:t>
          </a:r>
          <a:endParaRPr lang="es-EC" sz="1900" b="0" kern="1200" dirty="0">
            <a:solidFill>
              <a:schemeClr val="bg2">
                <a:lumMod val="10000"/>
              </a:schemeClr>
            </a:solidFill>
          </a:endParaRPr>
        </a:p>
      </dsp:txBody>
      <dsp:txXfrm>
        <a:off x="1627292" y="12759"/>
        <a:ext cx="758590" cy="410098"/>
      </dsp:txXfrm>
    </dsp:sp>
    <dsp:sp modelId="{EE9D35C5-EFD1-4D44-9034-EF0178C7DC29}">
      <dsp:nvSpPr>
        <dsp:cNvPr id="0" name=""/>
        <dsp:cNvSpPr/>
      </dsp:nvSpPr>
      <dsp:spPr>
        <a:xfrm>
          <a:off x="1276931" y="1851368"/>
          <a:ext cx="326712" cy="326712"/>
        </a:xfrm>
        <a:prstGeom prst="triangle">
          <a:avLst/>
        </a:prstGeom>
        <a:solidFill>
          <a:schemeClr val="accent2">
            <a:tint val="40000"/>
            <a:alpha val="90000"/>
            <a:hueOff val="-3029420"/>
            <a:satOff val="4997"/>
            <a:lumOff val="1704"/>
            <a:alphaOff val="0"/>
          </a:schemeClr>
        </a:solidFill>
        <a:ln w="25400" cap="flat" cmpd="sng" algn="ctr">
          <a:solidFill>
            <a:schemeClr val="accent2">
              <a:tint val="40000"/>
              <a:alpha val="90000"/>
              <a:hueOff val="-3029420"/>
              <a:satOff val="4997"/>
              <a:lumOff val="1704"/>
              <a:alphaOff val="0"/>
            </a:schemeClr>
          </a:solidFill>
          <a:prstDash val="solid"/>
        </a:ln>
        <a:effectLst/>
      </dsp:spPr>
      <dsp:style>
        <a:lnRef idx="2">
          <a:scrgbClr r="0" g="0" b="0"/>
        </a:lnRef>
        <a:fillRef idx="1">
          <a:scrgbClr r="0" g="0" b="0"/>
        </a:fillRef>
        <a:effectRef idx="0">
          <a:scrgbClr r="0" g="0" b="0"/>
        </a:effectRef>
        <a:fontRef idx="minor"/>
      </dsp:style>
    </dsp:sp>
    <dsp:sp modelId="{67411750-F0B3-4629-9143-F8774B0B916F}">
      <dsp:nvSpPr>
        <dsp:cNvPr id="0" name=""/>
        <dsp:cNvSpPr/>
      </dsp:nvSpPr>
      <dsp:spPr>
        <a:xfrm>
          <a:off x="460151" y="1714584"/>
          <a:ext cx="1960272" cy="132427"/>
        </a:xfrm>
        <a:prstGeom prst="rect">
          <a:avLst/>
        </a:prstGeom>
        <a:solidFill>
          <a:schemeClr val="accent2">
            <a:tint val="40000"/>
            <a:alpha val="90000"/>
            <a:hueOff val="-4544130"/>
            <a:satOff val="7496"/>
            <a:lumOff val="2556"/>
            <a:alphaOff val="0"/>
          </a:schemeClr>
        </a:solidFill>
        <a:ln w="25400" cap="flat" cmpd="sng" algn="ctr">
          <a:solidFill>
            <a:schemeClr val="accent2">
              <a:tint val="40000"/>
              <a:alpha val="90000"/>
              <a:hueOff val="-4544130"/>
              <a:satOff val="7496"/>
              <a:lumOff val="2556"/>
              <a:alphaOff val="0"/>
            </a:schemeClr>
          </a:solidFill>
          <a:prstDash val="solid"/>
        </a:ln>
        <a:effectLst/>
      </dsp:spPr>
      <dsp:style>
        <a:lnRef idx="2">
          <a:scrgbClr r="0" g="0" b="0"/>
        </a:lnRef>
        <a:fillRef idx="1">
          <a:scrgbClr r="0" g="0" b="0"/>
        </a:fillRef>
        <a:effectRef idx="0">
          <a:scrgbClr r="0" g="0" b="0"/>
        </a:effectRef>
        <a:fontRef idx="minor"/>
      </dsp:style>
    </dsp:sp>
    <dsp:sp modelId="{03E3580F-0F20-4F4F-BD74-84DFF28EA5F6}">
      <dsp:nvSpPr>
        <dsp:cNvPr id="0" name=""/>
        <dsp:cNvSpPr/>
      </dsp:nvSpPr>
      <dsp:spPr>
        <a:xfrm>
          <a:off x="481932" y="531451"/>
          <a:ext cx="784108" cy="11674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bg2">
                  <a:lumMod val="10000"/>
                </a:schemeClr>
              </a:solidFill>
            </a:rPr>
            <a:t>23</a:t>
          </a:r>
          <a:endParaRPr lang="es-EC" sz="3200" kern="1200" dirty="0">
            <a:solidFill>
              <a:schemeClr val="bg2">
                <a:lumMod val="10000"/>
              </a:schemeClr>
            </a:solidFill>
          </a:endParaRPr>
        </a:p>
      </dsp:txBody>
      <dsp:txXfrm>
        <a:off x="520209" y="569728"/>
        <a:ext cx="707554" cy="1090896"/>
      </dsp:txXfrm>
    </dsp:sp>
    <dsp:sp modelId="{C98C8240-CD14-486D-B896-B843F66D0DA3}">
      <dsp:nvSpPr>
        <dsp:cNvPr id="0" name=""/>
        <dsp:cNvSpPr/>
      </dsp:nvSpPr>
      <dsp:spPr>
        <a:xfrm>
          <a:off x="1614533" y="531451"/>
          <a:ext cx="784108" cy="1167450"/>
        </a:xfrm>
        <a:prstGeom prst="round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bg2">
                  <a:lumMod val="10000"/>
                </a:schemeClr>
              </a:solidFill>
            </a:rPr>
            <a:t>24</a:t>
          </a:r>
          <a:endParaRPr lang="es-EC" sz="3200" kern="1200" dirty="0">
            <a:solidFill>
              <a:schemeClr val="bg2">
                <a:lumMod val="10000"/>
              </a:schemeClr>
            </a:solidFill>
          </a:endParaRPr>
        </a:p>
      </dsp:txBody>
      <dsp:txXfrm>
        <a:off x="1652810" y="569728"/>
        <a:ext cx="707554" cy="10908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DA1B7-798B-4C2C-A019-72F67E81E3D0}">
      <dsp:nvSpPr>
        <dsp:cNvPr id="0" name=""/>
        <dsp:cNvSpPr/>
      </dsp:nvSpPr>
      <dsp:spPr>
        <a:xfrm>
          <a:off x="0" y="0"/>
          <a:ext cx="519018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95473-A7A6-465F-9359-3E8B7E92F0D6}">
      <dsp:nvSpPr>
        <dsp:cNvPr id="0" name=""/>
        <dsp:cNvSpPr/>
      </dsp:nvSpPr>
      <dsp:spPr>
        <a:xfrm>
          <a:off x="0" y="0"/>
          <a:ext cx="1038037" cy="5525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00075">
            <a:lnSpc>
              <a:spcPct val="90000"/>
            </a:lnSpc>
            <a:spcBef>
              <a:spcPct val="0"/>
            </a:spcBef>
            <a:spcAft>
              <a:spcPct val="35000"/>
            </a:spcAft>
          </a:pPr>
          <a:r>
            <a:rPr lang="es-EC" sz="1350" b="1" kern="1200" dirty="0" smtClean="0">
              <a:solidFill>
                <a:schemeClr val="bg2">
                  <a:lumMod val="10000"/>
                </a:schemeClr>
              </a:solidFill>
            </a:rPr>
            <a:t>Segmentos de crédito</a:t>
          </a:r>
          <a:endParaRPr lang="es-EC" sz="1350" b="1" kern="1200" dirty="0">
            <a:solidFill>
              <a:schemeClr val="bg2">
                <a:lumMod val="10000"/>
              </a:schemeClr>
            </a:solidFill>
          </a:endParaRPr>
        </a:p>
      </dsp:txBody>
      <dsp:txXfrm>
        <a:off x="0" y="0"/>
        <a:ext cx="1038037" cy="5525357"/>
      </dsp:txXfrm>
    </dsp:sp>
    <dsp:sp modelId="{C5683EA3-74E5-4FCC-850A-64DBFBE2FF51}">
      <dsp:nvSpPr>
        <dsp:cNvPr id="0" name=""/>
        <dsp:cNvSpPr/>
      </dsp:nvSpPr>
      <dsp:spPr>
        <a:xfrm>
          <a:off x="1115889" y="29070"/>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Productivo</a:t>
          </a:r>
          <a:endParaRPr lang="es-EC" sz="1700" b="0" kern="1200" dirty="0">
            <a:solidFill>
              <a:schemeClr val="bg2">
                <a:lumMod val="10000"/>
              </a:schemeClr>
            </a:solidFill>
          </a:endParaRPr>
        </a:p>
      </dsp:txBody>
      <dsp:txXfrm>
        <a:off x="1115889" y="29070"/>
        <a:ext cx="1998221" cy="581403"/>
      </dsp:txXfrm>
    </dsp:sp>
    <dsp:sp modelId="{5E870C70-2835-4F30-97C4-5747AC104711}">
      <dsp:nvSpPr>
        <dsp:cNvPr id="0" name=""/>
        <dsp:cNvSpPr/>
      </dsp:nvSpPr>
      <dsp:spPr>
        <a:xfrm>
          <a:off x="3191964" y="29070"/>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Corporativo</a:t>
          </a:r>
          <a:endParaRPr lang="es-EC" sz="900" b="0" kern="1200" dirty="0">
            <a:solidFill>
              <a:schemeClr val="bg2">
                <a:lumMod val="10000"/>
              </a:schemeClr>
            </a:solidFill>
          </a:endParaRPr>
        </a:p>
      </dsp:txBody>
      <dsp:txXfrm>
        <a:off x="3191964" y="29070"/>
        <a:ext cx="1998221" cy="193611"/>
      </dsp:txXfrm>
    </dsp:sp>
    <dsp:sp modelId="{BDE55565-D397-44F6-8255-F65BE290E200}">
      <dsp:nvSpPr>
        <dsp:cNvPr id="0" name=""/>
        <dsp:cNvSpPr/>
      </dsp:nvSpPr>
      <dsp:spPr>
        <a:xfrm>
          <a:off x="3114111" y="222682"/>
          <a:ext cx="1998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A8A16-BA3F-4D14-B618-93B9E084715F}">
      <dsp:nvSpPr>
        <dsp:cNvPr id="0" name=""/>
        <dsp:cNvSpPr/>
      </dsp:nvSpPr>
      <dsp:spPr>
        <a:xfrm>
          <a:off x="3191964" y="222682"/>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Empresarial</a:t>
          </a:r>
          <a:endParaRPr lang="es-EC" sz="900" b="0" kern="1200" dirty="0">
            <a:solidFill>
              <a:schemeClr val="bg2">
                <a:lumMod val="10000"/>
              </a:schemeClr>
            </a:solidFill>
          </a:endParaRPr>
        </a:p>
      </dsp:txBody>
      <dsp:txXfrm>
        <a:off x="3191964" y="222682"/>
        <a:ext cx="1998221" cy="193611"/>
      </dsp:txXfrm>
    </dsp:sp>
    <dsp:sp modelId="{88318771-B0C8-4A06-BA52-FFCDC8A2E06F}">
      <dsp:nvSpPr>
        <dsp:cNvPr id="0" name=""/>
        <dsp:cNvSpPr/>
      </dsp:nvSpPr>
      <dsp:spPr>
        <a:xfrm>
          <a:off x="3114111" y="416294"/>
          <a:ext cx="1998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843CE4-1BEE-4507-B0ED-342D6D3D4DEC}">
      <dsp:nvSpPr>
        <dsp:cNvPr id="0" name=""/>
        <dsp:cNvSpPr/>
      </dsp:nvSpPr>
      <dsp:spPr>
        <a:xfrm>
          <a:off x="3191964" y="416294"/>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Pymes</a:t>
          </a:r>
          <a:endParaRPr lang="es-EC" sz="900" b="0" kern="1200" dirty="0">
            <a:solidFill>
              <a:schemeClr val="bg2">
                <a:lumMod val="10000"/>
              </a:schemeClr>
            </a:solidFill>
          </a:endParaRPr>
        </a:p>
      </dsp:txBody>
      <dsp:txXfrm>
        <a:off x="3191964" y="416294"/>
        <a:ext cx="1998221" cy="193611"/>
      </dsp:txXfrm>
    </dsp:sp>
    <dsp:sp modelId="{FF5660B4-666A-4447-BCF2-7DCA0F0AE379}">
      <dsp:nvSpPr>
        <dsp:cNvPr id="0" name=""/>
        <dsp:cNvSpPr/>
      </dsp:nvSpPr>
      <dsp:spPr>
        <a:xfrm>
          <a:off x="1038037" y="610473"/>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5A149-0713-4D2A-B28B-FFA675CFAC6A}">
      <dsp:nvSpPr>
        <dsp:cNvPr id="0" name=""/>
        <dsp:cNvSpPr/>
      </dsp:nvSpPr>
      <dsp:spPr>
        <a:xfrm>
          <a:off x="1115889" y="639543"/>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Comercial ordinario</a:t>
          </a:r>
          <a:endParaRPr lang="es-EC" sz="1700" b="0" kern="1200" dirty="0">
            <a:solidFill>
              <a:schemeClr val="bg2">
                <a:lumMod val="10000"/>
              </a:schemeClr>
            </a:solidFill>
          </a:endParaRPr>
        </a:p>
      </dsp:txBody>
      <dsp:txXfrm>
        <a:off x="1115889" y="639543"/>
        <a:ext cx="1998221" cy="581403"/>
      </dsp:txXfrm>
    </dsp:sp>
    <dsp:sp modelId="{403F235C-CC3F-46B3-84E3-8A11385C4E44}">
      <dsp:nvSpPr>
        <dsp:cNvPr id="0" name=""/>
        <dsp:cNvSpPr/>
      </dsp:nvSpPr>
      <dsp:spPr>
        <a:xfrm>
          <a:off x="1038037" y="1220947"/>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11F56-07AC-44DA-A1A4-DFF329407356}">
      <dsp:nvSpPr>
        <dsp:cNvPr id="0" name=""/>
        <dsp:cNvSpPr/>
      </dsp:nvSpPr>
      <dsp:spPr>
        <a:xfrm>
          <a:off x="1115889" y="1250017"/>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Comercial prioritario</a:t>
          </a:r>
          <a:endParaRPr lang="es-EC" sz="1700" b="0" kern="1200" dirty="0">
            <a:solidFill>
              <a:schemeClr val="bg2">
                <a:lumMod val="10000"/>
              </a:schemeClr>
            </a:solidFill>
          </a:endParaRPr>
        </a:p>
      </dsp:txBody>
      <dsp:txXfrm>
        <a:off x="1115889" y="1250017"/>
        <a:ext cx="1998221" cy="581403"/>
      </dsp:txXfrm>
    </dsp:sp>
    <dsp:sp modelId="{318271B8-DF4F-44A3-8E42-4C340702428A}">
      <dsp:nvSpPr>
        <dsp:cNvPr id="0" name=""/>
        <dsp:cNvSpPr/>
      </dsp:nvSpPr>
      <dsp:spPr>
        <a:xfrm>
          <a:off x="3191964" y="1250017"/>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Corporativo</a:t>
          </a:r>
          <a:endParaRPr lang="es-EC" sz="900" b="0" kern="1200" dirty="0">
            <a:solidFill>
              <a:schemeClr val="bg2">
                <a:lumMod val="10000"/>
              </a:schemeClr>
            </a:solidFill>
          </a:endParaRPr>
        </a:p>
      </dsp:txBody>
      <dsp:txXfrm>
        <a:off x="3191964" y="1250017"/>
        <a:ext cx="1998221" cy="193611"/>
      </dsp:txXfrm>
    </dsp:sp>
    <dsp:sp modelId="{2052A662-06B2-4E39-A19E-E9282ACE9FD6}">
      <dsp:nvSpPr>
        <dsp:cNvPr id="0" name=""/>
        <dsp:cNvSpPr/>
      </dsp:nvSpPr>
      <dsp:spPr>
        <a:xfrm>
          <a:off x="3114111" y="1443629"/>
          <a:ext cx="1998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8FE9F-C5A2-41EC-9AC9-FEEEB3BE2ACE}">
      <dsp:nvSpPr>
        <dsp:cNvPr id="0" name=""/>
        <dsp:cNvSpPr/>
      </dsp:nvSpPr>
      <dsp:spPr>
        <a:xfrm>
          <a:off x="3191964" y="1443629"/>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Empresarial</a:t>
          </a:r>
          <a:endParaRPr lang="es-EC" sz="900" b="0" kern="1200" dirty="0">
            <a:solidFill>
              <a:schemeClr val="bg2">
                <a:lumMod val="10000"/>
              </a:schemeClr>
            </a:solidFill>
          </a:endParaRPr>
        </a:p>
      </dsp:txBody>
      <dsp:txXfrm>
        <a:off x="3191964" y="1443629"/>
        <a:ext cx="1998221" cy="193611"/>
      </dsp:txXfrm>
    </dsp:sp>
    <dsp:sp modelId="{1DAA889C-9CB6-4F9D-8579-C02A235A8C58}">
      <dsp:nvSpPr>
        <dsp:cNvPr id="0" name=""/>
        <dsp:cNvSpPr/>
      </dsp:nvSpPr>
      <dsp:spPr>
        <a:xfrm>
          <a:off x="3114111" y="1637241"/>
          <a:ext cx="1998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1EEA11-729F-4C0A-825A-8B0BA31A2F39}">
      <dsp:nvSpPr>
        <dsp:cNvPr id="0" name=""/>
        <dsp:cNvSpPr/>
      </dsp:nvSpPr>
      <dsp:spPr>
        <a:xfrm>
          <a:off x="3191964" y="1637241"/>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Pymes</a:t>
          </a:r>
          <a:endParaRPr lang="es-EC" sz="900" b="0" kern="1200" dirty="0">
            <a:solidFill>
              <a:schemeClr val="bg2">
                <a:lumMod val="10000"/>
              </a:schemeClr>
            </a:solidFill>
          </a:endParaRPr>
        </a:p>
      </dsp:txBody>
      <dsp:txXfrm>
        <a:off x="3191964" y="1637241"/>
        <a:ext cx="1998221" cy="193611"/>
      </dsp:txXfrm>
    </dsp:sp>
    <dsp:sp modelId="{4F636576-2ED4-43D0-A80F-3E453CB04855}">
      <dsp:nvSpPr>
        <dsp:cNvPr id="0" name=""/>
        <dsp:cNvSpPr/>
      </dsp:nvSpPr>
      <dsp:spPr>
        <a:xfrm>
          <a:off x="1038037" y="1831421"/>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216096-ADA5-4D59-BF45-FEA14B0070DA}">
      <dsp:nvSpPr>
        <dsp:cNvPr id="0" name=""/>
        <dsp:cNvSpPr/>
      </dsp:nvSpPr>
      <dsp:spPr>
        <a:xfrm>
          <a:off x="1115889" y="1860491"/>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Consumo</a:t>
          </a:r>
          <a:endParaRPr lang="es-EC" sz="1700" b="0" kern="1200" dirty="0">
            <a:solidFill>
              <a:schemeClr val="bg2">
                <a:lumMod val="10000"/>
              </a:schemeClr>
            </a:solidFill>
          </a:endParaRPr>
        </a:p>
      </dsp:txBody>
      <dsp:txXfrm>
        <a:off x="1115889" y="1860491"/>
        <a:ext cx="1998221" cy="581403"/>
      </dsp:txXfrm>
    </dsp:sp>
    <dsp:sp modelId="{FCD9C1A4-6852-4B75-B205-A0A72BE6723D}">
      <dsp:nvSpPr>
        <dsp:cNvPr id="0" name=""/>
        <dsp:cNvSpPr/>
      </dsp:nvSpPr>
      <dsp:spPr>
        <a:xfrm>
          <a:off x="3191964" y="1860491"/>
          <a:ext cx="1998221" cy="290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Ordinario</a:t>
          </a:r>
          <a:endParaRPr lang="es-EC" sz="900" b="0" kern="1200" dirty="0">
            <a:solidFill>
              <a:schemeClr val="bg2">
                <a:lumMod val="10000"/>
              </a:schemeClr>
            </a:solidFill>
          </a:endParaRPr>
        </a:p>
      </dsp:txBody>
      <dsp:txXfrm>
        <a:off x="3191964" y="1860491"/>
        <a:ext cx="1998221" cy="290701"/>
      </dsp:txXfrm>
    </dsp:sp>
    <dsp:sp modelId="{5D8FBE3F-770C-4770-9EF7-D8E0ACA5B96B}">
      <dsp:nvSpPr>
        <dsp:cNvPr id="0" name=""/>
        <dsp:cNvSpPr/>
      </dsp:nvSpPr>
      <dsp:spPr>
        <a:xfrm>
          <a:off x="3114111" y="2151193"/>
          <a:ext cx="1998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278804-852A-4DC2-AA37-2C4435CA7DC2}">
      <dsp:nvSpPr>
        <dsp:cNvPr id="0" name=""/>
        <dsp:cNvSpPr/>
      </dsp:nvSpPr>
      <dsp:spPr>
        <a:xfrm>
          <a:off x="3191964" y="2151193"/>
          <a:ext cx="1998221" cy="290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Prioritario</a:t>
          </a:r>
          <a:endParaRPr lang="es-EC" sz="900" b="0" kern="1200" dirty="0">
            <a:solidFill>
              <a:schemeClr val="bg2">
                <a:lumMod val="10000"/>
              </a:schemeClr>
            </a:solidFill>
          </a:endParaRPr>
        </a:p>
      </dsp:txBody>
      <dsp:txXfrm>
        <a:off x="3191964" y="2151193"/>
        <a:ext cx="1998221" cy="290701"/>
      </dsp:txXfrm>
    </dsp:sp>
    <dsp:sp modelId="{2F46C0DB-C8F0-4CD5-AA68-31095C7A06DC}">
      <dsp:nvSpPr>
        <dsp:cNvPr id="0" name=""/>
        <dsp:cNvSpPr/>
      </dsp:nvSpPr>
      <dsp:spPr>
        <a:xfrm>
          <a:off x="1038037" y="2441894"/>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45B77B-EA41-4E07-B802-B0EF13DC3937}">
      <dsp:nvSpPr>
        <dsp:cNvPr id="0" name=""/>
        <dsp:cNvSpPr/>
      </dsp:nvSpPr>
      <dsp:spPr>
        <a:xfrm>
          <a:off x="1115889" y="2470965"/>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Educativo</a:t>
          </a:r>
          <a:endParaRPr lang="es-EC" sz="1700" b="0" kern="1200" dirty="0">
            <a:solidFill>
              <a:schemeClr val="bg2">
                <a:lumMod val="10000"/>
              </a:schemeClr>
            </a:solidFill>
          </a:endParaRPr>
        </a:p>
      </dsp:txBody>
      <dsp:txXfrm>
        <a:off x="1115889" y="2470965"/>
        <a:ext cx="1998221" cy="581403"/>
      </dsp:txXfrm>
    </dsp:sp>
    <dsp:sp modelId="{05434E55-BA49-47EA-9FD2-67531F9CD036}">
      <dsp:nvSpPr>
        <dsp:cNvPr id="0" name=""/>
        <dsp:cNvSpPr/>
      </dsp:nvSpPr>
      <dsp:spPr>
        <a:xfrm>
          <a:off x="1038037" y="3052368"/>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F75278-B2A4-4DB3-A709-F0F046BDC57B}">
      <dsp:nvSpPr>
        <dsp:cNvPr id="0" name=""/>
        <dsp:cNvSpPr/>
      </dsp:nvSpPr>
      <dsp:spPr>
        <a:xfrm>
          <a:off x="1115889" y="3081438"/>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Inmobiliario</a:t>
          </a:r>
          <a:endParaRPr lang="es-EC" sz="1700" b="0" kern="1200" dirty="0">
            <a:solidFill>
              <a:schemeClr val="bg2">
                <a:lumMod val="10000"/>
              </a:schemeClr>
            </a:solidFill>
          </a:endParaRPr>
        </a:p>
      </dsp:txBody>
      <dsp:txXfrm>
        <a:off x="1115889" y="3081438"/>
        <a:ext cx="1998221" cy="581403"/>
      </dsp:txXfrm>
    </dsp:sp>
    <dsp:sp modelId="{536DC81B-B979-4F9B-AE25-B034843CCFC3}">
      <dsp:nvSpPr>
        <dsp:cNvPr id="0" name=""/>
        <dsp:cNvSpPr/>
      </dsp:nvSpPr>
      <dsp:spPr>
        <a:xfrm>
          <a:off x="1038037" y="3662842"/>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2E9C3-2964-4D9F-BAFA-F07A2BE3907E}">
      <dsp:nvSpPr>
        <dsp:cNvPr id="0" name=""/>
        <dsp:cNvSpPr/>
      </dsp:nvSpPr>
      <dsp:spPr>
        <a:xfrm>
          <a:off x="1115889" y="3691912"/>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Vivienda de interés público</a:t>
          </a:r>
          <a:endParaRPr lang="es-EC" sz="1700" b="0" kern="1200" dirty="0">
            <a:solidFill>
              <a:schemeClr val="bg2">
                <a:lumMod val="10000"/>
              </a:schemeClr>
            </a:solidFill>
          </a:endParaRPr>
        </a:p>
      </dsp:txBody>
      <dsp:txXfrm>
        <a:off x="1115889" y="3691912"/>
        <a:ext cx="1998221" cy="581403"/>
      </dsp:txXfrm>
    </dsp:sp>
    <dsp:sp modelId="{F9F4EECA-9E41-4BD0-A740-55258458ADAF}">
      <dsp:nvSpPr>
        <dsp:cNvPr id="0" name=""/>
        <dsp:cNvSpPr/>
      </dsp:nvSpPr>
      <dsp:spPr>
        <a:xfrm>
          <a:off x="1038037" y="4273315"/>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32596-A104-456A-BBD2-725F72AE593C}">
      <dsp:nvSpPr>
        <dsp:cNvPr id="0" name=""/>
        <dsp:cNvSpPr/>
      </dsp:nvSpPr>
      <dsp:spPr>
        <a:xfrm>
          <a:off x="1115889" y="4302386"/>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Microcrédito</a:t>
          </a:r>
          <a:endParaRPr lang="es-EC" sz="1700" b="0" kern="1200" dirty="0">
            <a:solidFill>
              <a:schemeClr val="bg2">
                <a:lumMod val="10000"/>
              </a:schemeClr>
            </a:solidFill>
          </a:endParaRPr>
        </a:p>
      </dsp:txBody>
      <dsp:txXfrm>
        <a:off x="1115889" y="4302386"/>
        <a:ext cx="1998221" cy="581403"/>
      </dsp:txXfrm>
    </dsp:sp>
    <dsp:sp modelId="{EC064852-46DB-4592-8D65-BD82ECB9CDF6}">
      <dsp:nvSpPr>
        <dsp:cNvPr id="0" name=""/>
        <dsp:cNvSpPr/>
      </dsp:nvSpPr>
      <dsp:spPr>
        <a:xfrm>
          <a:off x="3191964" y="4302386"/>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Minorista</a:t>
          </a:r>
          <a:endParaRPr lang="es-EC" sz="900" b="0" kern="1200" dirty="0">
            <a:solidFill>
              <a:schemeClr val="bg2">
                <a:lumMod val="10000"/>
              </a:schemeClr>
            </a:solidFill>
          </a:endParaRPr>
        </a:p>
      </dsp:txBody>
      <dsp:txXfrm>
        <a:off x="3191964" y="4302386"/>
        <a:ext cx="1998221" cy="193611"/>
      </dsp:txXfrm>
    </dsp:sp>
    <dsp:sp modelId="{BBD72E44-3F86-49A1-94FA-FC9ED318A116}">
      <dsp:nvSpPr>
        <dsp:cNvPr id="0" name=""/>
        <dsp:cNvSpPr/>
      </dsp:nvSpPr>
      <dsp:spPr>
        <a:xfrm>
          <a:off x="3114111" y="4495998"/>
          <a:ext cx="1998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36900-44C7-4755-8818-019A4F3FE590}">
      <dsp:nvSpPr>
        <dsp:cNvPr id="0" name=""/>
        <dsp:cNvSpPr/>
      </dsp:nvSpPr>
      <dsp:spPr>
        <a:xfrm>
          <a:off x="3191964" y="4495998"/>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Acumulación simple</a:t>
          </a:r>
          <a:endParaRPr lang="es-EC" sz="900" b="0" kern="1200" dirty="0">
            <a:solidFill>
              <a:schemeClr val="bg2">
                <a:lumMod val="10000"/>
              </a:schemeClr>
            </a:solidFill>
          </a:endParaRPr>
        </a:p>
      </dsp:txBody>
      <dsp:txXfrm>
        <a:off x="3191964" y="4495998"/>
        <a:ext cx="1998221" cy="193611"/>
      </dsp:txXfrm>
    </dsp:sp>
    <dsp:sp modelId="{FAC1DDC2-C12C-450B-A088-82953634095B}">
      <dsp:nvSpPr>
        <dsp:cNvPr id="0" name=""/>
        <dsp:cNvSpPr/>
      </dsp:nvSpPr>
      <dsp:spPr>
        <a:xfrm>
          <a:off x="3114111" y="4689609"/>
          <a:ext cx="199822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A090A-FF7D-49E5-8A10-94E3B64AE2E6}">
      <dsp:nvSpPr>
        <dsp:cNvPr id="0" name=""/>
        <dsp:cNvSpPr/>
      </dsp:nvSpPr>
      <dsp:spPr>
        <a:xfrm>
          <a:off x="3191964" y="4689609"/>
          <a:ext cx="1998221" cy="19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solidFill>
                <a:schemeClr val="bg2">
                  <a:lumMod val="10000"/>
                </a:schemeClr>
              </a:solidFill>
            </a:rPr>
            <a:t>Acumulación ampliada</a:t>
          </a:r>
          <a:endParaRPr lang="es-EC" sz="900" b="0" kern="1200" dirty="0">
            <a:solidFill>
              <a:schemeClr val="bg2">
                <a:lumMod val="10000"/>
              </a:schemeClr>
            </a:solidFill>
          </a:endParaRPr>
        </a:p>
      </dsp:txBody>
      <dsp:txXfrm>
        <a:off x="3191964" y="4689609"/>
        <a:ext cx="1998221" cy="193611"/>
      </dsp:txXfrm>
    </dsp:sp>
    <dsp:sp modelId="{D937C545-11F7-48CA-A035-99E11311305C}">
      <dsp:nvSpPr>
        <dsp:cNvPr id="0" name=""/>
        <dsp:cNvSpPr/>
      </dsp:nvSpPr>
      <dsp:spPr>
        <a:xfrm>
          <a:off x="1038037" y="4883789"/>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F6580-7E58-477A-BBFA-44CAB463C5E7}">
      <dsp:nvSpPr>
        <dsp:cNvPr id="0" name=""/>
        <dsp:cNvSpPr/>
      </dsp:nvSpPr>
      <dsp:spPr>
        <a:xfrm>
          <a:off x="1115889" y="4912859"/>
          <a:ext cx="1998221" cy="5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0" kern="1200" dirty="0" smtClean="0">
              <a:solidFill>
                <a:schemeClr val="bg2">
                  <a:lumMod val="10000"/>
                </a:schemeClr>
              </a:solidFill>
            </a:rPr>
            <a:t>Inversión pública</a:t>
          </a:r>
          <a:endParaRPr lang="es-EC" sz="1700" b="0" kern="1200" dirty="0">
            <a:solidFill>
              <a:schemeClr val="bg2">
                <a:lumMod val="10000"/>
              </a:schemeClr>
            </a:solidFill>
          </a:endParaRPr>
        </a:p>
      </dsp:txBody>
      <dsp:txXfrm>
        <a:off x="1115889" y="4912859"/>
        <a:ext cx="1998221" cy="581403"/>
      </dsp:txXfrm>
    </dsp:sp>
    <dsp:sp modelId="{FB5C4937-DBF8-4529-A327-EA5BF5C203EC}">
      <dsp:nvSpPr>
        <dsp:cNvPr id="0" name=""/>
        <dsp:cNvSpPr/>
      </dsp:nvSpPr>
      <dsp:spPr>
        <a:xfrm>
          <a:off x="1038037" y="5494263"/>
          <a:ext cx="41521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34671-D717-4BCF-B9FA-1FEB1438383B}">
      <dsp:nvSpPr>
        <dsp:cNvPr id="0" name=""/>
        <dsp:cNvSpPr/>
      </dsp:nvSpPr>
      <dsp:spPr>
        <a:xfrm>
          <a:off x="1033725" y="0"/>
          <a:ext cx="1673787" cy="167383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9DDC3-7406-4A86-B1DA-F09C5AA504BE}">
      <dsp:nvSpPr>
        <dsp:cNvPr id="0" name=""/>
        <dsp:cNvSpPr/>
      </dsp:nvSpPr>
      <dsp:spPr>
        <a:xfrm>
          <a:off x="1403396" y="605996"/>
          <a:ext cx="933841" cy="46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2">
                  <a:lumMod val="10000"/>
                </a:schemeClr>
              </a:solidFill>
            </a:rPr>
            <a:t>Por el enfoque</a:t>
          </a:r>
          <a:endParaRPr lang="es-EC" sz="1800" b="1" kern="1200" dirty="0">
            <a:solidFill>
              <a:schemeClr val="bg2">
                <a:lumMod val="10000"/>
              </a:schemeClr>
            </a:solidFill>
          </a:endParaRPr>
        </a:p>
      </dsp:txBody>
      <dsp:txXfrm>
        <a:off x="1403396" y="605996"/>
        <a:ext cx="933841" cy="466865"/>
      </dsp:txXfrm>
    </dsp:sp>
    <dsp:sp modelId="{77BB5DF3-78DE-4209-8E0A-D4B7F40DD8AF}">
      <dsp:nvSpPr>
        <dsp:cNvPr id="0" name=""/>
        <dsp:cNvSpPr/>
      </dsp:nvSpPr>
      <dsp:spPr>
        <a:xfrm>
          <a:off x="688216" y="1072861"/>
          <a:ext cx="1437910" cy="1438519"/>
        </a:xfrm>
        <a:prstGeom prst="blockArc">
          <a:avLst>
            <a:gd name="adj1" fmla="val 0"/>
            <a:gd name="adj2" fmla="val 18900000"/>
            <a:gd name="adj3" fmla="val 1274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4A15C-E615-4988-AEDC-8AB2AC55FD95}">
      <dsp:nvSpPr>
        <dsp:cNvPr id="0" name=""/>
        <dsp:cNvSpPr/>
      </dsp:nvSpPr>
      <dsp:spPr>
        <a:xfrm>
          <a:off x="936475" y="1569613"/>
          <a:ext cx="933841" cy="466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solidFill>
                <a:schemeClr val="bg2">
                  <a:lumMod val="10000"/>
                </a:schemeClr>
              </a:solidFill>
            </a:rPr>
            <a:t>Cuantitativo</a:t>
          </a:r>
          <a:endParaRPr lang="es-EC" sz="1300" kern="1200" dirty="0">
            <a:solidFill>
              <a:schemeClr val="bg2">
                <a:lumMod val="10000"/>
              </a:schemeClr>
            </a:solidFill>
          </a:endParaRPr>
        </a:p>
      </dsp:txBody>
      <dsp:txXfrm>
        <a:off x="936475" y="1569613"/>
        <a:ext cx="933841" cy="4668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34B60-B9E7-4BD2-B1BF-22CB2D8F158D}">
      <dsp:nvSpPr>
        <dsp:cNvPr id="0" name=""/>
        <dsp:cNvSpPr/>
      </dsp:nvSpPr>
      <dsp:spPr>
        <a:xfrm>
          <a:off x="0" y="35975"/>
          <a:ext cx="6503474" cy="374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2">
                  <a:lumMod val="10000"/>
                </a:schemeClr>
              </a:solidFill>
            </a:rPr>
            <a:t>Por su finalidad:</a:t>
          </a:r>
          <a:endParaRPr lang="es-EC" sz="1600" kern="1200" dirty="0">
            <a:solidFill>
              <a:schemeClr val="bg2">
                <a:lumMod val="10000"/>
              </a:schemeClr>
            </a:solidFill>
          </a:endParaRPr>
        </a:p>
      </dsp:txBody>
      <dsp:txXfrm>
        <a:off x="18277" y="54252"/>
        <a:ext cx="6466920" cy="337846"/>
      </dsp:txXfrm>
    </dsp:sp>
    <dsp:sp modelId="{2881FFAB-9B4B-4D0B-AE39-B92ED935407B}">
      <dsp:nvSpPr>
        <dsp:cNvPr id="0" name=""/>
        <dsp:cNvSpPr/>
      </dsp:nvSpPr>
      <dsp:spPr>
        <a:xfrm>
          <a:off x="0" y="410375"/>
          <a:ext cx="650347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8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C" sz="1200" kern="1200" dirty="0" smtClean="0">
              <a:solidFill>
                <a:schemeClr val="bg2">
                  <a:lumMod val="10000"/>
                </a:schemeClr>
              </a:solidFill>
            </a:rPr>
            <a:t>Básica</a:t>
          </a:r>
          <a:endParaRPr lang="es-EC" sz="1200" kern="1200" dirty="0">
            <a:solidFill>
              <a:schemeClr val="bg2">
                <a:lumMod val="10000"/>
              </a:schemeClr>
            </a:solidFill>
          </a:endParaRPr>
        </a:p>
      </dsp:txBody>
      <dsp:txXfrm>
        <a:off x="0" y="410375"/>
        <a:ext cx="6503474" cy="264960"/>
      </dsp:txXfrm>
    </dsp:sp>
    <dsp:sp modelId="{FB4057D9-AE21-4F67-8A65-45BF5508A6AB}">
      <dsp:nvSpPr>
        <dsp:cNvPr id="0" name=""/>
        <dsp:cNvSpPr/>
      </dsp:nvSpPr>
      <dsp:spPr>
        <a:xfrm>
          <a:off x="0" y="675335"/>
          <a:ext cx="6503474" cy="374400"/>
        </a:xfrm>
        <a:prstGeom prst="roundRect">
          <a:avLst/>
        </a:prstGeom>
        <a:solidFill>
          <a:schemeClr val="accent2">
            <a:hueOff val="-1064040"/>
            <a:satOff val="-6790"/>
            <a:lumOff val="3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2">
                  <a:lumMod val="10000"/>
                </a:schemeClr>
              </a:solidFill>
            </a:rPr>
            <a:t>Por las fuentes de información:</a:t>
          </a:r>
          <a:endParaRPr lang="es-EC" sz="1600" kern="1200" dirty="0">
            <a:solidFill>
              <a:schemeClr val="bg2">
                <a:lumMod val="10000"/>
              </a:schemeClr>
            </a:solidFill>
          </a:endParaRPr>
        </a:p>
      </dsp:txBody>
      <dsp:txXfrm>
        <a:off x="18277" y="693612"/>
        <a:ext cx="6466920" cy="337846"/>
      </dsp:txXfrm>
    </dsp:sp>
    <dsp:sp modelId="{048936D2-D855-4E58-A6E8-ADF7E95C235C}">
      <dsp:nvSpPr>
        <dsp:cNvPr id="0" name=""/>
        <dsp:cNvSpPr/>
      </dsp:nvSpPr>
      <dsp:spPr>
        <a:xfrm>
          <a:off x="0" y="1049735"/>
          <a:ext cx="650347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8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C" sz="1200" kern="1200" dirty="0" smtClean="0">
              <a:solidFill>
                <a:schemeClr val="bg2">
                  <a:lumMod val="10000"/>
                </a:schemeClr>
              </a:solidFill>
            </a:rPr>
            <a:t>Documental</a:t>
          </a:r>
          <a:endParaRPr lang="es-EC" sz="1200" kern="1200" dirty="0">
            <a:solidFill>
              <a:schemeClr val="bg2">
                <a:lumMod val="10000"/>
              </a:schemeClr>
            </a:solidFill>
          </a:endParaRPr>
        </a:p>
      </dsp:txBody>
      <dsp:txXfrm>
        <a:off x="0" y="1049735"/>
        <a:ext cx="6503474" cy="264960"/>
      </dsp:txXfrm>
    </dsp:sp>
    <dsp:sp modelId="{CD76D92F-ED22-41D5-B826-BC63431AC46C}">
      <dsp:nvSpPr>
        <dsp:cNvPr id="0" name=""/>
        <dsp:cNvSpPr/>
      </dsp:nvSpPr>
      <dsp:spPr>
        <a:xfrm>
          <a:off x="0" y="1314695"/>
          <a:ext cx="6503474" cy="374400"/>
        </a:xfrm>
        <a:prstGeom prst="roundRect">
          <a:avLst/>
        </a:prstGeom>
        <a:solidFill>
          <a:schemeClr val="accent2">
            <a:hueOff val="-2128080"/>
            <a:satOff val="-13580"/>
            <a:lumOff val="7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2">
                  <a:lumMod val="10000"/>
                </a:schemeClr>
              </a:solidFill>
            </a:rPr>
            <a:t>Por las unidades de análisis:</a:t>
          </a:r>
          <a:endParaRPr lang="es-EC" sz="1600" kern="1200" dirty="0">
            <a:solidFill>
              <a:schemeClr val="bg2">
                <a:lumMod val="10000"/>
              </a:schemeClr>
            </a:solidFill>
          </a:endParaRPr>
        </a:p>
      </dsp:txBody>
      <dsp:txXfrm>
        <a:off x="18277" y="1332972"/>
        <a:ext cx="6466920" cy="337846"/>
      </dsp:txXfrm>
    </dsp:sp>
    <dsp:sp modelId="{AED569E7-1833-4DC2-A292-B7E7D4CD795E}">
      <dsp:nvSpPr>
        <dsp:cNvPr id="0" name=""/>
        <dsp:cNvSpPr/>
      </dsp:nvSpPr>
      <dsp:spPr>
        <a:xfrm>
          <a:off x="0" y="1689095"/>
          <a:ext cx="650347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8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C" sz="1200" kern="1200" dirty="0" smtClean="0">
              <a:solidFill>
                <a:schemeClr val="bg2">
                  <a:lumMod val="10000"/>
                </a:schemeClr>
              </a:solidFill>
            </a:rPr>
            <a:t>Mixto</a:t>
          </a:r>
          <a:endParaRPr lang="es-EC" sz="1200" kern="1200" dirty="0">
            <a:solidFill>
              <a:schemeClr val="bg2">
                <a:lumMod val="10000"/>
              </a:schemeClr>
            </a:solidFill>
          </a:endParaRPr>
        </a:p>
      </dsp:txBody>
      <dsp:txXfrm>
        <a:off x="0" y="1689095"/>
        <a:ext cx="6503474" cy="264960"/>
      </dsp:txXfrm>
    </dsp:sp>
    <dsp:sp modelId="{D57A3879-5F1A-4689-8851-CE69624B4A04}">
      <dsp:nvSpPr>
        <dsp:cNvPr id="0" name=""/>
        <dsp:cNvSpPr/>
      </dsp:nvSpPr>
      <dsp:spPr>
        <a:xfrm>
          <a:off x="0" y="1954055"/>
          <a:ext cx="6503474" cy="374400"/>
        </a:xfrm>
        <a:prstGeom prst="roundRect">
          <a:avLst/>
        </a:prstGeom>
        <a:solidFill>
          <a:schemeClr val="accent2">
            <a:hueOff val="-3192120"/>
            <a:satOff val="-20370"/>
            <a:lumOff val="11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2">
                  <a:lumMod val="10000"/>
                </a:schemeClr>
              </a:solidFill>
            </a:rPr>
            <a:t>Por el control de las variables:</a:t>
          </a:r>
          <a:endParaRPr lang="es-EC" sz="1600" kern="1200" dirty="0">
            <a:solidFill>
              <a:schemeClr val="bg2">
                <a:lumMod val="10000"/>
              </a:schemeClr>
            </a:solidFill>
          </a:endParaRPr>
        </a:p>
      </dsp:txBody>
      <dsp:txXfrm>
        <a:off x="18277" y="1972332"/>
        <a:ext cx="6466920" cy="337846"/>
      </dsp:txXfrm>
    </dsp:sp>
    <dsp:sp modelId="{B701A1F9-FC99-420F-9A5F-371EEE7AC8A3}">
      <dsp:nvSpPr>
        <dsp:cNvPr id="0" name=""/>
        <dsp:cNvSpPr/>
      </dsp:nvSpPr>
      <dsp:spPr>
        <a:xfrm>
          <a:off x="0" y="2328455"/>
          <a:ext cx="650347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8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C" sz="1200" kern="1200" dirty="0" smtClean="0">
              <a:solidFill>
                <a:schemeClr val="bg2">
                  <a:lumMod val="10000"/>
                </a:schemeClr>
              </a:solidFill>
            </a:rPr>
            <a:t>No experimental</a:t>
          </a:r>
          <a:endParaRPr lang="es-EC" sz="1200" kern="1200" dirty="0">
            <a:solidFill>
              <a:schemeClr val="bg2">
                <a:lumMod val="10000"/>
              </a:schemeClr>
            </a:solidFill>
          </a:endParaRPr>
        </a:p>
      </dsp:txBody>
      <dsp:txXfrm>
        <a:off x="0" y="2328455"/>
        <a:ext cx="6503474" cy="264960"/>
      </dsp:txXfrm>
    </dsp:sp>
    <dsp:sp modelId="{E46BB5E4-FE52-4221-9E1A-45AAD3BE87BE}">
      <dsp:nvSpPr>
        <dsp:cNvPr id="0" name=""/>
        <dsp:cNvSpPr/>
      </dsp:nvSpPr>
      <dsp:spPr>
        <a:xfrm>
          <a:off x="0" y="2593415"/>
          <a:ext cx="6503474" cy="374400"/>
        </a:xfrm>
        <a:prstGeom prst="roundRect">
          <a:avLst/>
        </a:prstGeom>
        <a:solidFill>
          <a:schemeClr val="accent2">
            <a:hueOff val="-4256160"/>
            <a:satOff val="-27160"/>
            <a:lumOff val="14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2">
                  <a:lumMod val="10000"/>
                </a:schemeClr>
              </a:solidFill>
            </a:rPr>
            <a:t>Por el alcance:</a:t>
          </a:r>
          <a:endParaRPr lang="es-EC" sz="1600" kern="1200" dirty="0">
            <a:solidFill>
              <a:schemeClr val="bg2">
                <a:lumMod val="10000"/>
              </a:schemeClr>
            </a:solidFill>
          </a:endParaRPr>
        </a:p>
      </dsp:txBody>
      <dsp:txXfrm>
        <a:off x="18277" y="2611692"/>
        <a:ext cx="6466920" cy="337846"/>
      </dsp:txXfrm>
    </dsp:sp>
    <dsp:sp modelId="{C135D52D-FA47-4771-856A-F78CD17B9652}">
      <dsp:nvSpPr>
        <dsp:cNvPr id="0" name=""/>
        <dsp:cNvSpPr/>
      </dsp:nvSpPr>
      <dsp:spPr>
        <a:xfrm>
          <a:off x="0" y="2967815"/>
          <a:ext cx="650347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8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C" sz="1200" kern="1200" dirty="0" smtClean="0">
              <a:solidFill>
                <a:schemeClr val="bg2">
                  <a:lumMod val="10000"/>
                </a:schemeClr>
              </a:solidFill>
            </a:rPr>
            <a:t>Descriptiva</a:t>
          </a:r>
          <a:endParaRPr lang="es-EC" sz="1200" kern="1200" dirty="0">
            <a:solidFill>
              <a:schemeClr val="bg2">
                <a:lumMod val="10000"/>
              </a:schemeClr>
            </a:solidFill>
          </a:endParaRPr>
        </a:p>
      </dsp:txBody>
      <dsp:txXfrm>
        <a:off x="0" y="2967815"/>
        <a:ext cx="6503474" cy="264960"/>
      </dsp:txXfrm>
    </dsp:sp>
    <dsp:sp modelId="{93A92BEA-1939-4B06-ACB6-BCF5536BF8FF}">
      <dsp:nvSpPr>
        <dsp:cNvPr id="0" name=""/>
        <dsp:cNvSpPr/>
      </dsp:nvSpPr>
      <dsp:spPr>
        <a:xfrm>
          <a:off x="0" y="3232775"/>
          <a:ext cx="6503474" cy="374400"/>
        </a:xfrm>
        <a:prstGeom prst="round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solidFill>
                <a:schemeClr val="bg2">
                  <a:lumMod val="10000"/>
                </a:schemeClr>
              </a:solidFill>
            </a:rPr>
            <a:t>Procedimiento para tratamiento de información:</a:t>
          </a:r>
          <a:endParaRPr lang="es-EC" sz="1600" kern="1200" dirty="0">
            <a:solidFill>
              <a:schemeClr val="bg2">
                <a:lumMod val="10000"/>
              </a:schemeClr>
            </a:solidFill>
          </a:endParaRPr>
        </a:p>
      </dsp:txBody>
      <dsp:txXfrm>
        <a:off x="18277" y="3251052"/>
        <a:ext cx="6466920" cy="337846"/>
      </dsp:txXfrm>
    </dsp:sp>
    <dsp:sp modelId="{128BD416-65FF-47C8-8140-717D94E35487}">
      <dsp:nvSpPr>
        <dsp:cNvPr id="0" name=""/>
        <dsp:cNvSpPr/>
      </dsp:nvSpPr>
      <dsp:spPr>
        <a:xfrm>
          <a:off x="0" y="3607175"/>
          <a:ext cx="650347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8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s-EC" sz="1200" kern="1200" dirty="0" smtClean="0">
              <a:solidFill>
                <a:schemeClr val="bg2">
                  <a:lumMod val="10000"/>
                </a:schemeClr>
              </a:solidFill>
            </a:rPr>
            <a:t>Análisis y síntesis</a:t>
          </a:r>
          <a:endParaRPr lang="es-EC" sz="1200" kern="1200" dirty="0">
            <a:solidFill>
              <a:schemeClr val="bg2">
                <a:lumMod val="10000"/>
              </a:schemeClr>
            </a:solidFill>
          </a:endParaRPr>
        </a:p>
      </dsp:txBody>
      <dsp:txXfrm>
        <a:off x="0" y="3607175"/>
        <a:ext cx="6503474" cy="2649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80FBC-458E-4F61-A85E-108B7DFA6A09}">
      <dsp:nvSpPr>
        <dsp:cNvPr id="0" name=""/>
        <dsp:cNvSpPr/>
      </dsp:nvSpPr>
      <dsp:spPr>
        <a:xfrm>
          <a:off x="1679404" y="278"/>
          <a:ext cx="2519107" cy="108523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solidFill>
                <a:schemeClr val="bg2">
                  <a:lumMod val="10000"/>
                </a:schemeClr>
              </a:solidFill>
            </a:rPr>
            <a:t>Bibliografía</a:t>
          </a:r>
          <a:endParaRPr lang="es-EC" sz="2200" kern="1200" dirty="0">
            <a:solidFill>
              <a:schemeClr val="bg2">
                <a:lumMod val="10000"/>
              </a:schemeClr>
            </a:solidFill>
          </a:endParaRPr>
        </a:p>
      </dsp:txBody>
      <dsp:txXfrm>
        <a:off x="1679404" y="135933"/>
        <a:ext cx="2112142" cy="813929"/>
      </dsp:txXfrm>
    </dsp:sp>
    <dsp:sp modelId="{069A9381-0450-4D40-AA36-B5453F939BA5}">
      <dsp:nvSpPr>
        <dsp:cNvPr id="0" name=""/>
        <dsp:cNvSpPr/>
      </dsp:nvSpPr>
      <dsp:spPr>
        <a:xfrm>
          <a:off x="0" y="278"/>
          <a:ext cx="1679404" cy="10852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s-EC" sz="1700" kern="1200" dirty="0" smtClean="0">
              <a:solidFill>
                <a:schemeClr val="bg2">
                  <a:lumMod val="10000"/>
                </a:schemeClr>
              </a:solidFill>
            </a:rPr>
            <a:t>Instrumentos de recolección de información</a:t>
          </a:r>
          <a:endParaRPr lang="es-EC" sz="1700" kern="1200" dirty="0">
            <a:solidFill>
              <a:schemeClr val="bg2">
                <a:lumMod val="10000"/>
              </a:schemeClr>
            </a:solidFill>
          </a:endParaRPr>
        </a:p>
      </dsp:txBody>
      <dsp:txXfrm>
        <a:off x="52977" y="53255"/>
        <a:ext cx="1573450" cy="979285"/>
      </dsp:txXfrm>
    </dsp:sp>
    <dsp:sp modelId="{7E5ACE2C-D37C-4694-AEBB-DD72F6FC5A76}">
      <dsp:nvSpPr>
        <dsp:cNvPr id="0" name=""/>
        <dsp:cNvSpPr/>
      </dsp:nvSpPr>
      <dsp:spPr>
        <a:xfrm>
          <a:off x="1679404" y="1194041"/>
          <a:ext cx="2519107" cy="1085239"/>
        </a:xfrm>
        <a:prstGeom prst="rightArrow">
          <a:avLst>
            <a:gd name="adj1" fmla="val 75000"/>
            <a:gd name="adj2" fmla="val 50000"/>
          </a:avLst>
        </a:prstGeom>
        <a:solidFill>
          <a:schemeClr val="accent2">
            <a:tint val="40000"/>
            <a:alpha val="90000"/>
            <a:hueOff val="-4544130"/>
            <a:satOff val="7496"/>
            <a:lumOff val="2556"/>
            <a:alphaOff val="0"/>
          </a:schemeClr>
        </a:solidFill>
        <a:ln w="25400" cap="flat" cmpd="sng" algn="ctr">
          <a:solidFill>
            <a:schemeClr val="accent2">
              <a:tint val="40000"/>
              <a:alpha val="90000"/>
              <a:hueOff val="-4544130"/>
              <a:satOff val="7496"/>
              <a:lumOff val="2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s-EC" sz="2200" kern="1200" dirty="0" smtClean="0">
              <a:solidFill>
                <a:schemeClr val="bg2">
                  <a:lumMod val="10000"/>
                </a:schemeClr>
              </a:solidFill>
            </a:rPr>
            <a:t>Bases de datos</a:t>
          </a:r>
          <a:endParaRPr lang="es-EC" sz="2200" kern="1200" dirty="0">
            <a:solidFill>
              <a:schemeClr val="bg2">
                <a:lumMod val="10000"/>
              </a:schemeClr>
            </a:solidFill>
          </a:endParaRPr>
        </a:p>
      </dsp:txBody>
      <dsp:txXfrm>
        <a:off x="1679404" y="1329696"/>
        <a:ext cx="2112142" cy="813929"/>
      </dsp:txXfrm>
    </dsp:sp>
    <dsp:sp modelId="{875E944F-2782-4D4E-A6AA-EEB6DED1F47B}">
      <dsp:nvSpPr>
        <dsp:cNvPr id="0" name=""/>
        <dsp:cNvSpPr/>
      </dsp:nvSpPr>
      <dsp:spPr>
        <a:xfrm>
          <a:off x="0" y="1194041"/>
          <a:ext cx="1679404" cy="1085239"/>
        </a:xfrm>
        <a:prstGeom prst="round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s-EC" sz="1700" kern="1200" dirty="0" smtClean="0">
              <a:solidFill>
                <a:schemeClr val="bg2">
                  <a:lumMod val="10000"/>
                </a:schemeClr>
              </a:solidFill>
            </a:rPr>
            <a:t>Procedimiento para recolección de datos</a:t>
          </a:r>
          <a:endParaRPr lang="es-EC" sz="1700" kern="1200" dirty="0">
            <a:solidFill>
              <a:schemeClr val="bg2">
                <a:lumMod val="10000"/>
              </a:schemeClr>
            </a:solidFill>
          </a:endParaRPr>
        </a:p>
      </dsp:txBody>
      <dsp:txXfrm>
        <a:off x="52977" y="1247018"/>
        <a:ext cx="1573450" cy="9792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7F996-57BF-4457-9747-89078CC56C92}">
      <dsp:nvSpPr>
        <dsp:cNvPr id="0" name=""/>
        <dsp:cNvSpPr/>
      </dsp:nvSpPr>
      <dsp:spPr>
        <a:xfrm>
          <a:off x="3821" y="1509942"/>
          <a:ext cx="2023755" cy="1011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Sector financiero privado</a:t>
          </a:r>
          <a:endParaRPr lang="es-EC" sz="2300" kern="1200" dirty="0">
            <a:solidFill>
              <a:schemeClr val="bg2">
                <a:lumMod val="10000"/>
              </a:schemeClr>
            </a:solidFill>
          </a:endParaRPr>
        </a:p>
      </dsp:txBody>
      <dsp:txXfrm>
        <a:off x="33458" y="1539579"/>
        <a:ext cx="1964481" cy="952603"/>
      </dsp:txXfrm>
    </dsp:sp>
    <dsp:sp modelId="{E3969861-A1E6-4E13-AFB4-2835ED448154}">
      <dsp:nvSpPr>
        <dsp:cNvPr id="0" name=""/>
        <dsp:cNvSpPr/>
      </dsp:nvSpPr>
      <dsp:spPr>
        <a:xfrm rot="18289469">
          <a:off x="1723562" y="1411463"/>
          <a:ext cx="1417532" cy="45175"/>
        </a:xfrm>
        <a:custGeom>
          <a:avLst/>
          <a:gdLst/>
          <a:ahLst/>
          <a:cxnLst/>
          <a:rect l="0" t="0" r="0" b="0"/>
          <a:pathLst>
            <a:path>
              <a:moveTo>
                <a:pt x="0" y="22587"/>
              </a:moveTo>
              <a:lnTo>
                <a:pt x="1417532" y="225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2">
                <a:lumMod val="10000"/>
              </a:schemeClr>
            </a:solidFill>
          </a:endParaRPr>
        </a:p>
      </dsp:txBody>
      <dsp:txXfrm>
        <a:off x="2396890" y="1398612"/>
        <a:ext cx="70876" cy="70876"/>
      </dsp:txXfrm>
    </dsp:sp>
    <dsp:sp modelId="{FC8D52C3-1861-4D7F-9FA3-3C329D134C1F}">
      <dsp:nvSpPr>
        <dsp:cNvPr id="0" name=""/>
        <dsp:cNvSpPr/>
      </dsp:nvSpPr>
      <dsp:spPr>
        <a:xfrm>
          <a:off x="2837079" y="346282"/>
          <a:ext cx="2023755" cy="10118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Servicios financieros</a:t>
          </a:r>
          <a:endParaRPr lang="es-EC" sz="2300" kern="1200" dirty="0">
            <a:solidFill>
              <a:schemeClr val="bg2">
                <a:lumMod val="10000"/>
              </a:schemeClr>
            </a:solidFill>
          </a:endParaRPr>
        </a:p>
      </dsp:txBody>
      <dsp:txXfrm>
        <a:off x="2866716" y="375919"/>
        <a:ext cx="1964481" cy="952603"/>
      </dsp:txXfrm>
    </dsp:sp>
    <dsp:sp modelId="{D26A95B4-4DFD-4F6C-9E76-4519F17C3393}">
      <dsp:nvSpPr>
        <dsp:cNvPr id="0" name=""/>
        <dsp:cNvSpPr/>
      </dsp:nvSpPr>
      <dsp:spPr>
        <a:xfrm>
          <a:off x="2027577" y="1993293"/>
          <a:ext cx="809502" cy="45175"/>
        </a:xfrm>
        <a:custGeom>
          <a:avLst/>
          <a:gdLst/>
          <a:ahLst/>
          <a:cxnLst/>
          <a:rect l="0" t="0" r="0" b="0"/>
          <a:pathLst>
            <a:path>
              <a:moveTo>
                <a:pt x="0" y="22587"/>
              </a:moveTo>
              <a:lnTo>
                <a:pt x="809502" y="225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2">
                <a:lumMod val="10000"/>
              </a:schemeClr>
            </a:solidFill>
          </a:endParaRPr>
        </a:p>
      </dsp:txBody>
      <dsp:txXfrm>
        <a:off x="2412090" y="1995643"/>
        <a:ext cx="40475" cy="40475"/>
      </dsp:txXfrm>
    </dsp:sp>
    <dsp:sp modelId="{7D495D88-5B52-4237-A9B2-670EAFAFCD99}">
      <dsp:nvSpPr>
        <dsp:cNvPr id="0" name=""/>
        <dsp:cNvSpPr/>
      </dsp:nvSpPr>
      <dsp:spPr>
        <a:xfrm>
          <a:off x="2837079" y="1509942"/>
          <a:ext cx="2023755" cy="10118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Servicios Auxiliares</a:t>
          </a:r>
          <a:endParaRPr lang="es-EC" sz="2300" kern="1200" dirty="0">
            <a:solidFill>
              <a:schemeClr val="bg2">
                <a:lumMod val="10000"/>
              </a:schemeClr>
            </a:solidFill>
          </a:endParaRPr>
        </a:p>
      </dsp:txBody>
      <dsp:txXfrm>
        <a:off x="2866716" y="1539579"/>
        <a:ext cx="1964481" cy="952603"/>
      </dsp:txXfrm>
    </dsp:sp>
    <dsp:sp modelId="{81253BEF-44FE-4E89-8EB0-F85E433BF8F9}">
      <dsp:nvSpPr>
        <dsp:cNvPr id="0" name=""/>
        <dsp:cNvSpPr/>
      </dsp:nvSpPr>
      <dsp:spPr>
        <a:xfrm rot="3310531">
          <a:off x="1723562" y="2575122"/>
          <a:ext cx="1417532" cy="45175"/>
        </a:xfrm>
        <a:custGeom>
          <a:avLst/>
          <a:gdLst/>
          <a:ahLst/>
          <a:cxnLst/>
          <a:rect l="0" t="0" r="0" b="0"/>
          <a:pathLst>
            <a:path>
              <a:moveTo>
                <a:pt x="0" y="22587"/>
              </a:moveTo>
              <a:lnTo>
                <a:pt x="1417532" y="225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bg2">
                <a:lumMod val="10000"/>
              </a:schemeClr>
            </a:solidFill>
          </a:endParaRPr>
        </a:p>
      </dsp:txBody>
      <dsp:txXfrm>
        <a:off x="2396890" y="2562272"/>
        <a:ext cx="70876" cy="70876"/>
      </dsp:txXfrm>
    </dsp:sp>
    <dsp:sp modelId="{5E198474-FC0C-4D9D-8CD6-13DB72814042}">
      <dsp:nvSpPr>
        <dsp:cNvPr id="0" name=""/>
        <dsp:cNvSpPr/>
      </dsp:nvSpPr>
      <dsp:spPr>
        <a:xfrm>
          <a:off x="2837079" y="2673601"/>
          <a:ext cx="2023755" cy="1011877"/>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solidFill>
                <a:schemeClr val="bg2">
                  <a:lumMod val="10000"/>
                </a:schemeClr>
              </a:solidFill>
            </a:rPr>
            <a:t>Bancos</a:t>
          </a:r>
          <a:endParaRPr lang="es-EC" sz="2300" kern="1200" dirty="0">
            <a:solidFill>
              <a:schemeClr val="bg2">
                <a:lumMod val="10000"/>
              </a:schemeClr>
            </a:solidFill>
          </a:endParaRPr>
        </a:p>
      </dsp:txBody>
      <dsp:txXfrm>
        <a:off x="2866716" y="2703238"/>
        <a:ext cx="1964481" cy="952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B927B-26AB-449C-9509-119AF51AA94D}">
      <dsp:nvSpPr>
        <dsp:cNvPr id="0" name=""/>
        <dsp:cNvSpPr/>
      </dsp:nvSpPr>
      <dsp:spPr>
        <a:xfrm>
          <a:off x="196018" y="621"/>
          <a:ext cx="2236192" cy="55904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2">
                  <a:lumMod val="10000"/>
                </a:schemeClr>
              </a:solidFill>
            </a:rPr>
            <a:t>Factores económicos</a:t>
          </a:r>
          <a:endParaRPr lang="es-EC" sz="1800" b="1" kern="1200" dirty="0">
            <a:solidFill>
              <a:schemeClr val="bg2">
                <a:lumMod val="10000"/>
              </a:schemeClr>
            </a:solidFill>
          </a:endParaRPr>
        </a:p>
      </dsp:txBody>
      <dsp:txXfrm>
        <a:off x="212392" y="16995"/>
        <a:ext cx="2203444" cy="526300"/>
      </dsp:txXfrm>
    </dsp:sp>
    <dsp:sp modelId="{DC322993-9E67-403E-9CF1-2BEE12256E1E}">
      <dsp:nvSpPr>
        <dsp:cNvPr id="0" name=""/>
        <dsp:cNvSpPr/>
      </dsp:nvSpPr>
      <dsp:spPr>
        <a:xfrm rot="5400000">
          <a:off x="1265197" y="608585"/>
          <a:ext cx="97833" cy="97833"/>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2141C9-E48F-4246-BE0F-D0B7DB278554}">
      <dsp:nvSpPr>
        <dsp:cNvPr id="0" name=""/>
        <dsp:cNvSpPr/>
      </dsp:nvSpPr>
      <dsp:spPr>
        <a:xfrm>
          <a:off x="196018" y="755336"/>
          <a:ext cx="2236192" cy="559048"/>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Precio barril petróleo</a:t>
          </a:r>
          <a:endParaRPr lang="es-EC" sz="1800" kern="1200" dirty="0">
            <a:solidFill>
              <a:schemeClr val="bg2">
                <a:lumMod val="10000"/>
              </a:schemeClr>
            </a:solidFill>
          </a:endParaRPr>
        </a:p>
      </dsp:txBody>
      <dsp:txXfrm>
        <a:off x="212392" y="771710"/>
        <a:ext cx="2203444" cy="526300"/>
      </dsp:txXfrm>
    </dsp:sp>
    <dsp:sp modelId="{2F8D5394-E5AF-4B8F-BDE6-7EFC5F2D370C}">
      <dsp:nvSpPr>
        <dsp:cNvPr id="0" name=""/>
        <dsp:cNvSpPr/>
      </dsp:nvSpPr>
      <dsp:spPr>
        <a:xfrm rot="5400000">
          <a:off x="1265197" y="1363300"/>
          <a:ext cx="97833" cy="97833"/>
        </a:xfrm>
        <a:prstGeom prst="rightArrow">
          <a:avLst>
            <a:gd name="adj1" fmla="val 66700"/>
            <a:gd name="adj2" fmla="val 50000"/>
          </a:avLst>
        </a:prstGeom>
        <a:solidFill>
          <a:schemeClr val="accent3">
            <a:hueOff val="-233410"/>
            <a:satOff val="4407"/>
            <a:lumOff val="-2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7F0172-5180-45E3-B2F2-7A23E9CA3199}">
      <dsp:nvSpPr>
        <dsp:cNvPr id="0" name=""/>
        <dsp:cNvSpPr/>
      </dsp:nvSpPr>
      <dsp:spPr>
        <a:xfrm>
          <a:off x="196018" y="1510051"/>
          <a:ext cx="2236192" cy="559048"/>
        </a:xfrm>
        <a:prstGeom prst="roundRect">
          <a:avLst>
            <a:gd name="adj" fmla="val 10000"/>
          </a:avLst>
        </a:prstGeom>
        <a:solidFill>
          <a:schemeClr val="accent3">
            <a:tint val="40000"/>
            <a:alpha val="90000"/>
            <a:hueOff val="-331033"/>
            <a:satOff val="4741"/>
            <a:lumOff val="246"/>
            <a:alphaOff val="0"/>
          </a:schemeClr>
        </a:solidFill>
        <a:ln w="25400" cap="flat" cmpd="sng" algn="ctr">
          <a:solidFill>
            <a:schemeClr val="accent3">
              <a:tint val="40000"/>
              <a:alpha val="90000"/>
              <a:hueOff val="-331033"/>
              <a:satOff val="4741"/>
              <a:lumOff val="2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Gasto y deuda pública </a:t>
          </a:r>
        </a:p>
      </dsp:txBody>
      <dsp:txXfrm>
        <a:off x="212392" y="1526425"/>
        <a:ext cx="2203444" cy="526300"/>
      </dsp:txXfrm>
    </dsp:sp>
    <dsp:sp modelId="{694C7693-8185-45F2-9404-8B563B661C19}">
      <dsp:nvSpPr>
        <dsp:cNvPr id="0" name=""/>
        <dsp:cNvSpPr/>
      </dsp:nvSpPr>
      <dsp:spPr>
        <a:xfrm rot="5400000">
          <a:off x="1265197" y="2118015"/>
          <a:ext cx="97833" cy="97833"/>
        </a:xfrm>
        <a:prstGeom prst="rightArrow">
          <a:avLst>
            <a:gd name="adj1" fmla="val 66700"/>
            <a:gd name="adj2" fmla="val 50000"/>
          </a:avLst>
        </a:prstGeom>
        <a:solidFill>
          <a:schemeClr val="accent3">
            <a:hueOff val="-466820"/>
            <a:satOff val="8815"/>
            <a:lumOff val="-5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9C3104-7EA6-45CD-A48A-A6F4CB2F6BC9}">
      <dsp:nvSpPr>
        <dsp:cNvPr id="0" name=""/>
        <dsp:cNvSpPr/>
      </dsp:nvSpPr>
      <dsp:spPr>
        <a:xfrm>
          <a:off x="196018" y="2264765"/>
          <a:ext cx="2236192" cy="559048"/>
        </a:xfrm>
        <a:prstGeom prst="roundRect">
          <a:avLst>
            <a:gd name="adj" fmla="val 10000"/>
          </a:avLst>
        </a:prstGeom>
        <a:solidFill>
          <a:schemeClr val="accent3">
            <a:tint val="40000"/>
            <a:alpha val="90000"/>
            <a:hueOff val="-662065"/>
            <a:satOff val="9482"/>
            <a:lumOff val="491"/>
            <a:alphaOff val="0"/>
          </a:schemeClr>
        </a:solidFill>
        <a:ln w="25400" cap="flat" cmpd="sng" algn="ctr">
          <a:solidFill>
            <a:schemeClr val="accent3">
              <a:tint val="40000"/>
              <a:alpha val="90000"/>
              <a:hueOff val="-662065"/>
              <a:satOff val="9482"/>
              <a:lumOff val="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Producto interno bruto</a:t>
          </a:r>
        </a:p>
      </dsp:txBody>
      <dsp:txXfrm>
        <a:off x="212392" y="2281139"/>
        <a:ext cx="2203444" cy="526300"/>
      </dsp:txXfrm>
    </dsp:sp>
    <dsp:sp modelId="{DCC3E6EF-5290-4B9A-8CE1-8A94F5C20583}">
      <dsp:nvSpPr>
        <dsp:cNvPr id="0" name=""/>
        <dsp:cNvSpPr/>
      </dsp:nvSpPr>
      <dsp:spPr>
        <a:xfrm rot="5400000">
          <a:off x="1265197" y="2872730"/>
          <a:ext cx="97833" cy="97833"/>
        </a:xfrm>
        <a:prstGeom prst="rightArrow">
          <a:avLst>
            <a:gd name="adj1" fmla="val 66700"/>
            <a:gd name="adj2" fmla="val 50000"/>
          </a:avLst>
        </a:prstGeom>
        <a:solidFill>
          <a:schemeClr val="accent3">
            <a:hueOff val="-700231"/>
            <a:satOff val="13222"/>
            <a:lumOff val="-8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C0B01-16C9-4D52-8003-787C5C501AA0}">
      <dsp:nvSpPr>
        <dsp:cNvPr id="0" name=""/>
        <dsp:cNvSpPr/>
      </dsp:nvSpPr>
      <dsp:spPr>
        <a:xfrm>
          <a:off x="196018" y="3019480"/>
          <a:ext cx="2236192" cy="559048"/>
        </a:xfrm>
        <a:prstGeom prst="roundRect">
          <a:avLst>
            <a:gd name="adj" fmla="val 10000"/>
          </a:avLst>
        </a:prstGeom>
        <a:solidFill>
          <a:schemeClr val="accent3">
            <a:tint val="40000"/>
            <a:alpha val="90000"/>
            <a:hueOff val="-993098"/>
            <a:satOff val="14223"/>
            <a:lumOff val="737"/>
            <a:alphaOff val="0"/>
          </a:schemeClr>
        </a:solidFill>
        <a:ln w="25400" cap="flat" cmpd="sng" algn="ctr">
          <a:solidFill>
            <a:schemeClr val="accent3">
              <a:tint val="40000"/>
              <a:alpha val="90000"/>
              <a:hueOff val="-993098"/>
              <a:satOff val="14223"/>
              <a:lumOff val="7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Desempleo</a:t>
          </a:r>
        </a:p>
      </dsp:txBody>
      <dsp:txXfrm>
        <a:off x="212392" y="3035854"/>
        <a:ext cx="2203444" cy="526300"/>
      </dsp:txXfrm>
    </dsp:sp>
    <dsp:sp modelId="{71ADFA6C-1A1D-428F-88D2-664C7898FF64}">
      <dsp:nvSpPr>
        <dsp:cNvPr id="0" name=""/>
        <dsp:cNvSpPr/>
      </dsp:nvSpPr>
      <dsp:spPr>
        <a:xfrm rot="5400000">
          <a:off x="1265197" y="3627445"/>
          <a:ext cx="97833" cy="97833"/>
        </a:xfrm>
        <a:prstGeom prst="rightArrow">
          <a:avLst>
            <a:gd name="adj1" fmla="val 66700"/>
            <a:gd name="adj2" fmla="val 50000"/>
          </a:avLst>
        </a:prstGeom>
        <a:solidFill>
          <a:schemeClr val="accent3">
            <a:hueOff val="-933641"/>
            <a:satOff val="17629"/>
            <a:lumOff val="-10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550831-552E-4A27-882C-B0C2ED87FDAE}">
      <dsp:nvSpPr>
        <dsp:cNvPr id="0" name=""/>
        <dsp:cNvSpPr/>
      </dsp:nvSpPr>
      <dsp:spPr>
        <a:xfrm>
          <a:off x="196018" y="3774195"/>
          <a:ext cx="2236192" cy="559048"/>
        </a:xfrm>
        <a:prstGeom prst="roundRect">
          <a:avLst>
            <a:gd name="adj" fmla="val 10000"/>
          </a:avLst>
        </a:prstGeom>
        <a:solidFill>
          <a:schemeClr val="accent3">
            <a:tint val="40000"/>
            <a:alpha val="90000"/>
            <a:hueOff val="-1324130"/>
            <a:satOff val="18964"/>
            <a:lumOff val="982"/>
            <a:alphaOff val="0"/>
          </a:schemeClr>
        </a:solidFill>
        <a:ln w="25400" cap="flat" cmpd="sng" algn="ctr">
          <a:solidFill>
            <a:schemeClr val="accent3">
              <a:tint val="40000"/>
              <a:alpha val="90000"/>
              <a:hueOff val="-1324130"/>
              <a:satOff val="18964"/>
              <a:lumOff val="9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Inflación</a:t>
          </a:r>
        </a:p>
      </dsp:txBody>
      <dsp:txXfrm>
        <a:off x="212392" y="3790569"/>
        <a:ext cx="2203444" cy="526300"/>
      </dsp:txXfrm>
    </dsp:sp>
    <dsp:sp modelId="{837B2FA5-3D1F-4427-BC94-52EF8D29EFAA}">
      <dsp:nvSpPr>
        <dsp:cNvPr id="0" name=""/>
        <dsp:cNvSpPr/>
      </dsp:nvSpPr>
      <dsp:spPr>
        <a:xfrm rot="5400000">
          <a:off x="1265197" y="4382160"/>
          <a:ext cx="97833" cy="97833"/>
        </a:xfrm>
        <a:prstGeom prst="rightArrow">
          <a:avLst>
            <a:gd name="adj1" fmla="val 66700"/>
            <a:gd name="adj2" fmla="val 50000"/>
          </a:avLst>
        </a:prstGeom>
        <a:solidFill>
          <a:schemeClr val="accent3">
            <a:hueOff val="-1167051"/>
            <a:satOff val="22037"/>
            <a:lumOff val="-13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0A72D2-54F4-41A2-9329-EF6E39432821}">
      <dsp:nvSpPr>
        <dsp:cNvPr id="0" name=""/>
        <dsp:cNvSpPr/>
      </dsp:nvSpPr>
      <dsp:spPr>
        <a:xfrm>
          <a:off x="196018" y="4528910"/>
          <a:ext cx="2236192" cy="559048"/>
        </a:xfrm>
        <a:prstGeom prst="roundRect">
          <a:avLst>
            <a:gd name="adj" fmla="val 10000"/>
          </a:avLst>
        </a:prstGeom>
        <a:solidFill>
          <a:schemeClr val="accent3">
            <a:tint val="40000"/>
            <a:alpha val="90000"/>
            <a:hueOff val="-1655163"/>
            <a:satOff val="23705"/>
            <a:lumOff val="1228"/>
            <a:alphaOff val="0"/>
          </a:schemeClr>
        </a:solidFill>
        <a:ln w="25400" cap="flat" cmpd="sng" algn="ctr">
          <a:solidFill>
            <a:schemeClr val="accent3">
              <a:tint val="40000"/>
              <a:alpha val="90000"/>
              <a:hueOff val="-1655163"/>
              <a:satOff val="23705"/>
              <a:lumOff val="12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Tasa activa y pasiva referencial</a:t>
          </a:r>
        </a:p>
      </dsp:txBody>
      <dsp:txXfrm>
        <a:off x="212392" y="4545284"/>
        <a:ext cx="2203444" cy="526300"/>
      </dsp:txXfrm>
    </dsp:sp>
    <dsp:sp modelId="{4F602916-BD7D-4DDA-B538-98AC1EF52B18}">
      <dsp:nvSpPr>
        <dsp:cNvPr id="0" name=""/>
        <dsp:cNvSpPr/>
      </dsp:nvSpPr>
      <dsp:spPr>
        <a:xfrm>
          <a:off x="2745277" y="621"/>
          <a:ext cx="2236192" cy="559048"/>
        </a:xfrm>
        <a:prstGeom prst="roundRect">
          <a:avLst>
            <a:gd name="adj" fmla="val 10000"/>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2">
                  <a:lumMod val="10000"/>
                </a:schemeClr>
              </a:solidFill>
            </a:rPr>
            <a:t>Banca Privada</a:t>
          </a:r>
          <a:endParaRPr lang="es-EC" sz="1800" b="1" kern="1200" dirty="0">
            <a:solidFill>
              <a:schemeClr val="bg2">
                <a:lumMod val="10000"/>
              </a:schemeClr>
            </a:solidFill>
          </a:endParaRPr>
        </a:p>
      </dsp:txBody>
      <dsp:txXfrm>
        <a:off x="2761651" y="16995"/>
        <a:ext cx="2203444" cy="526300"/>
      </dsp:txXfrm>
    </dsp:sp>
    <dsp:sp modelId="{86842EA3-45FF-4C34-B7FD-8DC1C62F864A}">
      <dsp:nvSpPr>
        <dsp:cNvPr id="0" name=""/>
        <dsp:cNvSpPr/>
      </dsp:nvSpPr>
      <dsp:spPr>
        <a:xfrm rot="5400000">
          <a:off x="3814456" y="608585"/>
          <a:ext cx="97833" cy="97833"/>
        </a:xfrm>
        <a:prstGeom prst="rightArrow">
          <a:avLst>
            <a:gd name="adj1" fmla="val 66700"/>
            <a:gd name="adj2" fmla="val 50000"/>
          </a:avLst>
        </a:prstGeom>
        <a:solidFill>
          <a:schemeClr val="accent3">
            <a:hueOff val="-1400461"/>
            <a:satOff val="26444"/>
            <a:lumOff val="-16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C1CB50-53F1-4A8E-BE65-6B651C91F137}">
      <dsp:nvSpPr>
        <dsp:cNvPr id="0" name=""/>
        <dsp:cNvSpPr/>
      </dsp:nvSpPr>
      <dsp:spPr>
        <a:xfrm>
          <a:off x="2745277" y="755336"/>
          <a:ext cx="2236192" cy="559048"/>
        </a:xfrm>
        <a:prstGeom prst="roundRect">
          <a:avLst>
            <a:gd name="adj" fmla="val 10000"/>
          </a:avLst>
        </a:prstGeom>
        <a:solidFill>
          <a:schemeClr val="accent3">
            <a:tint val="40000"/>
            <a:alpha val="90000"/>
            <a:hueOff val="-1986195"/>
            <a:satOff val="28446"/>
            <a:lumOff val="1473"/>
            <a:alphaOff val="0"/>
          </a:schemeClr>
        </a:solidFill>
        <a:ln w="25400" cap="flat" cmpd="sng" algn="ctr">
          <a:solidFill>
            <a:schemeClr val="accent3">
              <a:tint val="40000"/>
              <a:alpha val="90000"/>
              <a:hueOff val="-1986195"/>
              <a:satOff val="28446"/>
              <a:lumOff val="14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Calidad de activos</a:t>
          </a:r>
          <a:endParaRPr lang="es-EC" sz="1800" kern="1200" dirty="0">
            <a:solidFill>
              <a:schemeClr val="bg2">
                <a:lumMod val="10000"/>
              </a:schemeClr>
            </a:solidFill>
          </a:endParaRPr>
        </a:p>
      </dsp:txBody>
      <dsp:txXfrm>
        <a:off x="2761651" y="771710"/>
        <a:ext cx="2203444" cy="526300"/>
      </dsp:txXfrm>
    </dsp:sp>
    <dsp:sp modelId="{2C253A4E-83CD-46FC-A1E6-101D895861E3}">
      <dsp:nvSpPr>
        <dsp:cNvPr id="0" name=""/>
        <dsp:cNvSpPr/>
      </dsp:nvSpPr>
      <dsp:spPr>
        <a:xfrm rot="5400000">
          <a:off x="3814456" y="1363300"/>
          <a:ext cx="97833" cy="97833"/>
        </a:xfrm>
        <a:prstGeom prst="rightArrow">
          <a:avLst>
            <a:gd name="adj1" fmla="val 66700"/>
            <a:gd name="adj2" fmla="val 50000"/>
          </a:avLst>
        </a:prstGeom>
        <a:solidFill>
          <a:schemeClr val="accent3">
            <a:hueOff val="-1633871"/>
            <a:satOff val="30852"/>
            <a:lumOff val="-18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CD58CB-2B8E-4958-8E0A-833F7EF0C371}">
      <dsp:nvSpPr>
        <dsp:cNvPr id="0" name=""/>
        <dsp:cNvSpPr/>
      </dsp:nvSpPr>
      <dsp:spPr>
        <a:xfrm>
          <a:off x="2745277" y="1510051"/>
          <a:ext cx="2236192" cy="559048"/>
        </a:xfrm>
        <a:prstGeom prst="roundRect">
          <a:avLst>
            <a:gd name="adj" fmla="val 10000"/>
          </a:avLst>
        </a:prstGeom>
        <a:solidFill>
          <a:schemeClr val="accent3">
            <a:tint val="40000"/>
            <a:alpha val="90000"/>
            <a:hueOff val="-2317228"/>
            <a:satOff val="33187"/>
            <a:lumOff val="1719"/>
            <a:alphaOff val="0"/>
          </a:schemeClr>
        </a:solidFill>
        <a:ln w="25400" cap="flat" cmpd="sng" algn="ctr">
          <a:solidFill>
            <a:schemeClr val="accent3">
              <a:tint val="40000"/>
              <a:alpha val="90000"/>
              <a:hueOff val="-2317228"/>
              <a:satOff val="33187"/>
              <a:lumOff val="1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Cobertura</a:t>
          </a:r>
        </a:p>
      </dsp:txBody>
      <dsp:txXfrm>
        <a:off x="2761651" y="1526425"/>
        <a:ext cx="2203444" cy="526300"/>
      </dsp:txXfrm>
    </dsp:sp>
    <dsp:sp modelId="{5BBB4EE0-CD61-4758-AD36-2992A4AC7BDD}">
      <dsp:nvSpPr>
        <dsp:cNvPr id="0" name=""/>
        <dsp:cNvSpPr/>
      </dsp:nvSpPr>
      <dsp:spPr>
        <a:xfrm rot="5400000">
          <a:off x="3814456" y="2118015"/>
          <a:ext cx="97833" cy="97833"/>
        </a:xfrm>
        <a:prstGeom prst="rightArrow">
          <a:avLst>
            <a:gd name="adj1" fmla="val 66700"/>
            <a:gd name="adj2" fmla="val 50000"/>
          </a:avLst>
        </a:prstGeom>
        <a:solidFill>
          <a:schemeClr val="accent3">
            <a:hueOff val="-1867282"/>
            <a:satOff val="35259"/>
            <a:lumOff val="-21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77EC3-BB88-4862-A1BD-E5521504F4CF}">
      <dsp:nvSpPr>
        <dsp:cNvPr id="0" name=""/>
        <dsp:cNvSpPr/>
      </dsp:nvSpPr>
      <dsp:spPr>
        <a:xfrm>
          <a:off x="2745277" y="2264765"/>
          <a:ext cx="2236192" cy="559048"/>
        </a:xfrm>
        <a:prstGeom prst="roundRect">
          <a:avLst>
            <a:gd name="adj" fmla="val 10000"/>
          </a:avLst>
        </a:prstGeom>
        <a:solidFill>
          <a:schemeClr val="accent3">
            <a:tint val="40000"/>
            <a:alpha val="90000"/>
            <a:hueOff val="-2648260"/>
            <a:satOff val="37928"/>
            <a:lumOff val="1964"/>
            <a:alphaOff val="0"/>
          </a:schemeClr>
        </a:solidFill>
        <a:ln w="25400" cap="flat" cmpd="sng" algn="ctr">
          <a:solidFill>
            <a:schemeClr val="accent3">
              <a:tint val="40000"/>
              <a:alpha val="90000"/>
              <a:hueOff val="-2648260"/>
              <a:satOff val="37928"/>
              <a:lumOff val="19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Intermediación financiera</a:t>
          </a:r>
        </a:p>
      </dsp:txBody>
      <dsp:txXfrm>
        <a:off x="2761651" y="2281139"/>
        <a:ext cx="2203444" cy="526300"/>
      </dsp:txXfrm>
    </dsp:sp>
    <dsp:sp modelId="{91DF3E77-C518-4920-A0C7-37515232FE14}">
      <dsp:nvSpPr>
        <dsp:cNvPr id="0" name=""/>
        <dsp:cNvSpPr/>
      </dsp:nvSpPr>
      <dsp:spPr>
        <a:xfrm rot="5400000">
          <a:off x="3814456" y="2872730"/>
          <a:ext cx="97833" cy="97833"/>
        </a:xfrm>
        <a:prstGeom prst="rightArrow">
          <a:avLst>
            <a:gd name="adj1" fmla="val 66700"/>
            <a:gd name="adj2" fmla="val 50000"/>
          </a:avLst>
        </a:prstGeom>
        <a:solidFill>
          <a:schemeClr val="accent3">
            <a:hueOff val="-2100692"/>
            <a:satOff val="39666"/>
            <a:lumOff val="-24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0D8E3C-3818-42BE-8ED1-0AEA476629C2}">
      <dsp:nvSpPr>
        <dsp:cNvPr id="0" name=""/>
        <dsp:cNvSpPr/>
      </dsp:nvSpPr>
      <dsp:spPr>
        <a:xfrm>
          <a:off x="2745277" y="3019480"/>
          <a:ext cx="2236192" cy="559048"/>
        </a:xfrm>
        <a:prstGeom prst="roundRect">
          <a:avLst>
            <a:gd name="adj" fmla="val 10000"/>
          </a:avLst>
        </a:prstGeom>
        <a:solidFill>
          <a:schemeClr val="accent3">
            <a:tint val="40000"/>
            <a:alpha val="90000"/>
            <a:hueOff val="-2979293"/>
            <a:satOff val="42669"/>
            <a:lumOff val="2210"/>
            <a:alphaOff val="0"/>
          </a:schemeClr>
        </a:solidFill>
        <a:ln w="25400" cap="flat" cmpd="sng" algn="ctr">
          <a:solidFill>
            <a:schemeClr val="accent3">
              <a:tint val="40000"/>
              <a:alpha val="90000"/>
              <a:hueOff val="-2979293"/>
              <a:satOff val="42669"/>
              <a:lumOff val="2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Liquidez</a:t>
          </a:r>
        </a:p>
      </dsp:txBody>
      <dsp:txXfrm>
        <a:off x="2761651" y="3035854"/>
        <a:ext cx="2203444" cy="526300"/>
      </dsp:txXfrm>
    </dsp:sp>
    <dsp:sp modelId="{17679BC2-581E-41AE-B88B-741C5A95267C}">
      <dsp:nvSpPr>
        <dsp:cNvPr id="0" name=""/>
        <dsp:cNvSpPr/>
      </dsp:nvSpPr>
      <dsp:spPr>
        <a:xfrm rot="5400000">
          <a:off x="3814456" y="3627445"/>
          <a:ext cx="97833" cy="97833"/>
        </a:xfrm>
        <a:prstGeom prst="rightArrow">
          <a:avLst>
            <a:gd name="adj1" fmla="val 66700"/>
            <a:gd name="adj2" fmla="val 50000"/>
          </a:avLst>
        </a:prstGeom>
        <a:solidFill>
          <a:schemeClr val="accent3">
            <a:hueOff val="-2334102"/>
            <a:satOff val="44074"/>
            <a:lumOff val="-26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DA1388-4BC9-4CA3-8BAA-8EFD7B140E70}">
      <dsp:nvSpPr>
        <dsp:cNvPr id="0" name=""/>
        <dsp:cNvSpPr/>
      </dsp:nvSpPr>
      <dsp:spPr>
        <a:xfrm>
          <a:off x="2745277" y="3774195"/>
          <a:ext cx="2236192" cy="559048"/>
        </a:xfrm>
        <a:prstGeom prst="roundRect">
          <a:avLst>
            <a:gd name="adj" fmla="val 10000"/>
          </a:avLst>
        </a:prstGeom>
        <a:solidFill>
          <a:schemeClr val="accent3">
            <a:tint val="40000"/>
            <a:alpha val="90000"/>
            <a:hueOff val="-3310325"/>
            <a:satOff val="47410"/>
            <a:lumOff val="2455"/>
            <a:alphaOff val="0"/>
          </a:schemeClr>
        </a:solidFill>
        <a:ln w="25400" cap="flat" cmpd="sng" algn="ctr">
          <a:solidFill>
            <a:schemeClr val="accent3">
              <a:tint val="40000"/>
              <a:alpha val="90000"/>
              <a:hueOff val="-3310325"/>
              <a:satOff val="47410"/>
              <a:lumOff val="24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Morosidad</a:t>
          </a:r>
        </a:p>
      </dsp:txBody>
      <dsp:txXfrm>
        <a:off x="2761651" y="3790569"/>
        <a:ext cx="2203444" cy="526300"/>
      </dsp:txXfrm>
    </dsp:sp>
    <dsp:sp modelId="{694159E0-D7A8-4C24-8EFA-F0315B2D3699}">
      <dsp:nvSpPr>
        <dsp:cNvPr id="0" name=""/>
        <dsp:cNvSpPr/>
      </dsp:nvSpPr>
      <dsp:spPr>
        <a:xfrm rot="5400000">
          <a:off x="3814456" y="4382160"/>
          <a:ext cx="97833" cy="97833"/>
        </a:xfrm>
        <a:prstGeom prst="rightArrow">
          <a:avLst>
            <a:gd name="adj1" fmla="val 66700"/>
            <a:gd name="adj2" fmla="val 50000"/>
          </a:avLst>
        </a:prstGeom>
        <a:solidFill>
          <a:schemeClr val="accent3">
            <a:hueOff val="-2567512"/>
            <a:satOff val="48481"/>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0527B5-D7E3-4430-B15A-4E73CB376612}">
      <dsp:nvSpPr>
        <dsp:cNvPr id="0" name=""/>
        <dsp:cNvSpPr/>
      </dsp:nvSpPr>
      <dsp:spPr>
        <a:xfrm>
          <a:off x="2745277" y="4528910"/>
          <a:ext cx="2236192" cy="559048"/>
        </a:xfrm>
        <a:prstGeom prst="roundRect">
          <a:avLst>
            <a:gd name="adj" fmla="val 10000"/>
          </a:avLst>
        </a:prstGeom>
        <a:solidFill>
          <a:schemeClr val="accent3">
            <a:tint val="40000"/>
            <a:alpha val="90000"/>
            <a:hueOff val="-3641358"/>
            <a:satOff val="52151"/>
            <a:lumOff val="2701"/>
            <a:alphaOff val="0"/>
          </a:schemeClr>
        </a:solidFill>
        <a:ln w="25400" cap="flat" cmpd="sng" algn="ctr">
          <a:solidFill>
            <a:schemeClr val="accent3">
              <a:tint val="40000"/>
              <a:alpha val="90000"/>
              <a:hueOff val="-3641358"/>
              <a:satOff val="52151"/>
              <a:lumOff val="27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bg2">
                  <a:lumMod val="10000"/>
                </a:schemeClr>
              </a:solidFill>
            </a:rPr>
            <a:t>Rentabilidad</a:t>
          </a:r>
        </a:p>
      </dsp:txBody>
      <dsp:txXfrm>
        <a:off x="2761651" y="4545284"/>
        <a:ext cx="2203444" cy="526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B5B0C-A0D0-4B02-A8A4-3745FEEE83B1}">
      <dsp:nvSpPr>
        <dsp:cNvPr id="0" name=""/>
        <dsp:cNvSpPr/>
      </dsp:nvSpPr>
      <dsp:spPr>
        <a:xfrm>
          <a:off x="4521742" y="3075432"/>
          <a:ext cx="2933866" cy="2933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2">
                  <a:lumMod val="10000"/>
                </a:schemeClr>
              </a:solidFill>
            </a:rPr>
            <a:t>Investigar la situación financiera de los bancos privados </a:t>
          </a:r>
          <a:r>
            <a:rPr lang="es-EC" sz="1800" b="1" kern="1200" dirty="0" smtClean="0">
              <a:solidFill>
                <a:schemeClr val="bg2">
                  <a:lumMod val="10000"/>
                </a:schemeClr>
              </a:solidFill>
            </a:rPr>
            <a:t>influenciados por la economía del </a:t>
          </a:r>
          <a:r>
            <a:rPr lang="es-EC" sz="1800" b="1" kern="1200" dirty="0" smtClean="0">
              <a:solidFill>
                <a:schemeClr val="bg2">
                  <a:lumMod val="10000"/>
                </a:schemeClr>
              </a:solidFill>
            </a:rPr>
            <a:t>país en el periodo 2015 - 2017</a:t>
          </a:r>
          <a:endParaRPr lang="es-EC" sz="1800" b="1" kern="1200" dirty="0">
            <a:solidFill>
              <a:schemeClr val="bg2">
                <a:lumMod val="10000"/>
              </a:schemeClr>
            </a:solidFill>
          </a:endParaRPr>
        </a:p>
      </dsp:txBody>
      <dsp:txXfrm>
        <a:off x="4951397" y="3505087"/>
        <a:ext cx="2074556" cy="2074556"/>
      </dsp:txXfrm>
    </dsp:sp>
    <dsp:sp modelId="{2B889C8F-5951-408D-970D-FF24C86B8606}">
      <dsp:nvSpPr>
        <dsp:cNvPr id="0" name=""/>
        <dsp:cNvSpPr/>
      </dsp:nvSpPr>
      <dsp:spPr>
        <a:xfrm rot="11700000">
          <a:off x="2299475" y="3428717"/>
          <a:ext cx="2186579" cy="83615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5B2B6-20AB-4886-B396-F03E59F28712}">
      <dsp:nvSpPr>
        <dsp:cNvPr id="0" name=""/>
        <dsp:cNvSpPr/>
      </dsp:nvSpPr>
      <dsp:spPr>
        <a:xfrm>
          <a:off x="943141" y="2448960"/>
          <a:ext cx="2787173" cy="22297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bg2">
                  <a:lumMod val="10000"/>
                </a:schemeClr>
              </a:solidFill>
            </a:rPr>
            <a:t>Recopilar información macroeconómica y de los bancos privado a nivel nacional en el periodo 2015-2017</a:t>
          </a:r>
          <a:endParaRPr lang="es-EC" sz="2100" kern="1200" dirty="0">
            <a:solidFill>
              <a:schemeClr val="bg2">
                <a:lumMod val="10000"/>
              </a:schemeClr>
            </a:solidFill>
          </a:endParaRPr>
        </a:p>
      </dsp:txBody>
      <dsp:txXfrm>
        <a:off x="1008448" y="2514267"/>
        <a:ext cx="2656559" cy="2099124"/>
      </dsp:txXfrm>
    </dsp:sp>
    <dsp:sp modelId="{50F56B7B-16D6-45BD-BF59-9D86C75B73AA}">
      <dsp:nvSpPr>
        <dsp:cNvPr id="0" name=""/>
        <dsp:cNvSpPr/>
      </dsp:nvSpPr>
      <dsp:spPr>
        <a:xfrm rot="14700000">
          <a:off x="3759606" y="1688602"/>
          <a:ext cx="2186579" cy="836151"/>
        </a:xfrm>
        <a:prstGeom prst="leftArrow">
          <a:avLst>
            <a:gd name="adj1" fmla="val 60000"/>
            <a:gd name="adj2" fmla="val 50000"/>
          </a:avLst>
        </a:prstGeom>
        <a:solidFill>
          <a:schemeClr val="accent2">
            <a:hueOff val="-1773400"/>
            <a:satOff val="-11317"/>
            <a:lumOff val="61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D301E2-5CBA-41D6-9ED8-0FE19B9AE0A9}">
      <dsp:nvSpPr>
        <dsp:cNvPr id="0" name=""/>
        <dsp:cNvSpPr/>
      </dsp:nvSpPr>
      <dsp:spPr>
        <a:xfrm>
          <a:off x="2997265" y="951"/>
          <a:ext cx="2787173" cy="2229738"/>
        </a:xfrm>
        <a:prstGeom prst="roundRect">
          <a:avLst>
            <a:gd name="adj" fmla="val 10000"/>
          </a:avLst>
        </a:prstGeom>
        <a:solidFill>
          <a:schemeClr val="accent2">
            <a:hueOff val="-1773400"/>
            <a:satOff val="-11317"/>
            <a:lumOff val="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bg2">
                  <a:lumMod val="10000"/>
                </a:schemeClr>
              </a:solidFill>
            </a:rPr>
            <a:t>Analizar el comportamiento de los factores económicos del Ecuador en </a:t>
          </a:r>
          <a:r>
            <a:rPr lang="es-EC" sz="2100" kern="1200" dirty="0" smtClean="0">
              <a:solidFill>
                <a:schemeClr val="bg2">
                  <a:lumMod val="10000"/>
                </a:schemeClr>
              </a:solidFill>
            </a:rPr>
            <a:t>el periodo de estudio</a:t>
          </a:r>
          <a:endParaRPr lang="es-EC" sz="2100" kern="1200" dirty="0">
            <a:solidFill>
              <a:schemeClr val="bg2">
                <a:lumMod val="10000"/>
              </a:schemeClr>
            </a:solidFill>
          </a:endParaRPr>
        </a:p>
      </dsp:txBody>
      <dsp:txXfrm>
        <a:off x="3062572" y="66258"/>
        <a:ext cx="2656559" cy="2099124"/>
      </dsp:txXfrm>
    </dsp:sp>
    <dsp:sp modelId="{B60B27CB-1AFE-4159-8527-D075B8318DFD}">
      <dsp:nvSpPr>
        <dsp:cNvPr id="0" name=""/>
        <dsp:cNvSpPr/>
      </dsp:nvSpPr>
      <dsp:spPr>
        <a:xfrm rot="17700000">
          <a:off x="6031166" y="1688602"/>
          <a:ext cx="2186579" cy="836151"/>
        </a:xfrm>
        <a:prstGeom prst="leftArrow">
          <a:avLst>
            <a:gd name="adj1" fmla="val 60000"/>
            <a:gd name="adj2" fmla="val 50000"/>
          </a:avLst>
        </a:prstGeom>
        <a:solidFill>
          <a:schemeClr val="accent2">
            <a:hueOff val="-3546800"/>
            <a:satOff val="-22633"/>
            <a:lumOff val="122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6707EF-D8BD-4F1C-87F5-CEC42181933F}">
      <dsp:nvSpPr>
        <dsp:cNvPr id="0" name=""/>
        <dsp:cNvSpPr/>
      </dsp:nvSpPr>
      <dsp:spPr>
        <a:xfrm>
          <a:off x="6192913" y="951"/>
          <a:ext cx="2787173" cy="2229738"/>
        </a:xfrm>
        <a:prstGeom prst="roundRect">
          <a:avLst>
            <a:gd name="adj" fmla="val 10000"/>
          </a:avLst>
        </a:prstGeom>
        <a:solidFill>
          <a:schemeClr val="accent2">
            <a:hueOff val="-3546800"/>
            <a:satOff val="-22633"/>
            <a:lumOff val="12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bg2">
                  <a:lumMod val="10000"/>
                </a:schemeClr>
              </a:solidFill>
            </a:rPr>
            <a:t>Realizar un diagnóstico financiero de los bancos privados del país en el periodo 2015 – 2017</a:t>
          </a:r>
          <a:endParaRPr lang="es-EC" sz="2100" kern="1200" dirty="0">
            <a:solidFill>
              <a:schemeClr val="bg2">
                <a:lumMod val="10000"/>
              </a:schemeClr>
            </a:solidFill>
          </a:endParaRPr>
        </a:p>
      </dsp:txBody>
      <dsp:txXfrm>
        <a:off x="6258220" y="66258"/>
        <a:ext cx="2656559" cy="2099124"/>
      </dsp:txXfrm>
    </dsp:sp>
    <dsp:sp modelId="{765D571F-831A-4D51-BE6D-6D32644EDC89}">
      <dsp:nvSpPr>
        <dsp:cNvPr id="0" name=""/>
        <dsp:cNvSpPr/>
      </dsp:nvSpPr>
      <dsp:spPr>
        <a:xfrm rot="20700000">
          <a:off x="7491296" y="3428717"/>
          <a:ext cx="2186579" cy="836151"/>
        </a:xfrm>
        <a:prstGeom prst="leftArrow">
          <a:avLst>
            <a:gd name="adj1" fmla="val 60000"/>
            <a:gd name="adj2" fmla="val 50000"/>
          </a:avLst>
        </a:prstGeom>
        <a:solidFill>
          <a:schemeClr val="accent2">
            <a:hueOff val="-5320199"/>
            <a:satOff val="-33950"/>
            <a:lumOff val="184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18CBCA-867D-46B4-9075-50135D286308}">
      <dsp:nvSpPr>
        <dsp:cNvPr id="0" name=""/>
        <dsp:cNvSpPr/>
      </dsp:nvSpPr>
      <dsp:spPr>
        <a:xfrm>
          <a:off x="8247036" y="2448960"/>
          <a:ext cx="2787173" cy="2229738"/>
        </a:xfrm>
        <a:prstGeom prst="roundRect">
          <a:avLst>
            <a:gd name="adj" fmla="val 10000"/>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bg2">
                  <a:lumMod val="10000"/>
                </a:schemeClr>
              </a:solidFill>
            </a:rPr>
            <a:t>Plantear conclusiones y recomendaciones a partir del análisis de los resultados obtenidos</a:t>
          </a:r>
          <a:endParaRPr lang="es-EC" sz="2100" kern="1200" dirty="0">
            <a:solidFill>
              <a:schemeClr val="bg2">
                <a:lumMod val="10000"/>
              </a:schemeClr>
            </a:solidFill>
          </a:endParaRPr>
        </a:p>
      </dsp:txBody>
      <dsp:txXfrm>
        <a:off x="8312343" y="2514267"/>
        <a:ext cx="2656559" cy="209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C357-C9CC-439F-88C8-02951C63DF81}">
      <dsp:nvSpPr>
        <dsp:cNvPr id="0" name=""/>
        <dsp:cNvSpPr/>
      </dsp:nvSpPr>
      <dsp:spPr>
        <a:xfrm>
          <a:off x="0" y="0"/>
          <a:ext cx="4333905" cy="111394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bg2">
                  <a:lumMod val="10000"/>
                </a:schemeClr>
              </a:solidFill>
            </a:rPr>
            <a:t>Nacional-Crisis económica 1999 </a:t>
          </a:r>
          <a:endParaRPr lang="es-EC" sz="3200" kern="1200" dirty="0">
            <a:solidFill>
              <a:schemeClr val="bg2">
                <a:lumMod val="10000"/>
              </a:schemeClr>
            </a:solidFill>
          </a:endParaRPr>
        </a:p>
      </dsp:txBody>
      <dsp:txXfrm>
        <a:off x="0" y="0"/>
        <a:ext cx="4333905" cy="1113942"/>
      </dsp:txXfrm>
    </dsp:sp>
    <dsp:sp modelId="{B7ADDC5A-C83E-4CEA-A069-F54AFDE5DBF3}">
      <dsp:nvSpPr>
        <dsp:cNvPr id="0" name=""/>
        <dsp:cNvSpPr/>
      </dsp:nvSpPr>
      <dsp:spPr>
        <a:xfrm>
          <a:off x="0" y="1113942"/>
          <a:ext cx="2166952" cy="23392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solidFill>
                <a:schemeClr val="bg2">
                  <a:lumMod val="10000"/>
                </a:schemeClr>
              </a:solidFill>
            </a:rPr>
            <a:t>- Crecimiento PIB (-4,7%)</a:t>
          </a:r>
        </a:p>
        <a:p>
          <a:pPr lvl="0" algn="l" defTabSz="844550">
            <a:lnSpc>
              <a:spcPct val="90000"/>
            </a:lnSpc>
            <a:spcBef>
              <a:spcPct val="0"/>
            </a:spcBef>
            <a:spcAft>
              <a:spcPct val="35000"/>
            </a:spcAft>
          </a:pPr>
          <a:r>
            <a:rPr lang="es-EC" sz="1900" kern="1200" dirty="0" smtClean="0">
              <a:solidFill>
                <a:schemeClr val="bg2">
                  <a:lumMod val="10000"/>
                </a:schemeClr>
              </a:solidFill>
            </a:rPr>
            <a:t>- Inflación 96,1%</a:t>
          </a:r>
        </a:p>
        <a:p>
          <a:pPr lvl="0" algn="l" defTabSz="844550">
            <a:lnSpc>
              <a:spcPct val="90000"/>
            </a:lnSpc>
            <a:spcBef>
              <a:spcPct val="0"/>
            </a:spcBef>
            <a:spcAft>
              <a:spcPct val="35000"/>
            </a:spcAft>
          </a:pPr>
          <a:r>
            <a:rPr lang="es-EC" sz="1900" kern="1200" dirty="0" smtClean="0">
              <a:solidFill>
                <a:schemeClr val="bg2">
                  <a:lumMod val="10000"/>
                </a:schemeClr>
              </a:solidFill>
            </a:rPr>
            <a:t>- Desempleo 14,4%</a:t>
          </a:r>
        </a:p>
        <a:p>
          <a:pPr lvl="0" algn="l" defTabSz="844550">
            <a:lnSpc>
              <a:spcPct val="90000"/>
            </a:lnSpc>
            <a:spcBef>
              <a:spcPct val="0"/>
            </a:spcBef>
            <a:spcAft>
              <a:spcPct val="35000"/>
            </a:spcAft>
          </a:pPr>
          <a:r>
            <a:rPr lang="es-EC" sz="1900" kern="1200" dirty="0" smtClean="0">
              <a:solidFill>
                <a:schemeClr val="bg2">
                  <a:lumMod val="10000"/>
                </a:schemeClr>
              </a:solidFill>
            </a:rPr>
            <a:t>- Depreciación del Sucre 190%</a:t>
          </a:r>
          <a:endParaRPr lang="es-EC" sz="1900" kern="1200" dirty="0">
            <a:solidFill>
              <a:schemeClr val="bg2">
                <a:lumMod val="10000"/>
              </a:schemeClr>
            </a:solidFill>
          </a:endParaRPr>
        </a:p>
      </dsp:txBody>
      <dsp:txXfrm>
        <a:off x="0" y="1113942"/>
        <a:ext cx="2166952" cy="2339278"/>
      </dsp:txXfrm>
    </dsp:sp>
    <dsp:sp modelId="{797A031D-2D01-4348-82C3-6C6AA4119E22}">
      <dsp:nvSpPr>
        <dsp:cNvPr id="0" name=""/>
        <dsp:cNvSpPr/>
      </dsp:nvSpPr>
      <dsp:spPr>
        <a:xfrm>
          <a:off x="2166952" y="1113942"/>
          <a:ext cx="2166952" cy="23392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solidFill>
                <a:schemeClr val="bg2">
                  <a:lumMod val="10000"/>
                </a:schemeClr>
              </a:solidFill>
            </a:rPr>
            <a:t>- Cierre de 16 bancos</a:t>
          </a:r>
        </a:p>
        <a:p>
          <a:pPr lvl="0" algn="l" defTabSz="844550">
            <a:lnSpc>
              <a:spcPct val="90000"/>
            </a:lnSpc>
            <a:spcBef>
              <a:spcPct val="0"/>
            </a:spcBef>
            <a:spcAft>
              <a:spcPct val="35000"/>
            </a:spcAft>
          </a:pPr>
          <a:r>
            <a:rPr lang="es-EC" sz="1900" kern="1200" dirty="0" smtClean="0">
              <a:solidFill>
                <a:schemeClr val="bg2">
                  <a:lumMod val="10000"/>
                </a:schemeClr>
              </a:solidFill>
            </a:rPr>
            <a:t>- $4.000 millones depósitos congelados</a:t>
          </a:r>
        </a:p>
        <a:p>
          <a:pPr lvl="0" algn="l" defTabSz="844550">
            <a:lnSpc>
              <a:spcPct val="90000"/>
            </a:lnSpc>
            <a:spcBef>
              <a:spcPct val="0"/>
            </a:spcBef>
            <a:spcAft>
              <a:spcPct val="35000"/>
            </a:spcAft>
          </a:pPr>
          <a:r>
            <a:rPr lang="es-EC" sz="1900" kern="1200" dirty="0" smtClean="0">
              <a:solidFill>
                <a:schemeClr val="bg2">
                  <a:lumMod val="10000"/>
                </a:schemeClr>
              </a:solidFill>
            </a:rPr>
            <a:t>- $1.600 millones desembolso del Estado</a:t>
          </a:r>
          <a:endParaRPr lang="es-EC" sz="1900" kern="1200" dirty="0">
            <a:solidFill>
              <a:schemeClr val="bg2">
                <a:lumMod val="10000"/>
              </a:schemeClr>
            </a:solidFill>
          </a:endParaRPr>
        </a:p>
      </dsp:txBody>
      <dsp:txXfrm>
        <a:off x="2166952" y="1113942"/>
        <a:ext cx="2166952" cy="2339278"/>
      </dsp:txXfrm>
    </dsp:sp>
    <dsp:sp modelId="{789BEC8F-8130-4AD4-A336-A0F5AC45476F}">
      <dsp:nvSpPr>
        <dsp:cNvPr id="0" name=""/>
        <dsp:cNvSpPr/>
      </dsp:nvSpPr>
      <dsp:spPr>
        <a:xfrm>
          <a:off x="0" y="3453220"/>
          <a:ext cx="4333905" cy="25991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2C357-C9CC-439F-88C8-02951C63DF81}">
      <dsp:nvSpPr>
        <dsp:cNvPr id="0" name=""/>
        <dsp:cNvSpPr/>
      </dsp:nvSpPr>
      <dsp:spPr>
        <a:xfrm>
          <a:off x="0" y="0"/>
          <a:ext cx="4333905" cy="111394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bg2">
                  <a:lumMod val="10000"/>
                </a:schemeClr>
              </a:solidFill>
            </a:rPr>
            <a:t>Internacional-Gran recesión mundial 2008 </a:t>
          </a:r>
          <a:endParaRPr lang="es-EC" sz="3200" kern="1200" dirty="0">
            <a:solidFill>
              <a:schemeClr val="bg2">
                <a:lumMod val="10000"/>
              </a:schemeClr>
            </a:solidFill>
          </a:endParaRPr>
        </a:p>
      </dsp:txBody>
      <dsp:txXfrm>
        <a:off x="0" y="0"/>
        <a:ext cx="4333905" cy="1113942"/>
      </dsp:txXfrm>
    </dsp:sp>
    <dsp:sp modelId="{B7ADDC5A-C83E-4CEA-A069-F54AFDE5DBF3}">
      <dsp:nvSpPr>
        <dsp:cNvPr id="0" name=""/>
        <dsp:cNvSpPr/>
      </dsp:nvSpPr>
      <dsp:spPr>
        <a:xfrm>
          <a:off x="0" y="1113942"/>
          <a:ext cx="2166952" cy="233927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bg2">
                  <a:lumMod val="10000"/>
                </a:schemeClr>
              </a:solidFill>
            </a:rPr>
            <a:t>- Crecimiento PIB (-1,7%)</a:t>
          </a:r>
        </a:p>
        <a:p>
          <a:pPr lvl="0" algn="l" defTabSz="622300">
            <a:lnSpc>
              <a:spcPct val="90000"/>
            </a:lnSpc>
            <a:spcBef>
              <a:spcPct val="0"/>
            </a:spcBef>
            <a:spcAft>
              <a:spcPct val="35000"/>
            </a:spcAft>
          </a:pPr>
          <a:r>
            <a:rPr lang="es-EC" sz="1400" kern="1200" dirty="0" smtClean="0">
              <a:solidFill>
                <a:schemeClr val="bg2">
                  <a:lumMod val="10000"/>
                </a:schemeClr>
              </a:solidFill>
            </a:rPr>
            <a:t>- 205 millones de desempleados cifra record</a:t>
          </a:r>
        </a:p>
        <a:p>
          <a:pPr lvl="0" algn="l" defTabSz="622300">
            <a:lnSpc>
              <a:spcPct val="90000"/>
            </a:lnSpc>
            <a:spcBef>
              <a:spcPct val="0"/>
            </a:spcBef>
            <a:spcAft>
              <a:spcPct val="35000"/>
            </a:spcAft>
          </a:pPr>
          <a:r>
            <a:rPr lang="es-EC" sz="1400" kern="1200" dirty="0" smtClean="0">
              <a:solidFill>
                <a:schemeClr val="bg2">
                  <a:lumMod val="10000"/>
                </a:schemeClr>
              </a:solidFill>
            </a:rPr>
            <a:t>-Caída del precio del barril de petróleo de $147 a $35</a:t>
          </a:r>
        </a:p>
        <a:p>
          <a:pPr lvl="0" algn="l" defTabSz="622300">
            <a:lnSpc>
              <a:spcPct val="90000"/>
            </a:lnSpc>
            <a:spcBef>
              <a:spcPct val="0"/>
            </a:spcBef>
            <a:spcAft>
              <a:spcPct val="35000"/>
            </a:spcAft>
          </a:pPr>
          <a:r>
            <a:rPr lang="es-EC" sz="1400" kern="1200" dirty="0" smtClean="0">
              <a:solidFill>
                <a:schemeClr val="bg2">
                  <a:lumMod val="10000"/>
                </a:schemeClr>
              </a:solidFill>
            </a:rPr>
            <a:t>- Crisis geopolítica y humanitaria</a:t>
          </a:r>
          <a:endParaRPr lang="es-EC" sz="1400" kern="1200" dirty="0">
            <a:solidFill>
              <a:schemeClr val="bg2">
                <a:lumMod val="10000"/>
              </a:schemeClr>
            </a:solidFill>
          </a:endParaRPr>
        </a:p>
      </dsp:txBody>
      <dsp:txXfrm>
        <a:off x="0" y="1113942"/>
        <a:ext cx="2166952" cy="2339278"/>
      </dsp:txXfrm>
    </dsp:sp>
    <dsp:sp modelId="{94AB4A00-1280-4586-A1BB-6837C05C8E1F}">
      <dsp:nvSpPr>
        <dsp:cNvPr id="0" name=""/>
        <dsp:cNvSpPr/>
      </dsp:nvSpPr>
      <dsp:spPr>
        <a:xfrm>
          <a:off x="2166952" y="1113942"/>
          <a:ext cx="2166952" cy="2339278"/>
        </a:xfrm>
        <a:prstGeom prst="rect">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bg2">
                  <a:lumMod val="10000"/>
                </a:schemeClr>
              </a:solidFill>
            </a:rPr>
            <a:t>- $10,1 billones de pérdidas entre 2007-2010</a:t>
          </a:r>
        </a:p>
        <a:p>
          <a:pPr lvl="0" algn="l" defTabSz="622300">
            <a:lnSpc>
              <a:spcPct val="90000"/>
            </a:lnSpc>
            <a:spcBef>
              <a:spcPct val="0"/>
            </a:spcBef>
            <a:spcAft>
              <a:spcPct val="35000"/>
            </a:spcAft>
          </a:pPr>
          <a:r>
            <a:rPr lang="es-EC" sz="1400" kern="1200" dirty="0" smtClean="0">
              <a:solidFill>
                <a:schemeClr val="bg2">
                  <a:lumMod val="10000"/>
                </a:schemeClr>
              </a:solidFill>
            </a:rPr>
            <a:t>- Más de 200 instituciones financieras quebradas</a:t>
          </a:r>
        </a:p>
        <a:p>
          <a:pPr lvl="0" algn="l" defTabSz="622300">
            <a:lnSpc>
              <a:spcPct val="90000"/>
            </a:lnSpc>
            <a:spcBef>
              <a:spcPct val="0"/>
            </a:spcBef>
            <a:spcAft>
              <a:spcPct val="35000"/>
            </a:spcAft>
          </a:pPr>
          <a:r>
            <a:rPr lang="es-EC" sz="1400" kern="1200" dirty="0" smtClean="0">
              <a:solidFill>
                <a:schemeClr val="bg2">
                  <a:lumMod val="10000"/>
                </a:schemeClr>
              </a:solidFill>
            </a:rPr>
            <a:t>- Más de $1 billón en rescate financiero por parte de los Estados</a:t>
          </a:r>
        </a:p>
        <a:p>
          <a:pPr lvl="0" algn="l" defTabSz="622300">
            <a:lnSpc>
              <a:spcPct val="90000"/>
            </a:lnSpc>
            <a:spcBef>
              <a:spcPct val="0"/>
            </a:spcBef>
            <a:spcAft>
              <a:spcPct val="35000"/>
            </a:spcAft>
          </a:pPr>
          <a:endParaRPr lang="es-EC" sz="1400" kern="1200" dirty="0" smtClean="0">
            <a:solidFill>
              <a:schemeClr val="bg2">
                <a:lumMod val="10000"/>
              </a:schemeClr>
            </a:solidFill>
          </a:endParaRPr>
        </a:p>
        <a:p>
          <a:pPr lvl="0" algn="l" defTabSz="622300">
            <a:lnSpc>
              <a:spcPct val="90000"/>
            </a:lnSpc>
            <a:spcBef>
              <a:spcPct val="0"/>
            </a:spcBef>
            <a:spcAft>
              <a:spcPct val="35000"/>
            </a:spcAft>
          </a:pPr>
          <a:endParaRPr lang="es-EC" sz="1400" kern="1200" dirty="0">
            <a:solidFill>
              <a:schemeClr val="bg2">
                <a:lumMod val="10000"/>
              </a:schemeClr>
            </a:solidFill>
          </a:endParaRPr>
        </a:p>
      </dsp:txBody>
      <dsp:txXfrm>
        <a:off x="2166952" y="1113942"/>
        <a:ext cx="2166952" cy="2339278"/>
      </dsp:txXfrm>
    </dsp:sp>
    <dsp:sp modelId="{789BEC8F-8130-4AD4-A336-A0F5AC45476F}">
      <dsp:nvSpPr>
        <dsp:cNvPr id="0" name=""/>
        <dsp:cNvSpPr/>
      </dsp:nvSpPr>
      <dsp:spPr>
        <a:xfrm>
          <a:off x="0" y="3453220"/>
          <a:ext cx="4333905" cy="259919"/>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D73E0-7137-4496-BA30-E66768CD8C90}">
      <dsp:nvSpPr>
        <dsp:cNvPr id="0" name=""/>
        <dsp:cNvSpPr/>
      </dsp:nvSpPr>
      <dsp:spPr>
        <a:xfrm>
          <a:off x="588" y="214893"/>
          <a:ext cx="2803338" cy="193149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0F7B5-5F75-41B5-96AC-6C015A444071}">
      <dsp:nvSpPr>
        <dsp:cNvPr id="0" name=""/>
        <dsp:cNvSpPr/>
      </dsp:nvSpPr>
      <dsp:spPr>
        <a:xfrm>
          <a:off x="588" y="2146393"/>
          <a:ext cx="2803338" cy="104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EC" sz="2200" b="0" kern="1200" dirty="0" smtClean="0">
              <a:solidFill>
                <a:schemeClr val="bg2">
                  <a:lumMod val="10000"/>
                </a:schemeClr>
              </a:solidFill>
            </a:rPr>
            <a:t>Comportamiento de los bancos entre 2015-2017</a:t>
          </a:r>
          <a:endParaRPr lang="es-EC" sz="2200" b="0" kern="1200" dirty="0">
            <a:solidFill>
              <a:schemeClr val="bg2">
                <a:lumMod val="10000"/>
              </a:schemeClr>
            </a:solidFill>
          </a:endParaRPr>
        </a:p>
      </dsp:txBody>
      <dsp:txXfrm>
        <a:off x="588" y="2146393"/>
        <a:ext cx="2803338" cy="10400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927F-F362-4E3A-A49D-341A6204D24A}">
      <dsp:nvSpPr>
        <dsp:cNvPr id="0" name=""/>
        <dsp:cNvSpPr/>
      </dsp:nvSpPr>
      <dsp:spPr>
        <a:xfrm>
          <a:off x="126" y="0"/>
          <a:ext cx="1679913" cy="14890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smtClean="0">
              <a:solidFill>
                <a:schemeClr val="bg2">
                  <a:lumMod val="10000"/>
                </a:schemeClr>
              </a:solidFill>
            </a:rPr>
            <a:t>Carl Menger</a:t>
          </a:r>
          <a:endParaRPr lang="es-EC" sz="1400" kern="1200" dirty="0">
            <a:solidFill>
              <a:schemeClr val="bg2">
                <a:lumMod val="10000"/>
              </a:schemeClr>
            </a:solidFill>
          </a:endParaRPr>
        </a:p>
      </dsp:txBody>
      <dsp:txXfrm>
        <a:off x="126" y="595624"/>
        <a:ext cx="1679913" cy="595624"/>
      </dsp:txXfrm>
    </dsp:sp>
    <dsp:sp modelId="{597D9D7D-16ED-458A-9F99-30A7A19FD084}">
      <dsp:nvSpPr>
        <dsp:cNvPr id="0" name=""/>
        <dsp:cNvSpPr/>
      </dsp:nvSpPr>
      <dsp:spPr>
        <a:xfrm>
          <a:off x="592154" y="89343"/>
          <a:ext cx="495856" cy="4958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1C948-4C4A-42AC-A086-420DEF183891}">
      <dsp:nvSpPr>
        <dsp:cNvPr id="0" name=""/>
        <dsp:cNvSpPr/>
      </dsp:nvSpPr>
      <dsp:spPr>
        <a:xfrm>
          <a:off x="1730436" y="0"/>
          <a:ext cx="1679913" cy="1489060"/>
        </a:xfrm>
        <a:prstGeom prst="roundRect">
          <a:avLst>
            <a:gd name="adj" fmla="val 10000"/>
          </a:avLst>
        </a:prstGeom>
        <a:solidFill>
          <a:schemeClr val="accent3">
            <a:hueOff val="-513502"/>
            <a:satOff val="9696"/>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err="1" smtClean="0">
              <a:solidFill>
                <a:schemeClr val="bg2">
                  <a:lumMod val="10000"/>
                </a:schemeClr>
              </a:solidFill>
            </a:rPr>
            <a:t>Eugen</a:t>
          </a:r>
          <a:r>
            <a:rPr lang="es-EC" sz="1400" kern="1200" dirty="0" smtClean="0">
              <a:solidFill>
                <a:schemeClr val="bg2">
                  <a:lumMod val="10000"/>
                </a:schemeClr>
              </a:solidFill>
            </a:rPr>
            <a:t> von </a:t>
          </a:r>
          <a:r>
            <a:rPr lang="es-EC" sz="1400" kern="1200" dirty="0" err="1" smtClean="0">
              <a:solidFill>
                <a:schemeClr val="bg2">
                  <a:lumMod val="10000"/>
                </a:schemeClr>
              </a:solidFill>
            </a:rPr>
            <a:t>Bohm-Bawerk</a:t>
          </a:r>
          <a:endParaRPr lang="es-EC" sz="1400" kern="1200" dirty="0">
            <a:solidFill>
              <a:schemeClr val="bg2">
                <a:lumMod val="10000"/>
              </a:schemeClr>
            </a:solidFill>
          </a:endParaRPr>
        </a:p>
      </dsp:txBody>
      <dsp:txXfrm>
        <a:off x="1730436" y="595624"/>
        <a:ext cx="1679913" cy="595624"/>
      </dsp:txXfrm>
    </dsp:sp>
    <dsp:sp modelId="{80E8E925-A0FF-42F4-9039-290CF941AD64}">
      <dsp:nvSpPr>
        <dsp:cNvPr id="0" name=""/>
        <dsp:cNvSpPr/>
      </dsp:nvSpPr>
      <dsp:spPr>
        <a:xfrm>
          <a:off x="2322464" y="89343"/>
          <a:ext cx="495856" cy="4958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503408-D667-4C95-BF95-7ADF1552B2E5}">
      <dsp:nvSpPr>
        <dsp:cNvPr id="0" name=""/>
        <dsp:cNvSpPr/>
      </dsp:nvSpPr>
      <dsp:spPr>
        <a:xfrm>
          <a:off x="3460747" y="0"/>
          <a:ext cx="1679913" cy="1489060"/>
        </a:xfrm>
        <a:prstGeom prst="roundRect">
          <a:avLst>
            <a:gd name="adj" fmla="val 10000"/>
          </a:avLst>
        </a:prstGeom>
        <a:solidFill>
          <a:schemeClr val="accent3">
            <a:hueOff val="-1027005"/>
            <a:satOff val="19392"/>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smtClean="0">
              <a:solidFill>
                <a:schemeClr val="bg2">
                  <a:lumMod val="10000"/>
                </a:schemeClr>
              </a:solidFill>
            </a:rPr>
            <a:t>Friedrich von Wieser</a:t>
          </a:r>
          <a:endParaRPr lang="es-EC" sz="1400" kern="1200" dirty="0">
            <a:solidFill>
              <a:schemeClr val="bg2">
                <a:lumMod val="10000"/>
              </a:schemeClr>
            </a:solidFill>
          </a:endParaRPr>
        </a:p>
      </dsp:txBody>
      <dsp:txXfrm>
        <a:off x="3460747" y="595624"/>
        <a:ext cx="1679913" cy="595624"/>
      </dsp:txXfrm>
    </dsp:sp>
    <dsp:sp modelId="{346EDB7D-0764-4478-B4A5-2E082BFDF851}">
      <dsp:nvSpPr>
        <dsp:cNvPr id="0" name=""/>
        <dsp:cNvSpPr/>
      </dsp:nvSpPr>
      <dsp:spPr>
        <a:xfrm>
          <a:off x="4052775" y="89343"/>
          <a:ext cx="495856" cy="4958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09B84-771C-4ADB-ABC6-E78AC3CAA54C}">
      <dsp:nvSpPr>
        <dsp:cNvPr id="0" name=""/>
        <dsp:cNvSpPr/>
      </dsp:nvSpPr>
      <dsp:spPr>
        <a:xfrm>
          <a:off x="5191057" y="0"/>
          <a:ext cx="1679913" cy="1489060"/>
        </a:xfrm>
        <a:prstGeom prst="roundRect">
          <a:avLst>
            <a:gd name="adj" fmla="val 10000"/>
          </a:avLst>
        </a:prstGeom>
        <a:solidFill>
          <a:schemeClr val="accent3">
            <a:hueOff val="-1540507"/>
            <a:satOff val="29089"/>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smtClean="0">
              <a:solidFill>
                <a:schemeClr val="bg2">
                  <a:lumMod val="10000"/>
                </a:schemeClr>
              </a:solidFill>
            </a:rPr>
            <a:t>Ludwig von Mises</a:t>
          </a:r>
          <a:endParaRPr lang="es-EC" sz="1400" kern="1200" dirty="0">
            <a:solidFill>
              <a:schemeClr val="bg2">
                <a:lumMod val="10000"/>
              </a:schemeClr>
            </a:solidFill>
          </a:endParaRPr>
        </a:p>
      </dsp:txBody>
      <dsp:txXfrm>
        <a:off x="5191057" y="595624"/>
        <a:ext cx="1679913" cy="595624"/>
      </dsp:txXfrm>
    </dsp:sp>
    <dsp:sp modelId="{91BC21AC-8D45-4AAB-BE2C-13E0EC630DD2}">
      <dsp:nvSpPr>
        <dsp:cNvPr id="0" name=""/>
        <dsp:cNvSpPr/>
      </dsp:nvSpPr>
      <dsp:spPr>
        <a:xfrm>
          <a:off x="5783085" y="89343"/>
          <a:ext cx="495856" cy="4958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2EC7E-F2A1-4228-939C-857E940D85E9}">
      <dsp:nvSpPr>
        <dsp:cNvPr id="0" name=""/>
        <dsp:cNvSpPr/>
      </dsp:nvSpPr>
      <dsp:spPr>
        <a:xfrm>
          <a:off x="6921368" y="0"/>
          <a:ext cx="1679913" cy="1489060"/>
        </a:xfrm>
        <a:prstGeom prst="roundRect">
          <a:avLst>
            <a:gd name="adj" fmla="val 10000"/>
          </a:avLst>
        </a:prstGeom>
        <a:solidFill>
          <a:schemeClr val="accent3">
            <a:hueOff val="-2054010"/>
            <a:satOff val="38785"/>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smtClean="0">
              <a:solidFill>
                <a:schemeClr val="bg2">
                  <a:lumMod val="10000"/>
                </a:schemeClr>
              </a:solidFill>
            </a:rPr>
            <a:t>Joseph Schumpeter</a:t>
          </a:r>
          <a:endParaRPr lang="es-EC" sz="1400" kern="1200" dirty="0">
            <a:solidFill>
              <a:schemeClr val="bg2">
                <a:lumMod val="10000"/>
              </a:schemeClr>
            </a:solidFill>
          </a:endParaRPr>
        </a:p>
      </dsp:txBody>
      <dsp:txXfrm>
        <a:off x="6921368" y="595624"/>
        <a:ext cx="1679913" cy="595624"/>
      </dsp:txXfrm>
    </dsp:sp>
    <dsp:sp modelId="{B2A9C0D9-1BC8-4D49-8E53-95E3B193EBDE}">
      <dsp:nvSpPr>
        <dsp:cNvPr id="0" name=""/>
        <dsp:cNvSpPr/>
      </dsp:nvSpPr>
      <dsp:spPr>
        <a:xfrm>
          <a:off x="7513396" y="89343"/>
          <a:ext cx="495856" cy="49585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D16320-2666-4859-9AD5-369CB0D3FAB7}">
      <dsp:nvSpPr>
        <dsp:cNvPr id="0" name=""/>
        <dsp:cNvSpPr/>
      </dsp:nvSpPr>
      <dsp:spPr>
        <a:xfrm>
          <a:off x="8651678" y="0"/>
          <a:ext cx="1679913" cy="1489060"/>
        </a:xfrm>
        <a:prstGeom prst="roundRect">
          <a:avLst>
            <a:gd name="adj" fmla="val 10000"/>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smtClean="0">
              <a:solidFill>
                <a:schemeClr val="bg2">
                  <a:lumMod val="10000"/>
                </a:schemeClr>
              </a:solidFill>
            </a:rPr>
            <a:t>Friedrich Hayek</a:t>
          </a:r>
          <a:endParaRPr lang="es-EC" sz="1400" kern="1200" dirty="0">
            <a:solidFill>
              <a:schemeClr val="bg2">
                <a:lumMod val="10000"/>
              </a:schemeClr>
            </a:solidFill>
          </a:endParaRPr>
        </a:p>
      </dsp:txBody>
      <dsp:txXfrm>
        <a:off x="8651678" y="595624"/>
        <a:ext cx="1679913" cy="595624"/>
      </dsp:txXfrm>
    </dsp:sp>
    <dsp:sp modelId="{EE1A6607-922A-4AA1-843A-58660C8EDE97}">
      <dsp:nvSpPr>
        <dsp:cNvPr id="0" name=""/>
        <dsp:cNvSpPr/>
      </dsp:nvSpPr>
      <dsp:spPr>
        <a:xfrm>
          <a:off x="9243706" y="89343"/>
          <a:ext cx="495856" cy="49585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F6321-077A-4339-939D-C2DE9D09D941}">
      <dsp:nvSpPr>
        <dsp:cNvPr id="0" name=""/>
        <dsp:cNvSpPr/>
      </dsp:nvSpPr>
      <dsp:spPr>
        <a:xfrm>
          <a:off x="413268" y="1191248"/>
          <a:ext cx="9505180" cy="223359"/>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EAC6C-623F-438B-92AA-4DE96C432E6D}">
      <dsp:nvSpPr>
        <dsp:cNvPr id="0" name=""/>
        <dsp:cNvSpPr/>
      </dsp:nvSpPr>
      <dsp:spPr>
        <a:xfrm>
          <a:off x="484" y="396249"/>
          <a:ext cx="1888099" cy="11328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2">
                  <a:lumMod val="10000"/>
                </a:schemeClr>
              </a:solidFill>
            </a:rPr>
            <a:t>Teoría de ciclo económico</a:t>
          </a:r>
          <a:endParaRPr lang="es-EC" sz="2400" kern="1200" dirty="0">
            <a:solidFill>
              <a:schemeClr val="bg2">
                <a:lumMod val="10000"/>
              </a:schemeClr>
            </a:solidFill>
          </a:endParaRPr>
        </a:p>
      </dsp:txBody>
      <dsp:txXfrm>
        <a:off x="484" y="396249"/>
        <a:ext cx="1888099" cy="1132859"/>
      </dsp:txXfrm>
    </dsp:sp>
    <dsp:sp modelId="{1C9BBFCD-58C4-4974-B05C-717FA615640F}">
      <dsp:nvSpPr>
        <dsp:cNvPr id="0" name=""/>
        <dsp:cNvSpPr/>
      </dsp:nvSpPr>
      <dsp:spPr>
        <a:xfrm>
          <a:off x="2077393" y="396249"/>
          <a:ext cx="1888099" cy="1132859"/>
        </a:xfrm>
        <a:prstGeom prst="rect">
          <a:avLst/>
        </a:prstGeom>
        <a:solidFill>
          <a:schemeClr val="accent2">
            <a:hueOff val="-1773400"/>
            <a:satOff val="-11317"/>
            <a:lumOff val="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2">
                  <a:lumMod val="10000"/>
                </a:schemeClr>
              </a:solidFill>
            </a:rPr>
            <a:t>Teoría del dinero y del crédito</a:t>
          </a:r>
          <a:endParaRPr lang="es-EC" sz="2400" kern="1200" dirty="0">
            <a:solidFill>
              <a:schemeClr val="bg2">
                <a:lumMod val="10000"/>
              </a:schemeClr>
            </a:solidFill>
          </a:endParaRPr>
        </a:p>
      </dsp:txBody>
      <dsp:txXfrm>
        <a:off x="2077393" y="396249"/>
        <a:ext cx="1888099" cy="1132859"/>
      </dsp:txXfrm>
    </dsp:sp>
    <dsp:sp modelId="{AB8149DD-9E7D-4A7B-A8AA-7C90E7B21103}">
      <dsp:nvSpPr>
        <dsp:cNvPr id="0" name=""/>
        <dsp:cNvSpPr/>
      </dsp:nvSpPr>
      <dsp:spPr>
        <a:xfrm>
          <a:off x="484" y="1717918"/>
          <a:ext cx="1888099" cy="1132859"/>
        </a:xfrm>
        <a:prstGeom prst="rect">
          <a:avLst/>
        </a:prstGeom>
        <a:solidFill>
          <a:schemeClr val="accent2">
            <a:hueOff val="-3546800"/>
            <a:satOff val="-22633"/>
            <a:lumOff val="12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2">
                  <a:lumMod val="10000"/>
                </a:schemeClr>
              </a:solidFill>
            </a:rPr>
            <a:t>Teoría del valor</a:t>
          </a:r>
          <a:endParaRPr lang="es-EC" sz="2400" kern="1200" dirty="0">
            <a:solidFill>
              <a:schemeClr val="bg2">
                <a:lumMod val="10000"/>
              </a:schemeClr>
            </a:solidFill>
          </a:endParaRPr>
        </a:p>
      </dsp:txBody>
      <dsp:txXfrm>
        <a:off x="484" y="1717918"/>
        <a:ext cx="1888099" cy="1132859"/>
      </dsp:txXfrm>
    </dsp:sp>
    <dsp:sp modelId="{E9ECC51B-E3E4-469E-AD77-D19F4BED06F2}">
      <dsp:nvSpPr>
        <dsp:cNvPr id="0" name=""/>
        <dsp:cNvSpPr/>
      </dsp:nvSpPr>
      <dsp:spPr>
        <a:xfrm>
          <a:off x="2077393" y="1717918"/>
          <a:ext cx="1888099" cy="1132859"/>
        </a:xfrm>
        <a:prstGeom prst="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2">
                  <a:lumMod val="10000"/>
                </a:schemeClr>
              </a:solidFill>
            </a:rPr>
            <a:t>Teoría del desarrollo económico</a:t>
          </a:r>
          <a:endParaRPr lang="es-EC" sz="2400" kern="1200" dirty="0">
            <a:solidFill>
              <a:schemeClr val="bg2">
                <a:lumMod val="10000"/>
              </a:schemeClr>
            </a:solidFill>
          </a:endParaRPr>
        </a:p>
      </dsp:txBody>
      <dsp:txXfrm>
        <a:off x="2077393" y="1717918"/>
        <a:ext cx="1888099" cy="11328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2018-08-29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265178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2018-08-29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191973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2018-08-29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15483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54"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5302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2076"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solidFill>
                <a:srgbClr val="95A5A6"/>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6110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84860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503785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81047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65109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84551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929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651DCB0-9F70-43DB-AC30-1378136CA760}" type="datetimeFigureOut">
              <a:rPr lang="es-EC" smtClean="0"/>
              <a:t>2018-08-29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25846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18760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18803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84923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148280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651DCB0-9F70-43DB-AC30-1378136CA760}" type="datetimeFigureOut">
              <a:rPr lang="es-EC" smtClean="0"/>
              <a:t>2018-08-29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20574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651DCB0-9F70-43DB-AC30-1378136CA760}" type="datetimeFigureOut">
              <a:rPr lang="es-EC" smtClean="0"/>
              <a:t>2018-08-29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115609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651DCB0-9F70-43DB-AC30-1378136CA760}" type="datetimeFigureOut">
              <a:rPr lang="es-EC" smtClean="0"/>
              <a:t>2018-08-29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290012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651DCB0-9F70-43DB-AC30-1378136CA760}" type="datetimeFigureOut">
              <a:rPr lang="es-EC" smtClean="0"/>
              <a:t>2018-08-29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61351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51DCB0-9F70-43DB-AC30-1378136CA760}" type="datetimeFigureOut">
              <a:rPr lang="es-EC" smtClean="0"/>
              <a:t>2018-08-29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77142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51DCB0-9F70-43DB-AC30-1378136CA760}" type="datetimeFigureOut">
              <a:rPr lang="es-EC" smtClean="0"/>
              <a:t>2018-08-29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8882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51DCB0-9F70-43DB-AC30-1378136CA760}" type="datetimeFigureOut">
              <a:rPr lang="es-EC" smtClean="0"/>
              <a:t>2018-08-29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70FF550-254D-42A4-AF0C-8F25F933E4BD}" type="slidenum">
              <a:rPr lang="es-EC" smtClean="0"/>
              <a:t>‹Nº›</a:t>
            </a:fld>
            <a:endParaRPr lang="es-EC"/>
          </a:p>
        </p:txBody>
      </p:sp>
    </p:spTree>
    <p:extLst>
      <p:ext uri="{BB962C8B-B14F-4D97-AF65-F5344CB8AC3E}">
        <p14:creationId xmlns:p14="http://schemas.microsoft.com/office/powerpoint/2010/main" val="31533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1DCB0-9F70-43DB-AC30-1378136CA760}" type="datetimeFigureOut">
              <a:rPr lang="es-EC" smtClean="0"/>
              <a:t>2018-08-29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FF550-254D-42A4-AF0C-8F25F933E4BD}" type="slidenum">
              <a:rPr lang="es-EC" smtClean="0"/>
              <a:t>‹Nº›</a:t>
            </a:fld>
            <a:endParaRPr lang="es-EC"/>
          </a:p>
        </p:txBody>
      </p:sp>
    </p:spTree>
    <p:extLst>
      <p:ext uri="{BB962C8B-B14F-4D97-AF65-F5344CB8AC3E}">
        <p14:creationId xmlns:p14="http://schemas.microsoft.com/office/powerpoint/2010/main" val="1384003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solidFill>
                <a:srgbClr val="95A5A6"/>
              </a:solidFill>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solidFill>
                <a:srgbClr val="95A5A6"/>
              </a:solidFill>
            </a:endParaRP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43124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4.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4.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4.xml"/><Relationship Id="rId5" Type="http://schemas.openxmlformats.org/officeDocument/2006/relationships/chart" Target="../charts/char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4.xml"/><Relationship Id="rId4" Type="http://schemas.openxmlformats.org/officeDocument/2006/relationships/chart" Target="../charts/chart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m.ec/url?sa=i&amp;rct=j&amp;q=&amp;esrc=s&amp;source=images&amp;cd=&amp;cad=rja&amp;uact=8&amp;ved=0ahUKEwjjq8DE597TAhWGOyYKHTuABXYQjRwIBw&amp;url=http://www.imagui.com/a/graciasporsuatencionanimadasparadiapositivasgif-cBXrBLdje&amp;psig=AFQjCNGEiIfvt9sW2hSD2Qu9_tOXwliLZQ&amp;ust=1494281737737669" TargetMode="Externa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g"/><Relationship Id="rId9"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18" Type="http://schemas.openxmlformats.org/officeDocument/2006/relationships/diagramColors" Target="../diagrams/colors7.xml"/><Relationship Id="rId3" Type="http://schemas.openxmlformats.org/officeDocument/2006/relationships/image" Target="../media/image10.jpeg"/><Relationship Id="rId7" Type="http://schemas.openxmlformats.org/officeDocument/2006/relationships/diagramQuickStyle" Target="../diagrams/quickStyle5.xml"/><Relationship Id="rId12" Type="http://schemas.openxmlformats.org/officeDocument/2006/relationships/diagramQuickStyle" Target="../diagrams/quickStyle6.xml"/><Relationship Id="rId17" Type="http://schemas.openxmlformats.org/officeDocument/2006/relationships/diagramQuickStyle" Target="../diagrams/quickStyle7.xml"/><Relationship Id="rId2" Type="http://schemas.openxmlformats.org/officeDocument/2006/relationships/image" Target="../media/image9.jpeg"/><Relationship Id="rId16" Type="http://schemas.openxmlformats.org/officeDocument/2006/relationships/diagramLayout" Target="../diagrams/layout7.xml"/><Relationship Id="rId20"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5" Type="http://schemas.openxmlformats.org/officeDocument/2006/relationships/diagramData" Target="../diagrams/data7.xml"/><Relationship Id="rId10" Type="http://schemas.openxmlformats.org/officeDocument/2006/relationships/diagramData" Target="../diagrams/data6.xml"/><Relationship Id="rId19" Type="http://schemas.microsoft.com/office/2007/relationships/diagramDrawing" Target="../diagrams/drawing7.xml"/><Relationship Id="rId4" Type="http://schemas.openxmlformats.org/officeDocument/2006/relationships/image" Target="../media/image11.jpeg"/><Relationship Id="rId9" Type="http://schemas.microsoft.com/office/2007/relationships/diagramDrawing" Target="../diagrams/drawing5.xml"/><Relationship Id="rId14" Type="http://schemas.microsoft.com/office/2007/relationships/diagramDrawing" Target="../diagrams/drawing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image" Target="../media/image21.jpeg"/><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image" Target="../media/image20.jpeg"/><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image" Target="../media/image23.jpeg"/><Relationship Id="rId1" Type="http://schemas.openxmlformats.org/officeDocument/2006/relationships/slideLayout" Target="../slideLayouts/slideLayout1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19" Type="http://schemas.openxmlformats.org/officeDocument/2006/relationships/image" Target="../media/image22.jpeg"/><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1419" y="497449"/>
            <a:ext cx="11039789"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DEPARTAMENTO </a:t>
            </a:r>
            <a:r>
              <a:rPr lang="es-EC" sz="1600" b="1" dirty="0">
                <a:solidFill>
                  <a:srgbClr val="000000"/>
                </a:solidFill>
                <a:latin typeface="Times New Roman" panose="02020603050405020304" pitchFamily="18" charset="0"/>
                <a:cs typeface="Times New Roman" panose="02020603050405020304" pitchFamily="18" charset="0"/>
              </a:rPr>
              <a:t>DE CIENCIAS ECONÓMICAS, ADMINISTRATIVAS Y DE COMERCIO</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TRABAJO DE </a:t>
            </a:r>
            <a:r>
              <a:rPr lang="es-EC" sz="1600" b="1" dirty="0" smtClean="0">
                <a:solidFill>
                  <a:srgbClr val="000000"/>
                </a:solidFill>
                <a:latin typeface="Times New Roman" panose="02020603050405020304" pitchFamily="18" charset="0"/>
                <a:cs typeface="Times New Roman" panose="02020603050405020304" pitchFamily="18" charset="0"/>
              </a:rPr>
              <a:t>TITULACIÓN, </a:t>
            </a:r>
            <a:r>
              <a:rPr lang="es-EC" sz="1600" b="1" dirty="0">
                <a:solidFill>
                  <a:srgbClr val="000000"/>
                </a:solidFill>
                <a:latin typeface="Times New Roman" panose="02020603050405020304" pitchFamily="18" charset="0"/>
                <a:cs typeface="Times New Roman" panose="02020603050405020304" pitchFamily="18" charset="0"/>
              </a:rPr>
              <a:t>PREVIO A LA OBTENCIÓN DEL TÍTULO DE </a:t>
            </a:r>
            <a:r>
              <a:rPr lang="es-EC" sz="1600" b="1" dirty="0" smtClean="0">
                <a:solidFill>
                  <a:srgbClr val="000000"/>
                </a:solidFill>
                <a:latin typeface="Times New Roman" panose="02020603050405020304" pitchFamily="18" charset="0"/>
                <a:cs typeface="Times New Roman" panose="02020603050405020304" pitchFamily="18" charset="0"/>
              </a:rPr>
              <a:t>INGENIERO </a:t>
            </a:r>
            <a:r>
              <a:rPr lang="es-EC" sz="1600" b="1" dirty="0">
                <a:solidFill>
                  <a:srgbClr val="000000"/>
                </a:solidFill>
                <a:latin typeface="Times New Roman" panose="02020603050405020304" pitchFamily="18" charset="0"/>
                <a:cs typeface="Times New Roman" panose="02020603050405020304" pitchFamily="18" charset="0"/>
              </a:rPr>
              <a:t>EN FINANZAS Y AUDITORÍA</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TEMA: INFLUENCIA DE FACTORES ECONÓMICOS EN LA BANCA PRIVADA NACIONAL PERIODO 2015-2017</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a:solidFill>
                  <a:srgbClr val="000000"/>
                </a:solidFill>
                <a:latin typeface="Times New Roman" panose="02020603050405020304" pitchFamily="18" charset="0"/>
                <a:cs typeface="Times New Roman" panose="02020603050405020304" pitchFamily="18" charset="0"/>
              </a:rPr>
              <a:t>AUTOR: CORREA </a:t>
            </a:r>
            <a:r>
              <a:rPr lang="es-EC" sz="1600" b="1" dirty="0" smtClean="0">
                <a:solidFill>
                  <a:srgbClr val="000000"/>
                </a:solidFill>
                <a:latin typeface="Times New Roman" panose="02020603050405020304" pitchFamily="18" charset="0"/>
                <a:cs typeface="Times New Roman" panose="02020603050405020304" pitchFamily="18" charset="0"/>
              </a:rPr>
              <a:t>ELIZALDE, </a:t>
            </a:r>
            <a:r>
              <a:rPr lang="es-EC" sz="1600" b="1" dirty="0">
                <a:solidFill>
                  <a:srgbClr val="000000"/>
                </a:solidFill>
                <a:latin typeface="Times New Roman" panose="02020603050405020304" pitchFamily="18" charset="0"/>
                <a:cs typeface="Times New Roman" panose="02020603050405020304" pitchFamily="18" charset="0"/>
              </a:rPr>
              <a:t>JOHN BRYAN</a:t>
            </a:r>
            <a:endParaRPr lang="es-EC" sz="16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DIRECTOR: ING. IZA MARCILLO, FABIÁN EDUARDO</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SANGOLQUÍ</a:t>
            </a:r>
          </a:p>
          <a:p>
            <a:pPr marL="0" indent="0" algn="ctr">
              <a:buNone/>
            </a:pPr>
            <a:r>
              <a:rPr lang="es-EC" sz="1600" b="1" dirty="0" smtClean="0">
                <a:solidFill>
                  <a:srgbClr val="000000"/>
                </a:solidFill>
                <a:latin typeface="Times New Roman" panose="02020603050405020304" pitchFamily="18" charset="0"/>
                <a:cs typeface="Times New Roman" panose="02020603050405020304" pitchFamily="18" charset="0"/>
              </a:rPr>
              <a:t>2018</a:t>
            </a: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874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Magnitudes macroeconómicas</a:t>
            </a:r>
            <a:endParaRPr lang="es-EC" dirty="0">
              <a:solidFill>
                <a:schemeClr val="bg2">
                  <a:lumMod val="10000"/>
                </a:schemeClr>
              </a:solidFill>
            </a:endParaRPr>
          </a:p>
        </p:txBody>
      </p:sp>
      <p:graphicFrame>
        <p:nvGraphicFramePr>
          <p:cNvPr id="9" name="Gráfico 8"/>
          <p:cNvGraphicFramePr/>
          <p:nvPr>
            <p:extLst>
              <p:ext uri="{D42A27DB-BD31-4B8C-83A1-F6EECF244321}">
                <p14:modId xmlns:p14="http://schemas.microsoft.com/office/powerpoint/2010/main" val="482842902"/>
              </p:ext>
            </p:extLst>
          </p:nvPr>
        </p:nvGraphicFramePr>
        <p:xfrm>
          <a:off x="4943235" y="925382"/>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3679941578"/>
              </p:ext>
            </p:extLst>
          </p:nvPr>
        </p:nvGraphicFramePr>
        <p:xfrm>
          <a:off x="217300" y="925382"/>
          <a:ext cx="4581525"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extLst>
              <p:ext uri="{D42A27DB-BD31-4B8C-83A1-F6EECF244321}">
                <p14:modId xmlns:p14="http://schemas.microsoft.com/office/powerpoint/2010/main" val="3239123460"/>
              </p:ext>
            </p:extLst>
          </p:nvPr>
        </p:nvGraphicFramePr>
        <p:xfrm>
          <a:off x="4956263" y="3869392"/>
          <a:ext cx="4581525" cy="2752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p:cNvGraphicFramePr/>
          <p:nvPr>
            <p:extLst>
              <p:ext uri="{D42A27DB-BD31-4B8C-83A1-F6EECF244321}">
                <p14:modId xmlns:p14="http://schemas.microsoft.com/office/powerpoint/2010/main" val="3557233010"/>
              </p:ext>
            </p:extLst>
          </p:nvPr>
        </p:nvGraphicFramePr>
        <p:xfrm>
          <a:off x="235224" y="3869392"/>
          <a:ext cx="4581525" cy="2752725"/>
        </p:xfrm>
        <a:graphic>
          <a:graphicData uri="http://schemas.openxmlformats.org/drawingml/2006/chart">
            <c:chart xmlns:c="http://schemas.openxmlformats.org/drawingml/2006/chart" xmlns:r="http://schemas.openxmlformats.org/officeDocument/2006/relationships" r:id="rId5"/>
          </a:graphicData>
        </a:graphic>
      </p:graphicFrame>
      <p:sp>
        <p:nvSpPr>
          <p:cNvPr id="23" name="Flecha arriba 22"/>
          <p:cNvSpPr/>
          <p:nvPr/>
        </p:nvSpPr>
        <p:spPr>
          <a:xfrm>
            <a:off x="3991089" y="1812347"/>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4" name="Flecha abajo 23"/>
          <p:cNvSpPr/>
          <p:nvPr/>
        </p:nvSpPr>
        <p:spPr>
          <a:xfrm>
            <a:off x="2795556" y="1805197"/>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5" name="Flecha abajo 24"/>
          <p:cNvSpPr/>
          <p:nvPr/>
        </p:nvSpPr>
        <p:spPr>
          <a:xfrm>
            <a:off x="7377081" y="2156501"/>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6" name="Flecha abajo 25"/>
          <p:cNvSpPr/>
          <p:nvPr/>
        </p:nvSpPr>
        <p:spPr>
          <a:xfrm>
            <a:off x="2702520" y="4619667"/>
            <a:ext cx="270456" cy="45991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7" name="Flecha abajo 26"/>
          <p:cNvSpPr/>
          <p:nvPr/>
        </p:nvSpPr>
        <p:spPr>
          <a:xfrm>
            <a:off x="3925643" y="5065146"/>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8" name="Flecha abajo 27"/>
          <p:cNvSpPr/>
          <p:nvPr/>
        </p:nvSpPr>
        <p:spPr>
          <a:xfrm>
            <a:off x="8676637" y="5015796"/>
            <a:ext cx="270456" cy="45991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9" name="Flecha arriba 28"/>
          <p:cNvSpPr/>
          <p:nvPr/>
        </p:nvSpPr>
        <p:spPr>
          <a:xfrm>
            <a:off x="8740462" y="1928257"/>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30" name="Flecha arriba 29"/>
          <p:cNvSpPr/>
          <p:nvPr/>
        </p:nvSpPr>
        <p:spPr>
          <a:xfrm>
            <a:off x="7453514" y="4678451"/>
            <a:ext cx="270456" cy="489397"/>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6" name="CuadroTexto 15"/>
          <p:cNvSpPr txBox="1"/>
          <p:nvPr/>
        </p:nvSpPr>
        <p:spPr>
          <a:xfrm>
            <a:off x="9669170" y="1189593"/>
            <a:ext cx="2502429" cy="1477328"/>
          </a:xfrm>
          <a:prstGeom prst="rect">
            <a:avLst/>
          </a:prstGeom>
          <a:noFill/>
        </p:spPr>
        <p:txBody>
          <a:bodyPr wrap="square" rtlCol="0">
            <a:spAutoFit/>
          </a:bodyPr>
          <a:lstStyle/>
          <a:p>
            <a:r>
              <a:rPr lang="es-EC" dirty="0" smtClean="0">
                <a:solidFill>
                  <a:schemeClr val="bg2">
                    <a:lumMod val="10000"/>
                  </a:schemeClr>
                </a:solidFill>
              </a:rPr>
              <a:t>Año 2016</a:t>
            </a:r>
          </a:p>
          <a:p>
            <a:r>
              <a:rPr lang="es-EC" dirty="0" smtClean="0">
                <a:solidFill>
                  <a:srgbClr val="C00000"/>
                </a:solidFill>
              </a:rPr>
              <a:t>PIB: -$0,6MM; -0,7%</a:t>
            </a:r>
          </a:p>
          <a:p>
            <a:r>
              <a:rPr lang="es-EC" dirty="0" smtClean="0">
                <a:solidFill>
                  <a:srgbClr val="C00000"/>
                </a:solidFill>
              </a:rPr>
              <a:t>TasaPib: -1,7%</a:t>
            </a:r>
          </a:p>
          <a:p>
            <a:r>
              <a:rPr lang="es-EC" dirty="0" smtClean="0">
                <a:solidFill>
                  <a:schemeClr val="accent3">
                    <a:lumMod val="50000"/>
                  </a:schemeClr>
                </a:solidFill>
              </a:rPr>
              <a:t>Inf: -2,26%</a:t>
            </a:r>
          </a:p>
          <a:p>
            <a:r>
              <a:rPr lang="es-EC" dirty="0" smtClean="0">
                <a:solidFill>
                  <a:srgbClr val="C00000"/>
                </a:solidFill>
              </a:rPr>
              <a:t>Des: +1%</a:t>
            </a:r>
            <a:endParaRPr lang="es-EC" dirty="0">
              <a:solidFill>
                <a:srgbClr val="C00000"/>
              </a:solidFill>
            </a:endParaRPr>
          </a:p>
        </p:txBody>
      </p:sp>
      <p:sp>
        <p:nvSpPr>
          <p:cNvPr id="17" name="CuadroTexto 16"/>
          <p:cNvSpPr txBox="1"/>
          <p:nvPr/>
        </p:nvSpPr>
        <p:spPr>
          <a:xfrm>
            <a:off x="9677302" y="3445821"/>
            <a:ext cx="2502429" cy="1477328"/>
          </a:xfrm>
          <a:prstGeom prst="rect">
            <a:avLst/>
          </a:prstGeom>
          <a:noFill/>
        </p:spPr>
        <p:txBody>
          <a:bodyPr wrap="square" rtlCol="0">
            <a:spAutoFit/>
          </a:bodyPr>
          <a:lstStyle/>
          <a:p>
            <a:r>
              <a:rPr lang="es-EC" dirty="0" smtClean="0">
                <a:solidFill>
                  <a:schemeClr val="bg2">
                    <a:lumMod val="10000"/>
                  </a:schemeClr>
                </a:solidFill>
              </a:rPr>
              <a:t>Año 2017</a:t>
            </a:r>
          </a:p>
          <a:p>
            <a:r>
              <a:rPr lang="es-EC" dirty="0" smtClean="0">
                <a:solidFill>
                  <a:schemeClr val="accent3">
                    <a:lumMod val="50000"/>
                  </a:schemeClr>
                </a:solidFill>
              </a:rPr>
              <a:t>PIB: +4,4MM; +4,5%</a:t>
            </a:r>
          </a:p>
          <a:p>
            <a:r>
              <a:rPr lang="es-EC" dirty="0" smtClean="0">
                <a:solidFill>
                  <a:schemeClr val="accent3">
                    <a:lumMod val="50000"/>
                  </a:schemeClr>
                </a:solidFill>
              </a:rPr>
              <a:t>TasaPib: +4,6%</a:t>
            </a:r>
          </a:p>
          <a:p>
            <a:r>
              <a:rPr lang="es-EC" dirty="0" smtClean="0">
                <a:solidFill>
                  <a:srgbClr val="C00000"/>
                </a:solidFill>
              </a:rPr>
              <a:t>Inf: -1,32%</a:t>
            </a:r>
          </a:p>
          <a:p>
            <a:r>
              <a:rPr lang="es-EC" dirty="0" smtClean="0">
                <a:solidFill>
                  <a:schemeClr val="accent3">
                    <a:lumMod val="50000"/>
                  </a:schemeClr>
                </a:solidFill>
              </a:rPr>
              <a:t>Des: -0,95%</a:t>
            </a:r>
            <a:endParaRPr lang="es-EC" dirty="0">
              <a:solidFill>
                <a:schemeClr val="accent3">
                  <a:lumMod val="50000"/>
                </a:schemeClr>
              </a:solidFill>
            </a:endParaRPr>
          </a:p>
        </p:txBody>
      </p:sp>
    </p:spTree>
    <p:extLst>
      <p:ext uri="{BB962C8B-B14F-4D97-AF65-F5344CB8AC3E}">
        <p14:creationId xmlns:p14="http://schemas.microsoft.com/office/powerpoint/2010/main" val="2052984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3" grpId="0">
        <p:bldAsOne/>
      </p:bldGraphic>
      <p:bldGraphic spid="15" grpId="0">
        <p:bldAsOne/>
      </p:bldGraphic>
      <p:bldP spid="23" grpId="0" animBg="1"/>
      <p:bldP spid="24" grpId="0" animBg="1"/>
      <p:bldP spid="25" grpId="0" animBg="1"/>
      <p:bldP spid="26" grpId="0" animBg="1"/>
      <p:bldP spid="27" grpId="0" animBg="1"/>
      <p:bldP spid="28" grpId="0" animBg="1"/>
      <p:bldP spid="29" grpId="0" animBg="1"/>
      <p:bldP spid="30"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Tasas de interés referencial del sistema financiero</a:t>
            </a:r>
            <a:endParaRPr lang="es-EC" dirty="0">
              <a:solidFill>
                <a:schemeClr val="bg2">
                  <a:lumMod val="10000"/>
                </a:schemeClr>
              </a:solidFill>
            </a:endParaRPr>
          </a:p>
        </p:txBody>
      </p:sp>
      <p:graphicFrame>
        <p:nvGraphicFramePr>
          <p:cNvPr id="7" name="Gráfico 6"/>
          <p:cNvGraphicFramePr/>
          <p:nvPr>
            <p:extLst>
              <p:ext uri="{D42A27DB-BD31-4B8C-83A1-F6EECF244321}">
                <p14:modId xmlns:p14="http://schemas.microsoft.com/office/powerpoint/2010/main" val="2399003955"/>
              </p:ext>
            </p:extLst>
          </p:nvPr>
        </p:nvGraphicFramePr>
        <p:xfrm>
          <a:off x="1051205" y="1111634"/>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2270672217"/>
              </p:ext>
            </p:extLst>
          </p:nvPr>
        </p:nvGraphicFramePr>
        <p:xfrm>
          <a:off x="6210705" y="1111634"/>
          <a:ext cx="4581525"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10" name="Flecha abajo 9"/>
          <p:cNvSpPr/>
          <p:nvPr/>
        </p:nvSpPr>
        <p:spPr>
          <a:xfrm>
            <a:off x="9916734" y="1967083"/>
            <a:ext cx="270456" cy="45991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1" name="Flecha arriba 10"/>
          <p:cNvSpPr/>
          <p:nvPr/>
        </p:nvSpPr>
        <p:spPr>
          <a:xfrm>
            <a:off x="3446980" y="1988094"/>
            <a:ext cx="270456" cy="489397"/>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2" name="Flecha abajo 11"/>
          <p:cNvSpPr/>
          <p:nvPr/>
        </p:nvSpPr>
        <p:spPr>
          <a:xfrm>
            <a:off x="4694820" y="1772876"/>
            <a:ext cx="270456" cy="45991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3" name="Flecha arriba 12"/>
          <p:cNvSpPr/>
          <p:nvPr/>
        </p:nvSpPr>
        <p:spPr>
          <a:xfrm>
            <a:off x="8629621" y="1884372"/>
            <a:ext cx="270456" cy="489397"/>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4" name="CuadroTexto 13"/>
          <p:cNvSpPr txBox="1"/>
          <p:nvPr/>
        </p:nvSpPr>
        <p:spPr>
          <a:xfrm>
            <a:off x="3924600" y="4259520"/>
            <a:ext cx="2502429" cy="1200329"/>
          </a:xfrm>
          <a:prstGeom prst="rect">
            <a:avLst/>
          </a:prstGeom>
          <a:noFill/>
        </p:spPr>
        <p:txBody>
          <a:bodyPr wrap="square" rtlCol="0">
            <a:spAutoFit/>
          </a:bodyPr>
          <a:lstStyle/>
          <a:p>
            <a:r>
              <a:rPr lang="es-EC" dirty="0" smtClean="0">
                <a:solidFill>
                  <a:schemeClr val="bg2">
                    <a:lumMod val="10000"/>
                  </a:schemeClr>
                </a:solidFill>
              </a:rPr>
              <a:t>Año 2016</a:t>
            </a:r>
          </a:p>
          <a:p>
            <a:r>
              <a:rPr lang="es-EC" dirty="0" smtClean="0">
                <a:solidFill>
                  <a:srgbClr val="C00000"/>
                </a:solidFill>
              </a:rPr>
              <a:t>T.Activa: +0,36%</a:t>
            </a:r>
          </a:p>
          <a:p>
            <a:r>
              <a:rPr lang="es-EC" dirty="0" smtClean="0">
                <a:solidFill>
                  <a:srgbClr val="C00000"/>
                </a:solidFill>
              </a:rPr>
              <a:t>T.Pasiva: +0,39%</a:t>
            </a:r>
          </a:p>
          <a:p>
            <a:r>
              <a:rPr lang="es-EC" dirty="0" smtClean="0">
                <a:solidFill>
                  <a:schemeClr val="bg2">
                    <a:lumMod val="10000"/>
                  </a:schemeClr>
                </a:solidFill>
              </a:rPr>
              <a:t>SF: 2,96%</a:t>
            </a:r>
            <a:endParaRPr lang="es-EC" dirty="0">
              <a:solidFill>
                <a:schemeClr val="bg2">
                  <a:lumMod val="10000"/>
                </a:schemeClr>
              </a:solidFill>
            </a:endParaRPr>
          </a:p>
        </p:txBody>
      </p:sp>
      <p:sp>
        <p:nvSpPr>
          <p:cNvPr id="16" name="CuadroTexto 15"/>
          <p:cNvSpPr txBox="1"/>
          <p:nvPr/>
        </p:nvSpPr>
        <p:spPr>
          <a:xfrm>
            <a:off x="6262420" y="4277146"/>
            <a:ext cx="2502429" cy="1200329"/>
          </a:xfrm>
          <a:prstGeom prst="rect">
            <a:avLst/>
          </a:prstGeom>
          <a:noFill/>
        </p:spPr>
        <p:txBody>
          <a:bodyPr wrap="square" rtlCol="0">
            <a:spAutoFit/>
          </a:bodyPr>
          <a:lstStyle/>
          <a:p>
            <a:r>
              <a:rPr lang="es-EC" dirty="0" smtClean="0">
                <a:solidFill>
                  <a:schemeClr val="bg2">
                    <a:lumMod val="10000"/>
                  </a:schemeClr>
                </a:solidFill>
              </a:rPr>
              <a:t>Año 2017</a:t>
            </a:r>
          </a:p>
          <a:p>
            <a:r>
              <a:rPr lang="es-EC" dirty="0" smtClean="0">
                <a:solidFill>
                  <a:schemeClr val="accent3">
                    <a:lumMod val="50000"/>
                  </a:schemeClr>
                </a:solidFill>
              </a:rPr>
              <a:t>T.Activa: -0,77%</a:t>
            </a:r>
          </a:p>
          <a:p>
            <a:r>
              <a:rPr lang="es-EC" dirty="0" smtClean="0">
                <a:solidFill>
                  <a:schemeClr val="accent3">
                    <a:lumMod val="50000"/>
                  </a:schemeClr>
                </a:solidFill>
              </a:rPr>
              <a:t>T.Pasiva: -0,18%</a:t>
            </a:r>
          </a:p>
          <a:p>
            <a:r>
              <a:rPr lang="es-EC" dirty="0" smtClean="0">
                <a:solidFill>
                  <a:schemeClr val="bg2">
                    <a:lumMod val="10000"/>
                  </a:schemeClr>
                </a:solidFill>
              </a:rPr>
              <a:t>SF: 3,01%</a:t>
            </a:r>
            <a:endParaRPr lang="es-EC" dirty="0">
              <a:solidFill>
                <a:schemeClr val="bg2">
                  <a:lumMod val="10000"/>
                </a:schemeClr>
              </a:solidFill>
            </a:endParaRPr>
          </a:p>
        </p:txBody>
      </p:sp>
    </p:spTree>
    <p:extLst>
      <p:ext uri="{BB962C8B-B14F-4D97-AF65-F5344CB8AC3E}">
        <p14:creationId xmlns:p14="http://schemas.microsoft.com/office/powerpoint/2010/main" val="1594957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P spid="10" grpId="0" animBg="1"/>
      <p:bldP spid="11" grpId="0" animBg="1"/>
      <p:bldP spid="12"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Cuentas principales de la banca privada</a:t>
            </a:r>
            <a:endParaRPr lang="es-EC" dirty="0">
              <a:solidFill>
                <a:schemeClr val="bg2">
                  <a:lumMod val="10000"/>
                </a:schemeClr>
              </a:solidFill>
            </a:endParaRPr>
          </a:p>
        </p:txBody>
      </p:sp>
      <p:graphicFrame>
        <p:nvGraphicFramePr>
          <p:cNvPr id="11" name="Gráfico 10"/>
          <p:cNvGraphicFramePr/>
          <p:nvPr>
            <p:extLst>
              <p:ext uri="{D42A27DB-BD31-4B8C-83A1-F6EECF244321}">
                <p14:modId xmlns:p14="http://schemas.microsoft.com/office/powerpoint/2010/main" val="1442320597"/>
              </p:ext>
            </p:extLst>
          </p:nvPr>
        </p:nvGraphicFramePr>
        <p:xfrm>
          <a:off x="223234" y="924190"/>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extLst>
              <p:ext uri="{D42A27DB-BD31-4B8C-83A1-F6EECF244321}">
                <p14:modId xmlns:p14="http://schemas.microsoft.com/office/powerpoint/2010/main" val="2328422337"/>
              </p:ext>
            </p:extLst>
          </p:nvPr>
        </p:nvGraphicFramePr>
        <p:xfrm>
          <a:off x="4916643" y="930626"/>
          <a:ext cx="4581525"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extLst>
              <p:ext uri="{D42A27DB-BD31-4B8C-83A1-F6EECF244321}">
                <p14:modId xmlns:p14="http://schemas.microsoft.com/office/powerpoint/2010/main" val="3841511438"/>
              </p:ext>
            </p:extLst>
          </p:nvPr>
        </p:nvGraphicFramePr>
        <p:xfrm>
          <a:off x="223234" y="3867009"/>
          <a:ext cx="4581525" cy="2752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p:cNvGraphicFramePr/>
          <p:nvPr>
            <p:extLst>
              <p:ext uri="{D42A27DB-BD31-4B8C-83A1-F6EECF244321}">
                <p14:modId xmlns:p14="http://schemas.microsoft.com/office/powerpoint/2010/main" val="851937044"/>
              </p:ext>
            </p:extLst>
          </p:nvPr>
        </p:nvGraphicFramePr>
        <p:xfrm>
          <a:off x="4916643" y="3867009"/>
          <a:ext cx="4581525" cy="2752725"/>
        </p:xfrm>
        <a:graphic>
          <a:graphicData uri="http://schemas.openxmlformats.org/drawingml/2006/chart">
            <c:chart xmlns:c="http://schemas.openxmlformats.org/drawingml/2006/chart" xmlns:r="http://schemas.openxmlformats.org/officeDocument/2006/relationships" r:id="rId5"/>
          </a:graphicData>
        </a:graphic>
      </p:graphicFrame>
      <p:sp>
        <p:nvSpPr>
          <p:cNvPr id="20" name="Flecha abajo 19"/>
          <p:cNvSpPr/>
          <p:nvPr/>
        </p:nvSpPr>
        <p:spPr>
          <a:xfrm>
            <a:off x="7340956" y="4419489"/>
            <a:ext cx="270456" cy="4599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1" name="Flecha arriba 20"/>
          <p:cNvSpPr/>
          <p:nvPr/>
        </p:nvSpPr>
        <p:spPr>
          <a:xfrm>
            <a:off x="8628847" y="4608656"/>
            <a:ext cx="270456" cy="4893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2" name="Flecha arriba 21"/>
          <p:cNvSpPr/>
          <p:nvPr/>
        </p:nvSpPr>
        <p:spPr>
          <a:xfrm>
            <a:off x="3922821" y="4739134"/>
            <a:ext cx="270456" cy="4893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3" name="Flecha arriba 22"/>
          <p:cNvSpPr/>
          <p:nvPr/>
        </p:nvSpPr>
        <p:spPr>
          <a:xfrm>
            <a:off x="2736761" y="4879405"/>
            <a:ext cx="270456" cy="4893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4" name="Flecha arriba 23"/>
          <p:cNvSpPr/>
          <p:nvPr/>
        </p:nvSpPr>
        <p:spPr>
          <a:xfrm>
            <a:off x="8628847" y="1855931"/>
            <a:ext cx="270456" cy="4893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5" name="Flecha arriba 24"/>
          <p:cNvSpPr/>
          <p:nvPr/>
        </p:nvSpPr>
        <p:spPr>
          <a:xfrm>
            <a:off x="7407762" y="1596224"/>
            <a:ext cx="270456" cy="4893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6" name="Flecha arriba 25"/>
          <p:cNvSpPr/>
          <p:nvPr/>
        </p:nvSpPr>
        <p:spPr>
          <a:xfrm>
            <a:off x="3893975" y="1806382"/>
            <a:ext cx="270456" cy="4893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7" name="Flecha arriba 26"/>
          <p:cNvSpPr/>
          <p:nvPr/>
        </p:nvSpPr>
        <p:spPr>
          <a:xfrm>
            <a:off x="2736761" y="1510838"/>
            <a:ext cx="270456" cy="4893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6" name="CuadroTexto 15"/>
          <p:cNvSpPr txBox="1"/>
          <p:nvPr/>
        </p:nvSpPr>
        <p:spPr>
          <a:xfrm>
            <a:off x="9610052" y="1312416"/>
            <a:ext cx="2502429" cy="1477328"/>
          </a:xfrm>
          <a:prstGeom prst="rect">
            <a:avLst/>
          </a:prstGeom>
          <a:noFill/>
        </p:spPr>
        <p:txBody>
          <a:bodyPr wrap="square" rtlCol="0">
            <a:spAutoFit/>
          </a:bodyPr>
          <a:lstStyle/>
          <a:p>
            <a:r>
              <a:rPr lang="es-EC" dirty="0" smtClean="0">
                <a:solidFill>
                  <a:schemeClr val="bg2">
                    <a:lumMod val="10000"/>
                  </a:schemeClr>
                </a:solidFill>
              </a:rPr>
              <a:t>Año 2016</a:t>
            </a:r>
          </a:p>
          <a:p>
            <a:r>
              <a:rPr lang="es-EC" dirty="0" err="1" smtClean="0">
                <a:solidFill>
                  <a:schemeClr val="accent1">
                    <a:lumMod val="50000"/>
                  </a:schemeClr>
                </a:solidFill>
              </a:rPr>
              <a:t>Act</a:t>
            </a:r>
            <a:r>
              <a:rPr lang="es-EC" dirty="0" smtClean="0">
                <a:solidFill>
                  <a:schemeClr val="accent1">
                    <a:lumMod val="50000"/>
                  </a:schemeClr>
                </a:solidFill>
              </a:rPr>
              <a:t>: +$0,9MM; +3%</a:t>
            </a:r>
          </a:p>
          <a:p>
            <a:r>
              <a:rPr lang="es-EC" dirty="0" smtClean="0">
                <a:solidFill>
                  <a:schemeClr val="accent1">
                    <a:lumMod val="50000"/>
                  </a:schemeClr>
                </a:solidFill>
              </a:rPr>
              <a:t>Pas: +$0,8MM; +2,9%</a:t>
            </a:r>
          </a:p>
          <a:p>
            <a:r>
              <a:rPr lang="es-EC" dirty="0" smtClean="0">
                <a:solidFill>
                  <a:schemeClr val="accent1">
                    <a:lumMod val="50000"/>
                  </a:schemeClr>
                </a:solidFill>
              </a:rPr>
              <a:t>Pat: +$0,18MM; +6%</a:t>
            </a:r>
          </a:p>
          <a:p>
            <a:r>
              <a:rPr lang="es-EC" dirty="0" err="1" smtClean="0">
                <a:solidFill>
                  <a:schemeClr val="accent1">
                    <a:lumMod val="50000"/>
                  </a:schemeClr>
                </a:solidFill>
              </a:rPr>
              <a:t>Util</a:t>
            </a:r>
            <a:r>
              <a:rPr lang="es-EC" dirty="0" smtClean="0">
                <a:solidFill>
                  <a:schemeClr val="accent1">
                    <a:lumMod val="50000"/>
                  </a:schemeClr>
                </a:solidFill>
              </a:rPr>
              <a:t>: -$4,1M; -18,1%</a:t>
            </a:r>
            <a:endParaRPr lang="es-EC" dirty="0">
              <a:solidFill>
                <a:schemeClr val="accent1">
                  <a:lumMod val="50000"/>
                </a:schemeClr>
              </a:solidFill>
            </a:endParaRPr>
          </a:p>
        </p:txBody>
      </p:sp>
      <p:sp>
        <p:nvSpPr>
          <p:cNvPr id="18" name="CuadroTexto 17"/>
          <p:cNvSpPr txBox="1"/>
          <p:nvPr/>
        </p:nvSpPr>
        <p:spPr>
          <a:xfrm>
            <a:off x="9601466" y="3506504"/>
            <a:ext cx="2502429" cy="1477328"/>
          </a:xfrm>
          <a:prstGeom prst="rect">
            <a:avLst/>
          </a:prstGeom>
          <a:noFill/>
        </p:spPr>
        <p:txBody>
          <a:bodyPr wrap="square" rtlCol="0">
            <a:spAutoFit/>
          </a:bodyPr>
          <a:lstStyle/>
          <a:p>
            <a:r>
              <a:rPr lang="es-EC" dirty="0" smtClean="0">
                <a:solidFill>
                  <a:schemeClr val="bg2">
                    <a:lumMod val="10000"/>
                  </a:schemeClr>
                </a:solidFill>
              </a:rPr>
              <a:t>Año 2017</a:t>
            </a:r>
          </a:p>
          <a:p>
            <a:r>
              <a:rPr lang="es-EC" dirty="0" err="1" smtClean="0">
                <a:solidFill>
                  <a:schemeClr val="accent1">
                    <a:lumMod val="50000"/>
                  </a:schemeClr>
                </a:solidFill>
              </a:rPr>
              <a:t>Act</a:t>
            </a:r>
            <a:r>
              <a:rPr lang="es-EC" dirty="0" smtClean="0">
                <a:solidFill>
                  <a:schemeClr val="accent1">
                    <a:lumMod val="50000"/>
                  </a:schemeClr>
                </a:solidFill>
              </a:rPr>
              <a:t>: +$3,7MM; +11,5%</a:t>
            </a:r>
          </a:p>
          <a:p>
            <a:r>
              <a:rPr lang="es-EC" dirty="0" smtClean="0">
                <a:solidFill>
                  <a:schemeClr val="accent1">
                    <a:lumMod val="50000"/>
                  </a:schemeClr>
                </a:solidFill>
              </a:rPr>
              <a:t>Pas: +$3,3MM; +11</a:t>
            </a:r>
          </a:p>
          <a:p>
            <a:r>
              <a:rPr lang="es-EC" dirty="0" smtClean="0">
                <a:solidFill>
                  <a:schemeClr val="accent1">
                    <a:lumMod val="50000"/>
                  </a:schemeClr>
                </a:solidFill>
              </a:rPr>
              <a:t>Pat: +$0,4MM; +13%</a:t>
            </a:r>
          </a:p>
          <a:p>
            <a:r>
              <a:rPr lang="es-EC" dirty="0" err="1" smtClean="0">
                <a:solidFill>
                  <a:schemeClr val="accent1">
                    <a:lumMod val="50000"/>
                  </a:schemeClr>
                </a:solidFill>
              </a:rPr>
              <a:t>Util</a:t>
            </a:r>
            <a:r>
              <a:rPr lang="es-EC" dirty="0" smtClean="0">
                <a:solidFill>
                  <a:schemeClr val="accent1">
                    <a:lumMod val="50000"/>
                  </a:schemeClr>
                </a:solidFill>
              </a:rPr>
              <a:t>: +$14,5M; +78,4%</a:t>
            </a:r>
            <a:endParaRPr lang="es-EC" dirty="0">
              <a:solidFill>
                <a:schemeClr val="accent1">
                  <a:lumMod val="50000"/>
                </a:schemeClr>
              </a:solidFill>
            </a:endParaRPr>
          </a:p>
        </p:txBody>
      </p:sp>
    </p:spTree>
    <p:extLst>
      <p:ext uri="{BB962C8B-B14F-4D97-AF65-F5344CB8AC3E}">
        <p14:creationId xmlns:p14="http://schemas.microsoft.com/office/powerpoint/2010/main" val="35756387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Graphic spid="17" grpId="0">
        <p:bldAsOne/>
      </p:bldGraphic>
      <p:bldGraphic spid="19" grpId="0">
        <p:bldAsOne/>
      </p:bldGraphic>
      <p:bldP spid="20" grpId="0" animBg="1"/>
      <p:bldP spid="21" grpId="0" animBg="1"/>
      <p:bldP spid="22" grpId="0" animBg="1"/>
      <p:bldP spid="23" grpId="0" animBg="1"/>
      <p:bldP spid="24" grpId="0" animBg="1"/>
      <p:bldP spid="25" grpId="0" animBg="1"/>
      <p:bldP spid="26" grpId="0" animBg="1"/>
      <p:bldP spid="27" grpId="0" animBg="1"/>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Depósitos</a:t>
            </a:r>
            <a:endParaRPr lang="es-EC" dirty="0">
              <a:solidFill>
                <a:schemeClr val="bg2">
                  <a:lumMod val="10000"/>
                </a:schemeClr>
              </a:solidFill>
            </a:endParaRPr>
          </a:p>
        </p:txBody>
      </p:sp>
      <p:graphicFrame>
        <p:nvGraphicFramePr>
          <p:cNvPr id="9" name="Gráfico 8"/>
          <p:cNvGraphicFramePr/>
          <p:nvPr>
            <p:extLst>
              <p:ext uri="{D42A27DB-BD31-4B8C-83A1-F6EECF244321}">
                <p14:modId xmlns:p14="http://schemas.microsoft.com/office/powerpoint/2010/main" val="3469790866"/>
              </p:ext>
            </p:extLst>
          </p:nvPr>
        </p:nvGraphicFramePr>
        <p:xfrm>
          <a:off x="208208" y="961394"/>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3920552163"/>
              </p:ext>
            </p:extLst>
          </p:nvPr>
        </p:nvGraphicFramePr>
        <p:xfrm>
          <a:off x="5014409" y="94505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3049948108"/>
              </p:ext>
            </p:extLst>
          </p:nvPr>
        </p:nvGraphicFramePr>
        <p:xfrm>
          <a:off x="227527" y="390326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p:cNvGraphicFramePr/>
          <p:nvPr>
            <p:extLst>
              <p:ext uri="{D42A27DB-BD31-4B8C-83A1-F6EECF244321}">
                <p14:modId xmlns:p14="http://schemas.microsoft.com/office/powerpoint/2010/main" val="3881376939"/>
              </p:ext>
            </p:extLst>
          </p:nvPr>
        </p:nvGraphicFramePr>
        <p:xfrm>
          <a:off x="5003442" y="3899211"/>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Flecha arriba 17"/>
          <p:cNvSpPr/>
          <p:nvPr/>
        </p:nvSpPr>
        <p:spPr>
          <a:xfrm>
            <a:off x="2811888" y="1582558"/>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rriba 18"/>
          <p:cNvSpPr/>
          <p:nvPr/>
        </p:nvSpPr>
        <p:spPr>
          <a:xfrm>
            <a:off x="3966876" y="4789369"/>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rriba 19"/>
          <p:cNvSpPr/>
          <p:nvPr/>
        </p:nvSpPr>
        <p:spPr>
          <a:xfrm>
            <a:off x="8789831" y="1864348"/>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arriba 20"/>
          <p:cNvSpPr/>
          <p:nvPr/>
        </p:nvSpPr>
        <p:spPr>
          <a:xfrm>
            <a:off x="7437550" y="1491692"/>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arriba 21"/>
          <p:cNvSpPr/>
          <p:nvPr/>
        </p:nvSpPr>
        <p:spPr>
          <a:xfrm>
            <a:off x="3990304" y="2071955"/>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arriba 22"/>
          <p:cNvSpPr/>
          <p:nvPr/>
        </p:nvSpPr>
        <p:spPr>
          <a:xfrm>
            <a:off x="7437550" y="4461744"/>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arriba 23"/>
          <p:cNvSpPr/>
          <p:nvPr/>
        </p:nvSpPr>
        <p:spPr>
          <a:xfrm>
            <a:off x="8699679" y="4761310"/>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abajo 24"/>
          <p:cNvSpPr/>
          <p:nvPr/>
        </p:nvSpPr>
        <p:spPr>
          <a:xfrm>
            <a:off x="2749640" y="4776050"/>
            <a:ext cx="270456" cy="45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p:cNvSpPr txBox="1"/>
          <p:nvPr/>
        </p:nvSpPr>
        <p:spPr>
          <a:xfrm>
            <a:off x="9689571" y="1242425"/>
            <a:ext cx="2502429" cy="1477328"/>
          </a:xfrm>
          <a:prstGeom prst="rect">
            <a:avLst/>
          </a:prstGeom>
          <a:noFill/>
        </p:spPr>
        <p:txBody>
          <a:bodyPr wrap="square" rtlCol="0">
            <a:spAutoFit/>
          </a:bodyPr>
          <a:lstStyle/>
          <a:p>
            <a:r>
              <a:rPr lang="es-EC" dirty="0" smtClean="0">
                <a:solidFill>
                  <a:schemeClr val="bg2">
                    <a:lumMod val="10000"/>
                  </a:schemeClr>
                </a:solidFill>
              </a:rPr>
              <a:t>Año 2016</a:t>
            </a:r>
          </a:p>
          <a:p>
            <a:r>
              <a:rPr lang="es-EC" dirty="0" err="1" smtClean="0">
                <a:solidFill>
                  <a:schemeClr val="accent1">
                    <a:lumMod val="50000"/>
                  </a:schemeClr>
                </a:solidFill>
              </a:rPr>
              <a:t>Dep</a:t>
            </a:r>
            <a:r>
              <a:rPr lang="es-EC" dirty="0" smtClean="0">
                <a:solidFill>
                  <a:schemeClr val="accent1">
                    <a:lumMod val="50000"/>
                  </a:schemeClr>
                </a:solidFill>
              </a:rPr>
              <a:t>: +$626M; +2,6%</a:t>
            </a:r>
          </a:p>
          <a:p>
            <a:r>
              <a:rPr lang="es-EC" dirty="0" err="1" smtClean="0">
                <a:solidFill>
                  <a:schemeClr val="accent1">
                    <a:lumMod val="50000"/>
                  </a:schemeClr>
                </a:solidFill>
              </a:rPr>
              <a:t>Mon</a:t>
            </a:r>
            <a:r>
              <a:rPr lang="es-EC" dirty="0" smtClean="0">
                <a:solidFill>
                  <a:schemeClr val="accent1">
                    <a:lumMod val="50000"/>
                  </a:schemeClr>
                </a:solidFill>
              </a:rPr>
              <a:t>: +$373M; +4,3%</a:t>
            </a:r>
          </a:p>
          <a:p>
            <a:r>
              <a:rPr lang="es-EC" dirty="0" err="1" smtClean="0">
                <a:solidFill>
                  <a:schemeClr val="accent1">
                    <a:lumMod val="50000"/>
                  </a:schemeClr>
                </a:solidFill>
              </a:rPr>
              <a:t>Aho</a:t>
            </a:r>
            <a:r>
              <a:rPr lang="es-EC" dirty="0" smtClean="0">
                <a:solidFill>
                  <a:schemeClr val="accent1">
                    <a:lumMod val="50000"/>
                  </a:schemeClr>
                </a:solidFill>
              </a:rPr>
              <a:t>: -$142M; -1,9%</a:t>
            </a:r>
          </a:p>
          <a:p>
            <a:r>
              <a:rPr lang="es-EC" dirty="0" smtClean="0">
                <a:solidFill>
                  <a:schemeClr val="accent1">
                    <a:lumMod val="50000"/>
                  </a:schemeClr>
                </a:solidFill>
              </a:rPr>
              <a:t>Pla: +$395M; +5,1%</a:t>
            </a:r>
            <a:endParaRPr lang="es-EC" dirty="0">
              <a:solidFill>
                <a:schemeClr val="accent1">
                  <a:lumMod val="50000"/>
                </a:schemeClr>
              </a:solidFill>
            </a:endParaRPr>
          </a:p>
        </p:txBody>
      </p:sp>
      <p:sp>
        <p:nvSpPr>
          <p:cNvPr id="27" name="CuadroTexto 26"/>
          <p:cNvSpPr txBox="1"/>
          <p:nvPr/>
        </p:nvSpPr>
        <p:spPr>
          <a:xfrm>
            <a:off x="9631617" y="3459072"/>
            <a:ext cx="2502429" cy="1477328"/>
          </a:xfrm>
          <a:prstGeom prst="rect">
            <a:avLst/>
          </a:prstGeom>
          <a:noFill/>
        </p:spPr>
        <p:txBody>
          <a:bodyPr wrap="square" rtlCol="0">
            <a:spAutoFit/>
          </a:bodyPr>
          <a:lstStyle/>
          <a:p>
            <a:r>
              <a:rPr lang="es-EC" dirty="0" smtClean="0">
                <a:solidFill>
                  <a:schemeClr val="bg2">
                    <a:lumMod val="10000"/>
                  </a:schemeClr>
                </a:solidFill>
              </a:rPr>
              <a:t>Año 2017</a:t>
            </a:r>
          </a:p>
          <a:p>
            <a:r>
              <a:rPr lang="es-EC" dirty="0" err="1" smtClean="0">
                <a:solidFill>
                  <a:schemeClr val="accent1">
                    <a:lumMod val="50000"/>
                  </a:schemeClr>
                </a:solidFill>
              </a:rPr>
              <a:t>Dep</a:t>
            </a:r>
            <a:r>
              <a:rPr lang="es-EC" dirty="0" smtClean="0">
                <a:solidFill>
                  <a:schemeClr val="accent1">
                    <a:lumMod val="50000"/>
                  </a:schemeClr>
                </a:solidFill>
              </a:rPr>
              <a:t>: +$2,7MM; +2,6%</a:t>
            </a:r>
          </a:p>
          <a:p>
            <a:r>
              <a:rPr lang="es-EC" dirty="0" err="1" smtClean="0">
                <a:solidFill>
                  <a:schemeClr val="accent1">
                    <a:lumMod val="50000"/>
                  </a:schemeClr>
                </a:solidFill>
              </a:rPr>
              <a:t>Mon</a:t>
            </a:r>
            <a:r>
              <a:rPr lang="es-EC" dirty="0" smtClean="0">
                <a:solidFill>
                  <a:schemeClr val="accent1">
                    <a:lumMod val="50000"/>
                  </a:schemeClr>
                </a:solidFill>
              </a:rPr>
              <a:t>: +$1,1MM; +12%</a:t>
            </a:r>
          </a:p>
          <a:p>
            <a:r>
              <a:rPr lang="es-EC" dirty="0" err="1" smtClean="0">
                <a:solidFill>
                  <a:schemeClr val="accent1">
                    <a:lumMod val="50000"/>
                  </a:schemeClr>
                </a:solidFill>
              </a:rPr>
              <a:t>Aho</a:t>
            </a:r>
            <a:r>
              <a:rPr lang="es-EC" dirty="0" smtClean="0">
                <a:solidFill>
                  <a:schemeClr val="accent1">
                    <a:lumMod val="50000"/>
                  </a:schemeClr>
                </a:solidFill>
              </a:rPr>
              <a:t>: +$839M; +11,6%</a:t>
            </a:r>
          </a:p>
          <a:p>
            <a:r>
              <a:rPr lang="es-EC" dirty="0" smtClean="0">
                <a:solidFill>
                  <a:schemeClr val="accent1">
                    <a:lumMod val="50000"/>
                  </a:schemeClr>
                </a:solidFill>
              </a:rPr>
              <a:t>Pla: +$757M; +9,3%</a:t>
            </a:r>
            <a:endParaRPr lang="es-EC" dirty="0">
              <a:solidFill>
                <a:schemeClr val="accent1">
                  <a:lumMod val="50000"/>
                </a:schemeClr>
              </a:solidFill>
            </a:endParaRPr>
          </a:p>
        </p:txBody>
      </p:sp>
    </p:spTree>
    <p:extLst>
      <p:ext uri="{BB962C8B-B14F-4D97-AF65-F5344CB8AC3E}">
        <p14:creationId xmlns:p14="http://schemas.microsoft.com/office/powerpoint/2010/main" val="1450032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Graphic spid="14" grpId="0">
        <p:bldAsOne/>
      </p:bldGraphic>
      <p:bldGraphic spid="16" grpId="0">
        <p:bldAsOne/>
      </p:bldGraphic>
      <p:bldP spid="18" grpId="0" animBg="1"/>
      <p:bldP spid="19" grpId="0" animBg="1"/>
      <p:bldP spid="20" grpId="0" animBg="1"/>
      <p:bldP spid="21" grpId="0" animBg="1"/>
      <p:bldP spid="22" grpId="0" animBg="1"/>
      <p:bldP spid="23" grpId="0" animBg="1"/>
      <p:bldP spid="24" grpId="0" animBg="1"/>
      <p:bldP spid="25" grpId="0" animBg="1"/>
      <p:bldP spid="17"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Cartera</a:t>
            </a:r>
            <a:endParaRPr lang="es-EC" dirty="0">
              <a:solidFill>
                <a:schemeClr val="bg2">
                  <a:lumMod val="10000"/>
                </a:schemeClr>
              </a:solidFill>
            </a:endParaRPr>
          </a:p>
        </p:txBody>
      </p:sp>
      <p:graphicFrame>
        <p:nvGraphicFramePr>
          <p:cNvPr id="9" name="Gráfico 8"/>
          <p:cNvGraphicFramePr/>
          <p:nvPr>
            <p:extLst>
              <p:ext uri="{D42A27DB-BD31-4B8C-83A1-F6EECF244321}">
                <p14:modId xmlns:p14="http://schemas.microsoft.com/office/powerpoint/2010/main" val="239131564"/>
              </p:ext>
            </p:extLst>
          </p:nvPr>
        </p:nvGraphicFramePr>
        <p:xfrm>
          <a:off x="278103" y="855388"/>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2550625566"/>
              </p:ext>
            </p:extLst>
          </p:nvPr>
        </p:nvGraphicFramePr>
        <p:xfrm>
          <a:off x="5009748" y="86491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504432656"/>
              </p:ext>
            </p:extLst>
          </p:nvPr>
        </p:nvGraphicFramePr>
        <p:xfrm>
          <a:off x="278103" y="383468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1857593972"/>
              </p:ext>
            </p:extLst>
          </p:nvPr>
        </p:nvGraphicFramePr>
        <p:xfrm>
          <a:off x="4997003" y="3849424"/>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Flecha arriba 17"/>
          <p:cNvSpPr/>
          <p:nvPr/>
        </p:nvSpPr>
        <p:spPr>
          <a:xfrm>
            <a:off x="8764073" y="1622117"/>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rriba 18"/>
          <p:cNvSpPr/>
          <p:nvPr/>
        </p:nvSpPr>
        <p:spPr>
          <a:xfrm>
            <a:off x="7535120" y="4731627"/>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rriba 19"/>
          <p:cNvSpPr/>
          <p:nvPr/>
        </p:nvSpPr>
        <p:spPr>
          <a:xfrm>
            <a:off x="8764073" y="4876513"/>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arriba 20"/>
          <p:cNvSpPr/>
          <p:nvPr/>
        </p:nvSpPr>
        <p:spPr>
          <a:xfrm>
            <a:off x="3960253" y="1742353"/>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arriba 21"/>
          <p:cNvSpPr/>
          <p:nvPr/>
        </p:nvSpPr>
        <p:spPr>
          <a:xfrm>
            <a:off x="4041726" y="4647912"/>
            <a:ext cx="270456" cy="4893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abajo 22"/>
          <p:cNvSpPr/>
          <p:nvPr/>
        </p:nvSpPr>
        <p:spPr>
          <a:xfrm>
            <a:off x="7649342" y="1852075"/>
            <a:ext cx="270456" cy="45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abajo 23"/>
          <p:cNvSpPr/>
          <p:nvPr/>
        </p:nvSpPr>
        <p:spPr>
          <a:xfrm>
            <a:off x="2759299" y="1622117"/>
            <a:ext cx="270456" cy="45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abajo 24"/>
          <p:cNvSpPr/>
          <p:nvPr/>
        </p:nvSpPr>
        <p:spPr>
          <a:xfrm>
            <a:off x="2894527" y="4501669"/>
            <a:ext cx="270456" cy="459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9689571" y="1248387"/>
            <a:ext cx="2502429" cy="1477328"/>
          </a:xfrm>
          <a:prstGeom prst="rect">
            <a:avLst/>
          </a:prstGeom>
          <a:noFill/>
        </p:spPr>
        <p:txBody>
          <a:bodyPr wrap="square" rtlCol="0">
            <a:spAutoFit/>
          </a:bodyPr>
          <a:lstStyle/>
          <a:p>
            <a:r>
              <a:rPr lang="es-EC" dirty="0" smtClean="0">
                <a:solidFill>
                  <a:schemeClr val="bg2">
                    <a:lumMod val="10000"/>
                  </a:schemeClr>
                </a:solidFill>
              </a:rPr>
              <a:t>Año 2016</a:t>
            </a:r>
          </a:p>
          <a:p>
            <a:r>
              <a:rPr lang="es-EC" dirty="0" smtClean="0">
                <a:solidFill>
                  <a:schemeClr val="accent1">
                    <a:lumMod val="50000"/>
                  </a:schemeClr>
                </a:solidFill>
              </a:rPr>
              <a:t>Car: -$780M; -3,9%</a:t>
            </a:r>
          </a:p>
          <a:p>
            <a:r>
              <a:rPr lang="es-EC" dirty="0" smtClean="0">
                <a:solidFill>
                  <a:schemeClr val="accent1">
                    <a:lumMod val="50000"/>
                  </a:schemeClr>
                </a:solidFill>
              </a:rPr>
              <a:t>Con: -$823M; -13,3%</a:t>
            </a:r>
          </a:p>
          <a:p>
            <a:r>
              <a:rPr lang="es-EC" dirty="0" err="1" smtClean="0">
                <a:solidFill>
                  <a:schemeClr val="accent1">
                    <a:lumMod val="50000"/>
                  </a:schemeClr>
                </a:solidFill>
              </a:rPr>
              <a:t>Mic</a:t>
            </a:r>
            <a:r>
              <a:rPr lang="es-EC" dirty="0" smtClean="0">
                <a:solidFill>
                  <a:schemeClr val="accent1">
                    <a:lumMod val="50000"/>
                  </a:schemeClr>
                </a:solidFill>
              </a:rPr>
              <a:t>: -$70M; -5,2%</a:t>
            </a:r>
          </a:p>
          <a:p>
            <a:r>
              <a:rPr lang="es-EC" dirty="0" smtClean="0">
                <a:solidFill>
                  <a:schemeClr val="accent1">
                    <a:lumMod val="50000"/>
                  </a:schemeClr>
                </a:solidFill>
              </a:rPr>
              <a:t>Pro: +$328M; +1009%</a:t>
            </a:r>
            <a:endParaRPr lang="es-EC" dirty="0">
              <a:solidFill>
                <a:schemeClr val="accent1">
                  <a:lumMod val="50000"/>
                </a:schemeClr>
              </a:solidFill>
            </a:endParaRPr>
          </a:p>
        </p:txBody>
      </p:sp>
      <p:sp>
        <p:nvSpPr>
          <p:cNvPr id="26" name="CuadroTexto 25"/>
          <p:cNvSpPr txBox="1"/>
          <p:nvPr/>
        </p:nvSpPr>
        <p:spPr>
          <a:xfrm>
            <a:off x="9689570" y="3254299"/>
            <a:ext cx="2502429" cy="1477328"/>
          </a:xfrm>
          <a:prstGeom prst="rect">
            <a:avLst/>
          </a:prstGeom>
          <a:noFill/>
        </p:spPr>
        <p:txBody>
          <a:bodyPr wrap="square" rtlCol="0">
            <a:spAutoFit/>
          </a:bodyPr>
          <a:lstStyle/>
          <a:p>
            <a:r>
              <a:rPr lang="es-EC" dirty="0" smtClean="0">
                <a:solidFill>
                  <a:schemeClr val="bg2">
                    <a:lumMod val="10000"/>
                  </a:schemeClr>
                </a:solidFill>
              </a:rPr>
              <a:t>Año 2017</a:t>
            </a:r>
          </a:p>
          <a:p>
            <a:r>
              <a:rPr lang="es-EC" dirty="0" smtClean="0">
                <a:solidFill>
                  <a:schemeClr val="accent1">
                    <a:lumMod val="50000"/>
                  </a:schemeClr>
                </a:solidFill>
              </a:rPr>
              <a:t>Car: +$3,4MM; +18%</a:t>
            </a:r>
          </a:p>
          <a:p>
            <a:r>
              <a:rPr lang="es-EC" dirty="0" smtClean="0">
                <a:solidFill>
                  <a:schemeClr val="accent1">
                    <a:lumMod val="50000"/>
                  </a:schemeClr>
                </a:solidFill>
              </a:rPr>
              <a:t>Con: +$1MM; +20,1%</a:t>
            </a:r>
          </a:p>
          <a:p>
            <a:r>
              <a:rPr lang="es-EC" dirty="0" err="1" smtClean="0">
                <a:solidFill>
                  <a:schemeClr val="accent1">
                    <a:lumMod val="50000"/>
                  </a:schemeClr>
                </a:solidFill>
              </a:rPr>
              <a:t>Mic</a:t>
            </a:r>
            <a:r>
              <a:rPr lang="es-EC" dirty="0" smtClean="0">
                <a:solidFill>
                  <a:schemeClr val="accent1">
                    <a:lumMod val="50000"/>
                  </a:schemeClr>
                </a:solidFill>
              </a:rPr>
              <a:t>: +$88M; +6,8%</a:t>
            </a:r>
          </a:p>
          <a:p>
            <a:r>
              <a:rPr lang="es-EC" dirty="0" smtClean="0">
                <a:solidFill>
                  <a:schemeClr val="accent1">
                    <a:lumMod val="50000"/>
                  </a:schemeClr>
                </a:solidFill>
              </a:rPr>
              <a:t>Pro: +$798M; +221%</a:t>
            </a:r>
            <a:endParaRPr lang="es-EC" dirty="0">
              <a:solidFill>
                <a:schemeClr val="accent1">
                  <a:lumMod val="50000"/>
                </a:schemeClr>
              </a:solidFill>
            </a:endParaRPr>
          </a:p>
        </p:txBody>
      </p:sp>
    </p:spTree>
    <p:extLst>
      <p:ext uri="{BB962C8B-B14F-4D97-AF65-F5344CB8AC3E}">
        <p14:creationId xmlns:p14="http://schemas.microsoft.com/office/powerpoint/2010/main" val="8039166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Graphic spid="15" grpId="0">
        <p:bldAsOne/>
      </p:bldGraphic>
      <p:bldGraphic spid="17" grpId="0">
        <p:bldAsOne/>
      </p:bldGraphic>
      <p:bldP spid="18" grpId="0" animBg="1"/>
      <p:bldP spid="19" grpId="0" animBg="1"/>
      <p:bldP spid="20" grpId="0" animBg="1"/>
      <p:bldP spid="21" grpId="0" animBg="1"/>
      <p:bldP spid="22" grpId="0" animBg="1"/>
      <p:bldP spid="23" grpId="0" animBg="1"/>
      <p:bldP spid="24" grpId="0" animBg="1"/>
      <p:bldP spid="25" grpId="0" animBg="1"/>
      <p:bldP spid="16"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Indicadores financieros</a:t>
            </a:r>
            <a:endParaRPr lang="es-EC" dirty="0">
              <a:solidFill>
                <a:schemeClr val="bg2">
                  <a:lumMod val="10000"/>
                </a:schemeClr>
              </a:solidFill>
            </a:endParaRPr>
          </a:p>
        </p:txBody>
      </p:sp>
      <p:graphicFrame>
        <p:nvGraphicFramePr>
          <p:cNvPr id="9" name="Gráfico 8"/>
          <p:cNvGraphicFramePr/>
          <p:nvPr>
            <p:extLst>
              <p:ext uri="{D42A27DB-BD31-4B8C-83A1-F6EECF244321}">
                <p14:modId xmlns:p14="http://schemas.microsoft.com/office/powerpoint/2010/main" val="3950660896"/>
              </p:ext>
            </p:extLst>
          </p:nvPr>
        </p:nvGraphicFramePr>
        <p:xfrm>
          <a:off x="392336" y="945053"/>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2127043278"/>
              </p:ext>
            </p:extLst>
          </p:nvPr>
        </p:nvGraphicFramePr>
        <p:xfrm>
          <a:off x="5109827" y="945053"/>
          <a:ext cx="4581525"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p:nvPr>
            <p:extLst>
              <p:ext uri="{D42A27DB-BD31-4B8C-83A1-F6EECF244321}">
                <p14:modId xmlns:p14="http://schemas.microsoft.com/office/powerpoint/2010/main" val="1713336603"/>
              </p:ext>
            </p:extLst>
          </p:nvPr>
        </p:nvGraphicFramePr>
        <p:xfrm>
          <a:off x="392335" y="3908734"/>
          <a:ext cx="4581525" cy="2752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p:cNvGraphicFramePr/>
          <p:nvPr>
            <p:extLst>
              <p:ext uri="{D42A27DB-BD31-4B8C-83A1-F6EECF244321}">
                <p14:modId xmlns:p14="http://schemas.microsoft.com/office/powerpoint/2010/main" val="1569204610"/>
              </p:ext>
            </p:extLst>
          </p:nvPr>
        </p:nvGraphicFramePr>
        <p:xfrm>
          <a:off x="5108046" y="3908732"/>
          <a:ext cx="4581525" cy="2752725"/>
        </p:xfrm>
        <a:graphic>
          <a:graphicData uri="http://schemas.openxmlformats.org/drawingml/2006/chart">
            <c:chart xmlns:c="http://schemas.openxmlformats.org/drawingml/2006/chart" xmlns:r="http://schemas.openxmlformats.org/officeDocument/2006/relationships" r:id="rId5"/>
          </a:graphicData>
        </a:graphic>
      </p:graphicFrame>
      <p:sp>
        <p:nvSpPr>
          <p:cNvPr id="18" name="Flecha abajo 17"/>
          <p:cNvSpPr/>
          <p:nvPr/>
        </p:nvSpPr>
        <p:spPr>
          <a:xfrm>
            <a:off x="8776952" y="4960861"/>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9" name="Flecha abajo 18"/>
          <p:cNvSpPr/>
          <p:nvPr/>
        </p:nvSpPr>
        <p:spPr>
          <a:xfrm>
            <a:off x="2882722" y="4696385"/>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0" name="Flecha abajo 19"/>
          <p:cNvSpPr/>
          <p:nvPr/>
        </p:nvSpPr>
        <p:spPr>
          <a:xfrm>
            <a:off x="7613561" y="2208616"/>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1" name="Flecha abajo 20"/>
          <p:cNvSpPr/>
          <p:nvPr/>
        </p:nvSpPr>
        <p:spPr>
          <a:xfrm>
            <a:off x="2897747" y="1631541"/>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3" name="Flecha arriba 22"/>
          <p:cNvSpPr/>
          <p:nvPr/>
        </p:nvSpPr>
        <p:spPr>
          <a:xfrm>
            <a:off x="7613561" y="4795698"/>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4" name="Flecha arriba 23"/>
          <p:cNvSpPr/>
          <p:nvPr/>
        </p:nvSpPr>
        <p:spPr>
          <a:xfrm>
            <a:off x="4077371" y="4866875"/>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5" name="Flecha arriba 24"/>
          <p:cNvSpPr/>
          <p:nvPr/>
        </p:nvSpPr>
        <p:spPr>
          <a:xfrm>
            <a:off x="8776952" y="1963917"/>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6" name="Flecha arriba 25"/>
          <p:cNvSpPr/>
          <p:nvPr/>
        </p:nvSpPr>
        <p:spPr>
          <a:xfrm>
            <a:off x="4077371" y="2321415"/>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6" name="CuadroTexto 15"/>
          <p:cNvSpPr txBox="1"/>
          <p:nvPr/>
        </p:nvSpPr>
        <p:spPr>
          <a:xfrm>
            <a:off x="9827318" y="1248387"/>
            <a:ext cx="2364682" cy="1477328"/>
          </a:xfrm>
          <a:prstGeom prst="rect">
            <a:avLst/>
          </a:prstGeom>
          <a:noFill/>
        </p:spPr>
        <p:txBody>
          <a:bodyPr wrap="square" rtlCol="0">
            <a:spAutoFit/>
          </a:bodyPr>
          <a:lstStyle/>
          <a:p>
            <a:r>
              <a:rPr lang="es-EC" dirty="0" smtClean="0">
                <a:solidFill>
                  <a:schemeClr val="bg2">
                    <a:lumMod val="10000"/>
                  </a:schemeClr>
                </a:solidFill>
              </a:rPr>
              <a:t>Año 2016</a:t>
            </a:r>
          </a:p>
          <a:p>
            <a:r>
              <a:rPr lang="es-EC" dirty="0" err="1" smtClean="0">
                <a:solidFill>
                  <a:srgbClr val="C00000"/>
                </a:solidFill>
              </a:rPr>
              <a:t>CdA</a:t>
            </a:r>
            <a:r>
              <a:rPr lang="es-EC" dirty="0" smtClean="0">
                <a:solidFill>
                  <a:srgbClr val="C00000"/>
                </a:solidFill>
              </a:rPr>
              <a:t>: -10,3%</a:t>
            </a:r>
          </a:p>
          <a:p>
            <a:r>
              <a:rPr lang="es-EC" dirty="0" err="1" smtClean="0">
                <a:solidFill>
                  <a:srgbClr val="C00000"/>
                </a:solidFill>
              </a:rPr>
              <a:t>Cob</a:t>
            </a:r>
            <a:r>
              <a:rPr lang="es-EC" dirty="0" smtClean="0">
                <a:solidFill>
                  <a:srgbClr val="C00000"/>
                </a:solidFill>
              </a:rPr>
              <a:t>: -16,09%</a:t>
            </a:r>
          </a:p>
          <a:p>
            <a:r>
              <a:rPr lang="es-EC" dirty="0" err="1" smtClean="0">
                <a:solidFill>
                  <a:srgbClr val="C00000"/>
                </a:solidFill>
              </a:rPr>
              <a:t>InF</a:t>
            </a:r>
            <a:r>
              <a:rPr lang="es-EC" dirty="0" smtClean="0">
                <a:solidFill>
                  <a:srgbClr val="C00000"/>
                </a:solidFill>
              </a:rPr>
              <a:t>: -5,07%</a:t>
            </a:r>
          </a:p>
          <a:p>
            <a:r>
              <a:rPr lang="es-EC" dirty="0" err="1" smtClean="0">
                <a:solidFill>
                  <a:schemeClr val="accent3">
                    <a:lumMod val="50000"/>
                  </a:schemeClr>
                </a:solidFill>
              </a:rPr>
              <a:t>Liq</a:t>
            </a:r>
            <a:r>
              <a:rPr lang="es-EC" dirty="0" smtClean="0">
                <a:solidFill>
                  <a:schemeClr val="accent3">
                    <a:lumMod val="50000"/>
                  </a:schemeClr>
                </a:solidFill>
              </a:rPr>
              <a:t>: +7,83%</a:t>
            </a:r>
            <a:endParaRPr lang="es-EC" dirty="0">
              <a:solidFill>
                <a:schemeClr val="accent3">
                  <a:lumMod val="50000"/>
                </a:schemeClr>
              </a:solidFill>
            </a:endParaRPr>
          </a:p>
        </p:txBody>
      </p:sp>
      <p:sp>
        <p:nvSpPr>
          <p:cNvPr id="17" name="CuadroTexto 16"/>
          <p:cNvSpPr txBox="1"/>
          <p:nvPr/>
        </p:nvSpPr>
        <p:spPr>
          <a:xfrm>
            <a:off x="9827318" y="3413596"/>
            <a:ext cx="2364682" cy="1477328"/>
          </a:xfrm>
          <a:prstGeom prst="rect">
            <a:avLst/>
          </a:prstGeom>
          <a:noFill/>
        </p:spPr>
        <p:txBody>
          <a:bodyPr wrap="square" rtlCol="0">
            <a:spAutoFit/>
          </a:bodyPr>
          <a:lstStyle/>
          <a:p>
            <a:r>
              <a:rPr lang="es-EC" dirty="0" smtClean="0">
                <a:solidFill>
                  <a:schemeClr val="bg2">
                    <a:lumMod val="10000"/>
                  </a:schemeClr>
                </a:solidFill>
              </a:rPr>
              <a:t>Año 2017</a:t>
            </a:r>
          </a:p>
          <a:p>
            <a:r>
              <a:rPr lang="es-EC" dirty="0" err="1" smtClean="0">
                <a:solidFill>
                  <a:schemeClr val="accent3">
                    <a:lumMod val="50000"/>
                  </a:schemeClr>
                </a:solidFill>
              </a:rPr>
              <a:t>CdA</a:t>
            </a:r>
            <a:r>
              <a:rPr lang="es-EC" dirty="0" smtClean="0">
                <a:solidFill>
                  <a:schemeClr val="accent3">
                    <a:lumMod val="50000"/>
                  </a:schemeClr>
                </a:solidFill>
              </a:rPr>
              <a:t>: +3,18%</a:t>
            </a:r>
          </a:p>
          <a:p>
            <a:r>
              <a:rPr lang="es-EC" dirty="0" err="1" smtClean="0">
                <a:solidFill>
                  <a:schemeClr val="accent3">
                    <a:lumMod val="50000"/>
                  </a:schemeClr>
                </a:solidFill>
              </a:rPr>
              <a:t>Cob</a:t>
            </a:r>
            <a:r>
              <a:rPr lang="es-EC" dirty="0" smtClean="0">
                <a:solidFill>
                  <a:schemeClr val="accent3">
                    <a:lumMod val="50000"/>
                  </a:schemeClr>
                </a:solidFill>
              </a:rPr>
              <a:t>: +37,71%</a:t>
            </a:r>
          </a:p>
          <a:p>
            <a:r>
              <a:rPr lang="es-EC" dirty="0" err="1" smtClean="0">
                <a:solidFill>
                  <a:schemeClr val="accent3">
                    <a:lumMod val="50000"/>
                  </a:schemeClr>
                </a:solidFill>
              </a:rPr>
              <a:t>InF</a:t>
            </a:r>
            <a:r>
              <a:rPr lang="es-EC" dirty="0" smtClean="0">
                <a:solidFill>
                  <a:schemeClr val="accent3">
                    <a:lumMod val="50000"/>
                  </a:schemeClr>
                </a:solidFill>
              </a:rPr>
              <a:t>: +4,86%</a:t>
            </a:r>
          </a:p>
          <a:p>
            <a:r>
              <a:rPr lang="es-EC" dirty="0" err="1" smtClean="0">
                <a:solidFill>
                  <a:srgbClr val="C00000"/>
                </a:solidFill>
              </a:rPr>
              <a:t>Liq</a:t>
            </a:r>
            <a:r>
              <a:rPr lang="es-EC" dirty="0" smtClean="0">
                <a:solidFill>
                  <a:srgbClr val="C00000"/>
                </a:solidFill>
              </a:rPr>
              <a:t>: -2,99%</a:t>
            </a:r>
            <a:endParaRPr lang="es-EC" dirty="0">
              <a:solidFill>
                <a:srgbClr val="C00000"/>
              </a:solidFill>
            </a:endParaRPr>
          </a:p>
        </p:txBody>
      </p:sp>
    </p:spTree>
    <p:extLst>
      <p:ext uri="{BB962C8B-B14F-4D97-AF65-F5344CB8AC3E}">
        <p14:creationId xmlns:p14="http://schemas.microsoft.com/office/powerpoint/2010/main" val="1745498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Graphic spid="13" grpId="0">
        <p:bldAsOne/>
      </p:bldGraphic>
      <p:bldGraphic spid="15" grpId="0">
        <p:bldAsOne/>
      </p:bldGraphic>
      <p:bldP spid="18" grpId="0" animBg="1"/>
      <p:bldP spid="19" grpId="0" animBg="1"/>
      <p:bldP spid="20" grpId="0" animBg="1"/>
      <p:bldP spid="21" grpId="0" animBg="1"/>
      <p:bldP spid="23" grpId="0" animBg="1"/>
      <p:bldP spid="24" grpId="0" animBg="1"/>
      <p:bldP spid="25" grpId="0" animBg="1"/>
      <p:bldP spid="26"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Indicadores financieros</a:t>
            </a:r>
            <a:endParaRPr lang="es-EC" dirty="0">
              <a:solidFill>
                <a:schemeClr val="bg2">
                  <a:lumMod val="10000"/>
                </a:schemeClr>
              </a:solidFill>
            </a:endParaRPr>
          </a:p>
        </p:txBody>
      </p:sp>
      <p:graphicFrame>
        <p:nvGraphicFramePr>
          <p:cNvPr id="10" name="Gráfico 9"/>
          <p:cNvGraphicFramePr/>
          <p:nvPr>
            <p:extLst>
              <p:ext uri="{D42A27DB-BD31-4B8C-83A1-F6EECF244321}">
                <p14:modId xmlns:p14="http://schemas.microsoft.com/office/powerpoint/2010/main" val="885773709"/>
              </p:ext>
            </p:extLst>
          </p:nvPr>
        </p:nvGraphicFramePr>
        <p:xfrm>
          <a:off x="223234" y="2399291"/>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áfico 12"/>
          <p:cNvGraphicFramePr/>
          <p:nvPr>
            <p:extLst>
              <p:ext uri="{D42A27DB-BD31-4B8C-83A1-F6EECF244321}">
                <p14:modId xmlns:p14="http://schemas.microsoft.com/office/powerpoint/2010/main" val="1283103621"/>
              </p:ext>
            </p:extLst>
          </p:nvPr>
        </p:nvGraphicFramePr>
        <p:xfrm>
          <a:off x="5107679" y="830575"/>
          <a:ext cx="4581525"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3206787134"/>
              </p:ext>
            </p:extLst>
          </p:nvPr>
        </p:nvGraphicFramePr>
        <p:xfrm>
          <a:off x="5107680" y="3802522"/>
          <a:ext cx="4581525" cy="2752725"/>
        </p:xfrm>
        <a:graphic>
          <a:graphicData uri="http://schemas.openxmlformats.org/drawingml/2006/chart">
            <c:chart xmlns:c="http://schemas.openxmlformats.org/drawingml/2006/chart" xmlns:r="http://schemas.openxmlformats.org/officeDocument/2006/relationships" r:id="rId4"/>
          </a:graphicData>
        </a:graphic>
      </p:graphicFrame>
      <p:sp>
        <p:nvSpPr>
          <p:cNvPr id="16" name="Flecha abajo 15"/>
          <p:cNvSpPr/>
          <p:nvPr/>
        </p:nvSpPr>
        <p:spPr>
          <a:xfrm>
            <a:off x="7594242" y="4378293"/>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7" name="Flecha abajo 16"/>
          <p:cNvSpPr/>
          <p:nvPr/>
        </p:nvSpPr>
        <p:spPr>
          <a:xfrm>
            <a:off x="7594242" y="1336736"/>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8" name="Flecha abajo 17"/>
          <p:cNvSpPr/>
          <p:nvPr/>
        </p:nvSpPr>
        <p:spPr>
          <a:xfrm>
            <a:off x="3844344" y="3583300"/>
            <a:ext cx="270456" cy="45991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9" name="Flecha arriba 18"/>
          <p:cNvSpPr/>
          <p:nvPr/>
        </p:nvSpPr>
        <p:spPr>
          <a:xfrm>
            <a:off x="8794125" y="1897473"/>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0" name="Flecha arriba 19"/>
          <p:cNvSpPr/>
          <p:nvPr/>
        </p:nvSpPr>
        <p:spPr>
          <a:xfrm>
            <a:off x="2708856" y="3286256"/>
            <a:ext cx="270456" cy="489397"/>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1" name="Flecha arriba 20"/>
          <p:cNvSpPr/>
          <p:nvPr/>
        </p:nvSpPr>
        <p:spPr>
          <a:xfrm>
            <a:off x="8785539" y="4838209"/>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4" name="CuadroTexto 13"/>
          <p:cNvSpPr txBox="1"/>
          <p:nvPr/>
        </p:nvSpPr>
        <p:spPr>
          <a:xfrm>
            <a:off x="9827318" y="1248387"/>
            <a:ext cx="2364682" cy="1200329"/>
          </a:xfrm>
          <a:prstGeom prst="rect">
            <a:avLst/>
          </a:prstGeom>
          <a:noFill/>
        </p:spPr>
        <p:txBody>
          <a:bodyPr wrap="square" rtlCol="0">
            <a:spAutoFit/>
          </a:bodyPr>
          <a:lstStyle/>
          <a:p>
            <a:r>
              <a:rPr lang="es-EC" dirty="0" smtClean="0">
                <a:solidFill>
                  <a:schemeClr val="bg2">
                    <a:lumMod val="10000"/>
                  </a:schemeClr>
                </a:solidFill>
              </a:rPr>
              <a:t>Año 2016</a:t>
            </a:r>
          </a:p>
          <a:p>
            <a:r>
              <a:rPr lang="es-EC" dirty="0" smtClean="0">
                <a:solidFill>
                  <a:srgbClr val="C00000"/>
                </a:solidFill>
              </a:rPr>
              <a:t>Mor: +0,64%</a:t>
            </a:r>
          </a:p>
          <a:p>
            <a:r>
              <a:rPr lang="es-EC" dirty="0" smtClean="0">
                <a:solidFill>
                  <a:srgbClr val="C00000"/>
                </a:solidFill>
              </a:rPr>
              <a:t>Roa: -0,31%</a:t>
            </a:r>
          </a:p>
          <a:p>
            <a:r>
              <a:rPr lang="es-EC" dirty="0" smtClean="0">
                <a:solidFill>
                  <a:srgbClr val="C00000"/>
                </a:solidFill>
              </a:rPr>
              <a:t>Roe: -3,81%</a:t>
            </a:r>
          </a:p>
        </p:txBody>
      </p:sp>
      <p:sp>
        <p:nvSpPr>
          <p:cNvPr id="22" name="CuadroTexto 21"/>
          <p:cNvSpPr txBox="1"/>
          <p:nvPr/>
        </p:nvSpPr>
        <p:spPr>
          <a:xfrm>
            <a:off x="9827318" y="3530954"/>
            <a:ext cx="2364682" cy="1200329"/>
          </a:xfrm>
          <a:prstGeom prst="rect">
            <a:avLst/>
          </a:prstGeom>
          <a:noFill/>
        </p:spPr>
        <p:txBody>
          <a:bodyPr wrap="square" rtlCol="0">
            <a:spAutoFit/>
          </a:bodyPr>
          <a:lstStyle/>
          <a:p>
            <a:r>
              <a:rPr lang="es-EC" dirty="0" smtClean="0">
                <a:solidFill>
                  <a:schemeClr val="bg2">
                    <a:lumMod val="10000"/>
                  </a:schemeClr>
                </a:solidFill>
              </a:rPr>
              <a:t>Año 2017</a:t>
            </a:r>
          </a:p>
          <a:p>
            <a:r>
              <a:rPr lang="es-EC" dirty="0" smtClean="0">
                <a:solidFill>
                  <a:schemeClr val="accent3">
                    <a:lumMod val="50000"/>
                  </a:schemeClr>
                </a:solidFill>
              </a:rPr>
              <a:t>Mor: -0,91%</a:t>
            </a:r>
          </a:p>
          <a:p>
            <a:r>
              <a:rPr lang="es-EC" dirty="0" smtClean="0">
                <a:solidFill>
                  <a:schemeClr val="accent3">
                    <a:lumMod val="50000"/>
                  </a:schemeClr>
                </a:solidFill>
              </a:rPr>
              <a:t>Roa: +0,33%</a:t>
            </a:r>
          </a:p>
          <a:p>
            <a:r>
              <a:rPr lang="es-EC" dirty="0" smtClean="0">
                <a:solidFill>
                  <a:schemeClr val="accent3">
                    <a:lumMod val="50000"/>
                  </a:schemeClr>
                </a:solidFill>
              </a:rPr>
              <a:t>Roe: +3,37%</a:t>
            </a:r>
          </a:p>
        </p:txBody>
      </p:sp>
    </p:spTree>
    <p:extLst>
      <p:ext uri="{BB962C8B-B14F-4D97-AF65-F5344CB8AC3E}">
        <p14:creationId xmlns:p14="http://schemas.microsoft.com/office/powerpoint/2010/main" val="669909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3" grpId="0">
        <p:bldAsOne/>
      </p:bldGraphic>
      <p:bldGraphic spid="15" grpId="0">
        <p:bldAsOne/>
      </p:bldGraphic>
      <p:bldP spid="16" grpId="0" animBg="1"/>
      <p:bldP spid="17" grpId="0" animBg="1"/>
      <p:bldP spid="18" grpId="0" animBg="1"/>
      <p:bldP spid="19" grpId="0" animBg="1"/>
      <p:bldP spid="20" grpId="0" animBg="1"/>
      <p:bldP spid="21" grpId="0" animBg="1"/>
      <p:bldP spid="14"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Discusión</a:t>
            </a:r>
            <a:endParaRPr lang="es-EC" dirty="0">
              <a:solidFill>
                <a:schemeClr val="bg2">
                  <a:lumMod val="10000"/>
                </a:schemeClr>
              </a:solidFill>
            </a:endParaRPr>
          </a:p>
        </p:txBody>
      </p:sp>
      <p:graphicFrame>
        <p:nvGraphicFramePr>
          <p:cNvPr id="2" name="Diagrama 1"/>
          <p:cNvGraphicFramePr/>
          <p:nvPr>
            <p:extLst>
              <p:ext uri="{D42A27DB-BD31-4B8C-83A1-F6EECF244321}">
                <p14:modId xmlns:p14="http://schemas.microsoft.com/office/powerpoint/2010/main" val="1416575142"/>
              </p:ext>
            </p:extLst>
          </p:nvPr>
        </p:nvGraphicFramePr>
        <p:xfrm>
          <a:off x="1210614" y="875763"/>
          <a:ext cx="9272789" cy="515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3911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Conclusiones</a:t>
            </a:r>
            <a:endParaRPr lang="es-EC" dirty="0">
              <a:solidFill>
                <a:schemeClr val="bg2">
                  <a:lumMod val="10000"/>
                </a:schemeClr>
              </a:solidFill>
            </a:endParaRPr>
          </a:p>
        </p:txBody>
      </p:sp>
      <p:graphicFrame>
        <p:nvGraphicFramePr>
          <p:cNvPr id="2" name="Diagrama 1"/>
          <p:cNvGraphicFramePr/>
          <p:nvPr>
            <p:extLst>
              <p:ext uri="{D42A27DB-BD31-4B8C-83A1-F6EECF244321}">
                <p14:modId xmlns:p14="http://schemas.microsoft.com/office/powerpoint/2010/main" val="1317586050"/>
              </p:ext>
            </p:extLst>
          </p:nvPr>
        </p:nvGraphicFramePr>
        <p:xfrm>
          <a:off x="686875" y="734097"/>
          <a:ext cx="10298804" cy="506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004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5C8FF8D9-9CE1-41B6-BB9C-36D9073F28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65667E9-5FBF-4593-88AE-E975177E160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42E3953-AE05-407E-BAB4-04BB10C1CAA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924934F3-96E9-4651-9F53-C1982BF817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Recomendaciones</a:t>
            </a:r>
            <a:endParaRPr lang="es-EC" dirty="0">
              <a:solidFill>
                <a:schemeClr val="bg2">
                  <a:lumMod val="10000"/>
                </a:schemeClr>
              </a:solidFill>
            </a:endParaRPr>
          </a:p>
        </p:txBody>
      </p:sp>
      <p:graphicFrame>
        <p:nvGraphicFramePr>
          <p:cNvPr id="2" name="Diagrama 1"/>
          <p:cNvGraphicFramePr/>
          <p:nvPr>
            <p:extLst>
              <p:ext uri="{D42A27DB-BD31-4B8C-83A1-F6EECF244321}">
                <p14:modId xmlns:p14="http://schemas.microsoft.com/office/powerpoint/2010/main" val="2700855219"/>
              </p:ext>
            </p:extLst>
          </p:nvPr>
        </p:nvGraphicFramePr>
        <p:xfrm>
          <a:off x="686875" y="734097"/>
          <a:ext cx="10298804" cy="506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993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A6749CC-20C4-432F-B372-39D58979A5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9EC9D19-75FF-4A5B-AB2B-47BA94B55DC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3FCCDD67-24A0-4BD6-ACEC-45D5FBC76B0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F2246F7-DAA4-4373-8189-FD0CDD103F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050" y="36625"/>
            <a:ext cx="10972800" cy="657784"/>
          </a:xfrm>
        </p:spPr>
        <p:txBody>
          <a:bodyPr/>
          <a:lstStyle/>
          <a:p>
            <a:pPr algn="l"/>
            <a:r>
              <a:rPr lang="es-EC" dirty="0" smtClean="0">
                <a:solidFill>
                  <a:schemeClr val="bg2">
                    <a:lumMod val="10000"/>
                  </a:schemeClr>
                </a:solidFill>
              </a:rPr>
              <a:t>Objeto de estudio</a:t>
            </a:r>
            <a:endParaRPr lang="es-EC" dirty="0">
              <a:solidFill>
                <a:schemeClr val="bg2">
                  <a:lumMod val="10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11669314"/>
              </p:ext>
            </p:extLst>
          </p:nvPr>
        </p:nvGraphicFramePr>
        <p:xfrm>
          <a:off x="347728" y="1767756"/>
          <a:ext cx="4783853" cy="3836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 la derecha con muesca 4"/>
          <p:cNvSpPr/>
          <p:nvPr/>
        </p:nvSpPr>
        <p:spPr>
          <a:xfrm rot="19894899">
            <a:off x="5220983" y="4057300"/>
            <a:ext cx="1313645" cy="7083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5" name="Marcador de contenido 3"/>
          <p:cNvGraphicFramePr>
            <a:graphicFrameLocks/>
          </p:cNvGraphicFramePr>
          <p:nvPr>
            <p:extLst>
              <p:ext uri="{D42A27DB-BD31-4B8C-83A1-F6EECF244321}">
                <p14:modId xmlns:p14="http://schemas.microsoft.com/office/powerpoint/2010/main" val="661300343"/>
              </p:ext>
            </p:extLst>
          </p:nvPr>
        </p:nvGraphicFramePr>
        <p:xfrm>
          <a:off x="6816480" y="1767754"/>
          <a:ext cx="4864657" cy="4031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CuadroTexto 5"/>
          <p:cNvSpPr txBox="1"/>
          <p:nvPr/>
        </p:nvSpPr>
        <p:spPr>
          <a:xfrm>
            <a:off x="1137630" y="889604"/>
            <a:ext cx="3908821" cy="646331"/>
          </a:xfrm>
          <a:prstGeom prst="rect">
            <a:avLst/>
          </a:prstGeom>
          <a:noFill/>
        </p:spPr>
        <p:txBody>
          <a:bodyPr wrap="square" rtlCol="0">
            <a:spAutoFit/>
          </a:bodyPr>
          <a:lstStyle/>
          <a:p>
            <a:r>
              <a:rPr lang="es-EC" b="1" dirty="0" smtClean="0">
                <a:solidFill>
                  <a:schemeClr val="bg2">
                    <a:lumMod val="10000"/>
                  </a:schemeClr>
                </a:solidFill>
              </a:rPr>
              <a:t>CONSTITUCIÓN DE LA REPÚBLICA DEL ECUADOR</a:t>
            </a:r>
            <a:endParaRPr lang="es-EC" b="1" dirty="0">
              <a:solidFill>
                <a:schemeClr val="bg2">
                  <a:lumMod val="10000"/>
                </a:schemeClr>
              </a:solidFill>
            </a:endParaRPr>
          </a:p>
        </p:txBody>
      </p:sp>
      <p:sp>
        <p:nvSpPr>
          <p:cNvPr id="37" name="CuadroTexto 36"/>
          <p:cNvSpPr txBox="1"/>
          <p:nvPr/>
        </p:nvSpPr>
        <p:spPr>
          <a:xfrm>
            <a:off x="7245029" y="889603"/>
            <a:ext cx="3908821" cy="646331"/>
          </a:xfrm>
          <a:prstGeom prst="rect">
            <a:avLst/>
          </a:prstGeom>
          <a:noFill/>
        </p:spPr>
        <p:txBody>
          <a:bodyPr wrap="square" rtlCol="0">
            <a:spAutoFit/>
          </a:bodyPr>
          <a:lstStyle/>
          <a:p>
            <a:r>
              <a:rPr lang="es-EC" b="1" dirty="0" smtClean="0">
                <a:solidFill>
                  <a:schemeClr val="bg2">
                    <a:lumMod val="10000"/>
                  </a:schemeClr>
                </a:solidFill>
              </a:rPr>
              <a:t>CÓDIGO ORGÁNICO MONETARIO Y FINANCIERO</a:t>
            </a:r>
            <a:endParaRPr lang="es-EC" b="1" dirty="0">
              <a:solidFill>
                <a:schemeClr val="bg2">
                  <a:lumMod val="10000"/>
                </a:schemeClr>
              </a:solidFill>
            </a:endParaRPr>
          </a:p>
        </p:txBody>
      </p:sp>
      <p:sp>
        <p:nvSpPr>
          <p:cNvPr id="7" name="Elipse 6"/>
          <p:cNvSpPr/>
          <p:nvPr/>
        </p:nvSpPr>
        <p:spPr>
          <a:xfrm>
            <a:off x="9620518" y="4372690"/>
            <a:ext cx="2150771" cy="1231632"/>
          </a:xfrm>
          <a:prstGeom prst="ellipse">
            <a:avLst/>
          </a:prstGeom>
          <a:noFill/>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6139950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157F996-57BF-4457-9747-89078CC56C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3969861-A1E6-4E13-AFB4-2835ED44815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FC8D52C3-1861-4D7F-9FA3-3C329D134C1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26A95B4-4DFD-4F6C-9E76-4519F17C339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7D495D88-5B52-4237-A9B2-670EAFAFCD9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1253BEF-44FE-4E89-8EB0-F85E433BF8F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5E198474-FC0C-4D9D-8CD6-13DB7281404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graphicEl>
                                              <a:dgm id="{3157F996-57BF-4457-9747-89078CC56C92}"/>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graphicEl>
                                              <a:dgm id="{E3969861-A1E6-4E13-AFB4-2835ED44815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graphicEl>
                                              <a:dgm id="{FC8D52C3-1861-4D7F-9FA3-3C329D134C1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graphicEl>
                                              <a:dgm id="{D26A95B4-4DFD-4F6C-9E76-4519F17C3393}"/>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graphicEl>
                                              <a:dgm id="{7D495D88-5B52-4237-A9B2-670EAFAFCD99}"/>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graphicEl>
                                              <a:dgm id="{81253BEF-44FE-4E89-8EB0-F85E433BF8F9}"/>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graphicEl>
                                              <a:dgm id="{5E198474-FC0C-4D9D-8CD6-13DB72814042}"/>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Graphic spid="35" grpId="0">
        <p:bldSub>
          <a:bldDgm bld="one"/>
        </p:bldSub>
      </p:bldGraphic>
      <p:bldP spid="6" grpId="0"/>
      <p:bldP spid="37" grpId="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gracias por su atencion animadas para diapositiva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580" y="1222420"/>
            <a:ext cx="6629400" cy="43483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gradu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2008" y="793839"/>
            <a:ext cx="3229790" cy="214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346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3214" y="57212"/>
            <a:ext cx="10972800" cy="601125"/>
          </a:xfrm>
        </p:spPr>
        <p:txBody>
          <a:bodyPr/>
          <a:lstStyle/>
          <a:p>
            <a:pPr algn="l"/>
            <a:r>
              <a:rPr lang="es-EC" dirty="0" smtClean="0">
                <a:solidFill>
                  <a:schemeClr val="bg2">
                    <a:lumMod val="10000"/>
                  </a:schemeClr>
                </a:solidFill>
              </a:rPr>
              <a:t>Planteamiento del problema</a:t>
            </a:r>
            <a:endParaRPr lang="es-EC" dirty="0">
              <a:solidFill>
                <a:schemeClr val="bg2">
                  <a:lumMod val="10000"/>
                </a:schemeClr>
              </a:solidFill>
            </a:endParaRPr>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3344" y="2514443"/>
            <a:ext cx="2236082" cy="2369127"/>
          </a:xfrm>
          <a:prstGeom prst="ellipse">
            <a:avLst/>
          </a:prstGeom>
          <a:ln>
            <a:noFill/>
          </a:ln>
          <a:effectLst>
            <a:softEdge rad="112500"/>
          </a:effectLst>
        </p:spPr>
      </p:pic>
      <p:sp>
        <p:nvSpPr>
          <p:cNvPr id="7" name="CuadroTexto 6"/>
          <p:cNvSpPr txBox="1"/>
          <p:nvPr/>
        </p:nvSpPr>
        <p:spPr>
          <a:xfrm>
            <a:off x="4777790" y="1889551"/>
            <a:ext cx="1455585" cy="369332"/>
          </a:xfrm>
          <a:prstGeom prst="rect">
            <a:avLst/>
          </a:prstGeom>
          <a:noFill/>
        </p:spPr>
        <p:txBody>
          <a:bodyPr wrap="square" rtlCol="0">
            <a:spAutoFit/>
          </a:bodyPr>
          <a:lstStyle/>
          <a:p>
            <a:r>
              <a:rPr lang="es-EC" dirty="0" smtClean="0">
                <a:solidFill>
                  <a:schemeClr val="bg2">
                    <a:lumMod val="10000"/>
                  </a:schemeClr>
                </a:solidFill>
              </a:rPr>
              <a:t>ECONOMÍA</a:t>
            </a:r>
            <a:endParaRPr lang="es-EC" dirty="0">
              <a:solidFill>
                <a:schemeClr val="bg2">
                  <a:lumMod val="10000"/>
                </a:schemeClr>
              </a:solidFill>
            </a:endParaRPr>
          </a:p>
        </p:txBody>
      </p:sp>
      <p:sp>
        <p:nvSpPr>
          <p:cNvPr id="8" name="Flecha derecha 7"/>
          <p:cNvSpPr/>
          <p:nvPr/>
        </p:nvSpPr>
        <p:spPr>
          <a:xfrm>
            <a:off x="2449497" y="2854915"/>
            <a:ext cx="1942199" cy="844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2" name="Picture 2" descr="Resultado de imagen para interroga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821" y="2723445"/>
            <a:ext cx="1193260" cy="102519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260361" y="1889551"/>
            <a:ext cx="2034862" cy="369332"/>
          </a:xfrm>
          <a:prstGeom prst="rect">
            <a:avLst/>
          </a:prstGeom>
          <a:noFill/>
        </p:spPr>
        <p:txBody>
          <a:bodyPr wrap="square" rtlCol="0">
            <a:spAutoFit/>
          </a:bodyPr>
          <a:lstStyle/>
          <a:p>
            <a:r>
              <a:rPr lang="es-EC" dirty="0" smtClean="0">
                <a:solidFill>
                  <a:schemeClr val="bg2">
                    <a:lumMod val="10000"/>
                  </a:schemeClr>
                </a:solidFill>
              </a:rPr>
              <a:t>BANCA PRIVADA</a:t>
            </a:r>
            <a:endParaRPr lang="es-EC" dirty="0">
              <a:solidFill>
                <a:schemeClr val="bg2">
                  <a:lumMod val="10000"/>
                </a:schemeClr>
              </a:solidFill>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18" y="2371853"/>
            <a:ext cx="2215349" cy="2316055"/>
          </a:xfrm>
          <a:prstGeom prst="ellipse">
            <a:avLst/>
          </a:prstGeom>
          <a:ln>
            <a:noFill/>
          </a:ln>
          <a:effectLst>
            <a:softEdge rad="112500"/>
          </a:effectLst>
        </p:spPr>
      </p:pic>
      <p:graphicFrame>
        <p:nvGraphicFramePr>
          <p:cNvPr id="11" name="Diagrama 10"/>
          <p:cNvGraphicFramePr/>
          <p:nvPr>
            <p:extLst>
              <p:ext uri="{D42A27DB-BD31-4B8C-83A1-F6EECF244321}">
                <p14:modId xmlns:p14="http://schemas.microsoft.com/office/powerpoint/2010/main" val="1277653048"/>
              </p:ext>
            </p:extLst>
          </p:nvPr>
        </p:nvGraphicFramePr>
        <p:xfrm>
          <a:off x="6671075" y="732671"/>
          <a:ext cx="5177488" cy="5088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CuadroTexto 1"/>
          <p:cNvSpPr txBox="1"/>
          <p:nvPr/>
        </p:nvSpPr>
        <p:spPr>
          <a:xfrm>
            <a:off x="2726530" y="2074217"/>
            <a:ext cx="1345751" cy="369332"/>
          </a:xfrm>
          <a:prstGeom prst="rect">
            <a:avLst/>
          </a:prstGeom>
          <a:noFill/>
        </p:spPr>
        <p:txBody>
          <a:bodyPr wrap="square" rtlCol="0">
            <a:spAutoFit/>
          </a:bodyPr>
          <a:lstStyle/>
          <a:p>
            <a:r>
              <a:rPr lang="es-EC" dirty="0" smtClean="0">
                <a:solidFill>
                  <a:schemeClr val="bg2">
                    <a:lumMod val="10000"/>
                  </a:schemeClr>
                </a:solidFill>
              </a:rPr>
              <a:t>2015-2017</a:t>
            </a:r>
            <a:endParaRPr lang="es-EC" dirty="0">
              <a:solidFill>
                <a:schemeClr val="bg2">
                  <a:lumMod val="10000"/>
                </a:schemeClr>
              </a:solidFill>
            </a:endParaRPr>
          </a:p>
        </p:txBody>
      </p:sp>
    </p:spTree>
    <p:extLst>
      <p:ext uri="{BB962C8B-B14F-4D97-AF65-F5344CB8AC3E}">
        <p14:creationId xmlns:p14="http://schemas.microsoft.com/office/powerpoint/2010/main" val="3218358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graphicEl>
                                              <a:dgm id="{B11B927B-26AB-449C-9509-119AF51AA94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graphicEl>
                                              <a:dgm id="{DC322993-9E67-403E-9CF1-2BEE12256E1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graphicEl>
                                              <a:dgm id="{CA2141C9-E48F-4246-BE0F-D0B7DB27855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graphicEl>
                                              <a:dgm id="{2F8D5394-E5AF-4B8F-BDE6-7EFC5F2D370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graphicEl>
                                              <a:dgm id="{2D7F0172-5180-45E3-B2F2-7A23E9CA3199}"/>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graphicEl>
                                              <a:dgm id="{694C7693-8185-45F2-9404-8B563B661C19}"/>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graphicEl>
                                              <a:dgm id="{B19C3104-7EA6-45CD-A48A-A6F4CB2F6BC9}"/>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graphicEl>
                                              <a:dgm id="{DCC3E6EF-5290-4B9A-8CE1-8A94F5C20583}"/>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graphicEl>
                                              <a:dgm id="{E88C0B01-16C9-4D52-8003-787C5C501AA0}"/>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graphicEl>
                                              <a:dgm id="{71ADFA6C-1A1D-428F-88D2-664C7898FF64}"/>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graphicEl>
                                              <a:dgm id="{37550831-552E-4A27-882C-B0C2ED87FDAE}"/>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graphicEl>
                                              <a:dgm id="{837B2FA5-3D1F-4427-BC94-52EF8D29EFAA}"/>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graphicEl>
                                              <a:dgm id="{9E0A72D2-54F4-41A2-9329-EF6E39432821}"/>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graphicEl>
                                              <a:dgm id="{4F602916-BD7D-4DDA-B538-98AC1EF52B18}"/>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graphicEl>
                                              <a:dgm id="{86842EA3-45FF-4C34-B7FD-8DC1C62F864A}"/>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
                                            <p:graphicEl>
                                              <a:dgm id="{E1C1CB50-53F1-4A8E-BE65-6B651C91F137}"/>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graphicEl>
                                              <a:dgm id="{2C253A4E-83CD-46FC-A1E6-101D895861E3}"/>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graphicEl>
                                              <a:dgm id="{42CD58CB-2B8E-4958-8E0A-833F7EF0C371}"/>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graphicEl>
                                              <a:dgm id="{5BBB4EE0-CD61-4758-AD36-2992A4AC7BDD}"/>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
                                            <p:graphicEl>
                                              <a:dgm id="{6B077EC3-BB88-4862-A1BD-E5521504F4CF}"/>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
                                            <p:graphicEl>
                                              <a:dgm id="{91DF3E77-C518-4920-A0C7-37515232FE14}"/>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
                                            <p:graphicEl>
                                              <a:dgm id="{C10D8E3C-3818-42BE-8ED1-0AEA476629C2}"/>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graphicEl>
                                              <a:dgm id="{17679BC2-581E-41AE-B88B-741C5A95267C}"/>
                                            </p:graphic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
                                            <p:graphicEl>
                                              <a:dgm id="{EDDA1388-4BC9-4CA3-8BAA-8EFD7B140E70}"/>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
                                            <p:graphicEl>
                                              <a:dgm id="{694159E0-D7A8-4C24-8EFA-F0315B2D3699}"/>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
                                            <p:graphicEl>
                                              <a:dgm id="{D80527B5-D7E3-4430-B15A-4E73CB3766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Graphic spid="11" grpId="0">
        <p:bldSub>
          <a:bldDgm bld="one"/>
        </p:bldSub>
      </p:bldGraphic>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Objetivos</a:t>
            </a:r>
            <a:endParaRPr lang="es-EC" dirty="0">
              <a:solidFill>
                <a:schemeClr val="bg2">
                  <a:lumMod val="10000"/>
                </a:schemeClr>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828626967"/>
              </p:ext>
            </p:extLst>
          </p:nvPr>
        </p:nvGraphicFramePr>
        <p:xfrm>
          <a:off x="103032" y="145850"/>
          <a:ext cx="11977352" cy="6010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0018" y="5145110"/>
            <a:ext cx="1455312" cy="1455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4954" y="5273900"/>
            <a:ext cx="1567080" cy="1326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72194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A1B5B0C-A0D0-4B02-A8A4-3745FEEE83B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B889C8F-5951-408D-970D-FF24C86B860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3E5B2B6-20AB-4886-B396-F03E59F28712}"/>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50F56B7B-16D6-45BD-BF59-9D86C75B73A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34D301E2-5CBA-41D6-9ED8-0FE19B9AE0A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60B27CB-1AFE-4159-8527-D075B8318DF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606707EF-D8BD-4F1C-87F5-CEC42181933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765D571F-831A-4D51-BE6D-6D32644EDC8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FD18CBCA-867D-46B4-9075-50135D2863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Justificación</a:t>
            </a:r>
            <a:endParaRPr lang="es-EC" dirty="0">
              <a:solidFill>
                <a:schemeClr val="bg2">
                  <a:lumMod val="10000"/>
                </a:schemeClr>
              </a:solidFill>
            </a:endParaRPr>
          </a:p>
        </p:txBody>
      </p:sp>
      <p:sp>
        <p:nvSpPr>
          <p:cNvPr id="3" name="CuadroTexto 2"/>
          <p:cNvSpPr txBox="1"/>
          <p:nvPr/>
        </p:nvSpPr>
        <p:spPr>
          <a:xfrm>
            <a:off x="4344471" y="598895"/>
            <a:ext cx="3756339" cy="369332"/>
          </a:xfrm>
          <a:prstGeom prst="rect">
            <a:avLst/>
          </a:prstGeom>
          <a:noFill/>
        </p:spPr>
        <p:txBody>
          <a:bodyPr wrap="square" rtlCol="0">
            <a:spAutoFit/>
          </a:bodyPr>
          <a:lstStyle/>
          <a:p>
            <a:r>
              <a:rPr lang="es-EC" b="1" dirty="0" smtClean="0">
                <a:solidFill>
                  <a:schemeClr val="bg2">
                    <a:lumMod val="10000"/>
                  </a:schemeClr>
                </a:solidFill>
              </a:rPr>
              <a:t>INSTITUCIONES FINANCIERAS</a:t>
            </a:r>
            <a:endParaRPr lang="es-EC" b="1" dirty="0">
              <a:solidFill>
                <a:schemeClr val="bg2">
                  <a:lumMod val="10000"/>
                </a:schemeClr>
              </a:solidFill>
            </a:endParaRPr>
          </a:p>
        </p:txBody>
      </p:sp>
      <p:pic>
        <p:nvPicPr>
          <p:cNvPr id="3076" name="Picture 4" descr="Resultado de imagen para institucion financie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3138" y="946111"/>
            <a:ext cx="1227893" cy="12278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84" y="1081929"/>
            <a:ext cx="1638112" cy="1092075"/>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p:cNvSpPr/>
          <p:nvPr/>
        </p:nvSpPr>
        <p:spPr>
          <a:xfrm>
            <a:off x="2606249" y="1219416"/>
            <a:ext cx="2369712" cy="391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2818145" y="1627966"/>
            <a:ext cx="1828375" cy="369332"/>
          </a:xfrm>
          <a:prstGeom prst="rect">
            <a:avLst/>
          </a:prstGeom>
          <a:noFill/>
        </p:spPr>
        <p:txBody>
          <a:bodyPr wrap="square" rtlCol="0">
            <a:spAutoFit/>
          </a:bodyPr>
          <a:lstStyle/>
          <a:p>
            <a:r>
              <a:rPr lang="es-EC" dirty="0" smtClean="0">
                <a:solidFill>
                  <a:schemeClr val="bg2">
                    <a:lumMod val="10000"/>
                  </a:schemeClr>
                </a:solidFill>
              </a:rPr>
              <a:t>CAPTACIONES</a:t>
            </a:r>
            <a:endParaRPr lang="es-EC" dirty="0">
              <a:solidFill>
                <a:schemeClr val="bg2">
                  <a:lumMod val="10000"/>
                </a:schemeClr>
              </a:solidFill>
            </a:endParaRPr>
          </a:p>
        </p:txBody>
      </p:sp>
      <p:sp>
        <p:nvSpPr>
          <p:cNvPr id="11" name="Flecha derecha 10"/>
          <p:cNvSpPr/>
          <p:nvPr/>
        </p:nvSpPr>
        <p:spPr>
          <a:xfrm>
            <a:off x="7182464" y="1236475"/>
            <a:ext cx="2369712" cy="391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uadroTexto 11"/>
          <p:cNvSpPr txBox="1"/>
          <p:nvPr/>
        </p:nvSpPr>
        <p:spPr>
          <a:xfrm>
            <a:off x="7327762" y="1595403"/>
            <a:ext cx="2079115" cy="369332"/>
          </a:xfrm>
          <a:prstGeom prst="rect">
            <a:avLst/>
          </a:prstGeom>
          <a:noFill/>
        </p:spPr>
        <p:txBody>
          <a:bodyPr wrap="square" rtlCol="0">
            <a:spAutoFit/>
          </a:bodyPr>
          <a:lstStyle/>
          <a:p>
            <a:r>
              <a:rPr lang="es-EC" dirty="0" smtClean="0">
                <a:solidFill>
                  <a:schemeClr val="bg2">
                    <a:lumMod val="10000"/>
                  </a:schemeClr>
                </a:solidFill>
              </a:rPr>
              <a:t>COLOCACIONES</a:t>
            </a:r>
            <a:endParaRPr lang="es-EC" dirty="0">
              <a:solidFill>
                <a:schemeClr val="bg2">
                  <a:lumMod val="10000"/>
                </a:schemeClr>
              </a:solidFill>
            </a:endParaRPr>
          </a:p>
        </p:txBody>
      </p:sp>
      <p:pic>
        <p:nvPicPr>
          <p:cNvPr id="3080" name="Picture 8"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0126" y="1097752"/>
            <a:ext cx="1426156" cy="9246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p:cNvGraphicFramePr/>
          <p:nvPr>
            <p:extLst>
              <p:ext uri="{D42A27DB-BD31-4B8C-83A1-F6EECF244321}">
                <p14:modId xmlns:p14="http://schemas.microsoft.com/office/powerpoint/2010/main" val="141241907"/>
              </p:ext>
            </p:extLst>
          </p:nvPr>
        </p:nvGraphicFramePr>
        <p:xfrm>
          <a:off x="223234" y="2322162"/>
          <a:ext cx="4333905" cy="3713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0" name="Diagrama 19"/>
          <p:cNvGraphicFramePr/>
          <p:nvPr>
            <p:extLst>
              <p:ext uri="{D42A27DB-BD31-4B8C-83A1-F6EECF244321}">
                <p14:modId xmlns:p14="http://schemas.microsoft.com/office/powerpoint/2010/main" val="573325489"/>
              </p:ext>
            </p:extLst>
          </p:nvPr>
        </p:nvGraphicFramePr>
        <p:xfrm>
          <a:off x="4736672" y="2322162"/>
          <a:ext cx="4333905" cy="37131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a 7"/>
          <p:cNvGraphicFramePr/>
          <p:nvPr>
            <p:extLst>
              <p:ext uri="{D42A27DB-BD31-4B8C-83A1-F6EECF244321}">
                <p14:modId xmlns:p14="http://schemas.microsoft.com/office/powerpoint/2010/main" val="2576470448"/>
              </p:ext>
            </p:extLst>
          </p:nvPr>
        </p:nvGraphicFramePr>
        <p:xfrm>
          <a:off x="9231003" y="2108551"/>
          <a:ext cx="2804516" cy="34013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3074" name="Picture 2" descr="Resultado de imagen para interrogacion y exclamaci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860705">
            <a:off x="11216395" y="4987681"/>
            <a:ext cx="904798" cy="90479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9720126" y="5325210"/>
            <a:ext cx="1566237" cy="369332"/>
          </a:xfrm>
          <a:prstGeom prst="rect">
            <a:avLst/>
          </a:prstGeom>
          <a:noFill/>
        </p:spPr>
        <p:txBody>
          <a:bodyPr wrap="square" rtlCol="0">
            <a:spAutoFit/>
          </a:bodyPr>
          <a:lstStyle/>
          <a:p>
            <a:r>
              <a:rPr lang="es-EC" dirty="0" smtClean="0">
                <a:solidFill>
                  <a:srgbClr val="C00000"/>
                </a:solidFill>
              </a:rPr>
              <a:t>RECESIÓN</a:t>
            </a:r>
            <a:endParaRPr lang="es-EC" dirty="0">
              <a:solidFill>
                <a:srgbClr val="C00000"/>
              </a:solidFill>
            </a:endParaRPr>
          </a:p>
        </p:txBody>
      </p:sp>
    </p:spTree>
    <p:extLst>
      <p:ext uri="{BB962C8B-B14F-4D97-AF65-F5344CB8AC3E}">
        <p14:creationId xmlns:p14="http://schemas.microsoft.com/office/powerpoint/2010/main" val="975524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P spid="11" grpId="0" animBg="1"/>
      <p:bldP spid="12" grpId="0"/>
      <p:bldGraphic spid="10" grpId="0">
        <p:bldAsOne/>
      </p:bldGraphic>
      <p:bldGraphic spid="20" grpId="0">
        <p:bldAsOne/>
      </p:bldGraphic>
      <p:bldGraphic spid="8" grpId="0">
        <p:bldAsOne/>
      </p:bldGraphic>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Teorías de soporte</a:t>
            </a:r>
            <a:endParaRPr lang="es-EC" dirty="0">
              <a:solidFill>
                <a:schemeClr val="bg2">
                  <a:lumMod val="10000"/>
                </a:schemeClr>
              </a:solidFill>
            </a:endParaRPr>
          </a:p>
        </p:txBody>
      </p:sp>
      <p:graphicFrame>
        <p:nvGraphicFramePr>
          <p:cNvPr id="3" name="Diagrama 2"/>
          <p:cNvGraphicFramePr/>
          <p:nvPr>
            <p:extLst>
              <p:ext uri="{D42A27DB-BD31-4B8C-83A1-F6EECF244321}">
                <p14:modId xmlns:p14="http://schemas.microsoft.com/office/powerpoint/2010/main" val="485502874"/>
              </p:ext>
            </p:extLst>
          </p:nvPr>
        </p:nvGraphicFramePr>
        <p:xfrm>
          <a:off x="945525" y="4301544"/>
          <a:ext cx="10331718" cy="1489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113047" y="747755"/>
            <a:ext cx="337712" cy="5324535"/>
          </a:xfrm>
          <a:prstGeom prst="rect">
            <a:avLst/>
          </a:prstGeom>
          <a:noFill/>
        </p:spPr>
        <p:txBody>
          <a:bodyPr wrap="square" rtlCol="0">
            <a:spAutoFit/>
          </a:bodyPr>
          <a:lstStyle/>
          <a:p>
            <a:r>
              <a:rPr lang="es-EC" sz="2000" b="1" dirty="0" smtClean="0">
                <a:solidFill>
                  <a:schemeClr val="bg2">
                    <a:lumMod val="10000"/>
                  </a:schemeClr>
                </a:solidFill>
              </a:rPr>
              <a:t>ESCUELA</a:t>
            </a:r>
          </a:p>
          <a:p>
            <a:endParaRPr lang="es-EC" sz="2000" b="1" dirty="0">
              <a:solidFill>
                <a:schemeClr val="bg2">
                  <a:lumMod val="10000"/>
                </a:schemeClr>
              </a:solidFill>
            </a:endParaRPr>
          </a:p>
          <a:p>
            <a:r>
              <a:rPr lang="es-EC" sz="2000" b="1" dirty="0" smtClean="0">
                <a:solidFill>
                  <a:schemeClr val="bg2">
                    <a:lumMod val="10000"/>
                  </a:schemeClr>
                </a:solidFill>
              </a:rPr>
              <a:t>AUSTRIACA</a:t>
            </a:r>
          </a:p>
        </p:txBody>
      </p:sp>
      <p:graphicFrame>
        <p:nvGraphicFramePr>
          <p:cNvPr id="12" name="Diagrama 11"/>
          <p:cNvGraphicFramePr/>
          <p:nvPr>
            <p:extLst>
              <p:ext uri="{D42A27DB-BD31-4B8C-83A1-F6EECF244321}">
                <p14:modId xmlns:p14="http://schemas.microsoft.com/office/powerpoint/2010/main" val="512938422"/>
              </p:ext>
            </p:extLst>
          </p:nvPr>
        </p:nvGraphicFramePr>
        <p:xfrm>
          <a:off x="1743657" y="748535"/>
          <a:ext cx="3965977" cy="3247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CuadroTexto 14"/>
          <p:cNvSpPr txBox="1"/>
          <p:nvPr/>
        </p:nvSpPr>
        <p:spPr>
          <a:xfrm>
            <a:off x="6478074" y="1410247"/>
            <a:ext cx="3670479" cy="1923604"/>
          </a:xfrm>
          <a:prstGeom prst="rect">
            <a:avLst/>
          </a:prstGeom>
          <a:noFill/>
        </p:spPr>
        <p:txBody>
          <a:bodyPr wrap="square" rtlCol="0">
            <a:spAutoFit/>
          </a:bodyPr>
          <a:lstStyle/>
          <a:p>
            <a:r>
              <a:rPr lang="es-EC" sz="1700" dirty="0" smtClean="0">
                <a:solidFill>
                  <a:schemeClr val="bg2">
                    <a:lumMod val="10000"/>
                  </a:schemeClr>
                </a:solidFill>
              </a:rPr>
              <a:t>- El dinero no es neutral</a:t>
            </a:r>
          </a:p>
          <a:p>
            <a:r>
              <a:rPr lang="es-EC" sz="1700" dirty="0" smtClean="0">
                <a:solidFill>
                  <a:schemeClr val="bg2">
                    <a:lumMod val="10000"/>
                  </a:schemeClr>
                </a:solidFill>
              </a:rPr>
              <a:t>- Poder organizativo mecanismo de precios</a:t>
            </a:r>
          </a:p>
          <a:p>
            <a:r>
              <a:rPr lang="es-EC" sz="1700" dirty="0" smtClean="0">
                <a:solidFill>
                  <a:schemeClr val="bg2">
                    <a:lumMod val="10000"/>
                  </a:schemeClr>
                </a:solidFill>
              </a:rPr>
              <a:t>- Aplicarse un leve intervencionismo y economía de mercado</a:t>
            </a:r>
          </a:p>
          <a:p>
            <a:r>
              <a:rPr lang="es-EC" sz="1700" dirty="0" smtClean="0">
                <a:solidFill>
                  <a:schemeClr val="bg2">
                    <a:lumMod val="10000"/>
                  </a:schemeClr>
                </a:solidFill>
              </a:rPr>
              <a:t>- Ciclo crediticio principal causa de los ciclos económicos.</a:t>
            </a:r>
          </a:p>
        </p:txBody>
      </p:sp>
    </p:spTree>
    <p:extLst>
      <p:ext uri="{BB962C8B-B14F-4D97-AF65-F5344CB8AC3E}">
        <p14:creationId xmlns:p14="http://schemas.microsoft.com/office/powerpoint/2010/main" val="31734670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p:bldGraphic spid="12" grpId="0">
        <p:bldAsOne/>
      </p:bldGraphic>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015" y="23022"/>
            <a:ext cx="10972800" cy="773694"/>
          </a:xfrm>
        </p:spPr>
        <p:txBody>
          <a:bodyPr/>
          <a:lstStyle/>
          <a:p>
            <a:pPr algn="l"/>
            <a:r>
              <a:rPr lang="es-EC" dirty="0" smtClean="0">
                <a:solidFill>
                  <a:schemeClr val="bg2">
                    <a:lumMod val="10000"/>
                  </a:schemeClr>
                </a:solidFill>
              </a:rPr>
              <a:t>Marco contextual</a:t>
            </a:r>
            <a:endParaRPr lang="es-EC" dirty="0">
              <a:solidFill>
                <a:schemeClr val="bg2">
                  <a:lumMod val="10000"/>
                </a:schemeClr>
              </a:solidFill>
            </a:endParaRPr>
          </a:p>
        </p:txBody>
      </p:sp>
      <p:graphicFrame>
        <p:nvGraphicFramePr>
          <p:cNvPr id="6" name="Diagrama 5"/>
          <p:cNvGraphicFramePr/>
          <p:nvPr>
            <p:extLst>
              <p:ext uri="{D42A27DB-BD31-4B8C-83A1-F6EECF244321}">
                <p14:modId xmlns:p14="http://schemas.microsoft.com/office/powerpoint/2010/main" val="3966082180"/>
              </p:ext>
            </p:extLst>
          </p:nvPr>
        </p:nvGraphicFramePr>
        <p:xfrm>
          <a:off x="740804" y="1191042"/>
          <a:ext cx="2880575" cy="2178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493962" y="3531066"/>
            <a:ext cx="1687130" cy="2353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2">
                    <a:lumMod val="10000"/>
                  </a:schemeClr>
                </a:solidFill>
              </a:rPr>
              <a:t>ACTIVOS</a:t>
            </a:r>
          </a:p>
          <a:p>
            <a:pPr algn="ctr"/>
            <a:r>
              <a:rPr lang="es-EC" dirty="0" smtClean="0">
                <a:solidFill>
                  <a:schemeClr val="bg2">
                    <a:lumMod val="10000"/>
                  </a:schemeClr>
                </a:solidFill>
              </a:rPr>
              <a:t>$ 38,9 MM</a:t>
            </a:r>
            <a:endParaRPr lang="es-EC" dirty="0">
              <a:solidFill>
                <a:schemeClr val="bg2">
                  <a:lumMod val="10000"/>
                </a:schemeClr>
              </a:solidFill>
            </a:endParaRPr>
          </a:p>
        </p:txBody>
      </p:sp>
      <p:sp>
        <p:nvSpPr>
          <p:cNvPr id="14" name="Rectángulo 13"/>
          <p:cNvSpPr/>
          <p:nvPr/>
        </p:nvSpPr>
        <p:spPr>
          <a:xfrm>
            <a:off x="2357037" y="3531066"/>
            <a:ext cx="1687130" cy="12869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solidFill>
                  <a:schemeClr val="bg2">
                    <a:lumMod val="10000"/>
                  </a:schemeClr>
                </a:solidFill>
              </a:rPr>
              <a:t>PASIVOS</a:t>
            </a:r>
          </a:p>
          <a:p>
            <a:pPr algn="ctr"/>
            <a:r>
              <a:rPr lang="es-EC" dirty="0" smtClean="0">
                <a:solidFill>
                  <a:schemeClr val="bg2">
                    <a:lumMod val="10000"/>
                  </a:schemeClr>
                </a:solidFill>
              </a:rPr>
              <a:t>$ 34,7 MM</a:t>
            </a:r>
            <a:endParaRPr lang="es-EC" dirty="0">
              <a:solidFill>
                <a:schemeClr val="bg2">
                  <a:lumMod val="10000"/>
                </a:schemeClr>
              </a:solidFill>
            </a:endParaRPr>
          </a:p>
        </p:txBody>
      </p:sp>
      <p:sp>
        <p:nvSpPr>
          <p:cNvPr id="15" name="Rectángulo 14"/>
          <p:cNvSpPr/>
          <p:nvPr/>
        </p:nvSpPr>
        <p:spPr>
          <a:xfrm>
            <a:off x="2357037" y="4926838"/>
            <a:ext cx="1687130" cy="958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bg2">
                    <a:lumMod val="10000"/>
                  </a:schemeClr>
                </a:solidFill>
              </a:rPr>
              <a:t>PATRIMONIO</a:t>
            </a:r>
          </a:p>
          <a:p>
            <a:pPr algn="ctr"/>
            <a:r>
              <a:rPr lang="es-EC" dirty="0" smtClean="0">
                <a:solidFill>
                  <a:schemeClr val="bg2">
                    <a:lumMod val="10000"/>
                  </a:schemeClr>
                </a:solidFill>
              </a:rPr>
              <a:t>$ 4,2 MM</a:t>
            </a:r>
            <a:endParaRPr lang="es-EC" dirty="0">
              <a:solidFill>
                <a:schemeClr val="bg2">
                  <a:lumMod val="10000"/>
                </a:schemeClr>
              </a:solidFill>
            </a:endParaRPr>
          </a:p>
        </p:txBody>
      </p:sp>
      <p:sp>
        <p:nvSpPr>
          <p:cNvPr id="13" name="Elipse 12"/>
          <p:cNvSpPr/>
          <p:nvPr/>
        </p:nvSpPr>
        <p:spPr>
          <a:xfrm>
            <a:off x="4443360" y="640383"/>
            <a:ext cx="2194110" cy="1700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2">
                    <a:lumMod val="10000"/>
                  </a:schemeClr>
                </a:solidFill>
              </a:rPr>
              <a:t>DEPÓSITOS</a:t>
            </a:r>
          </a:p>
          <a:p>
            <a:pPr algn="ctr"/>
            <a:r>
              <a:rPr lang="es-EC" dirty="0" smtClean="0">
                <a:solidFill>
                  <a:schemeClr val="tx2"/>
                </a:solidFill>
              </a:rPr>
              <a:t> </a:t>
            </a:r>
            <a:r>
              <a:rPr lang="es-EC" dirty="0" smtClean="0">
                <a:solidFill>
                  <a:schemeClr val="bg2">
                    <a:lumMod val="10000"/>
                  </a:schemeClr>
                </a:solidFill>
              </a:rPr>
              <a:t>$ 28,5 MM</a:t>
            </a:r>
            <a:endParaRPr lang="es-EC" dirty="0">
              <a:solidFill>
                <a:schemeClr val="bg2">
                  <a:lumMod val="10000"/>
                </a:schemeClr>
              </a:solidFill>
            </a:endParaRPr>
          </a:p>
        </p:txBody>
      </p:sp>
      <p:sp>
        <p:nvSpPr>
          <p:cNvPr id="18" name="Elipse 17"/>
          <p:cNvSpPr/>
          <p:nvPr/>
        </p:nvSpPr>
        <p:spPr>
          <a:xfrm>
            <a:off x="4443360" y="2474517"/>
            <a:ext cx="2194110" cy="170001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solidFill>
                  <a:schemeClr val="bg2">
                    <a:lumMod val="10000"/>
                  </a:schemeClr>
                </a:solidFill>
              </a:rPr>
              <a:t>CARTERA BRUTA</a:t>
            </a:r>
          </a:p>
          <a:p>
            <a:pPr algn="ctr"/>
            <a:r>
              <a:rPr lang="es-EC" dirty="0" smtClean="0">
                <a:solidFill>
                  <a:schemeClr val="bg2">
                    <a:lumMod val="10000"/>
                  </a:schemeClr>
                </a:solidFill>
              </a:rPr>
              <a:t>$ 24,6 MM</a:t>
            </a:r>
            <a:endParaRPr lang="es-EC" dirty="0">
              <a:solidFill>
                <a:schemeClr val="bg2">
                  <a:lumMod val="10000"/>
                </a:schemeClr>
              </a:solidFill>
            </a:endParaRPr>
          </a:p>
        </p:txBody>
      </p:sp>
      <p:sp>
        <p:nvSpPr>
          <p:cNvPr id="19" name="Elipse 18"/>
          <p:cNvSpPr/>
          <p:nvPr/>
        </p:nvSpPr>
        <p:spPr>
          <a:xfrm>
            <a:off x="4443360" y="4308651"/>
            <a:ext cx="2194110" cy="170001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smtClean="0">
                <a:solidFill>
                  <a:schemeClr val="bg2">
                    <a:lumMod val="10000"/>
                  </a:schemeClr>
                </a:solidFill>
              </a:rPr>
              <a:t>CLIENTES</a:t>
            </a:r>
          </a:p>
          <a:p>
            <a:pPr algn="ctr"/>
            <a:r>
              <a:rPr lang="es-EC" dirty="0" smtClean="0">
                <a:solidFill>
                  <a:schemeClr val="bg2">
                    <a:lumMod val="10000"/>
                  </a:schemeClr>
                </a:solidFill>
              </a:rPr>
              <a:t>10’750.207</a:t>
            </a:r>
            <a:endParaRPr lang="es-EC" dirty="0">
              <a:solidFill>
                <a:schemeClr val="bg2">
                  <a:lumMod val="10000"/>
                </a:schemeClr>
              </a:solidFill>
            </a:endParaRPr>
          </a:p>
        </p:txBody>
      </p:sp>
      <p:sp>
        <p:nvSpPr>
          <p:cNvPr id="16" name="CuadroTexto 15"/>
          <p:cNvSpPr txBox="1"/>
          <p:nvPr/>
        </p:nvSpPr>
        <p:spPr>
          <a:xfrm>
            <a:off x="908369" y="720897"/>
            <a:ext cx="2675054" cy="369332"/>
          </a:xfrm>
          <a:prstGeom prst="rect">
            <a:avLst/>
          </a:prstGeom>
          <a:noFill/>
        </p:spPr>
        <p:txBody>
          <a:bodyPr wrap="square" rtlCol="0">
            <a:spAutoFit/>
          </a:bodyPr>
          <a:lstStyle/>
          <a:p>
            <a:r>
              <a:rPr lang="es-EC" b="1" dirty="0" smtClean="0">
                <a:solidFill>
                  <a:schemeClr val="bg2">
                    <a:lumMod val="10000"/>
                  </a:schemeClr>
                </a:solidFill>
              </a:rPr>
              <a:t>N° Bancos en Ecuador</a:t>
            </a:r>
            <a:endParaRPr lang="es-EC" b="1" dirty="0">
              <a:solidFill>
                <a:schemeClr val="bg2">
                  <a:lumMod val="10000"/>
                </a:schemeClr>
              </a:solidFill>
            </a:endParaRPr>
          </a:p>
        </p:txBody>
      </p:sp>
      <p:graphicFrame>
        <p:nvGraphicFramePr>
          <p:cNvPr id="5" name="Diagrama 4"/>
          <p:cNvGraphicFramePr/>
          <p:nvPr>
            <p:extLst>
              <p:ext uri="{D42A27DB-BD31-4B8C-83A1-F6EECF244321}">
                <p14:modId xmlns:p14="http://schemas.microsoft.com/office/powerpoint/2010/main" val="2389375123"/>
              </p:ext>
            </p:extLst>
          </p:nvPr>
        </p:nvGraphicFramePr>
        <p:xfrm>
          <a:off x="6800046" y="720897"/>
          <a:ext cx="5190186" cy="55253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7559899" y="23022"/>
            <a:ext cx="3799267" cy="646331"/>
          </a:xfrm>
          <a:prstGeom prst="rect">
            <a:avLst/>
          </a:prstGeom>
          <a:noFill/>
        </p:spPr>
        <p:txBody>
          <a:bodyPr wrap="square" rtlCol="0">
            <a:spAutoFit/>
          </a:bodyPr>
          <a:lstStyle/>
          <a:p>
            <a:r>
              <a:rPr lang="es-EC" dirty="0" smtClean="0">
                <a:solidFill>
                  <a:schemeClr val="bg2">
                    <a:lumMod val="10000"/>
                  </a:schemeClr>
                </a:solidFill>
              </a:rPr>
              <a:t>Mediante resolución 043-2015-F emitida por la JPRMF</a:t>
            </a:r>
            <a:endParaRPr lang="es-EC" dirty="0">
              <a:solidFill>
                <a:schemeClr val="bg2">
                  <a:lumMod val="10000"/>
                </a:schemeClr>
              </a:solidFill>
            </a:endParaRPr>
          </a:p>
        </p:txBody>
      </p:sp>
    </p:spTree>
    <p:extLst>
      <p:ext uri="{BB962C8B-B14F-4D97-AF65-F5344CB8AC3E}">
        <p14:creationId xmlns:p14="http://schemas.microsoft.com/office/powerpoint/2010/main" val="29604408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2" grpId="0" animBg="1"/>
      <p:bldP spid="14" grpId="0" animBg="1"/>
      <p:bldP spid="15" grpId="0" animBg="1"/>
      <p:bldP spid="13" grpId="0" animBg="1"/>
      <p:bldP spid="18" grpId="0" animBg="1"/>
      <p:bldP spid="19" grpId="0" animBg="1"/>
      <p:bldP spid="16" grpId="0"/>
      <p:bldGraphic spid="5" grpId="0">
        <p:bldAsOne/>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Marco metodológico</a:t>
            </a:r>
            <a:endParaRPr lang="es-EC" dirty="0">
              <a:solidFill>
                <a:schemeClr val="bg2">
                  <a:lumMod val="10000"/>
                </a:schemeClr>
              </a:solidFill>
            </a:endParaRPr>
          </a:p>
        </p:txBody>
      </p:sp>
      <p:graphicFrame>
        <p:nvGraphicFramePr>
          <p:cNvPr id="7" name="Diagrama 6"/>
          <p:cNvGraphicFramePr/>
          <p:nvPr>
            <p:extLst>
              <p:ext uri="{D42A27DB-BD31-4B8C-83A1-F6EECF244321}">
                <p14:modId xmlns:p14="http://schemas.microsoft.com/office/powerpoint/2010/main" val="3396300459"/>
              </p:ext>
            </p:extLst>
          </p:nvPr>
        </p:nvGraphicFramePr>
        <p:xfrm>
          <a:off x="888642" y="759855"/>
          <a:ext cx="3395730" cy="2511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198385111"/>
              </p:ext>
            </p:extLst>
          </p:nvPr>
        </p:nvGraphicFramePr>
        <p:xfrm>
          <a:off x="5107188" y="133764"/>
          <a:ext cx="6503474" cy="3908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a 10"/>
          <p:cNvGraphicFramePr/>
          <p:nvPr>
            <p:extLst>
              <p:ext uri="{D42A27DB-BD31-4B8C-83A1-F6EECF244321}">
                <p14:modId xmlns:p14="http://schemas.microsoft.com/office/powerpoint/2010/main" val="3381763940"/>
              </p:ext>
            </p:extLst>
          </p:nvPr>
        </p:nvGraphicFramePr>
        <p:xfrm>
          <a:off x="656823" y="4041876"/>
          <a:ext cx="4198512" cy="22795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3074" name="Picture 2" descr="Resultado de imagen para banco mundia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7188" y="4427131"/>
            <a:ext cx="1204892" cy="1204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cepal"/>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58038" y="4427131"/>
            <a:ext cx="1264467" cy="12048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banco central del ecuado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2505" y="4565937"/>
            <a:ext cx="1284667" cy="92727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superintendencia de banco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40102" y="4565937"/>
            <a:ext cx="1172163" cy="78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192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14034B60-B9E7-4BD2-B1BF-22CB2D8F158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2881FFAB-9B4B-4D0B-AE39-B92ED93540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FB4057D9-AE21-4F67-8A65-45BF5508A6A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048936D2-D855-4E58-A6E8-ADF7E95C235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CD76D92F-ED22-41D5-B826-BC63431AC46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AED569E7-1833-4DC2-A292-B7E7D4CD795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D57A3879-5F1A-4689-8851-CE69624B4A0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B701A1F9-FC99-420F-9A5F-371EEE7AC8A3}"/>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E46BB5E4-FE52-4221-9E1A-45AAD3BE87BE}"/>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dgm id="{C135D52D-FA47-4771-856A-F78CD17B9652}"/>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dgm id="{93A92BEA-1939-4B06-ACB6-BCF5536BF8FF}"/>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128BD416-65FF-47C8-8140-717D94E35487}"/>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7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7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Sub>
          <a:bldDgm bld="one"/>
        </p:bldSub>
      </p:bldGraphic>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3234" y="145850"/>
            <a:ext cx="10972800" cy="588247"/>
          </a:xfrm>
        </p:spPr>
        <p:txBody>
          <a:bodyPr/>
          <a:lstStyle/>
          <a:p>
            <a:pPr algn="l"/>
            <a:r>
              <a:rPr lang="es-EC" dirty="0" smtClean="0">
                <a:solidFill>
                  <a:schemeClr val="bg2">
                    <a:lumMod val="10000"/>
                  </a:schemeClr>
                </a:solidFill>
              </a:rPr>
              <a:t>Resultados - Cifras sector público</a:t>
            </a:r>
            <a:endParaRPr lang="es-EC" dirty="0">
              <a:solidFill>
                <a:schemeClr val="bg2">
                  <a:lumMod val="10000"/>
                </a:schemeClr>
              </a:solidFill>
            </a:endParaRPr>
          </a:p>
        </p:txBody>
      </p:sp>
      <p:graphicFrame>
        <p:nvGraphicFramePr>
          <p:cNvPr id="7" name="Gráfico 6"/>
          <p:cNvGraphicFramePr/>
          <p:nvPr>
            <p:extLst>
              <p:ext uri="{D42A27DB-BD31-4B8C-83A1-F6EECF244321}">
                <p14:modId xmlns:p14="http://schemas.microsoft.com/office/powerpoint/2010/main" val="1106029483"/>
              </p:ext>
            </p:extLst>
          </p:nvPr>
        </p:nvGraphicFramePr>
        <p:xfrm>
          <a:off x="4944145" y="3926043"/>
          <a:ext cx="458152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4253645447"/>
              </p:ext>
            </p:extLst>
          </p:nvPr>
        </p:nvGraphicFramePr>
        <p:xfrm>
          <a:off x="223234" y="96323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p:cNvGraphicFramePr/>
          <p:nvPr>
            <p:extLst>
              <p:ext uri="{D42A27DB-BD31-4B8C-83A1-F6EECF244321}">
                <p14:modId xmlns:p14="http://schemas.microsoft.com/office/powerpoint/2010/main" val="650841308"/>
              </p:ext>
            </p:extLst>
          </p:nvPr>
        </p:nvGraphicFramePr>
        <p:xfrm>
          <a:off x="4944145" y="96323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p:cNvGraphicFramePr/>
          <p:nvPr>
            <p:extLst>
              <p:ext uri="{D42A27DB-BD31-4B8C-83A1-F6EECF244321}">
                <p14:modId xmlns:p14="http://schemas.microsoft.com/office/powerpoint/2010/main" val="591745241"/>
              </p:ext>
            </p:extLst>
          </p:nvPr>
        </p:nvGraphicFramePr>
        <p:xfrm>
          <a:off x="223234" y="393556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p:cNvSpPr txBox="1"/>
          <p:nvPr/>
        </p:nvSpPr>
        <p:spPr>
          <a:xfrm>
            <a:off x="9587445" y="1233494"/>
            <a:ext cx="2502429" cy="1477328"/>
          </a:xfrm>
          <a:prstGeom prst="rect">
            <a:avLst/>
          </a:prstGeom>
          <a:noFill/>
        </p:spPr>
        <p:txBody>
          <a:bodyPr wrap="square" rtlCol="0">
            <a:spAutoFit/>
          </a:bodyPr>
          <a:lstStyle/>
          <a:p>
            <a:r>
              <a:rPr lang="es-EC" dirty="0" smtClean="0">
                <a:solidFill>
                  <a:schemeClr val="bg2">
                    <a:lumMod val="10000"/>
                  </a:schemeClr>
                </a:solidFill>
              </a:rPr>
              <a:t>Año 2016</a:t>
            </a:r>
          </a:p>
          <a:p>
            <a:r>
              <a:rPr lang="es-EC" dirty="0" smtClean="0">
                <a:solidFill>
                  <a:srgbClr val="C00000"/>
                </a:solidFill>
              </a:rPr>
              <a:t>GC: -$0,9MM; -3,2%</a:t>
            </a:r>
          </a:p>
          <a:p>
            <a:r>
              <a:rPr lang="es-EC" dirty="0" smtClean="0">
                <a:solidFill>
                  <a:srgbClr val="C00000"/>
                </a:solidFill>
              </a:rPr>
              <a:t>GdC: -$0,2MM; -1,5%</a:t>
            </a:r>
          </a:p>
          <a:p>
            <a:r>
              <a:rPr lang="es-EC" dirty="0" smtClean="0">
                <a:solidFill>
                  <a:srgbClr val="C00000"/>
                </a:solidFill>
              </a:rPr>
              <a:t>DPC: +$5,5MM; +26%</a:t>
            </a:r>
          </a:p>
          <a:p>
            <a:r>
              <a:rPr lang="es-EC" dirty="0" smtClean="0">
                <a:solidFill>
                  <a:srgbClr val="C00000"/>
                </a:solidFill>
              </a:rPr>
              <a:t>PBP: -$5,5; -11,4%</a:t>
            </a:r>
            <a:endParaRPr lang="es-EC" dirty="0">
              <a:solidFill>
                <a:srgbClr val="C00000"/>
              </a:solidFill>
            </a:endParaRPr>
          </a:p>
        </p:txBody>
      </p:sp>
      <p:sp>
        <p:nvSpPr>
          <p:cNvPr id="3" name="Flecha abajo 2"/>
          <p:cNvSpPr/>
          <p:nvPr/>
        </p:nvSpPr>
        <p:spPr>
          <a:xfrm>
            <a:off x="7513581" y="1999256"/>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4" name="Flecha arriba 23"/>
          <p:cNvSpPr/>
          <p:nvPr/>
        </p:nvSpPr>
        <p:spPr>
          <a:xfrm>
            <a:off x="8755488" y="4850181"/>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25" name="Flecha arriba 24"/>
          <p:cNvSpPr/>
          <p:nvPr/>
        </p:nvSpPr>
        <p:spPr>
          <a:xfrm>
            <a:off x="3880834" y="4817770"/>
            <a:ext cx="270456" cy="489397"/>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6" name="Flecha arriba 25"/>
          <p:cNvSpPr/>
          <p:nvPr/>
        </p:nvSpPr>
        <p:spPr>
          <a:xfrm>
            <a:off x="2743200" y="5062469"/>
            <a:ext cx="270456" cy="489397"/>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27" name="Flecha arriba 26"/>
          <p:cNvSpPr/>
          <p:nvPr/>
        </p:nvSpPr>
        <p:spPr>
          <a:xfrm>
            <a:off x="3917324" y="1984516"/>
            <a:ext cx="270456" cy="489397"/>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30" name="Flecha abajo 29"/>
          <p:cNvSpPr/>
          <p:nvPr/>
        </p:nvSpPr>
        <p:spPr>
          <a:xfrm>
            <a:off x="7378353" y="4620223"/>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31" name="Flecha abajo 30"/>
          <p:cNvSpPr/>
          <p:nvPr/>
        </p:nvSpPr>
        <p:spPr>
          <a:xfrm>
            <a:off x="2698124" y="1742200"/>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32" name="Flecha abajo 31"/>
          <p:cNvSpPr/>
          <p:nvPr/>
        </p:nvSpPr>
        <p:spPr>
          <a:xfrm>
            <a:off x="8755488" y="1644958"/>
            <a:ext cx="270456" cy="459916"/>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
        <p:nvSpPr>
          <p:cNvPr id="16" name="CuadroTexto 15"/>
          <p:cNvSpPr txBox="1"/>
          <p:nvPr/>
        </p:nvSpPr>
        <p:spPr>
          <a:xfrm>
            <a:off x="9525670" y="3435234"/>
            <a:ext cx="2666330" cy="1477328"/>
          </a:xfrm>
          <a:prstGeom prst="rect">
            <a:avLst/>
          </a:prstGeom>
          <a:noFill/>
        </p:spPr>
        <p:txBody>
          <a:bodyPr wrap="square" rtlCol="0">
            <a:spAutoFit/>
          </a:bodyPr>
          <a:lstStyle/>
          <a:p>
            <a:r>
              <a:rPr lang="es-EC" dirty="0" smtClean="0">
                <a:solidFill>
                  <a:schemeClr val="bg2">
                    <a:lumMod val="10000"/>
                  </a:schemeClr>
                </a:solidFill>
              </a:rPr>
              <a:t>Año 2017</a:t>
            </a:r>
          </a:p>
          <a:p>
            <a:r>
              <a:rPr lang="es-EC" dirty="0" smtClean="0">
                <a:solidFill>
                  <a:schemeClr val="accent3">
                    <a:lumMod val="50000"/>
                  </a:schemeClr>
                </a:solidFill>
              </a:rPr>
              <a:t>GC: +$1,8MM; +7%</a:t>
            </a:r>
          </a:p>
          <a:p>
            <a:r>
              <a:rPr lang="es-EC" dirty="0" smtClean="0">
                <a:solidFill>
                  <a:srgbClr val="C00000"/>
                </a:solidFill>
              </a:rPr>
              <a:t>GdC: -$1,2MM; -11,6%</a:t>
            </a:r>
          </a:p>
          <a:p>
            <a:r>
              <a:rPr lang="es-EC" dirty="0" smtClean="0">
                <a:solidFill>
                  <a:srgbClr val="C00000"/>
                </a:solidFill>
              </a:rPr>
              <a:t>DPC: +$5,8MM; +21,7%</a:t>
            </a:r>
          </a:p>
          <a:p>
            <a:r>
              <a:rPr lang="es-EC" dirty="0" smtClean="0">
                <a:solidFill>
                  <a:schemeClr val="accent3">
                    <a:lumMod val="50000"/>
                  </a:schemeClr>
                </a:solidFill>
              </a:rPr>
              <a:t>PBP: +$7,7; +17,9%</a:t>
            </a:r>
            <a:endParaRPr lang="es-EC" dirty="0">
              <a:solidFill>
                <a:schemeClr val="accent3">
                  <a:lumMod val="50000"/>
                </a:schemeClr>
              </a:solidFill>
            </a:endParaRPr>
          </a:p>
        </p:txBody>
      </p:sp>
    </p:spTree>
    <p:extLst>
      <p:ext uri="{BB962C8B-B14F-4D97-AF65-F5344CB8AC3E}">
        <p14:creationId xmlns:p14="http://schemas.microsoft.com/office/powerpoint/2010/main" val="2884303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1" grpId="0">
        <p:bldAsOne/>
      </p:bldGraphic>
      <p:bldGraphic spid="13" grpId="0">
        <p:bldAsOne/>
      </p:bldGraphic>
      <p:bldP spid="23" grpId="0"/>
      <p:bldP spid="3" grpId="0" animBg="1"/>
      <p:bldP spid="24" grpId="0" animBg="1"/>
      <p:bldP spid="25" grpId="0" animBg="1"/>
      <p:bldP spid="26" grpId="0" animBg="1"/>
      <p:bldP spid="27" grpId="0" animBg="1"/>
      <p:bldP spid="30" grpId="0" animBg="1"/>
      <p:bldP spid="31" grpId="0" animBg="1"/>
      <p:bldP spid="32" grpId="0" animBg="1"/>
      <p:bldP spid="1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5652</TotalTime>
  <Words>1498</Words>
  <Application>Microsoft Office PowerPoint</Application>
  <PresentationFormat>Panorámica</PresentationFormat>
  <Paragraphs>336</Paragraphs>
  <Slides>20</Slides>
  <Notes>0</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Times New Roman</vt:lpstr>
      <vt:lpstr>Tema de Office</vt:lpstr>
      <vt:lpstr>Tema8</vt:lpstr>
      <vt:lpstr>CorelDRAW</vt:lpstr>
      <vt:lpstr>Presentación de PowerPoint</vt:lpstr>
      <vt:lpstr>Objeto de estudio</vt:lpstr>
      <vt:lpstr>Planteamiento del problema</vt:lpstr>
      <vt:lpstr>Objetivos</vt:lpstr>
      <vt:lpstr>Justificación</vt:lpstr>
      <vt:lpstr>Teorías de soporte</vt:lpstr>
      <vt:lpstr>Marco contextual</vt:lpstr>
      <vt:lpstr>Marco metodológico</vt:lpstr>
      <vt:lpstr>Resultados - Cifras sector público</vt:lpstr>
      <vt:lpstr>Magnitudes macroeconómicas</vt:lpstr>
      <vt:lpstr>Tasas de interés referencial del sistema financiero</vt:lpstr>
      <vt:lpstr>Cuentas principales de la banca privada</vt:lpstr>
      <vt:lpstr>Depósitos</vt:lpstr>
      <vt:lpstr>Cartera</vt:lpstr>
      <vt:lpstr>Indicadores financieros</vt:lpstr>
      <vt:lpstr>Indicadores financieros</vt:lpstr>
      <vt:lpstr>Discusión</vt:lpstr>
      <vt:lpstr>Conclusiones</vt:lpstr>
      <vt:lpstr>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Bryan Correa E.</dc:creator>
  <cp:lastModifiedBy>Bryan Correa E.</cp:lastModifiedBy>
  <cp:revision>171</cp:revision>
  <dcterms:created xsi:type="dcterms:W3CDTF">2018-08-07T17:35:30Z</dcterms:created>
  <dcterms:modified xsi:type="dcterms:W3CDTF">2018-08-29T19:54:29Z</dcterms:modified>
</cp:coreProperties>
</file>