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handoutMasterIdLst>
    <p:handoutMasterId r:id="rId40"/>
  </p:handoutMasterIdLst>
  <p:sldIdLst>
    <p:sldId id="259" r:id="rId2"/>
    <p:sldId id="260" r:id="rId3"/>
    <p:sldId id="261" r:id="rId4"/>
    <p:sldId id="262" r:id="rId5"/>
    <p:sldId id="263" r:id="rId6"/>
    <p:sldId id="264" r:id="rId7"/>
    <p:sldId id="285" r:id="rId8"/>
    <p:sldId id="265" r:id="rId9"/>
    <p:sldId id="269" r:id="rId10"/>
    <p:sldId id="270" r:id="rId11"/>
    <p:sldId id="271" r:id="rId12"/>
    <p:sldId id="272" r:id="rId13"/>
    <p:sldId id="273" r:id="rId14"/>
    <p:sldId id="274" r:id="rId15"/>
    <p:sldId id="275" r:id="rId16"/>
    <p:sldId id="276" r:id="rId17"/>
    <p:sldId id="277" r:id="rId18"/>
    <p:sldId id="278" r:id="rId19"/>
    <p:sldId id="280" r:id="rId20"/>
    <p:sldId id="281" r:id="rId21"/>
    <p:sldId id="284" r:id="rId22"/>
    <p:sldId id="266" r:id="rId23"/>
    <p:sldId id="303" r:id="rId24"/>
    <p:sldId id="308" r:id="rId25"/>
    <p:sldId id="311" r:id="rId26"/>
    <p:sldId id="268" r:id="rId27"/>
    <p:sldId id="290" r:id="rId28"/>
    <p:sldId id="291" r:id="rId29"/>
    <p:sldId id="292" r:id="rId30"/>
    <p:sldId id="293" r:id="rId31"/>
    <p:sldId id="294" r:id="rId32"/>
    <p:sldId id="295" r:id="rId33"/>
    <p:sldId id="296" r:id="rId34"/>
    <p:sldId id="314" r:id="rId35"/>
    <p:sldId id="297" r:id="rId36"/>
    <p:sldId id="316" r:id="rId37"/>
    <p:sldId id="302" r:id="rId38"/>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893F"/>
    <a:srgbClr val="9EB4CA"/>
    <a:srgbClr val="BECDDC"/>
    <a:srgbClr val="B0CA7C"/>
    <a:srgbClr val="333399"/>
    <a:srgbClr val="3333CC"/>
    <a:srgbClr val="439AD5"/>
    <a:srgbClr val="660066"/>
    <a:srgbClr val="C27C0A"/>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3" autoAdjust="0"/>
    <p:restoredTop sz="94484" autoAdjust="0"/>
  </p:normalViewPr>
  <p:slideViewPr>
    <p:cSldViewPr>
      <p:cViewPr varScale="1">
        <p:scale>
          <a:sx n="70" d="100"/>
          <a:sy n="70" d="100"/>
        </p:scale>
        <p:origin x="894" y="72"/>
      </p:cViewPr>
      <p:guideLst>
        <p:guide orient="horz" pos="2160"/>
        <p:guide pos="384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SHIBA%20SATELITE\Documents\ESPE\PLAN\ANALISIS%20FINANCIER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s-EC" b="1" dirty="0">
                <a:solidFill>
                  <a:schemeClr val="bg2">
                    <a:lumMod val="10000"/>
                  </a:schemeClr>
                </a:solidFill>
              </a:rPr>
              <a:t>UTILIDAD POR AÑO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s-EC"/>
        </a:p>
      </c:txPr>
    </c:title>
    <c:autoTitleDeleted val="0"/>
    <c:plotArea>
      <c:layout/>
      <c:lineChart>
        <c:grouping val="standard"/>
        <c:varyColors val="0"/>
        <c:ser>
          <c:idx val="0"/>
          <c:order val="0"/>
          <c:tx>
            <c:strRef>
              <c:f>UT!$B$14</c:f>
              <c:strCache>
                <c:ptCount val="1"/>
                <c:pt idx="0">
                  <c:v>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UT!$A$15:$A$18</c:f>
              <c:numCache>
                <c:formatCode>General</c:formatCode>
                <c:ptCount val="4"/>
                <c:pt idx="0">
                  <c:v>2014</c:v>
                </c:pt>
                <c:pt idx="1">
                  <c:v>2015</c:v>
                </c:pt>
                <c:pt idx="2">
                  <c:v>2016</c:v>
                </c:pt>
                <c:pt idx="3">
                  <c:v>2017</c:v>
                </c:pt>
              </c:numCache>
            </c:numRef>
          </c:cat>
          <c:val>
            <c:numRef>
              <c:f>UT!$B$15:$B$18</c:f>
              <c:numCache>
                <c:formatCode>_("$"* #,##0.00_);_("$"* \(#,##0.00\);_("$"* "-"??_);_(@_)</c:formatCode>
                <c:ptCount val="4"/>
                <c:pt idx="0">
                  <c:v>19303604</c:v>
                </c:pt>
                <c:pt idx="1">
                  <c:v>14910058</c:v>
                </c:pt>
                <c:pt idx="2">
                  <c:v>16148380</c:v>
                </c:pt>
                <c:pt idx="3">
                  <c:v>9589319</c:v>
                </c:pt>
              </c:numCache>
            </c:numRef>
          </c:val>
          <c:smooth val="0"/>
        </c:ser>
        <c:ser>
          <c:idx val="1"/>
          <c:order val="1"/>
          <c:tx>
            <c:strRef>
              <c:f>UT!$C$14</c:f>
              <c:strCache>
                <c:ptCount val="1"/>
                <c:pt idx="0">
                  <c:v>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UT!$A$15:$A$18</c:f>
              <c:numCache>
                <c:formatCode>General</c:formatCode>
                <c:ptCount val="4"/>
                <c:pt idx="0">
                  <c:v>2014</c:v>
                </c:pt>
                <c:pt idx="1">
                  <c:v>2015</c:v>
                </c:pt>
                <c:pt idx="2">
                  <c:v>2016</c:v>
                </c:pt>
                <c:pt idx="3">
                  <c:v>2017</c:v>
                </c:pt>
              </c:numCache>
            </c:numRef>
          </c:cat>
          <c:val>
            <c:numRef>
              <c:f>UT!$C$15:$C$18</c:f>
              <c:numCache>
                <c:formatCode>_("$"* #,##0.00_);_("$"* \(#,##0.00\);_("$"* "-"??_);_(@_)</c:formatCode>
                <c:ptCount val="4"/>
                <c:pt idx="0">
                  <c:v>20278641</c:v>
                </c:pt>
                <c:pt idx="1">
                  <c:v>18999193.5</c:v>
                </c:pt>
                <c:pt idx="2">
                  <c:v>22111797</c:v>
                </c:pt>
                <c:pt idx="3">
                  <c:v>14605169.1</c:v>
                </c:pt>
              </c:numCache>
            </c:numRef>
          </c:val>
          <c:smooth val="0"/>
        </c:ser>
        <c:ser>
          <c:idx val="2"/>
          <c:order val="2"/>
          <c:tx>
            <c:strRef>
              <c:f>UT!$D$14</c:f>
              <c:strCache>
                <c:ptCount val="1"/>
                <c:pt idx="0">
                  <c:v>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UT!$A$15:$A$18</c:f>
              <c:numCache>
                <c:formatCode>General</c:formatCode>
                <c:ptCount val="4"/>
                <c:pt idx="0">
                  <c:v>2014</c:v>
                </c:pt>
                <c:pt idx="1">
                  <c:v>2015</c:v>
                </c:pt>
                <c:pt idx="2">
                  <c:v>2016</c:v>
                </c:pt>
                <c:pt idx="3">
                  <c:v>2017</c:v>
                </c:pt>
              </c:numCache>
            </c:numRef>
          </c:cat>
          <c:val>
            <c:numRef>
              <c:f>UT!$D$15:$D$18</c:f>
              <c:numCache>
                <c:formatCode>_("$"* #,##0.00_);_("$"* \(#,##0.00\);_("$"* "-"??_);_(@_)</c:formatCode>
                <c:ptCount val="4"/>
                <c:pt idx="0">
                  <c:v>5502000</c:v>
                </c:pt>
                <c:pt idx="1">
                  <c:v>7607000</c:v>
                </c:pt>
                <c:pt idx="2">
                  <c:v>4951780.5999999996</c:v>
                </c:pt>
                <c:pt idx="3">
                  <c:v>1691066.73</c:v>
                </c:pt>
              </c:numCache>
            </c:numRef>
          </c:val>
          <c:smooth val="0"/>
        </c:ser>
        <c:ser>
          <c:idx val="3"/>
          <c:order val="3"/>
          <c:tx>
            <c:strRef>
              <c:f>UT!$E$14</c:f>
              <c:strCache>
                <c:ptCount val="1"/>
                <c:pt idx="0">
                  <c:v>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UT!$A$15:$A$18</c:f>
              <c:numCache>
                <c:formatCode>General</c:formatCode>
                <c:ptCount val="4"/>
                <c:pt idx="0">
                  <c:v>2014</c:v>
                </c:pt>
                <c:pt idx="1">
                  <c:v>2015</c:v>
                </c:pt>
                <c:pt idx="2">
                  <c:v>2016</c:v>
                </c:pt>
                <c:pt idx="3">
                  <c:v>2017</c:v>
                </c:pt>
              </c:numCache>
            </c:numRef>
          </c:cat>
          <c:val>
            <c:numRef>
              <c:f>UT!$E$15:$E$18</c:f>
              <c:numCache>
                <c:formatCode>_("$"* #,##0.00_);_("$"* \(#,##0.00\);_("$"* "-"??_);_(@_)</c:formatCode>
                <c:ptCount val="4"/>
                <c:pt idx="0">
                  <c:v>2225968</c:v>
                </c:pt>
                <c:pt idx="1">
                  <c:v>2065661</c:v>
                </c:pt>
                <c:pt idx="2">
                  <c:v>2439246</c:v>
                </c:pt>
                <c:pt idx="3">
                  <c:v>2933794</c:v>
                </c:pt>
              </c:numCache>
            </c:numRef>
          </c:val>
          <c:smooth val="0"/>
        </c:ser>
        <c:ser>
          <c:idx val="4"/>
          <c:order val="4"/>
          <c:tx>
            <c:strRef>
              <c:f>UT!$F$14</c:f>
              <c:strCache>
                <c:ptCount val="1"/>
                <c:pt idx="0">
                  <c:v>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UT!$A$15:$A$18</c:f>
              <c:numCache>
                <c:formatCode>General</c:formatCode>
                <c:ptCount val="4"/>
                <c:pt idx="0">
                  <c:v>2014</c:v>
                </c:pt>
                <c:pt idx="1">
                  <c:v>2015</c:v>
                </c:pt>
                <c:pt idx="2">
                  <c:v>2016</c:v>
                </c:pt>
                <c:pt idx="3">
                  <c:v>2017</c:v>
                </c:pt>
              </c:numCache>
            </c:numRef>
          </c:cat>
          <c:val>
            <c:numRef>
              <c:f>UT!$F$15:$F$18</c:f>
              <c:numCache>
                <c:formatCode>_("$"* #,##0.00_);_("$"* \(#,##0.00\);_("$"* "-"??_);_(@_)</c:formatCode>
                <c:ptCount val="4"/>
                <c:pt idx="0">
                  <c:v>5507896</c:v>
                </c:pt>
                <c:pt idx="1">
                  <c:v>5823182</c:v>
                </c:pt>
                <c:pt idx="2">
                  <c:v>6312142</c:v>
                </c:pt>
                <c:pt idx="3">
                  <c:v>5866623</c:v>
                </c:pt>
              </c:numCache>
            </c:numRef>
          </c:val>
          <c:smooth val="0"/>
        </c:ser>
        <c:ser>
          <c:idx val="5"/>
          <c:order val="5"/>
          <c:tx>
            <c:strRef>
              <c:f>UT!$G$14</c:f>
              <c:strCache>
                <c:ptCount val="1"/>
                <c:pt idx="0">
                  <c:v>6</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UT!$A$15:$A$18</c:f>
              <c:numCache>
                <c:formatCode>General</c:formatCode>
                <c:ptCount val="4"/>
                <c:pt idx="0">
                  <c:v>2014</c:v>
                </c:pt>
                <c:pt idx="1">
                  <c:v>2015</c:v>
                </c:pt>
                <c:pt idx="2">
                  <c:v>2016</c:v>
                </c:pt>
                <c:pt idx="3">
                  <c:v>2017</c:v>
                </c:pt>
              </c:numCache>
            </c:numRef>
          </c:cat>
          <c:val>
            <c:numRef>
              <c:f>UT!$G$15:$G$18</c:f>
              <c:numCache>
                <c:formatCode>_("$"* #,##0.00_);_("$"* \(#,##0.00\);_("$"* "-"??_);_(@_)</c:formatCode>
                <c:ptCount val="4"/>
                <c:pt idx="0">
                  <c:v>5425077</c:v>
                </c:pt>
                <c:pt idx="1">
                  <c:v>7220374</c:v>
                </c:pt>
                <c:pt idx="2">
                  <c:v>5194686</c:v>
                </c:pt>
                <c:pt idx="3">
                  <c:v>5563492.7300000004</c:v>
                </c:pt>
              </c:numCache>
            </c:numRef>
          </c:val>
          <c:smooth val="0"/>
        </c:ser>
        <c:ser>
          <c:idx val="6"/>
          <c:order val="6"/>
          <c:tx>
            <c:strRef>
              <c:f>UT!$H$14</c:f>
              <c:strCache>
                <c:ptCount val="1"/>
                <c:pt idx="0">
                  <c:v>7</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UT!$A$15:$A$18</c:f>
              <c:numCache>
                <c:formatCode>General</c:formatCode>
                <c:ptCount val="4"/>
                <c:pt idx="0">
                  <c:v>2014</c:v>
                </c:pt>
                <c:pt idx="1">
                  <c:v>2015</c:v>
                </c:pt>
                <c:pt idx="2">
                  <c:v>2016</c:v>
                </c:pt>
                <c:pt idx="3">
                  <c:v>2017</c:v>
                </c:pt>
              </c:numCache>
            </c:numRef>
          </c:cat>
          <c:val>
            <c:numRef>
              <c:f>UT!$H$15:$H$18</c:f>
              <c:numCache>
                <c:formatCode>_("$"* #,##0.00_);_("$"* \(#,##0.00\);_("$"* "-"??_);_(@_)</c:formatCode>
                <c:ptCount val="4"/>
                <c:pt idx="0">
                  <c:v>22163000</c:v>
                </c:pt>
                <c:pt idx="1">
                  <c:v>17888000</c:v>
                </c:pt>
                <c:pt idx="2">
                  <c:v>17425000</c:v>
                </c:pt>
                <c:pt idx="3">
                  <c:v>28545000</c:v>
                </c:pt>
              </c:numCache>
            </c:numRef>
          </c:val>
          <c:smooth val="0"/>
        </c:ser>
        <c:ser>
          <c:idx val="7"/>
          <c:order val="7"/>
          <c:tx>
            <c:strRef>
              <c:f>UT!$I$14</c:f>
              <c:strCache>
                <c:ptCount val="1"/>
                <c:pt idx="0">
                  <c:v>9</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UT!$A$15:$A$18</c:f>
              <c:numCache>
                <c:formatCode>General</c:formatCode>
                <c:ptCount val="4"/>
                <c:pt idx="0">
                  <c:v>2014</c:v>
                </c:pt>
                <c:pt idx="1">
                  <c:v>2015</c:v>
                </c:pt>
                <c:pt idx="2">
                  <c:v>2016</c:v>
                </c:pt>
                <c:pt idx="3">
                  <c:v>2017</c:v>
                </c:pt>
              </c:numCache>
            </c:numRef>
          </c:cat>
          <c:val>
            <c:numRef>
              <c:f>UT!$I$15:$I$18</c:f>
              <c:numCache>
                <c:formatCode>_("$"* #,##0.00_);_("$"* \(#,##0.00\);_("$"* "-"??_);_(@_)</c:formatCode>
                <c:ptCount val="4"/>
                <c:pt idx="0">
                  <c:v>43744000</c:v>
                </c:pt>
                <c:pt idx="1">
                  <c:v>40743000</c:v>
                </c:pt>
                <c:pt idx="2">
                  <c:v>29263000</c:v>
                </c:pt>
                <c:pt idx="3">
                  <c:v>42149000</c:v>
                </c:pt>
              </c:numCache>
            </c:numRef>
          </c:val>
          <c:smooth val="0"/>
        </c:ser>
        <c:ser>
          <c:idx val="8"/>
          <c:order val="8"/>
          <c:tx>
            <c:strRef>
              <c:f>UT!$J$14</c:f>
              <c:strCache>
                <c:ptCount val="1"/>
                <c:pt idx="0">
                  <c:v>10</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UT!$A$15:$A$18</c:f>
              <c:numCache>
                <c:formatCode>General</c:formatCode>
                <c:ptCount val="4"/>
                <c:pt idx="0">
                  <c:v>2014</c:v>
                </c:pt>
                <c:pt idx="1">
                  <c:v>2015</c:v>
                </c:pt>
                <c:pt idx="2">
                  <c:v>2016</c:v>
                </c:pt>
                <c:pt idx="3">
                  <c:v>2017</c:v>
                </c:pt>
              </c:numCache>
            </c:numRef>
          </c:cat>
          <c:val>
            <c:numRef>
              <c:f>UT!$J$15:$J$18</c:f>
              <c:numCache>
                <c:formatCode>_("$"* #,##0.00_);_("$"* \(#,##0.00\);_("$"* "-"??_);_(@_)</c:formatCode>
                <c:ptCount val="4"/>
                <c:pt idx="0">
                  <c:v>42265957</c:v>
                </c:pt>
                <c:pt idx="1">
                  <c:v>42025281</c:v>
                </c:pt>
                <c:pt idx="2">
                  <c:v>35576363</c:v>
                </c:pt>
                <c:pt idx="3">
                  <c:v>32600000</c:v>
                </c:pt>
              </c:numCache>
            </c:numRef>
          </c:val>
          <c:smooth val="0"/>
        </c:ser>
        <c:dLbls>
          <c:showLegendKey val="0"/>
          <c:showVal val="0"/>
          <c:showCatName val="0"/>
          <c:showSerName val="0"/>
          <c:showPercent val="0"/>
          <c:showBubbleSize val="0"/>
        </c:dLbls>
        <c:marker val="1"/>
        <c:smooth val="0"/>
        <c:axId val="-1314709632"/>
        <c:axId val="-1314716160"/>
      </c:lineChart>
      <c:catAx>
        <c:axId val="-13147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crossAx val="-1314716160"/>
        <c:crosses val="autoZero"/>
        <c:auto val="1"/>
        <c:lblAlgn val="ctr"/>
        <c:lblOffset val="100"/>
        <c:noMultiLvlLbl val="0"/>
      </c:catAx>
      <c:valAx>
        <c:axId val="-131471616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crossAx val="-1314709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1" Type="http://schemas.openxmlformats.org/officeDocument/2006/relationships/image" Target="../media/image47.png"/></Relationships>
</file>

<file path=ppt/diagrams/_rels/data13.xml.rels><?xml version="1.0" encoding="UTF-8" standalone="yes"?>
<Relationships xmlns="http://schemas.openxmlformats.org/package/2006/relationships"><Relationship Id="rId1" Type="http://schemas.openxmlformats.org/officeDocument/2006/relationships/image" Target="../media/image47.png"/></Relationships>
</file>

<file path=ppt/diagrams/_rels/data14.xml.rels><?xml version="1.0" encoding="UTF-8" standalone="yes"?>
<Relationships xmlns="http://schemas.openxmlformats.org/package/2006/relationships"><Relationship Id="rId1" Type="http://schemas.openxmlformats.org/officeDocument/2006/relationships/image" Target="../media/image48.png"/></Relationships>
</file>

<file path=ppt/diagrams/_rels/data15.xml.rels><?xml version="1.0" encoding="UTF-8" standalone="yes"?>
<Relationships xmlns="http://schemas.openxmlformats.org/package/2006/relationships"><Relationship Id="rId1" Type="http://schemas.openxmlformats.org/officeDocument/2006/relationships/image" Target="../media/image48.pn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4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DA648-3C07-45FA-845A-779B847D00ED}" type="doc">
      <dgm:prSet loTypeId="urn:microsoft.com/office/officeart/2005/8/layout/chevron1" loCatId="process" qsTypeId="urn:microsoft.com/office/officeart/2005/8/quickstyle/simple3" qsCatId="simple" csTypeId="urn:microsoft.com/office/officeart/2005/8/colors/colorful1" csCatId="colorful" phldr="1"/>
      <dgm:spPr/>
    </dgm:pt>
    <dgm:pt modelId="{C700F40E-7833-4B10-8B6D-786FE90793D6}">
      <dgm:prSet phldrT="[Texto]"/>
      <dgm:spPr/>
      <dgm:t>
        <a:bodyPr/>
        <a:lstStyle/>
        <a:p>
          <a:r>
            <a:rPr lang="es-EC" dirty="0" smtClean="0">
              <a:solidFill>
                <a:schemeClr val="bg2">
                  <a:lumMod val="10000"/>
                </a:schemeClr>
              </a:solidFill>
            </a:rPr>
            <a:t>Conjunto de políticas</a:t>
          </a:r>
          <a:endParaRPr lang="es-EC" dirty="0">
            <a:solidFill>
              <a:schemeClr val="bg2">
                <a:lumMod val="10000"/>
              </a:schemeClr>
            </a:solidFill>
          </a:endParaRPr>
        </a:p>
      </dgm:t>
    </dgm:pt>
    <dgm:pt modelId="{40E25290-38F9-47CF-BC42-B448B7D2F1E9}" type="parTrans" cxnId="{BDA1231E-8E04-46E0-98F3-EA5B1A6D1715}">
      <dgm:prSet/>
      <dgm:spPr/>
      <dgm:t>
        <a:bodyPr/>
        <a:lstStyle/>
        <a:p>
          <a:endParaRPr lang="es-EC"/>
        </a:p>
      </dgm:t>
    </dgm:pt>
    <dgm:pt modelId="{62C1D755-ED1A-4CDF-9BA6-6E8108A54F93}" type="sibTrans" cxnId="{BDA1231E-8E04-46E0-98F3-EA5B1A6D1715}">
      <dgm:prSet/>
      <dgm:spPr/>
      <dgm:t>
        <a:bodyPr/>
        <a:lstStyle/>
        <a:p>
          <a:endParaRPr lang="es-EC"/>
        </a:p>
      </dgm:t>
    </dgm:pt>
    <dgm:pt modelId="{58EE992D-9CCA-419B-A01A-80F15F291AB3}">
      <dgm:prSet phldrT="[Texto]"/>
      <dgm:spPr/>
      <dgm:t>
        <a:bodyPr/>
        <a:lstStyle/>
        <a:p>
          <a:r>
            <a:rPr lang="es-EC" dirty="0" smtClean="0">
              <a:solidFill>
                <a:schemeClr val="bg2">
                  <a:lumMod val="10000"/>
                </a:schemeClr>
              </a:solidFill>
            </a:rPr>
            <a:t>Económicas, sociales y ambientales</a:t>
          </a:r>
          <a:endParaRPr lang="es-EC" dirty="0">
            <a:solidFill>
              <a:schemeClr val="bg2">
                <a:lumMod val="10000"/>
              </a:schemeClr>
            </a:solidFill>
          </a:endParaRPr>
        </a:p>
      </dgm:t>
    </dgm:pt>
    <dgm:pt modelId="{0A1014F0-FA47-4721-932B-1A35D488113A}" type="parTrans" cxnId="{9D0A2E48-6CA3-4EA1-9554-9ED28CC259D8}">
      <dgm:prSet/>
      <dgm:spPr/>
      <dgm:t>
        <a:bodyPr/>
        <a:lstStyle/>
        <a:p>
          <a:endParaRPr lang="es-EC"/>
        </a:p>
      </dgm:t>
    </dgm:pt>
    <dgm:pt modelId="{9407B925-5E9E-441C-B3C2-418309B724B3}" type="sibTrans" cxnId="{9D0A2E48-6CA3-4EA1-9554-9ED28CC259D8}">
      <dgm:prSet/>
      <dgm:spPr/>
      <dgm:t>
        <a:bodyPr/>
        <a:lstStyle/>
        <a:p>
          <a:endParaRPr lang="es-EC"/>
        </a:p>
      </dgm:t>
    </dgm:pt>
    <dgm:pt modelId="{730049BE-FDAE-4CC1-920D-BCE6748BF706}">
      <dgm:prSet phldrT="[Texto]"/>
      <dgm:spPr/>
      <dgm:t>
        <a:bodyPr/>
        <a:lstStyle/>
        <a:p>
          <a:r>
            <a:rPr lang="es-EC" dirty="0" smtClean="0">
              <a:solidFill>
                <a:schemeClr val="bg2">
                  <a:lumMod val="10000"/>
                </a:schemeClr>
              </a:solidFill>
            </a:rPr>
            <a:t>Con beneficios a todos los involucrados</a:t>
          </a:r>
          <a:endParaRPr lang="es-EC" dirty="0">
            <a:solidFill>
              <a:schemeClr val="bg2">
                <a:lumMod val="10000"/>
              </a:schemeClr>
            </a:solidFill>
          </a:endParaRPr>
        </a:p>
      </dgm:t>
    </dgm:pt>
    <dgm:pt modelId="{D4B4C94A-DCB7-492A-9140-0CAB9E93C395}" type="parTrans" cxnId="{CA803117-FC6F-4B9C-B1E3-0249B1A22695}">
      <dgm:prSet/>
      <dgm:spPr/>
      <dgm:t>
        <a:bodyPr/>
        <a:lstStyle/>
        <a:p>
          <a:endParaRPr lang="es-EC"/>
        </a:p>
      </dgm:t>
    </dgm:pt>
    <dgm:pt modelId="{86BF5D94-1665-469C-B04B-02845370509B}" type="sibTrans" cxnId="{CA803117-FC6F-4B9C-B1E3-0249B1A22695}">
      <dgm:prSet/>
      <dgm:spPr/>
      <dgm:t>
        <a:bodyPr/>
        <a:lstStyle/>
        <a:p>
          <a:endParaRPr lang="es-EC"/>
        </a:p>
      </dgm:t>
    </dgm:pt>
    <dgm:pt modelId="{BFF2800B-0282-4250-8AF0-E9A139147DD7}">
      <dgm:prSet phldrT="[Texto]"/>
      <dgm:spPr/>
      <dgm:t>
        <a:bodyPr/>
        <a:lstStyle/>
        <a:p>
          <a:r>
            <a:rPr lang="es-EC" dirty="0" smtClean="0">
              <a:solidFill>
                <a:schemeClr val="bg2">
                  <a:lumMod val="10000"/>
                </a:schemeClr>
              </a:solidFill>
            </a:rPr>
            <a:t>Ventajas competitivas para la empresa</a:t>
          </a:r>
          <a:endParaRPr lang="es-EC" dirty="0">
            <a:solidFill>
              <a:schemeClr val="bg2">
                <a:lumMod val="10000"/>
              </a:schemeClr>
            </a:solidFill>
          </a:endParaRPr>
        </a:p>
      </dgm:t>
    </dgm:pt>
    <dgm:pt modelId="{593020A9-AC03-4D29-A07C-1578BD308979}" type="parTrans" cxnId="{78D15B69-CDD8-4D21-B8EC-6BD1E07303DA}">
      <dgm:prSet/>
      <dgm:spPr/>
      <dgm:t>
        <a:bodyPr/>
        <a:lstStyle/>
        <a:p>
          <a:endParaRPr lang="es-EC"/>
        </a:p>
      </dgm:t>
    </dgm:pt>
    <dgm:pt modelId="{BBDBADC9-3F14-485C-8510-13FAB32445E8}" type="sibTrans" cxnId="{78D15B69-CDD8-4D21-B8EC-6BD1E07303DA}">
      <dgm:prSet/>
      <dgm:spPr/>
      <dgm:t>
        <a:bodyPr/>
        <a:lstStyle/>
        <a:p>
          <a:endParaRPr lang="es-EC"/>
        </a:p>
      </dgm:t>
    </dgm:pt>
    <dgm:pt modelId="{A47C5A4D-B9E8-484E-B5E7-650C9589A220}" type="pres">
      <dgm:prSet presAssocID="{2A4DA648-3C07-45FA-845A-779B847D00ED}" presName="Name0" presStyleCnt="0">
        <dgm:presLayoutVars>
          <dgm:dir/>
          <dgm:animLvl val="lvl"/>
          <dgm:resizeHandles val="exact"/>
        </dgm:presLayoutVars>
      </dgm:prSet>
      <dgm:spPr/>
    </dgm:pt>
    <dgm:pt modelId="{6C67620C-3D8A-4EAF-94C4-7051319C7C9D}" type="pres">
      <dgm:prSet presAssocID="{C700F40E-7833-4B10-8B6D-786FE90793D6}" presName="parTxOnly" presStyleLbl="node1" presStyleIdx="0" presStyleCnt="4">
        <dgm:presLayoutVars>
          <dgm:chMax val="0"/>
          <dgm:chPref val="0"/>
          <dgm:bulletEnabled val="1"/>
        </dgm:presLayoutVars>
      </dgm:prSet>
      <dgm:spPr/>
      <dgm:t>
        <a:bodyPr/>
        <a:lstStyle/>
        <a:p>
          <a:endParaRPr lang="es-EC"/>
        </a:p>
      </dgm:t>
    </dgm:pt>
    <dgm:pt modelId="{9FC461B2-9837-423B-ACCC-2C69CEA5D8F9}" type="pres">
      <dgm:prSet presAssocID="{62C1D755-ED1A-4CDF-9BA6-6E8108A54F93}" presName="parTxOnlySpace" presStyleCnt="0"/>
      <dgm:spPr/>
    </dgm:pt>
    <dgm:pt modelId="{33C72949-71DD-4A6A-98CF-5E111855A112}" type="pres">
      <dgm:prSet presAssocID="{58EE992D-9CCA-419B-A01A-80F15F291AB3}" presName="parTxOnly" presStyleLbl="node1" presStyleIdx="1" presStyleCnt="4">
        <dgm:presLayoutVars>
          <dgm:chMax val="0"/>
          <dgm:chPref val="0"/>
          <dgm:bulletEnabled val="1"/>
        </dgm:presLayoutVars>
      </dgm:prSet>
      <dgm:spPr/>
      <dgm:t>
        <a:bodyPr/>
        <a:lstStyle/>
        <a:p>
          <a:endParaRPr lang="es-EC"/>
        </a:p>
      </dgm:t>
    </dgm:pt>
    <dgm:pt modelId="{8C60371F-7012-4CB1-A2F9-09FECD6EB28D}" type="pres">
      <dgm:prSet presAssocID="{9407B925-5E9E-441C-B3C2-418309B724B3}" presName="parTxOnlySpace" presStyleCnt="0"/>
      <dgm:spPr/>
    </dgm:pt>
    <dgm:pt modelId="{988BF4A2-F47D-4BBC-A3FF-CDA77B975228}" type="pres">
      <dgm:prSet presAssocID="{730049BE-FDAE-4CC1-920D-BCE6748BF706}" presName="parTxOnly" presStyleLbl="node1" presStyleIdx="2" presStyleCnt="4">
        <dgm:presLayoutVars>
          <dgm:chMax val="0"/>
          <dgm:chPref val="0"/>
          <dgm:bulletEnabled val="1"/>
        </dgm:presLayoutVars>
      </dgm:prSet>
      <dgm:spPr/>
      <dgm:t>
        <a:bodyPr/>
        <a:lstStyle/>
        <a:p>
          <a:endParaRPr lang="es-EC"/>
        </a:p>
      </dgm:t>
    </dgm:pt>
    <dgm:pt modelId="{E325271F-CFB0-4B97-8A72-52BA11D97674}" type="pres">
      <dgm:prSet presAssocID="{86BF5D94-1665-469C-B04B-02845370509B}" presName="parTxOnlySpace" presStyleCnt="0"/>
      <dgm:spPr/>
    </dgm:pt>
    <dgm:pt modelId="{B2A10E04-284C-4B8A-A64B-B712114A3D0D}" type="pres">
      <dgm:prSet presAssocID="{BFF2800B-0282-4250-8AF0-E9A139147DD7}" presName="parTxOnly" presStyleLbl="node1" presStyleIdx="3" presStyleCnt="4">
        <dgm:presLayoutVars>
          <dgm:chMax val="0"/>
          <dgm:chPref val="0"/>
          <dgm:bulletEnabled val="1"/>
        </dgm:presLayoutVars>
      </dgm:prSet>
      <dgm:spPr/>
      <dgm:t>
        <a:bodyPr/>
        <a:lstStyle/>
        <a:p>
          <a:endParaRPr lang="es-EC"/>
        </a:p>
      </dgm:t>
    </dgm:pt>
  </dgm:ptLst>
  <dgm:cxnLst>
    <dgm:cxn modelId="{9D0A2E48-6CA3-4EA1-9554-9ED28CC259D8}" srcId="{2A4DA648-3C07-45FA-845A-779B847D00ED}" destId="{58EE992D-9CCA-419B-A01A-80F15F291AB3}" srcOrd="1" destOrd="0" parTransId="{0A1014F0-FA47-4721-932B-1A35D488113A}" sibTransId="{9407B925-5E9E-441C-B3C2-418309B724B3}"/>
    <dgm:cxn modelId="{78D15B69-CDD8-4D21-B8EC-6BD1E07303DA}" srcId="{2A4DA648-3C07-45FA-845A-779B847D00ED}" destId="{BFF2800B-0282-4250-8AF0-E9A139147DD7}" srcOrd="3" destOrd="0" parTransId="{593020A9-AC03-4D29-A07C-1578BD308979}" sibTransId="{BBDBADC9-3F14-485C-8510-13FAB32445E8}"/>
    <dgm:cxn modelId="{50347628-442A-44F5-B3C2-456022262EB2}" type="presOf" srcId="{2A4DA648-3C07-45FA-845A-779B847D00ED}" destId="{A47C5A4D-B9E8-484E-B5E7-650C9589A220}" srcOrd="0" destOrd="0" presId="urn:microsoft.com/office/officeart/2005/8/layout/chevron1"/>
    <dgm:cxn modelId="{51C80F1B-F607-4233-8E4B-485E6D748ECF}" type="presOf" srcId="{730049BE-FDAE-4CC1-920D-BCE6748BF706}" destId="{988BF4A2-F47D-4BBC-A3FF-CDA77B975228}" srcOrd="0" destOrd="0" presId="urn:microsoft.com/office/officeart/2005/8/layout/chevron1"/>
    <dgm:cxn modelId="{CA803117-FC6F-4B9C-B1E3-0249B1A22695}" srcId="{2A4DA648-3C07-45FA-845A-779B847D00ED}" destId="{730049BE-FDAE-4CC1-920D-BCE6748BF706}" srcOrd="2" destOrd="0" parTransId="{D4B4C94A-DCB7-492A-9140-0CAB9E93C395}" sibTransId="{86BF5D94-1665-469C-B04B-02845370509B}"/>
    <dgm:cxn modelId="{0F231C69-A474-4A2B-9F8D-E68F0E3DEA01}" type="presOf" srcId="{58EE992D-9CCA-419B-A01A-80F15F291AB3}" destId="{33C72949-71DD-4A6A-98CF-5E111855A112}" srcOrd="0" destOrd="0" presId="urn:microsoft.com/office/officeart/2005/8/layout/chevron1"/>
    <dgm:cxn modelId="{DDD65904-019E-4BC9-A56A-D237D5F2CA6E}" type="presOf" srcId="{C700F40E-7833-4B10-8B6D-786FE90793D6}" destId="{6C67620C-3D8A-4EAF-94C4-7051319C7C9D}" srcOrd="0" destOrd="0" presId="urn:microsoft.com/office/officeart/2005/8/layout/chevron1"/>
    <dgm:cxn modelId="{BDA1231E-8E04-46E0-98F3-EA5B1A6D1715}" srcId="{2A4DA648-3C07-45FA-845A-779B847D00ED}" destId="{C700F40E-7833-4B10-8B6D-786FE90793D6}" srcOrd="0" destOrd="0" parTransId="{40E25290-38F9-47CF-BC42-B448B7D2F1E9}" sibTransId="{62C1D755-ED1A-4CDF-9BA6-6E8108A54F93}"/>
    <dgm:cxn modelId="{99440186-AC53-4030-926E-1132F4BD3777}" type="presOf" srcId="{BFF2800B-0282-4250-8AF0-E9A139147DD7}" destId="{B2A10E04-284C-4B8A-A64B-B712114A3D0D}" srcOrd="0" destOrd="0" presId="urn:microsoft.com/office/officeart/2005/8/layout/chevron1"/>
    <dgm:cxn modelId="{316AF991-6FD3-474B-BD07-4F99473FAC3E}" type="presParOf" srcId="{A47C5A4D-B9E8-484E-B5E7-650C9589A220}" destId="{6C67620C-3D8A-4EAF-94C4-7051319C7C9D}" srcOrd="0" destOrd="0" presId="urn:microsoft.com/office/officeart/2005/8/layout/chevron1"/>
    <dgm:cxn modelId="{B37769BD-DCC5-4A2D-9584-F5642536F4C0}" type="presParOf" srcId="{A47C5A4D-B9E8-484E-B5E7-650C9589A220}" destId="{9FC461B2-9837-423B-ACCC-2C69CEA5D8F9}" srcOrd="1" destOrd="0" presId="urn:microsoft.com/office/officeart/2005/8/layout/chevron1"/>
    <dgm:cxn modelId="{B9D60485-F1EB-4104-9AC6-861DFD8070C1}" type="presParOf" srcId="{A47C5A4D-B9E8-484E-B5E7-650C9589A220}" destId="{33C72949-71DD-4A6A-98CF-5E111855A112}" srcOrd="2" destOrd="0" presId="urn:microsoft.com/office/officeart/2005/8/layout/chevron1"/>
    <dgm:cxn modelId="{C5A19BD6-C16D-484A-9637-F185A2B49C2B}" type="presParOf" srcId="{A47C5A4D-B9E8-484E-B5E7-650C9589A220}" destId="{8C60371F-7012-4CB1-A2F9-09FECD6EB28D}" srcOrd="3" destOrd="0" presId="urn:microsoft.com/office/officeart/2005/8/layout/chevron1"/>
    <dgm:cxn modelId="{39EAC32F-C42E-46D1-81FA-B725BD035827}" type="presParOf" srcId="{A47C5A4D-B9E8-484E-B5E7-650C9589A220}" destId="{988BF4A2-F47D-4BBC-A3FF-CDA77B975228}" srcOrd="4" destOrd="0" presId="urn:microsoft.com/office/officeart/2005/8/layout/chevron1"/>
    <dgm:cxn modelId="{0A04E831-516E-46CA-ADFB-E7071B3FCF88}" type="presParOf" srcId="{A47C5A4D-B9E8-484E-B5E7-650C9589A220}" destId="{E325271F-CFB0-4B97-8A72-52BA11D97674}" srcOrd="5" destOrd="0" presId="urn:microsoft.com/office/officeart/2005/8/layout/chevron1"/>
    <dgm:cxn modelId="{5EBAEE71-2868-408B-80D7-9EDC9910DCDB}" type="presParOf" srcId="{A47C5A4D-B9E8-484E-B5E7-650C9589A220}" destId="{B2A10E04-284C-4B8A-A64B-B712114A3D0D}"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287C67-0A2C-4CED-8310-D983A42848A9}" type="doc">
      <dgm:prSet loTypeId="urn:microsoft.com/office/officeart/2005/8/layout/arrow3" loCatId="relationship" qsTypeId="urn:microsoft.com/office/officeart/2005/8/quickstyle/simple2" qsCatId="simple" csTypeId="urn:microsoft.com/office/officeart/2005/8/colors/colorful4" csCatId="colorful" phldr="1"/>
      <dgm:spPr/>
      <dgm:t>
        <a:bodyPr/>
        <a:lstStyle/>
        <a:p>
          <a:endParaRPr lang="es-EC"/>
        </a:p>
      </dgm:t>
    </dgm:pt>
    <dgm:pt modelId="{D552F444-531C-4415-BABB-56AB037BF21E}">
      <dgm:prSet phldrT="[Texto]"/>
      <dgm:spPr/>
      <dgm:t>
        <a:bodyPr/>
        <a:lstStyle/>
        <a:p>
          <a:r>
            <a:rPr lang="es-EC" b="1" dirty="0" smtClean="0">
              <a:solidFill>
                <a:schemeClr val="bg2">
                  <a:lumMod val="10000"/>
                </a:schemeClr>
              </a:solidFill>
            </a:rPr>
            <a:t>EMPRESA 5</a:t>
          </a:r>
          <a:endParaRPr lang="es-EC" b="1" dirty="0">
            <a:solidFill>
              <a:schemeClr val="bg2">
                <a:lumMod val="10000"/>
              </a:schemeClr>
            </a:solidFill>
          </a:endParaRPr>
        </a:p>
      </dgm:t>
    </dgm:pt>
    <dgm:pt modelId="{09F1B15F-035E-422D-A5B9-CA7DE5614A2A}" type="parTrans" cxnId="{DDC20033-735A-4DBE-BD25-A70C9D632CBB}">
      <dgm:prSet/>
      <dgm:spPr/>
      <dgm:t>
        <a:bodyPr/>
        <a:lstStyle/>
        <a:p>
          <a:endParaRPr lang="es-EC"/>
        </a:p>
      </dgm:t>
    </dgm:pt>
    <dgm:pt modelId="{A9D5E63B-6507-4F32-83C8-3BB0F6FC80A5}" type="sibTrans" cxnId="{DDC20033-735A-4DBE-BD25-A70C9D632CBB}">
      <dgm:prSet/>
      <dgm:spPr/>
      <dgm:t>
        <a:bodyPr/>
        <a:lstStyle/>
        <a:p>
          <a:endParaRPr lang="es-EC"/>
        </a:p>
      </dgm:t>
    </dgm:pt>
    <dgm:pt modelId="{6569BEC6-0B62-4410-A2CC-F0A7FF82B975}">
      <dgm:prSet phldrT="[Texto]"/>
      <dgm:spPr/>
      <dgm:t>
        <a:bodyPr/>
        <a:lstStyle/>
        <a:p>
          <a:r>
            <a:rPr lang="es-EC" b="1" dirty="0" smtClean="0">
              <a:solidFill>
                <a:schemeClr val="bg2">
                  <a:lumMod val="10000"/>
                </a:schemeClr>
              </a:solidFill>
            </a:rPr>
            <a:t>EMPRESA 7</a:t>
          </a:r>
          <a:endParaRPr lang="es-EC" b="1" dirty="0">
            <a:solidFill>
              <a:schemeClr val="bg2">
                <a:lumMod val="10000"/>
              </a:schemeClr>
            </a:solidFill>
          </a:endParaRPr>
        </a:p>
      </dgm:t>
    </dgm:pt>
    <dgm:pt modelId="{1486CD50-F6B8-423C-830C-85AC4F508AE8}" type="parTrans" cxnId="{AC22B319-AE16-4AEB-907D-8A793506F86D}">
      <dgm:prSet/>
      <dgm:spPr/>
      <dgm:t>
        <a:bodyPr/>
        <a:lstStyle/>
        <a:p>
          <a:endParaRPr lang="es-EC"/>
        </a:p>
      </dgm:t>
    </dgm:pt>
    <dgm:pt modelId="{6A17B6B0-6CB7-438D-91D3-593B2A4C8B63}" type="sibTrans" cxnId="{AC22B319-AE16-4AEB-907D-8A793506F86D}">
      <dgm:prSet/>
      <dgm:spPr/>
      <dgm:t>
        <a:bodyPr/>
        <a:lstStyle/>
        <a:p>
          <a:endParaRPr lang="es-EC"/>
        </a:p>
      </dgm:t>
    </dgm:pt>
    <dgm:pt modelId="{F72C487D-E7D6-4198-B15D-3AB323480972}" type="pres">
      <dgm:prSet presAssocID="{52287C67-0A2C-4CED-8310-D983A42848A9}" presName="compositeShape" presStyleCnt="0">
        <dgm:presLayoutVars>
          <dgm:chMax val="2"/>
          <dgm:dir/>
          <dgm:resizeHandles val="exact"/>
        </dgm:presLayoutVars>
      </dgm:prSet>
      <dgm:spPr/>
      <dgm:t>
        <a:bodyPr/>
        <a:lstStyle/>
        <a:p>
          <a:endParaRPr lang="es-EC"/>
        </a:p>
      </dgm:t>
    </dgm:pt>
    <dgm:pt modelId="{4B8D5336-2ED9-4C53-9BE3-73F3EE39BEE5}" type="pres">
      <dgm:prSet presAssocID="{52287C67-0A2C-4CED-8310-D983A42848A9}" presName="divider" presStyleLbl="fgShp" presStyleIdx="0" presStyleCnt="1"/>
      <dgm:spPr/>
    </dgm:pt>
    <dgm:pt modelId="{87424AC7-61C0-41ED-A61F-4ECB24D5C1E2}" type="pres">
      <dgm:prSet presAssocID="{D552F444-531C-4415-BABB-56AB037BF21E}" presName="downArrow" presStyleLbl="node1" presStyleIdx="0" presStyleCnt="2"/>
      <dgm:spPr/>
    </dgm:pt>
    <dgm:pt modelId="{714B5E68-7D9C-4842-9C8E-EE8ABDE47D36}" type="pres">
      <dgm:prSet presAssocID="{D552F444-531C-4415-BABB-56AB037BF21E}" presName="downArrowText" presStyleLbl="revTx" presStyleIdx="0" presStyleCnt="2">
        <dgm:presLayoutVars>
          <dgm:bulletEnabled val="1"/>
        </dgm:presLayoutVars>
      </dgm:prSet>
      <dgm:spPr/>
      <dgm:t>
        <a:bodyPr/>
        <a:lstStyle/>
        <a:p>
          <a:endParaRPr lang="es-EC"/>
        </a:p>
      </dgm:t>
    </dgm:pt>
    <dgm:pt modelId="{0A4245EE-49C2-4BC9-B0FB-ED3AFCD69E29}" type="pres">
      <dgm:prSet presAssocID="{6569BEC6-0B62-4410-A2CC-F0A7FF82B975}" presName="upArrow" presStyleLbl="node1" presStyleIdx="1" presStyleCnt="2"/>
      <dgm:spPr/>
    </dgm:pt>
    <dgm:pt modelId="{EE9AE920-658D-4EBF-831F-2391D37EA907}" type="pres">
      <dgm:prSet presAssocID="{6569BEC6-0B62-4410-A2CC-F0A7FF82B975}" presName="upArrowText" presStyleLbl="revTx" presStyleIdx="1" presStyleCnt="2">
        <dgm:presLayoutVars>
          <dgm:bulletEnabled val="1"/>
        </dgm:presLayoutVars>
      </dgm:prSet>
      <dgm:spPr/>
      <dgm:t>
        <a:bodyPr/>
        <a:lstStyle/>
        <a:p>
          <a:endParaRPr lang="es-EC"/>
        </a:p>
      </dgm:t>
    </dgm:pt>
  </dgm:ptLst>
  <dgm:cxnLst>
    <dgm:cxn modelId="{AC22B319-AE16-4AEB-907D-8A793506F86D}" srcId="{52287C67-0A2C-4CED-8310-D983A42848A9}" destId="{6569BEC6-0B62-4410-A2CC-F0A7FF82B975}" srcOrd="1" destOrd="0" parTransId="{1486CD50-F6B8-423C-830C-85AC4F508AE8}" sibTransId="{6A17B6B0-6CB7-438D-91D3-593B2A4C8B63}"/>
    <dgm:cxn modelId="{15DBF0AB-B18F-4DD4-BBDC-4D3932F1CC4E}" type="presOf" srcId="{D552F444-531C-4415-BABB-56AB037BF21E}" destId="{714B5E68-7D9C-4842-9C8E-EE8ABDE47D36}" srcOrd="0" destOrd="0" presId="urn:microsoft.com/office/officeart/2005/8/layout/arrow3"/>
    <dgm:cxn modelId="{DDC20033-735A-4DBE-BD25-A70C9D632CBB}" srcId="{52287C67-0A2C-4CED-8310-D983A42848A9}" destId="{D552F444-531C-4415-BABB-56AB037BF21E}" srcOrd="0" destOrd="0" parTransId="{09F1B15F-035E-422D-A5B9-CA7DE5614A2A}" sibTransId="{A9D5E63B-6507-4F32-83C8-3BB0F6FC80A5}"/>
    <dgm:cxn modelId="{B3FDFD31-8304-44EF-BC81-B65682F049E1}" type="presOf" srcId="{52287C67-0A2C-4CED-8310-D983A42848A9}" destId="{F72C487D-E7D6-4198-B15D-3AB323480972}" srcOrd="0" destOrd="0" presId="urn:microsoft.com/office/officeart/2005/8/layout/arrow3"/>
    <dgm:cxn modelId="{EB794207-5822-4CB3-AF4B-BCBEE387A9F5}" type="presOf" srcId="{6569BEC6-0B62-4410-A2CC-F0A7FF82B975}" destId="{EE9AE920-658D-4EBF-831F-2391D37EA907}" srcOrd="0" destOrd="0" presId="urn:microsoft.com/office/officeart/2005/8/layout/arrow3"/>
    <dgm:cxn modelId="{B754016A-59CA-4B9C-B99D-0D3A2ECAD12C}" type="presParOf" srcId="{F72C487D-E7D6-4198-B15D-3AB323480972}" destId="{4B8D5336-2ED9-4C53-9BE3-73F3EE39BEE5}" srcOrd="0" destOrd="0" presId="urn:microsoft.com/office/officeart/2005/8/layout/arrow3"/>
    <dgm:cxn modelId="{FE6B6FCA-1D18-48F8-A9D7-42B278CF8B3B}" type="presParOf" srcId="{F72C487D-E7D6-4198-B15D-3AB323480972}" destId="{87424AC7-61C0-41ED-A61F-4ECB24D5C1E2}" srcOrd="1" destOrd="0" presId="urn:microsoft.com/office/officeart/2005/8/layout/arrow3"/>
    <dgm:cxn modelId="{F4628A0D-8A29-4BA7-AC57-0748B8BECA0F}" type="presParOf" srcId="{F72C487D-E7D6-4198-B15D-3AB323480972}" destId="{714B5E68-7D9C-4842-9C8E-EE8ABDE47D36}" srcOrd="2" destOrd="0" presId="urn:microsoft.com/office/officeart/2005/8/layout/arrow3"/>
    <dgm:cxn modelId="{A50039A7-59FB-4F57-A654-4E77FEECC0FC}" type="presParOf" srcId="{F72C487D-E7D6-4198-B15D-3AB323480972}" destId="{0A4245EE-49C2-4BC9-B0FB-ED3AFCD69E29}" srcOrd="3" destOrd="0" presId="urn:microsoft.com/office/officeart/2005/8/layout/arrow3"/>
    <dgm:cxn modelId="{AA0CFA0E-35EC-4A40-BAB9-213D65C330D0}" type="presParOf" srcId="{F72C487D-E7D6-4198-B15D-3AB323480972}" destId="{EE9AE920-658D-4EBF-831F-2391D37EA90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287C67-0A2C-4CED-8310-D983A42848A9}" type="doc">
      <dgm:prSet loTypeId="urn:microsoft.com/office/officeart/2005/8/layout/arrow3" loCatId="relationship" qsTypeId="urn:microsoft.com/office/officeart/2005/8/quickstyle/simple2" qsCatId="simple" csTypeId="urn:microsoft.com/office/officeart/2005/8/colors/colorful4" csCatId="colorful" phldr="1"/>
      <dgm:spPr/>
      <dgm:t>
        <a:bodyPr/>
        <a:lstStyle/>
        <a:p>
          <a:endParaRPr lang="es-EC"/>
        </a:p>
      </dgm:t>
    </dgm:pt>
    <dgm:pt modelId="{D552F444-531C-4415-BABB-56AB037BF21E}">
      <dgm:prSet phldrT="[Texto]"/>
      <dgm:spPr/>
      <dgm:t>
        <a:bodyPr/>
        <a:lstStyle/>
        <a:p>
          <a:r>
            <a:rPr lang="es-EC" b="1" dirty="0" smtClean="0">
              <a:solidFill>
                <a:schemeClr val="bg2">
                  <a:lumMod val="10000"/>
                </a:schemeClr>
              </a:solidFill>
            </a:rPr>
            <a:t>EMPRESA 7-9</a:t>
          </a:r>
          <a:endParaRPr lang="es-EC" b="1" dirty="0">
            <a:solidFill>
              <a:schemeClr val="bg2">
                <a:lumMod val="10000"/>
              </a:schemeClr>
            </a:solidFill>
          </a:endParaRPr>
        </a:p>
      </dgm:t>
    </dgm:pt>
    <dgm:pt modelId="{09F1B15F-035E-422D-A5B9-CA7DE5614A2A}" type="parTrans" cxnId="{DDC20033-735A-4DBE-BD25-A70C9D632CBB}">
      <dgm:prSet/>
      <dgm:spPr/>
      <dgm:t>
        <a:bodyPr/>
        <a:lstStyle/>
        <a:p>
          <a:endParaRPr lang="es-EC"/>
        </a:p>
      </dgm:t>
    </dgm:pt>
    <dgm:pt modelId="{A9D5E63B-6507-4F32-83C8-3BB0F6FC80A5}" type="sibTrans" cxnId="{DDC20033-735A-4DBE-BD25-A70C9D632CBB}">
      <dgm:prSet/>
      <dgm:spPr/>
      <dgm:t>
        <a:bodyPr/>
        <a:lstStyle/>
        <a:p>
          <a:endParaRPr lang="es-EC"/>
        </a:p>
      </dgm:t>
    </dgm:pt>
    <dgm:pt modelId="{6569BEC6-0B62-4410-A2CC-F0A7FF82B975}">
      <dgm:prSet phldrT="[Texto]"/>
      <dgm:spPr/>
      <dgm:t>
        <a:bodyPr/>
        <a:lstStyle/>
        <a:p>
          <a:r>
            <a:rPr lang="es-EC" b="1" dirty="0" smtClean="0">
              <a:solidFill>
                <a:schemeClr val="bg2">
                  <a:lumMod val="10000"/>
                </a:schemeClr>
              </a:solidFill>
            </a:rPr>
            <a:t>EMPRESA 5-10-4</a:t>
          </a:r>
          <a:endParaRPr lang="es-EC" b="1" dirty="0">
            <a:solidFill>
              <a:schemeClr val="bg2">
                <a:lumMod val="10000"/>
              </a:schemeClr>
            </a:solidFill>
          </a:endParaRPr>
        </a:p>
      </dgm:t>
    </dgm:pt>
    <dgm:pt modelId="{1486CD50-F6B8-423C-830C-85AC4F508AE8}" type="parTrans" cxnId="{AC22B319-AE16-4AEB-907D-8A793506F86D}">
      <dgm:prSet/>
      <dgm:spPr/>
      <dgm:t>
        <a:bodyPr/>
        <a:lstStyle/>
        <a:p>
          <a:endParaRPr lang="es-EC"/>
        </a:p>
      </dgm:t>
    </dgm:pt>
    <dgm:pt modelId="{6A17B6B0-6CB7-438D-91D3-593B2A4C8B63}" type="sibTrans" cxnId="{AC22B319-AE16-4AEB-907D-8A793506F86D}">
      <dgm:prSet/>
      <dgm:spPr/>
      <dgm:t>
        <a:bodyPr/>
        <a:lstStyle/>
        <a:p>
          <a:endParaRPr lang="es-EC"/>
        </a:p>
      </dgm:t>
    </dgm:pt>
    <dgm:pt modelId="{F72C487D-E7D6-4198-B15D-3AB323480972}" type="pres">
      <dgm:prSet presAssocID="{52287C67-0A2C-4CED-8310-D983A42848A9}" presName="compositeShape" presStyleCnt="0">
        <dgm:presLayoutVars>
          <dgm:chMax val="2"/>
          <dgm:dir/>
          <dgm:resizeHandles val="exact"/>
        </dgm:presLayoutVars>
      </dgm:prSet>
      <dgm:spPr/>
      <dgm:t>
        <a:bodyPr/>
        <a:lstStyle/>
        <a:p>
          <a:endParaRPr lang="es-EC"/>
        </a:p>
      </dgm:t>
    </dgm:pt>
    <dgm:pt modelId="{4B8D5336-2ED9-4C53-9BE3-73F3EE39BEE5}" type="pres">
      <dgm:prSet presAssocID="{52287C67-0A2C-4CED-8310-D983A42848A9}" presName="divider" presStyleLbl="fgShp" presStyleIdx="0" presStyleCnt="1"/>
      <dgm:spPr/>
    </dgm:pt>
    <dgm:pt modelId="{87424AC7-61C0-41ED-A61F-4ECB24D5C1E2}" type="pres">
      <dgm:prSet presAssocID="{D552F444-531C-4415-BABB-56AB037BF21E}" presName="downArrow" presStyleLbl="node1" presStyleIdx="0" presStyleCnt="2"/>
      <dgm:spPr/>
    </dgm:pt>
    <dgm:pt modelId="{714B5E68-7D9C-4842-9C8E-EE8ABDE47D36}" type="pres">
      <dgm:prSet presAssocID="{D552F444-531C-4415-BABB-56AB037BF21E}" presName="downArrowText" presStyleLbl="revTx" presStyleIdx="0" presStyleCnt="2">
        <dgm:presLayoutVars>
          <dgm:bulletEnabled val="1"/>
        </dgm:presLayoutVars>
      </dgm:prSet>
      <dgm:spPr/>
      <dgm:t>
        <a:bodyPr/>
        <a:lstStyle/>
        <a:p>
          <a:endParaRPr lang="es-EC"/>
        </a:p>
      </dgm:t>
    </dgm:pt>
    <dgm:pt modelId="{0A4245EE-49C2-4BC9-B0FB-ED3AFCD69E29}" type="pres">
      <dgm:prSet presAssocID="{6569BEC6-0B62-4410-A2CC-F0A7FF82B975}" presName="upArrow" presStyleLbl="node1" presStyleIdx="1" presStyleCnt="2"/>
      <dgm:spPr/>
    </dgm:pt>
    <dgm:pt modelId="{EE9AE920-658D-4EBF-831F-2391D37EA907}" type="pres">
      <dgm:prSet presAssocID="{6569BEC6-0B62-4410-A2CC-F0A7FF82B975}" presName="upArrowText" presStyleLbl="revTx" presStyleIdx="1" presStyleCnt="2">
        <dgm:presLayoutVars>
          <dgm:bulletEnabled val="1"/>
        </dgm:presLayoutVars>
      </dgm:prSet>
      <dgm:spPr/>
      <dgm:t>
        <a:bodyPr/>
        <a:lstStyle/>
        <a:p>
          <a:endParaRPr lang="es-EC"/>
        </a:p>
      </dgm:t>
    </dgm:pt>
  </dgm:ptLst>
  <dgm:cxnLst>
    <dgm:cxn modelId="{AC22B319-AE16-4AEB-907D-8A793506F86D}" srcId="{52287C67-0A2C-4CED-8310-D983A42848A9}" destId="{6569BEC6-0B62-4410-A2CC-F0A7FF82B975}" srcOrd="1" destOrd="0" parTransId="{1486CD50-F6B8-423C-830C-85AC4F508AE8}" sibTransId="{6A17B6B0-6CB7-438D-91D3-593B2A4C8B63}"/>
    <dgm:cxn modelId="{0E7F98BD-5679-4784-917F-23D3C5329C7D}" type="presOf" srcId="{52287C67-0A2C-4CED-8310-D983A42848A9}" destId="{F72C487D-E7D6-4198-B15D-3AB323480972}" srcOrd="0" destOrd="0" presId="urn:microsoft.com/office/officeart/2005/8/layout/arrow3"/>
    <dgm:cxn modelId="{DDC20033-735A-4DBE-BD25-A70C9D632CBB}" srcId="{52287C67-0A2C-4CED-8310-D983A42848A9}" destId="{D552F444-531C-4415-BABB-56AB037BF21E}" srcOrd="0" destOrd="0" parTransId="{09F1B15F-035E-422D-A5B9-CA7DE5614A2A}" sibTransId="{A9D5E63B-6507-4F32-83C8-3BB0F6FC80A5}"/>
    <dgm:cxn modelId="{739A56D1-529A-450F-95D1-321D762B10AA}" type="presOf" srcId="{6569BEC6-0B62-4410-A2CC-F0A7FF82B975}" destId="{EE9AE920-658D-4EBF-831F-2391D37EA907}" srcOrd="0" destOrd="0" presId="urn:microsoft.com/office/officeart/2005/8/layout/arrow3"/>
    <dgm:cxn modelId="{C8E4B750-5CDB-4355-93EA-C76C5855E715}" type="presOf" srcId="{D552F444-531C-4415-BABB-56AB037BF21E}" destId="{714B5E68-7D9C-4842-9C8E-EE8ABDE47D36}" srcOrd="0" destOrd="0" presId="urn:microsoft.com/office/officeart/2005/8/layout/arrow3"/>
    <dgm:cxn modelId="{42C997B0-A8BE-4FE4-B623-EFDA3092793C}" type="presParOf" srcId="{F72C487D-E7D6-4198-B15D-3AB323480972}" destId="{4B8D5336-2ED9-4C53-9BE3-73F3EE39BEE5}" srcOrd="0" destOrd="0" presId="urn:microsoft.com/office/officeart/2005/8/layout/arrow3"/>
    <dgm:cxn modelId="{E2F30966-5C22-4E29-BDDD-03F61AA5DAAD}" type="presParOf" srcId="{F72C487D-E7D6-4198-B15D-3AB323480972}" destId="{87424AC7-61C0-41ED-A61F-4ECB24D5C1E2}" srcOrd="1" destOrd="0" presId="urn:microsoft.com/office/officeart/2005/8/layout/arrow3"/>
    <dgm:cxn modelId="{0D816E5A-59A0-48EA-93A3-B09B44309A09}" type="presParOf" srcId="{F72C487D-E7D6-4198-B15D-3AB323480972}" destId="{714B5E68-7D9C-4842-9C8E-EE8ABDE47D36}" srcOrd="2" destOrd="0" presId="urn:microsoft.com/office/officeart/2005/8/layout/arrow3"/>
    <dgm:cxn modelId="{8C0F7B02-4776-4D0C-ABD2-375035C88CFA}" type="presParOf" srcId="{F72C487D-E7D6-4198-B15D-3AB323480972}" destId="{0A4245EE-49C2-4BC9-B0FB-ED3AFCD69E29}" srcOrd="3" destOrd="0" presId="urn:microsoft.com/office/officeart/2005/8/layout/arrow3"/>
    <dgm:cxn modelId="{C11C6026-BF6E-4F5C-8870-84828DA4282A}" type="presParOf" srcId="{F72C487D-E7D6-4198-B15D-3AB323480972}" destId="{EE9AE920-658D-4EBF-831F-2391D37EA90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236EE0-F7B8-4C52-8AB4-BC28D6B9C896}" type="doc">
      <dgm:prSet loTypeId="urn:microsoft.com/office/officeart/2005/8/layout/vList3" loCatId="list" qsTypeId="urn:microsoft.com/office/officeart/2005/8/quickstyle/simple4" qsCatId="simple" csTypeId="urn:microsoft.com/office/officeart/2005/8/colors/colorful2" csCatId="colorful" phldr="1"/>
      <dgm:spPr/>
    </dgm:pt>
    <dgm:pt modelId="{4009FA08-9C26-4B07-89BE-877F320DD39D}">
      <dgm:prSet phldrT="[Texto]"/>
      <dgm:spPr/>
      <dgm:t>
        <a:bodyPr/>
        <a:lstStyle/>
        <a:p>
          <a:r>
            <a:rPr lang="es-EC" dirty="0" smtClean="0"/>
            <a:t>En América Latina la RSE tiene fuertes bases en Brasil, mientras que las estadísticas de empresas que aplican RSE en Ecuador ha incrementado con los años.</a:t>
          </a:r>
          <a:endParaRPr lang="es-EC" dirty="0"/>
        </a:p>
      </dgm:t>
    </dgm:pt>
    <dgm:pt modelId="{A9354A6B-273A-40D3-A2DC-C4C4E025EF04}" type="parTrans" cxnId="{765F7829-750E-456C-8CC1-51E6A319D72A}">
      <dgm:prSet/>
      <dgm:spPr/>
      <dgm:t>
        <a:bodyPr/>
        <a:lstStyle/>
        <a:p>
          <a:endParaRPr lang="es-EC"/>
        </a:p>
      </dgm:t>
    </dgm:pt>
    <dgm:pt modelId="{2B0CFDA7-1F6C-4C98-870B-5EFE78252143}" type="sibTrans" cxnId="{765F7829-750E-456C-8CC1-51E6A319D72A}">
      <dgm:prSet/>
      <dgm:spPr/>
      <dgm:t>
        <a:bodyPr/>
        <a:lstStyle/>
        <a:p>
          <a:endParaRPr lang="es-EC"/>
        </a:p>
      </dgm:t>
    </dgm:pt>
    <dgm:pt modelId="{983570E2-F521-410C-87D1-2B7A15143DB1}">
      <dgm:prSet phldrT="[Texto]"/>
      <dgm:spPr/>
      <dgm:t>
        <a:bodyPr/>
        <a:lstStyle/>
        <a:p>
          <a:r>
            <a:rPr lang="es-EC" dirty="0" smtClean="0"/>
            <a:t>El ranking de cumplimiento de las 4 dimensiones de RSE según el PM, lo lidera la dimensión de derechos humanos, seguida por la dimensión de medioambiente, anticorrupción y por último la dimensión de ámbito laboral.</a:t>
          </a:r>
          <a:endParaRPr lang="es-EC" dirty="0"/>
        </a:p>
      </dgm:t>
    </dgm:pt>
    <dgm:pt modelId="{70601AE2-6156-4E65-AB01-8322888A8ADC}" type="parTrans" cxnId="{7E69F855-DB58-4383-A1C0-F4505A08F78A}">
      <dgm:prSet/>
      <dgm:spPr/>
      <dgm:t>
        <a:bodyPr/>
        <a:lstStyle/>
        <a:p>
          <a:endParaRPr lang="es-EC"/>
        </a:p>
      </dgm:t>
    </dgm:pt>
    <dgm:pt modelId="{3D7B4837-E523-41B2-B089-5E2D56CD668D}" type="sibTrans" cxnId="{7E69F855-DB58-4383-A1C0-F4505A08F78A}">
      <dgm:prSet/>
      <dgm:spPr/>
      <dgm:t>
        <a:bodyPr/>
        <a:lstStyle/>
        <a:p>
          <a:endParaRPr lang="es-EC"/>
        </a:p>
      </dgm:t>
    </dgm:pt>
    <dgm:pt modelId="{05611826-CBC0-4CB2-856A-151271E006FB}" type="pres">
      <dgm:prSet presAssocID="{06236EE0-F7B8-4C52-8AB4-BC28D6B9C896}" presName="linearFlow" presStyleCnt="0">
        <dgm:presLayoutVars>
          <dgm:dir/>
          <dgm:resizeHandles val="exact"/>
        </dgm:presLayoutVars>
      </dgm:prSet>
      <dgm:spPr/>
    </dgm:pt>
    <dgm:pt modelId="{8FB46209-89E2-4101-9446-31A27416CE8A}" type="pres">
      <dgm:prSet presAssocID="{4009FA08-9C26-4B07-89BE-877F320DD39D}" presName="composite" presStyleCnt="0"/>
      <dgm:spPr/>
    </dgm:pt>
    <dgm:pt modelId="{0D8B1F30-47B1-4FAF-8EE2-346E7215F012}" type="pres">
      <dgm:prSet presAssocID="{4009FA08-9C26-4B07-89BE-877F320DD39D}" presName="imgShp" presStyleLbl="fgImgPlace1" presStyleIdx="0" presStyleCnt="2"/>
      <dgm:spPr>
        <a:blipFill rotWithShape="1">
          <a:blip xmlns:r="http://schemas.openxmlformats.org/officeDocument/2006/relationships" r:embed="rId1"/>
          <a:stretch>
            <a:fillRect/>
          </a:stretch>
        </a:blipFill>
      </dgm:spPr>
    </dgm:pt>
    <dgm:pt modelId="{10E97FDE-1B92-4412-81EC-DEAFB64F7840}" type="pres">
      <dgm:prSet presAssocID="{4009FA08-9C26-4B07-89BE-877F320DD39D}" presName="txShp" presStyleLbl="node1" presStyleIdx="0" presStyleCnt="2">
        <dgm:presLayoutVars>
          <dgm:bulletEnabled val="1"/>
        </dgm:presLayoutVars>
      </dgm:prSet>
      <dgm:spPr/>
      <dgm:t>
        <a:bodyPr/>
        <a:lstStyle/>
        <a:p>
          <a:endParaRPr lang="es-EC"/>
        </a:p>
      </dgm:t>
    </dgm:pt>
    <dgm:pt modelId="{2C4E5097-EF00-498A-B3E2-E665D14354C0}" type="pres">
      <dgm:prSet presAssocID="{2B0CFDA7-1F6C-4C98-870B-5EFE78252143}" presName="spacing" presStyleCnt="0"/>
      <dgm:spPr/>
    </dgm:pt>
    <dgm:pt modelId="{9E06823F-E3C5-428B-B05E-248A6D5C5DA8}" type="pres">
      <dgm:prSet presAssocID="{983570E2-F521-410C-87D1-2B7A15143DB1}" presName="composite" presStyleCnt="0"/>
      <dgm:spPr/>
    </dgm:pt>
    <dgm:pt modelId="{5A3D2300-8530-42C8-B21F-2259C7E93547}" type="pres">
      <dgm:prSet presAssocID="{983570E2-F521-410C-87D1-2B7A15143DB1}" presName="imgShp" presStyleLbl="fgImgPlace1" presStyleIdx="1" presStyleCnt="2"/>
      <dgm:spPr>
        <a:blipFill rotWithShape="1">
          <a:blip xmlns:r="http://schemas.openxmlformats.org/officeDocument/2006/relationships" r:embed="rId1"/>
          <a:stretch>
            <a:fillRect/>
          </a:stretch>
        </a:blipFill>
      </dgm:spPr>
    </dgm:pt>
    <dgm:pt modelId="{3E6EB6EC-F3B3-465E-81C9-C3ED296721A2}" type="pres">
      <dgm:prSet presAssocID="{983570E2-F521-410C-87D1-2B7A15143DB1}" presName="txShp" presStyleLbl="node1" presStyleIdx="1" presStyleCnt="2">
        <dgm:presLayoutVars>
          <dgm:bulletEnabled val="1"/>
        </dgm:presLayoutVars>
      </dgm:prSet>
      <dgm:spPr/>
      <dgm:t>
        <a:bodyPr/>
        <a:lstStyle/>
        <a:p>
          <a:endParaRPr lang="es-EC"/>
        </a:p>
      </dgm:t>
    </dgm:pt>
  </dgm:ptLst>
  <dgm:cxnLst>
    <dgm:cxn modelId="{765F7829-750E-456C-8CC1-51E6A319D72A}" srcId="{06236EE0-F7B8-4C52-8AB4-BC28D6B9C896}" destId="{4009FA08-9C26-4B07-89BE-877F320DD39D}" srcOrd="0" destOrd="0" parTransId="{A9354A6B-273A-40D3-A2DC-C4C4E025EF04}" sibTransId="{2B0CFDA7-1F6C-4C98-870B-5EFE78252143}"/>
    <dgm:cxn modelId="{64BB2B24-FB9A-4DD0-A5BD-43794FF53D68}" type="presOf" srcId="{983570E2-F521-410C-87D1-2B7A15143DB1}" destId="{3E6EB6EC-F3B3-465E-81C9-C3ED296721A2}" srcOrd="0" destOrd="0" presId="urn:microsoft.com/office/officeart/2005/8/layout/vList3"/>
    <dgm:cxn modelId="{C5546893-C2AE-41C1-824B-9145CA5820C2}" type="presOf" srcId="{4009FA08-9C26-4B07-89BE-877F320DD39D}" destId="{10E97FDE-1B92-4412-81EC-DEAFB64F7840}" srcOrd="0" destOrd="0" presId="urn:microsoft.com/office/officeart/2005/8/layout/vList3"/>
    <dgm:cxn modelId="{F51314BE-D95E-43D1-BED6-87B5527DB137}" type="presOf" srcId="{06236EE0-F7B8-4C52-8AB4-BC28D6B9C896}" destId="{05611826-CBC0-4CB2-856A-151271E006FB}" srcOrd="0" destOrd="0" presId="urn:microsoft.com/office/officeart/2005/8/layout/vList3"/>
    <dgm:cxn modelId="{7E69F855-DB58-4383-A1C0-F4505A08F78A}" srcId="{06236EE0-F7B8-4C52-8AB4-BC28D6B9C896}" destId="{983570E2-F521-410C-87D1-2B7A15143DB1}" srcOrd="1" destOrd="0" parTransId="{70601AE2-6156-4E65-AB01-8322888A8ADC}" sibTransId="{3D7B4837-E523-41B2-B089-5E2D56CD668D}"/>
    <dgm:cxn modelId="{2A4BB051-9DAE-421D-94B1-E5F1A5B24550}" type="presParOf" srcId="{05611826-CBC0-4CB2-856A-151271E006FB}" destId="{8FB46209-89E2-4101-9446-31A27416CE8A}" srcOrd="0" destOrd="0" presId="urn:microsoft.com/office/officeart/2005/8/layout/vList3"/>
    <dgm:cxn modelId="{AAC0F2D6-A0F5-4808-BC73-2B1C110D635D}" type="presParOf" srcId="{8FB46209-89E2-4101-9446-31A27416CE8A}" destId="{0D8B1F30-47B1-4FAF-8EE2-346E7215F012}" srcOrd="0" destOrd="0" presId="urn:microsoft.com/office/officeart/2005/8/layout/vList3"/>
    <dgm:cxn modelId="{C6D7C2B5-EA01-46C0-88EE-D96BAA33B4FB}" type="presParOf" srcId="{8FB46209-89E2-4101-9446-31A27416CE8A}" destId="{10E97FDE-1B92-4412-81EC-DEAFB64F7840}" srcOrd="1" destOrd="0" presId="urn:microsoft.com/office/officeart/2005/8/layout/vList3"/>
    <dgm:cxn modelId="{24ABB4F8-FEDB-4286-B9B4-FEAF104007C5}" type="presParOf" srcId="{05611826-CBC0-4CB2-856A-151271E006FB}" destId="{2C4E5097-EF00-498A-B3E2-E665D14354C0}" srcOrd="1" destOrd="0" presId="urn:microsoft.com/office/officeart/2005/8/layout/vList3"/>
    <dgm:cxn modelId="{908C6DD1-8D34-4EDB-928F-A70E659B197D}" type="presParOf" srcId="{05611826-CBC0-4CB2-856A-151271E006FB}" destId="{9E06823F-E3C5-428B-B05E-248A6D5C5DA8}" srcOrd="2" destOrd="0" presId="urn:microsoft.com/office/officeart/2005/8/layout/vList3"/>
    <dgm:cxn modelId="{469D505D-D073-450E-B13D-6B643873C6D7}" type="presParOf" srcId="{9E06823F-E3C5-428B-B05E-248A6D5C5DA8}" destId="{5A3D2300-8530-42C8-B21F-2259C7E93547}" srcOrd="0" destOrd="0" presId="urn:microsoft.com/office/officeart/2005/8/layout/vList3"/>
    <dgm:cxn modelId="{051D7F48-42BE-466A-A806-DCB1CAAC9CAF}" type="presParOf" srcId="{9E06823F-E3C5-428B-B05E-248A6D5C5DA8}" destId="{3E6EB6EC-F3B3-465E-81C9-C3ED296721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236EE0-F7B8-4C52-8AB4-BC28D6B9C896}" type="doc">
      <dgm:prSet loTypeId="urn:microsoft.com/office/officeart/2005/8/layout/vList3" loCatId="list" qsTypeId="urn:microsoft.com/office/officeart/2005/8/quickstyle/simple4" qsCatId="simple" csTypeId="urn:microsoft.com/office/officeart/2005/8/colors/colorful2" csCatId="colorful" phldr="1"/>
      <dgm:spPr/>
    </dgm:pt>
    <dgm:pt modelId="{4009FA08-9C26-4B07-89BE-877F320DD39D}">
      <dgm:prSet phldrT="[Texto]"/>
      <dgm:spPr/>
      <dgm:t>
        <a:bodyPr/>
        <a:lstStyle/>
        <a:p>
          <a:r>
            <a:rPr lang="es-EC" dirty="0" smtClean="0"/>
            <a:t>De acuerdo al análisis de correlación de Pearson no existe correlación</a:t>
          </a:r>
          <a:endParaRPr lang="es-EC" dirty="0"/>
        </a:p>
      </dgm:t>
    </dgm:pt>
    <dgm:pt modelId="{A9354A6B-273A-40D3-A2DC-C4C4E025EF04}" type="parTrans" cxnId="{765F7829-750E-456C-8CC1-51E6A319D72A}">
      <dgm:prSet/>
      <dgm:spPr/>
      <dgm:t>
        <a:bodyPr/>
        <a:lstStyle/>
        <a:p>
          <a:endParaRPr lang="es-EC"/>
        </a:p>
      </dgm:t>
    </dgm:pt>
    <dgm:pt modelId="{2B0CFDA7-1F6C-4C98-870B-5EFE78252143}" type="sibTrans" cxnId="{765F7829-750E-456C-8CC1-51E6A319D72A}">
      <dgm:prSet/>
      <dgm:spPr/>
      <dgm:t>
        <a:bodyPr/>
        <a:lstStyle/>
        <a:p>
          <a:endParaRPr lang="es-EC"/>
        </a:p>
      </dgm:t>
    </dgm:pt>
    <dgm:pt modelId="{983570E2-F521-410C-87D1-2B7A15143DB1}">
      <dgm:prSet phldrT="[Texto]"/>
      <dgm:spPr/>
      <dgm:t>
        <a:bodyPr/>
        <a:lstStyle/>
        <a:p>
          <a:r>
            <a:rPr lang="es-EC" dirty="0" smtClean="0"/>
            <a:t>De acuerdo al análisis factorial todas las dimensiones de RSE según el PM se relacionan con al menos un indicador de desempeño financiero</a:t>
          </a:r>
          <a:endParaRPr lang="es-EC" dirty="0"/>
        </a:p>
      </dgm:t>
    </dgm:pt>
    <dgm:pt modelId="{70601AE2-6156-4E65-AB01-8322888A8ADC}" type="parTrans" cxnId="{7E69F855-DB58-4383-A1C0-F4505A08F78A}">
      <dgm:prSet/>
      <dgm:spPr/>
      <dgm:t>
        <a:bodyPr/>
        <a:lstStyle/>
        <a:p>
          <a:endParaRPr lang="es-EC"/>
        </a:p>
      </dgm:t>
    </dgm:pt>
    <dgm:pt modelId="{3D7B4837-E523-41B2-B089-5E2D56CD668D}" type="sibTrans" cxnId="{7E69F855-DB58-4383-A1C0-F4505A08F78A}">
      <dgm:prSet/>
      <dgm:spPr/>
      <dgm:t>
        <a:bodyPr/>
        <a:lstStyle/>
        <a:p>
          <a:endParaRPr lang="es-EC"/>
        </a:p>
      </dgm:t>
    </dgm:pt>
    <dgm:pt modelId="{05611826-CBC0-4CB2-856A-151271E006FB}" type="pres">
      <dgm:prSet presAssocID="{06236EE0-F7B8-4C52-8AB4-BC28D6B9C896}" presName="linearFlow" presStyleCnt="0">
        <dgm:presLayoutVars>
          <dgm:dir/>
          <dgm:resizeHandles val="exact"/>
        </dgm:presLayoutVars>
      </dgm:prSet>
      <dgm:spPr/>
    </dgm:pt>
    <dgm:pt modelId="{8FB46209-89E2-4101-9446-31A27416CE8A}" type="pres">
      <dgm:prSet presAssocID="{4009FA08-9C26-4B07-89BE-877F320DD39D}" presName="composite" presStyleCnt="0"/>
      <dgm:spPr/>
    </dgm:pt>
    <dgm:pt modelId="{0D8B1F30-47B1-4FAF-8EE2-346E7215F012}" type="pres">
      <dgm:prSet presAssocID="{4009FA08-9C26-4B07-89BE-877F320DD39D}" presName="imgShp" presStyleLbl="fgImgPlace1" presStyleIdx="0" presStyleCnt="2"/>
      <dgm:spPr>
        <a:blipFill rotWithShape="1">
          <a:blip xmlns:r="http://schemas.openxmlformats.org/officeDocument/2006/relationships" r:embed="rId1"/>
          <a:stretch>
            <a:fillRect/>
          </a:stretch>
        </a:blipFill>
      </dgm:spPr>
    </dgm:pt>
    <dgm:pt modelId="{10E97FDE-1B92-4412-81EC-DEAFB64F7840}" type="pres">
      <dgm:prSet presAssocID="{4009FA08-9C26-4B07-89BE-877F320DD39D}" presName="txShp" presStyleLbl="node1" presStyleIdx="0" presStyleCnt="2">
        <dgm:presLayoutVars>
          <dgm:bulletEnabled val="1"/>
        </dgm:presLayoutVars>
      </dgm:prSet>
      <dgm:spPr/>
      <dgm:t>
        <a:bodyPr/>
        <a:lstStyle/>
        <a:p>
          <a:endParaRPr lang="es-EC"/>
        </a:p>
      </dgm:t>
    </dgm:pt>
    <dgm:pt modelId="{2C4E5097-EF00-498A-B3E2-E665D14354C0}" type="pres">
      <dgm:prSet presAssocID="{2B0CFDA7-1F6C-4C98-870B-5EFE78252143}" presName="spacing" presStyleCnt="0"/>
      <dgm:spPr/>
    </dgm:pt>
    <dgm:pt modelId="{9E06823F-E3C5-428B-B05E-248A6D5C5DA8}" type="pres">
      <dgm:prSet presAssocID="{983570E2-F521-410C-87D1-2B7A15143DB1}" presName="composite" presStyleCnt="0"/>
      <dgm:spPr/>
    </dgm:pt>
    <dgm:pt modelId="{5A3D2300-8530-42C8-B21F-2259C7E93547}" type="pres">
      <dgm:prSet presAssocID="{983570E2-F521-410C-87D1-2B7A15143DB1}" presName="imgShp" presStyleLbl="fgImgPlace1" presStyleIdx="1" presStyleCnt="2"/>
      <dgm:spPr>
        <a:blipFill rotWithShape="1">
          <a:blip xmlns:r="http://schemas.openxmlformats.org/officeDocument/2006/relationships" r:embed="rId1"/>
          <a:stretch>
            <a:fillRect/>
          </a:stretch>
        </a:blipFill>
      </dgm:spPr>
    </dgm:pt>
    <dgm:pt modelId="{3E6EB6EC-F3B3-465E-81C9-C3ED296721A2}" type="pres">
      <dgm:prSet presAssocID="{983570E2-F521-410C-87D1-2B7A15143DB1}" presName="txShp" presStyleLbl="node1" presStyleIdx="1" presStyleCnt="2">
        <dgm:presLayoutVars>
          <dgm:bulletEnabled val="1"/>
        </dgm:presLayoutVars>
      </dgm:prSet>
      <dgm:spPr/>
      <dgm:t>
        <a:bodyPr/>
        <a:lstStyle/>
        <a:p>
          <a:endParaRPr lang="es-EC"/>
        </a:p>
      </dgm:t>
    </dgm:pt>
  </dgm:ptLst>
  <dgm:cxnLst>
    <dgm:cxn modelId="{765F7829-750E-456C-8CC1-51E6A319D72A}" srcId="{06236EE0-F7B8-4C52-8AB4-BC28D6B9C896}" destId="{4009FA08-9C26-4B07-89BE-877F320DD39D}" srcOrd="0" destOrd="0" parTransId="{A9354A6B-273A-40D3-A2DC-C4C4E025EF04}" sibTransId="{2B0CFDA7-1F6C-4C98-870B-5EFE78252143}"/>
    <dgm:cxn modelId="{C8C57EA0-6489-4851-B299-F65374FFD7F8}" type="presOf" srcId="{4009FA08-9C26-4B07-89BE-877F320DD39D}" destId="{10E97FDE-1B92-4412-81EC-DEAFB64F7840}" srcOrd="0" destOrd="0" presId="urn:microsoft.com/office/officeart/2005/8/layout/vList3"/>
    <dgm:cxn modelId="{7E69F855-DB58-4383-A1C0-F4505A08F78A}" srcId="{06236EE0-F7B8-4C52-8AB4-BC28D6B9C896}" destId="{983570E2-F521-410C-87D1-2B7A15143DB1}" srcOrd="1" destOrd="0" parTransId="{70601AE2-6156-4E65-AB01-8322888A8ADC}" sibTransId="{3D7B4837-E523-41B2-B089-5E2D56CD668D}"/>
    <dgm:cxn modelId="{1EA53431-5306-4937-B7B6-34847D2A552F}" type="presOf" srcId="{983570E2-F521-410C-87D1-2B7A15143DB1}" destId="{3E6EB6EC-F3B3-465E-81C9-C3ED296721A2}" srcOrd="0" destOrd="0" presId="urn:microsoft.com/office/officeart/2005/8/layout/vList3"/>
    <dgm:cxn modelId="{9C0F4DD9-C77A-4A8D-AB31-21509F948AE2}" type="presOf" srcId="{06236EE0-F7B8-4C52-8AB4-BC28D6B9C896}" destId="{05611826-CBC0-4CB2-856A-151271E006FB}" srcOrd="0" destOrd="0" presId="urn:microsoft.com/office/officeart/2005/8/layout/vList3"/>
    <dgm:cxn modelId="{672C9637-FE07-4B62-BB6D-58EC017739D3}" type="presParOf" srcId="{05611826-CBC0-4CB2-856A-151271E006FB}" destId="{8FB46209-89E2-4101-9446-31A27416CE8A}" srcOrd="0" destOrd="0" presId="urn:microsoft.com/office/officeart/2005/8/layout/vList3"/>
    <dgm:cxn modelId="{1B58C662-E1E7-4A3E-9A6F-CBFF6E2B3AE9}" type="presParOf" srcId="{8FB46209-89E2-4101-9446-31A27416CE8A}" destId="{0D8B1F30-47B1-4FAF-8EE2-346E7215F012}" srcOrd="0" destOrd="0" presId="urn:microsoft.com/office/officeart/2005/8/layout/vList3"/>
    <dgm:cxn modelId="{D828C195-D554-4C7A-B5C7-19BE9674C803}" type="presParOf" srcId="{8FB46209-89E2-4101-9446-31A27416CE8A}" destId="{10E97FDE-1B92-4412-81EC-DEAFB64F7840}" srcOrd="1" destOrd="0" presId="urn:microsoft.com/office/officeart/2005/8/layout/vList3"/>
    <dgm:cxn modelId="{3689282B-D984-476D-88D7-8239E13A29AE}" type="presParOf" srcId="{05611826-CBC0-4CB2-856A-151271E006FB}" destId="{2C4E5097-EF00-498A-B3E2-E665D14354C0}" srcOrd="1" destOrd="0" presId="urn:microsoft.com/office/officeart/2005/8/layout/vList3"/>
    <dgm:cxn modelId="{504E232F-11F9-4745-9645-C623814C0F69}" type="presParOf" srcId="{05611826-CBC0-4CB2-856A-151271E006FB}" destId="{9E06823F-E3C5-428B-B05E-248A6D5C5DA8}" srcOrd="2" destOrd="0" presId="urn:microsoft.com/office/officeart/2005/8/layout/vList3"/>
    <dgm:cxn modelId="{506BBFA6-FEC4-4327-8052-00D6A6CAF337}" type="presParOf" srcId="{9E06823F-E3C5-428B-B05E-248A6D5C5DA8}" destId="{5A3D2300-8530-42C8-B21F-2259C7E93547}" srcOrd="0" destOrd="0" presId="urn:microsoft.com/office/officeart/2005/8/layout/vList3"/>
    <dgm:cxn modelId="{45C01B9D-6658-48A1-B5E2-C4BDD2B07E37}" type="presParOf" srcId="{9E06823F-E3C5-428B-B05E-248A6D5C5DA8}" destId="{3E6EB6EC-F3B3-465E-81C9-C3ED296721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DBF8F2-EBDA-40B6-873C-07666CA3227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3144A9EB-7A09-4984-843F-C3A55B60EC93}">
      <dgm:prSet phldrT="[Texto]"/>
      <dgm:spPr/>
      <dgm:t>
        <a:bodyPr/>
        <a:lstStyle/>
        <a:p>
          <a:r>
            <a:rPr lang="es-EC" dirty="0" smtClean="0"/>
            <a:t>Ampliar la muestra para un posterior estudio sobre la correlación de las variables.</a:t>
          </a:r>
          <a:endParaRPr lang="es-EC" dirty="0"/>
        </a:p>
      </dgm:t>
    </dgm:pt>
    <dgm:pt modelId="{C8754A2A-4761-4F54-878E-C1F26974EEA3}" type="parTrans" cxnId="{414E96FA-FBFA-4AF8-BD4E-679759331D87}">
      <dgm:prSet/>
      <dgm:spPr/>
      <dgm:t>
        <a:bodyPr/>
        <a:lstStyle/>
        <a:p>
          <a:endParaRPr lang="es-EC"/>
        </a:p>
      </dgm:t>
    </dgm:pt>
    <dgm:pt modelId="{2717DCD9-9A94-4396-93A2-6FBC91FA6939}" type="sibTrans" cxnId="{414E96FA-FBFA-4AF8-BD4E-679759331D87}">
      <dgm:prSet/>
      <dgm:spPr/>
      <dgm:t>
        <a:bodyPr/>
        <a:lstStyle/>
        <a:p>
          <a:endParaRPr lang="es-EC"/>
        </a:p>
      </dgm:t>
    </dgm:pt>
    <dgm:pt modelId="{D5B44FA9-06A9-4ABF-95BB-AE7DB92C940C}">
      <dgm:prSet phldrT="[Texto]"/>
      <dgm:spPr/>
      <dgm:t>
        <a:bodyPr/>
        <a:lstStyle/>
        <a:p>
          <a:r>
            <a:rPr lang="es-EC" dirty="0" smtClean="0"/>
            <a:t>Las empresas pertenecientes al PM de las Naciones Unidas deben hacer uso obligatorio de los estándares GRI en todos sus reportes de sostenibilidad, para garantizar la veracidad de la información.</a:t>
          </a:r>
          <a:endParaRPr lang="es-EC" dirty="0"/>
        </a:p>
      </dgm:t>
    </dgm:pt>
    <dgm:pt modelId="{8F12AC27-2A5F-43B2-9381-23E5A73644FD}" type="parTrans" cxnId="{EF2CAEC0-B8A6-41DC-9060-8C00F1450652}">
      <dgm:prSet/>
      <dgm:spPr/>
      <dgm:t>
        <a:bodyPr/>
        <a:lstStyle/>
        <a:p>
          <a:endParaRPr lang="es-EC"/>
        </a:p>
      </dgm:t>
    </dgm:pt>
    <dgm:pt modelId="{B4A2835B-AFE7-4EA8-BB8C-54247EC8B503}" type="sibTrans" cxnId="{EF2CAEC0-B8A6-41DC-9060-8C00F1450652}">
      <dgm:prSet/>
      <dgm:spPr/>
      <dgm:t>
        <a:bodyPr/>
        <a:lstStyle/>
        <a:p>
          <a:endParaRPr lang="es-EC"/>
        </a:p>
      </dgm:t>
    </dgm:pt>
    <dgm:pt modelId="{7AF54195-56DB-49D9-A80C-3B89A6C4B220}">
      <dgm:prSet phldrT="[Texto]"/>
      <dgm:spPr/>
      <dgm:t>
        <a:bodyPr/>
        <a:lstStyle/>
        <a:p>
          <a:r>
            <a:rPr lang="es-EC" dirty="0" smtClean="0"/>
            <a:t>Es importante que el estado y los municipios implementen proyectos de responsabilidad social para la ciudadanía, ya que si bien las empresas son las principales responsables de contaminación los ciudadanos somos los consumidores de estas empresas.</a:t>
          </a:r>
          <a:endParaRPr lang="es-EC" dirty="0"/>
        </a:p>
      </dgm:t>
    </dgm:pt>
    <dgm:pt modelId="{C54348FA-4580-416F-8340-609086C7AD2D}" type="parTrans" cxnId="{362FA5DE-3522-4EB2-B012-15CA72FB9D6A}">
      <dgm:prSet/>
      <dgm:spPr/>
      <dgm:t>
        <a:bodyPr/>
        <a:lstStyle/>
        <a:p>
          <a:endParaRPr lang="es-EC"/>
        </a:p>
      </dgm:t>
    </dgm:pt>
    <dgm:pt modelId="{1AA97E69-3F6B-4782-8FDB-139B7E3E4A6A}" type="sibTrans" cxnId="{362FA5DE-3522-4EB2-B012-15CA72FB9D6A}">
      <dgm:prSet/>
      <dgm:spPr/>
      <dgm:t>
        <a:bodyPr/>
        <a:lstStyle/>
        <a:p>
          <a:endParaRPr lang="es-EC"/>
        </a:p>
      </dgm:t>
    </dgm:pt>
    <dgm:pt modelId="{D43654B9-E448-4DCD-92C3-D7B26641AC74}" type="pres">
      <dgm:prSet presAssocID="{AEDBF8F2-EBDA-40B6-873C-07666CA32271}" presName="Name0" presStyleCnt="0">
        <dgm:presLayoutVars>
          <dgm:chMax val="7"/>
          <dgm:chPref val="7"/>
          <dgm:dir/>
        </dgm:presLayoutVars>
      </dgm:prSet>
      <dgm:spPr/>
      <dgm:t>
        <a:bodyPr/>
        <a:lstStyle/>
        <a:p>
          <a:endParaRPr lang="es-EC"/>
        </a:p>
      </dgm:t>
    </dgm:pt>
    <dgm:pt modelId="{D28141EF-0EA8-42A1-9AD4-BB9210BCD3B1}" type="pres">
      <dgm:prSet presAssocID="{AEDBF8F2-EBDA-40B6-873C-07666CA32271}" presName="Name1" presStyleCnt="0"/>
      <dgm:spPr/>
    </dgm:pt>
    <dgm:pt modelId="{614F69EC-E2E5-4D35-98AD-DF0331BB8247}" type="pres">
      <dgm:prSet presAssocID="{AEDBF8F2-EBDA-40B6-873C-07666CA32271}" presName="cycle" presStyleCnt="0"/>
      <dgm:spPr/>
    </dgm:pt>
    <dgm:pt modelId="{153F470D-19A1-4BC8-B23A-437F8242828E}" type="pres">
      <dgm:prSet presAssocID="{AEDBF8F2-EBDA-40B6-873C-07666CA32271}" presName="srcNode" presStyleLbl="node1" presStyleIdx="0" presStyleCnt="3"/>
      <dgm:spPr/>
    </dgm:pt>
    <dgm:pt modelId="{E2CE81B7-8D94-48C0-BCA4-BDEBE8EEDA6C}" type="pres">
      <dgm:prSet presAssocID="{AEDBF8F2-EBDA-40B6-873C-07666CA32271}" presName="conn" presStyleLbl="parChTrans1D2" presStyleIdx="0" presStyleCnt="1"/>
      <dgm:spPr/>
      <dgm:t>
        <a:bodyPr/>
        <a:lstStyle/>
        <a:p>
          <a:endParaRPr lang="es-EC"/>
        </a:p>
      </dgm:t>
    </dgm:pt>
    <dgm:pt modelId="{2BBAF5AD-3E64-4ACF-9222-7776EAEA2391}" type="pres">
      <dgm:prSet presAssocID="{AEDBF8F2-EBDA-40B6-873C-07666CA32271}" presName="extraNode" presStyleLbl="node1" presStyleIdx="0" presStyleCnt="3"/>
      <dgm:spPr/>
    </dgm:pt>
    <dgm:pt modelId="{9664F992-C27C-4D6E-8099-51B9AC46D416}" type="pres">
      <dgm:prSet presAssocID="{AEDBF8F2-EBDA-40B6-873C-07666CA32271}" presName="dstNode" presStyleLbl="node1" presStyleIdx="0" presStyleCnt="3"/>
      <dgm:spPr/>
    </dgm:pt>
    <dgm:pt modelId="{A8B1C11C-357B-4AF0-945A-4975DD29A2C6}" type="pres">
      <dgm:prSet presAssocID="{3144A9EB-7A09-4984-843F-C3A55B60EC93}" presName="text_1" presStyleLbl="node1" presStyleIdx="0" presStyleCnt="3">
        <dgm:presLayoutVars>
          <dgm:bulletEnabled val="1"/>
        </dgm:presLayoutVars>
      </dgm:prSet>
      <dgm:spPr/>
      <dgm:t>
        <a:bodyPr/>
        <a:lstStyle/>
        <a:p>
          <a:endParaRPr lang="es-EC"/>
        </a:p>
      </dgm:t>
    </dgm:pt>
    <dgm:pt modelId="{CF5C8C70-82D7-4007-B26C-BBBD53B115EC}" type="pres">
      <dgm:prSet presAssocID="{3144A9EB-7A09-4984-843F-C3A55B60EC93}" presName="accent_1" presStyleCnt="0"/>
      <dgm:spPr/>
    </dgm:pt>
    <dgm:pt modelId="{D77A38F0-5231-4B48-8167-35934E5946A9}" type="pres">
      <dgm:prSet presAssocID="{3144A9EB-7A09-4984-843F-C3A55B60EC93}" presName="accentRepeatNode" presStyleLbl="solidFgAcc1" presStyleIdx="0" presStyleCnt="3"/>
      <dgm:spPr>
        <a:blipFill rotWithShape="0">
          <a:blip xmlns:r="http://schemas.openxmlformats.org/officeDocument/2006/relationships" r:embed="rId1"/>
          <a:stretch>
            <a:fillRect/>
          </a:stretch>
        </a:blipFill>
      </dgm:spPr>
    </dgm:pt>
    <dgm:pt modelId="{D89CC528-5101-4C16-89AB-87A86C14672B}" type="pres">
      <dgm:prSet presAssocID="{D5B44FA9-06A9-4ABF-95BB-AE7DB92C940C}" presName="text_2" presStyleLbl="node1" presStyleIdx="1" presStyleCnt="3">
        <dgm:presLayoutVars>
          <dgm:bulletEnabled val="1"/>
        </dgm:presLayoutVars>
      </dgm:prSet>
      <dgm:spPr/>
      <dgm:t>
        <a:bodyPr/>
        <a:lstStyle/>
        <a:p>
          <a:endParaRPr lang="es-EC"/>
        </a:p>
      </dgm:t>
    </dgm:pt>
    <dgm:pt modelId="{8B3612EB-3255-46A1-9630-022890D1A8B7}" type="pres">
      <dgm:prSet presAssocID="{D5B44FA9-06A9-4ABF-95BB-AE7DB92C940C}" presName="accent_2" presStyleCnt="0"/>
      <dgm:spPr/>
    </dgm:pt>
    <dgm:pt modelId="{8FECA891-B75A-40CC-8DF5-CB6BBAAAF411}" type="pres">
      <dgm:prSet presAssocID="{D5B44FA9-06A9-4ABF-95BB-AE7DB92C940C}" presName="accentRepeatNode" presStyleLbl="solidFgAcc1" presStyleIdx="1" presStyleCnt="3"/>
      <dgm:spPr>
        <a:blipFill rotWithShape="0">
          <a:blip xmlns:r="http://schemas.openxmlformats.org/officeDocument/2006/relationships" r:embed="rId1"/>
          <a:stretch>
            <a:fillRect/>
          </a:stretch>
        </a:blipFill>
      </dgm:spPr>
    </dgm:pt>
    <dgm:pt modelId="{B37021CF-20A3-4C1C-914C-89C404A38711}" type="pres">
      <dgm:prSet presAssocID="{7AF54195-56DB-49D9-A80C-3B89A6C4B220}" presName="text_3" presStyleLbl="node1" presStyleIdx="2" presStyleCnt="3" custScaleX="97253" custScaleY="125300">
        <dgm:presLayoutVars>
          <dgm:bulletEnabled val="1"/>
        </dgm:presLayoutVars>
      </dgm:prSet>
      <dgm:spPr/>
      <dgm:t>
        <a:bodyPr/>
        <a:lstStyle/>
        <a:p>
          <a:endParaRPr lang="es-EC"/>
        </a:p>
      </dgm:t>
    </dgm:pt>
    <dgm:pt modelId="{702EE24E-418B-4365-A8C5-A50C70164264}" type="pres">
      <dgm:prSet presAssocID="{7AF54195-56DB-49D9-A80C-3B89A6C4B220}" presName="accent_3" presStyleCnt="0"/>
      <dgm:spPr/>
    </dgm:pt>
    <dgm:pt modelId="{2CF645ED-9611-4FA6-8838-89C02AA17851}" type="pres">
      <dgm:prSet presAssocID="{7AF54195-56DB-49D9-A80C-3B89A6C4B220}" presName="accentRepeatNode" presStyleLbl="solidFgAcc1" presStyleIdx="2" presStyleCnt="3"/>
      <dgm:spPr>
        <a:blipFill rotWithShape="0">
          <a:blip xmlns:r="http://schemas.openxmlformats.org/officeDocument/2006/relationships" r:embed="rId1"/>
          <a:stretch>
            <a:fillRect/>
          </a:stretch>
        </a:blipFill>
      </dgm:spPr>
    </dgm:pt>
  </dgm:ptLst>
  <dgm:cxnLst>
    <dgm:cxn modelId="{40E14FE2-4921-409F-8E1A-059B7D19C524}" type="presOf" srcId="{7AF54195-56DB-49D9-A80C-3B89A6C4B220}" destId="{B37021CF-20A3-4C1C-914C-89C404A38711}" srcOrd="0" destOrd="0" presId="urn:microsoft.com/office/officeart/2008/layout/VerticalCurvedList"/>
    <dgm:cxn modelId="{DF437C5D-E9C3-477B-B4E9-329B69D533FB}" type="presOf" srcId="{AEDBF8F2-EBDA-40B6-873C-07666CA32271}" destId="{D43654B9-E448-4DCD-92C3-D7B26641AC74}" srcOrd="0" destOrd="0" presId="urn:microsoft.com/office/officeart/2008/layout/VerticalCurvedList"/>
    <dgm:cxn modelId="{EF2CAEC0-B8A6-41DC-9060-8C00F1450652}" srcId="{AEDBF8F2-EBDA-40B6-873C-07666CA32271}" destId="{D5B44FA9-06A9-4ABF-95BB-AE7DB92C940C}" srcOrd="1" destOrd="0" parTransId="{8F12AC27-2A5F-43B2-9381-23E5A73644FD}" sibTransId="{B4A2835B-AFE7-4EA8-BB8C-54247EC8B503}"/>
    <dgm:cxn modelId="{B540BE97-D848-45BE-91A3-BDC927027CFE}" type="presOf" srcId="{2717DCD9-9A94-4396-93A2-6FBC91FA6939}" destId="{E2CE81B7-8D94-48C0-BCA4-BDEBE8EEDA6C}" srcOrd="0" destOrd="0" presId="urn:microsoft.com/office/officeart/2008/layout/VerticalCurvedList"/>
    <dgm:cxn modelId="{FEDC6EA3-7362-40D7-A611-3535E577F22F}" type="presOf" srcId="{D5B44FA9-06A9-4ABF-95BB-AE7DB92C940C}" destId="{D89CC528-5101-4C16-89AB-87A86C14672B}" srcOrd="0" destOrd="0" presId="urn:microsoft.com/office/officeart/2008/layout/VerticalCurvedList"/>
    <dgm:cxn modelId="{DDF96D48-2188-4062-AEA7-007CB513D5D6}" type="presOf" srcId="{3144A9EB-7A09-4984-843F-C3A55B60EC93}" destId="{A8B1C11C-357B-4AF0-945A-4975DD29A2C6}" srcOrd="0" destOrd="0" presId="urn:microsoft.com/office/officeart/2008/layout/VerticalCurvedList"/>
    <dgm:cxn modelId="{414E96FA-FBFA-4AF8-BD4E-679759331D87}" srcId="{AEDBF8F2-EBDA-40B6-873C-07666CA32271}" destId="{3144A9EB-7A09-4984-843F-C3A55B60EC93}" srcOrd="0" destOrd="0" parTransId="{C8754A2A-4761-4F54-878E-C1F26974EEA3}" sibTransId="{2717DCD9-9A94-4396-93A2-6FBC91FA6939}"/>
    <dgm:cxn modelId="{362FA5DE-3522-4EB2-B012-15CA72FB9D6A}" srcId="{AEDBF8F2-EBDA-40B6-873C-07666CA32271}" destId="{7AF54195-56DB-49D9-A80C-3B89A6C4B220}" srcOrd="2" destOrd="0" parTransId="{C54348FA-4580-416F-8340-609086C7AD2D}" sibTransId="{1AA97E69-3F6B-4782-8FDB-139B7E3E4A6A}"/>
    <dgm:cxn modelId="{E4E238F2-19A5-41DC-BE2D-EBD6A1311B24}" type="presParOf" srcId="{D43654B9-E448-4DCD-92C3-D7B26641AC74}" destId="{D28141EF-0EA8-42A1-9AD4-BB9210BCD3B1}" srcOrd="0" destOrd="0" presId="urn:microsoft.com/office/officeart/2008/layout/VerticalCurvedList"/>
    <dgm:cxn modelId="{22DC51C3-CB60-40CF-BBD3-9C22ED040AD4}" type="presParOf" srcId="{D28141EF-0EA8-42A1-9AD4-BB9210BCD3B1}" destId="{614F69EC-E2E5-4D35-98AD-DF0331BB8247}" srcOrd="0" destOrd="0" presId="urn:microsoft.com/office/officeart/2008/layout/VerticalCurvedList"/>
    <dgm:cxn modelId="{39B2A145-EEAF-4512-AC49-189B15EF97D2}" type="presParOf" srcId="{614F69EC-E2E5-4D35-98AD-DF0331BB8247}" destId="{153F470D-19A1-4BC8-B23A-437F8242828E}" srcOrd="0" destOrd="0" presId="urn:microsoft.com/office/officeart/2008/layout/VerticalCurvedList"/>
    <dgm:cxn modelId="{BB02767C-D1F8-46AD-A6AC-230A37F8B554}" type="presParOf" srcId="{614F69EC-E2E5-4D35-98AD-DF0331BB8247}" destId="{E2CE81B7-8D94-48C0-BCA4-BDEBE8EEDA6C}" srcOrd="1" destOrd="0" presId="urn:microsoft.com/office/officeart/2008/layout/VerticalCurvedList"/>
    <dgm:cxn modelId="{59BFBFEC-163B-4D05-8334-FE6DFFBEF67A}" type="presParOf" srcId="{614F69EC-E2E5-4D35-98AD-DF0331BB8247}" destId="{2BBAF5AD-3E64-4ACF-9222-7776EAEA2391}" srcOrd="2" destOrd="0" presId="urn:microsoft.com/office/officeart/2008/layout/VerticalCurvedList"/>
    <dgm:cxn modelId="{B9F61636-AE71-450A-960C-0E49D3C6B59D}" type="presParOf" srcId="{614F69EC-E2E5-4D35-98AD-DF0331BB8247}" destId="{9664F992-C27C-4D6E-8099-51B9AC46D416}" srcOrd="3" destOrd="0" presId="urn:microsoft.com/office/officeart/2008/layout/VerticalCurvedList"/>
    <dgm:cxn modelId="{432B612D-BFCA-4E78-A724-1E78FB7C656C}" type="presParOf" srcId="{D28141EF-0EA8-42A1-9AD4-BB9210BCD3B1}" destId="{A8B1C11C-357B-4AF0-945A-4975DD29A2C6}" srcOrd="1" destOrd="0" presId="urn:microsoft.com/office/officeart/2008/layout/VerticalCurvedList"/>
    <dgm:cxn modelId="{2CE822D7-0B41-4030-859D-FBF430FE20D9}" type="presParOf" srcId="{D28141EF-0EA8-42A1-9AD4-BB9210BCD3B1}" destId="{CF5C8C70-82D7-4007-B26C-BBBD53B115EC}" srcOrd="2" destOrd="0" presId="urn:microsoft.com/office/officeart/2008/layout/VerticalCurvedList"/>
    <dgm:cxn modelId="{0650C789-4629-47B4-87DD-FC3389B132C6}" type="presParOf" srcId="{CF5C8C70-82D7-4007-B26C-BBBD53B115EC}" destId="{D77A38F0-5231-4B48-8167-35934E5946A9}" srcOrd="0" destOrd="0" presId="urn:microsoft.com/office/officeart/2008/layout/VerticalCurvedList"/>
    <dgm:cxn modelId="{F6D2A983-0937-488F-B5D9-B2003C8A6ACE}" type="presParOf" srcId="{D28141EF-0EA8-42A1-9AD4-BB9210BCD3B1}" destId="{D89CC528-5101-4C16-89AB-87A86C14672B}" srcOrd="3" destOrd="0" presId="urn:microsoft.com/office/officeart/2008/layout/VerticalCurvedList"/>
    <dgm:cxn modelId="{F5C2EA31-532C-4A55-840A-47A0D6214098}" type="presParOf" srcId="{D28141EF-0EA8-42A1-9AD4-BB9210BCD3B1}" destId="{8B3612EB-3255-46A1-9630-022890D1A8B7}" srcOrd="4" destOrd="0" presId="urn:microsoft.com/office/officeart/2008/layout/VerticalCurvedList"/>
    <dgm:cxn modelId="{1F203DF9-B1C7-4D64-BFC9-80460D86511A}" type="presParOf" srcId="{8B3612EB-3255-46A1-9630-022890D1A8B7}" destId="{8FECA891-B75A-40CC-8DF5-CB6BBAAAF411}" srcOrd="0" destOrd="0" presId="urn:microsoft.com/office/officeart/2008/layout/VerticalCurvedList"/>
    <dgm:cxn modelId="{9B866ACF-3F2D-4467-AE33-5F4D7B889700}" type="presParOf" srcId="{D28141EF-0EA8-42A1-9AD4-BB9210BCD3B1}" destId="{B37021CF-20A3-4C1C-914C-89C404A38711}" srcOrd="5" destOrd="0" presId="urn:microsoft.com/office/officeart/2008/layout/VerticalCurvedList"/>
    <dgm:cxn modelId="{8F96F089-CB9C-4913-A7C1-671F1263DE8A}" type="presParOf" srcId="{D28141EF-0EA8-42A1-9AD4-BB9210BCD3B1}" destId="{702EE24E-418B-4365-A8C5-A50C70164264}" srcOrd="6" destOrd="0" presId="urn:microsoft.com/office/officeart/2008/layout/VerticalCurvedList"/>
    <dgm:cxn modelId="{7B2F6424-5546-419D-B78A-3CF265F3D2F5}" type="presParOf" srcId="{702EE24E-418B-4365-A8C5-A50C70164264}" destId="{2CF645ED-9611-4FA6-8838-89C02AA178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DBF8F2-EBDA-40B6-873C-07666CA3227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C"/>
        </a:p>
      </dgm:t>
    </dgm:pt>
    <dgm:pt modelId="{3144A9EB-7A09-4984-843F-C3A55B60EC93}">
      <dgm:prSet phldrT="[Texto]"/>
      <dgm:spPr/>
      <dgm:t>
        <a:bodyPr/>
        <a:lstStyle/>
        <a:p>
          <a:r>
            <a:rPr lang="es-EC" dirty="0" smtClean="0"/>
            <a:t>Más empresas ecuatorianas deben acoplarse al sistema de RSE para que de manera general el sector empresarial ecuatoriano se enfoque en los objetivos de desarrollo sostenible, especialmente las empresas que trabajan en la industria alimenticia las cuales tienen índices de contaminación y uso de agua bastante altos.</a:t>
          </a:r>
          <a:endParaRPr lang="es-EC" dirty="0"/>
        </a:p>
      </dgm:t>
    </dgm:pt>
    <dgm:pt modelId="{C8754A2A-4761-4F54-878E-C1F26974EEA3}" type="parTrans" cxnId="{414E96FA-FBFA-4AF8-BD4E-679759331D87}">
      <dgm:prSet/>
      <dgm:spPr/>
      <dgm:t>
        <a:bodyPr/>
        <a:lstStyle/>
        <a:p>
          <a:endParaRPr lang="es-EC"/>
        </a:p>
      </dgm:t>
    </dgm:pt>
    <dgm:pt modelId="{2717DCD9-9A94-4396-93A2-6FBC91FA6939}" type="sibTrans" cxnId="{414E96FA-FBFA-4AF8-BD4E-679759331D87}">
      <dgm:prSet/>
      <dgm:spPr/>
      <dgm:t>
        <a:bodyPr/>
        <a:lstStyle/>
        <a:p>
          <a:endParaRPr lang="es-EC"/>
        </a:p>
      </dgm:t>
    </dgm:pt>
    <dgm:pt modelId="{D5B44FA9-06A9-4ABF-95BB-AE7DB92C940C}">
      <dgm:prSet phldrT="[Texto]"/>
      <dgm:spPr/>
      <dgm:t>
        <a:bodyPr/>
        <a:lstStyle/>
        <a:p>
          <a:r>
            <a:rPr lang="es-EC" dirty="0" smtClean="0"/>
            <a:t>Las empresas seleccionadas para la investigación deben incrementar sus esfuerzos para cumplir con los principios 3, 4,5 y 6 del PM agrupados en la dimensión de ámbito laboral.</a:t>
          </a:r>
          <a:endParaRPr lang="es-EC" dirty="0"/>
        </a:p>
      </dgm:t>
    </dgm:pt>
    <dgm:pt modelId="{8F12AC27-2A5F-43B2-9381-23E5A73644FD}" type="parTrans" cxnId="{EF2CAEC0-B8A6-41DC-9060-8C00F1450652}">
      <dgm:prSet/>
      <dgm:spPr/>
      <dgm:t>
        <a:bodyPr/>
        <a:lstStyle/>
        <a:p>
          <a:endParaRPr lang="es-EC"/>
        </a:p>
      </dgm:t>
    </dgm:pt>
    <dgm:pt modelId="{B4A2835B-AFE7-4EA8-BB8C-54247EC8B503}" type="sibTrans" cxnId="{EF2CAEC0-B8A6-41DC-9060-8C00F1450652}">
      <dgm:prSet/>
      <dgm:spPr/>
      <dgm:t>
        <a:bodyPr/>
        <a:lstStyle/>
        <a:p>
          <a:endParaRPr lang="es-EC"/>
        </a:p>
      </dgm:t>
    </dgm:pt>
    <dgm:pt modelId="{7AF54195-56DB-49D9-A80C-3B89A6C4B220}">
      <dgm:prSet phldrT="[Texto]"/>
      <dgm:spPr/>
      <dgm:t>
        <a:bodyPr/>
        <a:lstStyle/>
        <a:p>
          <a:r>
            <a:rPr lang="es-EC" dirty="0" smtClean="0"/>
            <a:t>A pesar de que la dimensión de medioambiente tiene un nivel de cumplimiento general del 75%, los esfuerzos en contrarrestar los daños ambientales nunca serán suficientes, por lo que se recomienda a las empresas incrementar las inversiones en actividades ecológicas.</a:t>
          </a:r>
          <a:endParaRPr lang="es-EC" dirty="0"/>
        </a:p>
      </dgm:t>
    </dgm:pt>
    <dgm:pt modelId="{C54348FA-4580-416F-8340-609086C7AD2D}" type="parTrans" cxnId="{362FA5DE-3522-4EB2-B012-15CA72FB9D6A}">
      <dgm:prSet/>
      <dgm:spPr/>
      <dgm:t>
        <a:bodyPr/>
        <a:lstStyle/>
        <a:p>
          <a:endParaRPr lang="es-EC"/>
        </a:p>
      </dgm:t>
    </dgm:pt>
    <dgm:pt modelId="{1AA97E69-3F6B-4782-8FDB-139B7E3E4A6A}" type="sibTrans" cxnId="{362FA5DE-3522-4EB2-B012-15CA72FB9D6A}">
      <dgm:prSet/>
      <dgm:spPr/>
      <dgm:t>
        <a:bodyPr/>
        <a:lstStyle/>
        <a:p>
          <a:endParaRPr lang="es-EC"/>
        </a:p>
      </dgm:t>
    </dgm:pt>
    <dgm:pt modelId="{D43654B9-E448-4DCD-92C3-D7B26641AC74}" type="pres">
      <dgm:prSet presAssocID="{AEDBF8F2-EBDA-40B6-873C-07666CA32271}" presName="Name0" presStyleCnt="0">
        <dgm:presLayoutVars>
          <dgm:chMax val="7"/>
          <dgm:chPref val="7"/>
          <dgm:dir/>
        </dgm:presLayoutVars>
      </dgm:prSet>
      <dgm:spPr/>
      <dgm:t>
        <a:bodyPr/>
        <a:lstStyle/>
        <a:p>
          <a:endParaRPr lang="es-EC"/>
        </a:p>
      </dgm:t>
    </dgm:pt>
    <dgm:pt modelId="{D28141EF-0EA8-42A1-9AD4-BB9210BCD3B1}" type="pres">
      <dgm:prSet presAssocID="{AEDBF8F2-EBDA-40B6-873C-07666CA32271}" presName="Name1" presStyleCnt="0"/>
      <dgm:spPr/>
    </dgm:pt>
    <dgm:pt modelId="{614F69EC-E2E5-4D35-98AD-DF0331BB8247}" type="pres">
      <dgm:prSet presAssocID="{AEDBF8F2-EBDA-40B6-873C-07666CA32271}" presName="cycle" presStyleCnt="0"/>
      <dgm:spPr/>
    </dgm:pt>
    <dgm:pt modelId="{153F470D-19A1-4BC8-B23A-437F8242828E}" type="pres">
      <dgm:prSet presAssocID="{AEDBF8F2-EBDA-40B6-873C-07666CA32271}" presName="srcNode" presStyleLbl="node1" presStyleIdx="0" presStyleCnt="3"/>
      <dgm:spPr/>
    </dgm:pt>
    <dgm:pt modelId="{E2CE81B7-8D94-48C0-BCA4-BDEBE8EEDA6C}" type="pres">
      <dgm:prSet presAssocID="{AEDBF8F2-EBDA-40B6-873C-07666CA32271}" presName="conn" presStyleLbl="parChTrans1D2" presStyleIdx="0" presStyleCnt="1"/>
      <dgm:spPr/>
      <dgm:t>
        <a:bodyPr/>
        <a:lstStyle/>
        <a:p>
          <a:endParaRPr lang="es-EC"/>
        </a:p>
      </dgm:t>
    </dgm:pt>
    <dgm:pt modelId="{2BBAF5AD-3E64-4ACF-9222-7776EAEA2391}" type="pres">
      <dgm:prSet presAssocID="{AEDBF8F2-EBDA-40B6-873C-07666CA32271}" presName="extraNode" presStyleLbl="node1" presStyleIdx="0" presStyleCnt="3"/>
      <dgm:spPr/>
    </dgm:pt>
    <dgm:pt modelId="{9664F992-C27C-4D6E-8099-51B9AC46D416}" type="pres">
      <dgm:prSet presAssocID="{AEDBF8F2-EBDA-40B6-873C-07666CA32271}" presName="dstNode" presStyleLbl="node1" presStyleIdx="0" presStyleCnt="3"/>
      <dgm:spPr/>
    </dgm:pt>
    <dgm:pt modelId="{A8B1C11C-357B-4AF0-945A-4975DD29A2C6}" type="pres">
      <dgm:prSet presAssocID="{3144A9EB-7A09-4984-843F-C3A55B60EC93}" presName="text_1" presStyleLbl="node1" presStyleIdx="0" presStyleCnt="3">
        <dgm:presLayoutVars>
          <dgm:bulletEnabled val="1"/>
        </dgm:presLayoutVars>
      </dgm:prSet>
      <dgm:spPr/>
      <dgm:t>
        <a:bodyPr/>
        <a:lstStyle/>
        <a:p>
          <a:endParaRPr lang="es-EC"/>
        </a:p>
      </dgm:t>
    </dgm:pt>
    <dgm:pt modelId="{CF5C8C70-82D7-4007-B26C-BBBD53B115EC}" type="pres">
      <dgm:prSet presAssocID="{3144A9EB-7A09-4984-843F-C3A55B60EC93}" presName="accent_1" presStyleCnt="0"/>
      <dgm:spPr/>
    </dgm:pt>
    <dgm:pt modelId="{D77A38F0-5231-4B48-8167-35934E5946A9}" type="pres">
      <dgm:prSet presAssocID="{3144A9EB-7A09-4984-843F-C3A55B60EC93}" presName="accentRepeatNode" presStyleLbl="solidFgAcc1" presStyleIdx="0" presStyleCnt="3"/>
      <dgm:spPr>
        <a:blipFill rotWithShape="0">
          <a:blip xmlns:r="http://schemas.openxmlformats.org/officeDocument/2006/relationships" r:embed="rId1"/>
          <a:stretch>
            <a:fillRect/>
          </a:stretch>
        </a:blipFill>
      </dgm:spPr>
    </dgm:pt>
    <dgm:pt modelId="{D89CC528-5101-4C16-89AB-87A86C14672B}" type="pres">
      <dgm:prSet presAssocID="{D5B44FA9-06A9-4ABF-95BB-AE7DB92C940C}" presName="text_2" presStyleLbl="node1" presStyleIdx="1" presStyleCnt="3">
        <dgm:presLayoutVars>
          <dgm:bulletEnabled val="1"/>
        </dgm:presLayoutVars>
      </dgm:prSet>
      <dgm:spPr/>
      <dgm:t>
        <a:bodyPr/>
        <a:lstStyle/>
        <a:p>
          <a:endParaRPr lang="es-EC"/>
        </a:p>
      </dgm:t>
    </dgm:pt>
    <dgm:pt modelId="{8B3612EB-3255-46A1-9630-022890D1A8B7}" type="pres">
      <dgm:prSet presAssocID="{D5B44FA9-06A9-4ABF-95BB-AE7DB92C940C}" presName="accent_2" presStyleCnt="0"/>
      <dgm:spPr/>
    </dgm:pt>
    <dgm:pt modelId="{8FECA891-B75A-40CC-8DF5-CB6BBAAAF411}" type="pres">
      <dgm:prSet presAssocID="{D5B44FA9-06A9-4ABF-95BB-AE7DB92C940C}" presName="accentRepeatNode" presStyleLbl="solidFgAcc1" presStyleIdx="1" presStyleCnt="3"/>
      <dgm:spPr>
        <a:blipFill rotWithShape="0">
          <a:blip xmlns:r="http://schemas.openxmlformats.org/officeDocument/2006/relationships" r:embed="rId1"/>
          <a:stretch>
            <a:fillRect/>
          </a:stretch>
        </a:blipFill>
      </dgm:spPr>
    </dgm:pt>
    <dgm:pt modelId="{B37021CF-20A3-4C1C-914C-89C404A38711}" type="pres">
      <dgm:prSet presAssocID="{7AF54195-56DB-49D9-A80C-3B89A6C4B220}" presName="text_3" presStyleLbl="node1" presStyleIdx="2" presStyleCnt="3" custScaleX="97253" custScaleY="125300">
        <dgm:presLayoutVars>
          <dgm:bulletEnabled val="1"/>
        </dgm:presLayoutVars>
      </dgm:prSet>
      <dgm:spPr/>
      <dgm:t>
        <a:bodyPr/>
        <a:lstStyle/>
        <a:p>
          <a:endParaRPr lang="es-EC"/>
        </a:p>
      </dgm:t>
    </dgm:pt>
    <dgm:pt modelId="{702EE24E-418B-4365-A8C5-A50C70164264}" type="pres">
      <dgm:prSet presAssocID="{7AF54195-56DB-49D9-A80C-3B89A6C4B220}" presName="accent_3" presStyleCnt="0"/>
      <dgm:spPr/>
    </dgm:pt>
    <dgm:pt modelId="{2CF645ED-9611-4FA6-8838-89C02AA17851}" type="pres">
      <dgm:prSet presAssocID="{7AF54195-56DB-49D9-A80C-3B89A6C4B220}" presName="accentRepeatNode" presStyleLbl="solidFgAcc1" presStyleIdx="2" presStyleCnt="3"/>
      <dgm:spPr>
        <a:blipFill rotWithShape="0">
          <a:blip xmlns:r="http://schemas.openxmlformats.org/officeDocument/2006/relationships" r:embed="rId1"/>
          <a:stretch>
            <a:fillRect/>
          </a:stretch>
        </a:blipFill>
      </dgm:spPr>
    </dgm:pt>
  </dgm:ptLst>
  <dgm:cxnLst>
    <dgm:cxn modelId="{EF2CAEC0-B8A6-41DC-9060-8C00F1450652}" srcId="{AEDBF8F2-EBDA-40B6-873C-07666CA32271}" destId="{D5B44FA9-06A9-4ABF-95BB-AE7DB92C940C}" srcOrd="1" destOrd="0" parTransId="{8F12AC27-2A5F-43B2-9381-23E5A73644FD}" sibTransId="{B4A2835B-AFE7-4EA8-BB8C-54247EC8B503}"/>
    <dgm:cxn modelId="{414E96FA-FBFA-4AF8-BD4E-679759331D87}" srcId="{AEDBF8F2-EBDA-40B6-873C-07666CA32271}" destId="{3144A9EB-7A09-4984-843F-C3A55B60EC93}" srcOrd="0" destOrd="0" parTransId="{C8754A2A-4761-4F54-878E-C1F26974EEA3}" sibTransId="{2717DCD9-9A94-4396-93A2-6FBC91FA6939}"/>
    <dgm:cxn modelId="{74716625-58BB-4858-982F-EDEF82107C5E}" type="presOf" srcId="{7AF54195-56DB-49D9-A80C-3B89A6C4B220}" destId="{B37021CF-20A3-4C1C-914C-89C404A38711}" srcOrd="0" destOrd="0" presId="urn:microsoft.com/office/officeart/2008/layout/VerticalCurvedList"/>
    <dgm:cxn modelId="{706AA650-B1B6-4593-8714-A8DEA14FD0EC}" type="presOf" srcId="{D5B44FA9-06A9-4ABF-95BB-AE7DB92C940C}" destId="{D89CC528-5101-4C16-89AB-87A86C14672B}" srcOrd="0" destOrd="0" presId="urn:microsoft.com/office/officeart/2008/layout/VerticalCurvedList"/>
    <dgm:cxn modelId="{FE743766-AD58-4015-A8BA-BD72D9E38331}" type="presOf" srcId="{AEDBF8F2-EBDA-40B6-873C-07666CA32271}" destId="{D43654B9-E448-4DCD-92C3-D7B26641AC74}" srcOrd="0" destOrd="0" presId="urn:microsoft.com/office/officeart/2008/layout/VerticalCurvedList"/>
    <dgm:cxn modelId="{B8625C04-5857-44E5-80DF-6B60A1D7E0BA}" type="presOf" srcId="{2717DCD9-9A94-4396-93A2-6FBC91FA6939}" destId="{E2CE81B7-8D94-48C0-BCA4-BDEBE8EEDA6C}" srcOrd="0" destOrd="0" presId="urn:microsoft.com/office/officeart/2008/layout/VerticalCurvedList"/>
    <dgm:cxn modelId="{65C1BE6A-7A34-41BC-86A4-9C38E6D3A4B7}" type="presOf" srcId="{3144A9EB-7A09-4984-843F-C3A55B60EC93}" destId="{A8B1C11C-357B-4AF0-945A-4975DD29A2C6}" srcOrd="0" destOrd="0" presId="urn:microsoft.com/office/officeart/2008/layout/VerticalCurvedList"/>
    <dgm:cxn modelId="{362FA5DE-3522-4EB2-B012-15CA72FB9D6A}" srcId="{AEDBF8F2-EBDA-40B6-873C-07666CA32271}" destId="{7AF54195-56DB-49D9-A80C-3B89A6C4B220}" srcOrd="2" destOrd="0" parTransId="{C54348FA-4580-416F-8340-609086C7AD2D}" sibTransId="{1AA97E69-3F6B-4782-8FDB-139B7E3E4A6A}"/>
    <dgm:cxn modelId="{AA40CFE2-78D2-4CD0-BA3F-ACAF5F3EC521}" type="presParOf" srcId="{D43654B9-E448-4DCD-92C3-D7B26641AC74}" destId="{D28141EF-0EA8-42A1-9AD4-BB9210BCD3B1}" srcOrd="0" destOrd="0" presId="urn:microsoft.com/office/officeart/2008/layout/VerticalCurvedList"/>
    <dgm:cxn modelId="{71886C80-9D63-4110-B5CA-45464428D6DB}" type="presParOf" srcId="{D28141EF-0EA8-42A1-9AD4-BB9210BCD3B1}" destId="{614F69EC-E2E5-4D35-98AD-DF0331BB8247}" srcOrd="0" destOrd="0" presId="urn:microsoft.com/office/officeart/2008/layout/VerticalCurvedList"/>
    <dgm:cxn modelId="{93C731D1-E181-4217-95F2-F82E7598D323}" type="presParOf" srcId="{614F69EC-E2E5-4D35-98AD-DF0331BB8247}" destId="{153F470D-19A1-4BC8-B23A-437F8242828E}" srcOrd="0" destOrd="0" presId="urn:microsoft.com/office/officeart/2008/layout/VerticalCurvedList"/>
    <dgm:cxn modelId="{51CDDF0B-7C28-4C4B-91F7-92AD7F74EA46}" type="presParOf" srcId="{614F69EC-E2E5-4D35-98AD-DF0331BB8247}" destId="{E2CE81B7-8D94-48C0-BCA4-BDEBE8EEDA6C}" srcOrd="1" destOrd="0" presId="urn:microsoft.com/office/officeart/2008/layout/VerticalCurvedList"/>
    <dgm:cxn modelId="{29804F67-514A-48D8-9F09-188412F63517}" type="presParOf" srcId="{614F69EC-E2E5-4D35-98AD-DF0331BB8247}" destId="{2BBAF5AD-3E64-4ACF-9222-7776EAEA2391}" srcOrd="2" destOrd="0" presId="urn:microsoft.com/office/officeart/2008/layout/VerticalCurvedList"/>
    <dgm:cxn modelId="{29C314DF-00DA-4843-A85F-011CD375AFDD}" type="presParOf" srcId="{614F69EC-E2E5-4D35-98AD-DF0331BB8247}" destId="{9664F992-C27C-4D6E-8099-51B9AC46D416}" srcOrd="3" destOrd="0" presId="urn:microsoft.com/office/officeart/2008/layout/VerticalCurvedList"/>
    <dgm:cxn modelId="{B44730D7-7DB6-4F43-B780-C6A3B60495E0}" type="presParOf" srcId="{D28141EF-0EA8-42A1-9AD4-BB9210BCD3B1}" destId="{A8B1C11C-357B-4AF0-945A-4975DD29A2C6}" srcOrd="1" destOrd="0" presId="urn:microsoft.com/office/officeart/2008/layout/VerticalCurvedList"/>
    <dgm:cxn modelId="{A70CE759-F1CB-4AF6-814B-D5EA76F21B8B}" type="presParOf" srcId="{D28141EF-0EA8-42A1-9AD4-BB9210BCD3B1}" destId="{CF5C8C70-82D7-4007-B26C-BBBD53B115EC}" srcOrd="2" destOrd="0" presId="urn:microsoft.com/office/officeart/2008/layout/VerticalCurvedList"/>
    <dgm:cxn modelId="{0244DAAD-F664-4E60-947C-C2B7E78C571B}" type="presParOf" srcId="{CF5C8C70-82D7-4007-B26C-BBBD53B115EC}" destId="{D77A38F0-5231-4B48-8167-35934E5946A9}" srcOrd="0" destOrd="0" presId="urn:microsoft.com/office/officeart/2008/layout/VerticalCurvedList"/>
    <dgm:cxn modelId="{B07DA69E-1B98-420E-98B0-137E2096F2B0}" type="presParOf" srcId="{D28141EF-0EA8-42A1-9AD4-BB9210BCD3B1}" destId="{D89CC528-5101-4C16-89AB-87A86C14672B}" srcOrd="3" destOrd="0" presId="urn:microsoft.com/office/officeart/2008/layout/VerticalCurvedList"/>
    <dgm:cxn modelId="{98F3ABC6-8FD2-4257-8FAA-8A14253D2508}" type="presParOf" srcId="{D28141EF-0EA8-42A1-9AD4-BB9210BCD3B1}" destId="{8B3612EB-3255-46A1-9630-022890D1A8B7}" srcOrd="4" destOrd="0" presId="urn:microsoft.com/office/officeart/2008/layout/VerticalCurvedList"/>
    <dgm:cxn modelId="{F3555EF0-D904-42AD-BE58-7AAB0CA4C3A2}" type="presParOf" srcId="{8B3612EB-3255-46A1-9630-022890D1A8B7}" destId="{8FECA891-B75A-40CC-8DF5-CB6BBAAAF411}" srcOrd="0" destOrd="0" presId="urn:microsoft.com/office/officeart/2008/layout/VerticalCurvedList"/>
    <dgm:cxn modelId="{21E37EB1-469D-4903-89DB-6239EA969A50}" type="presParOf" srcId="{D28141EF-0EA8-42A1-9AD4-BB9210BCD3B1}" destId="{B37021CF-20A3-4C1C-914C-89C404A38711}" srcOrd="5" destOrd="0" presId="urn:microsoft.com/office/officeart/2008/layout/VerticalCurvedList"/>
    <dgm:cxn modelId="{DCB0948D-95FA-481C-93E7-B7F5112040BB}" type="presParOf" srcId="{D28141EF-0EA8-42A1-9AD4-BB9210BCD3B1}" destId="{702EE24E-418B-4365-A8C5-A50C70164264}" srcOrd="6" destOrd="0" presId="urn:microsoft.com/office/officeart/2008/layout/VerticalCurvedList"/>
    <dgm:cxn modelId="{974CFF35-471A-4A01-93E5-C51765EF180A}" type="presParOf" srcId="{702EE24E-418B-4365-A8C5-A50C70164264}" destId="{2CF645ED-9611-4FA6-8838-89C02AA1785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12F3F-DD81-4FA9-A4E5-75236D7FE39F}" type="doc">
      <dgm:prSet loTypeId="urn:microsoft.com/office/officeart/2005/8/layout/hProcess11" loCatId="process" qsTypeId="urn:microsoft.com/office/officeart/2005/8/quickstyle/3d3" qsCatId="3D" csTypeId="urn:microsoft.com/office/officeart/2005/8/colors/accent1_4" csCatId="accent1" phldr="1"/>
      <dgm:spPr/>
      <dgm:t>
        <a:bodyPr/>
        <a:lstStyle/>
        <a:p>
          <a:endParaRPr lang="es-EC"/>
        </a:p>
      </dgm:t>
    </dgm:pt>
    <dgm:pt modelId="{1F889559-4497-46D7-B322-87002FFAF30A}">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Tratado ético de </a:t>
          </a:r>
          <a:r>
            <a:rPr lang="es-EC" sz="1200" dirty="0" err="1">
              <a:solidFill>
                <a:schemeClr val="bg2">
                  <a:lumMod val="10000"/>
                </a:schemeClr>
              </a:solidFill>
              <a:latin typeface="Arial" panose="020B0604020202020204" pitchFamily="34" charset="0"/>
              <a:cs typeface="Arial" panose="020B0604020202020204" pitchFamily="34" charset="0"/>
            </a:rPr>
            <a:t>Zaratustra</a:t>
          </a:r>
          <a:endParaRPr lang="es-EC" sz="1200" dirty="0">
            <a:solidFill>
              <a:schemeClr val="bg2">
                <a:lumMod val="10000"/>
              </a:schemeClr>
            </a:solidFill>
            <a:latin typeface="Arial" panose="020B0604020202020204" pitchFamily="34" charset="0"/>
            <a:cs typeface="Arial" panose="020B0604020202020204" pitchFamily="34" charset="0"/>
          </a:endParaRPr>
        </a:p>
        <a:p>
          <a:r>
            <a:rPr lang="es-EC" sz="1200" dirty="0">
              <a:solidFill>
                <a:schemeClr val="bg2">
                  <a:lumMod val="10000"/>
                </a:schemeClr>
              </a:solidFill>
              <a:latin typeface="Arial" panose="020B0604020202020204" pitchFamily="34" charset="0"/>
              <a:cs typeface="Arial" panose="020B0604020202020204" pitchFamily="34" charset="0"/>
            </a:rPr>
            <a:t>1200 a.C.</a:t>
          </a:r>
        </a:p>
      </dgm:t>
    </dgm:pt>
    <dgm:pt modelId="{EA9D7460-2A06-4093-B632-04EB3CF12DB0}" type="parTrans" cxnId="{AA0FD84A-7E0C-4B43-AEF9-987BEC132C76}">
      <dgm:prSet/>
      <dgm:spPr/>
      <dgm:t>
        <a:bodyPr/>
        <a:lstStyle/>
        <a:p>
          <a:endParaRPr lang="es-EC"/>
        </a:p>
      </dgm:t>
    </dgm:pt>
    <dgm:pt modelId="{BF235B8F-3780-4165-98A6-C299F189E848}" type="sibTrans" cxnId="{AA0FD84A-7E0C-4B43-AEF9-987BEC132C76}">
      <dgm:prSet/>
      <dgm:spPr/>
      <dgm:t>
        <a:bodyPr/>
        <a:lstStyle/>
        <a:p>
          <a:endParaRPr lang="es-EC"/>
        </a:p>
      </dgm:t>
    </dgm:pt>
    <dgm:pt modelId="{9863AB89-F8D9-43B8-BB1F-F3A6890C1FE9}">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E.E.U.U. regula a las empresas Siglo XIX</a:t>
          </a:r>
        </a:p>
      </dgm:t>
    </dgm:pt>
    <dgm:pt modelId="{B6270B2D-3679-44F2-BF54-208D4FF77F5C}" type="parTrans" cxnId="{6F74F753-7199-491D-95E1-435E0D46B8EF}">
      <dgm:prSet/>
      <dgm:spPr/>
      <dgm:t>
        <a:bodyPr/>
        <a:lstStyle/>
        <a:p>
          <a:endParaRPr lang="es-EC"/>
        </a:p>
      </dgm:t>
    </dgm:pt>
    <dgm:pt modelId="{707C150E-1459-4675-B006-591134211F23}" type="sibTrans" cxnId="{6F74F753-7199-491D-95E1-435E0D46B8EF}">
      <dgm:prSet/>
      <dgm:spPr/>
      <dgm:t>
        <a:bodyPr/>
        <a:lstStyle/>
        <a:p>
          <a:endParaRPr lang="es-EC"/>
        </a:p>
      </dgm:t>
    </dgm:pt>
    <dgm:pt modelId="{F00E0C3E-374D-435B-A878-94A302B344F1}">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Se materializa el término "RSE" Siglo</a:t>
          </a:r>
          <a:r>
            <a:rPr lang="es-EC" sz="1200" baseline="0" dirty="0">
              <a:solidFill>
                <a:schemeClr val="bg2">
                  <a:lumMod val="10000"/>
                </a:schemeClr>
              </a:solidFill>
              <a:latin typeface="Arial" panose="020B0604020202020204" pitchFamily="34" charset="0"/>
              <a:cs typeface="Arial" panose="020B0604020202020204" pitchFamily="34" charset="0"/>
            </a:rPr>
            <a:t> XX</a:t>
          </a:r>
          <a:endParaRPr lang="es-EC" sz="1200" dirty="0">
            <a:solidFill>
              <a:schemeClr val="bg2">
                <a:lumMod val="10000"/>
              </a:schemeClr>
            </a:solidFill>
            <a:latin typeface="Arial" panose="020B0604020202020204" pitchFamily="34" charset="0"/>
            <a:cs typeface="Arial" panose="020B0604020202020204" pitchFamily="34" charset="0"/>
          </a:endParaRPr>
        </a:p>
      </dgm:t>
    </dgm:pt>
    <dgm:pt modelId="{411A9E15-6EFF-4AF0-88B0-D7415D9583F6}" type="parTrans" cxnId="{1CD1EA88-2DE7-45C8-AB05-99A940BFE51E}">
      <dgm:prSet/>
      <dgm:spPr/>
      <dgm:t>
        <a:bodyPr/>
        <a:lstStyle/>
        <a:p>
          <a:endParaRPr lang="es-EC"/>
        </a:p>
      </dgm:t>
    </dgm:pt>
    <dgm:pt modelId="{3613FDE4-883E-4789-B6BC-FDF35F051E34}" type="sibTrans" cxnId="{1CD1EA88-2DE7-45C8-AB05-99A940BFE51E}">
      <dgm:prSet/>
      <dgm:spPr/>
      <dgm:t>
        <a:bodyPr/>
        <a:lstStyle/>
        <a:p>
          <a:endParaRPr lang="es-EC"/>
        </a:p>
      </dgm:t>
    </dgm:pt>
    <dgm:pt modelId="{35A1866A-6958-49DE-8091-3334A9389EAC}">
      <dgm:prSet phldrT="[Texto]" custT="1"/>
      <dgm:spPr/>
      <dgm:t>
        <a:bodyPr/>
        <a:lstStyle/>
        <a:p>
          <a:r>
            <a:rPr lang="es-EC" sz="1200" dirty="0" err="1">
              <a:solidFill>
                <a:schemeClr val="bg2">
                  <a:lumMod val="10000"/>
                </a:schemeClr>
              </a:solidFill>
              <a:latin typeface="Arial" panose="020B0604020202020204" pitchFamily="34" charset="0"/>
              <a:cs typeface="Arial" panose="020B0604020202020204" pitchFamily="34" charset="0"/>
            </a:rPr>
            <a:t>Bowen</a:t>
          </a:r>
          <a:r>
            <a:rPr lang="es-EC" sz="1200" dirty="0">
              <a:solidFill>
                <a:schemeClr val="bg2">
                  <a:lumMod val="10000"/>
                </a:schemeClr>
              </a:solidFill>
              <a:latin typeface="Arial" panose="020B0604020202020204" pitchFamily="34" charset="0"/>
              <a:cs typeface="Arial" panose="020B0604020202020204" pitchFamily="34" charset="0"/>
            </a:rPr>
            <a:t> padre de la RSE</a:t>
          </a:r>
        </a:p>
        <a:p>
          <a:r>
            <a:rPr lang="es-EC" sz="1200" dirty="0">
              <a:solidFill>
                <a:schemeClr val="bg2">
                  <a:lumMod val="10000"/>
                </a:schemeClr>
              </a:solidFill>
              <a:latin typeface="Arial" panose="020B0604020202020204" pitchFamily="34" charset="0"/>
              <a:cs typeface="Arial" panose="020B0604020202020204" pitchFamily="34" charset="0"/>
            </a:rPr>
            <a:t>1953</a:t>
          </a:r>
        </a:p>
      </dgm:t>
    </dgm:pt>
    <dgm:pt modelId="{BCE05246-1D6A-40EC-8570-3578ADDC61DC}" type="parTrans" cxnId="{2DA93341-4646-4110-9C80-F7F6B3FE91A7}">
      <dgm:prSet/>
      <dgm:spPr/>
      <dgm:t>
        <a:bodyPr/>
        <a:lstStyle/>
        <a:p>
          <a:endParaRPr lang="es-EC"/>
        </a:p>
      </dgm:t>
    </dgm:pt>
    <dgm:pt modelId="{729275A0-007F-4C20-AF98-97C5FD3A556D}" type="sibTrans" cxnId="{2DA93341-4646-4110-9C80-F7F6B3FE91A7}">
      <dgm:prSet/>
      <dgm:spPr/>
      <dgm:t>
        <a:bodyPr/>
        <a:lstStyle/>
        <a:p>
          <a:endParaRPr lang="es-EC"/>
        </a:p>
      </dgm:t>
    </dgm:pt>
    <dgm:pt modelId="{F0626833-BF2A-4DC3-B386-8F3E63F2D7F7}">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Creación de OSHA, EEOC, CPSC  y EPA</a:t>
          </a:r>
        </a:p>
        <a:p>
          <a:r>
            <a:rPr lang="es-EC" sz="1200" dirty="0">
              <a:solidFill>
                <a:schemeClr val="bg2">
                  <a:lumMod val="10000"/>
                </a:schemeClr>
              </a:solidFill>
              <a:latin typeface="Arial" panose="020B0604020202020204" pitchFamily="34" charset="0"/>
              <a:cs typeface="Arial" panose="020B0604020202020204" pitchFamily="34" charset="0"/>
            </a:rPr>
            <a:t>Décadas 60 y 70</a:t>
          </a:r>
        </a:p>
      </dgm:t>
    </dgm:pt>
    <dgm:pt modelId="{427966C8-B868-465A-9D1E-C2CF59038166}" type="parTrans" cxnId="{44225F42-2734-4AA7-92C8-A1124551B675}">
      <dgm:prSet/>
      <dgm:spPr/>
      <dgm:t>
        <a:bodyPr/>
        <a:lstStyle/>
        <a:p>
          <a:endParaRPr lang="es-EC"/>
        </a:p>
      </dgm:t>
    </dgm:pt>
    <dgm:pt modelId="{73DB40DF-BAF4-4D39-AF1D-D013C6D1F1F0}" type="sibTrans" cxnId="{44225F42-2734-4AA7-92C8-A1124551B675}">
      <dgm:prSet/>
      <dgm:spPr/>
      <dgm:t>
        <a:bodyPr/>
        <a:lstStyle/>
        <a:p>
          <a:endParaRPr lang="es-EC"/>
        </a:p>
      </dgm:t>
    </dgm:pt>
    <dgm:pt modelId="{DDA2ECB1-E936-4342-BD26-6F3537CF3223}">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Declaración tripartita OIT</a:t>
          </a:r>
        </a:p>
        <a:p>
          <a:r>
            <a:rPr lang="es-EC" sz="1200" dirty="0">
              <a:solidFill>
                <a:schemeClr val="bg2">
                  <a:lumMod val="10000"/>
                </a:schemeClr>
              </a:solidFill>
              <a:latin typeface="Arial" panose="020B0604020202020204" pitchFamily="34" charset="0"/>
              <a:cs typeface="Arial" panose="020B0604020202020204" pitchFamily="34" charset="0"/>
            </a:rPr>
            <a:t>1976</a:t>
          </a:r>
        </a:p>
      </dgm:t>
    </dgm:pt>
    <dgm:pt modelId="{9F6C5C76-F43F-4A61-8687-06A793B202D7}" type="parTrans" cxnId="{C0E5F5E6-BBD0-4C48-89A2-E41C5FE3D29D}">
      <dgm:prSet/>
      <dgm:spPr/>
      <dgm:t>
        <a:bodyPr/>
        <a:lstStyle/>
        <a:p>
          <a:endParaRPr lang="es-EC"/>
        </a:p>
      </dgm:t>
    </dgm:pt>
    <dgm:pt modelId="{DF767F0E-4F8C-48D7-ACDE-42485C036BB1}" type="sibTrans" cxnId="{C0E5F5E6-BBD0-4C48-89A2-E41C5FE3D29D}">
      <dgm:prSet/>
      <dgm:spPr/>
      <dgm:t>
        <a:bodyPr/>
        <a:lstStyle/>
        <a:p>
          <a:endParaRPr lang="es-EC"/>
        </a:p>
      </dgm:t>
    </dgm:pt>
    <dgm:pt modelId="{43F6A8E9-7F30-4228-914F-A99273A2AEC6}">
      <dgm:prSet phldrT="[Texto]" custT="1"/>
      <dgm:spPr/>
      <dgm:t>
        <a:bodyPr/>
        <a:lstStyle/>
        <a:p>
          <a:r>
            <a:rPr lang="es-EC" sz="1200" dirty="0" err="1">
              <a:solidFill>
                <a:schemeClr val="bg2">
                  <a:lumMod val="10000"/>
                </a:schemeClr>
              </a:solidFill>
              <a:latin typeface="Arial" panose="020B0604020202020204" pitchFamily="34" charset="0"/>
              <a:cs typeface="Arial" panose="020B0604020202020204" pitchFamily="34" charset="0"/>
            </a:rPr>
            <a:t>Freeman</a:t>
          </a:r>
          <a:r>
            <a:rPr lang="es-EC" sz="1200" dirty="0">
              <a:solidFill>
                <a:schemeClr val="bg2">
                  <a:lumMod val="10000"/>
                </a:schemeClr>
              </a:solidFill>
              <a:latin typeface="Arial" panose="020B0604020202020204" pitchFamily="34" charset="0"/>
              <a:cs typeface="Arial" panose="020B0604020202020204" pitchFamily="34" charset="0"/>
            </a:rPr>
            <a:t> Stakeholders</a:t>
          </a:r>
        </a:p>
        <a:p>
          <a:r>
            <a:rPr lang="es-EC" sz="1200" dirty="0">
              <a:solidFill>
                <a:schemeClr val="bg2">
                  <a:lumMod val="10000"/>
                </a:schemeClr>
              </a:solidFill>
              <a:latin typeface="Arial" panose="020B0604020202020204" pitchFamily="34" charset="0"/>
              <a:cs typeface="Arial" panose="020B0604020202020204" pitchFamily="34" charset="0"/>
            </a:rPr>
            <a:t>1984</a:t>
          </a:r>
        </a:p>
      </dgm:t>
    </dgm:pt>
    <dgm:pt modelId="{F3CEFE3E-C4D5-432C-9809-18545658B630}" type="parTrans" cxnId="{20FB918F-B304-4B76-A227-6AF0A2A7D95E}">
      <dgm:prSet/>
      <dgm:spPr/>
      <dgm:t>
        <a:bodyPr/>
        <a:lstStyle/>
        <a:p>
          <a:endParaRPr lang="es-EC"/>
        </a:p>
      </dgm:t>
    </dgm:pt>
    <dgm:pt modelId="{8F523EEC-342A-42CB-9454-B9DE2ED58C4A}" type="sibTrans" cxnId="{20FB918F-B304-4B76-A227-6AF0A2A7D95E}">
      <dgm:prSet/>
      <dgm:spPr/>
      <dgm:t>
        <a:bodyPr/>
        <a:lstStyle/>
        <a:p>
          <a:endParaRPr lang="es-EC"/>
        </a:p>
      </dgm:t>
    </dgm:pt>
    <dgm:pt modelId="{8A4D8602-DE4B-4998-BD06-B13F674165AF}">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Pacto Mundial de las Naciones Unidas 1999</a:t>
          </a:r>
        </a:p>
      </dgm:t>
    </dgm:pt>
    <dgm:pt modelId="{6E7406D2-C67A-4E86-881D-7D7E14F899E7}" type="parTrans" cxnId="{C6ABBA0E-590A-4322-803F-64255A9D9F3C}">
      <dgm:prSet/>
      <dgm:spPr/>
      <dgm:t>
        <a:bodyPr/>
        <a:lstStyle/>
        <a:p>
          <a:endParaRPr lang="es-EC"/>
        </a:p>
      </dgm:t>
    </dgm:pt>
    <dgm:pt modelId="{4C89FE55-29CB-4AA1-8469-7CB1AE504DE7}" type="sibTrans" cxnId="{C6ABBA0E-590A-4322-803F-64255A9D9F3C}">
      <dgm:prSet/>
      <dgm:spPr/>
      <dgm:t>
        <a:bodyPr/>
        <a:lstStyle/>
        <a:p>
          <a:endParaRPr lang="es-EC"/>
        </a:p>
      </dgm:t>
    </dgm:pt>
    <dgm:pt modelId="{6D6B9A63-9914-4319-8D3D-F0D3DE6B0F4E}">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PWC con RSE</a:t>
          </a:r>
        </a:p>
        <a:p>
          <a:r>
            <a:rPr lang="es-EC" sz="1200" dirty="0">
              <a:solidFill>
                <a:schemeClr val="bg2">
                  <a:lumMod val="10000"/>
                </a:schemeClr>
              </a:solidFill>
              <a:latin typeface="Arial" panose="020B0604020202020204" pitchFamily="34" charset="0"/>
              <a:cs typeface="Arial" panose="020B0604020202020204" pitchFamily="34" charset="0"/>
            </a:rPr>
            <a:t>2002</a:t>
          </a:r>
        </a:p>
      </dgm:t>
    </dgm:pt>
    <dgm:pt modelId="{6CC2000A-FA16-4278-A788-7CA93FCB450C}" type="parTrans" cxnId="{B2371BED-B00B-4656-9119-0CCD886BFBAF}">
      <dgm:prSet/>
      <dgm:spPr/>
      <dgm:t>
        <a:bodyPr/>
        <a:lstStyle/>
        <a:p>
          <a:endParaRPr lang="es-EC"/>
        </a:p>
      </dgm:t>
    </dgm:pt>
    <dgm:pt modelId="{70C701B7-BE9F-416C-A83D-9AF3925BB0C6}" type="sibTrans" cxnId="{B2371BED-B00B-4656-9119-0CCD886BFBAF}">
      <dgm:prSet/>
      <dgm:spPr/>
      <dgm:t>
        <a:bodyPr/>
        <a:lstStyle/>
        <a:p>
          <a:endParaRPr lang="es-EC"/>
        </a:p>
      </dgm:t>
    </dgm:pt>
    <dgm:pt modelId="{935C615F-C3E4-486E-AB79-B39D33239DAE}">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ISO 26000</a:t>
          </a:r>
        </a:p>
        <a:p>
          <a:r>
            <a:rPr lang="es-EC" sz="1200" dirty="0">
              <a:solidFill>
                <a:schemeClr val="bg2">
                  <a:lumMod val="10000"/>
                </a:schemeClr>
              </a:solidFill>
              <a:latin typeface="Arial" panose="020B0604020202020204" pitchFamily="34" charset="0"/>
              <a:cs typeface="Arial" panose="020B0604020202020204" pitchFamily="34" charset="0"/>
            </a:rPr>
            <a:t>2010</a:t>
          </a:r>
        </a:p>
      </dgm:t>
    </dgm:pt>
    <dgm:pt modelId="{E350710B-5735-4983-8429-CBDE40D5D167}" type="parTrans" cxnId="{052BE7D8-6EAF-445E-9464-FEE521DA794B}">
      <dgm:prSet/>
      <dgm:spPr/>
      <dgm:t>
        <a:bodyPr/>
        <a:lstStyle/>
        <a:p>
          <a:endParaRPr lang="es-EC"/>
        </a:p>
      </dgm:t>
    </dgm:pt>
    <dgm:pt modelId="{95EC1906-79DD-469C-B266-B85E259772EB}" type="sibTrans" cxnId="{052BE7D8-6EAF-445E-9464-FEE521DA794B}">
      <dgm:prSet/>
      <dgm:spPr/>
      <dgm:t>
        <a:bodyPr/>
        <a:lstStyle/>
        <a:p>
          <a:endParaRPr lang="es-EC"/>
        </a:p>
      </dgm:t>
    </dgm:pt>
    <dgm:pt modelId="{BED41873-A104-43A9-92CC-D5F33CC5FD9E}">
      <dgm:prSet phldrT="[Texto]" custT="1"/>
      <dgm:spPr/>
      <dgm:t>
        <a:bodyPr/>
        <a:lstStyle/>
        <a:p>
          <a:r>
            <a:rPr lang="es-EC" sz="1200" dirty="0">
              <a:solidFill>
                <a:schemeClr val="bg2">
                  <a:lumMod val="10000"/>
                </a:schemeClr>
              </a:solidFill>
              <a:latin typeface="Arial" panose="020B0604020202020204" pitchFamily="34" charset="0"/>
              <a:cs typeface="Arial" panose="020B0604020202020204" pitchFamily="34" charset="0"/>
            </a:rPr>
            <a:t>Reportes de sostenibilidad</a:t>
          </a:r>
        </a:p>
        <a:p>
          <a:r>
            <a:rPr lang="es-EC" sz="1200" dirty="0">
              <a:solidFill>
                <a:schemeClr val="bg2">
                  <a:lumMod val="10000"/>
                </a:schemeClr>
              </a:solidFill>
              <a:latin typeface="Arial" panose="020B0604020202020204" pitchFamily="34" charset="0"/>
              <a:cs typeface="Arial" panose="020B0604020202020204" pitchFamily="34" charset="0"/>
            </a:rPr>
            <a:t>Actualidad</a:t>
          </a:r>
        </a:p>
      </dgm:t>
    </dgm:pt>
    <dgm:pt modelId="{00E4E1DF-17E1-4857-8C39-C4FB9A227A1E}" type="parTrans" cxnId="{227DCE56-9E8D-413B-ABCD-BCFCBA4C8623}">
      <dgm:prSet/>
      <dgm:spPr/>
      <dgm:t>
        <a:bodyPr/>
        <a:lstStyle/>
        <a:p>
          <a:endParaRPr lang="es-EC"/>
        </a:p>
      </dgm:t>
    </dgm:pt>
    <dgm:pt modelId="{E8D5FFD5-AD3F-4FC7-8D7E-6A3138BE49CF}" type="sibTrans" cxnId="{227DCE56-9E8D-413B-ABCD-BCFCBA4C8623}">
      <dgm:prSet/>
      <dgm:spPr/>
      <dgm:t>
        <a:bodyPr/>
        <a:lstStyle/>
        <a:p>
          <a:endParaRPr lang="es-EC"/>
        </a:p>
      </dgm:t>
    </dgm:pt>
    <dgm:pt modelId="{63CFCC92-A162-45C1-9BC8-D7F89EB0CBB3}" type="pres">
      <dgm:prSet presAssocID="{75D12F3F-DD81-4FA9-A4E5-75236D7FE39F}" presName="Name0" presStyleCnt="0">
        <dgm:presLayoutVars>
          <dgm:dir/>
          <dgm:resizeHandles val="exact"/>
        </dgm:presLayoutVars>
      </dgm:prSet>
      <dgm:spPr/>
      <dgm:t>
        <a:bodyPr/>
        <a:lstStyle/>
        <a:p>
          <a:endParaRPr lang="es-EC"/>
        </a:p>
      </dgm:t>
    </dgm:pt>
    <dgm:pt modelId="{B0E2BC11-3A2B-4E64-B325-1F830EBCA5A8}" type="pres">
      <dgm:prSet presAssocID="{75D12F3F-DD81-4FA9-A4E5-75236D7FE39F}" presName="arrow" presStyleLbl="bgShp" presStyleIdx="0" presStyleCnt="1"/>
      <dgm:spPr/>
    </dgm:pt>
    <dgm:pt modelId="{FABE4C9B-8132-479F-8B20-3665E6E805A6}" type="pres">
      <dgm:prSet presAssocID="{75D12F3F-DD81-4FA9-A4E5-75236D7FE39F}" presName="points" presStyleCnt="0"/>
      <dgm:spPr/>
    </dgm:pt>
    <dgm:pt modelId="{87D746F8-9D41-4AA9-93DB-74867C8E38CD}" type="pres">
      <dgm:prSet presAssocID="{1F889559-4497-46D7-B322-87002FFAF30A}" presName="compositeA" presStyleCnt="0"/>
      <dgm:spPr/>
    </dgm:pt>
    <dgm:pt modelId="{94F17F0E-BBB5-41EE-8B2C-374E581B7DC1}" type="pres">
      <dgm:prSet presAssocID="{1F889559-4497-46D7-B322-87002FFAF30A}" presName="textA" presStyleLbl="revTx" presStyleIdx="0" presStyleCnt="11">
        <dgm:presLayoutVars>
          <dgm:bulletEnabled val="1"/>
        </dgm:presLayoutVars>
      </dgm:prSet>
      <dgm:spPr/>
      <dgm:t>
        <a:bodyPr/>
        <a:lstStyle/>
        <a:p>
          <a:endParaRPr lang="es-EC"/>
        </a:p>
      </dgm:t>
    </dgm:pt>
    <dgm:pt modelId="{B2B93D52-B235-4396-A716-FAB823B1FAD6}" type="pres">
      <dgm:prSet presAssocID="{1F889559-4497-46D7-B322-87002FFAF30A}" presName="circleA" presStyleLbl="node1" presStyleIdx="0" presStyleCnt="11"/>
      <dgm:spPr/>
    </dgm:pt>
    <dgm:pt modelId="{16EC7A58-91A4-447A-A288-7366DA4BBD1E}" type="pres">
      <dgm:prSet presAssocID="{1F889559-4497-46D7-B322-87002FFAF30A}" presName="spaceA" presStyleCnt="0"/>
      <dgm:spPr/>
    </dgm:pt>
    <dgm:pt modelId="{D82B8A2A-FDB2-479D-A08E-F820E7F64DC6}" type="pres">
      <dgm:prSet presAssocID="{BF235B8F-3780-4165-98A6-C299F189E848}" presName="space" presStyleCnt="0"/>
      <dgm:spPr/>
    </dgm:pt>
    <dgm:pt modelId="{37F84E51-686F-4278-AEB4-FD123A7B67CF}" type="pres">
      <dgm:prSet presAssocID="{9863AB89-F8D9-43B8-BB1F-F3A6890C1FE9}" presName="compositeB" presStyleCnt="0"/>
      <dgm:spPr/>
    </dgm:pt>
    <dgm:pt modelId="{829882D8-9C06-4FBD-BF8C-5D041D21681C}" type="pres">
      <dgm:prSet presAssocID="{9863AB89-F8D9-43B8-BB1F-F3A6890C1FE9}" presName="textB" presStyleLbl="revTx" presStyleIdx="1" presStyleCnt="11">
        <dgm:presLayoutVars>
          <dgm:bulletEnabled val="1"/>
        </dgm:presLayoutVars>
      </dgm:prSet>
      <dgm:spPr/>
      <dgm:t>
        <a:bodyPr/>
        <a:lstStyle/>
        <a:p>
          <a:endParaRPr lang="es-EC"/>
        </a:p>
      </dgm:t>
    </dgm:pt>
    <dgm:pt modelId="{1AD18792-9E0D-4EC1-8645-74ABCBBB8750}" type="pres">
      <dgm:prSet presAssocID="{9863AB89-F8D9-43B8-BB1F-F3A6890C1FE9}" presName="circleB" presStyleLbl="node1" presStyleIdx="1" presStyleCnt="11"/>
      <dgm:spPr/>
    </dgm:pt>
    <dgm:pt modelId="{BA46A9CD-3FC6-4987-B1CB-54A213594A2E}" type="pres">
      <dgm:prSet presAssocID="{9863AB89-F8D9-43B8-BB1F-F3A6890C1FE9}" presName="spaceB" presStyleCnt="0"/>
      <dgm:spPr/>
    </dgm:pt>
    <dgm:pt modelId="{40C05DDF-1F07-417A-AEDE-7851939FADF6}" type="pres">
      <dgm:prSet presAssocID="{707C150E-1459-4675-B006-591134211F23}" presName="space" presStyleCnt="0"/>
      <dgm:spPr/>
    </dgm:pt>
    <dgm:pt modelId="{4728BEDA-AB9A-4FFD-AEB2-0B12981F3200}" type="pres">
      <dgm:prSet presAssocID="{F00E0C3E-374D-435B-A878-94A302B344F1}" presName="compositeA" presStyleCnt="0"/>
      <dgm:spPr/>
    </dgm:pt>
    <dgm:pt modelId="{B62156CE-2044-48DF-8FF7-11F5382FECA3}" type="pres">
      <dgm:prSet presAssocID="{F00E0C3E-374D-435B-A878-94A302B344F1}" presName="textA" presStyleLbl="revTx" presStyleIdx="2" presStyleCnt="11">
        <dgm:presLayoutVars>
          <dgm:bulletEnabled val="1"/>
        </dgm:presLayoutVars>
      </dgm:prSet>
      <dgm:spPr/>
      <dgm:t>
        <a:bodyPr/>
        <a:lstStyle/>
        <a:p>
          <a:endParaRPr lang="es-EC"/>
        </a:p>
      </dgm:t>
    </dgm:pt>
    <dgm:pt modelId="{52AAC57A-8179-4C29-A48B-C619E283328B}" type="pres">
      <dgm:prSet presAssocID="{F00E0C3E-374D-435B-A878-94A302B344F1}" presName="circleA" presStyleLbl="node1" presStyleIdx="2" presStyleCnt="11"/>
      <dgm:spPr/>
    </dgm:pt>
    <dgm:pt modelId="{859344FD-651F-4984-8184-265FDC02C635}" type="pres">
      <dgm:prSet presAssocID="{F00E0C3E-374D-435B-A878-94A302B344F1}" presName="spaceA" presStyleCnt="0"/>
      <dgm:spPr/>
    </dgm:pt>
    <dgm:pt modelId="{821FBCA9-3101-4BEE-B9D8-694C4F75D7F5}" type="pres">
      <dgm:prSet presAssocID="{3613FDE4-883E-4789-B6BC-FDF35F051E34}" presName="space" presStyleCnt="0"/>
      <dgm:spPr/>
    </dgm:pt>
    <dgm:pt modelId="{903B60D2-7C97-43C8-BE15-2BB0CE6B7FDE}" type="pres">
      <dgm:prSet presAssocID="{35A1866A-6958-49DE-8091-3334A9389EAC}" presName="compositeB" presStyleCnt="0"/>
      <dgm:spPr/>
    </dgm:pt>
    <dgm:pt modelId="{1C06AB9F-CD9E-4D40-829E-44EE34A6C714}" type="pres">
      <dgm:prSet presAssocID="{35A1866A-6958-49DE-8091-3334A9389EAC}" presName="textB" presStyleLbl="revTx" presStyleIdx="3" presStyleCnt="11">
        <dgm:presLayoutVars>
          <dgm:bulletEnabled val="1"/>
        </dgm:presLayoutVars>
      </dgm:prSet>
      <dgm:spPr/>
      <dgm:t>
        <a:bodyPr/>
        <a:lstStyle/>
        <a:p>
          <a:endParaRPr lang="es-EC"/>
        </a:p>
      </dgm:t>
    </dgm:pt>
    <dgm:pt modelId="{009A9EC7-C86D-46C2-8F9B-EA606C3AEFEA}" type="pres">
      <dgm:prSet presAssocID="{35A1866A-6958-49DE-8091-3334A9389EAC}" presName="circleB" presStyleLbl="node1" presStyleIdx="3" presStyleCnt="11"/>
      <dgm:spPr/>
    </dgm:pt>
    <dgm:pt modelId="{BDA621BC-7645-4749-BAD2-39D0AA02E52C}" type="pres">
      <dgm:prSet presAssocID="{35A1866A-6958-49DE-8091-3334A9389EAC}" presName="spaceB" presStyleCnt="0"/>
      <dgm:spPr/>
    </dgm:pt>
    <dgm:pt modelId="{1C18F736-54A3-4B02-85D7-0AEC7CEDC4DA}" type="pres">
      <dgm:prSet presAssocID="{729275A0-007F-4C20-AF98-97C5FD3A556D}" presName="space" presStyleCnt="0"/>
      <dgm:spPr/>
    </dgm:pt>
    <dgm:pt modelId="{F70448C0-8BCF-4D7C-AE1E-A781A0E463C6}" type="pres">
      <dgm:prSet presAssocID="{F0626833-BF2A-4DC3-B386-8F3E63F2D7F7}" presName="compositeA" presStyleCnt="0"/>
      <dgm:spPr/>
    </dgm:pt>
    <dgm:pt modelId="{6B45DA31-1117-46DF-8DEC-603AF4878BDB}" type="pres">
      <dgm:prSet presAssocID="{F0626833-BF2A-4DC3-B386-8F3E63F2D7F7}" presName="textA" presStyleLbl="revTx" presStyleIdx="4" presStyleCnt="11" custScaleX="145956">
        <dgm:presLayoutVars>
          <dgm:bulletEnabled val="1"/>
        </dgm:presLayoutVars>
      </dgm:prSet>
      <dgm:spPr/>
      <dgm:t>
        <a:bodyPr/>
        <a:lstStyle/>
        <a:p>
          <a:endParaRPr lang="es-EC"/>
        </a:p>
      </dgm:t>
    </dgm:pt>
    <dgm:pt modelId="{49861BFC-1F5D-4122-83DE-A54AF57A1D9B}" type="pres">
      <dgm:prSet presAssocID="{F0626833-BF2A-4DC3-B386-8F3E63F2D7F7}" presName="circleA" presStyleLbl="node1" presStyleIdx="4" presStyleCnt="11"/>
      <dgm:spPr/>
    </dgm:pt>
    <dgm:pt modelId="{C9F33787-96DE-4616-8C9D-F246AE61EACC}" type="pres">
      <dgm:prSet presAssocID="{F0626833-BF2A-4DC3-B386-8F3E63F2D7F7}" presName="spaceA" presStyleCnt="0"/>
      <dgm:spPr/>
    </dgm:pt>
    <dgm:pt modelId="{63BB353D-445B-43DD-97B8-02E035995661}" type="pres">
      <dgm:prSet presAssocID="{73DB40DF-BAF4-4D39-AF1D-D013C6D1F1F0}" presName="space" presStyleCnt="0"/>
      <dgm:spPr/>
    </dgm:pt>
    <dgm:pt modelId="{A9641D04-7922-4CD2-81C3-6D4328329025}" type="pres">
      <dgm:prSet presAssocID="{DDA2ECB1-E936-4342-BD26-6F3537CF3223}" presName="compositeB" presStyleCnt="0"/>
      <dgm:spPr/>
    </dgm:pt>
    <dgm:pt modelId="{8198FAA5-0073-4958-9F45-E99055C82920}" type="pres">
      <dgm:prSet presAssocID="{DDA2ECB1-E936-4342-BD26-6F3537CF3223}" presName="textB" presStyleLbl="revTx" presStyleIdx="5" presStyleCnt="11">
        <dgm:presLayoutVars>
          <dgm:bulletEnabled val="1"/>
        </dgm:presLayoutVars>
      </dgm:prSet>
      <dgm:spPr/>
      <dgm:t>
        <a:bodyPr/>
        <a:lstStyle/>
        <a:p>
          <a:endParaRPr lang="es-EC"/>
        </a:p>
      </dgm:t>
    </dgm:pt>
    <dgm:pt modelId="{03F5A0F5-0A64-4C97-88E0-770486F1A2EA}" type="pres">
      <dgm:prSet presAssocID="{DDA2ECB1-E936-4342-BD26-6F3537CF3223}" presName="circleB" presStyleLbl="node1" presStyleIdx="5" presStyleCnt="11"/>
      <dgm:spPr/>
    </dgm:pt>
    <dgm:pt modelId="{D8FC3623-82DF-42AA-A0CE-2B8D3672E2E6}" type="pres">
      <dgm:prSet presAssocID="{DDA2ECB1-E936-4342-BD26-6F3537CF3223}" presName="spaceB" presStyleCnt="0"/>
      <dgm:spPr/>
    </dgm:pt>
    <dgm:pt modelId="{C347AB07-63DC-4B95-B308-CBBE27295A5E}" type="pres">
      <dgm:prSet presAssocID="{DF767F0E-4F8C-48D7-ACDE-42485C036BB1}" presName="space" presStyleCnt="0"/>
      <dgm:spPr/>
    </dgm:pt>
    <dgm:pt modelId="{5BE2EB2D-59AA-45E8-AF52-80CAF2BD0FF4}" type="pres">
      <dgm:prSet presAssocID="{43F6A8E9-7F30-4228-914F-A99273A2AEC6}" presName="compositeA" presStyleCnt="0"/>
      <dgm:spPr/>
    </dgm:pt>
    <dgm:pt modelId="{3C1C145A-E554-4BCE-9C02-64347744F765}" type="pres">
      <dgm:prSet presAssocID="{43F6A8E9-7F30-4228-914F-A99273A2AEC6}" presName="textA" presStyleLbl="revTx" presStyleIdx="6" presStyleCnt="11">
        <dgm:presLayoutVars>
          <dgm:bulletEnabled val="1"/>
        </dgm:presLayoutVars>
      </dgm:prSet>
      <dgm:spPr/>
      <dgm:t>
        <a:bodyPr/>
        <a:lstStyle/>
        <a:p>
          <a:endParaRPr lang="es-EC"/>
        </a:p>
      </dgm:t>
    </dgm:pt>
    <dgm:pt modelId="{673DFFC3-BC70-4529-A3F0-7AEE540D665F}" type="pres">
      <dgm:prSet presAssocID="{43F6A8E9-7F30-4228-914F-A99273A2AEC6}" presName="circleA" presStyleLbl="node1" presStyleIdx="6" presStyleCnt="11"/>
      <dgm:spPr/>
    </dgm:pt>
    <dgm:pt modelId="{F350714D-C828-4B4F-BB14-E1A30C83C7E3}" type="pres">
      <dgm:prSet presAssocID="{43F6A8E9-7F30-4228-914F-A99273A2AEC6}" presName="spaceA" presStyleCnt="0"/>
      <dgm:spPr/>
    </dgm:pt>
    <dgm:pt modelId="{ABA85858-1859-4DA6-9EF9-588CD90051FD}" type="pres">
      <dgm:prSet presAssocID="{8F523EEC-342A-42CB-9454-B9DE2ED58C4A}" presName="space" presStyleCnt="0"/>
      <dgm:spPr/>
    </dgm:pt>
    <dgm:pt modelId="{A829F4DB-491E-47E2-A13B-D4DC51640EB6}" type="pres">
      <dgm:prSet presAssocID="{8A4D8602-DE4B-4998-BD06-B13F674165AF}" presName="compositeB" presStyleCnt="0"/>
      <dgm:spPr/>
    </dgm:pt>
    <dgm:pt modelId="{E492A303-7869-440D-B64C-4FEB22359EE7}" type="pres">
      <dgm:prSet presAssocID="{8A4D8602-DE4B-4998-BD06-B13F674165AF}" presName="textB" presStyleLbl="revTx" presStyleIdx="7" presStyleCnt="11">
        <dgm:presLayoutVars>
          <dgm:bulletEnabled val="1"/>
        </dgm:presLayoutVars>
      </dgm:prSet>
      <dgm:spPr/>
      <dgm:t>
        <a:bodyPr/>
        <a:lstStyle/>
        <a:p>
          <a:endParaRPr lang="es-EC"/>
        </a:p>
      </dgm:t>
    </dgm:pt>
    <dgm:pt modelId="{F0EB8FB2-1358-4ED7-8E8F-318C73A651C0}" type="pres">
      <dgm:prSet presAssocID="{8A4D8602-DE4B-4998-BD06-B13F674165AF}" presName="circleB" presStyleLbl="node1" presStyleIdx="7" presStyleCnt="11"/>
      <dgm:spPr/>
    </dgm:pt>
    <dgm:pt modelId="{48860486-D3D3-4096-B3C6-311F512B0092}" type="pres">
      <dgm:prSet presAssocID="{8A4D8602-DE4B-4998-BD06-B13F674165AF}" presName="spaceB" presStyleCnt="0"/>
      <dgm:spPr/>
    </dgm:pt>
    <dgm:pt modelId="{9D6BEC51-57DD-402B-B445-1EA364F10091}" type="pres">
      <dgm:prSet presAssocID="{4C89FE55-29CB-4AA1-8469-7CB1AE504DE7}" presName="space" presStyleCnt="0"/>
      <dgm:spPr/>
    </dgm:pt>
    <dgm:pt modelId="{9789A56E-A8AE-4538-BDD3-67C0A9BAE8E2}" type="pres">
      <dgm:prSet presAssocID="{6D6B9A63-9914-4319-8D3D-F0D3DE6B0F4E}" presName="compositeA" presStyleCnt="0"/>
      <dgm:spPr/>
    </dgm:pt>
    <dgm:pt modelId="{A0A684A7-3A1A-42A6-8D92-6EE84A3BA915}" type="pres">
      <dgm:prSet presAssocID="{6D6B9A63-9914-4319-8D3D-F0D3DE6B0F4E}" presName="textA" presStyleLbl="revTx" presStyleIdx="8" presStyleCnt="11">
        <dgm:presLayoutVars>
          <dgm:bulletEnabled val="1"/>
        </dgm:presLayoutVars>
      </dgm:prSet>
      <dgm:spPr/>
      <dgm:t>
        <a:bodyPr/>
        <a:lstStyle/>
        <a:p>
          <a:endParaRPr lang="es-EC"/>
        </a:p>
      </dgm:t>
    </dgm:pt>
    <dgm:pt modelId="{F0A821EA-D669-43F9-A51D-094975091051}" type="pres">
      <dgm:prSet presAssocID="{6D6B9A63-9914-4319-8D3D-F0D3DE6B0F4E}" presName="circleA" presStyleLbl="node1" presStyleIdx="8" presStyleCnt="11"/>
      <dgm:spPr/>
    </dgm:pt>
    <dgm:pt modelId="{F8E67195-1A35-4380-B4B2-C8932FE3DBC7}" type="pres">
      <dgm:prSet presAssocID="{6D6B9A63-9914-4319-8D3D-F0D3DE6B0F4E}" presName="spaceA" presStyleCnt="0"/>
      <dgm:spPr/>
    </dgm:pt>
    <dgm:pt modelId="{6A893659-8F05-46F9-A227-779F922F529C}" type="pres">
      <dgm:prSet presAssocID="{70C701B7-BE9F-416C-A83D-9AF3925BB0C6}" presName="space" presStyleCnt="0"/>
      <dgm:spPr/>
    </dgm:pt>
    <dgm:pt modelId="{55C53D51-24B6-49C6-9488-8517026C07A6}" type="pres">
      <dgm:prSet presAssocID="{935C615F-C3E4-486E-AB79-B39D33239DAE}" presName="compositeB" presStyleCnt="0"/>
      <dgm:spPr/>
    </dgm:pt>
    <dgm:pt modelId="{86BDC056-A868-409B-B52F-1C5538DD0AB0}" type="pres">
      <dgm:prSet presAssocID="{935C615F-C3E4-486E-AB79-B39D33239DAE}" presName="textB" presStyleLbl="revTx" presStyleIdx="9" presStyleCnt="11">
        <dgm:presLayoutVars>
          <dgm:bulletEnabled val="1"/>
        </dgm:presLayoutVars>
      </dgm:prSet>
      <dgm:spPr/>
      <dgm:t>
        <a:bodyPr/>
        <a:lstStyle/>
        <a:p>
          <a:endParaRPr lang="es-EC"/>
        </a:p>
      </dgm:t>
    </dgm:pt>
    <dgm:pt modelId="{599A0C84-9E47-422E-AD58-826C04A2A4A2}" type="pres">
      <dgm:prSet presAssocID="{935C615F-C3E4-486E-AB79-B39D33239DAE}" presName="circleB" presStyleLbl="node1" presStyleIdx="9" presStyleCnt="11"/>
      <dgm:spPr/>
    </dgm:pt>
    <dgm:pt modelId="{03A2DA8A-58EC-4D05-B459-3CD0FE29C2CD}" type="pres">
      <dgm:prSet presAssocID="{935C615F-C3E4-486E-AB79-B39D33239DAE}" presName="spaceB" presStyleCnt="0"/>
      <dgm:spPr/>
    </dgm:pt>
    <dgm:pt modelId="{89C3FEEF-EC9C-459D-B7C6-84CC5D4A945A}" type="pres">
      <dgm:prSet presAssocID="{95EC1906-79DD-469C-B266-B85E259772EB}" presName="space" presStyleCnt="0"/>
      <dgm:spPr/>
    </dgm:pt>
    <dgm:pt modelId="{0E2823DB-82A6-4A53-BB88-6E141973D941}" type="pres">
      <dgm:prSet presAssocID="{BED41873-A104-43A9-92CC-D5F33CC5FD9E}" presName="compositeA" presStyleCnt="0"/>
      <dgm:spPr/>
    </dgm:pt>
    <dgm:pt modelId="{F7439B18-C5A0-48F6-AD39-2081689F12F9}" type="pres">
      <dgm:prSet presAssocID="{BED41873-A104-43A9-92CC-D5F33CC5FD9E}" presName="textA" presStyleLbl="revTx" presStyleIdx="10" presStyleCnt="11">
        <dgm:presLayoutVars>
          <dgm:bulletEnabled val="1"/>
        </dgm:presLayoutVars>
      </dgm:prSet>
      <dgm:spPr/>
      <dgm:t>
        <a:bodyPr/>
        <a:lstStyle/>
        <a:p>
          <a:endParaRPr lang="es-EC"/>
        </a:p>
      </dgm:t>
    </dgm:pt>
    <dgm:pt modelId="{4DA2F8E0-D2C5-469A-BDCA-E0BE93D1DCC9}" type="pres">
      <dgm:prSet presAssocID="{BED41873-A104-43A9-92CC-D5F33CC5FD9E}" presName="circleA" presStyleLbl="node1" presStyleIdx="10" presStyleCnt="11"/>
      <dgm:spPr/>
    </dgm:pt>
    <dgm:pt modelId="{97F42293-8900-4047-9DFD-391126C6C35E}" type="pres">
      <dgm:prSet presAssocID="{BED41873-A104-43A9-92CC-D5F33CC5FD9E}" presName="spaceA" presStyleCnt="0"/>
      <dgm:spPr/>
    </dgm:pt>
  </dgm:ptLst>
  <dgm:cxnLst>
    <dgm:cxn modelId="{8993A8F4-6246-4D2D-961F-8E033FAD2BF7}" type="presOf" srcId="{43F6A8E9-7F30-4228-914F-A99273A2AEC6}" destId="{3C1C145A-E554-4BCE-9C02-64347744F765}" srcOrd="0" destOrd="0" presId="urn:microsoft.com/office/officeart/2005/8/layout/hProcess11"/>
    <dgm:cxn modelId="{8675750E-462E-452E-AC0C-00731805B7D5}" type="presOf" srcId="{9863AB89-F8D9-43B8-BB1F-F3A6890C1FE9}" destId="{829882D8-9C06-4FBD-BF8C-5D041D21681C}" srcOrd="0" destOrd="0" presId="urn:microsoft.com/office/officeart/2005/8/layout/hProcess11"/>
    <dgm:cxn modelId="{AE5FA755-6DBB-419F-BB37-32C0F80C67A5}" type="presOf" srcId="{DDA2ECB1-E936-4342-BD26-6F3537CF3223}" destId="{8198FAA5-0073-4958-9F45-E99055C82920}" srcOrd="0" destOrd="0" presId="urn:microsoft.com/office/officeart/2005/8/layout/hProcess11"/>
    <dgm:cxn modelId="{B27A6A05-3C25-4D8B-B285-C23EDC6F1F37}" type="presOf" srcId="{1F889559-4497-46D7-B322-87002FFAF30A}" destId="{94F17F0E-BBB5-41EE-8B2C-374E581B7DC1}" srcOrd="0" destOrd="0" presId="urn:microsoft.com/office/officeart/2005/8/layout/hProcess11"/>
    <dgm:cxn modelId="{1CD1EA88-2DE7-45C8-AB05-99A940BFE51E}" srcId="{75D12F3F-DD81-4FA9-A4E5-75236D7FE39F}" destId="{F00E0C3E-374D-435B-A878-94A302B344F1}" srcOrd="2" destOrd="0" parTransId="{411A9E15-6EFF-4AF0-88B0-D7415D9583F6}" sibTransId="{3613FDE4-883E-4789-B6BC-FDF35F051E34}"/>
    <dgm:cxn modelId="{040E6223-05F9-4329-AE82-5C1FF687209F}" type="presOf" srcId="{6D6B9A63-9914-4319-8D3D-F0D3DE6B0F4E}" destId="{A0A684A7-3A1A-42A6-8D92-6EE84A3BA915}" srcOrd="0" destOrd="0" presId="urn:microsoft.com/office/officeart/2005/8/layout/hProcess11"/>
    <dgm:cxn modelId="{2DA93341-4646-4110-9C80-F7F6B3FE91A7}" srcId="{75D12F3F-DD81-4FA9-A4E5-75236D7FE39F}" destId="{35A1866A-6958-49DE-8091-3334A9389EAC}" srcOrd="3" destOrd="0" parTransId="{BCE05246-1D6A-40EC-8570-3578ADDC61DC}" sibTransId="{729275A0-007F-4C20-AF98-97C5FD3A556D}"/>
    <dgm:cxn modelId="{93C604DF-25F3-49F3-828C-DEEED4F143E5}" type="presOf" srcId="{35A1866A-6958-49DE-8091-3334A9389EAC}" destId="{1C06AB9F-CD9E-4D40-829E-44EE34A6C714}" srcOrd="0" destOrd="0" presId="urn:microsoft.com/office/officeart/2005/8/layout/hProcess11"/>
    <dgm:cxn modelId="{BE637580-F22D-464F-9275-101636076BA8}" type="presOf" srcId="{BED41873-A104-43A9-92CC-D5F33CC5FD9E}" destId="{F7439B18-C5A0-48F6-AD39-2081689F12F9}" srcOrd="0" destOrd="0" presId="urn:microsoft.com/office/officeart/2005/8/layout/hProcess11"/>
    <dgm:cxn modelId="{227DCE56-9E8D-413B-ABCD-BCFCBA4C8623}" srcId="{75D12F3F-DD81-4FA9-A4E5-75236D7FE39F}" destId="{BED41873-A104-43A9-92CC-D5F33CC5FD9E}" srcOrd="10" destOrd="0" parTransId="{00E4E1DF-17E1-4857-8C39-C4FB9A227A1E}" sibTransId="{E8D5FFD5-AD3F-4FC7-8D7E-6A3138BE49CF}"/>
    <dgm:cxn modelId="{20FB918F-B304-4B76-A227-6AF0A2A7D95E}" srcId="{75D12F3F-DD81-4FA9-A4E5-75236D7FE39F}" destId="{43F6A8E9-7F30-4228-914F-A99273A2AEC6}" srcOrd="6" destOrd="0" parTransId="{F3CEFE3E-C4D5-432C-9809-18545658B630}" sibTransId="{8F523EEC-342A-42CB-9454-B9DE2ED58C4A}"/>
    <dgm:cxn modelId="{44225F42-2734-4AA7-92C8-A1124551B675}" srcId="{75D12F3F-DD81-4FA9-A4E5-75236D7FE39F}" destId="{F0626833-BF2A-4DC3-B386-8F3E63F2D7F7}" srcOrd="4" destOrd="0" parTransId="{427966C8-B868-465A-9D1E-C2CF59038166}" sibTransId="{73DB40DF-BAF4-4D39-AF1D-D013C6D1F1F0}"/>
    <dgm:cxn modelId="{29785568-24C9-4F69-ADCD-DF056DF23DE7}" type="presOf" srcId="{935C615F-C3E4-486E-AB79-B39D33239DAE}" destId="{86BDC056-A868-409B-B52F-1C5538DD0AB0}" srcOrd="0" destOrd="0" presId="urn:microsoft.com/office/officeart/2005/8/layout/hProcess11"/>
    <dgm:cxn modelId="{C0E5F5E6-BBD0-4C48-89A2-E41C5FE3D29D}" srcId="{75D12F3F-DD81-4FA9-A4E5-75236D7FE39F}" destId="{DDA2ECB1-E936-4342-BD26-6F3537CF3223}" srcOrd="5" destOrd="0" parTransId="{9F6C5C76-F43F-4A61-8687-06A793B202D7}" sibTransId="{DF767F0E-4F8C-48D7-ACDE-42485C036BB1}"/>
    <dgm:cxn modelId="{052BE7D8-6EAF-445E-9464-FEE521DA794B}" srcId="{75D12F3F-DD81-4FA9-A4E5-75236D7FE39F}" destId="{935C615F-C3E4-486E-AB79-B39D33239DAE}" srcOrd="9" destOrd="0" parTransId="{E350710B-5735-4983-8429-CBDE40D5D167}" sibTransId="{95EC1906-79DD-469C-B266-B85E259772EB}"/>
    <dgm:cxn modelId="{C6ABBA0E-590A-4322-803F-64255A9D9F3C}" srcId="{75D12F3F-DD81-4FA9-A4E5-75236D7FE39F}" destId="{8A4D8602-DE4B-4998-BD06-B13F674165AF}" srcOrd="7" destOrd="0" parTransId="{6E7406D2-C67A-4E86-881D-7D7E14F899E7}" sibTransId="{4C89FE55-29CB-4AA1-8469-7CB1AE504DE7}"/>
    <dgm:cxn modelId="{AA0FD84A-7E0C-4B43-AEF9-987BEC132C76}" srcId="{75D12F3F-DD81-4FA9-A4E5-75236D7FE39F}" destId="{1F889559-4497-46D7-B322-87002FFAF30A}" srcOrd="0" destOrd="0" parTransId="{EA9D7460-2A06-4093-B632-04EB3CF12DB0}" sibTransId="{BF235B8F-3780-4165-98A6-C299F189E848}"/>
    <dgm:cxn modelId="{39CD5A20-3F8E-4010-8853-0633C635D73C}" type="presOf" srcId="{8A4D8602-DE4B-4998-BD06-B13F674165AF}" destId="{E492A303-7869-440D-B64C-4FEB22359EE7}" srcOrd="0" destOrd="0" presId="urn:microsoft.com/office/officeart/2005/8/layout/hProcess11"/>
    <dgm:cxn modelId="{B2371BED-B00B-4656-9119-0CCD886BFBAF}" srcId="{75D12F3F-DD81-4FA9-A4E5-75236D7FE39F}" destId="{6D6B9A63-9914-4319-8D3D-F0D3DE6B0F4E}" srcOrd="8" destOrd="0" parTransId="{6CC2000A-FA16-4278-A788-7CA93FCB450C}" sibTransId="{70C701B7-BE9F-416C-A83D-9AF3925BB0C6}"/>
    <dgm:cxn modelId="{6F74F753-7199-491D-95E1-435E0D46B8EF}" srcId="{75D12F3F-DD81-4FA9-A4E5-75236D7FE39F}" destId="{9863AB89-F8D9-43B8-BB1F-F3A6890C1FE9}" srcOrd="1" destOrd="0" parTransId="{B6270B2D-3679-44F2-BF54-208D4FF77F5C}" sibTransId="{707C150E-1459-4675-B006-591134211F23}"/>
    <dgm:cxn modelId="{C770EB20-B672-4ABD-AFA0-AEA02FE91711}" type="presOf" srcId="{75D12F3F-DD81-4FA9-A4E5-75236D7FE39F}" destId="{63CFCC92-A162-45C1-9BC8-D7F89EB0CBB3}" srcOrd="0" destOrd="0" presId="urn:microsoft.com/office/officeart/2005/8/layout/hProcess11"/>
    <dgm:cxn modelId="{25E451D7-098F-43EE-BA1C-078EADBCE5D0}" type="presOf" srcId="{F0626833-BF2A-4DC3-B386-8F3E63F2D7F7}" destId="{6B45DA31-1117-46DF-8DEC-603AF4878BDB}" srcOrd="0" destOrd="0" presId="urn:microsoft.com/office/officeart/2005/8/layout/hProcess11"/>
    <dgm:cxn modelId="{CFC24E5A-E8A6-40C3-8A03-7AD73A35FBDE}" type="presOf" srcId="{F00E0C3E-374D-435B-A878-94A302B344F1}" destId="{B62156CE-2044-48DF-8FF7-11F5382FECA3}" srcOrd="0" destOrd="0" presId="urn:microsoft.com/office/officeart/2005/8/layout/hProcess11"/>
    <dgm:cxn modelId="{A533D557-6F63-4684-A744-635A3FDC05BA}" type="presParOf" srcId="{63CFCC92-A162-45C1-9BC8-D7F89EB0CBB3}" destId="{B0E2BC11-3A2B-4E64-B325-1F830EBCA5A8}" srcOrd="0" destOrd="0" presId="urn:microsoft.com/office/officeart/2005/8/layout/hProcess11"/>
    <dgm:cxn modelId="{878085C7-E40C-466E-A9CA-C124822DB45E}" type="presParOf" srcId="{63CFCC92-A162-45C1-9BC8-D7F89EB0CBB3}" destId="{FABE4C9B-8132-479F-8B20-3665E6E805A6}" srcOrd="1" destOrd="0" presId="urn:microsoft.com/office/officeart/2005/8/layout/hProcess11"/>
    <dgm:cxn modelId="{43110969-8850-4322-9CDA-E3F22DCB8333}" type="presParOf" srcId="{FABE4C9B-8132-479F-8B20-3665E6E805A6}" destId="{87D746F8-9D41-4AA9-93DB-74867C8E38CD}" srcOrd="0" destOrd="0" presId="urn:microsoft.com/office/officeart/2005/8/layout/hProcess11"/>
    <dgm:cxn modelId="{5E28F2B8-48C1-4D9E-A926-E5AF063B926A}" type="presParOf" srcId="{87D746F8-9D41-4AA9-93DB-74867C8E38CD}" destId="{94F17F0E-BBB5-41EE-8B2C-374E581B7DC1}" srcOrd="0" destOrd="0" presId="urn:microsoft.com/office/officeart/2005/8/layout/hProcess11"/>
    <dgm:cxn modelId="{5D46852D-205A-4794-97E7-83E0A2F5AA3E}" type="presParOf" srcId="{87D746F8-9D41-4AA9-93DB-74867C8E38CD}" destId="{B2B93D52-B235-4396-A716-FAB823B1FAD6}" srcOrd="1" destOrd="0" presId="urn:microsoft.com/office/officeart/2005/8/layout/hProcess11"/>
    <dgm:cxn modelId="{82548679-C347-4C8F-8814-0A5E9FA2ECA4}" type="presParOf" srcId="{87D746F8-9D41-4AA9-93DB-74867C8E38CD}" destId="{16EC7A58-91A4-447A-A288-7366DA4BBD1E}" srcOrd="2" destOrd="0" presId="urn:microsoft.com/office/officeart/2005/8/layout/hProcess11"/>
    <dgm:cxn modelId="{7FB46B69-CC21-432D-8C3F-175E8B8A4D26}" type="presParOf" srcId="{FABE4C9B-8132-479F-8B20-3665E6E805A6}" destId="{D82B8A2A-FDB2-479D-A08E-F820E7F64DC6}" srcOrd="1" destOrd="0" presId="urn:microsoft.com/office/officeart/2005/8/layout/hProcess11"/>
    <dgm:cxn modelId="{F7BC5E30-8E19-4055-8719-0762F15596DD}" type="presParOf" srcId="{FABE4C9B-8132-479F-8B20-3665E6E805A6}" destId="{37F84E51-686F-4278-AEB4-FD123A7B67CF}" srcOrd="2" destOrd="0" presId="urn:microsoft.com/office/officeart/2005/8/layout/hProcess11"/>
    <dgm:cxn modelId="{BA45F5B7-F1F2-41BC-B520-9809A50CA7BD}" type="presParOf" srcId="{37F84E51-686F-4278-AEB4-FD123A7B67CF}" destId="{829882D8-9C06-4FBD-BF8C-5D041D21681C}" srcOrd="0" destOrd="0" presId="urn:microsoft.com/office/officeart/2005/8/layout/hProcess11"/>
    <dgm:cxn modelId="{B1C5A1E8-DC6B-4345-A915-4B214C4DF2E1}" type="presParOf" srcId="{37F84E51-686F-4278-AEB4-FD123A7B67CF}" destId="{1AD18792-9E0D-4EC1-8645-74ABCBBB8750}" srcOrd="1" destOrd="0" presId="urn:microsoft.com/office/officeart/2005/8/layout/hProcess11"/>
    <dgm:cxn modelId="{707AAE88-5226-46E4-A57D-9008511A4CD3}" type="presParOf" srcId="{37F84E51-686F-4278-AEB4-FD123A7B67CF}" destId="{BA46A9CD-3FC6-4987-B1CB-54A213594A2E}" srcOrd="2" destOrd="0" presId="urn:microsoft.com/office/officeart/2005/8/layout/hProcess11"/>
    <dgm:cxn modelId="{A21FC45A-438D-4DEE-8B7B-C7F20182A058}" type="presParOf" srcId="{FABE4C9B-8132-479F-8B20-3665E6E805A6}" destId="{40C05DDF-1F07-417A-AEDE-7851939FADF6}" srcOrd="3" destOrd="0" presId="urn:microsoft.com/office/officeart/2005/8/layout/hProcess11"/>
    <dgm:cxn modelId="{7A369E46-747A-4F22-9492-307191C81954}" type="presParOf" srcId="{FABE4C9B-8132-479F-8B20-3665E6E805A6}" destId="{4728BEDA-AB9A-4FFD-AEB2-0B12981F3200}" srcOrd="4" destOrd="0" presId="urn:microsoft.com/office/officeart/2005/8/layout/hProcess11"/>
    <dgm:cxn modelId="{BDA6E60D-3A79-419F-A0AC-7E1639150C13}" type="presParOf" srcId="{4728BEDA-AB9A-4FFD-AEB2-0B12981F3200}" destId="{B62156CE-2044-48DF-8FF7-11F5382FECA3}" srcOrd="0" destOrd="0" presId="urn:microsoft.com/office/officeart/2005/8/layout/hProcess11"/>
    <dgm:cxn modelId="{0E068556-5A71-4BDC-907C-2AEB3B72F9C7}" type="presParOf" srcId="{4728BEDA-AB9A-4FFD-AEB2-0B12981F3200}" destId="{52AAC57A-8179-4C29-A48B-C619E283328B}" srcOrd="1" destOrd="0" presId="urn:microsoft.com/office/officeart/2005/8/layout/hProcess11"/>
    <dgm:cxn modelId="{33B9CE68-7376-406A-BF37-1995CA124C4E}" type="presParOf" srcId="{4728BEDA-AB9A-4FFD-AEB2-0B12981F3200}" destId="{859344FD-651F-4984-8184-265FDC02C635}" srcOrd="2" destOrd="0" presId="urn:microsoft.com/office/officeart/2005/8/layout/hProcess11"/>
    <dgm:cxn modelId="{F03EDCF6-8594-4AD8-BE44-361F96855122}" type="presParOf" srcId="{FABE4C9B-8132-479F-8B20-3665E6E805A6}" destId="{821FBCA9-3101-4BEE-B9D8-694C4F75D7F5}" srcOrd="5" destOrd="0" presId="urn:microsoft.com/office/officeart/2005/8/layout/hProcess11"/>
    <dgm:cxn modelId="{480B0D01-53C4-41CD-9DB7-030CA761B730}" type="presParOf" srcId="{FABE4C9B-8132-479F-8B20-3665E6E805A6}" destId="{903B60D2-7C97-43C8-BE15-2BB0CE6B7FDE}" srcOrd="6" destOrd="0" presId="urn:microsoft.com/office/officeart/2005/8/layout/hProcess11"/>
    <dgm:cxn modelId="{C0DDFF99-2F9F-4B8F-AFCA-38464CE4965A}" type="presParOf" srcId="{903B60D2-7C97-43C8-BE15-2BB0CE6B7FDE}" destId="{1C06AB9F-CD9E-4D40-829E-44EE34A6C714}" srcOrd="0" destOrd="0" presId="urn:microsoft.com/office/officeart/2005/8/layout/hProcess11"/>
    <dgm:cxn modelId="{CAEE5EF0-54C4-4DD1-932B-FD2036CA5B5C}" type="presParOf" srcId="{903B60D2-7C97-43C8-BE15-2BB0CE6B7FDE}" destId="{009A9EC7-C86D-46C2-8F9B-EA606C3AEFEA}" srcOrd="1" destOrd="0" presId="urn:microsoft.com/office/officeart/2005/8/layout/hProcess11"/>
    <dgm:cxn modelId="{6AA73164-9388-4932-B651-38F0808E83E2}" type="presParOf" srcId="{903B60D2-7C97-43C8-BE15-2BB0CE6B7FDE}" destId="{BDA621BC-7645-4749-BAD2-39D0AA02E52C}" srcOrd="2" destOrd="0" presId="urn:microsoft.com/office/officeart/2005/8/layout/hProcess11"/>
    <dgm:cxn modelId="{1E6F50DA-8F87-4960-82D1-BE7C68C34C01}" type="presParOf" srcId="{FABE4C9B-8132-479F-8B20-3665E6E805A6}" destId="{1C18F736-54A3-4B02-85D7-0AEC7CEDC4DA}" srcOrd="7" destOrd="0" presId="urn:microsoft.com/office/officeart/2005/8/layout/hProcess11"/>
    <dgm:cxn modelId="{7FAE0028-7DB8-492B-B8E9-6B5AA32BBBEC}" type="presParOf" srcId="{FABE4C9B-8132-479F-8B20-3665E6E805A6}" destId="{F70448C0-8BCF-4D7C-AE1E-A781A0E463C6}" srcOrd="8" destOrd="0" presId="urn:microsoft.com/office/officeart/2005/8/layout/hProcess11"/>
    <dgm:cxn modelId="{8C036BD4-D6D3-4FF7-8FFB-1613F11D4056}" type="presParOf" srcId="{F70448C0-8BCF-4D7C-AE1E-A781A0E463C6}" destId="{6B45DA31-1117-46DF-8DEC-603AF4878BDB}" srcOrd="0" destOrd="0" presId="urn:microsoft.com/office/officeart/2005/8/layout/hProcess11"/>
    <dgm:cxn modelId="{A99BD966-B229-49D5-B6D7-A4F8275877C8}" type="presParOf" srcId="{F70448C0-8BCF-4D7C-AE1E-A781A0E463C6}" destId="{49861BFC-1F5D-4122-83DE-A54AF57A1D9B}" srcOrd="1" destOrd="0" presId="urn:microsoft.com/office/officeart/2005/8/layout/hProcess11"/>
    <dgm:cxn modelId="{83D1528F-9313-49A5-9897-A2BE542F8EE2}" type="presParOf" srcId="{F70448C0-8BCF-4D7C-AE1E-A781A0E463C6}" destId="{C9F33787-96DE-4616-8C9D-F246AE61EACC}" srcOrd="2" destOrd="0" presId="urn:microsoft.com/office/officeart/2005/8/layout/hProcess11"/>
    <dgm:cxn modelId="{ACC69298-0C68-4A34-B2EE-BC55B1404FAE}" type="presParOf" srcId="{FABE4C9B-8132-479F-8B20-3665E6E805A6}" destId="{63BB353D-445B-43DD-97B8-02E035995661}" srcOrd="9" destOrd="0" presId="urn:microsoft.com/office/officeart/2005/8/layout/hProcess11"/>
    <dgm:cxn modelId="{2B0B1000-9BDD-467F-BEBA-54FF32FCF223}" type="presParOf" srcId="{FABE4C9B-8132-479F-8B20-3665E6E805A6}" destId="{A9641D04-7922-4CD2-81C3-6D4328329025}" srcOrd="10" destOrd="0" presId="urn:microsoft.com/office/officeart/2005/8/layout/hProcess11"/>
    <dgm:cxn modelId="{F67C46F1-1130-49C4-80E0-CBE099060987}" type="presParOf" srcId="{A9641D04-7922-4CD2-81C3-6D4328329025}" destId="{8198FAA5-0073-4958-9F45-E99055C82920}" srcOrd="0" destOrd="0" presId="urn:microsoft.com/office/officeart/2005/8/layout/hProcess11"/>
    <dgm:cxn modelId="{3A66E3F4-C1A9-4566-BAA1-03BE44FF2EB7}" type="presParOf" srcId="{A9641D04-7922-4CD2-81C3-6D4328329025}" destId="{03F5A0F5-0A64-4C97-88E0-770486F1A2EA}" srcOrd="1" destOrd="0" presId="urn:microsoft.com/office/officeart/2005/8/layout/hProcess11"/>
    <dgm:cxn modelId="{65C83689-E10D-439A-B1A6-625F8F17E377}" type="presParOf" srcId="{A9641D04-7922-4CD2-81C3-6D4328329025}" destId="{D8FC3623-82DF-42AA-A0CE-2B8D3672E2E6}" srcOrd="2" destOrd="0" presId="urn:microsoft.com/office/officeart/2005/8/layout/hProcess11"/>
    <dgm:cxn modelId="{125C0407-08DF-4921-BAF5-D700ECD5E2E6}" type="presParOf" srcId="{FABE4C9B-8132-479F-8B20-3665E6E805A6}" destId="{C347AB07-63DC-4B95-B308-CBBE27295A5E}" srcOrd="11" destOrd="0" presId="urn:microsoft.com/office/officeart/2005/8/layout/hProcess11"/>
    <dgm:cxn modelId="{E499E550-7D1B-4740-809E-C873AF7811F7}" type="presParOf" srcId="{FABE4C9B-8132-479F-8B20-3665E6E805A6}" destId="{5BE2EB2D-59AA-45E8-AF52-80CAF2BD0FF4}" srcOrd="12" destOrd="0" presId="urn:microsoft.com/office/officeart/2005/8/layout/hProcess11"/>
    <dgm:cxn modelId="{077B05AA-DAC9-4EE6-B72A-8A71CB92AC21}" type="presParOf" srcId="{5BE2EB2D-59AA-45E8-AF52-80CAF2BD0FF4}" destId="{3C1C145A-E554-4BCE-9C02-64347744F765}" srcOrd="0" destOrd="0" presId="urn:microsoft.com/office/officeart/2005/8/layout/hProcess11"/>
    <dgm:cxn modelId="{2BA1287C-A29E-4B25-BA5A-B36BA41D0B33}" type="presParOf" srcId="{5BE2EB2D-59AA-45E8-AF52-80CAF2BD0FF4}" destId="{673DFFC3-BC70-4529-A3F0-7AEE540D665F}" srcOrd="1" destOrd="0" presId="urn:microsoft.com/office/officeart/2005/8/layout/hProcess11"/>
    <dgm:cxn modelId="{ECB5BED4-B2E1-4A1B-84B9-C06CF1F5DEA6}" type="presParOf" srcId="{5BE2EB2D-59AA-45E8-AF52-80CAF2BD0FF4}" destId="{F350714D-C828-4B4F-BB14-E1A30C83C7E3}" srcOrd="2" destOrd="0" presId="urn:microsoft.com/office/officeart/2005/8/layout/hProcess11"/>
    <dgm:cxn modelId="{1A4D691A-5890-4A02-89A1-1803769B859B}" type="presParOf" srcId="{FABE4C9B-8132-479F-8B20-3665E6E805A6}" destId="{ABA85858-1859-4DA6-9EF9-588CD90051FD}" srcOrd="13" destOrd="0" presId="urn:microsoft.com/office/officeart/2005/8/layout/hProcess11"/>
    <dgm:cxn modelId="{CCCB0E6F-42A5-4375-90E4-42266988F5D6}" type="presParOf" srcId="{FABE4C9B-8132-479F-8B20-3665E6E805A6}" destId="{A829F4DB-491E-47E2-A13B-D4DC51640EB6}" srcOrd="14" destOrd="0" presId="urn:microsoft.com/office/officeart/2005/8/layout/hProcess11"/>
    <dgm:cxn modelId="{923B4957-B0A8-480C-91E8-42A0624E2873}" type="presParOf" srcId="{A829F4DB-491E-47E2-A13B-D4DC51640EB6}" destId="{E492A303-7869-440D-B64C-4FEB22359EE7}" srcOrd="0" destOrd="0" presId="urn:microsoft.com/office/officeart/2005/8/layout/hProcess11"/>
    <dgm:cxn modelId="{47F40816-FBDF-42C3-A3DA-B4F26756407F}" type="presParOf" srcId="{A829F4DB-491E-47E2-A13B-D4DC51640EB6}" destId="{F0EB8FB2-1358-4ED7-8E8F-318C73A651C0}" srcOrd="1" destOrd="0" presId="urn:microsoft.com/office/officeart/2005/8/layout/hProcess11"/>
    <dgm:cxn modelId="{69F848EA-A033-46D5-B042-7813F5547D1C}" type="presParOf" srcId="{A829F4DB-491E-47E2-A13B-D4DC51640EB6}" destId="{48860486-D3D3-4096-B3C6-311F512B0092}" srcOrd="2" destOrd="0" presId="urn:microsoft.com/office/officeart/2005/8/layout/hProcess11"/>
    <dgm:cxn modelId="{AAAC29C0-1989-4529-8F4A-68143E24275D}" type="presParOf" srcId="{FABE4C9B-8132-479F-8B20-3665E6E805A6}" destId="{9D6BEC51-57DD-402B-B445-1EA364F10091}" srcOrd="15" destOrd="0" presId="urn:microsoft.com/office/officeart/2005/8/layout/hProcess11"/>
    <dgm:cxn modelId="{BC202A6A-BEC0-43CE-A6FA-B6E9C2D7020C}" type="presParOf" srcId="{FABE4C9B-8132-479F-8B20-3665E6E805A6}" destId="{9789A56E-A8AE-4538-BDD3-67C0A9BAE8E2}" srcOrd="16" destOrd="0" presId="urn:microsoft.com/office/officeart/2005/8/layout/hProcess11"/>
    <dgm:cxn modelId="{72A4A96D-5033-4F80-BE80-3408B7B3F09A}" type="presParOf" srcId="{9789A56E-A8AE-4538-BDD3-67C0A9BAE8E2}" destId="{A0A684A7-3A1A-42A6-8D92-6EE84A3BA915}" srcOrd="0" destOrd="0" presId="urn:microsoft.com/office/officeart/2005/8/layout/hProcess11"/>
    <dgm:cxn modelId="{C5344AC9-6DF1-4C39-A0F6-4B82DFC27748}" type="presParOf" srcId="{9789A56E-A8AE-4538-BDD3-67C0A9BAE8E2}" destId="{F0A821EA-D669-43F9-A51D-094975091051}" srcOrd="1" destOrd="0" presId="urn:microsoft.com/office/officeart/2005/8/layout/hProcess11"/>
    <dgm:cxn modelId="{67BC8ABF-2441-4A2B-B640-9AD0DED48823}" type="presParOf" srcId="{9789A56E-A8AE-4538-BDD3-67C0A9BAE8E2}" destId="{F8E67195-1A35-4380-B4B2-C8932FE3DBC7}" srcOrd="2" destOrd="0" presId="urn:microsoft.com/office/officeart/2005/8/layout/hProcess11"/>
    <dgm:cxn modelId="{F2FCDA22-CA70-422E-8541-DEF47275879F}" type="presParOf" srcId="{FABE4C9B-8132-479F-8B20-3665E6E805A6}" destId="{6A893659-8F05-46F9-A227-779F922F529C}" srcOrd="17" destOrd="0" presId="urn:microsoft.com/office/officeart/2005/8/layout/hProcess11"/>
    <dgm:cxn modelId="{21577567-E734-431A-9F2A-1FD36B87CFD8}" type="presParOf" srcId="{FABE4C9B-8132-479F-8B20-3665E6E805A6}" destId="{55C53D51-24B6-49C6-9488-8517026C07A6}" srcOrd="18" destOrd="0" presId="urn:microsoft.com/office/officeart/2005/8/layout/hProcess11"/>
    <dgm:cxn modelId="{9C31D6E4-9F91-4D71-BBF7-01EA1EFF9786}" type="presParOf" srcId="{55C53D51-24B6-49C6-9488-8517026C07A6}" destId="{86BDC056-A868-409B-B52F-1C5538DD0AB0}" srcOrd="0" destOrd="0" presId="urn:microsoft.com/office/officeart/2005/8/layout/hProcess11"/>
    <dgm:cxn modelId="{A31F52A6-D760-4FC9-A2F8-9A151B510E17}" type="presParOf" srcId="{55C53D51-24B6-49C6-9488-8517026C07A6}" destId="{599A0C84-9E47-422E-AD58-826C04A2A4A2}" srcOrd="1" destOrd="0" presId="urn:microsoft.com/office/officeart/2005/8/layout/hProcess11"/>
    <dgm:cxn modelId="{C61873B2-F96A-4858-A1D1-2B0C727A9958}" type="presParOf" srcId="{55C53D51-24B6-49C6-9488-8517026C07A6}" destId="{03A2DA8A-58EC-4D05-B459-3CD0FE29C2CD}" srcOrd="2" destOrd="0" presId="urn:microsoft.com/office/officeart/2005/8/layout/hProcess11"/>
    <dgm:cxn modelId="{321C5E6F-741F-4C08-B72F-41EA0E2DBFFB}" type="presParOf" srcId="{FABE4C9B-8132-479F-8B20-3665E6E805A6}" destId="{89C3FEEF-EC9C-459D-B7C6-84CC5D4A945A}" srcOrd="19" destOrd="0" presId="urn:microsoft.com/office/officeart/2005/8/layout/hProcess11"/>
    <dgm:cxn modelId="{FD54E584-CD35-4B4F-97E2-932A0E40345F}" type="presParOf" srcId="{FABE4C9B-8132-479F-8B20-3665E6E805A6}" destId="{0E2823DB-82A6-4A53-BB88-6E141973D941}" srcOrd="20" destOrd="0" presId="urn:microsoft.com/office/officeart/2005/8/layout/hProcess11"/>
    <dgm:cxn modelId="{1CF6CD6B-A299-427F-9520-C926D326EDC3}" type="presParOf" srcId="{0E2823DB-82A6-4A53-BB88-6E141973D941}" destId="{F7439B18-C5A0-48F6-AD39-2081689F12F9}" srcOrd="0" destOrd="0" presId="urn:microsoft.com/office/officeart/2005/8/layout/hProcess11"/>
    <dgm:cxn modelId="{240F488F-317F-431F-BEBF-1F1E27577672}" type="presParOf" srcId="{0E2823DB-82A6-4A53-BB88-6E141973D941}" destId="{4DA2F8E0-D2C5-469A-BDCA-E0BE93D1DCC9}" srcOrd="1" destOrd="0" presId="urn:microsoft.com/office/officeart/2005/8/layout/hProcess11"/>
    <dgm:cxn modelId="{9DE80BBF-3338-4818-AB3A-297E38F5E889}" type="presParOf" srcId="{0E2823DB-82A6-4A53-BB88-6E141973D941}" destId="{97F42293-8900-4047-9DFD-391126C6C35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06516C-CC24-4D80-87D9-95453868FB5D}"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s-EC"/>
        </a:p>
      </dgm:t>
    </dgm:pt>
    <dgm:pt modelId="{D7C312C6-CA56-4533-87DF-5965D7852551}">
      <dgm:prSet phldrT="[Texto]"/>
      <dgm:spPr/>
      <dgm:t>
        <a:bodyPr/>
        <a:lstStyle/>
        <a:p>
          <a:r>
            <a:rPr lang="es-EC" dirty="0" smtClean="0"/>
            <a:t>Más clientes con mayor fidelidad</a:t>
          </a:r>
          <a:endParaRPr lang="es-EC" dirty="0"/>
        </a:p>
      </dgm:t>
    </dgm:pt>
    <dgm:pt modelId="{A2C63742-C93F-4DD8-A530-81E1ABE42F6D}" type="parTrans" cxnId="{0BC52F06-6FEA-47BF-8D63-78989FDF0A65}">
      <dgm:prSet/>
      <dgm:spPr/>
      <dgm:t>
        <a:bodyPr/>
        <a:lstStyle/>
        <a:p>
          <a:endParaRPr lang="es-EC"/>
        </a:p>
      </dgm:t>
    </dgm:pt>
    <dgm:pt modelId="{DD37DF30-18A6-4102-9D38-5C5E7B69089D}" type="sibTrans" cxnId="{0BC52F06-6FEA-47BF-8D63-78989FDF0A65}">
      <dgm:prSet/>
      <dgm:spPr/>
      <dgm:t>
        <a:bodyPr/>
        <a:lstStyle/>
        <a:p>
          <a:endParaRPr lang="es-EC"/>
        </a:p>
      </dgm:t>
    </dgm:pt>
    <dgm:pt modelId="{4E1824AE-1840-45A9-A27F-DAF21C1C9BA5}">
      <dgm:prSet phldrT="[Texto]"/>
      <dgm:spPr/>
      <dgm:t>
        <a:bodyPr/>
        <a:lstStyle/>
        <a:p>
          <a:r>
            <a:rPr lang="es-EC" dirty="0" smtClean="0"/>
            <a:t>Atracción en mercados financieros</a:t>
          </a:r>
          <a:endParaRPr lang="es-EC" dirty="0"/>
        </a:p>
      </dgm:t>
    </dgm:pt>
    <dgm:pt modelId="{0D2EEBDC-1551-49E9-BCE8-738006ED3495}" type="parTrans" cxnId="{519D50A2-85D3-46B4-ACF9-CFDE2834E45D}">
      <dgm:prSet/>
      <dgm:spPr/>
      <dgm:t>
        <a:bodyPr/>
        <a:lstStyle/>
        <a:p>
          <a:endParaRPr lang="es-EC"/>
        </a:p>
      </dgm:t>
    </dgm:pt>
    <dgm:pt modelId="{79B872B2-1928-451A-86D7-CFE6BFDA6544}" type="sibTrans" cxnId="{519D50A2-85D3-46B4-ACF9-CFDE2834E45D}">
      <dgm:prSet/>
      <dgm:spPr/>
      <dgm:t>
        <a:bodyPr/>
        <a:lstStyle/>
        <a:p>
          <a:endParaRPr lang="es-EC"/>
        </a:p>
      </dgm:t>
    </dgm:pt>
    <dgm:pt modelId="{36924CBD-536C-4460-9921-CE8E191ACF38}">
      <dgm:prSet phldrT="[Texto]"/>
      <dgm:spPr/>
      <dgm:t>
        <a:bodyPr/>
        <a:lstStyle/>
        <a:p>
          <a:r>
            <a:rPr lang="es-EC" dirty="0" smtClean="0"/>
            <a:t>Mejora la productividad y el gobierno corporativo</a:t>
          </a:r>
          <a:endParaRPr lang="es-EC" dirty="0"/>
        </a:p>
      </dgm:t>
    </dgm:pt>
    <dgm:pt modelId="{CD81E264-3B29-41C1-8E57-81467C67A370}" type="parTrans" cxnId="{80123B3F-8A4D-4C56-8374-82EDC7AF00CB}">
      <dgm:prSet/>
      <dgm:spPr/>
      <dgm:t>
        <a:bodyPr/>
        <a:lstStyle/>
        <a:p>
          <a:endParaRPr lang="es-EC"/>
        </a:p>
      </dgm:t>
    </dgm:pt>
    <dgm:pt modelId="{5AA5E880-61CF-4B55-8CCC-B20AB984A08C}" type="sibTrans" cxnId="{80123B3F-8A4D-4C56-8374-82EDC7AF00CB}">
      <dgm:prSet/>
      <dgm:spPr/>
      <dgm:t>
        <a:bodyPr/>
        <a:lstStyle/>
        <a:p>
          <a:endParaRPr lang="es-EC"/>
        </a:p>
      </dgm:t>
    </dgm:pt>
    <dgm:pt modelId="{6C24768D-E8F4-4E05-BCF8-86456415D8CD}">
      <dgm:prSet phldrT="[Texto]"/>
      <dgm:spPr/>
      <dgm:t>
        <a:bodyPr/>
        <a:lstStyle/>
        <a:p>
          <a:r>
            <a:rPr lang="es-EC" dirty="0" smtClean="0"/>
            <a:t>Incentiva al personal</a:t>
          </a:r>
          <a:endParaRPr lang="es-EC" dirty="0"/>
        </a:p>
      </dgm:t>
    </dgm:pt>
    <dgm:pt modelId="{02E3716C-AEB1-40BF-B2B9-A37F9AA0CA6B}" type="parTrans" cxnId="{8D5A4F2C-6FB0-49D0-A206-E38EBDEFF889}">
      <dgm:prSet/>
      <dgm:spPr/>
      <dgm:t>
        <a:bodyPr/>
        <a:lstStyle/>
        <a:p>
          <a:endParaRPr lang="es-EC"/>
        </a:p>
      </dgm:t>
    </dgm:pt>
    <dgm:pt modelId="{B372D0DC-20D6-4E7B-8533-C3F34E0F3266}" type="sibTrans" cxnId="{8D5A4F2C-6FB0-49D0-A206-E38EBDEFF889}">
      <dgm:prSet/>
      <dgm:spPr/>
      <dgm:t>
        <a:bodyPr/>
        <a:lstStyle/>
        <a:p>
          <a:endParaRPr lang="es-EC"/>
        </a:p>
      </dgm:t>
    </dgm:pt>
    <dgm:pt modelId="{DA85AD84-316C-4369-B85C-B2777DAA0DCC}">
      <dgm:prSet phldrT="[Texto]"/>
      <dgm:spPr/>
      <dgm:t>
        <a:bodyPr/>
        <a:lstStyle/>
        <a:p>
          <a:r>
            <a:rPr lang="es-EC" dirty="0" smtClean="0"/>
            <a:t>Mejora la comunicación</a:t>
          </a:r>
          <a:endParaRPr lang="es-EC" dirty="0"/>
        </a:p>
      </dgm:t>
    </dgm:pt>
    <dgm:pt modelId="{430DBE43-84F8-44EC-934E-CF53E0A18802}" type="parTrans" cxnId="{78F2DF7A-AFBF-41C5-A679-7B5EE934F123}">
      <dgm:prSet/>
      <dgm:spPr/>
      <dgm:t>
        <a:bodyPr/>
        <a:lstStyle/>
        <a:p>
          <a:endParaRPr lang="es-EC"/>
        </a:p>
      </dgm:t>
    </dgm:pt>
    <dgm:pt modelId="{A9A9A92C-2457-4084-BB42-7B4D8A3299A1}" type="sibTrans" cxnId="{78F2DF7A-AFBF-41C5-A679-7B5EE934F123}">
      <dgm:prSet/>
      <dgm:spPr/>
      <dgm:t>
        <a:bodyPr/>
        <a:lstStyle/>
        <a:p>
          <a:endParaRPr lang="es-EC"/>
        </a:p>
      </dgm:t>
    </dgm:pt>
    <dgm:pt modelId="{F61D83AE-42DE-4EAC-AA09-67DA125B69CF}" type="pres">
      <dgm:prSet presAssocID="{CF06516C-CC24-4D80-87D9-95453868FB5D}" presName="Name0" presStyleCnt="0">
        <dgm:presLayoutVars>
          <dgm:chMax val="7"/>
          <dgm:chPref val="7"/>
          <dgm:dir/>
        </dgm:presLayoutVars>
      </dgm:prSet>
      <dgm:spPr/>
      <dgm:t>
        <a:bodyPr/>
        <a:lstStyle/>
        <a:p>
          <a:endParaRPr lang="es-EC"/>
        </a:p>
      </dgm:t>
    </dgm:pt>
    <dgm:pt modelId="{60A31876-974D-4A74-8D45-38FD09B74C67}" type="pres">
      <dgm:prSet presAssocID="{CF06516C-CC24-4D80-87D9-95453868FB5D}" presName="Name1" presStyleCnt="0"/>
      <dgm:spPr/>
    </dgm:pt>
    <dgm:pt modelId="{A9BD81A3-0B7E-4987-A18B-FFFA737BE3E4}" type="pres">
      <dgm:prSet presAssocID="{CF06516C-CC24-4D80-87D9-95453868FB5D}" presName="cycle" presStyleCnt="0"/>
      <dgm:spPr/>
    </dgm:pt>
    <dgm:pt modelId="{2DF91B97-4FA3-4131-88AE-7F3469833242}" type="pres">
      <dgm:prSet presAssocID="{CF06516C-CC24-4D80-87D9-95453868FB5D}" presName="srcNode" presStyleLbl="node1" presStyleIdx="0" presStyleCnt="5"/>
      <dgm:spPr/>
    </dgm:pt>
    <dgm:pt modelId="{953AB570-F948-4D73-AFE2-56FDCAD57C92}" type="pres">
      <dgm:prSet presAssocID="{CF06516C-CC24-4D80-87D9-95453868FB5D}" presName="conn" presStyleLbl="parChTrans1D2" presStyleIdx="0" presStyleCnt="1"/>
      <dgm:spPr/>
      <dgm:t>
        <a:bodyPr/>
        <a:lstStyle/>
        <a:p>
          <a:endParaRPr lang="es-EC"/>
        </a:p>
      </dgm:t>
    </dgm:pt>
    <dgm:pt modelId="{608291FE-F712-43AE-AD46-FFB8D4F761D9}" type="pres">
      <dgm:prSet presAssocID="{CF06516C-CC24-4D80-87D9-95453868FB5D}" presName="extraNode" presStyleLbl="node1" presStyleIdx="0" presStyleCnt="5"/>
      <dgm:spPr/>
    </dgm:pt>
    <dgm:pt modelId="{5170C124-DAA3-412E-9E51-25DA1F6FEECA}" type="pres">
      <dgm:prSet presAssocID="{CF06516C-CC24-4D80-87D9-95453868FB5D}" presName="dstNode" presStyleLbl="node1" presStyleIdx="0" presStyleCnt="5"/>
      <dgm:spPr/>
    </dgm:pt>
    <dgm:pt modelId="{7C8A20B4-3EA0-494A-A653-FD7D79EC7008}" type="pres">
      <dgm:prSet presAssocID="{D7C312C6-CA56-4533-87DF-5965D7852551}" presName="text_1" presStyleLbl="node1" presStyleIdx="0" presStyleCnt="5">
        <dgm:presLayoutVars>
          <dgm:bulletEnabled val="1"/>
        </dgm:presLayoutVars>
      </dgm:prSet>
      <dgm:spPr/>
      <dgm:t>
        <a:bodyPr/>
        <a:lstStyle/>
        <a:p>
          <a:endParaRPr lang="es-EC"/>
        </a:p>
      </dgm:t>
    </dgm:pt>
    <dgm:pt modelId="{869CD205-B187-489C-82B3-60213716E606}" type="pres">
      <dgm:prSet presAssocID="{D7C312C6-CA56-4533-87DF-5965D7852551}" presName="accent_1" presStyleCnt="0"/>
      <dgm:spPr/>
    </dgm:pt>
    <dgm:pt modelId="{ABB3D79B-9CE1-4A19-8142-859CEADD183D}" type="pres">
      <dgm:prSet presAssocID="{D7C312C6-CA56-4533-87DF-5965D7852551}" presName="accentRepeatNode" presStyleLbl="solidFgAcc1" presStyleIdx="0" presStyleCnt="5"/>
      <dgm:spPr/>
    </dgm:pt>
    <dgm:pt modelId="{555B6EBF-FF22-466F-8805-103AC11E5653}" type="pres">
      <dgm:prSet presAssocID="{4E1824AE-1840-45A9-A27F-DAF21C1C9BA5}" presName="text_2" presStyleLbl="node1" presStyleIdx="1" presStyleCnt="5">
        <dgm:presLayoutVars>
          <dgm:bulletEnabled val="1"/>
        </dgm:presLayoutVars>
      </dgm:prSet>
      <dgm:spPr/>
      <dgm:t>
        <a:bodyPr/>
        <a:lstStyle/>
        <a:p>
          <a:endParaRPr lang="es-EC"/>
        </a:p>
      </dgm:t>
    </dgm:pt>
    <dgm:pt modelId="{A0A422FE-B9EA-49D7-8FC2-CCBA9119A4CB}" type="pres">
      <dgm:prSet presAssocID="{4E1824AE-1840-45A9-A27F-DAF21C1C9BA5}" presName="accent_2" presStyleCnt="0"/>
      <dgm:spPr/>
    </dgm:pt>
    <dgm:pt modelId="{87FFE28B-D8F5-43EB-9053-7216F8FB501F}" type="pres">
      <dgm:prSet presAssocID="{4E1824AE-1840-45A9-A27F-DAF21C1C9BA5}" presName="accentRepeatNode" presStyleLbl="solidFgAcc1" presStyleIdx="1" presStyleCnt="5"/>
      <dgm:spPr/>
    </dgm:pt>
    <dgm:pt modelId="{F3B37045-515C-40EA-B6F9-55D34CC26758}" type="pres">
      <dgm:prSet presAssocID="{36924CBD-536C-4460-9921-CE8E191ACF38}" presName="text_3" presStyleLbl="node1" presStyleIdx="2" presStyleCnt="5">
        <dgm:presLayoutVars>
          <dgm:bulletEnabled val="1"/>
        </dgm:presLayoutVars>
      </dgm:prSet>
      <dgm:spPr/>
      <dgm:t>
        <a:bodyPr/>
        <a:lstStyle/>
        <a:p>
          <a:endParaRPr lang="es-EC"/>
        </a:p>
      </dgm:t>
    </dgm:pt>
    <dgm:pt modelId="{10788DAD-7815-4076-8159-7E925CBA2A1A}" type="pres">
      <dgm:prSet presAssocID="{36924CBD-536C-4460-9921-CE8E191ACF38}" presName="accent_3" presStyleCnt="0"/>
      <dgm:spPr/>
    </dgm:pt>
    <dgm:pt modelId="{4F013122-ED9F-4C9D-A9A6-0B82F9DB2266}" type="pres">
      <dgm:prSet presAssocID="{36924CBD-536C-4460-9921-CE8E191ACF38}" presName="accentRepeatNode" presStyleLbl="solidFgAcc1" presStyleIdx="2" presStyleCnt="5"/>
      <dgm:spPr/>
    </dgm:pt>
    <dgm:pt modelId="{57C958FB-FB4F-4A62-8B15-67D206CBEFE9}" type="pres">
      <dgm:prSet presAssocID="{6C24768D-E8F4-4E05-BCF8-86456415D8CD}" presName="text_4" presStyleLbl="node1" presStyleIdx="3" presStyleCnt="5">
        <dgm:presLayoutVars>
          <dgm:bulletEnabled val="1"/>
        </dgm:presLayoutVars>
      </dgm:prSet>
      <dgm:spPr/>
      <dgm:t>
        <a:bodyPr/>
        <a:lstStyle/>
        <a:p>
          <a:endParaRPr lang="es-EC"/>
        </a:p>
      </dgm:t>
    </dgm:pt>
    <dgm:pt modelId="{BA93187C-73AF-4690-B0FC-6D9558150BCF}" type="pres">
      <dgm:prSet presAssocID="{6C24768D-E8F4-4E05-BCF8-86456415D8CD}" presName="accent_4" presStyleCnt="0"/>
      <dgm:spPr/>
    </dgm:pt>
    <dgm:pt modelId="{82F1917F-9EB6-48D2-AA39-93839739E68F}" type="pres">
      <dgm:prSet presAssocID="{6C24768D-E8F4-4E05-BCF8-86456415D8CD}" presName="accentRepeatNode" presStyleLbl="solidFgAcc1" presStyleIdx="3" presStyleCnt="5"/>
      <dgm:spPr/>
    </dgm:pt>
    <dgm:pt modelId="{AEBA1D64-292B-43A4-9E28-28E35589BD8E}" type="pres">
      <dgm:prSet presAssocID="{DA85AD84-316C-4369-B85C-B2777DAA0DCC}" presName="text_5" presStyleLbl="node1" presStyleIdx="4" presStyleCnt="5">
        <dgm:presLayoutVars>
          <dgm:bulletEnabled val="1"/>
        </dgm:presLayoutVars>
      </dgm:prSet>
      <dgm:spPr/>
      <dgm:t>
        <a:bodyPr/>
        <a:lstStyle/>
        <a:p>
          <a:endParaRPr lang="es-EC"/>
        </a:p>
      </dgm:t>
    </dgm:pt>
    <dgm:pt modelId="{805D79A5-9DC6-4EDA-AD21-F47B6ED3EEEF}" type="pres">
      <dgm:prSet presAssocID="{DA85AD84-316C-4369-B85C-B2777DAA0DCC}" presName="accent_5" presStyleCnt="0"/>
      <dgm:spPr/>
    </dgm:pt>
    <dgm:pt modelId="{24814492-6B79-4DDD-91D6-8A8629D07D5E}" type="pres">
      <dgm:prSet presAssocID="{DA85AD84-316C-4369-B85C-B2777DAA0DCC}" presName="accentRepeatNode" presStyleLbl="solidFgAcc1" presStyleIdx="4" presStyleCnt="5"/>
      <dgm:spPr/>
    </dgm:pt>
  </dgm:ptLst>
  <dgm:cxnLst>
    <dgm:cxn modelId="{C406C3D8-A74C-48CF-B497-6DC5B1CFA7AA}" type="presOf" srcId="{DD37DF30-18A6-4102-9D38-5C5E7B69089D}" destId="{953AB570-F948-4D73-AFE2-56FDCAD57C92}" srcOrd="0" destOrd="0" presId="urn:microsoft.com/office/officeart/2008/layout/VerticalCurvedList"/>
    <dgm:cxn modelId="{0060AB5F-1622-484B-AFAF-F54D35064EB5}" type="presOf" srcId="{DA85AD84-316C-4369-B85C-B2777DAA0DCC}" destId="{AEBA1D64-292B-43A4-9E28-28E35589BD8E}" srcOrd="0" destOrd="0" presId="urn:microsoft.com/office/officeart/2008/layout/VerticalCurvedList"/>
    <dgm:cxn modelId="{AE4752A2-8F6F-4015-BAF0-11CE02EC0C60}" type="presOf" srcId="{CF06516C-CC24-4D80-87D9-95453868FB5D}" destId="{F61D83AE-42DE-4EAC-AA09-67DA125B69CF}" srcOrd="0" destOrd="0" presId="urn:microsoft.com/office/officeart/2008/layout/VerticalCurvedList"/>
    <dgm:cxn modelId="{0BC52F06-6FEA-47BF-8D63-78989FDF0A65}" srcId="{CF06516C-CC24-4D80-87D9-95453868FB5D}" destId="{D7C312C6-CA56-4533-87DF-5965D7852551}" srcOrd="0" destOrd="0" parTransId="{A2C63742-C93F-4DD8-A530-81E1ABE42F6D}" sibTransId="{DD37DF30-18A6-4102-9D38-5C5E7B69089D}"/>
    <dgm:cxn modelId="{3BF1BD21-CAF1-4C43-8DE1-0CE023ABBFA6}" type="presOf" srcId="{36924CBD-536C-4460-9921-CE8E191ACF38}" destId="{F3B37045-515C-40EA-B6F9-55D34CC26758}" srcOrd="0" destOrd="0" presId="urn:microsoft.com/office/officeart/2008/layout/VerticalCurvedList"/>
    <dgm:cxn modelId="{8D5A4F2C-6FB0-49D0-A206-E38EBDEFF889}" srcId="{CF06516C-CC24-4D80-87D9-95453868FB5D}" destId="{6C24768D-E8F4-4E05-BCF8-86456415D8CD}" srcOrd="3" destOrd="0" parTransId="{02E3716C-AEB1-40BF-B2B9-A37F9AA0CA6B}" sibTransId="{B372D0DC-20D6-4E7B-8533-C3F34E0F3266}"/>
    <dgm:cxn modelId="{39C002BA-DEAD-40BE-98CD-3BBB2EF920F6}" type="presOf" srcId="{4E1824AE-1840-45A9-A27F-DAF21C1C9BA5}" destId="{555B6EBF-FF22-466F-8805-103AC11E5653}" srcOrd="0" destOrd="0" presId="urn:microsoft.com/office/officeart/2008/layout/VerticalCurvedList"/>
    <dgm:cxn modelId="{FD09B911-4C01-4F77-BCAE-B9739E054ACB}" type="presOf" srcId="{D7C312C6-CA56-4533-87DF-5965D7852551}" destId="{7C8A20B4-3EA0-494A-A653-FD7D79EC7008}" srcOrd="0" destOrd="0" presId="urn:microsoft.com/office/officeart/2008/layout/VerticalCurvedList"/>
    <dgm:cxn modelId="{519D50A2-85D3-46B4-ACF9-CFDE2834E45D}" srcId="{CF06516C-CC24-4D80-87D9-95453868FB5D}" destId="{4E1824AE-1840-45A9-A27F-DAF21C1C9BA5}" srcOrd="1" destOrd="0" parTransId="{0D2EEBDC-1551-49E9-BCE8-738006ED3495}" sibTransId="{79B872B2-1928-451A-86D7-CFE6BFDA6544}"/>
    <dgm:cxn modelId="{80123B3F-8A4D-4C56-8374-82EDC7AF00CB}" srcId="{CF06516C-CC24-4D80-87D9-95453868FB5D}" destId="{36924CBD-536C-4460-9921-CE8E191ACF38}" srcOrd="2" destOrd="0" parTransId="{CD81E264-3B29-41C1-8E57-81467C67A370}" sibTransId="{5AA5E880-61CF-4B55-8CCC-B20AB984A08C}"/>
    <dgm:cxn modelId="{78F2DF7A-AFBF-41C5-A679-7B5EE934F123}" srcId="{CF06516C-CC24-4D80-87D9-95453868FB5D}" destId="{DA85AD84-316C-4369-B85C-B2777DAA0DCC}" srcOrd="4" destOrd="0" parTransId="{430DBE43-84F8-44EC-934E-CF53E0A18802}" sibTransId="{A9A9A92C-2457-4084-BB42-7B4D8A3299A1}"/>
    <dgm:cxn modelId="{A7C42511-4DCD-498A-8A8A-FD8B305C771E}" type="presOf" srcId="{6C24768D-E8F4-4E05-BCF8-86456415D8CD}" destId="{57C958FB-FB4F-4A62-8B15-67D206CBEFE9}" srcOrd="0" destOrd="0" presId="urn:microsoft.com/office/officeart/2008/layout/VerticalCurvedList"/>
    <dgm:cxn modelId="{463C669E-02FB-4832-B5BD-4966E7773C65}" type="presParOf" srcId="{F61D83AE-42DE-4EAC-AA09-67DA125B69CF}" destId="{60A31876-974D-4A74-8D45-38FD09B74C67}" srcOrd="0" destOrd="0" presId="urn:microsoft.com/office/officeart/2008/layout/VerticalCurvedList"/>
    <dgm:cxn modelId="{9011FD0D-4273-4DCD-9A8E-51453D342A55}" type="presParOf" srcId="{60A31876-974D-4A74-8D45-38FD09B74C67}" destId="{A9BD81A3-0B7E-4987-A18B-FFFA737BE3E4}" srcOrd="0" destOrd="0" presId="urn:microsoft.com/office/officeart/2008/layout/VerticalCurvedList"/>
    <dgm:cxn modelId="{A9E4968F-2AA3-41FF-B1FC-66DBB7E7E103}" type="presParOf" srcId="{A9BD81A3-0B7E-4987-A18B-FFFA737BE3E4}" destId="{2DF91B97-4FA3-4131-88AE-7F3469833242}" srcOrd="0" destOrd="0" presId="urn:microsoft.com/office/officeart/2008/layout/VerticalCurvedList"/>
    <dgm:cxn modelId="{A73BC36D-7EEF-4B7A-A032-ABC7652C2BFF}" type="presParOf" srcId="{A9BD81A3-0B7E-4987-A18B-FFFA737BE3E4}" destId="{953AB570-F948-4D73-AFE2-56FDCAD57C92}" srcOrd="1" destOrd="0" presId="urn:microsoft.com/office/officeart/2008/layout/VerticalCurvedList"/>
    <dgm:cxn modelId="{1765E262-7F34-4BFB-9C00-1FED940533F6}" type="presParOf" srcId="{A9BD81A3-0B7E-4987-A18B-FFFA737BE3E4}" destId="{608291FE-F712-43AE-AD46-FFB8D4F761D9}" srcOrd="2" destOrd="0" presId="urn:microsoft.com/office/officeart/2008/layout/VerticalCurvedList"/>
    <dgm:cxn modelId="{185748D9-ACD5-4932-8E69-DA9482963FC9}" type="presParOf" srcId="{A9BD81A3-0B7E-4987-A18B-FFFA737BE3E4}" destId="{5170C124-DAA3-412E-9E51-25DA1F6FEECA}" srcOrd="3" destOrd="0" presId="urn:microsoft.com/office/officeart/2008/layout/VerticalCurvedList"/>
    <dgm:cxn modelId="{C7EE6E21-0612-4F58-9544-73F44C961A23}" type="presParOf" srcId="{60A31876-974D-4A74-8D45-38FD09B74C67}" destId="{7C8A20B4-3EA0-494A-A653-FD7D79EC7008}" srcOrd="1" destOrd="0" presId="urn:microsoft.com/office/officeart/2008/layout/VerticalCurvedList"/>
    <dgm:cxn modelId="{4F74256D-E206-4E0B-922B-F5FA748E1F44}" type="presParOf" srcId="{60A31876-974D-4A74-8D45-38FD09B74C67}" destId="{869CD205-B187-489C-82B3-60213716E606}" srcOrd="2" destOrd="0" presId="urn:microsoft.com/office/officeart/2008/layout/VerticalCurvedList"/>
    <dgm:cxn modelId="{BA89B8F8-1C91-40E6-A722-367D98109C89}" type="presParOf" srcId="{869CD205-B187-489C-82B3-60213716E606}" destId="{ABB3D79B-9CE1-4A19-8142-859CEADD183D}" srcOrd="0" destOrd="0" presId="urn:microsoft.com/office/officeart/2008/layout/VerticalCurvedList"/>
    <dgm:cxn modelId="{58354BA7-B6B4-41F3-A265-F2530952BFB6}" type="presParOf" srcId="{60A31876-974D-4A74-8D45-38FD09B74C67}" destId="{555B6EBF-FF22-466F-8805-103AC11E5653}" srcOrd="3" destOrd="0" presId="urn:microsoft.com/office/officeart/2008/layout/VerticalCurvedList"/>
    <dgm:cxn modelId="{EE1E3AA3-5581-44CF-B015-852BCB27706E}" type="presParOf" srcId="{60A31876-974D-4A74-8D45-38FD09B74C67}" destId="{A0A422FE-B9EA-49D7-8FC2-CCBA9119A4CB}" srcOrd="4" destOrd="0" presId="urn:microsoft.com/office/officeart/2008/layout/VerticalCurvedList"/>
    <dgm:cxn modelId="{FBC8FEEF-1908-407F-ACCF-F172D28AE8FC}" type="presParOf" srcId="{A0A422FE-B9EA-49D7-8FC2-CCBA9119A4CB}" destId="{87FFE28B-D8F5-43EB-9053-7216F8FB501F}" srcOrd="0" destOrd="0" presId="urn:microsoft.com/office/officeart/2008/layout/VerticalCurvedList"/>
    <dgm:cxn modelId="{12B63FD5-9CD1-498B-A278-8D602CC955D1}" type="presParOf" srcId="{60A31876-974D-4A74-8D45-38FD09B74C67}" destId="{F3B37045-515C-40EA-B6F9-55D34CC26758}" srcOrd="5" destOrd="0" presId="urn:microsoft.com/office/officeart/2008/layout/VerticalCurvedList"/>
    <dgm:cxn modelId="{0B88A182-540A-4771-B7CF-D5696F6571A2}" type="presParOf" srcId="{60A31876-974D-4A74-8D45-38FD09B74C67}" destId="{10788DAD-7815-4076-8159-7E925CBA2A1A}" srcOrd="6" destOrd="0" presId="urn:microsoft.com/office/officeart/2008/layout/VerticalCurvedList"/>
    <dgm:cxn modelId="{5FFD914C-F17A-4135-BAFA-E2993E56E941}" type="presParOf" srcId="{10788DAD-7815-4076-8159-7E925CBA2A1A}" destId="{4F013122-ED9F-4C9D-A9A6-0B82F9DB2266}" srcOrd="0" destOrd="0" presId="urn:microsoft.com/office/officeart/2008/layout/VerticalCurvedList"/>
    <dgm:cxn modelId="{14C4345D-DFFA-438C-AA4D-67476F8BB665}" type="presParOf" srcId="{60A31876-974D-4A74-8D45-38FD09B74C67}" destId="{57C958FB-FB4F-4A62-8B15-67D206CBEFE9}" srcOrd="7" destOrd="0" presId="urn:microsoft.com/office/officeart/2008/layout/VerticalCurvedList"/>
    <dgm:cxn modelId="{67337864-FB99-4275-8B28-634CB73A437C}" type="presParOf" srcId="{60A31876-974D-4A74-8D45-38FD09B74C67}" destId="{BA93187C-73AF-4690-B0FC-6D9558150BCF}" srcOrd="8" destOrd="0" presId="urn:microsoft.com/office/officeart/2008/layout/VerticalCurvedList"/>
    <dgm:cxn modelId="{A2292169-D2A5-44D0-B56C-853EBAE39842}" type="presParOf" srcId="{BA93187C-73AF-4690-B0FC-6D9558150BCF}" destId="{82F1917F-9EB6-48D2-AA39-93839739E68F}" srcOrd="0" destOrd="0" presId="urn:microsoft.com/office/officeart/2008/layout/VerticalCurvedList"/>
    <dgm:cxn modelId="{5632F867-9315-41A1-9790-B4F3F20F0753}" type="presParOf" srcId="{60A31876-974D-4A74-8D45-38FD09B74C67}" destId="{AEBA1D64-292B-43A4-9E28-28E35589BD8E}" srcOrd="9" destOrd="0" presId="urn:microsoft.com/office/officeart/2008/layout/VerticalCurvedList"/>
    <dgm:cxn modelId="{171B3BA0-C3AB-41E5-9E6B-6166D85E2F86}" type="presParOf" srcId="{60A31876-974D-4A74-8D45-38FD09B74C67}" destId="{805D79A5-9DC6-4EDA-AD21-F47B6ED3EEEF}" srcOrd="10" destOrd="0" presId="urn:microsoft.com/office/officeart/2008/layout/VerticalCurvedList"/>
    <dgm:cxn modelId="{73FE79D8-4B99-407E-8B01-A74B22CE4F96}" type="presParOf" srcId="{805D79A5-9DC6-4EDA-AD21-F47B6ED3EEEF}" destId="{24814492-6B79-4DDD-91D6-8A8629D07D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4B671B-6F69-4BB9-A4DB-91D01F055264}" type="doc">
      <dgm:prSet loTypeId="urn:microsoft.com/office/officeart/2005/8/layout/StepDownProcess" loCatId="process" qsTypeId="urn:microsoft.com/office/officeart/2005/8/quickstyle/simple2" qsCatId="simple" csTypeId="urn:microsoft.com/office/officeart/2005/8/colors/colorful5" csCatId="colorful" phldr="1"/>
      <dgm:spPr/>
      <dgm:t>
        <a:bodyPr/>
        <a:lstStyle/>
        <a:p>
          <a:endParaRPr lang="es-EC"/>
        </a:p>
      </dgm:t>
    </dgm:pt>
    <dgm:pt modelId="{6BC66CE1-2F10-4F6E-81B9-73DD8F72011E}">
      <dgm:prSet phldrT="[Texto]" custT="1"/>
      <dgm:spPr/>
      <dgm:t>
        <a:bodyPr/>
        <a:lstStyle/>
        <a:p>
          <a:r>
            <a:rPr lang="es-EC" sz="1400">
              <a:latin typeface="Arial" panose="020B0604020202020204" pitchFamily="34" charset="0"/>
              <a:cs typeface="Arial" panose="020B0604020202020204" pitchFamily="34" charset="0"/>
            </a:rPr>
            <a:t>Enfoque descriptivo Hasta 1920</a:t>
          </a:r>
        </a:p>
      </dgm:t>
    </dgm:pt>
    <dgm:pt modelId="{2311A2EC-A062-443C-85DB-64FC55F141B1}" type="parTrans" cxnId="{135B3A4F-ED1A-4DD0-B1B7-D588CC8BD20F}">
      <dgm:prSet/>
      <dgm:spPr/>
      <dgm:t>
        <a:bodyPr/>
        <a:lstStyle/>
        <a:p>
          <a:endParaRPr lang="es-EC" sz="2400">
            <a:latin typeface="Arial" panose="020B0604020202020204" pitchFamily="34" charset="0"/>
            <a:cs typeface="Arial" panose="020B0604020202020204" pitchFamily="34" charset="0"/>
          </a:endParaRPr>
        </a:p>
      </dgm:t>
    </dgm:pt>
    <dgm:pt modelId="{01ABAFBE-3174-4823-88F7-5D16FB96FA9B}" type="sibTrans" cxnId="{135B3A4F-ED1A-4DD0-B1B7-D588CC8BD20F}">
      <dgm:prSet/>
      <dgm:spPr/>
      <dgm:t>
        <a:bodyPr/>
        <a:lstStyle/>
        <a:p>
          <a:endParaRPr lang="es-EC" sz="2400">
            <a:latin typeface="Arial" panose="020B0604020202020204" pitchFamily="34" charset="0"/>
            <a:cs typeface="Arial" panose="020B0604020202020204" pitchFamily="34" charset="0"/>
          </a:endParaRPr>
        </a:p>
      </dgm:t>
    </dgm:pt>
    <dgm:pt modelId="{FA9DD1A4-28F8-4EEC-8346-9053F4CFEE91}">
      <dgm:prSet phldrT="[Texto]" custT="1"/>
      <dgm:spPr/>
      <dgm:t>
        <a:bodyPr/>
        <a:lstStyle/>
        <a:p>
          <a:r>
            <a:rPr lang="es-EC" sz="1000" dirty="0">
              <a:solidFill>
                <a:schemeClr val="bg2">
                  <a:lumMod val="10000"/>
                </a:schemeClr>
              </a:solidFill>
              <a:latin typeface="Arial" panose="020B0604020202020204" pitchFamily="34" charset="0"/>
              <a:cs typeface="Arial" panose="020B0604020202020204" pitchFamily="34" charset="0"/>
            </a:rPr>
            <a:t>Creación de empresas</a:t>
          </a:r>
        </a:p>
      </dgm:t>
    </dgm:pt>
    <dgm:pt modelId="{2E02EBE2-371E-48C0-976E-A7A7E4575DDF}" type="parTrans" cxnId="{2AAC9B63-4032-4F18-9079-20CB44F5A5F2}">
      <dgm:prSet/>
      <dgm:spPr/>
      <dgm:t>
        <a:bodyPr/>
        <a:lstStyle/>
        <a:p>
          <a:endParaRPr lang="es-EC" sz="2400">
            <a:latin typeface="Arial" panose="020B0604020202020204" pitchFamily="34" charset="0"/>
            <a:cs typeface="Arial" panose="020B0604020202020204" pitchFamily="34" charset="0"/>
          </a:endParaRPr>
        </a:p>
      </dgm:t>
    </dgm:pt>
    <dgm:pt modelId="{5ACB5563-C792-4072-B321-7120D3E255D8}" type="sibTrans" cxnId="{2AAC9B63-4032-4F18-9079-20CB44F5A5F2}">
      <dgm:prSet/>
      <dgm:spPr/>
      <dgm:t>
        <a:bodyPr/>
        <a:lstStyle/>
        <a:p>
          <a:endParaRPr lang="es-EC" sz="2400">
            <a:latin typeface="Arial" panose="020B0604020202020204" pitchFamily="34" charset="0"/>
            <a:cs typeface="Arial" panose="020B0604020202020204" pitchFamily="34" charset="0"/>
          </a:endParaRPr>
        </a:p>
      </dgm:t>
    </dgm:pt>
    <dgm:pt modelId="{848A0D4E-1FA4-421A-BBD2-A0860C8728BB}">
      <dgm:prSet phldrT="[Texto]" custT="1"/>
      <dgm:spPr/>
      <dgm:t>
        <a:bodyPr/>
        <a:lstStyle/>
        <a:p>
          <a:r>
            <a:rPr lang="es-EC" sz="1400">
              <a:latin typeface="Arial" panose="020B0604020202020204" pitchFamily="34" charset="0"/>
              <a:cs typeface="Arial" panose="020B0604020202020204" pitchFamily="34" charset="0"/>
            </a:rPr>
            <a:t>Enfoque tradicional de 1920 a1950</a:t>
          </a:r>
        </a:p>
      </dgm:t>
    </dgm:pt>
    <dgm:pt modelId="{135E01F0-8025-4ECE-B0E5-ED79B041228D}" type="parTrans" cxnId="{8CC3DAB6-BCAB-491D-9095-992C6E98987C}">
      <dgm:prSet/>
      <dgm:spPr/>
      <dgm:t>
        <a:bodyPr/>
        <a:lstStyle/>
        <a:p>
          <a:endParaRPr lang="es-EC" sz="2400">
            <a:latin typeface="Arial" panose="020B0604020202020204" pitchFamily="34" charset="0"/>
            <a:cs typeface="Arial" panose="020B0604020202020204" pitchFamily="34" charset="0"/>
          </a:endParaRPr>
        </a:p>
      </dgm:t>
    </dgm:pt>
    <dgm:pt modelId="{4B986743-18F8-41C6-9C7A-911486BBFB36}" type="sibTrans" cxnId="{8CC3DAB6-BCAB-491D-9095-992C6E98987C}">
      <dgm:prSet/>
      <dgm:spPr/>
      <dgm:t>
        <a:bodyPr/>
        <a:lstStyle/>
        <a:p>
          <a:endParaRPr lang="es-EC" sz="2400">
            <a:latin typeface="Arial" panose="020B0604020202020204" pitchFamily="34" charset="0"/>
            <a:cs typeface="Arial" panose="020B0604020202020204" pitchFamily="34" charset="0"/>
          </a:endParaRPr>
        </a:p>
      </dgm:t>
    </dgm:pt>
    <dgm:pt modelId="{20EECC15-1101-4E30-A218-ACECB098CDCC}">
      <dgm:prSet phldrT="[Texto]" custT="1"/>
      <dgm:spPr/>
      <dgm:t>
        <a:bodyPr/>
        <a:lstStyle/>
        <a:p>
          <a:r>
            <a:rPr lang="es-EC" sz="1000" dirty="0">
              <a:solidFill>
                <a:schemeClr val="bg2">
                  <a:lumMod val="10000"/>
                </a:schemeClr>
              </a:solidFill>
              <a:latin typeface="Arial" panose="020B0604020202020204" pitchFamily="34" charset="0"/>
              <a:cs typeface="Arial" panose="020B0604020202020204" pitchFamily="34" charset="0"/>
            </a:rPr>
            <a:t>Liquidez</a:t>
          </a:r>
        </a:p>
      </dgm:t>
    </dgm:pt>
    <dgm:pt modelId="{CAEBE500-06E1-4045-8284-C29EF2476BBB}" type="parTrans" cxnId="{EFB36B33-EF52-44B6-B20C-1DD54C2BBBF6}">
      <dgm:prSet/>
      <dgm:spPr/>
      <dgm:t>
        <a:bodyPr/>
        <a:lstStyle/>
        <a:p>
          <a:endParaRPr lang="es-EC" sz="2400">
            <a:latin typeface="Arial" panose="020B0604020202020204" pitchFamily="34" charset="0"/>
            <a:cs typeface="Arial" panose="020B0604020202020204" pitchFamily="34" charset="0"/>
          </a:endParaRPr>
        </a:p>
      </dgm:t>
    </dgm:pt>
    <dgm:pt modelId="{2E3ABE0A-11A2-4247-8333-A1D3E2B12D73}" type="sibTrans" cxnId="{EFB36B33-EF52-44B6-B20C-1DD54C2BBBF6}">
      <dgm:prSet/>
      <dgm:spPr/>
      <dgm:t>
        <a:bodyPr/>
        <a:lstStyle/>
        <a:p>
          <a:endParaRPr lang="es-EC" sz="2400">
            <a:latin typeface="Arial" panose="020B0604020202020204" pitchFamily="34" charset="0"/>
            <a:cs typeface="Arial" panose="020B0604020202020204" pitchFamily="34" charset="0"/>
          </a:endParaRPr>
        </a:p>
      </dgm:t>
    </dgm:pt>
    <dgm:pt modelId="{A65B1F81-97A5-42F3-B68A-CD149EAB8E90}">
      <dgm:prSet phldrT="[Texto]" custT="1"/>
      <dgm:spPr/>
      <dgm:t>
        <a:bodyPr/>
        <a:lstStyle/>
        <a:p>
          <a:r>
            <a:rPr lang="es-EC" sz="1400">
              <a:latin typeface="Arial" panose="020B0604020202020204" pitchFamily="34" charset="0"/>
              <a:cs typeface="Arial" panose="020B0604020202020204" pitchFamily="34" charset="0"/>
            </a:rPr>
            <a:t>Enfoque moderno de 1950 a 1976</a:t>
          </a:r>
        </a:p>
      </dgm:t>
    </dgm:pt>
    <dgm:pt modelId="{292AA6D8-6458-4D2F-AE7F-24A434170171}" type="parTrans" cxnId="{FF76F704-8509-4050-9E76-5C6055280CA3}">
      <dgm:prSet/>
      <dgm:spPr/>
      <dgm:t>
        <a:bodyPr/>
        <a:lstStyle/>
        <a:p>
          <a:endParaRPr lang="es-EC" sz="2400">
            <a:latin typeface="Arial" panose="020B0604020202020204" pitchFamily="34" charset="0"/>
            <a:cs typeface="Arial" panose="020B0604020202020204" pitchFamily="34" charset="0"/>
          </a:endParaRPr>
        </a:p>
      </dgm:t>
    </dgm:pt>
    <dgm:pt modelId="{C13CC6E9-140B-4898-B5C4-02B84DB9B968}" type="sibTrans" cxnId="{FF76F704-8509-4050-9E76-5C6055280CA3}">
      <dgm:prSet/>
      <dgm:spPr/>
      <dgm:t>
        <a:bodyPr/>
        <a:lstStyle/>
        <a:p>
          <a:endParaRPr lang="es-EC" sz="2400">
            <a:latin typeface="Arial" panose="020B0604020202020204" pitchFamily="34" charset="0"/>
            <a:cs typeface="Arial" panose="020B0604020202020204" pitchFamily="34" charset="0"/>
          </a:endParaRPr>
        </a:p>
      </dgm:t>
    </dgm:pt>
    <dgm:pt modelId="{CE586CC0-A013-4F10-AB9F-5F854BC39218}">
      <dgm:prSet phldrT="[Texto]" custT="1"/>
      <dgm:spPr/>
      <dgm:t>
        <a:bodyPr/>
        <a:lstStyle/>
        <a:p>
          <a:r>
            <a:rPr lang="es-EC" sz="1000" dirty="0">
              <a:solidFill>
                <a:schemeClr val="bg2">
                  <a:lumMod val="10000"/>
                </a:schemeClr>
              </a:solidFill>
              <a:latin typeface="Arial" panose="020B0604020202020204" pitchFamily="34" charset="0"/>
              <a:cs typeface="Arial" panose="020B0604020202020204" pitchFamily="34" charset="0"/>
            </a:rPr>
            <a:t>Avances acorde a la </a:t>
          </a:r>
          <a:r>
            <a:rPr lang="es-EC" sz="1000" dirty="0" smtClean="0">
              <a:solidFill>
                <a:schemeClr val="bg2">
                  <a:lumMod val="10000"/>
                </a:schemeClr>
              </a:solidFill>
              <a:latin typeface="Arial" panose="020B0604020202020204" pitchFamily="34" charset="0"/>
              <a:cs typeface="Arial" panose="020B0604020202020204" pitchFamily="34" charset="0"/>
            </a:rPr>
            <a:t>economía </a:t>
          </a:r>
          <a:r>
            <a:rPr lang="es-EC" sz="1000" dirty="0">
              <a:solidFill>
                <a:schemeClr val="bg2">
                  <a:lumMod val="10000"/>
                </a:schemeClr>
              </a:solidFill>
              <a:latin typeface="Arial" panose="020B0604020202020204" pitchFamily="34" charset="0"/>
              <a:cs typeface="Arial" panose="020B0604020202020204" pitchFamily="34" charset="0"/>
            </a:rPr>
            <a:t>y </a:t>
          </a:r>
          <a:r>
            <a:rPr lang="es-EC" sz="1000" dirty="0" smtClean="0">
              <a:solidFill>
                <a:schemeClr val="bg2">
                  <a:lumMod val="10000"/>
                </a:schemeClr>
              </a:solidFill>
              <a:latin typeface="Arial" panose="020B0604020202020204" pitchFamily="34" charset="0"/>
              <a:cs typeface="Arial" panose="020B0604020202020204" pitchFamily="34" charset="0"/>
            </a:rPr>
            <a:t>tecnología</a:t>
          </a:r>
          <a:endParaRPr lang="es-EC" sz="1000" dirty="0">
            <a:solidFill>
              <a:schemeClr val="bg2">
                <a:lumMod val="10000"/>
              </a:schemeClr>
            </a:solidFill>
            <a:latin typeface="Arial" panose="020B0604020202020204" pitchFamily="34" charset="0"/>
            <a:cs typeface="Arial" panose="020B0604020202020204" pitchFamily="34" charset="0"/>
          </a:endParaRPr>
        </a:p>
      </dgm:t>
    </dgm:pt>
    <dgm:pt modelId="{0E828DB6-6446-4996-9534-1D3433C36500}" type="parTrans" cxnId="{9242752F-D2C2-4910-9E77-47D60FB28E46}">
      <dgm:prSet/>
      <dgm:spPr/>
      <dgm:t>
        <a:bodyPr/>
        <a:lstStyle/>
        <a:p>
          <a:endParaRPr lang="es-EC" sz="2400">
            <a:latin typeface="Arial" panose="020B0604020202020204" pitchFamily="34" charset="0"/>
            <a:cs typeface="Arial" panose="020B0604020202020204" pitchFamily="34" charset="0"/>
          </a:endParaRPr>
        </a:p>
      </dgm:t>
    </dgm:pt>
    <dgm:pt modelId="{55920CB2-B896-4457-9640-DF5ECFB68F3B}" type="sibTrans" cxnId="{9242752F-D2C2-4910-9E77-47D60FB28E46}">
      <dgm:prSet/>
      <dgm:spPr/>
      <dgm:t>
        <a:bodyPr/>
        <a:lstStyle/>
        <a:p>
          <a:endParaRPr lang="es-EC" sz="2400">
            <a:latin typeface="Arial" panose="020B0604020202020204" pitchFamily="34" charset="0"/>
            <a:cs typeface="Arial" panose="020B0604020202020204" pitchFamily="34" charset="0"/>
          </a:endParaRPr>
        </a:p>
      </dgm:t>
    </dgm:pt>
    <dgm:pt modelId="{93A18F03-72E1-4F23-BA65-A22B902E9285}">
      <dgm:prSet phldrT="[Texto]" custT="1"/>
      <dgm:spPr/>
      <dgm:t>
        <a:bodyPr/>
        <a:lstStyle/>
        <a:p>
          <a:r>
            <a:rPr lang="es-EC" sz="1000" dirty="0" smtClean="0">
              <a:solidFill>
                <a:schemeClr val="bg2">
                  <a:lumMod val="10000"/>
                </a:schemeClr>
              </a:solidFill>
              <a:latin typeface="Arial" panose="020B0604020202020204" pitchFamily="34" charset="0"/>
              <a:cs typeface="Arial" panose="020B0604020202020204" pitchFamily="34" charset="0"/>
            </a:rPr>
            <a:t>Primeras </a:t>
          </a:r>
          <a:r>
            <a:rPr lang="es-EC" sz="1000" dirty="0">
              <a:solidFill>
                <a:schemeClr val="bg2">
                  <a:lumMod val="10000"/>
                </a:schemeClr>
              </a:solidFill>
              <a:latin typeface="Arial" panose="020B0604020202020204" pitchFamily="34" charset="0"/>
              <a:cs typeface="Arial" panose="020B0604020202020204" pitchFamily="34" charset="0"/>
            </a:rPr>
            <a:t>emisiones de </a:t>
          </a:r>
          <a:r>
            <a:rPr lang="es-EC" sz="1000" dirty="0" smtClean="0">
              <a:solidFill>
                <a:schemeClr val="bg2">
                  <a:lumMod val="10000"/>
                </a:schemeClr>
              </a:solidFill>
              <a:latin typeface="Arial" panose="020B0604020202020204" pitchFamily="34" charset="0"/>
              <a:cs typeface="Arial" panose="020B0604020202020204" pitchFamily="34" charset="0"/>
            </a:rPr>
            <a:t>títulos </a:t>
          </a:r>
          <a:r>
            <a:rPr lang="es-EC" sz="1000" dirty="0">
              <a:solidFill>
                <a:schemeClr val="bg2">
                  <a:lumMod val="10000"/>
                </a:schemeClr>
              </a:solidFill>
              <a:latin typeface="Arial" panose="020B0604020202020204" pitchFamily="34" charset="0"/>
              <a:cs typeface="Arial" panose="020B0604020202020204" pitchFamily="34" charset="0"/>
            </a:rPr>
            <a:t>RF y RV</a:t>
          </a:r>
        </a:p>
      </dgm:t>
    </dgm:pt>
    <dgm:pt modelId="{397B361F-9ADD-41D3-9693-1A9BBC558F0E}" type="parTrans" cxnId="{8F795FFF-9EC5-40A4-AC27-038875B55CB4}">
      <dgm:prSet/>
      <dgm:spPr/>
      <dgm:t>
        <a:bodyPr/>
        <a:lstStyle/>
        <a:p>
          <a:endParaRPr lang="es-EC" sz="2400">
            <a:latin typeface="Arial" panose="020B0604020202020204" pitchFamily="34" charset="0"/>
            <a:cs typeface="Arial" panose="020B0604020202020204" pitchFamily="34" charset="0"/>
          </a:endParaRPr>
        </a:p>
      </dgm:t>
    </dgm:pt>
    <dgm:pt modelId="{47129386-C880-4EAC-8B93-445F5F430292}" type="sibTrans" cxnId="{8F795FFF-9EC5-40A4-AC27-038875B55CB4}">
      <dgm:prSet/>
      <dgm:spPr/>
      <dgm:t>
        <a:bodyPr/>
        <a:lstStyle/>
        <a:p>
          <a:endParaRPr lang="es-EC" sz="2400">
            <a:latin typeface="Arial" panose="020B0604020202020204" pitchFamily="34" charset="0"/>
            <a:cs typeface="Arial" panose="020B0604020202020204" pitchFamily="34" charset="0"/>
          </a:endParaRPr>
        </a:p>
      </dgm:t>
    </dgm:pt>
    <dgm:pt modelId="{D2327816-0D02-41D1-83F8-0B0B117E6757}">
      <dgm:prSet phldrT="[Texto]" custT="1"/>
      <dgm:spPr/>
      <dgm:t>
        <a:bodyPr/>
        <a:lstStyle/>
        <a:p>
          <a:r>
            <a:rPr lang="es-EC" sz="1000" dirty="0">
              <a:solidFill>
                <a:schemeClr val="bg2">
                  <a:lumMod val="10000"/>
                </a:schemeClr>
              </a:solidFill>
              <a:latin typeface="Arial" panose="020B0604020202020204" pitchFamily="34" charset="0"/>
              <a:cs typeface="Arial" panose="020B0604020202020204" pitchFamily="34" charset="0"/>
            </a:rPr>
            <a:t>Solvencia</a:t>
          </a:r>
        </a:p>
      </dgm:t>
    </dgm:pt>
    <dgm:pt modelId="{2D9E43E8-56C2-4E82-8F69-ECD7BFD0E4A7}" type="parTrans" cxnId="{FD1C2A0C-B65F-41EF-9FAE-8761490C809A}">
      <dgm:prSet/>
      <dgm:spPr/>
      <dgm:t>
        <a:bodyPr/>
        <a:lstStyle/>
        <a:p>
          <a:endParaRPr lang="es-EC" sz="2400">
            <a:latin typeface="Arial" panose="020B0604020202020204" pitchFamily="34" charset="0"/>
            <a:cs typeface="Arial" panose="020B0604020202020204" pitchFamily="34" charset="0"/>
          </a:endParaRPr>
        </a:p>
      </dgm:t>
    </dgm:pt>
    <dgm:pt modelId="{06CF5C27-3A20-41E3-A8DD-7141BF07622A}" type="sibTrans" cxnId="{FD1C2A0C-B65F-41EF-9FAE-8761490C809A}">
      <dgm:prSet/>
      <dgm:spPr/>
      <dgm:t>
        <a:bodyPr/>
        <a:lstStyle/>
        <a:p>
          <a:endParaRPr lang="es-EC" sz="2400">
            <a:latin typeface="Arial" panose="020B0604020202020204" pitchFamily="34" charset="0"/>
            <a:cs typeface="Arial" panose="020B0604020202020204" pitchFamily="34" charset="0"/>
          </a:endParaRPr>
        </a:p>
      </dgm:t>
    </dgm:pt>
    <dgm:pt modelId="{5A66F2E0-8D38-4AF8-9BE3-1A1F1ED17BC1}">
      <dgm:prSet phldrT="[Texto]" custT="1"/>
      <dgm:spPr/>
      <dgm:t>
        <a:bodyPr/>
        <a:lstStyle/>
        <a:p>
          <a:r>
            <a:rPr lang="es-EC" sz="1000" dirty="0">
              <a:solidFill>
                <a:schemeClr val="bg2">
                  <a:lumMod val="10000"/>
                </a:schemeClr>
              </a:solidFill>
              <a:latin typeface="Arial" panose="020B0604020202020204" pitchFamily="34" charset="0"/>
              <a:cs typeface="Arial" panose="020B0604020202020204" pitchFamily="34" charset="0"/>
            </a:rPr>
            <a:t>Inversiones</a:t>
          </a:r>
        </a:p>
      </dgm:t>
    </dgm:pt>
    <dgm:pt modelId="{489A4594-11DC-468F-9895-01D0B707D05F}" type="parTrans" cxnId="{AB8F84E6-8848-42AC-AA4F-6DD957D97D61}">
      <dgm:prSet/>
      <dgm:spPr/>
      <dgm:t>
        <a:bodyPr/>
        <a:lstStyle/>
        <a:p>
          <a:endParaRPr lang="es-EC" sz="2400">
            <a:latin typeface="Arial" panose="020B0604020202020204" pitchFamily="34" charset="0"/>
            <a:cs typeface="Arial" panose="020B0604020202020204" pitchFamily="34" charset="0"/>
          </a:endParaRPr>
        </a:p>
      </dgm:t>
    </dgm:pt>
    <dgm:pt modelId="{39688D56-51D1-4408-BE41-DE57DDB50BDD}" type="sibTrans" cxnId="{AB8F84E6-8848-42AC-AA4F-6DD957D97D61}">
      <dgm:prSet/>
      <dgm:spPr/>
      <dgm:t>
        <a:bodyPr/>
        <a:lstStyle/>
        <a:p>
          <a:endParaRPr lang="es-EC" sz="2400">
            <a:latin typeface="Arial" panose="020B0604020202020204" pitchFamily="34" charset="0"/>
            <a:cs typeface="Arial" panose="020B0604020202020204" pitchFamily="34" charset="0"/>
          </a:endParaRPr>
        </a:p>
      </dgm:t>
    </dgm:pt>
    <dgm:pt modelId="{E86ACBB0-1835-477D-8E76-EA8210257A63}">
      <dgm:prSet phldrT="[Texto]" custT="1"/>
      <dgm:spPr/>
      <dgm:t>
        <a:bodyPr/>
        <a:lstStyle/>
        <a:p>
          <a:r>
            <a:rPr lang="es-EC" sz="1000" dirty="0">
              <a:solidFill>
                <a:schemeClr val="bg2">
                  <a:lumMod val="10000"/>
                </a:schemeClr>
              </a:solidFill>
              <a:latin typeface="Arial" panose="020B0604020202020204" pitchFamily="34" charset="0"/>
              <a:cs typeface="Arial" panose="020B0604020202020204" pitchFamily="34" charset="0"/>
            </a:rPr>
            <a:t>finanzas corporativas</a:t>
          </a:r>
        </a:p>
      </dgm:t>
    </dgm:pt>
    <dgm:pt modelId="{93444EE0-1034-4E18-8581-A34F0C35C273}" type="parTrans" cxnId="{BB637C70-1937-461A-857A-46B68E998B69}">
      <dgm:prSet/>
      <dgm:spPr/>
      <dgm:t>
        <a:bodyPr/>
        <a:lstStyle/>
        <a:p>
          <a:endParaRPr lang="es-EC" sz="2400">
            <a:latin typeface="Arial" panose="020B0604020202020204" pitchFamily="34" charset="0"/>
            <a:cs typeface="Arial" panose="020B0604020202020204" pitchFamily="34" charset="0"/>
          </a:endParaRPr>
        </a:p>
      </dgm:t>
    </dgm:pt>
    <dgm:pt modelId="{E6822F23-3720-4EE7-A5D4-DB3A55761EDC}" type="sibTrans" cxnId="{BB637C70-1937-461A-857A-46B68E998B69}">
      <dgm:prSet/>
      <dgm:spPr/>
      <dgm:t>
        <a:bodyPr/>
        <a:lstStyle/>
        <a:p>
          <a:endParaRPr lang="es-EC" sz="2400">
            <a:latin typeface="Arial" panose="020B0604020202020204" pitchFamily="34" charset="0"/>
            <a:cs typeface="Arial" panose="020B0604020202020204" pitchFamily="34" charset="0"/>
          </a:endParaRPr>
        </a:p>
      </dgm:t>
    </dgm:pt>
    <dgm:pt modelId="{73272308-C608-4126-91D9-37C0B00DE959}">
      <dgm:prSet phldrT="[Texto]" custT="1"/>
      <dgm:spPr/>
      <dgm:t>
        <a:bodyPr/>
        <a:lstStyle/>
        <a:p>
          <a:r>
            <a:rPr lang="es-EC" sz="1000" dirty="0">
              <a:solidFill>
                <a:schemeClr val="bg2">
                  <a:lumMod val="10000"/>
                </a:schemeClr>
              </a:solidFill>
              <a:latin typeface="Arial" panose="020B0604020202020204" pitchFamily="34" charset="0"/>
              <a:cs typeface="Arial" panose="020B0604020202020204" pitchFamily="34" charset="0"/>
            </a:rPr>
            <a:t>finanzas de mercado</a:t>
          </a:r>
        </a:p>
      </dgm:t>
    </dgm:pt>
    <dgm:pt modelId="{1C147C05-A356-4DD4-A633-8F48AD4DF2FE}" type="parTrans" cxnId="{C1D37445-8798-4D3A-9AE9-98DA95EDCF6B}">
      <dgm:prSet/>
      <dgm:spPr/>
      <dgm:t>
        <a:bodyPr/>
        <a:lstStyle/>
        <a:p>
          <a:endParaRPr lang="es-EC" sz="2400">
            <a:latin typeface="Arial" panose="020B0604020202020204" pitchFamily="34" charset="0"/>
            <a:cs typeface="Arial" panose="020B0604020202020204" pitchFamily="34" charset="0"/>
          </a:endParaRPr>
        </a:p>
      </dgm:t>
    </dgm:pt>
    <dgm:pt modelId="{470A067B-CF00-4BC2-91DC-B29DB7B62545}" type="sibTrans" cxnId="{C1D37445-8798-4D3A-9AE9-98DA95EDCF6B}">
      <dgm:prSet/>
      <dgm:spPr/>
      <dgm:t>
        <a:bodyPr/>
        <a:lstStyle/>
        <a:p>
          <a:endParaRPr lang="es-EC" sz="2400">
            <a:latin typeface="Arial" panose="020B0604020202020204" pitchFamily="34" charset="0"/>
            <a:cs typeface="Arial" panose="020B0604020202020204" pitchFamily="34" charset="0"/>
          </a:endParaRPr>
        </a:p>
      </dgm:t>
    </dgm:pt>
    <dgm:pt modelId="{B9A9FA3F-6BBD-4643-97EC-EB3F81BE8928}">
      <dgm:prSet phldrT="[Texto]" custT="1"/>
      <dgm:spPr/>
      <dgm:t>
        <a:bodyPr/>
        <a:lstStyle/>
        <a:p>
          <a:r>
            <a:rPr lang="es-EC" sz="1400">
              <a:latin typeface="Arial" panose="020B0604020202020204" pitchFamily="34" charset="0"/>
              <a:cs typeface="Arial" panose="020B0604020202020204" pitchFamily="34" charset="0"/>
            </a:rPr>
            <a:t>Se involucran las finanzas con la RSE</a:t>
          </a:r>
        </a:p>
      </dgm:t>
    </dgm:pt>
    <dgm:pt modelId="{692D09A1-AB4D-4DC2-8ACB-2BD4250FDF82}" type="parTrans" cxnId="{98AAB293-2171-44C7-A57F-974336A2D09E}">
      <dgm:prSet/>
      <dgm:spPr/>
      <dgm:t>
        <a:bodyPr/>
        <a:lstStyle/>
        <a:p>
          <a:endParaRPr lang="es-EC" sz="2400">
            <a:latin typeface="Arial" panose="020B0604020202020204" pitchFamily="34" charset="0"/>
            <a:cs typeface="Arial" panose="020B0604020202020204" pitchFamily="34" charset="0"/>
          </a:endParaRPr>
        </a:p>
      </dgm:t>
    </dgm:pt>
    <dgm:pt modelId="{30CE648E-9CD9-49FA-9EE9-139A3E6AD0BA}" type="sibTrans" cxnId="{98AAB293-2171-44C7-A57F-974336A2D09E}">
      <dgm:prSet/>
      <dgm:spPr/>
      <dgm:t>
        <a:bodyPr/>
        <a:lstStyle/>
        <a:p>
          <a:endParaRPr lang="es-EC" sz="2400">
            <a:latin typeface="Arial" panose="020B0604020202020204" pitchFamily="34" charset="0"/>
            <a:cs typeface="Arial" panose="020B0604020202020204" pitchFamily="34" charset="0"/>
          </a:endParaRPr>
        </a:p>
      </dgm:t>
    </dgm:pt>
    <dgm:pt modelId="{906C9204-2423-40FD-8617-1094CBFA3990}" type="pres">
      <dgm:prSet presAssocID="{454B671B-6F69-4BB9-A4DB-91D01F055264}" presName="rootnode" presStyleCnt="0">
        <dgm:presLayoutVars>
          <dgm:chMax/>
          <dgm:chPref/>
          <dgm:dir/>
          <dgm:animLvl val="lvl"/>
        </dgm:presLayoutVars>
      </dgm:prSet>
      <dgm:spPr/>
      <dgm:t>
        <a:bodyPr/>
        <a:lstStyle/>
        <a:p>
          <a:endParaRPr lang="es-EC"/>
        </a:p>
      </dgm:t>
    </dgm:pt>
    <dgm:pt modelId="{A861BF2E-6223-4635-9F8E-CDE0707456CE}" type="pres">
      <dgm:prSet presAssocID="{6BC66CE1-2F10-4F6E-81B9-73DD8F72011E}" presName="composite" presStyleCnt="0"/>
      <dgm:spPr/>
      <dgm:t>
        <a:bodyPr/>
        <a:lstStyle/>
        <a:p>
          <a:endParaRPr lang="es-EC"/>
        </a:p>
      </dgm:t>
    </dgm:pt>
    <dgm:pt modelId="{724D8C59-1802-4108-9FFC-1052775F9DF3}" type="pres">
      <dgm:prSet presAssocID="{6BC66CE1-2F10-4F6E-81B9-73DD8F72011E}" presName="bentUpArrow1" presStyleLbl="alignImgPlace1" presStyleIdx="0" presStyleCnt="3"/>
      <dgm:spPr/>
      <dgm:t>
        <a:bodyPr/>
        <a:lstStyle/>
        <a:p>
          <a:endParaRPr lang="es-EC"/>
        </a:p>
      </dgm:t>
    </dgm:pt>
    <dgm:pt modelId="{7421EFA5-E1DE-4567-91C8-3C50DF88FE34}" type="pres">
      <dgm:prSet presAssocID="{6BC66CE1-2F10-4F6E-81B9-73DD8F72011E}" presName="ParentText" presStyleLbl="node1" presStyleIdx="0" presStyleCnt="4">
        <dgm:presLayoutVars>
          <dgm:chMax val="1"/>
          <dgm:chPref val="1"/>
          <dgm:bulletEnabled val="1"/>
        </dgm:presLayoutVars>
      </dgm:prSet>
      <dgm:spPr/>
      <dgm:t>
        <a:bodyPr/>
        <a:lstStyle/>
        <a:p>
          <a:endParaRPr lang="es-EC"/>
        </a:p>
      </dgm:t>
    </dgm:pt>
    <dgm:pt modelId="{CF667436-C809-4957-B1BB-F16F9457FB6E}" type="pres">
      <dgm:prSet presAssocID="{6BC66CE1-2F10-4F6E-81B9-73DD8F72011E}" presName="ChildText" presStyleLbl="revTx" presStyleIdx="0" presStyleCnt="3">
        <dgm:presLayoutVars>
          <dgm:chMax val="0"/>
          <dgm:chPref val="0"/>
          <dgm:bulletEnabled val="1"/>
        </dgm:presLayoutVars>
      </dgm:prSet>
      <dgm:spPr/>
      <dgm:t>
        <a:bodyPr/>
        <a:lstStyle/>
        <a:p>
          <a:endParaRPr lang="es-EC"/>
        </a:p>
      </dgm:t>
    </dgm:pt>
    <dgm:pt modelId="{875B3BF3-14B8-4781-B26A-9A727CF032AF}" type="pres">
      <dgm:prSet presAssocID="{01ABAFBE-3174-4823-88F7-5D16FB96FA9B}" presName="sibTrans" presStyleCnt="0"/>
      <dgm:spPr/>
      <dgm:t>
        <a:bodyPr/>
        <a:lstStyle/>
        <a:p>
          <a:endParaRPr lang="es-EC"/>
        </a:p>
      </dgm:t>
    </dgm:pt>
    <dgm:pt modelId="{4CD50177-7BB7-4ADB-8A61-629B21F002F8}" type="pres">
      <dgm:prSet presAssocID="{848A0D4E-1FA4-421A-BBD2-A0860C8728BB}" presName="composite" presStyleCnt="0"/>
      <dgm:spPr/>
      <dgm:t>
        <a:bodyPr/>
        <a:lstStyle/>
        <a:p>
          <a:endParaRPr lang="es-EC"/>
        </a:p>
      </dgm:t>
    </dgm:pt>
    <dgm:pt modelId="{E2A49C0B-6EFD-4DDC-AA47-F50C0EF081FB}" type="pres">
      <dgm:prSet presAssocID="{848A0D4E-1FA4-421A-BBD2-A0860C8728BB}" presName="bentUpArrow1" presStyleLbl="alignImgPlace1" presStyleIdx="1" presStyleCnt="3"/>
      <dgm:spPr/>
      <dgm:t>
        <a:bodyPr/>
        <a:lstStyle/>
        <a:p>
          <a:endParaRPr lang="es-EC"/>
        </a:p>
      </dgm:t>
    </dgm:pt>
    <dgm:pt modelId="{E4F0CFC3-2281-4A41-BEFC-49C58EB9A738}" type="pres">
      <dgm:prSet presAssocID="{848A0D4E-1FA4-421A-BBD2-A0860C8728BB}" presName="ParentText" presStyleLbl="node1" presStyleIdx="1" presStyleCnt="4">
        <dgm:presLayoutVars>
          <dgm:chMax val="1"/>
          <dgm:chPref val="1"/>
          <dgm:bulletEnabled val="1"/>
        </dgm:presLayoutVars>
      </dgm:prSet>
      <dgm:spPr/>
      <dgm:t>
        <a:bodyPr/>
        <a:lstStyle/>
        <a:p>
          <a:endParaRPr lang="es-EC"/>
        </a:p>
      </dgm:t>
    </dgm:pt>
    <dgm:pt modelId="{A7D150E8-B7EC-41C4-B185-C1CA404EA447}" type="pres">
      <dgm:prSet presAssocID="{848A0D4E-1FA4-421A-BBD2-A0860C8728BB}" presName="ChildText" presStyleLbl="revTx" presStyleIdx="1" presStyleCnt="3">
        <dgm:presLayoutVars>
          <dgm:chMax val="0"/>
          <dgm:chPref val="0"/>
          <dgm:bulletEnabled val="1"/>
        </dgm:presLayoutVars>
      </dgm:prSet>
      <dgm:spPr/>
      <dgm:t>
        <a:bodyPr/>
        <a:lstStyle/>
        <a:p>
          <a:endParaRPr lang="es-EC"/>
        </a:p>
      </dgm:t>
    </dgm:pt>
    <dgm:pt modelId="{66D146D3-527F-4511-88DD-E2996A73B2E1}" type="pres">
      <dgm:prSet presAssocID="{4B986743-18F8-41C6-9C7A-911486BBFB36}" presName="sibTrans" presStyleCnt="0"/>
      <dgm:spPr/>
      <dgm:t>
        <a:bodyPr/>
        <a:lstStyle/>
        <a:p>
          <a:endParaRPr lang="es-EC"/>
        </a:p>
      </dgm:t>
    </dgm:pt>
    <dgm:pt modelId="{54D36FD1-727C-4DCD-8A27-BC9C165EF762}" type="pres">
      <dgm:prSet presAssocID="{A65B1F81-97A5-42F3-B68A-CD149EAB8E90}" presName="composite" presStyleCnt="0"/>
      <dgm:spPr/>
      <dgm:t>
        <a:bodyPr/>
        <a:lstStyle/>
        <a:p>
          <a:endParaRPr lang="es-EC"/>
        </a:p>
      </dgm:t>
    </dgm:pt>
    <dgm:pt modelId="{99F50A55-9F40-45BF-8884-6598A690E656}" type="pres">
      <dgm:prSet presAssocID="{A65B1F81-97A5-42F3-B68A-CD149EAB8E90}" presName="bentUpArrow1" presStyleLbl="alignImgPlace1" presStyleIdx="2" presStyleCnt="3"/>
      <dgm:spPr/>
      <dgm:t>
        <a:bodyPr/>
        <a:lstStyle/>
        <a:p>
          <a:endParaRPr lang="es-EC"/>
        </a:p>
      </dgm:t>
    </dgm:pt>
    <dgm:pt modelId="{AB459393-D864-442E-8206-FFD473278D4E}" type="pres">
      <dgm:prSet presAssocID="{A65B1F81-97A5-42F3-B68A-CD149EAB8E90}" presName="ParentText" presStyleLbl="node1" presStyleIdx="2" presStyleCnt="4">
        <dgm:presLayoutVars>
          <dgm:chMax val="1"/>
          <dgm:chPref val="1"/>
          <dgm:bulletEnabled val="1"/>
        </dgm:presLayoutVars>
      </dgm:prSet>
      <dgm:spPr/>
      <dgm:t>
        <a:bodyPr/>
        <a:lstStyle/>
        <a:p>
          <a:endParaRPr lang="es-EC"/>
        </a:p>
      </dgm:t>
    </dgm:pt>
    <dgm:pt modelId="{CB0B2D07-B932-4BA5-8923-B0D13021AED2}" type="pres">
      <dgm:prSet presAssocID="{A65B1F81-97A5-42F3-B68A-CD149EAB8E90}" presName="ChildText" presStyleLbl="revTx" presStyleIdx="2" presStyleCnt="3">
        <dgm:presLayoutVars>
          <dgm:chMax val="0"/>
          <dgm:chPref val="0"/>
          <dgm:bulletEnabled val="1"/>
        </dgm:presLayoutVars>
      </dgm:prSet>
      <dgm:spPr/>
      <dgm:t>
        <a:bodyPr/>
        <a:lstStyle/>
        <a:p>
          <a:endParaRPr lang="es-EC"/>
        </a:p>
      </dgm:t>
    </dgm:pt>
    <dgm:pt modelId="{2BD8207E-E396-469E-945C-3CE1666AC6F3}" type="pres">
      <dgm:prSet presAssocID="{C13CC6E9-140B-4898-B5C4-02B84DB9B968}" presName="sibTrans" presStyleCnt="0"/>
      <dgm:spPr/>
      <dgm:t>
        <a:bodyPr/>
        <a:lstStyle/>
        <a:p>
          <a:endParaRPr lang="es-EC"/>
        </a:p>
      </dgm:t>
    </dgm:pt>
    <dgm:pt modelId="{53E609F3-C8F2-4041-89EE-B05EDAE6AD26}" type="pres">
      <dgm:prSet presAssocID="{B9A9FA3F-6BBD-4643-97EC-EB3F81BE8928}" presName="composite" presStyleCnt="0"/>
      <dgm:spPr/>
      <dgm:t>
        <a:bodyPr/>
        <a:lstStyle/>
        <a:p>
          <a:endParaRPr lang="es-EC"/>
        </a:p>
      </dgm:t>
    </dgm:pt>
    <dgm:pt modelId="{B7751785-84E5-42D3-82EA-A319CFE17558}" type="pres">
      <dgm:prSet presAssocID="{B9A9FA3F-6BBD-4643-97EC-EB3F81BE8928}" presName="ParentText" presStyleLbl="node1" presStyleIdx="3" presStyleCnt="4">
        <dgm:presLayoutVars>
          <dgm:chMax val="1"/>
          <dgm:chPref val="1"/>
          <dgm:bulletEnabled val="1"/>
        </dgm:presLayoutVars>
      </dgm:prSet>
      <dgm:spPr/>
      <dgm:t>
        <a:bodyPr/>
        <a:lstStyle/>
        <a:p>
          <a:endParaRPr lang="es-EC"/>
        </a:p>
      </dgm:t>
    </dgm:pt>
  </dgm:ptLst>
  <dgm:cxnLst>
    <dgm:cxn modelId="{135B3A4F-ED1A-4DD0-B1B7-D588CC8BD20F}" srcId="{454B671B-6F69-4BB9-A4DB-91D01F055264}" destId="{6BC66CE1-2F10-4F6E-81B9-73DD8F72011E}" srcOrd="0" destOrd="0" parTransId="{2311A2EC-A062-443C-85DB-64FC55F141B1}" sibTransId="{01ABAFBE-3174-4823-88F7-5D16FB96FA9B}"/>
    <dgm:cxn modelId="{764E052C-3D6B-4ADA-9FAD-93C163E07037}" type="presOf" srcId="{FA9DD1A4-28F8-4EEC-8346-9053F4CFEE91}" destId="{CF667436-C809-4957-B1BB-F16F9457FB6E}" srcOrd="0" destOrd="0" presId="urn:microsoft.com/office/officeart/2005/8/layout/StepDownProcess"/>
    <dgm:cxn modelId="{FF76F704-8509-4050-9E76-5C6055280CA3}" srcId="{454B671B-6F69-4BB9-A4DB-91D01F055264}" destId="{A65B1F81-97A5-42F3-B68A-CD149EAB8E90}" srcOrd="2" destOrd="0" parTransId="{292AA6D8-6458-4D2F-AE7F-24A434170171}" sibTransId="{C13CC6E9-140B-4898-B5C4-02B84DB9B968}"/>
    <dgm:cxn modelId="{8F795FFF-9EC5-40A4-AC27-038875B55CB4}" srcId="{6BC66CE1-2F10-4F6E-81B9-73DD8F72011E}" destId="{93A18F03-72E1-4F23-BA65-A22B902E9285}" srcOrd="1" destOrd="0" parTransId="{397B361F-9ADD-41D3-9693-1A9BBC558F0E}" sibTransId="{47129386-C880-4EAC-8B93-445F5F430292}"/>
    <dgm:cxn modelId="{8CC3DAB6-BCAB-491D-9095-992C6E98987C}" srcId="{454B671B-6F69-4BB9-A4DB-91D01F055264}" destId="{848A0D4E-1FA4-421A-BBD2-A0860C8728BB}" srcOrd="1" destOrd="0" parTransId="{135E01F0-8025-4ECE-B0E5-ED79B041228D}" sibTransId="{4B986743-18F8-41C6-9C7A-911486BBFB36}"/>
    <dgm:cxn modelId="{BB637C70-1937-461A-857A-46B68E998B69}" srcId="{A65B1F81-97A5-42F3-B68A-CD149EAB8E90}" destId="{E86ACBB0-1835-477D-8E76-EA8210257A63}" srcOrd="1" destOrd="0" parTransId="{93444EE0-1034-4E18-8581-A34F0C35C273}" sibTransId="{E6822F23-3720-4EE7-A5D4-DB3A55761EDC}"/>
    <dgm:cxn modelId="{2AAC9B63-4032-4F18-9079-20CB44F5A5F2}" srcId="{6BC66CE1-2F10-4F6E-81B9-73DD8F72011E}" destId="{FA9DD1A4-28F8-4EEC-8346-9053F4CFEE91}" srcOrd="0" destOrd="0" parTransId="{2E02EBE2-371E-48C0-976E-A7A7E4575DDF}" sibTransId="{5ACB5563-C792-4072-B321-7120D3E255D8}"/>
    <dgm:cxn modelId="{2CE991F1-0993-4825-8081-50EC4CEB678A}" type="presOf" srcId="{B9A9FA3F-6BBD-4643-97EC-EB3F81BE8928}" destId="{B7751785-84E5-42D3-82EA-A319CFE17558}" srcOrd="0" destOrd="0" presId="urn:microsoft.com/office/officeart/2005/8/layout/StepDownProcess"/>
    <dgm:cxn modelId="{EFB36B33-EF52-44B6-B20C-1DD54C2BBBF6}" srcId="{848A0D4E-1FA4-421A-BBD2-A0860C8728BB}" destId="{20EECC15-1101-4E30-A218-ACECB098CDCC}" srcOrd="0" destOrd="0" parTransId="{CAEBE500-06E1-4045-8284-C29EF2476BBB}" sibTransId="{2E3ABE0A-11A2-4247-8333-A1D3E2B12D73}"/>
    <dgm:cxn modelId="{6ECAFC50-CCEE-40FC-AE6D-C085FC9A8F53}" type="presOf" srcId="{848A0D4E-1FA4-421A-BBD2-A0860C8728BB}" destId="{E4F0CFC3-2281-4A41-BEFC-49C58EB9A738}" srcOrd="0" destOrd="0" presId="urn:microsoft.com/office/officeart/2005/8/layout/StepDownProcess"/>
    <dgm:cxn modelId="{BF43F460-4AE9-474D-80D8-CB6A23ECBB11}" type="presOf" srcId="{6BC66CE1-2F10-4F6E-81B9-73DD8F72011E}" destId="{7421EFA5-E1DE-4567-91C8-3C50DF88FE34}" srcOrd="0" destOrd="0" presId="urn:microsoft.com/office/officeart/2005/8/layout/StepDownProcess"/>
    <dgm:cxn modelId="{E1610319-3E0C-41FD-A694-89C2F3F86B70}" type="presOf" srcId="{73272308-C608-4126-91D9-37C0B00DE959}" destId="{CB0B2D07-B932-4BA5-8923-B0D13021AED2}" srcOrd="0" destOrd="2" presId="urn:microsoft.com/office/officeart/2005/8/layout/StepDownProcess"/>
    <dgm:cxn modelId="{9242752F-D2C2-4910-9E77-47D60FB28E46}" srcId="{A65B1F81-97A5-42F3-B68A-CD149EAB8E90}" destId="{CE586CC0-A013-4F10-AB9F-5F854BC39218}" srcOrd="0" destOrd="0" parTransId="{0E828DB6-6446-4996-9534-1D3433C36500}" sibTransId="{55920CB2-B896-4457-9640-DF5ECFB68F3B}"/>
    <dgm:cxn modelId="{98AAB293-2171-44C7-A57F-974336A2D09E}" srcId="{454B671B-6F69-4BB9-A4DB-91D01F055264}" destId="{B9A9FA3F-6BBD-4643-97EC-EB3F81BE8928}" srcOrd="3" destOrd="0" parTransId="{692D09A1-AB4D-4DC2-8ACB-2BD4250FDF82}" sibTransId="{30CE648E-9CD9-49FA-9EE9-139A3E6AD0BA}"/>
    <dgm:cxn modelId="{AB8F84E6-8848-42AC-AA4F-6DD957D97D61}" srcId="{848A0D4E-1FA4-421A-BBD2-A0860C8728BB}" destId="{5A66F2E0-8D38-4AF8-9BE3-1A1F1ED17BC1}" srcOrd="2" destOrd="0" parTransId="{489A4594-11DC-468F-9895-01D0B707D05F}" sibTransId="{39688D56-51D1-4408-BE41-DE57DDB50BDD}"/>
    <dgm:cxn modelId="{6F231151-06B8-4A19-B7E5-760B36D6D683}" type="presOf" srcId="{454B671B-6F69-4BB9-A4DB-91D01F055264}" destId="{906C9204-2423-40FD-8617-1094CBFA3990}" srcOrd="0" destOrd="0" presId="urn:microsoft.com/office/officeart/2005/8/layout/StepDownProcess"/>
    <dgm:cxn modelId="{6A62614E-4296-425A-913E-AFF1A42461B3}" type="presOf" srcId="{CE586CC0-A013-4F10-AB9F-5F854BC39218}" destId="{CB0B2D07-B932-4BA5-8923-B0D13021AED2}" srcOrd="0" destOrd="0" presId="urn:microsoft.com/office/officeart/2005/8/layout/StepDownProcess"/>
    <dgm:cxn modelId="{EA43E778-97AC-477F-AC22-7B0B74BFC869}" type="presOf" srcId="{A65B1F81-97A5-42F3-B68A-CD149EAB8E90}" destId="{AB459393-D864-442E-8206-FFD473278D4E}" srcOrd="0" destOrd="0" presId="urn:microsoft.com/office/officeart/2005/8/layout/StepDownProcess"/>
    <dgm:cxn modelId="{F4A2EBAF-102E-4F44-A4F5-030ABC99C7E8}" type="presOf" srcId="{93A18F03-72E1-4F23-BA65-A22B902E9285}" destId="{CF667436-C809-4957-B1BB-F16F9457FB6E}" srcOrd="0" destOrd="1" presId="urn:microsoft.com/office/officeart/2005/8/layout/StepDownProcess"/>
    <dgm:cxn modelId="{36446867-5D9B-4458-9E64-770E9AB6FA60}" type="presOf" srcId="{D2327816-0D02-41D1-83F8-0B0B117E6757}" destId="{A7D150E8-B7EC-41C4-B185-C1CA404EA447}" srcOrd="0" destOrd="1" presId="urn:microsoft.com/office/officeart/2005/8/layout/StepDownProcess"/>
    <dgm:cxn modelId="{FD1C2A0C-B65F-41EF-9FAE-8761490C809A}" srcId="{848A0D4E-1FA4-421A-BBD2-A0860C8728BB}" destId="{D2327816-0D02-41D1-83F8-0B0B117E6757}" srcOrd="1" destOrd="0" parTransId="{2D9E43E8-56C2-4E82-8F69-ECD7BFD0E4A7}" sibTransId="{06CF5C27-3A20-41E3-A8DD-7141BF07622A}"/>
    <dgm:cxn modelId="{C1D37445-8798-4D3A-9AE9-98DA95EDCF6B}" srcId="{A65B1F81-97A5-42F3-B68A-CD149EAB8E90}" destId="{73272308-C608-4126-91D9-37C0B00DE959}" srcOrd="2" destOrd="0" parTransId="{1C147C05-A356-4DD4-A633-8F48AD4DF2FE}" sibTransId="{470A067B-CF00-4BC2-91DC-B29DB7B62545}"/>
    <dgm:cxn modelId="{511F44E3-03AB-4F51-9C33-AA2549469E36}" type="presOf" srcId="{E86ACBB0-1835-477D-8E76-EA8210257A63}" destId="{CB0B2D07-B932-4BA5-8923-B0D13021AED2}" srcOrd="0" destOrd="1" presId="urn:microsoft.com/office/officeart/2005/8/layout/StepDownProcess"/>
    <dgm:cxn modelId="{6995C8A8-AAAF-421B-8F7F-902D7797DDF4}" type="presOf" srcId="{5A66F2E0-8D38-4AF8-9BE3-1A1F1ED17BC1}" destId="{A7D150E8-B7EC-41C4-B185-C1CA404EA447}" srcOrd="0" destOrd="2" presId="urn:microsoft.com/office/officeart/2005/8/layout/StepDownProcess"/>
    <dgm:cxn modelId="{BC35710B-B9E8-479A-A91D-D3526810445C}" type="presOf" srcId="{20EECC15-1101-4E30-A218-ACECB098CDCC}" destId="{A7D150E8-B7EC-41C4-B185-C1CA404EA447}" srcOrd="0" destOrd="0" presId="urn:microsoft.com/office/officeart/2005/8/layout/StepDownProcess"/>
    <dgm:cxn modelId="{CE3EEB4A-0F49-42CA-8E6A-30321E529F17}" type="presParOf" srcId="{906C9204-2423-40FD-8617-1094CBFA3990}" destId="{A861BF2E-6223-4635-9F8E-CDE0707456CE}" srcOrd="0" destOrd="0" presId="urn:microsoft.com/office/officeart/2005/8/layout/StepDownProcess"/>
    <dgm:cxn modelId="{48665779-1853-4B2A-AE93-711BDFF89AE3}" type="presParOf" srcId="{A861BF2E-6223-4635-9F8E-CDE0707456CE}" destId="{724D8C59-1802-4108-9FFC-1052775F9DF3}" srcOrd="0" destOrd="0" presId="urn:microsoft.com/office/officeart/2005/8/layout/StepDownProcess"/>
    <dgm:cxn modelId="{F5517E0B-B019-4F6A-9810-C5EE09B97F8A}" type="presParOf" srcId="{A861BF2E-6223-4635-9F8E-CDE0707456CE}" destId="{7421EFA5-E1DE-4567-91C8-3C50DF88FE34}" srcOrd="1" destOrd="0" presId="urn:microsoft.com/office/officeart/2005/8/layout/StepDownProcess"/>
    <dgm:cxn modelId="{91E1CECB-93F0-48EA-A715-94649604F3E0}" type="presParOf" srcId="{A861BF2E-6223-4635-9F8E-CDE0707456CE}" destId="{CF667436-C809-4957-B1BB-F16F9457FB6E}" srcOrd="2" destOrd="0" presId="urn:microsoft.com/office/officeart/2005/8/layout/StepDownProcess"/>
    <dgm:cxn modelId="{763B80F1-4213-4253-A730-AEBA184772D3}" type="presParOf" srcId="{906C9204-2423-40FD-8617-1094CBFA3990}" destId="{875B3BF3-14B8-4781-B26A-9A727CF032AF}" srcOrd="1" destOrd="0" presId="urn:microsoft.com/office/officeart/2005/8/layout/StepDownProcess"/>
    <dgm:cxn modelId="{A0443407-F0D2-476A-9B06-D80B2045AD91}" type="presParOf" srcId="{906C9204-2423-40FD-8617-1094CBFA3990}" destId="{4CD50177-7BB7-4ADB-8A61-629B21F002F8}" srcOrd="2" destOrd="0" presId="urn:microsoft.com/office/officeart/2005/8/layout/StepDownProcess"/>
    <dgm:cxn modelId="{74EBC37C-59CE-4088-965A-7A465769446A}" type="presParOf" srcId="{4CD50177-7BB7-4ADB-8A61-629B21F002F8}" destId="{E2A49C0B-6EFD-4DDC-AA47-F50C0EF081FB}" srcOrd="0" destOrd="0" presId="urn:microsoft.com/office/officeart/2005/8/layout/StepDownProcess"/>
    <dgm:cxn modelId="{98011C01-D3BD-4A61-8811-CF192C9A8E84}" type="presParOf" srcId="{4CD50177-7BB7-4ADB-8A61-629B21F002F8}" destId="{E4F0CFC3-2281-4A41-BEFC-49C58EB9A738}" srcOrd="1" destOrd="0" presId="urn:microsoft.com/office/officeart/2005/8/layout/StepDownProcess"/>
    <dgm:cxn modelId="{99CD9E56-6690-4977-A250-C199DC63C318}" type="presParOf" srcId="{4CD50177-7BB7-4ADB-8A61-629B21F002F8}" destId="{A7D150E8-B7EC-41C4-B185-C1CA404EA447}" srcOrd="2" destOrd="0" presId="urn:microsoft.com/office/officeart/2005/8/layout/StepDownProcess"/>
    <dgm:cxn modelId="{47FAB51A-0EE4-4B39-97B3-D26E980BFCA2}" type="presParOf" srcId="{906C9204-2423-40FD-8617-1094CBFA3990}" destId="{66D146D3-527F-4511-88DD-E2996A73B2E1}" srcOrd="3" destOrd="0" presId="urn:microsoft.com/office/officeart/2005/8/layout/StepDownProcess"/>
    <dgm:cxn modelId="{06A99A5B-8E0E-4904-A65B-CFAAD7824DB3}" type="presParOf" srcId="{906C9204-2423-40FD-8617-1094CBFA3990}" destId="{54D36FD1-727C-4DCD-8A27-BC9C165EF762}" srcOrd="4" destOrd="0" presId="urn:microsoft.com/office/officeart/2005/8/layout/StepDownProcess"/>
    <dgm:cxn modelId="{A90DD9EA-2F1F-4015-B3DD-171F7AB19C51}" type="presParOf" srcId="{54D36FD1-727C-4DCD-8A27-BC9C165EF762}" destId="{99F50A55-9F40-45BF-8884-6598A690E656}" srcOrd="0" destOrd="0" presId="urn:microsoft.com/office/officeart/2005/8/layout/StepDownProcess"/>
    <dgm:cxn modelId="{41F50B69-CD97-4BA1-9131-5FDF666C9D4A}" type="presParOf" srcId="{54D36FD1-727C-4DCD-8A27-BC9C165EF762}" destId="{AB459393-D864-442E-8206-FFD473278D4E}" srcOrd="1" destOrd="0" presId="urn:microsoft.com/office/officeart/2005/8/layout/StepDownProcess"/>
    <dgm:cxn modelId="{04ACD17D-6F32-4D71-86A6-6F365E3C44DB}" type="presParOf" srcId="{54D36FD1-727C-4DCD-8A27-BC9C165EF762}" destId="{CB0B2D07-B932-4BA5-8923-B0D13021AED2}" srcOrd="2" destOrd="0" presId="urn:microsoft.com/office/officeart/2005/8/layout/StepDownProcess"/>
    <dgm:cxn modelId="{035A4D96-CBE8-43CE-A9D7-09EF6A3BD4DF}" type="presParOf" srcId="{906C9204-2423-40FD-8617-1094CBFA3990}" destId="{2BD8207E-E396-469E-945C-3CE1666AC6F3}" srcOrd="5" destOrd="0" presId="urn:microsoft.com/office/officeart/2005/8/layout/StepDownProcess"/>
    <dgm:cxn modelId="{160357E0-355C-4923-BF40-866BB459AA8F}" type="presParOf" srcId="{906C9204-2423-40FD-8617-1094CBFA3990}" destId="{53E609F3-C8F2-4041-89EE-B05EDAE6AD26}" srcOrd="6" destOrd="0" presId="urn:microsoft.com/office/officeart/2005/8/layout/StepDownProcess"/>
    <dgm:cxn modelId="{51FA04A3-6BA2-4025-8C98-E1F670512462}" type="presParOf" srcId="{53E609F3-C8F2-4041-89EE-B05EDAE6AD26}" destId="{B7751785-84E5-42D3-82EA-A319CFE1755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2F54AF-5C1E-43CD-A25A-974AAB707B27}" type="doc">
      <dgm:prSet loTypeId="urn:microsoft.com/office/officeart/2005/8/layout/vList3" loCatId="list" qsTypeId="urn:microsoft.com/office/officeart/2005/8/quickstyle/simple1" qsCatId="simple" csTypeId="urn:microsoft.com/office/officeart/2005/8/colors/colorful5" csCatId="colorful" phldr="1"/>
      <dgm:spPr/>
    </dgm:pt>
    <dgm:pt modelId="{BE0589A9-A060-41B3-BD55-89AD896B52FB}">
      <dgm:prSet phldrT="[Texto]"/>
      <dgm:spPr/>
      <dgm:t>
        <a:bodyPr/>
        <a:lstStyle/>
        <a:p>
          <a:r>
            <a:rPr lang="es-EC" dirty="0" smtClean="0"/>
            <a:t>No existe relación entre la RSE y el DF.</a:t>
          </a:r>
          <a:endParaRPr lang="es-EC" dirty="0"/>
        </a:p>
      </dgm:t>
    </dgm:pt>
    <dgm:pt modelId="{DBBACA51-0A36-4ACB-905A-6A38BA95F528}" type="parTrans" cxnId="{DD3FABCE-CDCC-4BD9-8745-22CD43ED165A}">
      <dgm:prSet/>
      <dgm:spPr/>
      <dgm:t>
        <a:bodyPr/>
        <a:lstStyle/>
        <a:p>
          <a:endParaRPr lang="es-EC"/>
        </a:p>
      </dgm:t>
    </dgm:pt>
    <dgm:pt modelId="{A79A3628-51B6-4223-9676-41DED3224D35}" type="sibTrans" cxnId="{DD3FABCE-CDCC-4BD9-8745-22CD43ED165A}">
      <dgm:prSet/>
      <dgm:spPr/>
      <dgm:t>
        <a:bodyPr/>
        <a:lstStyle/>
        <a:p>
          <a:endParaRPr lang="es-EC"/>
        </a:p>
      </dgm:t>
    </dgm:pt>
    <dgm:pt modelId="{ABA75C80-4317-4836-A68C-E1CDFE3E7059}">
      <dgm:prSet phldrT="[Texto]"/>
      <dgm:spPr/>
      <dgm:t>
        <a:bodyPr/>
        <a:lstStyle/>
        <a:p>
          <a:r>
            <a:rPr lang="es-EC" dirty="0" smtClean="0"/>
            <a:t>Autores como Friedman establecen una relación negativa entre las variables.</a:t>
          </a:r>
          <a:endParaRPr lang="es-EC" dirty="0"/>
        </a:p>
      </dgm:t>
    </dgm:pt>
    <dgm:pt modelId="{C3FA58B5-56E6-4019-B410-920EFA0B965A}" type="parTrans" cxnId="{347000D0-12F9-4400-9078-CC8F11C79802}">
      <dgm:prSet/>
      <dgm:spPr/>
      <dgm:t>
        <a:bodyPr/>
        <a:lstStyle/>
        <a:p>
          <a:endParaRPr lang="es-EC"/>
        </a:p>
      </dgm:t>
    </dgm:pt>
    <dgm:pt modelId="{260931C6-B000-4579-86B1-ED6ACA32C4E6}" type="sibTrans" cxnId="{347000D0-12F9-4400-9078-CC8F11C79802}">
      <dgm:prSet/>
      <dgm:spPr/>
      <dgm:t>
        <a:bodyPr/>
        <a:lstStyle/>
        <a:p>
          <a:endParaRPr lang="es-EC"/>
        </a:p>
      </dgm:t>
    </dgm:pt>
    <dgm:pt modelId="{7789D9BF-1C59-47E9-9ABD-317C31CDB037}">
      <dgm:prSet phldrT="[Texto]"/>
      <dgm:spPr/>
      <dgm:t>
        <a:bodyPr/>
        <a:lstStyle/>
        <a:p>
          <a:r>
            <a:rPr lang="es-EC" dirty="0" smtClean="0"/>
            <a:t>Varios estudios determinan la relación positiva entre RSE y DF.</a:t>
          </a:r>
          <a:endParaRPr lang="es-EC" dirty="0"/>
        </a:p>
      </dgm:t>
    </dgm:pt>
    <dgm:pt modelId="{1F9547EC-3FEE-4BEC-9580-C13256625C9E}" type="parTrans" cxnId="{884636E2-48C9-4B7B-82D2-576DA6CA9649}">
      <dgm:prSet/>
      <dgm:spPr/>
      <dgm:t>
        <a:bodyPr/>
        <a:lstStyle/>
        <a:p>
          <a:endParaRPr lang="es-EC"/>
        </a:p>
      </dgm:t>
    </dgm:pt>
    <dgm:pt modelId="{42AA54A8-0E8C-419F-A479-3D01F44BDBCA}" type="sibTrans" cxnId="{884636E2-48C9-4B7B-82D2-576DA6CA9649}">
      <dgm:prSet/>
      <dgm:spPr/>
      <dgm:t>
        <a:bodyPr/>
        <a:lstStyle/>
        <a:p>
          <a:endParaRPr lang="es-EC"/>
        </a:p>
      </dgm:t>
    </dgm:pt>
    <dgm:pt modelId="{32F5E9AB-4216-4DC8-BEFA-6F51D9C6B165}" type="pres">
      <dgm:prSet presAssocID="{202F54AF-5C1E-43CD-A25A-974AAB707B27}" presName="linearFlow" presStyleCnt="0">
        <dgm:presLayoutVars>
          <dgm:dir/>
          <dgm:resizeHandles val="exact"/>
        </dgm:presLayoutVars>
      </dgm:prSet>
      <dgm:spPr/>
    </dgm:pt>
    <dgm:pt modelId="{A8367E7D-B743-48BA-8B3A-36A134FD41AF}" type="pres">
      <dgm:prSet presAssocID="{BE0589A9-A060-41B3-BD55-89AD896B52FB}" presName="composite" presStyleCnt="0"/>
      <dgm:spPr/>
    </dgm:pt>
    <dgm:pt modelId="{0909DCE1-A730-4AA3-A6AC-C2A0D578623E}" type="pres">
      <dgm:prSet presAssocID="{BE0589A9-A060-41B3-BD55-89AD896B52FB}" presName="imgShp" presStyleLbl="fgImgPlace1" presStyleIdx="0" presStyleCnt="3"/>
      <dgm:spPr>
        <a:blipFill rotWithShape="1">
          <a:blip xmlns:r="http://schemas.openxmlformats.org/officeDocument/2006/relationships" r:embed="rId1"/>
          <a:stretch>
            <a:fillRect/>
          </a:stretch>
        </a:blipFill>
      </dgm:spPr>
    </dgm:pt>
    <dgm:pt modelId="{34B77D75-5D44-4F57-8E6B-D5A68F757AA2}" type="pres">
      <dgm:prSet presAssocID="{BE0589A9-A060-41B3-BD55-89AD896B52FB}" presName="txShp" presStyleLbl="node1" presStyleIdx="0" presStyleCnt="3">
        <dgm:presLayoutVars>
          <dgm:bulletEnabled val="1"/>
        </dgm:presLayoutVars>
      </dgm:prSet>
      <dgm:spPr/>
      <dgm:t>
        <a:bodyPr/>
        <a:lstStyle/>
        <a:p>
          <a:endParaRPr lang="es-EC"/>
        </a:p>
      </dgm:t>
    </dgm:pt>
    <dgm:pt modelId="{8BFD838C-A80C-41CE-9FD6-3238418DA8E4}" type="pres">
      <dgm:prSet presAssocID="{A79A3628-51B6-4223-9676-41DED3224D35}" presName="spacing" presStyleCnt="0"/>
      <dgm:spPr/>
    </dgm:pt>
    <dgm:pt modelId="{8F337C86-1B50-4FD2-9316-499CF3BBBB43}" type="pres">
      <dgm:prSet presAssocID="{ABA75C80-4317-4836-A68C-E1CDFE3E7059}" presName="composite" presStyleCnt="0"/>
      <dgm:spPr/>
    </dgm:pt>
    <dgm:pt modelId="{6923E738-6B8A-44C8-8629-ACD908158D29}" type="pres">
      <dgm:prSet presAssocID="{ABA75C80-4317-4836-A68C-E1CDFE3E7059}" presName="imgShp"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7D376F02-3641-4A2D-8781-B7E3F0E2F932}" type="pres">
      <dgm:prSet presAssocID="{ABA75C80-4317-4836-A68C-E1CDFE3E7059}" presName="txShp" presStyleLbl="node1" presStyleIdx="1" presStyleCnt="3">
        <dgm:presLayoutVars>
          <dgm:bulletEnabled val="1"/>
        </dgm:presLayoutVars>
      </dgm:prSet>
      <dgm:spPr/>
      <dgm:t>
        <a:bodyPr/>
        <a:lstStyle/>
        <a:p>
          <a:endParaRPr lang="es-EC"/>
        </a:p>
      </dgm:t>
    </dgm:pt>
    <dgm:pt modelId="{153DF3C2-2F41-4269-9AC7-464330BCA728}" type="pres">
      <dgm:prSet presAssocID="{260931C6-B000-4579-86B1-ED6ACA32C4E6}" presName="spacing" presStyleCnt="0"/>
      <dgm:spPr/>
    </dgm:pt>
    <dgm:pt modelId="{AFE2D80A-E7C4-484A-A60F-B09AE14086CA}" type="pres">
      <dgm:prSet presAssocID="{7789D9BF-1C59-47E9-9ABD-317C31CDB037}" presName="composite" presStyleCnt="0"/>
      <dgm:spPr/>
    </dgm:pt>
    <dgm:pt modelId="{A0525C4C-32A1-4988-BC8A-2403EBA92A7D}" type="pres">
      <dgm:prSet presAssocID="{7789D9BF-1C59-47E9-9ABD-317C31CDB037}" presName="imgShp" presStyleLbl="fgImgPlace1" presStyleIdx="2" presStyleCnt="3"/>
      <dgm:spPr>
        <a:blipFill rotWithShape="1">
          <a:blip xmlns:r="http://schemas.openxmlformats.org/officeDocument/2006/relationships" r:embed="rId3"/>
          <a:stretch>
            <a:fillRect/>
          </a:stretch>
        </a:blipFill>
      </dgm:spPr>
    </dgm:pt>
    <dgm:pt modelId="{E5C2123A-E58A-418D-AA3D-6D3A009526D9}" type="pres">
      <dgm:prSet presAssocID="{7789D9BF-1C59-47E9-9ABD-317C31CDB037}" presName="txShp" presStyleLbl="node1" presStyleIdx="2" presStyleCnt="3">
        <dgm:presLayoutVars>
          <dgm:bulletEnabled val="1"/>
        </dgm:presLayoutVars>
      </dgm:prSet>
      <dgm:spPr/>
      <dgm:t>
        <a:bodyPr/>
        <a:lstStyle/>
        <a:p>
          <a:endParaRPr lang="es-EC"/>
        </a:p>
      </dgm:t>
    </dgm:pt>
  </dgm:ptLst>
  <dgm:cxnLst>
    <dgm:cxn modelId="{DD3FABCE-CDCC-4BD9-8745-22CD43ED165A}" srcId="{202F54AF-5C1E-43CD-A25A-974AAB707B27}" destId="{BE0589A9-A060-41B3-BD55-89AD896B52FB}" srcOrd="0" destOrd="0" parTransId="{DBBACA51-0A36-4ACB-905A-6A38BA95F528}" sibTransId="{A79A3628-51B6-4223-9676-41DED3224D35}"/>
    <dgm:cxn modelId="{C194B9A2-4BEF-454B-8670-8F122D7B5CA0}" type="presOf" srcId="{7789D9BF-1C59-47E9-9ABD-317C31CDB037}" destId="{E5C2123A-E58A-418D-AA3D-6D3A009526D9}" srcOrd="0" destOrd="0" presId="urn:microsoft.com/office/officeart/2005/8/layout/vList3"/>
    <dgm:cxn modelId="{4BEC3A27-91B1-454B-A9E1-4CE2500D4BA1}" type="presOf" srcId="{BE0589A9-A060-41B3-BD55-89AD896B52FB}" destId="{34B77D75-5D44-4F57-8E6B-D5A68F757AA2}" srcOrd="0" destOrd="0" presId="urn:microsoft.com/office/officeart/2005/8/layout/vList3"/>
    <dgm:cxn modelId="{188DA367-FFE8-41CA-9E8B-C14156D42D8B}" type="presOf" srcId="{ABA75C80-4317-4836-A68C-E1CDFE3E7059}" destId="{7D376F02-3641-4A2D-8781-B7E3F0E2F932}" srcOrd="0" destOrd="0" presId="urn:microsoft.com/office/officeart/2005/8/layout/vList3"/>
    <dgm:cxn modelId="{347000D0-12F9-4400-9078-CC8F11C79802}" srcId="{202F54AF-5C1E-43CD-A25A-974AAB707B27}" destId="{ABA75C80-4317-4836-A68C-E1CDFE3E7059}" srcOrd="1" destOrd="0" parTransId="{C3FA58B5-56E6-4019-B410-920EFA0B965A}" sibTransId="{260931C6-B000-4579-86B1-ED6ACA32C4E6}"/>
    <dgm:cxn modelId="{884636E2-48C9-4B7B-82D2-576DA6CA9649}" srcId="{202F54AF-5C1E-43CD-A25A-974AAB707B27}" destId="{7789D9BF-1C59-47E9-9ABD-317C31CDB037}" srcOrd="2" destOrd="0" parTransId="{1F9547EC-3FEE-4BEC-9580-C13256625C9E}" sibTransId="{42AA54A8-0E8C-419F-A479-3D01F44BDBCA}"/>
    <dgm:cxn modelId="{FEF1F96A-B440-4712-A3BC-F88EF3197910}" type="presOf" srcId="{202F54AF-5C1E-43CD-A25A-974AAB707B27}" destId="{32F5E9AB-4216-4DC8-BEFA-6F51D9C6B165}" srcOrd="0" destOrd="0" presId="urn:microsoft.com/office/officeart/2005/8/layout/vList3"/>
    <dgm:cxn modelId="{69AEA01E-238D-41F5-8774-5BA36F37A436}" type="presParOf" srcId="{32F5E9AB-4216-4DC8-BEFA-6F51D9C6B165}" destId="{A8367E7D-B743-48BA-8B3A-36A134FD41AF}" srcOrd="0" destOrd="0" presId="urn:microsoft.com/office/officeart/2005/8/layout/vList3"/>
    <dgm:cxn modelId="{1F3A73AB-5152-4C54-9A6C-49CB92FA86E9}" type="presParOf" srcId="{A8367E7D-B743-48BA-8B3A-36A134FD41AF}" destId="{0909DCE1-A730-4AA3-A6AC-C2A0D578623E}" srcOrd="0" destOrd="0" presId="urn:microsoft.com/office/officeart/2005/8/layout/vList3"/>
    <dgm:cxn modelId="{8D47FED0-CDA8-40E7-B8D7-4DE120769DC7}" type="presParOf" srcId="{A8367E7D-B743-48BA-8B3A-36A134FD41AF}" destId="{34B77D75-5D44-4F57-8E6B-D5A68F757AA2}" srcOrd="1" destOrd="0" presId="urn:microsoft.com/office/officeart/2005/8/layout/vList3"/>
    <dgm:cxn modelId="{32189D3E-823E-4D52-90A5-D46245F1A6F6}" type="presParOf" srcId="{32F5E9AB-4216-4DC8-BEFA-6F51D9C6B165}" destId="{8BFD838C-A80C-41CE-9FD6-3238418DA8E4}" srcOrd="1" destOrd="0" presId="urn:microsoft.com/office/officeart/2005/8/layout/vList3"/>
    <dgm:cxn modelId="{754A13D2-DAAA-457F-9735-193E023413E9}" type="presParOf" srcId="{32F5E9AB-4216-4DC8-BEFA-6F51D9C6B165}" destId="{8F337C86-1B50-4FD2-9316-499CF3BBBB43}" srcOrd="2" destOrd="0" presId="urn:microsoft.com/office/officeart/2005/8/layout/vList3"/>
    <dgm:cxn modelId="{E8E2DE79-AE93-4FEF-9E44-B155B5963496}" type="presParOf" srcId="{8F337C86-1B50-4FD2-9316-499CF3BBBB43}" destId="{6923E738-6B8A-44C8-8629-ACD908158D29}" srcOrd="0" destOrd="0" presId="urn:microsoft.com/office/officeart/2005/8/layout/vList3"/>
    <dgm:cxn modelId="{74DDCE8F-599D-4A09-BBA5-7504FBBEDF37}" type="presParOf" srcId="{8F337C86-1B50-4FD2-9316-499CF3BBBB43}" destId="{7D376F02-3641-4A2D-8781-B7E3F0E2F932}" srcOrd="1" destOrd="0" presId="urn:microsoft.com/office/officeart/2005/8/layout/vList3"/>
    <dgm:cxn modelId="{F81F0B2F-F557-43A6-8D5A-13C8DB71A427}" type="presParOf" srcId="{32F5E9AB-4216-4DC8-BEFA-6F51D9C6B165}" destId="{153DF3C2-2F41-4269-9AC7-464330BCA728}" srcOrd="3" destOrd="0" presId="urn:microsoft.com/office/officeart/2005/8/layout/vList3"/>
    <dgm:cxn modelId="{38856FC8-7643-442D-9FC2-5D52D0991469}" type="presParOf" srcId="{32F5E9AB-4216-4DC8-BEFA-6F51D9C6B165}" destId="{AFE2D80A-E7C4-484A-A60F-B09AE14086CA}" srcOrd="4" destOrd="0" presId="urn:microsoft.com/office/officeart/2005/8/layout/vList3"/>
    <dgm:cxn modelId="{4661BC6E-3590-4689-8522-C9356E2BC783}" type="presParOf" srcId="{AFE2D80A-E7C4-484A-A60F-B09AE14086CA}" destId="{A0525C4C-32A1-4988-BC8A-2403EBA92A7D}" srcOrd="0" destOrd="0" presId="urn:microsoft.com/office/officeart/2005/8/layout/vList3"/>
    <dgm:cxn modelId="{D8AFE65E-AF82-464C-905A-DF1B51E889A0}" type="presParOf" srcId="{AFE2D80A-E7C4-484A-A60F-B09AE14086CA}" destId="{E5C2123A-E58A-418D-AA3D-6D3A009526D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CA757A-04C5-4591-9612-D678B32DA544}" type="doc">
      <dgm:prSet loTypeId="urn:microsoft.com/office/officeart/2005/8/layout/arrow3" loCatId="relationship" qsTypeId="urn:microsoft.com/office/officeart/2005/8/quickstyle/simple4" qsCatId="simple" csTypeId="urn:microsoft.com/office/officeart/2005/8/colors/colorful5" csCatId="colorful" phldr="1"/>
      <dgm:spPr/>
      <dgm:t>
        <a:bodyPr/>
        <a:lstStyle/>
        <a:p>
          <a:endParaRPr lang="es-EC"/>
        </a:p>
      </dgm:t>
    </dgm:pt>
    <dgm:pt modelId="{337EEF8E-D653-4E78-83D6-513DFCE04A4D}">
      <dgm:prSet phldrT="[Texto]"/>
      <dgm:spPr/>
      <dgm:t>
        <a:bodyPr/>
        <a:lstStyle/>
        <a:p>
          <a:r>
            <a:rPr lang="es-EC" dirty="0" smtClean="0">
              <a:solidFill>
                <a:schemeClr val="bg2">
                  <a:lumMod val="10000"/>
                </a:schemeClr>
              </a:solidFill>
            </a:rPr>
            <a:t>Gobierno </a:t>
          </a:r>
          <a:endParaRPr lang="es-EC" dirty="0">
            <a:solidFill>
              <a:schemeClr val="bg2">
                <a:lumMod val="10000"/>
              </a:schemeClr>
            </a:solidFill>
          </a:endParaRPr>
        </a:p>
      </dgm:t>
    </dgm:pt>
    <dgm:pt modelId="{19FEE29F-73E0-4066-BB62-FAED4CC8EC91}" type="parTrans" cxnId="{66CAE2F4-D36A-45D9-A745-85C8EE7096CE}">
      <dgm:prSet/>
      <dgm:spPr/>
      <dgm:t>
        <a:bodyPr/>
        <a:lstStyle/>
        <a:p>
          <a:endParaRPr lang="es-EC"/>
        </a:p>
      </dgm:t>
    </dgm:pt>
    <dgm:pt modelId="{C9BB29AB-8118-4FF5-BDD5-6DFD9CC7B633}" type="sibTrans" cxnId="{66CAE2F4-D36A-45D9-A745-85C8EE7096CE}">
      <dgm:prSet/>
      <dgm:spPr/>
      <dgm:t>
        <a:bodyPr/>
        <a:lstStyle/>
        <a:p>
          <a:endParaRPr lang="es-EC"/>
        </a:p>
      </dgm:t>
    </dgm:pt>
    <dgm:pt modelId="{73730F10-030C-4087-BEE1-B6323AA42F1D}">
      <dgm:prSet phldrT="[Texto]"/>
      <dgm:spPr/>
      <dgm:t>
        <a:bodyPr/>
        <a:lstStyle/>
        <a:p>
          <a:r>
            <a:rPr lang="es-EC" dirty="0" smtClean="0">
              <a:solidFill>
                <a:schemeClr val="bg2">
                  <a:lumMod val="10000"/>
                </a:schemeClr>
              </a:solidFill>
            </a:rPr>
            <a:t>Empresa privada</a:t>
          </a:r>
          <a:endParaRPr lang="es-EC" dirty="0">
            <a:solidFill>
              <a:schemeClr val="bg2">
                <a:lumMod val="10000"/>
              </a:schemeClr>
            </a:solidFill>
          </a:endParaRPr>
        </a:p>
      </dgm:t>
    </dgm:pt>
    <dgm:pt modelId="{022AC7CD-C8D8-4A1B-99C8-C1648EE8B499}" type="parTrans" cxnId="{5C5488CB-C45F-457F-BF28-25D3E97B9D1F}">
      <dgm:prSet/>
      <dgm:spPr/>
      <dgm:t>
        <a:bodyPr/>
        <a:lstStyle/>
        <a:p>
          <a:endParaRPr lang="es-EC"/>
        </a:p>
      </dgm:t>
    </dgm:pt>
    <dgm:pt modelId="{D8E39B92-A0FE-4BA2-9AA3-5DD8C161DCA9}" type="sibTrans" cxnId="{5C5488CB-C45F-457F-BF28-25D3E97B9D1F}">
      <dgm:prSet/>
      <dgm:spPr/>
      <dgm:t>
        <a:bodyPr/>
        <a:lstStyle/>
        <a:p>
          <a:endParaRPr lang="es-EC"/>
        </a:p>
      </dgm:t>
    </dgm:pt>
    <dgm:pt modelId="{8E3C095C-25B3-4D62-9164-38AD6F94D86C}" type="pres">
      <dgm:prSet presAssocID="{D4CA757A-04C5-4591-9612-D678B32DA544}" presName="compositeShape" presStyleCnt="0">
        <dgm:presLayoutVars>
          <dgm:chMax val="2"/>
          <dgm:dir/>
          <dgm:resizeHandles val="exact"/>
        </dgm:presLayoutVars>
      </dgm:prSet>
      <dgm:spPr/>
      <dgm:t>
        <a:bodyPr/>
        <a:lstStyle/>
        <a:p>
          <a:endParaRPr lang="es-EC"/>
        </a:p>
      </dgm:t>
    </dgm:pt>
    <dgm:pt modelId="{629E9A5E-DBD1-4A3B-8BF4-D8781ABE90D2}" type="pres">
      <dgm:prSet presAssocID="{D4CA757A-04C5-4591-9612-D678B32DA544}" presName="divider" presStyleLbl="fgShp" presStyleIdx="0" presStyleCnt="1"/>
      <dgm:spPr/>
    </dgm:pt>
    <dgm:pt modelId="{5CE2F223-719B-435A-989E-DD1272AFB587}" type="pres">
      <dgm:prSet presAssocID="{337EEF8E-D653-4E78-83D6-513DFCE04A4D}" presName="downArrow" presStyleLbl="node1" presStyleIdx="0" presStyleCnt="2"/>
      <dgm:spPr/>
    </dgm:pt>
    <dgm:pt modelId="{DAE9FEAD-717B-457A-8F76-2AA7864EFF59}" type="pres">
      <dgm:prSet presAssocID="{337EEF8E-D653-4E78-83D6-513DFCE04A4D}" presName="downArrowText" presStyleLbl="revTx" presStyleIdx="0" presStyleCnt="2">
        <dgm:presLayoutVars>
          <dgm:bulletEnabled val="1"/>
        </dgm:presLayoutVars>
      </dgm:prSet>
      <dgm:spPr/>
      <dgm:t>
        <a:bodyPr/>
        <a:lstStyle/>
        <a:p>
          <a:endParaRPr lang="es-EC"/>
        </a:p>
      </dgm:t>
    </dgm:pt>
    <dgm:pt modelId="{FF540697-13AA-4BF4-9EC6-EB2FFF89AD2C}" type="pres">
      <dgm:prSet presAssocID="{73730F10-030C-4087-BEE1-B6323AA42F1D}" presName="upArrow" presStyleLbl="node1" presStyleIdx="1" presStyleCnt="2"/>
      <dgm:spPr/>
    </dgm:pt>
    <dgm:pt modelId="{CDF0267F-FAE6-404E-B1A4-B1585C254453}" type="pres">
      <dgm:prSet presAssocID="{73730F10-030C-4087-BEE1-B6323AA42F1D}" presName="upArrowText" presStyleLbl="revTx" presStyleIdx="1" presStyleCnt="2">
        <dgm:presLayoutVars>
          <dgm:bulletEnabled val="1"/>
        </dgm:presLayoutVars>
      </dgm:prSet>
      <dgm:spPr/>
      <dgm:t>
        <a:bodyPr/>
        <a:lstStyle/>
        <a:p>
          <a:endParaRPr lang="es-EC"/>
        </a:p>
      </dgm:t>
    </dgm:pt>
  </dgm:ptLst>
  <dgm:cxnLst>
    <dgm:cxn modelId="{EA5154F1-8D74-48A0-97F2-08596F561A72}" type="presOf" srcId="{D4CA757A-04C5-4591-9612-D678B32DA544}" destId="{8E3C095C-25B3-4D62-9164-38AD6F94D86C}" srcOrd="0" destOrd="0" presId="urn:microsoft.com/office/officeart/2005/8/layout/arrow3"/>
    <dgm:cxn modelId="{66CAE2F4-D36A-45D9-A745-85C8EE7096CE}" srcId="{D4CA757A-04C5-4591-9612-D678B32DA544}" destId="{337EEF8E-D653-4E78-83D6-513DFCE04A4D}" srcOrd="0" destOrd="0" parTransId="{19FEE29F-73E0-4066-BB62-FAED4CC8EC91}" sibTransId="{C9BB29AB-8118-4FF5-BDD5-6DFD9CC7B633}"/>
    <dgm:cxn modelId="{FECFFC4C-74BF-41E3-BE64-D691FF4D7602}" type="presOf" srcId="{337EEF8E-D653-4E78-83D6-513DFCE04A4D}" destId="{DAE9FEAD-717B-457A-8F76-2AA7864EFF59}" srcOrd="0" destOrd="0" presId="urn:microsoft.com/office/officeart/2005/8/layout/arrow3"/>
    <dgm:cxn modelId="{1570D52E-AD46-4A73-A8F3-2E5336EB6241}" type="presOf" srcId="{73730F10-030C-4087-BEE1-B6323AA42F1D}" destId="{CDF0267F-FAE6-404E-B1A4-B1585C254453}" srcOrd="0" destOrd="0" presId="urn:microsoft.com/office/officeart/2005/8/layout/arrow3"/>
    <dgm:cxn modelId="{5C5488CB-C45F-457F-BF28-25D3E97B9D1F}" srcId="{D4CA757A-04C5-4591-9612-D678B32DA544}" destId="{73730F10-030C-4087-BEE1-B6323AA42F1D}" srcOrd="1" destOrd="0" parTransId="{022AC7CD-C8D8-4A1B-99C8-C1648EE8B499}" sibTransId="{D8E39B92-A0FE-4BA2-9AA3-5DD8C161DCA9}"/>
    <dgm:cxn modelId="{5D88B27F-78F7-4AAD-9AC1-F22FE5DD7E9D}" type="presParOf" srcId="{8E3C095C-25B3-4D62-9164-38AD6F94D86C}" destId="{629E9A5E-DBD1-4A3B-8BF4-D8781ABE90D2}" srcOrd="0" destOrd="0" presId="urn:microsoft.com/office/officeart/2005/8/layout/arrow3"/>
    <dgm:cxn modelId="{EAFD5D6D-C728-419C-BD75-688732C1CECA}" type="presParOf" srcId="{8E3C095C-25B3-4D62-9164-38AD6F94D86C}" destId="{5CE2F223-719B-435A-989E-DD1272AFB587}" srcOrd="1" destOrd="0" presId="urn:microsoft.com/office/officeart/2005/8/layout/arrow3"/>
    <dgm:cxn modelId="{CC42AFB1-800B-45EF-A2C2-6F540D17DD17}" type="presParOf" srcId="{8E3C095C-25B3-4D62-9164-38AD6F94D86C}" destId="{DAE9FEAD-717B-457A-8F76-2AA7864EFF59}" srcOrd="2" destOrd="0" presId="urn:microsoft.com/office/officeart/2005/8/layout/arrow3"/>
    <dgm:cxn modelId="{0AE1DC96-2101-4442-A211-2A42E30960CD}" type="presParOf" srcId="{8E3C095C-25B3-4D62-9164-38AD6F94D86C}" destId="{FF540697-13AA-4BF4-9EC6-EB2FFF89AD2C}" srcOrd="3" destOrd="0" presId="urn:microsoft.com/office/officeart/2005/8/layout/arrow3"/>
    <dgm:cxn modelId="{948AF436-6F9A-46D3-B5E7-2467D5515F88}" type="presParOf" srcId="{8E3C095C-25B3-4D62-9164-38AD6F94D86C}" destId="{CDF0267F-FAE6-404E-B1A4-B1585C254453}"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A05ABB-7694-4E31-A948-E74DBB849E4B}" type="doc">
      <dgm:prSet loTypeId="urn:microsoft.com/office/officeart/2005/8/layout/gear1" loCatId="relationship" qsTypeId="urn:microsoft.com/office/officeart/2005/8/quickstyle/simple5" qsCatId="simple" csTypeId="urn:microsoft.com/office/officeart/2005/8/colors/colorful3" csCatId="colorful" phldr="1"/>
      <dgm:spPr/>
    </dgm:pt>
    <dgm:pt modelId="{E7AEF251-7321-44C9-B01F-E77360461376}">
      <dgm:prSet phldrT="[Texto]" custT="1"/>
      <dgm:spPr/>
      <dgm:t>
        <a:bodyPr/>
        <a:lstStyle/>
        <a:p>
          <a:r>
            <a:rPr lang="es-EC" sz="1400" b="1" dirty="0" smtClean="0">
              <a:solidFill>
                <a:schemeClr val="bg2">
                  <a:lumMod val="10000"/>
                </a:schemeClr>
              </a:solidFill>
            </a:rPr>
            <a:t>DIMENSIONES DE RSE DEL PACTO MUNDIAL</a:t>
          </a:r>
          <a:endParaRPr lang="es-EC" sz="1400" b="1" dirty="0">
            <a:solidFill>
              <a:schemeClr val="bg2">
                <a:lumMod val="10000"/>
              </a:schemeClr>
            </a:solidFill>
          </a:endParaRPr>
        </a:p>
      </dgm:t>
    </dgm:pt>
    <dgm:pt modelId="{529EF5D7-047F-41E1-8A75-3A6A4B41B118}" type="parTrans" cxnId="{C6EBF86B-FF7C-43AD-A910-B5C2035042A7}">
      <dgm:prSet/>
      <dgm:spPr/>
      <dgm:t>
        <a:bodyPr/>
        <a:lstStyle/>
        <a:p>
          <a:endParaRPr lang="es-EC"/>
        </a:p>
      </dgm:t>
    </dgm:pt>
    <dgm:pt modelId="{045256C9-381C-4F71-9576-9E3C83D84F56}" type="sibTrans" cxnId="{C6EBF86B-FF7C-43AD-A910-B5C2035042A7}">
      <dgm:prSet/>
      <dgm:spPr/>
      <dgm:t>
        <a:bodyPr/>
        <a:lstStyle/>
        <a:p>
          <a:endParaRPr lang="es-EC"/>
        </a:p>
      </dgm:t>
    </dgm:pt>
    <dgm:pt modelId="{48EB99A8-0AC8-4B28-8116-D382F7E8F7F9}">
      <dgm:prSet phldrT="[Texto]" custT="1"/>
      <dgm:spPr/>
      <dgm:t>
        <a:bodyPr/>
        <a:lstStyle/>
        <a:p>
          <a:r>
            <a:rPr lang="es-EC" sz="900" b="1" dirty="0" smtClean="0">
              <a:solidFill>
                <a:schemeClr val="bg2">
                  <a:lumMod val="10000"/>
                </a:schemeClr>
              </a:solidFill>
            </a:rPr>
            <a:t>DESEMPEÑO FINANCIERO</a:t>
          </a:r>
          <a:endParaRPr lang="es-EC" sz="900" b="1" dirty="0">
            <a:solidFill>
              <a:schemeClr val="bg2">
                <a:lumMod val="10000"/>
              </a:schemeClr>
            </a:solidFill>
          </a:endParaRPr>
        </a:p>
      </dgm:t>
    </dgm:pt>
    <dgm:pt modelId="{C3434920-0285-4A5D-A1A8-FD66218847D6}" type="parTrans" cxnId="{CB4E73C1-795E-42FD-95AC-67284FEF1C0F}">
      <dgm:prSet/>
      <dgm:spPr/>
      <dgm:t>
        <a:bodyPr/>
        <a:lstStyle/>
        <a:p>
          <a:endParaRPr lang="es-EC"/>
        </a:p>
      </dgm:t>
    </dgm:pt>
    <dgm:pt modelId="{DB689436-AA87-48B2-B9D0-01076BC2FADE}" type="sibTrans" cxnId="{CB4E73C1-795E-42FD-95AC-67284FEF1C0F}">
      <dgm:prSet/>
      <dgm:spPr/>
      <dgm:t>
        <a:bodyPr/>
        <a:lstStyle/>
        <a:p>
          <a:endParaRPr lang="es-EC"/>
        </a:p>
      </dgm:t>
    </dgm:pt>
    <dgm:pt modelId="{57460EAE-2B33-4A53-AB7E-C80D7C9B3301}" type="pres">
      <dgm:prSet presAssocID="{7BA05ABB-7694-4E31-A948-E74DBB849E4B}" presName="composite" presStyleCnt="0">
        <dgm:presLayoutVars>
          <dgm:chMax val="3"/>
          <dgm:animLvl val="lvl"/>
          <dgm:resizeHandles val="exact"/>
        </dgm:presLayoutVars>
      </dgm:prSet>
      <dgm:spPr/>
    </dgm:pt>
    <dgm:pt modelId="{ACC0C8F6-989F-495B-8943-7074902921A3}" type="pres">
      <dgm:prSet presAssocID="{E7AEF251-7321-44C9-B01F-E77360461376}" presName="gear1" presStyleLbl="node1" presStyleIdx="0" presStyleCnt="2">
        <dgm:presLayoutVars>
          <dgm:chMax val="1"/>
          <dgm:bulletEnabled val="1"/>
        </dgm:presLayoutVars>
      </dgm:prSet>
      <dgm:spPr/>
      <dgm:t>
        <a:bodyPr/>
        <a:lstStyle/>
        <a:p>
          <a:endParaRPr lang="es-EC"/>
        </a:p>
      </dgm:t>
    </dgm:pt>
    <dgm:pt modelId="{191A0F2F-B1FE-4F60-BC2F-CDFC29CF3B94}" type="pres">
      <dgm:prSet presAssocID="{E7AEF251-7321-44C9-B01F-E77360461376}" presName="gear1srcNode" presStyleLbl="node1" presStyleIdx="0" presStyleCnt="2"/>
      <dgm:spPr/>
      <dgm:t>
        <a:bodyPr/>
        <a:lstStyle/>
        <a:p>
          <a:endParaRPr lang="es-EC"/>
        </a:p>
      </dgm:t>
    </dgm:pt>
    <dgm:pt modelId="{C80FB8AD-75EE-4B7C-9D7D-11537EB9DBA4}" type="pres">
      <dgm:prSet presAssocID="{E7AEF251-7321-44C9-B01F-E77360461376}" presName="gear1dstNode" presStyleLbl="node1" presStyleIdx="0" presStyleCnt="2"/>
      <dgm:spPr/>
      <dgm:t>
        <a:bodyPr/>
        <a:lstStyle/>
        <a:p>
          <a:endParaRPr lang="es-EC"/>
        </a:p>
      </dgm:t>
    </dgm:pt>
    <dgm:pt modelId="{7E99F573-600A-4B2D-B78F-F81992E23297}" type="pres">
      <dgm:prSet presAssocID="{48EB99A8-0AC8-4B28-8116-D382F7E8F7F9}" presName="gear2" presStyleLbl="node1" presStyleIdx="1" presStyleCnt="2" custLinFactNeighborX="-1117" custLinFactNeighborY="2818">
        <dgm:presLayoutVars>
          <dgm:chMax val="1"/>
          <dgm:bulletEnabled val="1"/>
        </dgm:presLayoutVars>
      </dgm:prSet>
      <dgm:spPr/>
      <dgm:t>
        <a:bodyPr/>
        <a:lstStyle/>
        <a:p>
          <a:endParaRPr lang="es-EC"/>
        </a:p>
      </dgm:t>
    </dgm:pt>
    <dgm:pt modelId="{863C460C-3D26-4A34-9A84-6F1546581242}" type="pres">
      <dgm:prSet presAssocID="{48EB99A8-0AC8-4B28-8116-D382F7E8F7F9}" presName="gear2srcNode" presStyleLbl="node1" presStyleIdx="1" presStyleCnt="2"/>
      <dgm:spPr/>
      <dgm:t>
        <a:bodyPr/>
        <a:lstStyle/>
        <a:p>
          <a:endParaRPr lang="es-EC"/>
        </a:p>
      </dgm:t>
    </dgm:pt>
    <dgm:pt modelId="{8E5AEC8B-9548-471E-9ACD-80414A92C956}" type="pres">
      <dgm:prSet presAssocID="{48EB99A8-0AC8-4B28-8116-D382F7E8F7F9}" presName="gear2dstNode" presStyleLbl="node1" presStyleIdx="1" presStyleCnt="2"/>
      <dgm:spPr/>
      <dgm:t>
        <a:bodyPr/>
        <a:lstStyle/>
        <a:p>
          <a:endParaRPr lang="es-EC"/>
        </a:p>
      </dgm:t>
    </dgm:pt>
    <dgm:pt modelId="{9D62714B-30F8-4626-B012-009DCE049286}" type="pres">
      <dgm:prSet presAssocID="{045256C9-381C-4F71-9576-9E3C83D84F56}" presName="connector1" presStyleLbl="sibTrans2D1" presStyleIdx="0" presStyleCnt="2"/>
      <dgm:spPr/>
      <dgm:t>
        <a:bodyPr/>
        <a:lstStyle/>
        <a:p>
          <a:endParaRPr lang="es-EC"/>
        </a:p>
      </dgm:t>
    </dgm:pt>
    <dgm:pt modelId="{3DA68BAF-38AC-4B58-B12B-80BE1D632390}" type="pres">
      <dgm:prSet presAssocID="{DB689436-AA87-48B2-B9D0-01076BC2FADE}" presName="connector2" presStyleLbl="sibTrans2D1" presStyleIdx="1" presStyleCnt="2"/>
      <dgm:spPr/>
      <dgm:t>
        <a:bodyPr/>
        <a:lstStyle/>
        <a:p>
          <a:endParaRPr lang="es-EC"/>
        </a:p>
      </dgm:t>
    </dgm:pt>
  </dgm:ptLst>
  <dgm:cxnLst>
    <dgm:cxn modelId="{2E9239A1-29B7-43A0-988D-0F87545F1FEB}" type="presOf" srcId="{E7AEF251-7321-44C9-B01F-E77360461376}" destId="{C80FB8AD-75EE-4B7C-9D7D-11537EB9DBA4}" srcOrd="2" destOrd="0" presId="urn:microsoft.com/office/officeart/2005/8/layout/gear1"/>
    <dgm:cxn modelId="{FB93257C-D831-42A6-8187-601420E22265}" type="presOf" srcId="{7BA05ABB-7694-4E31-A948-E74DBB849E4B}" destId="{57460EAE-2B33-4A53-AB7E-C80D7C9B3301}" srcOrd="0" destOrd="0" presId="urn:microsoft.com/office/officeart/2005/8/layout/gear1"/>
    <dgm:cxn modelId="{A1A14112-79FE-486A-B552-E2AD79048D07}" type="presOf" srcId="{48EB99A8-0AC8-4B28-8116-D382F7E8F7F9}" destId="{7E99F573-600A-4B2D-B78F-F81992E23297}" srcOrd="0" destOrd="0" presId="urn:microsoft.com/office/officeart/2005/8/layout/gear1"/>
    <dgm:cxn modelId="{A324BD5F-0BD8-4FB6-B7FA-21A915219B93}" type="presOf" srcId="{48EB99A8-0AC8-4B28-8116-D382F7E8F7F9}" destId="{8E5AEC8B-9548-471E-9ACD-80414A92C956}" srcOrd="2" destOrd="0" presId="urn:microsoft.com/office/officeart/2005/8/layout/gear1"/>
    <dgm:cxn modelId="{0DFBFDBC-7A47-43D0-B298-786042736615}" type="presOf" srcId="{045256C9-381C-4F71-9576-9E3C83D84F56}" destId="{9D62714B-30F8-4626-B012-009DCE049286}" srcOrd="0" destOrd="0" presId="urn:microsoft.com/office/officeart/2005/8/layout/gear1"/>
    <dgm:cxn modelId="{7A6485B2-5EA2-441F-A032-FC4AA31460CB}" type="presOf" srcId="{E7AEF251-7321-44C9-B01F-E77360461376}" destId="{ACC0C8F6-989F-495B-8943-7074902921A3}" srcOrd="0" destOrd="0" presId="urn:microsoft.com/office/officeart/2005/8/layout/gear1"/>
    <dgm:cxn modelId="{167655C9-262C-4050-8C94-1E67483C5719}" type="presOf" srcId="{E7AEF251-7321-44C9-B01F-E77360461376}" destId="{191A0F2F-B1FE-4F60-BC2F-CDFC29CF3B94}" srcOrd="1" destOrd="0" presId="urn:microsoft.com/office/officeart/2005/8/layout/gear1"/>
    <dgm:cxn modelId="{CB4E73C1-795E-42FD-95AC-67284FEF1C0F}" srcId="{7BA05ABB-7694-4E31-A948-E74DBB849E4B}" destId="{48EB99A8-0AC8-4B28-8116-D382F7E8F7F9}" srcOrd="1" destOrd="0" parTransId="{C3434920-0285-4A5D-A1A8-FD66218847D6}" sibTransId="{DB689436-AA87-48B2-B9D0-01076BC2FADE}"/>
    <dgm:cxn modelId="{C0514DC5-63F3-476F-9186-99F05C36E3EB}" type="presOf" srcId="{DB689436-AA87-48B2-B9D0-01076BC2FADE}" destId="{3DA68BAF-38AC-4B58-B12B-80BE1D632390}" srcOrd="0" destOrd="0" presId="urn:microsoft.com/office/officeart/2005/8/layout/gear1"/>
    <dgm:cxn modelId="{1D9EA78E-C35C-4076-BCD7-156C49809948}" type="presOf" srcId="{48EB99A8-0AC8-4B28-8116-D382F7E8F7F9}" destId="{863C460C-3D26-4A34-9A84-6F1546581242}" srcOrd="1" destOrd="0" presId="urn:microsoft.com/office/officeart/2005/8/layout/gear1"/>
    <dgm:cxn modelId="{C6EBF86B-FF7C-43AD-A910-B5C2035042A7}" srcId="{7BA05ABB-7694-4E31-A948-E74DBB849E4B}" destId="{E7AEF251-7321-44C9-B01F-E77360461376}" srcOrd="0" destOrd="0" parTransId="{529EF5D7-047F-41E1-8A75-3A6A4B41B118}" sibTransId="{045256C9-381C-4F71-9576-9E3C83D84F56}"/>
    <dgm:cxn modelId="{2F741BF4-880A-4A30-8CA6-7A29C5DF9EA1}" type="presParOf" srcId="{57460EAE-2B33-4A53-AB7E-C80D7C9B3301}" destId="{ACC0C8F6-989F-495B-8943-7074902921A3}" srcOrd="0" destOrd="0" presId="urn:microsoft.com/office/officeart/2005/8/layout/gear1"/>
    <dgm:cxn modelId="{4AD9EA97-08E6-4AFC-AD4C-540A19678EA3}" type="presParOf" srcId="{57460EAE-2B33-4A53-AB7E-C80D7C9B3301}" destId="{191A0F2F-B1FE-4F60-BC2F-CDFC29CF3B94}" srcOrd="1" destOrd="0" presId="urn:microsoft.com/office/officeart/2005/8/layout/gear1"/>
    <dgm:cxn modelId="{402F95D3-A746-40B5-94F2-488638F66821}" type="presParOf" srcId="{57460EAE-2B33-4A53-AB7E-C80D7C9B3301}" destId="{C80FB8AD-75EE-4B7C-9D7D-11537EB9DBA4}" srcOrd="2" destOrd="0" presId="urn:microsoft.com/office/officeart/2005/8/layout/gear1"/>
    <dgm:cxn modelId="{659A082D-F140-4F30-ADA0-395FB4584502}" type="presParOf" srcId="{57460EAE-2B33-4A53-AB7E-C80D7C9B3301}" destId="{7E99F573-600A-4B2D-B78F-F81992E23297}" srcOrd="3" destOrd="0" presId="urn:microsoft.com/office/officeart/2005/8/layout/gear1"/>
    <dgm:cxn modelId="{B7B52CE9-938F-4579-8C35-2B209FAD265E}" type="presParOf" srcId="{57460EAE-2B33-4A53-AB7E-C80D7C9B3301}" destId="{863C460C-3D26-4A34-9A84-6F1546581242}" srcOrd="4" destOrd="0" presId="urn:microsoft.com/office/officeart/2005/8/layout/gear1"/>
    <dgm:cxn modelId="{DE664C6A-0B61-4EBD-85A8-E19DDBE93D90}" type="presParOf" srcId="{57460EAE-2B33-4A53-AB7E-C80D7C9B3301}" destId="{8E5AEC8B-9548-471E-9ACD-80414A92C956}" srcOrd="5" destOrd="0" presId="urn:microsoft.com/office/officeart/2005/8/layout/gear1"/>
    <dgm:cxn modelId="{7064D708-D57E-4D62-87DE-EEDF3DDB5B57}" type="presParOf" srcId="{57460EAE-2B33-4A53-AB7E-C80D7C9B3301}" destId="{9D62714B-30F8-4626-B012-009DCE049286}" srcOrd="6" destOrd="0" presId="urn:microsoft.com/office/officeart/2005/8/layout/gear1"/>
    <dgm:cxn modelId="{3DE30617-423A-43EA-AD39-EAED8F9C5B61}" type="presParOf" srcId="{57460EAE-2B33-4A53-AB7E-C80D7C9B3301}" destId="{3DA68BAF-38AC-4B58-B12B-80BE1D632390}"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287C67-0A2C-4CED-8310-D983A42848A9}" type="doc">
      <dgm:prSet loTypeId="urn:microsoft.com/office/officeart/2005/8/layout/arrow3" loCatId="relationship" qsTypeId="urn:microsoft.com/office/officeart/2005/8/quickstyle/simple2" qsCatId="simple" csTypeId="urn:microsoft.com/office/officeart/2005/8/colors/colorful4" csCatId="colorful" phldr="1"/>
      <dgm:spPr/>
      <dgm:t>
        <a:bodyPr/>
        <a:lstStyle/>
        <a:p>
          <a:endParaRPr lang="es-EC"/>
        </a:p>
      </dgm:t>
    </dgm:pt>
    <dgm:pt modelId="{D552F444-531C-4415-BABB-56AB037BF21E}">
      <dgm:prSet phldrT="[Texto]"/>
      <dgm:spPr/>
      <dgm:t>
        <a:bodyPr/>
        <a:lstStyle/>
        <a:p>
          <a:r>
            <a:rPr lang="es-EC" dirty="0" smtClean="0">
              <a:solidFill>
                <a:schemeClr val="bg2">
                  <a:lumMod val="10000"/>
                </a:schemeClr>
              </a:solidFill>
            </a:rPr>
            <a:t>2016</a:t>
          </a:r>
        </a:p>
        <a:p>
          <a:r>
            <a:rPr lang="es-EC" dirty="0" smtClean="0">
              <a:solidFill>
                <a:schemeClr val="bg2">
                  <a:lumMod val="10000"/>
                </a:schemeClr>
              </a:solidFill>
            </a:rPr>
            <a:t>-6%</a:t>
          </a:r>
          <a:endParaRPr lang="es-EC" dirty="0">
            <a:solidFill>
              <a:schemeClr val="bg2">
                <a:lumMod val="10000"/>
              </a:schemeClr>
            </a:solidFill>
          </a:endParaRPr>
        </a:p>
      </dgm:t>
    </dgm:pt>
    <dgm:pt modelId="{09F1B15F-035E-422D-A5B9-CA7DE5614A2A}" type="parTrans" cxnId="{DDC20033-735A-4DBE-BD25-A70C9D632CBB}">
      <dgm:prSet/>
      <dgm:spPr/>
      <dgm:t>
        <a:bodyPr/>
        <a:lstStyle/>
        <a:p>
          <a:endParaRPr lang="es-EC"/>
        </a:p>
      </dgm:t>
    </dgm:pt>
    <dgm:pt modelId="{A9D5E63B-6507-4F32-83C8-3BB0F6FC80A5}" type="sibTrans" cxnId="{DDC20033-735A-4DBE-BD25-A70C9D632CBB}">
      <dgm:prSet/>
      <dgm:spPr/>
      <dgm:t>
        <a:bodyPr/>
        <a:lstStyle/>
        <a:p>
          <a:endParaRPr lang="es-EC"/>
        </a:p>
      </dgm:t>
    </dgm:pt>
    <dgm:pt modelId="{6569BEC6-0B62-4410-A2CC-F0A7FF82B975}">
      <dgm:prSet phldrT="[Texto]"/>
      <dgm:spPr/>
      <dgm:t>
        <a:bodyPr/>
        <a:lstStyle/>
        <a:p>
          <a:r>
            <a:rPr lang="es-EC" dirty="0" smtClean="0">
              <a:solidFill>
                <a:schemeClr val="bg2">
                  <a:lumMod val="10000"/>
                </a:schemeClr>
              </a:solidFill>
            </a:rPr>
            <a:t>2015</a:t>
          </a:r>
        </a:p>
        <a:p>
          <a:r>
            <a:rPr lang="es-EC" dirty="0" smtClean="0">
              <a:solidFill>
                <a:schemeClr val="bg2">
                  <a:lumMod val="10000"/>
                </a:schemeClr>
              </a:solidFill>
            </a:rPr>
            <a:t>2%</a:t>
          </a:r>
          <a:endParaRPr lang="es-EC" dirty="0">
            <a:solidFill>
              <a:schemeClr val="bg2">
                <a:lumMod val="10000"/>
              </a:schemeClr>
            </a:solidFill>
          </a:endParaRPr>
        </a:p>
      </dgm:t>
    </dgm:pt>
    <dgm:pt modelId="{1486CD50-F6B8-423C-830C-85AC4F508AE8}" type="parTrans" cxnId="{AC22B319-AE16-4AEB-907D-8A793506F86D}">
      <dgm:prSet/>
      <dgm:spPr/>
      <dgm:t>
        <a:bodyPr/>
        <a:lstStyle/>
        <a:p>
          <a:endParaRPr lang="es-EC"/>
        </a:p>
      </dgm:t>
    </dgm:pt>
    <dgm:pt modelId="{6A17B6B0-6CB7-438D-91D3-593B2A4C8B63}" type="sibTrans" cxnId="{AC22B319-AE16-4AEB-907D-8A793506F86D}">
      <dgm:prSet/>
      <dgm:spPr/>
      <dgm:t>
        <a:bodyPr/>
        <a:lstStyle/>
        <a:p>
          <a:endParaRPr lang="es-EC"/>
        </a:p>
      </dgm:t>
    </dgm:pt>
    <dgm:pt modelId="{F72C487D-E7D6-4198-B15D-3AB323480972}" type="pres">
      <dgm:prSet presAssocID="{52287C67-0A2C-4CED-8310-D983A42848A9}" presName="compositeShape" presStyleCnt="0">
        <dgm:presLayoutVars>
          <dgm:chMax val="2"/>
          <dgm:dir/>
          <dgm:resizeHandles val="exact"/>
        </dgm:presLayoutVars>
      </dgm:prSet>
      <dgm:spPr/>
      <dgm:t>
        <a:bodyPr/>
        <a:lstStyle/>
        <a:p>
          <a:endParaRPr lang="es-EC"/>
        </a:p>
      </dgm:t>
    </dgm:pt>
    <dgm:pt modelId="{4B8D5336-2ED9-4C53-9BE3-73F3EE39BEE5}" type="pres">
      <dgm:prSet presAssocID="{52287C67-0A2C-4CED-8310-D983A42848A9}" presName="divider" presStyleLbl="fgShp" presStyleIdx="0" presStyleCnt="1"/>
      <dgm:spPr/>
    </dgm:pt>
    <dgm:pt modelId="{87424AC7-61C0-41ED-A61F-4ECB24D5C1E2}" type="pres">
      <dgm:prSet presAssocID="{D552F444-531C-4415-BABB-56AB037BF21E}" presName="downArrow" presStyleLbl="node1" presStyleIdx="0" presStyleCnt="2"/>
      <dgm:spPr/>
    </dgm:pt>
    <dgm:pt modelId="{714B5E68-7D9C-4842-9C8E-EE8ABDE47D36}" type="pres">
      <dgm:prSet presAssocID="{D552F444-531C-4415-BABB-56AB037BF21E}" presName="downArrowText" presStyleLbl="revTx" presStyleIdx="0" presStyleCnt="2">
        <dgm:presLayoutVars>
          <dgm:bulletEnabled val="1"/>
        </dgm:presLayoutVars>
      </dgm:prSet>
      <dgm:spPr/>
      <dgm:t>
        <a:bodyPr/>
        <a:lstStyle/>
        <a:p>
          <a:endParaRPr lang="es-EC"/>
        </a:p>
      </dgm:t>
    </dgm:pt>
    <dgm:pt modelId="{0A4245EE-49C2-4BC9-B0FB-ED3AFCD69E29}" type="pres">
      <dgm:prSet presAssocID="{6569BEC6-0B62-4410-A2CC-F0A7FF82B975}" presName="upArrow" presStyleLbl="node1" presStyleIdx="1" presStyleCnt="2"/>
      <dgm:spPr/>
    </dgm:pt>
    <dgm:pt modelId="{EE9AE920-658D-4EBF-831F-2391D37EA907}" type="pres">
      <dgm:prSet presAssocID="{6569BEC6-0B62-4410-A2CC-F0A7FF82B975}" presName="upArrowText" presStyleLbl="revTx" presStyleIdx="1" presStyleCnt="2">
        <dgm:presLayoutVars>
          <dgm:bulletEnabled val="1"/>
        </dgm:presLayoutVars>
      </dgm:prSet>
      <dgm:spPr/>
      <dgm:t>
        <a:bodyPr/>
        <a:lstStyle/>
        <a:p>
          <a:endParaRPr lang="es-EC"/>
        </a:p>
      </dgm:t>
    </dgm:pt>
  </dgm:ptLst>
  <dgm:cxnLst>
    <dgm:cxn modelId="{AC22B319-AE16-4AEB-907D-8A793506F86D}" srcId="{52287C67-0A2C-4CED-8310-D983A42848A9}" destId="{6569BEC6-0B62-4410-A2CC-F0A7FF82B975}" srcOrd="1" destOrd="0" parTransId="{1486CD50-F6B8-423C-830C-85AC4F508AE8}" sibTransId="{6A17B6B0-6CB7-438D-91D3-593B2A4C8B63}"/>
    <dgm:cxn modelId="{DDC20033-735A-4DBE-BD25-A70C9D632CBB}" srcId="{52287C67-0A2C-4CED-8310-D983A42848A9}" destId="{D552F444-531C-4415-BABB-56AB037BF21E}" srcOrd="0" destOrd="0" parTransId="{09F1B15F-035E-422D-A5B9-CA7DE5614A2A}" sibTransId="{A9D5E63B-6507-4F32-83C8-3BB0F6FC80A5}"/>
    <dgm:cxn modelId="{7639635A-348B-40FD-AD2E-FEE48CEF2981}" type="presOf" srcId="{6569BEC6-0B62-4410-A2CC-F0A7FF82B975}" destId="{EE9AE920-658D-4EBF-831F-2391D37EA907}" srcOrd="0" destOrd="0" presId="urn:microsoft.com/office/officeart/2005/8/layout/arrow3"/>
    <dgm:cxn modelId="{79614445-ECED-43DA-A7CC-91C1EA39EC2B}" type="presOf" srcId="{D552F444-531C-4415-BABB-56AB037BF21E}" destId="{714B5E68-7D9C-4842-9C8E-EE8ABDE47D36}" srcOrd="0" destOrd="0" presId="urn:microsoft.com/office/officeart/2005/8/layout/arrow3"/>
    <dgm:cxn modelId="{13A148CB-9A56-419D-BF3C-DCCDE02B0270}" type="presOf" srcId="{52287C67-0A2C-4CED-8310-D983A42848A9}" destId="{F72C487D-E7D6-4198-B15D-3AB323480972}" srcOrd="0" destOrd="0" presId="urn:microsoft.com/office/officeart/2005/8/layout/arrow3"/>
    <dgm:cxn modelId="{C17F1F9A-1CE6-410F-9EAE-81C753DADF69}" type="presParOf" srcId="{F72C487D-E7D6-4198-B15D-3AB323480972}" destId="{4B8D5336-2ED9-4C53-9BE3-73F3EE39BEE5}" srcOrd="0" destOrd="0" presId="urn:microsoft.com/office/officeart/2005/8/layout/arrow3"/>
    <dgm:cxn modelId="{D091737F-E5DA-4CD7-AD24-DF626D2AB28C}" type="presParOf" srcId="{F72C487D-E7D6-4198-B15D-3AB323480972}" destId="{87424AC7-61C0-41ED-A61F-4ECB24D5C1E2}" srcOrd="1" destOrd="0" presId="urn:microsoft.com/office/officeart/2005/8/layout/arrow3"/>
    <dgm:cxn modelId="{C2EC873B-8F83-469A-969F-59D98E7FDDAD}" type="presParOf" srcId="{F72C487D-E7D6-4198-B15D-3AB323480972}" destId="{714B5E68-7D9C-4842-9C8E-EE8ABDE47D36}" srcOrd="2" destOrd="0" presId="urn:microsoft.com/office/officeart/2005/8/layout/arrow3"/>
    <dgm:cxn modelId="{373F256D-3853-4301-8633-D84C21E7BF8A}" type="presParOf" srcId="{F72C487D-E7D6-4198-B15D-3AB323480972}" destId="{0A4245EE-49C2-4BC9-B0FB-ED3AFCD69E29}" srcOrd="3" destOrd="0" presId="urn:microsoft.com/office/officeart/2005/8/layout/arrow3"/>
    <dgm:cxn modelId="{BE511EA0-4D96-44D2-A04C-B8FDE9320A22}" type="presParOf" srcId="{F72C487D-E7D6-4198-B15D-3AB323480972}" destId="{EE9AE920-658D-4EBF-831F-2391D37EA90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287C67-0A2C-4CED-8310-D983A42848A9}" type="doc">
      <dgm:prSet loTypeId="urn:microsoft.com/office/officeart/2005/8/layout/arrow3" loCatId="relationship" qsTypeId="urn:microsoft.com/office/officeart/2005/8/quickstyle/simple2" qsCatId="simple" csTypeId="urn:microsoft.com/office/officeart/2005/8/colors/colorful4" csCatId="colorful" phldr="1"/>
      <dgm:spPr/>
      <dgm:t>
        <a:bodyPr/>
        <a:lstStyle/>
        <a:p>
          <a:endParaRPr lang="es-EC"/>
        </a:p>
      </dgm:t>
    </dgm:pt>
    <dgm:pt modelId="{D552F444-531C-4415-BABB-56AB037BF21E}">
      <dgm:prSet phldrT="[Texto]"/>
      <dgm:spPr/>
      <dgm:t>
        <a:bodyPr/>
        <a:lstStyle/>
        <a:p>
          <a:r>
            <a:rPr lang="es-EC" b="1" dirty="0" smtClean="0">
              <a:solidFill>
                <a:schemeClr val="bg2">
                  <a:lumMod val="10000"/>
                </a:schemeClr>
              </a:solidFill>
            </a:rPr>
            <a:t>EMPRESA 10</a:t>
          </a:r>
          <a:endParaRPr lang="es-EC" b="1" dirty="0">
            <a:solidFill>
              <a:schemeClr val="bg2">
                <a:lumMod val="10000"/>
              </a:schemeClr>
            </a:solidFill>
          </a:endParaRPr>
        </a:p>
      </dgm:t>
    </dgm:pt>
    <dgm:pt modelId="{09F1B15F-035E-422D-A5B9-CA7DE5614A2A}" type="parTrans" cxnId="{DDC20033-735A-4DBE-BD25-A70C9D632CBB}">
      <dgm:prSet/>
      <dgm:spPr/>
      <dgm:t>
        <a:bodyPr/>
        <a:lstStyle/>
        <a:p>
          <a:endParaRPr lang="es-EC"/>
        </a:p>
      </dgm:t>
    </dgm:pt>
    <dgm:pt modelId="{A9D5E63B-6507-4F32-83C8-3BB0F6FC80A5}" type="sibTrans" cxnId="{DDC20033-735A-4DBE-BD25-A70C9D632CBB}">
      <dgm:prSet/>
      <dgm:spPr/>
      <dgm:t>
        <a:bodyPr/>
        <a:lstStyle/>
        <a:p>
          <a:endParaRPr lang="es-EC"/>
        </a:p>
      </dgm:t>
    </dgm:pt>
    <dgm:pt modelId="{6569BEC6-0B62-4410-A2CC-F0A7FF82B975}">
      <dgm:prSet phldrT="[Texto]"/>
      <dgm:spPr/>
      <dgm:t>
        <a:bodyPr/>
        <a:lstStyle/>
        <a:p>
          <a:r>
            <a:rPr lang="es-EC" b="1" dirty="0" smtClean="0">
              <a:solidFill>
                <a:schemeClr val="bg2">
                  <a:lumMod val="10000"/>
                </a:schemeClr>
              </a:solidFill>
            </a:rPr>
            <a:t>EMPRESA 4</a:t>
          </a:r>
          <a:endParaRPr lang="es-EC" b="1" dirty="0">
            <a:solidFill>
              <a:schemeClr val="bg2">
                <a:lumMod val="10000"/>
              </a:schemeClr>
            </a:solidFill>
          </a:endParaRPr>
        </a:p>
      </dgm:t>
    </dgm:pt>
    <dgm:pt modelId="{1486CD50-F6B8-423C-830C-85AC4F508AE8}" type="parTrans" cxnId="{AC22B319-AE16-4AEB-907D-8A793506F86D}">
      <dgm:prSet/>
      <dgm:spPr/>
      <dgm:t>
        <a:bodyPr/>
        <a:lstStyle/>
        <a:p>
          <a:endParaRPr lang="es-EC"/>
        </a:p>
      </dgm:t>
    </dgm:pt>
    <dgm:pt modelId="{6A17B6B0-6CB7-438D-91D3-593B2A4C8B63}" type="sibTrans" cxnId="{AC22B319-AE16-4AEB-907D-8A793506F86D}">
      <dgm:prSet/>
      <dgm:spPr/>
      <dgm:t>
        <a:bodyPr/>
        <a:lstStyle/>
        <a:p>
          <a:endParaRPr lang="es-EC"/>
        </a:p>
      </dgm:t>
    </dgm:pt>
    <dgm:pt modelId="{F72C487D-E7D6-4198-B15D-3AB323480972}" type="pres">
      <dgm:prSet presAssocID="{52287C67-0A2C-4CED-8310-D983A42848A9}" presName="compositeShape" presStyleCnt="0">
        <dgm:presLayoutVars>
          <dgm:chMax val="2"/>
          <dgm:dir/>
          <dgm:resizeHandles val="exact"/>
        </dgm:presLayoutVars>
      </dgm:prSet>
      <dgm:spPr/>
      <dgm:t>
        <a:bodyPr/>
        <a:lstStyle/>
        <a:p>
          <a:endParaRPr lang="es-EC"/>
        </a:p>
      </dgm:t>
    </dgm:pt>
    <dgm:pt modelId="{4B8D5336-2ED9-4C53-9BE3-73F3EE39BEE5}" type="pres">
      <dgm:prSet presAssocID="{52287C67-0A2C-4CED-8310-D983A42848A9}" presName="divider" presStyleLbl="fgShp" presStyleIdx="0" presStyleCnt="1"/>
      <dgm:spPr/>
    </dgm:pt>
    <dgm:pt modelId="{87424AC7-61C0-41ED-A61F-4ECB24D5C1E2}" type="pres">
      <dgm:prSet presAssocID="{D552F444-531C-4415-BABB-56AB037BF21E}" presName="downArrow" presStyleLbl="node1" presStyleIdx="0" presStyleCnt="2"/>
      <dgm:spPr/>
    </dgm:pt>
    <dgm:pt modelId="{714B5E68-7D9C-4842-9C8E-EE8ABDE47D36}" type="pres">
      <dgm:prSet presAssocID="{D552F444-531C-4415-BABB-56AB037BF21E}" presName="downArrowText" presStyleLbl="revTx" presStyleIdx="0" presStyleCnt="2">
        <dgm:presLayoutVars>
          <dgm:bulletEnabled val="1"/>
        </dgm:presLayoutVars>
      </dgm:prSet>
      <dgm:spPr/>
      <dgm:t>
        <a:bodyPr/>
        <a:lstStyle/>
        <a:p>
          <a:endParaRPr lang="es-EC"/>
        </a:p>
      </dgm:t>
    </dgm:pt>
    <dgm:pt modelId="{0A4245EE-49C2-4BC9-B0FB-ED3AFCD69E29}" type="pres">
      <dgm:prSet presAssocID="{6569BEC6-0B62-4410-A2CC-F0A7FF82B975}" presName="upArrow" presStyleLbl="node1" presStyleIdx="1" presStyleCnt="2"/>
      <dgm:spPr/>
    </dgm:pt>
    <dgm:pt modelId="{EE9AE920-658D-4EBF-831F-2391D37EA907}" type="pres">
      <dgm:prSet presAssocID="{6569BEC6-0B62-4410-A2CC-F0A7FF82B975}" presName="upArrowText" presStyleLbl="revTx" presStyleIdx="1" presStyleCnt="2">
        <dgm:presLayoutVars>
          <dgm:bulletEnabled val="1"/>
        </dgm:presLayoutVars>
      </dgm:prSet>
      <dgm:spPr/>
      <dgm:t>
        <a:bodyPr/>
        <a:lstStyle/>
        <a:p>
          <a:endParaRPr lang="es-EC"/>
        </a:p>
      </dgm:t>
    </dgm:pt>
  </dgm:ptLst>
  <dgm:cxnLst>
    <dgm:cxn modelId="{6B16184C-B3F3-4E28-8BFE-771F5A4F08EA}" type="presOf" srcId="{52287C67-0A2C-4CED-8310-D983A42848A9}" destId="{F72C487D-E7D6-4198-B15D-3AB323480972}" srcOrd="0" destOrd="0" presId="urn:microsoft.com/office/officeart/2005/8/layout/arrow3"/>
    <dgm:cxn modelId="{DDC20033-735A-4DBE-BD25-A70C9D632CBB}" srcId="{52287C67-0A2C-4CED-8310-D983A42848A9}" destId="{D552F444-531C-4415-BABB-56AB037BF21E}" srcOrd="0" destOrd="0" parTransId="{09F1B15F-035E-422D-A5B9-CA7DE5614A2A}" sibTransId="{A9D5E63B-6507-4F32-83C8-3BB0F6FC80A5}"/>
    <dgm:cxn modelId="{5948BB0B-8155-4766-8023-E82C5B729291}" type="presOf" srcId="{6569BEC6-0B62-4410-A2CC-F0A7FF82B975}" destId="{EE9AE920-658D-4EBF-831F-2391D37EA907}" srcOrd="0" destOrd="0" presId="urn:microsoft.com/office/officeart/2005/8/layout/arrow3"/>
    <dgm:cxn modelId="{AC22B319-AE16-4AEB-907D-8A793506F86D}" srcId="{52287C67-0A2C-4CED-8310-D983A42848A9}" destId="{6569BEC6-0B62-4410-A2CC-F0A7FF82B975}" srcOrd="1" destOrd="0" parTransId="{1486CD50-F6B8-423C-830C-85AC4F508AE8}" sibTransId="{6A17B6B0-6CB7-438D-91D3-593B2A4C8B63}"/>
    <dgm:cxn modelId="{7E8CC1FB-2D29-4054-A49B-6A11D84829EF}" type="presOf" srcId="{D552F444-531C-4415-BABB-56AB037BF21E}" destId="{714B5E68-7D9C-4842-9C8E-EE8ABDE47D36}" srcOrd="0" destOrd="0" presId="urn:microsoft.com/office/officeart/2005/8/layout/arrow3"/>
    <dgm:cxn modelId="{7967E7E9-31F4-4394-82F1-9EAD0B3069E1}" type="presParOf" srcId="{F72C487D-E7D6-4198-B15D-3AB323480972}" destId="{4B8D5336-2ED9-4C53-9BE3-73F3EE39BEE5}" srcOrd="0" destOrd="0" presId="urn:microsoft.com/office/officeart/2005/8/layout/arrow3"/>
    <dgm:cxn modelId="{11241D14-C39A-45A7-8793-03768301620A}" type="presParOf" srcId="{F72C487D-E7D6-4198-B15D-3AB323480972}" destId="{87424AC7-61C0-41ED-A61F-4ECB24D5C1E2}" srcOrd="1" destOrd="0" presId="urn:microsoft.com/office/officeart/2005/8/layout/arrow3"/>
    <dgm:cxn modelId="{1C7AA355-B231-4115-AEB0-67723FE6809D}" type="presParOf" srcId="{F72C487D-E7D6-4198-B15D-3AB323480972}" destId="{714B5E68-7D9C-4842-9C8E-EE8ABDE47D36}" srcOrd="2" destOrd="0" presId="urn:microsoft.com/office/officeart/2005/8/layout/arrow3"/>
    <dgm:cxn modelId="{D407CB85-FF24-42A4-81E2-2114D9235D52}" type="presParOf" srcId="{F72C487D-E7D6-4198-B15D-3AB323480972}" destId="{0A4245EE-49C2-4BC9-B0FB-ED3AFCD69E29}" srcOrd="3" destOrd="0" presId="urn:microsoft.com/office/officeart/2005/8/layout/arrow3"/>
    <dgm:cxn modelId="{DAF692BC-8418-441E-A7DF-B258CA08C250}" type="presParOf" srcId="{F72C487D-E7D6-4198-B15D-3AB323480972}" destId="{EE9AE920-658D-4EBF-831F-2391D37EA90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7620C-3D8A-4EAF-94C4-7051319C7C9D}">
      <dsp:nvSpPr>
        <dsp:cNvPr id="0" name=""/>
        <dsp:cNvSpPr/>
      </dsp:nvSpPr>
      <dsp:spPr>
        <a:xfrm>
          <a:off x="3769" y="2270093"/>
          <a:ext cx="2194433" cy="87777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bg2">
                  <a:lumMod val="10000"/>
                </a:schemeClr>
              </a:solidFill>
            </a:rPr>
            <a:t>Conjunto de políticas</a:t>
          </a:r>
          <a:endParaRPr lang="es-EC" sz="1500" kern="1200" dirty="0">
            <a:solidFill>
              <a:schemeClr val="bg2">
                <a:lumMod val="10000"/>
              </a:schemeClr>
            </a:solidFill>
          </a:endParaRPr>
        </a:p>
      </dsp:txBody>
      <dsp:txXfrm>
        <a:off x="442656" y="2270093"/>
        <a:ext cx="1316660" cy="877773"/>
      </dsp:txXfrm>
    </dsp:sp>
    <dsp:sp modelId="{33C72949-71DD-4A6A-98CF-5E111855A112}">
      <dsp:nvSpPr>
        <dsp:cNvPr id="0" name=""/>
        <dsp:cNvSpPr/>
      </dsp:nvSpPr>
      <dsp:spPr>
        <a:xfrm>
          <a:off x="1978759" y="2270093"/>
          <a:ext cx="2194433" cy="877773"/>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bg2">
                  <a:lumMod val="10000"/>
                </a:schemeClr>
              </a:solidFill>
            </a:rPr>
            <a:t>Económicas, sociales y ambientales</a:t>
          </a:r>
          <a:endParaRPr lang="es-EC" sz="1500" kern="1200" dirty="0">
            <a:solidFill>
              <a:schemeClr val="bg2">
                <a:lumMod val="10000"/>
              </a:schemeClr>
            </a:solidFill>
          </a:endParaRPr>
        </a:p>
      </dsp:txBody>
      <dsp:txXfrm>
        <a:off x="2417646" y="2270093"/>
        <a:ext cx="1316660" cy="877773"/>
      </dsp:txXfrm>
    </dsp:sp>
    <dsp:sp modelId="{988BF4A2-F47D-4BBC-A3FF-CDA77B975228}">
      <dsp:nvSpPr>
        <dsp:cNvPr id="0" name=""/>
        <dsp:cNvSpPr/>
      </dsp:nvSpPr>
      <dsp:spPr>
        <a:xfrm>
          <a:off x="3953749" y="2270093"/>
          <a:ext cx="2194433" cy="877773"/>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bg2">
                  <a:lumMod val="10000"/>
                </a:schemeClr>
              </a:solidFill>
            </a:rPr>
            <a:t>Con beneficios a todos los involucrados</a:t>
          </a:r>
          <a:endParaRPr lang="es-EC" sz="1500" kern="1200" dirty="0">
            <a:solidFill>
              <a:schemeClr val="bg2">
                <a:lumMod val="10000"/>
              </a:schemeClr>
            </a:solidFill>
          </a:endParaRPr>
        </a:p>
      </dsp:txBody>
      <dsp:txXfrm>
        <a:off x="4392636" y="2270093"/>
        <a:ext cx="1316660" cy="877773"/>
      </dsp:txXfrm>
    </dsp:sp>
    <dsp:sp modelId="{B2A10E04-284C-4B8A-A64B-B712114A3D0D}">
      <dsp:nvSpPr>
        <dsp:cNvPr id="0" name=""/>
        <dsp:cNvSpPr/>
      </dsp:nvSpPr>
      <dsp:spPr>
        <a:xfrm>
          <a:off x="5928739" y="2270093"/>
          <a:ext cx="2194433" cy="877773"/>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bg2">
                  <a:lumMod val="10000"/>
                </a:schemeClr>
              </a:solidFill>
            </a:rPr>
            <a:t>Ventajas competitivas para la empresa</a:t>
          </a:r>
          <a:endParaRPr lang="es-EC" sz="1500" kern="1200" dirty="0">
            <a:solidFill>
              <a:schemeClr val="bg2">
                <a:lumMod val="10000"/>
              </a:schemeClr>
            </a:solidFill>
          </a:endParaRPr>
        </a:p>
      </dsp:txBody>
      <dsp:txXfrm>
        <a:off x="6367626" y="2270093"/>
        <a:ext cx="1316660" cy="8777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D5336-2ED9-4C53-9BE3-73F3EE39BEE5}">
      <dsp:nvSpPr>
        <dsp:cNvPr id="0" name=""/>
        <dsp:cNvSpPr/>
      </dsp:nvSpPr>
      <dsp:spPr>
        <a:xfrm rot="21300000">
          <a:off x="219324" y="650921"/>
          <a:ext cx="3737814" cy="327016"/>
        </a:xfrm>
        <a:prstGeom prst="mathMinus">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7424AC7-61C0-41ED-A61F-4ECB24D5C1E2}">
      <dsp:nvSpPr>
        <dsp:cNvPr id="0" name=""/>
        <dsp:cNvSpPr/>
      </dsp:nvSpPr>
      <dsp:spPr>
        <a:xfrm>
          <a:off x="501175" y="81443"/>
          <a:ext cx="1252939" cy="651544"/>
        </a:xfrm>
        <a:prstGeom prst="downArrow">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14B5E68-7D9C-4842-9C8E-EE8ABDE47D36}">
      <dsp:nvSpPr>
        <dsp:cNvPr id="0" name=""/>
        <dsp:cNvSpPr/>
      </dsp:nvSpPr>
      <dsp:spPr>
        <a:xfrm>
          <a:off x="2213525" y="0"/>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2">
                  <a:lumMod val="10000"/>
                </a:schemeClr>
              </a:solidFill>
            </a:rPr>
            <a:t>EMPRESA 5</a:t>
          </a:r>
          <a:endParaRPr lang="es-EC" sz="1600" b="1" kern="1200" dirty="0">
            <a:solidFill>
              <a:schemeClr val="bg2">
                <a:lumMod val="10000"/>
              </a:schemeClr>
            </a:solidFill>
          </a:endParaRPr>
        </a:p>
      </dsp:txBody>
      <dsp:txXfrm>
        <a:off x="2213525" y="0"/>
        <a:ext cx="1336468" cy="684121"/>
      </dsp:txXfrm>
    </dsp:sp>
    <dsp:sp modelId="{0A4245EE-49C2-4BC9-B0FB-ED3AFCD69E29}">
      <dsp:nvSpPr>
        <dsp:cNvPr id="0" name=""/>
        <dsp:cNvSpPr/>
      </dsp:nvSpPr>
      <dsp:spPr>
        <a:xfrm>
          <a:off x="2422349" y="895873"/>
          <a:ext cx="1252939" cy="651544"/>
        </a:xfrm>
        <a:prstGeom prst="upArrow">
          <a:avLst/>
        </a:prstGeom>
        <a:solidFill>
          <a:schemeClr val="accent4">
            <a:hueOff val="-1869691"/>
            <a:satOff val="-26958"/>
            <a:lumOff val="-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E9AE920-658D-4EBF-831F-2391D37EA907}">
      <dsp:nvSpPr>
        <dsp:cNvPr id="0" name=""/>
        <dsp:cNvSpPr/>
      </dsp:nvSpPr>
      <dsp:spPr>
        <a:xfrm>
          <a:off x="626469" y="944738"/>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bg2">
                  <a:lumMod val="10000"/>
                </a:schemeClr>
              </a:solidFill>
            </a:rPr>
            <a:t>EMPRESA 7</a:t>
          </a:r>
          <a:endParaRPr lang="es-EC" sz="1600" b="1" kern="1200" dirty="0">
            <a:solidFill>
              <a:schemeClr val="bg2">
                <a:lumMod val="10000"/>
              </a:schemeClr>
            </a:solidFill>
          </a:endParaRPr>
        </a:p>
      </dsp:txBody>
      <dsp:txXfrm>
        <a:off x="626469" y="944738"/>
        <a:ext cx="1336468" cy="6841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97FDE-1B92-4412-81EC-DEAFB64F7840}">
      <dsp:nvSpPr>
        <dsp:cNvPr id="0" name=""/>
        <dsp:cNvSpPr/>
      </dsp:nvSpPr>
      <dsp:spPr>
        <a:xfrm rot="10800000">
          <a:off x="2440737" y="168"/>
          <a:ext cx="7565880" cy="2140181"/>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43760"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En América Latina la RSE tiene fuertes bases en Brasil, mientras que las estadísticas de empresas que aplican RSE en Ecuador ha incrementado con los años.</a:t>
          </a:r>
          <a:endParaRPr lang="es-EC" sz="2400" kern="1200" dirty="0"/>
        </a:p>
      </dsp:txBody>
      <dsp:txXfrm rot="10800000">
        <a:off x="2975782" y="168"/>
        <a:ext cx="7030835" cy="2140181"/>
      </dsp:txXfrm>
    </dsp:sp>
    <dsp:sp modelId="{0D8B1F30-47B1-4FAF-8EE2-346E7215F012}">
      <dsp:nvSpPr>
        <dsp:cNvPr id="0" name=""/>
        <dsp:cNvSpPr/>
      </dsp:nvSpPr>
      <dsp:spPr>
        <a:xfrm>
          <a:off x="1370646" y="168"/>
          <a:ext cx="2140181" cy="2140181"/>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E6EB6EC-F3B3-465E-81C9-C3ED296721A2}">
      <dsp:nvSpPr>
        <dsp:cNvPr id="0" name=""/>
        <dsp:cNvSpPr/>
      </dsp:nvSpPr>
      <dsp:spPr>
        <a:xfrm rot="10800000">
          <a:off x="2440737" y="2779210"/>
          <a:ext cx="7565880" cy="2140181"/>
        </a:xfrm>
        <a:prstGeom prst="homePlate">
          <a:avLst/>
        </a:prstGeom>
        <a:gradFill rotWithShape="0">
          <a:gsLst>
            <a:gs pos="0">
              <a:schemeClr val="accent2">
                <a:hueOff val="-5320199"/>
                <a:satOff val="-33950"/>
                <a:lumOff val="18433"/>
                <a:alphaOff val="0"/>
                <a:shade val="51000"/>
                <a:satMod val="130000"/>
              </a:schemeClr>
            </a:gs>
            <a:gs pos="80000">
              <a:schemeClr val="accent2">
                <a:hueOff val="-5320199"/>
                <a:satOff val="-33950"/>
                <a:lumOff val="18433"/>
                <a:alphaOff val="0"/>
                <a:shade val="93000"/>
                <a:satMod val="130000"/>
              </a:schemeClr>
            </a:gs>
            <a:gs pos="100000">
              <a:schemeClr val="accent2">
                <a:hueOff val="-5320199"/>
                <a:satOff val="-33950"/>
                <a:lumOff val="184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43760"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El ranking de cumplimiento de las 4 dimensiones de RSE según el PM, lo lidera la dimensión de derechos humanos, seguida por la dimensión de medioambiente, anticorrupción y por último la dimensión de ámbito laboral.</a:t>
          </a:r>
          <a:endParaRPr lang="es-EC" sz="2400" kern="1200" dirty="0"/>
        </a:p>
      </dsp:txBody>
      <dsp:txXfrm rot="10800000">
        <a:off x="2975782" y="2779210"/>
        <a:ext cx="7030835" cy="2140181"/>
      </dsp:txXfrm>
    </dsp:sp>
    <dsp:sp modelId="{5A3D2300-8530-42C8-B21F-2259C7E93547}">
      <dsp:nvSpPr>
        <dsp:cNvPr id="0" name=""/>
        <dsp:cNvSpPr/>
      </dsp:nvSpPr>
      <dsp:spPr>
        <a:xfrm>
          <a:off x="1370646" y="2779210"/>
          <a:ext cx="2140181" cy="2140181"/>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E81B7-8D94-48C0-BCA4-BDEBE8EEDA6C}">
      <dsp:nvSpPr>
        <dsp:cNvPr id="0" name=""/>
        <dsp:cNvSpPr/>
      </dsp:nvSpPr>
      <dsp:spPr>
        <a:xfrm>
          <a:off x="-5829939" y="-892447"/>
          <a:ext cx="6942148" cy="6942148"/>
        </a:xfrm>
        <a:prstGeom prst="blockArc">
          <a:avLst>
            <a:gd name="adj1" fmla="val 18900000"/>
            <a:gd name="adj2" fmla="val 2700000"/>
            <a:gd name="adj3" fmla="val 31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1C11C-357B-4AF0-945A-4975DD29A2C6}">
      <dsp:nvSpPr>
        <dsp:cNvPr id="0" name=""/>
        <dsp:cNvSpPr/>
      </dsp:nvSpPr>
      <dsp:spPr>
        <a:xfrm>
          <a:off x="715826" y="515725"/>
          <a:ext cx="8965106" cy="10314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14" tIns="48260" rIns="48260" bIns="48260" numCol="1" spcCol="1270" anchor="ctr" anchorCtr="0">
          <a:noAutofit/>
        </a:bodyPr>
        <a:lstStyle/>
        <a:p>
          <a:pPr lvl="0" algn="l" defTabSz="844550">
            <a:lnSpc>
              <a:spcPct val="90000"/>
            </a:lnSpc>
            <a:spcBef>
              <a:spcPct val="0"/>
            </a:spcBef>
            <a:spcAft>
              <a:spcPct val="35000"/>
            </a:spcAft>
          </a:pPr>
          <a:r>
            <a:rPr lang="es-EC" sz="1900" kern="1200" dirty="0" smtClean="0"/>
            <a:t>Ampliar la muestra para un posterior estudio sobre la correlación de las variables.</a:t>
          </a:r>
          <a:endParaRPr lang="es-EC" sz="1900" kern="1200" dirty="0"/>
        </a:p>
      </dsp:txBody>
      <dsp:txXfrm>
        <a:off x="715826" y="515725"/>
        <a:ext cx="8965106" cy="1031450"/>
      </dsp:txXfrm>
    </dsp:sp>
    <dsp:sp modelId="{D77A38F0-5231-4B48-8167-35934E5946A9}">
      <dsp:nvSpPr>
        <dsp:cNvPr id="0" name=""/>
        <dsp:cNvSpPr/>
      </dsp:nvSpPr>
      <dsp:spPr>
        <a:xfrm>
          <a:off x="71170" y="386793"/>
          <a:ext cx="1289313" cy="1289313"/>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CC528-5101-4C16-89AB-87A86C14672B}">
      <dsp:nvSpPr>
        <dsp:cNvPr id="0" name=""/>
        <dsp:cNvSpPr/>
      </dsp:nvSpPr>
      <dsp:spPr>
        <a:xfrm>
          <a:off x="1090759" y="2062901"/>
          <a:ext cx="8590173" cy="1031450"/>
        </a:xfrm>
        <a:prstGeom prst="rect">
          <a:avLst/>
        </a:prstGeom>
        <a:solidFill>
          <a:schemeClr val="accent3">
            <a:hueOff val="-1283756"/>
            <a:satOff val="24240"/>
            <a:lumOff val="-1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14" tIns="48260" rIns="48260" bIns="48260" numCol="1" spcCol="1270" anchor="ctr" anchorCtr="0">
          <a:noAutofit/>
        </a:bodyPr>
        <a:lstStyle/>
        <a:p>
          <a:pPr lvl="0" algn="l" defTabSz="844550">
            <a:lnSpc>
              <a:spcPct val="90000"/>
            </a:lnSpc>
            <a:spcBef>
              <a:spcPct val="0"/>
            </a:spcBef>
            <a:spcAft>
              <a:spcPct val="35000"/>
            </a:spcAft>
          </a:pPr>
          <a:r>
            <a:rPr lang="es-EC" sz="1900" kern="1200" dirty="0" smtClean="0"/>
            <a:t>Las empresas pertenecientes al PM de las Naciones Unidas deben hacer uso obligatorio de los estándares GRI en todos sus reportes de sostenibilidad, para garantizar la veracidad de la información.</a:t>
          </a:r>
          <a:endParaRPr lang="es-EC" sz="1900" kern="1200" dirty="0"/>
        </a:p>
      </dsp:txBody>
      <dsp:txXfrm>
        <a:off x="1090759" y="2062901"/>
        <a:ext cx="8590173" cy="1031450"/>
      </dsp:txXfrm>
    </dsp:sp>
    <dsp:sp modelId="{8FECA891-B75A-40CC-8DF5-CB6BBAAAF411}">
      <dsp:nvSpPr>
        <dsp:cNvPr id="0" name=""/>
        <dsp:cNvSpPr/>
      </dsp:nvSpPr>
      <dsp:spPr>
        <a:xfrm>
          <a:off x="446102" y="1933969"/>
          <a:ext cx="1289313" cy="1289313"/>
        </a:xfrm>
        <a:prstGeom prst="ellipse">
          <a:avLst/>
        </a:prstGeom>
        <a:blipFill rotWithShape="0">
          <a:blip xmlns:r="http://schemas.openxmlformats.org/officeDocument/2006/relationships" r:embed="rId1"/>
          <a:stretch>
            <a:fillRect/>
          </a:stretch>
        </a:blipFill>
        <a:ln w="25400" cap="flat" cmpd="sng" algn="ctr">
          <a:solidFill>
            <a:schemeClr val="accent3">
              <a:hueOff val="-1283756"/>
              <a:satOff val="24240"/>
              <a:lumOff val="-1471"/>
              <a:alphaOff val="0"/>
            </a:schemeClr>
          </a:solidFill>
          <a:prstDash val="solid"/>
        </a:ln>
        <a:effectLst/>
      </dsp:spPr>
      <dsp:style>
        <a:lnRef idx="2">
          <a:scrgbClr r="0" g="0" b="0"/>
        </a:lnRef>
        <a:fillRef idx="1">
          <a:scrgbClr r="0" g="0" b="0"/>
        </a:fillRef>
        <a:effectRef idx="0">
          <a:scrgbClr r="0" g="0" b="0"/>
        </a:effectRef>
        <a:fontRef idx="minor"/>
      </dsp:style>
    </dsp:sp>
    <dsp:sp modelId="{B37021CF-20A3-4C1C-914C-89C404A38711}">
      <dsp:nvSpPr>
        <dsp:cNvPr id="0" name=""/>
        <dsp:cNvSpPr/>
      </dsp:nvSpPr>
      <dsp:spPr>
        <a:xfrm>
          <a:off x="838962" y="3479598"/>
          <a:ext cx="8718834" cy="1292407"/>
        </a:xfrm>
        <a:prstGeom prst="rect">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14" tIns="48260" rIns="48260" bIns="48260" numCol="1" spcCol="1270" anchor="ctr" anchorCtr="0">
          <a:noAutofit/>
        </a:bodyPr>
        <a:lstStyle/>
        <a:p>
          <a:pPr lvl="0" algn="l" defTabSz="844550">
            <a:lnSpc>
              <a:spcPct val="90000"/>
            </a:lnSpc>
            <a:spcBef>
              <a:spcPct val="0"/>
            </a:spcBef>
            <a:spcAft>
              <a:spcPct val="35000"/>
            </a:spcAft>
          </a:pPr>
          <a:r>
            <a:rPr lang="es-EC" sz="1900" kern="1200" dirty="0" smtClean="0"/>
            <a:t>Es importante que el estado y los municipios implementen proyectos de responsabilidad social para la ciudadanía, ya que si bien las empresas son las principales responsables de contaminación los ciudadanos somos los consumidores de estas empresas.</a:t>
          </a:r>
          <a:endParaRPr lang="es-EC" sz="1900" kern="1200" dirty="0"/>
        </a:p>
      </dsp:txBody>
      <dsp:txXfrm>
        <a:off x="838962" y="3479598"/>
        <a:ext cx="8718834" cy="1292407"/>
      </dsp:txXfrm>
    </dsp:sp>
    <dsp:sp modelId="{2CF645ED-9611-4FA6-8838-89C02AA17851}">
      <dsp:nvSpPr>
        <dsp:cNvPr id="0" name=""/>
        <dsp:cNvSpPr/>
      </dsp:nvSpPr>
      <dsp:spPr>
        <a:xfrm>
          <a:off x="71170" y="3481145"/>
          <a:ext cx="1289313" cy="1289313"/>
        </a:xfrm>
        <a:prstGeom prst="ellipse">
          <a:avLst/>
        </a:prstGeom>
        <a:blipFill rotWithShape="0">
          <a:blip xmlns:r="http://schemas.openxmlformats.org/officeDocument/2006/relationships" r:embed="rId1"/>
          <a:stretch>
            <a:fillRect/>
          </a:stretch>
        </a:blip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E81B7-8D94-48C0-BCA4-BDEBE8EEDA6C}">
      <dsp:nvSpPr>
        <dsp:cNvPr id="0" name=""/>
        <dsp:cNvSpPr/>
      </dsp:nvSpPr>
      <dsp:spPr>
        <a:xfrm>
          <a:off x="-5829939" y="-892447"/>
          <a:ext cx="6942148" cy="6942148"/>
        </a:xfrm>
        <a:prstGeom prst="blockArc">
          <a:avLst>
            <a:gd name="adj1" fmla="val 18900000"/>
            <a:gd name="adj2" fmla="val 2700000"/>
            <a:gd name="adj3" fmla="val 311"/>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1C11C-357B-4AF0-945A-4975DD29A2C6}">
      <dsp:nvSpPr>
        <dsp:cNvPr id="0" name=""/>
        <dsp:cNvSpPr/>
      </dsp:nvSpPr>
      <dsp:spPr>
        <a:xfrm>
          <a:off x="715826" y="515725"/>
          <a:ext cx="8965106" cy="10314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1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Más empresas ecuatorianas deben acoplarse al sistema de RSE para que de manera general el sector empresarial ecuatoriano se enfoque en los objetivos de desarrollo sostenible, especialmente las empresas que trabajan en la industria alimenticia las cuales tienen índices de contaminación y uso de agua bastante altos.</a:t>
          </a:r>
          <a:endParaRPr lang="es-EC" sz="1700" kern="1200" dirty="0"/>
        </a:p>
      </dsp:txBody>
      <dsp:txXfrm>
        <a:off x="715826" y="515725"/>
        <a:ext cx="8965106" cy="1031450"/>
      </dsp:txXfrm>
    </dsp:sp>
    <dsp:sp modelId="{D77A38F0-5231-4B48-8167-35934E5946A9}">
      <dsp:nvSpPr>
        <dsp:cNvPr id="0" name=""/>
        <dsp:cNvSpPr/>
      </dsp:nvSpPr>
      <dsp:spPr>
        <a:xfrm>
          <a:off x="71170" y="386793"/>
          <a:ext cx="1289313" cy="1289313"/>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CC528-5101-4C16-89AB-87A86C14672B}">
      <dsp:nvSpPr>
        <dsp:cNvPr id="0" name=""/>
        <dsp:cNvSpPr/>
      </dsp:nvSpPr>
      <dsp:spPr>
        <a:xfrm>
          <a:off x="1090759" y="2062901"/>
          <a:ext cx="8590173" cy="1031450"/>
        </a:xfrm>
        <a:prstGeom prst="rect">
          <a:avLst/>
        </a:prstGeom>
        <a:solidFill>
          <a:schemeClr val="accent3">
            <a:hueOff val="-1283756"/>
            <a:satOff val="24240"/>
            <a:lumOff val="-1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1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Las empresas seleccionadas para la investigación deben incrementar sus esfuerzos para cumplir con los principios 3, 4,5 y 6 del PM agrupados en la dimensión de ámbito laboral.</a:t>
          </a:r>
          <a:endParaRPr lang="es-EC" sz="1700" kern="1200" dirty="0"/>
        </a:p>
      </dsp:txBody>
      <dsp:txXfrm>
        <a:off x="1090759" y="2062901"/>
        <a:ext cx="8590173" cy="1031450"/>
      </dsp:txXfrm>
    </dsp:sp>
    <dsp:sp modelId="{8FECA891-B75A-40CC-8DF5-CB6BBAAAF411}">
      <dsp:nvSpPr>
        <dsp:cNvPr id="0" name=""/>
        <dsp:cNvSpPr/>
      </dsp:nvSpPr>
      <dsp:spPr>
        <a:xfrm>
          <a:off x="446102" y="1933969"/>
          <a:ext cx="1289313" cy="1289313"/>
        </a:xfrm>
        <a:prstGeom prst="ellipse">
          <a:avLst/>
        </a:prstGeom>
        <a:blipFill rotWithShape="0">
          <a:blip xmlns:r="http://schemas.openxmlformats.org/officeDocument/2006/relationships" r:embed="rId1"/>
          <a:stretch>
            <a:fillRect/>
          </a:stretch>
        </a:blipFill>
        <a:ln w="25400" cap="flat" cmpd="sng" algn="ctr">
          <a:solidFill>
            <a:schemeClr val="accent3">
              <a:hueOff val="-1283756"/>
              <a:satOff val="24240"/>
              <a:lumOff val="-1471"/>
              <a:alphaOff val="0"/>
            </a:schemeClr>
          </a:solidFill>
          <a:prstDash val="solid"/>
        </a:ln>
        <a:effectLst/>
      </dsp:spPr>
      <dsp:style>
        <a:lnRef idx="2">
          <a:scrgbClr r="0" g="0" b="0"/>
        </a:lnRef>
        <a:fillRef idx="1">
          <a:scrgbClr r="0" g="0" b="0"/>
        </a:fillRef>
        <a:effectRef idx="0">
          <a:scrgbClr r="0" g="0" b="0"/>
        </a:effectRef>
        <a:fontRef idx="minor"/>
      </dsp:style>
    </dsp:sp>
    <dsp:sp modelId="{B37021CF-20A3-4C1C-914C-89C404A38711}">
      <dsp:nvSpPr>
        <dsp:cNvPr id="0" name=""/>
        <dsp:cNvSpPr/>
      </dsp:nvSpPr>
      <dsp:spPr>
        <a:xfrm>
          <a:off x="838962" y="3479598"/>
          <a:ext cx="8718834" cy="1292407"/>
        </a:xfrm>
        <a:prstGeom prst="rect">
          <a:avLst/>
        </a:prstGeom>
        <a:solidFill>
          <a:schemeClr val="accent3">
            <a:hueOff val="-2567512"/>
            <a:satOff val="48481"/>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871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A pesar de que la dimensión de medioambiente tiene un nivel de cumplimiento general del 75%, los esfuerzos en contrarrestar los daños ambientales nunca serán suficientes, por lo que se recomienda a las empresas incrementar las inversiones en actividades ecológicas.</a:t>
          </a:r>
          <a:endParaRPr lang="es-EC" sz="1700" kern="1200" dirty="0"/>
        </a:p>
      </dsp:txBody>
      <dsp:txXfrm>
        <a:off x="838962" y="3479598"/>
        <a:ext cx="8718834" cy="1292407"/>
      </dsp:txXfrm>
    </dsp:sp>
    <dsp:sp modelId="{2CF645ED-9611-4FA6-8838-89C02AA17851}">
      <dsp:nvSpPr>
        <dsp:cNvPr id="0" name=""/>
        <dsp:cNvSpPr/>
      </dsp:nvSpPr>
      <dsp:spPr>
        <a:xfrm>
          <a:off x="71170" y="3481145"/>
          <a:ext cx="1289313" cy="1289313"/>
        </a:xfrm>
        <a:prstGeom prst="ellipse">
          <a:avLst/>
        </a:prstGeom>
        <a:blipFill rotWithShape="0">
          <a:blip xmlns:r="http://schemas.openxmlformats.org/officeDocument/2006/relationships" r:embed="rId1"/>
          <a:stretch>
            <a:fillRect/>
          </a:stretch>
        </a:blip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D5336-2ED9-4C53-9BE3-73F3EE39BEE5}">
      <dsp:nvSpPr>
        <dsp:cNvPr id="0" name=""/>
        <dsp:cNvSpPr/>
      </dsp:nvSpPr>
      <dsp:spPr>
        <a:xfrm rot="21300000">
          <a:off x="219324" y="650921"/>
          <a:ext cx="3737814" cy="327016"/>
        </a:xfrm>
        <a:prstGeom prst="mathMinus">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7424AC7-61C0-41ED-A61F-4ECB24D5C1E2}">
      <dsp:nvSpPr>
        <dsp:cNvPr id="0" name=""/>
        <dsp:cNvSpPr/>
      </dsp:nvSpPr>
      <dsp:spPr>
        <a:xfrm>
          <a:off x="501175" y="81443"/>
          <a:ext cx="1252939" cy="651544"/>
        </a:xfrm>
        <a:prstGeom prst="downArrow">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14B5E68-7D9C-4842-9C8E-EE8ABDE47D36}">
      <dsp:nvSpPr>
        <dsp:cNvPr id="0" name=""/>
        <dsp:cNvSpPr/>
      </dsp:nvSpPr>
      <dsp:spPr>
        <a:xfrm>
          <a:off x="2213525" y="0"/>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2">
                  <a:lumMod val="10000"/>
                </a:schemeClr>
              </a:solidFill>
            </a:rPr>
            <a:t>2016</a:t>
          </a:r>
        </a:p>
        <a:p>
          <a:pPr lvl="0" algn="ctr" defTabSz="622300">
            <a:lnSpc>
              <a:spcPct val="90000"/>
            </a:lnSpc>
            <a:spcBef>
              <a:spcPct val="0"/>
            </a:spcBef>
            <a:spcAft>
              <a:spcPct val="35000"/>
            </a:spcAft>
          </a:pPr>
          <a:r>
            <a:rPr lang="es-EC" sz="1400" kern="1200" dirty="0" smtClean="0">
              <a:solidFill>
                <a:schemeClr val="bg2">
                  <a:lumMod val="10000"/>
                </a:schemeClr>
              </a:solidFill>
            </a:rPr>
            <a:t>-6%</a:t>
          </a:r>
          <a:endParaRPr lang="es-EC" sz="1400" kern="1200" dirty="0">
            <a:solidFill>
              <a:schemeClr val="bg2">
                <a:lumMod val="10000"/>
              </a:schemeClr>
            </a:solidFill>
          </a:endParaRPr>
        </a:p>
      </dsp:txBody>
      <dsp:txXfrm>
        <a:off x="2213525" y="0"/>
        <a:ext cx="1336468" cy="684121"/>
      </dsp:txXfrm>
    </dsp:sp>
    <dsp:sp modelId="{0A4245EE-49C2-4BC9-B0FB-ED3AFCD69E29}">
      <dsp:nvSpPr>
        <dsp:cNvPr id="0" name=""/>
        <dsp:cNvSpPr/>
      </dsp:nvSpPr>
      <dsp:spPr>
        <a:xfrm>
          <a:off x="2422349" y="895873"/>
          <a:ext cx="1252939" cy="651544"/>
        </a:xfrm>
        <a:prstGeom prst="upArrow">
          <a:avLst/>
        </a:prstGeom>
        <a:solidFill>
          <a:schemeClr val="accent4">
            <a:hueOff val="-1869691"/>
            <a:satOff val="-26958"/>
            <a:lumOff val="-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E9AE920-658D-4EBF-831F-2391D37EA907}">
      <dsp:nvSpPr>
        <dsp:cNvPr id="0" name=""/>
        <dsp:cNvSpPr/>
      </dsp:nvSpPr>
      <dsp:spPr>
        <a:xfrm>
          <a:off x="626469" y="944738"/>
          <a:ext cx="1336468" cy="68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bg2">
                  <a:lumMod val="10000"/>
                </a:schemeClr>
              </a:solidFill>
            </a:rPr>
            <a:t>2015</a:t>
          </a:r>
        </a:p>
        <a:p>
          <a:pPr lvl="0" algn="ctr" defTabSz="622300">
            <a:lnSpc>
              <a:spcPct val="90000"/>
            </a:lnSpc>
            <a:spcBef>
              <a:spcPct val="0"/>
            </a:spcBef>
            <a:spcAft>
              <a:spcPct val="35000"/>
            </a:spcAft>
          </a:pPr>
          <a:r>
            <a:rPr lang="es-EC" sz="1400" kern="1200" dirty="0" smtClean="0">
              <a:solidFill>
                <a:schemeClr val="bg2">
                  <a:lumMod val="10000"/>
                </a:schemeClr>
              </a:solidFill>
            </a:rPr>
            <a:t>2%</a:t>
          </a:r>
          <a:endParaRPr lang="es-EC" sz="1400" kern="1200" dirty="0">
            <a:solidFill>
              <a:schemeClr val="bg2">
                <a:lumMod val="10000"/>
              </a:schemeClr>
            </a:solidFill>
          </a:endParaRPr>
        </a:p>
      </dsp:txBody>
      <dsp:txXfrm>
        <a:off x="626469" y="944738"/>
        <a:ext cx="1336468" cy="6841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629F2-306B-4A20-96E8-D3E115596636}" type="datetimeFigureOut">
              <a:rPr lang="es-EC" smtClean="0"/>
              <a:t>11/07/2019</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B2AF9-0E1D-48A7-A1EA-8B873B6407C9}" type="slidenum">
              <a:rPr lang="es-EC" smtClean="0"/>
              <a:t>‹Nº›</a:t>
            </a:fld>
            <a:endParaRPr lang="es-EC"/>
          </a:p>
        </p:txBody>
      </p:sp>
    </p:spTree>
    <p:extLst>
      <p:ext uri="{BB962C8B-B14F-4D97-AF65-F5344CB8AC3E}">
        <p14:creationId xmlns:p14="http://schemas.microsoft.com/office/powerpoint/2010/main" val="191839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6944-9B6F-4A5E-B2B2-72C93A9D583A}" type="datetimeFigureOut">
              <a:rPr lang="es-EC" smtClean="0"/>
              <a:t>11/07/2019</a:t>
            </a:fld>
            <a:endParaRPr lang="es-EC"/>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3D4E0-B7EB-4029-984B-1D49C8B1074E}" type="slidenum">
              <a:rPr lang="es-EC" smtClean="0"/>
              <a:t>‹Nº›</a:t>
            </a:fld>
            <a:endParaRPr lang="es-EC"/>
          </a:p>
        </p:txBody>
      </p:sp>
    </p:spTree>
    <p:extLst>
      <p:ext uri="{BB962C8B-B14F-4D97-AF65-F5344CB8AC3E}">
        <p14:creationId xmlns:p14="http://schemas.microsoft.com/office/powerpoint/2010/main" val="3374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459"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3.wdp"/><Relationship Id="rId7" Type="http://schemas.openxmlformats.org/officeDocument/2006/relationships/diagramColors" Target="../diagrams/colors6.xml"/><Relationship Id="rId12"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25.png"/><Relationship Id="rId5" Type="http://schemas.openxmlformats.org/officeDocument/2006/relationships/diagramLayout" Target="../diagrams/layout6.xml"/><Relationship Id="rId10" Type="http://schemas.openxmlformats.org/officeDocument/2006/relationships/image" Target="../media/image24.png"/><Relationship Id="rId4" Type="http://schemas.openxmlformats.org/officeDocument/2006/relationships/diagramData" Target="../diagrams/data6.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7.xml"/><Relationship Id="rId7" Type="http://schemas.openxmlformats.org/officeDocument/2006/relationships/image" Target="../media/image29.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32.png"/><Relationship Id="rId4" Type="http://schemas.openxmlformats.org/officeDocument/2006/relationships/diagramQuickStyle" Target="../diagrams/quickStyle7.xm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7.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7.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7.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150624"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TRABAJO DE TITULACIÓN, PREVIO A LA OBTENCIÓN DEL TÍTULO DE </a:t>
            </a:r>
            <a:r>
              <a:rPr lang="es-EC" sz="1800" b="1" dirty="0" smtClean="0">
                <a:solidFill>
                  <a:srgbClr val="000000"/>
                </a:solidFill>
                <a:latin typeface="Times New Roman" panose="02020603050405020304" pitchFamily="18" charset="0"/>
                <a:cs typeface="Times New Roman" panose="02020603050405020304" pitchFamily="18" charset="0"/>
              </a:rPr>
              <a:t>INGENIERA EN FINANZAS CONTADORA PÚBLICA AUDITOR</a:t>
            </a:r>
            <a:endParaRPr lang="es-EC"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AUTORA:</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GALLARDO GORDÓN, MÓNICA ALEXANDRA</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
            </a:r>
            <a:br>
              <a:rPr lang="es-EC" sz="1800" b="1" dirty="0">
                <a:solidFill>
                  <a:srgbClr val="000000"/>
                </a:solidFill>
                <a:latin typeface="Times New Roman" panose="02020603050405020304" pitchFamily="18" charset="0"/>
                <a:cs typeface="Times New Roman" panose="02020603050405020304" pitchFamily="18" charset="0"/>
              </a:rPr>
            </a:br>
            <a:r>
              <a:rPr lang="es-EC" sz="1800" b="1" dirty="0" smtClean="0">
                <a:solidFill>
                  <a:srgbClr val="000000"/>
                </a:solidFill>
                <a:latin typeface="Times New Roman" panose="02020603050405020304" pitchFamily="18" charset="0"/>
                <a:cs typeface="Times New Roman" panose="02020603050405020304" pitchFamily="18" charset="0"/>
              </a:rPr>
              <a:t>TEMA: “RELACIÓN </a:t>
            </a:r>
            <a:r>
              <a:rPr lang="es-EC" sz="1800" b="1" dirty="0">
                <a:solidFill>
                  <a:srgbClr val="000000"/>
                </a:solidFill>
                <a:latin typeface="Times New Roman" panose="02020603050405020304" pitchFamily="18" charset="0"/>
                <a:cs typeface="Times New Roman" panose="02020603050405020304" pitchFamily="18" charset="0"/>
              </a:rPr>
              <a:t>ENTRE RESPONSABILIDAD SOCIAL EMPRESARIAL Y DESEMPEÑO FINANCIERO DE LAS EMPRESAS ECUATORIANAS QUE CUENTAN CON REPORTES DE SOSTENIBILIDAD DESDE EL PERIODO 2014 AL </a:t>
            </a:r>
            <a:r>
              <a:rPr lang="es-EC" sz="1800" b="1" dirty="0" smtClean="0">
                <a:solidFill>
                  <a:srgbClr val="000000"/>
                </a:solidFill>
                <a:latin typeface="Times New Roman" panose="02020603050405020304" pitchFamily="18" charset="0"/>
                <a:cs typeface="Times New Roman" panose="02020603050405020304" pitchFamily="18" charset="0"/>
              </a:rPr>
              <a:t>2018”</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DIRECTORA: </a:t>
            </a:r>
            <a:r>
              <a:rPr lang="es-EC" sz="1800" b="1" dirty="0" smtClean="0">
                <a:solidFill>
                  <a:srgbClr val="000000"/>
                </a:solidFill>
                <a:latin typeface="Times New Roman" panose="02020603050405020304" pitchFamily="18" charset="0"/>
                <a:cs typeface="Times New Roman" panose="02020603050405020304" pitchFamily="18" charset="0"/>
              </a:rPr>
              <a:t>ING</a:t>
            </a:r>
            <a:r>
              <a:rPr lang="es-EC" sz="1800" b="1" dirty="0" smtClean="0">
                <a:solidFill>
                  <a:srgbClr val="000000"/>
                </a:solidFill>
                <a:latin typeface="Times New Roman" panose="02020603050405020304" pitchFamily="18" charset="0"/>
                <a:cs typeface="Times New Roman" panose="02020603050405020304" pitchFamily="18" charset="0"/>
              </a:rPr>
              <a:t>. GALARZA TORRES, SANDRA </a:t>
            </a:r>
            <a:r>
              <a:rPr lang="es-EC" sz="1800" b="1" dirty="0" smtClean="0">
                <a:solidFill>
                  <a:srgbClr val="000000"/>
                </a:solidFill>
                <a:latin typeface="Times New Roman" panose="02020603050405020304" pitchFamily="18" charset="0"/>
                <a:cs typeface="Times New Roman" panose="02020603050405020304" pitchFamily="18" charset="0"/>
              </a:rPr>
              <a:t>PATRICIA</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SANGOLQUI</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2019</a:t>
            </a:r>
            <a:endParaRPr lang="es-EC" sz="18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51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2256146" y="826151"/>
            <a:ext cx="7571303" cy="1200329"/>
          </a:xfrm>
          <a:prstGeom prst="rect">
            <a:avLst/>
          </a:prstGeom>
          <a:noFill/>
        </p:spPr>
        <p:txBody>
          <a:bodyPr wrap="non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rPr>
              <a:t>Responsabilidad Social Empresarial</a:t>
            </a:r>
          </a:p>
          <a:p>
            <a:pPr algn="ctr"/>
            <a:r>
              <a:rPr lang="es-ES" sz="3600" dirty="0" smtClean="0">
                <a:ln w="0"/>
                <a:solidFill>
                  <a:schemeClr val="accent1"/>
                </a:solidFill>
                <a:effectLst>
                  <a:outerShdw blurRad="38100" dist="25400" dir="5400000" algn="ctr" rotWithShape="0">
                    <a:srgbClr val="6E747A">
                      <a:alpha val="43000"/>
                    </a:srgbClr>
                  </a:outerShdw>
                </a:effectLst>
              </a:rPr>
              <a:t> y Desempeño Financiero</a:t>
            </a:r>
          </a:p>
        </p:txBody>
      </p:sp>
      <p:graphicFrame>
        <p:nvGraphicFramePr>
          <p:cNvPr id="9" name="Diagrama 8"/>
          <p:cNvGraphicFramePr/>
          <p:nvPr>
            <p:extLst>
              <p:ext uri="{D42A27DB-BD31-4B8C-83A1-F6EECF244321}">
                <p14:modId xmlns:p14="http://schemas.microsoft.com/office/powerpoint/2010/main" val="310154169"/>
              </p:ext>
            </p:extLst>
          </p:nvPr>
        </p:nvGraphicFramePr>
        <p:xfrm>
          <a:off x="1990750" y="2134615"/>
          <a:ext cx="10081119" cy="367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334566" y="2420888"/>
            <a:ext cx="1944216" cy="1008112"/>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s-EC" b="1" dirty="0" smtClean="0">
                <a:solidFill>
                  <a:schemeClr val="bg2">
                    <a:lumMod val="10000"/>
                  </a:schemeClr>
                </a:solidFill>
              </a:rPr>
              <a:t>1972</a:t>
            </a:r>
          </a:p>
          <a:p>
            <a:pPr algn="ctr"/>
            <a:r>
              <a:rPr lang="es-EC" b="1" dirty="0" smtClean="0">
                <a:solidFill>
                  <a:schemeClr val="bg2">
                    <a:lumMod val="10000"/>
                  </a:schemeClr>
                </a:solidFill>
              </a:rPr>
              <a:t>Maskowitz</a:t>
            </a:r>
            <a:endParaRPr lang="es-EC" b="1" dirty="0">
              <a:solidFill>
                <a:schemeClr val="bg2">
                  <a:lumMod val="10000"/>
                </a:schemeClr>
              </a:solidFill>
            </a:endParaRPr>
          </a:p>
        </p:txBody>
      </p:sp>
      <p:sp>
        <p:nvSpPr>
          <p:cNvPr id="11" name="Rectángulo 10"/>
          <p:cNvSpPr/>
          <p:nvPr/>
        </p:nvSpPr>
        <p:spPr>
          <a:xfrm>
            <a:off x="334566" y="4217816"/>
            <a:ext cx="1944216" cy="1008112"/>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s-EC" b="1" dirty="0" smtClean="0">
                <a:solidFill>
                  <a:schemeClr val="bg2">
                    <a:lumMod val="10000"/>
                  </a:schemeClr>
                </a:solidFill>
              </a:rPr>
              <a:t>Tres posturas</a:t>
            </a:r>
            <a:endParaRPr lang="es-EC" b="1" dirty="0">
              <a:solidFill>
                <a:schemeClr val="bg2">
                  <a:lumMod val="10000"/>
                </a:schemeClr>
              </a:solidFill>
            </a:endParaRPr>
          </a:p>
        </p:txBody>
      </p:sp>
    </p:spTree>
    <p:extLst>
      <p:ext uri="{BB962C8B-B14F-4D97-AF65-F5344CB8AC3E}">
        <p14:creationId xmlns:p14="http://schemas.microsoft.com/office/powerpoint/2010/main" val="5300256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2602391" y="908720"/>
            <a:ext cx="7186584" cy="646331"/>
          </a:xfrm>
          <a:prstGeom prst="rect">
            <a:avLst/>
          </a:prstGeom>
          <a:noFill/>
        </p:spPr>
        <p:txBody>
          <a:bodyPr wrap="non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rPr>
              <a:t>Índices de Desempeño Financiero</a:t>
            </a:r>
          </a:p>
        </p:txBody>
      </p:sp>
      <p:sp>
        <p:nvSpPr>
          <p:cNvPr id="6" name="Proceso 5"/>
          <p:cNvSpPr/>
          <p:nvPr/>
        </p:nvSpPr>
        <p:spPr>
          <a:xfrm>
            <a:off x="910630" y="1844824"/>
            <a:ext cx="2088232" cy="864096"/>
          </a:xfrm>
          <a:prstGeom prst="flowChartProcess">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CRECIMIENTO</a:t>
            </a:r>
            <a:endParaRPr lang="es-EC" b="1" dirty="0"/>
          </a:p>
        </p:txBody>
      </p:sp>
      <p:sp>
        <p:nvSpPr>
          <p:cNvPr id="7" name="Proceso 6"/>
          <p:cNvSpPr/>
          <p:nvPr/>
        </p:nvSpPr>
        <p:spPr>
          <a:xfrm>
            <a:off x="3600130" y="1844824"/>
            <a:ext cx="2088232" cy="864096"/>
          </a:xfrm>
          <a:prstGeom prst="flowChartProcess">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smtClean="0"/>
              <a:t>EFICIENCIA</a:t>
            </a:r>
            <a:endParaRPr lang="es-EC" b="1" dirty="0"/>
          </a:p>
        </p:txBody>
      </p:sp>
      <p:sp>
        <p:nvSpPr>
          <p:cNvPr id="8" name="Proceso 7"/>
          <p:cNvSpPr/>
          <p:nvPr/>
        </p:nvSpPr>
        <p:spPr>
          <a:xfrm>
            <a:off x="6311230" y="1856168"/>
            <a:ext cx="2088232" cy="864096"/>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smtClean="0"/>
              <a:t>EFICACIA</a:t>
            </a:r>
            <a:endParaRPr lang="es-EC" b="1" dirty="0"/>
          </a:p>
        </p:txBody>
      </p:sp>
      <p:sp>
        <p:nvSpPr>
          <p:cNvPr id="9" name="Proceso 8"/>
          <p:cNvSpPr/>
          <p:nvPr/>
        </p:nvSpPr>
        <p:spPr>
          <a:xfrm>
            <a:off x="9022330" y="1844824"/>
            <a:ext cx="2088232" cy="864096"/>
          </a:xfrm>
          <a:prstGeom prst="flowChartProcess">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s-EC" b="1" dirty="0" smtClean="0"/>
              <a:t>PRODUCTIVIDAD</a:t>
            </a:r>
            <a:endParaRPr lang="es-EC" b="1" dirty="0"/>
          </a:p>
        </p:txBody>
      </p:sp>
      <p:cxnSp>
        <p:nvCxnSpPr>
          <p:cNvPr id="11" name="Conector recto 10"/>
          <p:cNvCxnSpPr>
            <a:stCxn id="6" idx="3"/>
            <a:endCxn id="7" idx="1"/>
          </p:cNvCxnSpPr>
          <p:nvPr/>
        </p:nvCxnSpPr>
        <p:spPr>
          <a:xfrm>
            <a:off x="2998862" y="2276872"/>
            <a:ext cx="60126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5" name="Conector recto 14"/>
          <p:cNvCxnSpPr/>
          <p:nvPr/>
        </p:nvCxnSpPr>
        <p:spPr>
          <a:xfrm>
            <a:off x="8399462" y="2279117"/>
            <a:ext cx="60126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 name="Conector recto 15"/>
          <p:cNvCxnSpPr/>
          <p:nvPr/>
        </p:nvCxnSpPr>
        <p:spPr>
          <a:xfrm>
            <a:off x="5688362" y="2288216"/>
            <a:ext cx="601268" cy="0"/>
          </a:xfrm>
          <a:prstGeom prst="line">
            <a:avLst/>
          </a:prstGeom>
        </p:spPr>
        <p:style>
          <a:lnRef idx="2">
            <a:schemeClr val="accent6"/>
          </a:lnRef>
          <a:fillRef idx="0">
            <a:schemeClr val="accent6"/>
          </a:fillRef>
          <a:effectRef idx="1">
            <a:schemeClr val="accent6"/>
          </a:effectRef>
          <a:fontRef idx="minor">
            <a:schemeClr val="tx1"/>
          </a:fontRef>
        </p:style>
      </p:cxnSp>
      <p:sp>
        <p:nvSpPr>
          <p:cNvPr id="17" name="Corchetes 16"/>
          <p:cNvSpPr/>
          <p:nvPr/>
        </p:nvSpPr>
        <p:spPr>
          <a:xfrm>
            <a:off x="3522088" y="3504807"/>
            <a:ext cx="2364670" cy="1728192"/>
          </a:xfrm>
          <a:prstGeom prst="bracketPair">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18" name="Corchetes 17"/>
          <p:cNvSpPr/>
          <p:nvPr/>
        </p:nvSpPr>
        <p:spPr>
          <a:xfrm>
            <a:off x="833660" y="3506003"/>
            <a:ext cx="2364670" cy="1728192"/>
          </a:xfrm>
          <a:prstGeom prst="bracketPair">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solidFill>
                <a:schemeClr val="bg2">
                  <a:lumMod val="10000"/>
                </a:schemeClr>
              </a:solidFill>
            </a:endParaRPr>
          </a:p>
        </p:txBody>
      </p:sp>
      <p:sp>
        <p:nvSpPr>
          <p:cNvPr id="19" name="Corchetes 18"/>
          <p:cNvSpPr/>
          <p:nvPr/>
        </p:nvSpPr>
        <p:spPr>
          <a:xfrm>
            <a:off x="6241018" y="3504968"/>
            <a:ext cx="2364670" cy="1728192"/>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20" name="Corchetes 19"/>
          <p:cNvSpPr/>
          <p:nvPr/>
        </p:nvSpPr>
        <p:spPr>
          <a:xfrm>
            <a:off x="8929446" y="3501198"/>
            <a:ext cx="2364670" cy="1728192"/>
          </a:xfrm>
          <a:prstGeom prst="bracketPair">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21" name="CuadroTexto 20"/>
          <p:cNvSpPr txBox="1"/>
          <p:nvPr/>
        </p:nvSpPr>
        <p:spPr>
          <a:xfrm>
            <a:off x="1124419" y="3695880"/>
            <a:ext cx="1800200"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EC" dirty="0" smtClean="0">
                <a:solidFill>
                  <a:schemeClr val="bg2">
                    <a:lumMod val="10000"/>
                  </a:schemeClr>
                </a:solidFill>
              </a:rPr>
              <a:t>Activos</a:t>
            </a:r>
          </a:p>
          <a:p>
            <a:pPr marL="285750" indent="-285750">
              <a:lnSpc>
                <a:spcPct val="150000"/>
              </a:lnSpc>
              <a:buFont typeface="Wingdings" panose="05000000000000000000" pitchFamily="2" charset="2"/>
              <a:buChar char="q"/>
            </a:pPr>
            <a:r>
              <a:rPr lang="es-EC" dirty="0" smtClean="0">
                <a:solidFill>
                  <a:schemeClr val="bg2">
                    <a:lumMod val="10000"/>
                  </a:schemeClr>
                </a:solidFill>
              </a:rPr>
              <a:t>Ventas</a:t>
            </a:r>
          </a:p>
          <a:p>
            <a:pPr marL="285750" indent="-285750">
              <a:lnSpc>
                <a:spcPct val="150000"/>
              </a:lnSpc>
              <a:buFont typeface="Wingdings" panose="05000000000000000000" pitchFamily="2" charset="2"/>
              <a:buChar char="q"/>
            </a:pPr>
            <a:r>
              <a:rPr lang="es-EC" dirty="0" smtClean="0">
                <a:solidFill>
                  <a:schemeClr val="bg2">
                    <a:lumMod val="10000"/>
                  </a:schemeClr>
                </a:solidFill>
              </a:rPr>
              <a:t>Utilidad</a:t>
            </a:r>
            <a:endParaRPr lang="es-EC" dirty="0">
              <a:solidFill>
                <a:schemeClr val="bg2">
                  <a:lumMod val="10000"/>
                </a:schemeClr>
              </a:solidFill>
            </a:endParaRPr>
          </a:p>
        </p:txBody>
      </p:sp>
      <p:sp>
        <p:nvSpPr>
          <p:cNvPr id="22" name="CuadroTexto 21"/>
          <p:cNvSpPr txBox="1"/>
          <p:nvPr/>
        </p:nvSpPr>
        <p:spPr>
          <a:xfrm>
            <a:off x="3762403" y="3501198"/>
            <a:ext cx="1884039" cy="1754326"/>
          </a:xfrm>
          <a:prstGeom prst="rect">
            <a:avLst/>
          </a:prstGeom>
          <a:noFill/>
        </p:spPr>
        <p:txBody>
          <a:bodyPr wrap="square" rtlCol="0">
            <a:spAutoFit/>
          </a:bodyPr>
          <a:lstStyle/>
          <a:p>
            <a:pPr marL="285750" indent="-285750">
              <a:buFont typeface="Wingdings" panose="05000000000000000000" pitchFamily="2" charset="2"/>
              <a:buChar char="q"/>
            </a:pPr>
            <a:r>
              <a:rPr lang="es-EC" dirty="0" smtClean="0">
                <a:solidFill>
                  <a:schemeClr val="bg2">
                    <a:lumMod val="10000"/>
                  </a:schemeClr>
                </a:solidFill>
              </a:rPr>
              <a:t>Rotación de cartera</a:t>
            </a:r>
          </a:p>
          <a:p>
            <a:pPr marL="285750" indent="-285750">
              <a:buFont typeface="Wingdings" panose="05000000000000000000" pitchFamily="2" charset="2"/>
              <a:buChar char="q"/>
            </a:pPr>
            <a:r>
              <a:rPr lang="es-EC" dirty="0" smtClean="0">
                <a:solidFill>
                  <a:schemeClr val="bg2">
                    <a:lumMod val="10000"/>
                  </a:schemeClr>
                </a:solidFill>
              </a:rPr>
              <a:t>Rotación de activos</a:t>
            </a:r>
          </a:p>
          <a:p>
            <a:pPr marL="285750" indent="-285750">
              <a:buFont typeface="Wingdings" panose="05000000000000000000" pitchFamily="2" charset="2"/>
              <a:buChar char="q"/>
            </a:pPr>
            <a:r>
              <a:rPr lang="es-EC" dirty="0" smtClean="0">
                <a:solidFill>
                  <a:schemeClr val="bg2">
                    <a:lumMod val="10000"/>
                  </a:schemeClr>
                </a:solidFill>
              </a:rPr>
              <a:t>Rotación de inventarios</a:t>
            </a:r>
            <a:endParaRPr lang="es-EC" dirty="0">
              <a:solidFill>
                <a:schemeClr val="bg2">
                  <a:lumMod val="10000"/>
                </a:schemeClr>
              </a:solidFill>
            </a:endParaRPr>
          </a:p>
        </p:txBody>
      </p:sp>
      <p:sp>
        <p:nvSpPr>
          <p:cNvPr id="23" name="CuadroTexto 22"/>
          <p:cNvSpPr txBox="1"/>
          <p:nvPr/>
        </p:nvSpPr>
        <p:spPr>
          <a:xfrm>
            <a:off x="6462246" y="3603412"/>
            <a:ext cx="1944216" cy="1477328"/>
          </a:xfrm>
          <a:prstGeom prst="rect">
            <a:avLst/>
          </a:prstGeom>
          <a:noFill/>
        </p:spPr>
        <p:txBody>
          <a:bodyPr wrap="square" rtlCol="0">
            <a:spAutoFit/>
          </a:bodyPr>
          <a:lstStyle/>
          <a:p>
            <a:pPr marL="285750" indent="-285750">
              <a:buFont typeface="Wingdings" panose="05000000000000000000" pitchFamily="2" charset="2"/>
              <a:buChar char="q"/>
            </a:pPr>
            <a:r>
              <a:rPr lang="es-EC" dirty="0" smtClean="0">
                <a:solidFill>
                  <a:schemeClr val="bg2">
                    <a:lumMod val="10000"/>
                  </a:schemeClr>
                </a:solidFill>
              </a:rPr>
              <a:t>Margen Bruto</a:t>
            </a:r>
          </a:p>
          <a:p>
            <a:pPr marL="285750" indent="-285750">
              <a:buFont typeface="Wingdings" panose="05000000000000000000" pitchFamily="2" charset="2"/>
              <a:buChar char="q"/>
            </a:pPr>
            <a:r>
              <a:rPr lang="es-EC" dirty="0" smtClean="0">
                <a:solidFill>
                  <a:schemeClr val="bg2">
                    <a:lumMod val="10000"/>
                  </a:schemeClr>
                </a:solidFill>
              </a:rPr>
              <a:t>Margen Operacional</a:t>
            </a:r>
          </a:p>
          <a:p>
            <a:pPr marL="285750" indent="-285750">
              <a:buFont typeface="Wingdings" panose="05000000000000000000" pitchFamily="2" charset="2"/>
              <a:buChar char="q"/>
            </a:pPr>
            <a:r>
              <a:rPr lang="es-EC" dirty="0" smtClean="0">
                <a:solidFill>
                  <a:schemeClr val="bg2">
                    <a:lumMod val="10000"/>
                  </a:schemeClr>
                </a:solidFill>
              </a:rPr>
              <a:t>Margen Neto</a:t>
            </a:r>
          </a:p>
          <a:p>
            <a:pPr marL="285750" indent="-285750">
              <a:buFont typeface="Wingdings" panose="05000000000000000000" pitchFamily="2" charset="2"/>
              <a:buChar char="q"/>
            </a:pPr>
            <a:r>
              <a:rPr lang="es-EC" dirty="0" smtClean="0">
                <a:solidFill>
                  <a:schemeClr val="bg2">
                    <a:lumMod val="10000"/>
                  </a:schemeClr>
                </a:solidFill>
              </a:rPr>
              <a:t>Ebitda/Ventas</a:t>
            </a:r>
            <a:endParaRPr lang="es-EC" dirty="0">
              <a:solidFill>
                <a:schemeClr val="bg2">
                  <a:lumMod val="10000"/>
                </a:schemeClr>
              </a:solidFill>
            </a:endParaRPr>
          </a:p>
        </p:txBody>
      </p:sp>
      <p:sp>
        <p:nvSpPr>
          <p:cNvPr id="24" name="CuadroTexto 23"/>
          <p:cNvSpPr txBox="1"/>
          <p:nvPr/>
        </p:nvSpPr>
        <p:spPr>
          <a:xfrm>
            <a:off x="9022330" y="3507640"/>
            <a:ext cx="2220325"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EC" dirty="0" smtClean="0">
                <a:solidFill>
                  <a:schemeClr val="bg2">
                    <a:lumMod val="10000"/>
                  </a:schemeClr>
                </a:solidFill>
              </a:rPr>
              <a:t>ROA</a:t>
            </a:r>
          </a:p>
          <a:p>
            <a:pPr marL="285750" indent="-285750">
              <a:lnSpc>
                <a:spcPct val="150000"/>
              </a:lnSpc>
              <a:buFont typeface="Wingdings" panose="05000000000000000000" pitchFamily="2" charset="2"/>
              <a:buChar char="q"/>
            </a:pPr>
            <a:r>
              <a:rPr lang="es-EC" dirty="0" smtClean="0">
                <a:solidFill>
                  <a:schemeClr val="bg2">
                    <a:lumMod val="10000"/>
                  </a:schemeClr>
                </a:solidFill>
              </a:rPr>
              <a:t>ROE</a:t>
            </a:r>
          </a:p>
          <a:p>
            <a:pPr marL="285750" indent="-285750">
              <a:lnSpc>
                <a:spcPct val="150000"/>
              </a:lnSpc>
              <a:buFont typeface="Wingdings" panose="05000000000000000000" pitchFamily="2" charset="2"/>
              <a:buChar char="q"/>
            </a:pPr>
            <a:r>
              <a:rPr lang="es-EC" dirty="0" smtClean="0">
                <a:solidFill>
                  <a:schemeClr val="bg2">
                    <a:lumMod val="10000"/>
                  </a:schemeClr>
                </a:solidFill>
              </a:rPr>
              <a:t>Efecto apalancamiento</a:t>
            </a:r>
            <a:endParaRPr lang="es-EC" dirty="0">
              <a:solidFill>
                <a:schemeClr val="bg2">
                  <a:lumMod val="10000"/>
                </a:schemeClr>
              </a:solidFill>
            </a:endParaRPr>
          </a:p>
        </p:txBody>
      </p:sp>
      <p:sp>
        <p:nvSpPr>
          <p:cNvPr id="25" name="Flecha abajo 24"/>
          <p:cNvSpPr/>
          <p:nvPr/>
        </p:nvSpPr>
        <p:spPr>
          <a:xfrm>
            <a:off x="1846734" y="2852936"/>
            <a:ext cx="432048" cy="648262"/>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26" name="Flecha abajo 25"/>
          <p:cNvSpPr/>
          <p:nvPr/>
        </p:nvSpPr>
        <p:spPr>
          <a:xfrm>
            <a:off x="4480321" y="2820360"/>
            <a:ext cx="432048" cy="64826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
        <p:nvSpPr>
          <p:cNvPr id="27" name="Flecha abajo 26"/>
          <p:cNvSpPr/>
          <p:nvPr/>
        </p:nvSpPr>
        <p:spPr>
          <a:xfrm>
            <a:off x="7139322" y="2852936"/>
            <a:ext cx="432048" cy="64826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28" name="Flecha abajo 27"/>
          <p:cNvSpPr/>
          <p:nvPr/>
        </p:nvSpPr>
        <p:spPr>
          <a:xfrm>
            <a:off x="9850422" y="2820360"/>
            <a:ext cx="432048" cy="648262"/>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pic>
        <p:nvPicPr>
          <p:cNvPr id="29" name="Imagen 28"/>
          <p:cNvPicPr>
            <a:picLocks noChangeAspect="1"/>
          </p:cNvPicPr>
          <p:nvPr/>
        </p:nvPicPr>
        <p:blipFill>
          <a:blip r:embed="rId2"/>
          <a:stretch>
            <a:fillRect/>
          </a:stretch>
        </p:blipFill>
        <p:spPr>
          <a:xfrm>
            <a:off x="9881591" y="149522"/>
            <a:ext cx="1550415" cy="1550415"/>
          </a:xfrm>
          <a:prstGeom prst="rect">
            <a:avLst/>
          </a:prstGeom>
        </p:spPr>
      </p:pic>
    </p:spTree>
    <p:extLst>
      <p:ext uri="{BB962C8B-B14F-4D97-AF65-F5344CB8AC3E}">
        <p14:creationId xmlns:p14="http://schemas.microsoft.com/office/powerpoint/2010/main" val="1917464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2875764" y="862614"/>
            <a:ext cx="6088525" cy="707886"/>
          </a:xfrm>
          <a:prstGeom prst="rect">
            <a:avLst/>
          </a:prstGeom>
          <a:noFill/>
        </p:spPr>
        <p:txBody>
          <a:bodyPr wrap="none" lIns="91440" tIns="45720" rIns="91440" bIns="45720">
            <a:spAutoFit/>
          </a:bodyPr>
          <a:lstStyle/>
          <a:p>
            <a:pPr algn="ctr"/>
            <a:r>
              <a:rPr lang="es-ES" sz="4000" b="0" cap="none" spc="0" dirty="0" smtClean="0">
                <a:ln w="0"/>
                <a:solidFill>
                  <a:schemeClr val="accent1"/>
                </a:solidFill>
                <a:effectLst>
                  <a:outerShdw blurRad="38100" dist="25400" dir="5400000" algn="ctr" rotWithShape="0">
                    <a:srgbClr val="6E747A">
                      <a:alpha val="43000"/>
                    </a:srgbClr>
                  </a:outerShdw>
                </a:effectLst>
              </a:rPr>
              <a:t>Modelo del Pacto Mundial</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pic>
        <p:nvPicPr>
          <p:cNvPr id="4" name="Imagen 3"/>
          <p:cNvPicPr>
            <a:picLocks noChangeAspect="1"/>
          </p:cNvPicPr>
          <p:nvPr/>
        </p:nvPicPr>
        <p:blipFill rotWithShape="1">
          <a:blip r:embed="rId2"/>
          <a:srcRect b="21750"/>
          <a:stretch/>
        </p:blipFill>
        <p:spPr>
          <a:xfrm>
            <a:off x="9048916" y="713677"/>
            <a:ext cx="1594515" cy="1370140"/>
          </a:xfrm>
          <a:prstGeom prst="rect">
            <a:avLst/>
          </a:prstGeom>
        </p:spPr>
      </p:pic>
      <p:sp>
        <p:nvSpPr>
          <p:cNvPr id="5" name="Proceso 4"/>
          <p:cNvSpPr/>
          <p:nvPr/>
        </p:nvSpPr>
        <p:spPr>
          <a:xfrm>
            <a:off x="9839622" y="2816932"/>
            <a:ext cx="2160240" cy="2088232"/>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smtClean="0"/>
              <a:t>COMUNICACIÓN DEL PROGRESO</a:t>
            </a:r>
            <a:endParaRPr lang="es-EC" b="1" dirty="0"/>
          </a:p>
        </p:txBody>
      </p:sp>
      <p:sp>
        <p:nvSpPr>
          <p:cNvPr id="6" name="Proceso 5"/>
          <p:cNvSpPr/>
          <p:nvPr/>
        </p:nvSpPr>
        <p:spPr>
          <a:xfrm>
            <a:off x="276008" y="3014874"/>
            <a:ext cx="2232248" cy="648072"/>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ÁMBITO LABORAL</a:t>
            </a:r>
            <a:endParaRPr lang="es-EC" b="1" dirty="0"/>
          </a:p>
        </p:txBody>
      </p:sp>
      <p:sp>
        <p:nvSpPr>
          <p:cNvPr id="7" name="Proceso 6"/>
          <p:cNvSpPr/>
          <p:nvPr/>
        </p:nvSpPr>
        <p:spPr>
          <a:xfrm>
            <a:off x="276008" y="3933056"/>
            <a:ext cx="2205347" cy="648072"/>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MEDIO AMBIENTE</a:t>
            </a:r>
            <a:endParaRPr lang="es-EC" b="1" dirty="0"/>
          </a:p>
        </p:txBody>
      </p:sp>
      <p:sp>
        <p:nvSpPr>
          <p:cNvPr id="8" name="Proceso 7"/>
          <p:cNvSpPr/>
          <p:nvPr/>
        </p:nvSpPr>
        <p:spPr>
          <a:xfrm>
            <a:off x="217449" y="4767274"/>
            <a:ext cx="2349363" cy="648072"/>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ANTICORRUPCIÓN</a:t>
            </a:r>
            <a:endParaRPr lang="es-EC" b="1" dirty="0"/>
          </a:p>
        </p:txBody>
      </p:sp>
      <p:sp>
        <p:nvSpPr>
          <p:cNvPr id="9" name="Proceso 8"/>
          <p:cNvSpPr/>
          <p:nvPr/>
        </p:nvSpPr>
        <p:spPr>
          <a:xfrm>
            <a:off x="290171" y="2168860"/>
            <a:ext cx="2203918" cy="648072"/>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DERECHOS HUMANOS</a:t>
            </a:r>
            <a:endParaRPr lang="es-EC" b="1" dirty="0"/>
          </a:p>
        </p:txBody>
      </p:sp>
      <p:sp>
        <p:nvSpPr>
          <p:cNvPr id="14" name="CuadroTexto 13"/>
          <p:cNvSpPr txBox="1"/>
          <p:nvPr/>
        </p:nvSpPr>
        <p:spPr>
          <a:xfrm>
            <a:off x="-372066" y="1622152"/>
            <a:ext cx="3528392" cy="461665"/>
          </a:xfrm>
          <a:prstGeom prst="rect">
            <a:avLst/>
          </a:prstGeom>
          <a:noFill/>
        </p:spPr>
        <p:txBody>
          <a:bodyPr wrap="square" rtlCol="0">
            <a:spAutoFit/>
          </a:bodyPr>
          <a:lstStyle/>
          <a:p>
            <a:pPr algn="ctr"/>
            <a:r>
              <a:rPr lang="es-EC" sz="2400" b="1" dirty="0" smtClean="0">
                <a:solidFill>
                  <a:schemeClr val="bg2">
                    <a:lumMod val="10000"/>
                  </a:schemeClr>
                </a:solidFill>
              </a:rPr>
              <a:t>DIMENSIONES</a:t>
            </a:r>
            <a:endParaRPr lang="es-EC" sz="2400" b="1" dirty="0">
              <a:solidFill>
                <a:schemeClr val="bg2">
                  <a:lumMod val="10000"/>
                </a:schemeClr>
              </a:solidFill>
            </a:endParaRPr>
          </a:p>
        </p:txBody>
      </p:sp>
      <p:sp>
        <p:nvSpPr>
          <p:cNvPr id="15" name="CuadroTexto 14"/>
          <p:cNvSpPr txBox="1"/>
          <p:nvPr/>
        </p:nvSpPr>
        <p:spPr>
          <a:xfrm>
            <a:off x="2475999" y="1623894"/>
            <a:ext cx="3528392" cy="461665"/>
          </a:xfrm>
          <a:prstGeom prst="rect">
            <a:avLst/>
          </a:prstGeom>
          <a:noFill/>
        </p:spPr>
        <p:txBody>
          <a:bodyPr wrap="square" rtlCol="0">
            <a:spAutoFit/>
          </a:bodyPr>
          <a:lstStyle/>
          <a:p>
            <a:pPr algn="ctr"/>
            <a:r>
              <a:rPr lang="es-EC" sz="2400" b="1" dirty="0" smtClean="0">
                <a:solidFill>
                  <a:schemeClr val="bg2">
                    <a:lumMod val="10000"/>
                  </a:schemeClr>
                </a:solidFill>
              </a:rPr>
              <a:t>PRINCIPIOS</a:t>
            </a:r>
            <a:endParaRPr lang="es-EC" sz="2400" b="1" dirty="0">
              <a:solidFill>
                <a:schemeClr val="bg2">
                  <a:lumMod val="10000"/>
                </a:schemeClr>
              </a:solidFill>
            </a:endParaRPr>
          </a:p>
        </p:txBody>
      </p:sp>
      <p:sp>
        <p:nvSpPr>
          <p:cNvPr id="16" name="Proceso 15"/>
          <p:cNvSpPr/>
          <p:nvPr/>
        </p:nvSpPr>
        <p:spPr>
          <a:xfrm>
            <a:off x="3293619" y="2168860"/>
            <a:ext cx="1800200" cy="648072"/>
          </a:xfrm>
          <a:prstGeom prst="flowChart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smtClean="0"/>
              <a:t>1-2</a:t>
            </a:r>
            <a:endParaRPr lang="es-EC" b="1" dirty="0"/>
          </a:p>
        </p:txBody>
      </p:sp>
      <p:sp>
        <p:nvSpPr>
          <p:cNvPr id="17" name="Proceso 16"/>
          <p:cNvSpPr/>
          <p:nvPr/>
        </p:nvSpPr>
        <p:spPr>
          <a:xfrm>
            <a:off x="3306997" y="2974473"/>
            <a:ext cx="1800200" cy="648072"/>
          </a:xfrm>
          <a:prstGeom prst="flowChart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smtClean="0"/>
              <a:t>3-4-5-6</a:t>
            </a:r>
            <a:endParaRPr lang="es-EC" b="1" dirty="0"/>
          </a:p>
        </p:txBody>
      </p:sp>
      <p:sp>
        <p:nvSpPr>
          <p:cNvPr id="18" name="Proceso 17"/>
          <p:cNvSpPr/>
          <p:nvPr/>
        </p:nvSpPr>
        <p:spPr>
          <a:xfrm>
            <a:off x="3293619" y="3818025"/>
            <a:ext cx="1800200" cy="648072"/>
          </a:xfrm>
          <a:prstGeom prst="flowChart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smtClean="0"/>
              <a:t>7-8-9</a:t>
            </a:r>
            <a:endParaRPr lang="es-EC" b="1" dirty="0"/>
          </a:p>
        </p:txBody>
      </p:sp>
      <p:sp>
        <p:nvSpPr>
          <p:cNvPr id="19" name="Proceso 18"/>
          <p:cNvSpPr/>
          <p:nvPr/>
        </p:nvSpPr>
        <p:spPr>
          <a:xfrm>
            <a:off x="3280169" y="4767274"/>
            <a:ext cx="1800200" cy="648072"/>
          </a:xfrm>
          <a:prstGeom prst="flowChart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smtClean="0"/>
              <a:t>10</a:t>
            </a:r>
            <a:endParaRPr lang="es-EC" b="1" dirty="0"/>
          </a:p>
        </p:txBody>
      </p:sp>
      <p:cxnSp>
        <p:nvCxnSpPr>
          <p:cNvPr id="21" name="Conector recto 20"/>
          <p:cNvCxnSpPr>
            <a:stCxn id="9" idx="3"/>
            <a:endCxn id="16" idx="1"/>
          </p:cNvCxnSpPr>
          <p:nvPr/>
        </p:nvCxnSpPr>
        <p:spPr>
          <a:xfrm>
            <a:off x="2494089" y="2492896"/>
            <a:ext cx="79953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3" name="Conector recto 22"/>
          <p:cNvCxnSpPr/>
          <p:nvPr/>
        </p:nvCxnSpPr>
        <p:spPr>
          <a:xfrm>
            <a:off x="2475999" y="4257092"/>
            <a:ext cx="79953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4" name="Conector recto 23"/>
          <p:cNvCxnSpPr/>
          <p:nvPr/>
        </p:nvCxnSpPr>
        <p:spPr>
          <a:xfrm>
            <a:off x="2475999" y="5091310"/>
            <a:ext cx="79953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25" name="Conector recto 24"/>
          <p:cNvCxnSpPr/>
          <p:nvPr/>
        </p:nvCxnSpPr>
        <p:spPr>
          <a:xfrm>
            <a:off x="2508256" y="3338910"/>
            <a:ext cx="799530" cy="0"/>
          </a:xfrm>
          <a:prstGeom prst="line">
            <a:avLst/>
          </a:prstGeom>
        </p:spPr>
        <p:style>
          <a:lnRef idx="3">
            <a:schemeClr val="accent5"/>
          </a:lnRef>
          <a:fillRef idx="0">
            <a:schemeClr val="accent5"/>
          </a:fillRef>
          <a:effectRef idx="2">
            <a:schemeClr val="accent5"/>
          </a:effectRef>
          <a:fontRef idx="minor">
            <a:schemeClr val="tx1"/>
          </a:fontRef>
        </p:style>
      </p:cxnSp>
      <p:sp>
        <p:nvSpPr>
          <p:cNvPr id="27" name="Rectángulo 26"/>
          <p:cNvSpPr/>
          <p:nvPr/>
        </p:nvSpPr>
        <p:spPr>
          <a:xfrm>
            <a:off x="6383238" y="3556415"/>
            <a:ext cx="261802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800" b="1" cap="none" spc="0" dirty="0" smtClean="0">
                <a:ln/>
                <a:solidFill>
                  <a:schemeClr val="accent3"/>
                </a:solidFill>
                <a:effectLst/>
              </a:rPr>
              <a:t>ACTIVIDADES</a:t>
            </a:r>
            <a:endParaRPr lang="es-ES" sz="2800" b="1" cap="none" spc="0" dirty="0">
              <a:ln/>
              <a:solidFill>
                <a:schemeClr val="accent3"/>
              </a:solidFill>
              <a:effectLst/>
            </a:endParaRPr>
          </a:p>
        </p:txBody>
      </p:sp>
      <p:sp>
        <p:nvSpPr>
          <p:cNvPr id="28" name="Flecha a la derecha con bandas 27"/>
          <p:cNvSpPr/>
          <p:nvPr/>
        </p:nvSpPr>
        <p:spPr>
          <a:xfrm>
            <a:off x="9026715" y="3600520"/>
            <a:ext cx="694344" cy="479115"/>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cxnSp>
        <p:nvCxnSpPr>
          <p:cNvPr id="30" name="Conector angular 29"/>
          <p:cNvCxnSpPr>
            <a:stCxn id="16" idx="3"/>
            <a:endCxn id="27" idx="1"/>
          </p:cNvCxnSpPr>
          <p:nvPr/>
        </p:nvCxnSpPr>
        <p:spPr>
          <a:xfrm>
            <a:off x="5093819" y="2492896"/>
            <a:ext cx="1289419" cy="1325129"/>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2" name="Conector angular 31"/>
          <p:cNvCxnSpPr>
            <a:stCxn id="17" idx="3"/>
            <a:endCxn id="27" idx="1"/>
          </p:cNvCxnSpPr>
          <p:nvPr/>
        </p:nvCxnSpPr>
        <p:spPr>
          <a:xfrm>
            <a:off x="5107197" y="3298509"/>
            <a:ext cx="1276041" cy="519516"/>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4" name="Conector angular 33"/>
          <p:cNvCxnSpPr>
            <a:stCxn id="18" idx="3"/>
            <a:endCxn id="27" idx="1"/>
          </p:cNvCxnSpPr>
          <p:nvPr/>
        </p:nvCxnSpPr>
        <p:spPr>
          <a:xfrm flipV="1">
            <a:off x="5093819" y="3818025"/>
            <a:ext cx="1289419" cy="324036"/>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6" name="Conector angular 35"/>
          <p:cNvCxnSpPr>
            <a:stCxn id="19" idx="3"/>
          </p:cNvCxnSpPr>
          <p:nvPr/>
        </p:nvCxnSpPr>
        <p:spPr>
          <a:xfrm flipV="1">
            <a:off x="5080369" y="3786812"/>
            <a:ext cx="658159" cy="1304498"/>
          </a:xfrm>
          <a:prstGeom prst="bentConnector2">
            <a:avLst/>
          </a:prstGeom>
          <a:ln>
            <a:tailEnd type="triangle"/>
          </a:ln>
        </p:spPr>
        <p:style>
          <a:lnRef idx="3">
            <a:schemeClr val="accent5"/>
          </a:lnRef>
          <a:fillRef idx="0">
            <a:schemeClr val="accent5"/>
          </a:fillRef>
          <a:effectRef idx="2">
            <a:schemeClr val="accent5"/>
          </a:effectRef>
          <a:fontRef idx="minor">
            <a:schemeClr val="tx1"/>
          </a:fontRef>
        </p:style>
      </p:cxnSp>
      <p:sp>
        <p:nvSpPr>
          <p:cNvPr id="37" name="CuadroTexto 36"/>
          <p:cNvSpPr txBox="1"/>
          <p:nvPr/>
        </p:nvSpPr>
        <p:spPr>
          <a:xfrm>
            <a:off x="10775726" y="1108835"/>
            <a:ext cx="1080120" cy="830997"/>
          </a:xfrm>
          <a:prstGeom prst="rect">
            <a:avLst/>
          </a:prstGeom>
          <a:noFill/>
        </p:spPr>
        <p:txBody>
          <a:bodyPr wrap="square" rtlCol="0">
            <a:spAutoFit/>
          </a:bodyPr>
          <a:lstStyle/>
          <a:p>
            <a:r>
              <a:rPr lang="es-EC" sz="2400" b="1" dirty="0" smtClean="0">
                <a:solidFill>
                  <a:schemeClr val="bg2">
                    <a:lumMod val="10000"/>
                  </a:schemeClr>
                </a:solidFill>
              </a:rPr>
              <a:t>1999</a:t>
            </a:r>
          </a:p>
          <a:p>
            <a:r>
              <a:rPr lang="es-EC" sz="2400" b="1" dirty="0" smtClean="0">
                <a:solidFill>
                  <a:schemeClr val="bg2">
                    <a:lumMod val="10000"/>
                  </a:schemeClr>
                </a:solidFill>
              </a:rPr>
              <a:t>ONU</a:t>
            </a:r>
            <a:endParaRPr lang="es-EC" sz="2400" b="1" dirty="0">
              <a:solidFill>
                <a:schemeClr val="bg2">
                  <a:lumMod val="10000"/>
                </a:schemeClr>
              </a:solidFill>
            </a:endParaRPr>
          </a:p>
        </p:txBody>
      </p:sp>
      <p:pic>
        <p:nvPicPr>
          <p:cNvPr id="38" name="Imagen 37"/>
          <p:cNvPicPr>
            <a:picLocks noChangeAspect="1"/>
          </p:cNvPicPr>
          <p:nvPr/>
        </p:nvPicPr>
        <p:blipFill>
          <a:blip r:embed="rId3"/>
          <a:stretch>
            <a:fillRect/>
          </a:stretch>
        </p:blipFill>
        <p:spPr>
          <a:xfrm>
            <a:off x="6608394" y="4166744"/>
            <a:ext cx="2094515" cy="1849132"/>
          </a:xfrm>
          <a:prstGeom prst="rect">
            <a:avLst/>
          </a:prstGeom>
        </p:spPr>
      </p:pic>
      <p:pic>
        <p:nvPicPr>
          <p:cNvPr id="39" name="Imagen 38"/>
          <p:cNvPicPr>
            <a:picLocks noChangeAspect="1"/>
          </p:cNvPicPr>
          <p:nvPr/>
        </p:nvPicPr>
        <p:blipFill>
          <a:blip r:embed="rId4">
            <a:extLst>
              <a:ext uri="{BEBA8EAE-BF5A-486C-A8C5-ECC9F3942E4B}">
                <a14:imgProps xmlns:a14="http://schemas.microsoft.com/office/drawing/2010/main">
                  <a14:imgLayer r:embed="rId5">
                    <a14:imgEffect>
                      <a14:backgroundRemoval t="9639" b="100000" l="9901" r="89769"/>
                    </a14:imgEffect>
                  </a14:imgLayer>
                </a14:imgProps>
              </a:ext>
            </a:extLst>
          </a:blip>
          <a:stretch>
            <a:fillRect/>
          </a:stretch>
        </p:blipFill>
        <p:spPr>
          <a:xfrm>
            <a:off x="6071960" y="1622152"/>
            <a:ext cx="3122953" cy="1710925"/>
          </a:xfrm>
          <a:prstGeom prst="rect">
            <a:avLst/>
          </a:prstGeom>
        </p:spPr>
      </p:pic>
    </p:spTree>
    <p:extLst>
      <p:ext uri="{BB962C8B-B14F-4D97-AF65-F5344CB8AC3E}">
        <p14:creationId xmlns:p14="http://schemas.microsoft.com/office/powerpoint/2010/main" val="2146573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2998862" y="908720"/>
            <a:ext cx="6059672" cy="707886"/>
          </a:xfrm>
          <a:prstGeom prst="rect">
            <a:avLst/>
          </a:prstGeom>
          <a:noFill/>
        </p:spPr>
        <p:txBody>
          <a:bodyPr wrap="none" lIns="91440" tIns="45720" rIns="91440" bIns="45720">
            <a:spAutoFit/>
          </a:bodyPr>
          <a:lstStyle/>
          <a:p>
            <a:pPr algn="ctr"/>
            <a:r>
              <a:rPr lang="es-ES" sz="4000" b="0" cap="none" spc="0" dirty="0" smtClean="0">
                <a:ln w="0"/>
                <a:solidFill>
                  <a:schemeClr val="accent1"/>
                </a:solidFill>
                <a:effectLst>
                  <a:outerShdw blurRad="38100" dist="25400" dir="5400000" algn="ctr" rotWithShape="0">
                    <a:srgbClr val="6E747A">
                      <a:alpha val="43000"/>
                    </a:srgbClr>
                  </a:outerShdw>
                </a:effectLst>
              </a:rPr>
              <a:t>Global Reporting Initiative</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4" name="CuadroTexto 3"/>
          <p:cNvSpPr txBox="1"/>
          <p:nvPr/>
        </p:nvSpPr>
        <p:spPr>
          <a:xfrm>
            <a:off x="10343678" y="760170"/>
            <a:ext cx="1512168" cy="830997"/>
          </a:xfrm>
          <a:prstGeom prst="rect">
            <a:avLst/>
          </a:prstGeom>
          <a:noFill/>
        </p:spPr>
        <p:txBody>
          <a:bodyPr wrap="square" rtlCol="0">
            <a:spAutoFit/>
          </a:bodyPr>
          <a:lstStyle/>
          <a:p>
            <a:pPr algn="ctr"/>
            <a:r>
              <a:rPr lang="es-EC" sz="2400" b="1" dirty="0" smtClean="0">
                <a:solidFill>
                  <a:schemeClr val="bg2">
                    <a:lumMod val="10000"/>
                  </a:schemeClr>
                </a:solidFill>
              </a:rPr>
              <a:t>1997</a:t>
            </a:r>
          </a:p>
          <a:p>
            <a:pPr algn="ctr"/>
            <a:r>
              <a:rPr lang="es-EC" sz="2400" b="1" dirty="0" smtClean="0">
                <a:solidFill>
                  <a:schemeClr val="bg2">
                    <a:lumMod val="10000"/>
                  </a:schemeClr>
                </a:solidFill>
              </a:rPr>
              <a:t>PNUMA</a:t>
            </a:r>
            <a:endParaRPr lang="es-EC" sz="2400" b="1" dirty="0">
              <a:solidFill>
                <a:schemeClr val="bg2">
                  <a:lumMod val="10000"/>
                </a:schemeClr>
              </a:solidFill>
            </a:endParaRPr>
          </a:p>
        </p:txBody>
      </p:sp>
      <p:pic>
        <p:nvPicPr>
          <p:cNvPr id="5" name="Imagen 4"/>
          <p:cNvPicPr>
            <a:picLocks noChangeAspect="1"/>
          </p:cNvPicPr>
          <p:nvPr/>
        </p:nvPicPr>
        <p:blipFill rotWithShape="1">
          <a:blip r:embed="rId2"/>
          <a:srcRect l="9586" t="11963" r="54538" b="16717"/>
          <a:stretch/>
        </p:blipFill>
        <p:spPr>
          <a:xfrm>
            <a:off x="9356568" y="635609"/>
            <a:ext cx="1086682" cy="1080121"/>
          </a:xfrm>
          <a:prstGeom prst="rect">
            <a:avLst/>
          </a:prstGeom>
        </p:spPr>
      </p:pic>
      <p:sp>
        <p:nvSpPr>
          <p:cNvPr id="6" name="Proceso 5"/>
          <p:cNvSpPr/>
          <p:nvPr/>
        </p:nvSpPr>
        <p:spPr>
          <a:xfrm>
            <a:off x="550590" y="1715730"/>
            <a:ext cx="2592288" cy="864096"/>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Nivel de calidad y precisión de los informes</a:t>
            </a:r>
            <a:endParaRPr lang="es-EC" b="1" dirty="0"/>
          </a:p>
        </p:txBody>
      </p:sp>
      <p:sp>
        <p:nvSpPr>
          <p:cNvPr id="7" name="Proceso 6"/>
          <p:cNvSpPr/>
          <p:nvPr/>
        </p:nvSpPr>
        <p:spPr>
          <a:xfrm>
            <a:off x="586594" y="2918784"/>
            <a:ext cx="2520280" cy="936104"/>
          </a:xfrm>
          <a:prstGeom prst="flowChart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b="1" dirty="0" smtClean="0"/>
              <a:t>Indicadores KPI (rendimiento de un proceso)</a:t>
            </a:r>
            <a:endParaRPr lang="es-EC" b="1" dirty="0"/>
          </a:p>
        </p:txBody>
      </p:sp>
      <p:cxnSp>
        <p:nvCxnSpPr>
          <p:cNvPr id="9" name="Conector recto de flecha 8"/>
          <p:cNvCxnSpPr>
            <a:stCxn id="6" idx="2"/>
            <a:endCxn id="7" idx="0"/>
          </p:cNvCxnSpPr>
          <p:nvPr/>
        </p:nvCxnSpPr>
        <p:spPr>
          <a:xfrm>
            <a:off x="1846734" y="2579826"/>
            <a:ext cx="0" cy="33895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2" name="Proceso 11"/>
          <p:cNvSpPr/>
          <p:nvPr/>
        </p:nvSpPr>
        <p:spPr>
          <a:xfrm>
            <a:off x="190550" y="4437112"/>
            <a:ext cx="1224136" cy="864096"/>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G3</a:t>
            </a:r>
          </a:p>
        </p:txBody>
      </p:sp>
      <p:sp>
        <p:nvSpPr>
          <p:cNvPr id="13" name="Proceso 12"/>
          <p:cNvSpPr/>
          <p:nvPr/>
        </p:nvSpPr>
        <p:spPr>
          <a:xfrm>
            <a:off x="2003487" y="4437112"/>
            <a:ext cx="1224136" cy="864096"/>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G4</a:t>
            </a:r>
          </a:p>
          <a:p>
            <a:pPr algn="ctr"/>
            <a:r>
              <a:rPr lang="es-EC" b="1" dirty="0" smtClean="0"/>
              <a:t>2016</a:t>
            </a:r>
          </a:p>
        </p:txBody>
      </p:sp>
      <p:cxnSp>
        <p:nvCxnSpPr>
          <p:cNvPr id="15" name="Conector angular 14"/>
          <p:cNvCxnSpPr>
            <a:stCxn id="7" idx="2"/>
            <a:endCxn id="13" idx="0"/>
          </p:cNvCxnSpPr>
          <p:nvPr/>
        </p:nvCxnSpPr>
        <p:spPr>
          <a:xfrm rot="16200000" flipH="1">
            <a:off x="1940032" y="3761589"/>
            <a:ext cx="582224" cy="768821"/>
          </a:xfrm>
          <a:prstGeom prst="bent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 name="Conector angular 16"/>
          <p:cNvCxnSpPr>
            <a:stCxn id="7" idx="2"/>
            <a:endCxn id="12" idx="0"/>
          </p:cNvCxnSpPr>
          <p:nvPr/>
        </p:nvCxnSpPr>
        <p:spPr>
          <a:xfrm rot="5400000">
            <a:off x="1033564" y="3623942"/>
            <a:ext cx="582224" cy="1044116"/>
          </a:xfrm>
          <a:prstGeom prst="bentConnector3">
            <a:avLst/>
          </a:prstGeom>
          <a:ln>
            <a:tailEnd type="triangle"/>
          </a:ln>
        </p:spPr>
        <p:style>
          <a:lnRef idx="2">
            <a:schemeClr val="accent4"/>
          </a:lnRef>
          <a:fillRef idx="0">
            <a:schemeClr val="accent4"/>
          </a:fillRef>
          <a:effectRef idx="1">
            <a:schemeClr val="accent4"/>
          </a:effectRef>
          <a:fontRef idx="minor">
            <a:schemeClr val="tx1"/>
          </a:fontRef>
        </p:style>
      </p:cxnSp>
      <p:sp>
        <p:nvSpPr>
          <p:cNvPr id="20" name="Proceso 19"/>
          <p:cNvSpPr/>
          <p:nvPr/>
        </p:nvSpPr>
        <p:spPr>
          <a:xfrm>
            <a:off x="4493232" y="3137887"/>
            <a:ext cx="2952328" cy="201622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ü"/>
            </a:pPr>
            <a:r>
              <a:rPr lang="es-EC" dirty="0">
                <a:solidFill>
                  <a:schemeClr val="bg2">
                    <a:lumMod val="10000"/>
                  </a:schemeClr>
                </a:solidFill>
              </a:rPr>
              <a:t>Estándares Universales</a:t>
            </a:r>
          </a:p>
          <a:p>
            <a:pPr marL="285750" indent="-285750">
              <a:buFont typeface="Wingdings" panose="05000000000000000000" pitchFamily="2" charset="2"/>
              <a:buChar char="ü"/>
            </a:pPr>
            <a:r>
              <a:rPr lang="es-EC" dirty="0">
                <a:solidFill>
                  <a:schemeClr val="bg2">
                    <a:lumMod val="10000"/>
                  </a:schemeClr>
                </a:solidFill>
              </a:rPr>
              <a:t>Estándares Temáticos</a:t>
            </a:r>
          </a:p>
          <a:p>
            <a:pPr marL="342900" indent="-342900">
              <a:buFont typeface="+mj-lt"/>
              <a:buAutoNum type="arabicPeriod"/>
            </a:pPr>
            <a:r>
              <a:rPr lang="es-EC" dirty="0">
                <a:solidFill>
                  <a:schemeClr val="bg2">
                    <a:lumMod val="10000"/>
                  </a:schemeClr>
                </a:solidFill>
              </a:rPr>
              <a:t>Económicos</a:t>
            </a:r>
          </a:p>
          <a:p>
            <a:pPr marL="342900" indent="-342900">
              <a:buFont typeface="+mj-lt"/>
              <a:buAutoNum type="arabicPeriod"/>
            </a:pPr>
            <a:r>
              <a:rPr lang="es-EC" dirty="0">
                <a:solidFill>
                  <a:schemeClr val="bg2">
                    <a:lumMod val="10000"/>
                  </a:schemeClr>
                </a:solidFill>
              </a:rPr>
              <a:t>Sociales</a:t>
            </a:r>
          </a:p>
          <a:p>
            <a:pPr marL="342900" indent="-342900">
              <a:buFont typeface="+mj-lt"/>
              <a:buAutoNum type="arabicPeriod"/>
            </a:pPr>
            <a:r>
              <a:rPr lang="es-EC" dirty="0">
                <a:solidFill>
                  <a:schemeClr val="bg2">
                    <a:lumMod val="10000"/>
                  </a:schemeClr>
                </a:solidFill>
              </a:rPr>
              <a:t>Ambientales</a:t>
            </a:r>
          </a:p>
        </p:txBody>
      </p:sp>
      <p:sp>
        <p:nvSpPr>
          <p:cNvPr id="21" name="Rectángulo 20"/>
          <p:cNvSpPr/>
          <p:nvPr/>
        </p:nvSpPr>
        <p:spPr>
          <a:xfrm>
            <a:off x="4414181" y="2334009"/>
            <a:ext cx="3013966"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smtClean="0">
                <a:ln/>
                <a:solidFill>
                  <a:schemeClr val="accent3"/>
                </a:solidFill>
                <a:effectLst/>
              </a:rPr>
              <a:t>ESTÁNDARES</a:t>
            </a:r>
            <a:endParaRPr lang="es-ES" sz="3200" b="1" cap="none" spc="0" dirty="0">
              <a:ln/>
              <a:solidFill>
                <a:schemeClr val="accent3"/>
              </a:solidFill>
              <a:effectLst/>
            </a:endParaRPr>
          </a:p>
        </p:txBody>
      </p:sp>
      <p:sp>
        <p:nvSpPr>
          <p:cNvPr id="23" name="Rectángulo 22"/>
          <p:cNvSpPr/>
          <p:nvPr/>
        </p:nvSpPr>
        <p:spPr>
          <a:xfrm>
            <a:off x="8123621" y="4437112"/>
            <a:ext cx="3552576" cy="584775"/>
          </a:xfrm>
          <a:prstGeom prst="rect">
            <a:avLst/>
          </a:prstGeom>
          <a:noFill/>
        </p:spPr>
        <p:txBody>
          <a:bodyPr wrap="none" lIns="91440" tIns="45720" rIns="91440" bIns="45720">
            <a:spAutoFit/>
          </a:bodyPr>
          <a:lstStyle/>
          <a:p>
            <a:pPr algn="ctr"/>
            <a:r>
              <a:rPr lang="es-ES" sz="32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STAKEHOLDERS</a:t>
            </a:r>
            <a:endParaRPr lang="es-ES" sz="3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5" name="Imagen 24"/>
          <p:cNvPicPr>
            <a:picLocks noChangeAspect="1"/>
          </p:cNvPicPr>
          <p:nvPr/>
        </p:nvPicPr>
        <p:blipFill>
          <a:blip r:embed="rId3">
            <a:extLst>
              <a:ext uri="{BEBA8EAE-BF5A-486C-A8C5-ECC9F3942E4B}">
                <a14:imgProps xmlns:a14="http://schemas.microsoft.com/office/drawing/2010/main">
                  <a14:imgLayer r:embed="rId4">
                    <a14:imgEffect>
                      <a14:backgroundRemoval t="4889" b="99556" l="7556" r="100000"/>
                    </a14:imgEffect>
                  </a14:imgLayer>
                </a14:imgProps>
              </a:ext>
            </a:extLst>
          </a:blip>
          <a:stretch>
            <a:fillRect/>
          </a:stretch>
        </p:blipFill>
        <p:spPr>
          <a:xfrm>
            <a:off x="8765462" y="2169424"/>
            <a:ext cx="2143125" cy="2143125"/>
          </a:xfrm>
          <a:prstGeom prst="rect">
            <a:avLst/>
          </a:prstGeom>
        </p:spPr>
      </p:pic>
    </p:spTree>
    <p:extLst>
      <p:ext uri="{BB962C8B-B14F-4D97-AF65-F5344CB8AC3E}">
        <p14:creationId xmlns:p14="http://schemas.microsoft.com/office/powerpoint/2010/main" val="32240886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58950" y="908720"/>
            <a:ext cx="8539517" cy="1323439"/>
          </a:xfrm>
          <a:prstGeom prst="rect">
            <a:avLst/>
          </a:prstGeom>
          <a:noFill/>
        </p:spPr>
        <p:txBody>
          <a:bodyPr wrap="none" lIns="91440" tIns="45720" rIns="91440" bIns="45720">
            <a:spAutoFit/>
          </a:bodyPr>
          <a:lstStyle/>
          <a:p>
            <a:pPr algn="ctr"/>
            <a:r>
              <a:rPr lang="es-ES" sz="4000" b="0" cap="none" spc="0" dirty="0" smtClean="0">
                <a:ln w="0"/>
                <a:solidFill>
                  <a:schemeClr val="accent1"/>
                </a:solidFill>
                <a:effectLst>
                  <a:outerShdw blurRad="38100" dist="25400" dir="5400000" algn="ctr" rotWithShape="0">
                    <a:srgbClr val="6E747A">
                      <a:alpha val="43000"/>
                    </a:srgbClr>
                  </a:outerShdw>
                </a:effectLst>
              </a:rPr>
              <a:t>Responsabilidad Social Empresarial </a:t>
            </a:r>
          </a:p>
          <a:p>
            <a:pPr algn="ctr"/>
            <a:r>
              <a:rPr lang="es-ES" sz="4000" b="0" cap="none" spc="0" dirty="0" smtClean="0">
                <a:ln w="0"/>
                <a:solidFill>
                  <a:schemeClr val="accent1"/>
                </a:solidFill>
                <a:effectLst>
                  <a:outerShdw blurRad="38100" dist="25400" dir="5400000" algn="ctr" rotWithShape="0">
                    <a:srgbClr val="6E747A">
                      <a:alpha val="43000"/>
                    </a:srgbClr>
                  </a:outerShdw>
                </a:effectLst>
              </a:rPr>
              <a:t>en América Latina</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3" name="Pentágono 2"/>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5" name="Proceso 4"/>
          <p:cNvSpPr/>
          <p:nvPr/>
        </p:nvSpPr>
        <p:spPr>
          <a:xfrm>
            <a:off x="766614" y="1851259"/>
            <a:ext cx="2664296" cy="1584176"/>
          </a:xfrm>
          <a:prstGeom prst="flowChart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Presión social por la sobreexplotación de recursos naturales y humanos</a:t>
            </a:r>
            <a:endParaRPr lang="es-EC" b="1" dirty="0"/>
          </a:p>
        </p:txBody>
      </p:sp>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0114317" y="635608"/>
            <a:ext cx="1943100" cy="2352675"/>
          </a:xfrm>
          <a:prstGeom prst="rect">
            <a:avLst/>
          </a:prstGeom>
        </p:spPr>
      </p:pic>
      <p:graphicFrame>
        <p:nvGraphicFramePr>
          <p:cNvPr id="7" name="Diagrama 6"/>
          <p:cNvGraphicFramePr/>
          <p:nvPr>
            <p:extLst>
              <p:ext uri="{D42A27DB-BD31-4B8C-83A1-F6EECF244321}">
                <p14:modId xmlns:p14="http://schemas.microsoft.com/office/powerpoint/2010/main" val="2587185642"/>
              </p:ext>
            </p:extLst>
          </p:nvPr>
        </p:nvGraphicFramePr>
        <p:xfrm>
          <a:off x="118542" y="3861048"/>
          <a:ext cx="3960440" cy="208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p:cNvPicPr>
            <a:picLocks noChangeAspect="1"/>
          </p:cNvPicPr>
          <p:nvPr/>
        </p:nvPicPr>
        <p:blipFill>
          <a:blip r:embed="rId9"/>
          <a:stretch>
            <a:fillRect/>
          </a:stretch>
        </p:blipFill>
        <p:spPr>
          <a:xfrm>
            <a:off x="4655046" y="2367216"/>
            <a:ext cx="1990527" cy="1132657"/>
          </a:xfrm>
          <a:prstGeom prst="rect">
            <a:avLst/>
          </a:prstGeom>
        </p:spPr>
      </p:pic>
      <p:pic>
        <p:nvPicPr>
          <p:cNvPr id="9" name="Imagen 8"/>
          <p:cNvPicPr>
            <a:picLocks noChangeAspect="1"/>
          </p:cNvPicPr>
          <p:nvPr/>
        </p:nvPicPr>
        <p:blipFill>
          <a:blip r:embed="rId10"/>
          <a:stretch>
            <a:fillRect/>
          </a:stretch>
        </p:blipFill>
        <p:spPr>
          <a:xfrm>
            <a:off x="4350146" y="4077072"/>
            <a:ext cx="2600325" cy="1762125"/>
          </a:xfrm>
          <a:prstGeom prst="rect">
            <a:avLst/>
          </a:prstGeom>
        </p:spPr>
      </p:pic>
      <p:cxnSp>
        <p:nvCxnSpPr>
          <p:cNvPr id="11" name="Conector recto de flecha 10"/>
          <p:cNvCxnSpPr>
            <a:stCxn id="8" idx="2"/>
            <a:endCxn id="9" idx="0"/>
          </p:cNvCxnSpPr>
          <p:nvPr/>
        </p:nvCxnSpPr>
        <p:spPr>
          <a:xfrm flipH="1">
            <a:off x="5650309" y="3499873"/>
            <a:ext cx="1" cy="5771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2" name="Imagen 11"/>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Lst>
          </a:blip>
          <a:stretch>
            <a:fillRect/>
          </a:stretch>
        </p:blipFill>
        <p:spPr>
          <a:xfrm>
            <a:off x="8039422" y="2349442"/>
            <a:ext cx="1828430" cy="1322841"/>
          </a:xfrm>
          <a:prstGeom prst="rect">
            <a:avLst/>
          </a:prstGeom>
        </p:spPr>
      </p:pic>
      <p:sp>
        <p:nvSpPr>
          <p:cNvPr id="13" name="CuadroTexto 12"/>
          <p:cNvSpPr txBox="1"/>
          <p:nvPr/>
        </p:nvSpPr>
        <p:spPr>
          <a:xfrm>
            <a:off x="7535366" y="3837459"/>
            <a:ext cx="3456384" cy="2031325"/>
          </a:xfrm>
          <a:prstGeom prst="rect">
            <a:avLst/>
          </a:prstGeom>
          <a:noFill/>
        </p:spPr>
        <p:txBody>
          <a:bodyPr wrap="square" rtlCol="0">
            <a:spAutoFit/>
          </a:bodyPr>
          <a:lstStyle/>
          <a:p>
            <a:pPr marL="285750" indent="-285750">
              <a:buFont typeface="Wingdings" panose="05000000000000000000" pitchFamily="2" charset="2"/>
              <a:buChar char="q"/>
            </a:pPr>
            <a:r>
              <a:rPr lang="es-EC" dirty="0" smtClean="0">
                <a:solidFill>
                  <a:schemeClr val="bg2">
                    <a:lumMod val="10000"/>
                  </a:schemeClr>
                </a:solidFill>
              </a:rPr>
              <a:t>RSE no llega a todo el país</a:t>
            </a:r>
          </a:p>
          <a:p>
            <a:pPr marL="285750" indent="-285750">
              <a:buFont typeface="Wingdings" panose="05000000000000000000" pitchFamily="2" charset="2"/>
              <a:buChar char="q"/>
            </a:pPr>
            <a:r>
              <a:rPr lang="es-EC" dirty="0" smtClean="0">
                <a:solidFill>
                  <a:schemeClr val="bg2">
                    <a:lumMod val="10000"/>
                  </a:schemeClr>
                </a:solidFill>
              </a:rPr>
              <a:t>CEMDES</a:t>
            </a:r>
          </a:p>
          <a:p>
            <a:pPr marL="285750" indent="-285750">
              <a:buFont typeface="Wingdings" panose="05000000000000000000" pitchFamily="2" charset="2"/>
              <a:buChar char="q"/>
            </a:pPr>
            <a:r>
              <a:rPr lang="es-EC" dirty="0" smtClean="0">
                <a:solidFill>
                  <a:schemeClr val="bg2">
                    <a:lumMod val="10000"/>
                  </a:schemeClr>
                </a:solidFill>
              </a:rPr>
              <a:t>CERES</a:t>
            </a:r>
          </a:p>
          <a:p>
            <a:pPr marL="285750" indent="-285750">
              <a:buFont typeface="Wingdings" panose="05000000000000000000" pitchFamily="2" charset="2"/>
              <a:buChar char="q"/>
            </a:pPr>
            <a:r>
              <a:rPr lang="es-EC" dirty="0">
                <a:solidFill>
                  <a:schemeClr val="bg2">
                    <a:lumMod val="10000"/>
                  </a:schemeClr>
                </a:solidFill>
              </a:rPr>
              <a:t>Consejo Metropolitano de Responsabilidad Social de </a:t>
            </a:r>
            <a:r>
              <a:rPr lang="es-EC" dirty="0" smtClean="0">
                <a:solidFill>
                  <a:schemeClr val="bg2">
                    <a:lumMod val="10000"/>
                  </a:schemeClr>
                </a:solidFill>
              </a:rPr>
              <a:t>Quito</a:t>
            </a:r>
          </a:p>
          <a:p>
            <a:pPr marL="285750" indent="-285750">
              <a:buFont typeface="Wingdings" panose="05000000000000000000" pitchFamily="2" charset="2"/>
              <a:buChar char="q"/>
            </a:pPr>
            <a:r>
              <a:rPr lang="es-EC" dirty="0" smtClean="0">
                <a:solidFill>
                  <a:schemeClr val="bg2">
                    <a:lumMod val="10000"/>
                  </a:schemeClr>
                </a:solidFill>
              </a:rPr>
              <a:t>250% de 2016 a 2018 PM</a:t>
            </a:r>
            <a:endParaRPr lang="es-EC" dirty="0">
              <a:solidFill>
                <a:schemeClr val="bg2">
                  <a:lumMod val="10000"/>
                </a:schemeClr>
              </a:solidFill>
            </a:endParaRPr>
          </a:p>
        </p:txBody>
      </p:sp>
    </p:spTree>
    <p:extLst>
      <p:ext uri="{BB962C8B-B14F-4D97-AF65-F5344CB8AC3E}">
        <p14:creationId xmlns:p14="http://schemas.microsoft.com/office/powerpoint/2010/main" val="3194326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METODOLÓGICO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334566" y="1412776"/>
            <a:ext cx="2952328" cy="8640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ENFOQUE</a:t>
            </a:r>
            <a:endParaRPr lang="es-EC" b="1" dirty="0"/>
          </a:p>
        </p:txBody>
      </p:sp>
      <p:sp>
        <p:nvSpPr>
          <p:cNvPr id="4" name="Rectángulo 3"/>
          <p:cNvSpPr/>
          <p:nvPr/>
        </p:nvSpPr>
        <p:spPr>
          <a:xfrm>
            <a:off x="321559" y="2672916"/>
            <a:ext cx="2952328" cy="86409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b="1" dirty="0" smtClean="0"/>
              <a:t>DISEÑO DE LA INVESTIGACIÓN</a:t>
            </a:r>
            <a:endParaRPr lang="es-EC" b="1" dirty="0"/>
          </a:p>
        </p:txBody>
      </p:sp>
      <p:sp>
        <p:nvSpPr>
          <p:cNvPr id="5" name="Rectángulo 4"/>
          <p:cNvSpPr/>
          <p:nvPr/>
        </p:nvSpPr>
        <p:spPr>
          <a:xfrm>
            <a:off x="301408" y="3933056"/>
            <a:ext cx="2952328" cy="86409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SEGÚN LA HIPÓTESIS</a:t>
            </a:r>
            <a:endParaRPr lang="es-EC" b="1" dirty="0"/>
          </a:p>
        </p:txBody>
      </p:sp>
      <p:sp>
        <p:nvSpPr>
          <p:cNvPr id="6" name="Rectángulo 5"/>
          <p:cNvSpPr/>
          <p:nvPr/>
        </p:nvSpPr>
        <p:spPr>
          <a:xfrm>
            <a:off x="301408" y="5193196"/>
            <a:ext cx="2952328" cy="86409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smtClean="0"/>
              <a:t>RECOLECCIÓN DE DATOS</a:t>
            </a:r>
            <a:endParaRPr lang="es-EC" b="1" dirty="0"/>
          </a:p>
        </p:txBody>
      </p:sp>
      <p:sp>
        <p:nvSpPr>
          <p:cNvPr id="7" name="Flecha a la derecha con bandas 6"/>
          <p:cNvSpPr/>
          <p:nvPr/>
        </p:nvSpPr>
        <p:spPr>
          <a:xfrm>
            <a:off x="3574926" y="1556792"/>
            <a:ext cx="864096" cy="576064"/>
          </a:xfrm>
          <a:prstGeom prst="strip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sp>
        <p:nvSpPr>
          <p:cNvPr id="8" name="Flecha a la derecha con bandas 7"/>
          <p:cNvSpPr/>
          <p:nvPr/>
        </p:nvSpPr>
        <p:spPr>
          <a:xfrm>
            <a:off x="3519927" y="2816932"/>
            <a:ext cx="864096" cy="576064"/>
          </a:xfrm>
          <a:prstGeom prst="strip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9" name="Flecha a la derecha con bandas 8"/>
          <p:cNvSpPr/>
          <p:nvPr/>
        </p:nvSpPr>
        <p:spPr>
          <a:xfrm>
            <a:off x="3519927" y="4113076"/>
            <a:ext cx="864096" cy="576064"/>
          </a:xfrm>
          <a:prstGeom prst="strip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0" name="Flecha a la derecha con bandas 9"/>
          <p:cNvSpPr/>
          <p:nvPr/>
        </p:nvSpPr>
        <p:spPr>
          <a:xfrm>
            <a:off x="3493550" y="5337212"/>
            <a:ext cx="864096" cy="576064"/>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pic>
        <p:nvPicPr>
          <p:cNvPr id="11" name="Imagen 10"/>
          <p:cNvPicPr>
            <a:picLocks noChangeAspect="1"/>
          </p:cNvPicPr>
          <p:nvPr/>
        </p:nvPicPr>
        <p:blipFill>
          <a:blip r:embed="rId2"/>
          <a:stretch>
            <a:fillRect/>
          </a:stretch>
        </p:blipFill>
        <p:spPr>
          <a:xfrm>
            <a:off x="7895406" y="4113076"/>
            <a:ext cx="2790825" cy="1638300"/>
          </a:xfrm>
          <a:prstGeom prst="rect">
            <a:avLst/>
          </a:prstGeom>
          <a:ln>
            <a:noFill/>
          </a:ln>
          <a:effectLst>
            <a:softEdge rad="112500"/>
          </a:effectLst>
        </p:spPr>
      </p:pic>
      <p:sp>
        <p:nvSpPr>
          <p:cNvPr id="12" name="CuadroTexto 11"/>
          <p:cNvSpPr txBox="1"/>
          <p:nvPr/>
        </p:nvSpPr>
        <p:spPr>
          <a:xfrm>
            <a:off x="4781290" y="1703530"/>
            <a:ext cx="2520280" cy="461665"/>
          </a:xfrm>
          <a:prstGeom prst="rect">
            <a:avLst/>
          </a:prstGeom>
          <a:noFill/>
        </p:spPr>
        <p:txBody>
          <a:bodyPr wrap="square" rtlCol="0">
            <a:spAutoFit/>
          </a:bodyPr>
          <a:lstStyle/>
          <a:p>
            <a:r>
              <a:rPr lang="es-EC" sz="2400" b="1" dirty="0" smtClean="0">
                <a:solidFill>
                  <a:schemeClr val="bg2">
                    <a:lumMod val="10000"/>
                  </a:schemeClr>
                </a:solidFill>
              </a:rPr>
              <a:t>CUANTITATIVO</a:t>
            </a:r>
            <a:endParaRPr lang="es-EC" sz="2400" b="1" dirty="0">
              <a:solidFill>
                <a:schemeClr val="bg2">
                  <a:lumMod val="10000"/>
                </a:schemeClr>
              </a:solidFill>
            </a:endParaRPr>
          </a:p>
        </p:txBody>
      </p:sp>
      <p:sp>
        <p:nvSpPr>
          <p:cNvPr id="13" name="CuadroTexto 12"/>
          <p:cNvSpPr txBox="1"/>
          <p:nvPr/>
        </p:nvSpPr>
        <p:spPr>
          <a:xfrm>
            <a:off x="4439022" y="2637683"/>
            <a:ext cx="3096344" cy="1200329"/>
          </a:xfrm>
          <a:prstGeom prst="rect">
            <a:avLst/>
          </a:prstGeom>
          <a:noFill/>
        </p:spPr>
        <p:txBody>
          <a:bodyPr wrap="square" rtlCol="0">
            <a:spAutoFit/>
          </a:bodyPr>
          <a:lstStyle/>
          <a:p>
            <a:pPr algn="ctr"/>
            <a:r>
              <a:rPr lang="es-EC" sz="2400" b="1" dirty="0" smtClean="0">
                <a:solidFill>
                  <a:schemeClr val="bg2">
                    <a:lumMod val="10000"/>
                  </a:schemeClr>
                </a:solidFill>
              </a:rPr>
              <a:t>NO EXPERIMENTAL LONGITUDINAL DE PANEL</a:t>
            </a:r>
            <a:endParaRPr lang="es-EC" sz="2400" b="1" dirty="0">
              <a:solidFill>
                <a:schemeClr val="bg2">
                  <a:lumMod val="10000"/>
                </a:schemeClr>
              </a:solidFill>
            </a:endParaRPr>
          </a:p>
        </p:txBody>
      </p:sp>
      <p:sp>
        <p:nvSpPr>
          <p:cNvPr id="14" name="CuadroTexto 13"/>
          <p:cNvSpPr txBox="1"/>
          <p:nvPr/>
        </p:nvSpPr>
        <p:spPr>
          <a:xfrm>
            <a:off x="4541458" y="4135852"/>
            <a:ext cx="2876924" cy="461665"/>
          </a:xfrm>
          <a:prstGeom prst="rect">
            <a:avLst/>
          </a:prstGeom>
          <a:noFill/>
        </p:spPr>
        <p:txBody>
          <a:bodyPr wrap="square" rtlCol="0">
            <a:spAutoFit/>
          </a:bodyPr>
          <a:lstStyle/>
          <a:p>
            <a:r>
              <a:rPr lang="es-EC" sz="2400" b="1" dirty="0" smtClean="0">
                <a:solidFill>
                  <a:schemeClr val="bg2">
                    <a:lumMod val="10000"/>
                  </a:schemeClr>
                </a:solidFill>
              </a:rPr>
              <a:t>CORRELACIONAL</a:t>
            </a:r>
            <a:endParaRPr lang="es-EC" sz="2400" b="1" dirty="0">
              <a:solidFill>
                <a:schemeClr val="bg2">
                  <a:lumMod val="10000"/>
                </a:schemeClr>
              </a:solidFill>
            </a:endParaRPr>
          </a:p>
        </p:txBody>
      </p:sp>
      <p:sp>
        <p:nvSpPr>
          <p:cNvPr id="15" name="CuadroTexto 14"/>
          <p:cNvSpPr txBox="1"/>
          <p:nvPr/>
        </p:nvSpPr>
        <p:spPr>
          <a:xfrm>
            <a:off x="4567679" y="5193196"/>
            <a:ext cx="2520280" cy="830997"/>
          </a:xfrm>
          <a:prstGeom prst="rect">
            <a:avLst/>
          </a:prstGeom>
          <a:noFill/>
        </p:spPr>
        <p:txBody>
          <a:bodyPr wrap="square" rtlCol="0">
            <a:spAutoFit/>
          </a:bodyPr>
          <a:lstStyle/>
          <a:p>
            <a:pPr algn="ctr"/>
            <a:r>
              <a:rPr lang="es-EC" sz="2400" b="1" dirty="0" smtClean="0">
                <a:solidFill>
                  <a:schemeClr val="bg2">
                    <a:lumMod val="10000"/>
                  </a:schemeClr>
                </a:solidFill>
              </a:rPr>
              <a:t>DATOS SECUNDARIOS</a:t>
            </a:r>
            <a:endParaRPr lang="es-EC" sz="2400" b="1" dirty="0">
              <a:solidFill>
                <a:schemeClr val="bg2">
                  <a:lumMod val="10000"/>
                </a:schemeClr>
              </a:solidFill>
            </a:endParaRPr>
          </a:p>
        </p:txBody>
      </p:sp>
      <p:pic>
        <p:nvPicPr>
          <p:cNvPr id="17" name="Imagen 16"/>
          <p:cNvPicPr>
            <a:picLocks noChangeAspect="1"/>
          </p:cNvPicPr>
          <p:nvPr/>
        </p:nvPicPr>
        <p:blipFill>
          <a:blip r:embed="rId3"/>
          <a:stretch>
            <a:fillRect/>
          </a:stretch>
        </p:blipFill>
        <p:spPr>
          <a:xfrm>
            <a:off x="7590365" y="689117"/>
            <a:ext cx="2247900" cy="2028825"/>
          </a:xfrm>
          <a:prstGeom prst="rect">
            <a:avLst/>
          </a:prstGeom>
        </p:spPr>
      </p:pic>
      <p:pic>
        <p:nvPicPr>
          <p:cNvPr id="18" name="Imagen 17"/>
          <p:cNvPicPr>
            <a:picLocks noChangeAspect="1"/>
          </p:cNvPicPr>
          <p:nvPr/>
        </p:nvPicPr>
        <p:blipFill>
          <a:blip r:embed="rId4"/>
          <a:stretch>
            <a:fillRect/>
          </a:stretch>
        </p:blipFill>
        <p:spPr>
          <a:xfrm>
            <a:off x="9206134" y="2637683"/>
            <a:ext cx="2764434" cy="1347876"/>
          </a:xfrm>
          <a:prstGeom prst="rect">
            <a:avLst/>
          </a:prstGeom>
        </p:spPr>
      </p:pic>
    </p:spTree>
    <p:extLst>
      <p:ext uri="{BB962C8B-B14F-4D97-AF65-F5344CB8AC3E}">
        <p14:creationId xmlns:p14="http://schemas.microsoft.com/office/powerpoint/2010/main" val="2006393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METODOLÓGICO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4531954" y="908720"/>
            <a:ext cx="2993513" cy="707886"/>
          </a:xfrm>
          <a:prstGeom prst="rect">
            <a:avLst/>
          </a:prstGeom>
          <a:noFill/>
        </p:spPr>
        <p:txBody>
          <a:bodyPr wrap="none" lIns="91440" tIns="45720" rIns="91440" bIns="45720">
            <a:spAutoFit/>
          </a:bodyPr>
          <a:lstStyle/>
          <a:p>
            <a:pPr algn="ctr"/>
            <a:r>
              <a:rPr lang="es-ES" sz="4000" b="0" cap="none" spc="0" dirty="0" smtClean="0">
                <a:ln w="0"/>
                <a:solidFill>
                  <a:schemeClr val="accent1"/>
                </a:solidFill>
                <a:effectLst>
                  <a:outerShdw blurRad="38100" dist="25400" dir="5400000" algn="ctr" rotWithShape="0">
                    <a:srgbClr val="6E747A">
                      <a:alpha val="43000"/>
                    </a:srgbClr>
                  </a:outerShdw>
                </a:effectLst>
              </a:rPr>
              <a:t>VARIABLES</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4" name="Rectángulo 3"/>
          <p:cNvSpPr/>
          <p:nvPr/>
        </p:nvSpPr>
        <p:spPr>
          <a:xfrm>
            <a:off x="1228869" y="1292570"/>
            <a:ext cx="2304256" cy="64807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DEPENDIENTES</a:t>
            </a:r>
            <a:endParaRPr lang="es-EC" b="1" dirty="0"/>
          </a:p>
        </p:txBody>
      </p:sp>
      <p:sp>
        <p:nvSpPr>
          <p:cNvPr id="5" name="Rectángulo 4"/>
          <p:cNvSpPr/>
          <p:nvPr/>
        </p:nvSpPr>
        <p:spPr>
          <a:xfrm>
            <a:off x="8687494" y="1238950"/>
            <a:ext cx="2304256" cy="64807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b="1" dirty="0" smtClean="0"/>
              <a:t>INDEPENDIENTES</a:t>
            </a:r>
            <a:endParaRPr lang="es-EC" b="1" dirty="0"/>
          </a:p>
        </p:txBody>
      </p:sp>
      <p:sp>
        <p:nvSpPr>
          <p:cNvPr id="6" name="Corchetes 5"/>
          <p:cNvSpPr/>
          <p:nvPr/>
        </p:nvSpPr>
        <p:spPr>
          <a:xfrm>
            <a:off x="1150438" y="2324492"/>
            <a:ext cx="2364670" cy="1728192"/>
          </a:xfrm>
          <a:prstGeom prst="bracketPair">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solidFill>
                <a:schemeClr val="bg2">
                  <a:lumMod val="10000"/>
                </a:schemeClr>
              </a:solidFill>
            </a:endParaRPr>
          </a:p>
        </p:txBody>
      </p:sp>
      <p:sp>
        <p:nvSpPr>
          <p:cNvPr id="7" name="Corchetes 6"/>
          <p:cNvSpPr/>
          <p:nvPr/>
        </p:nvSpPr>
        <p:spPr>
          <a:xfrm>
            <a:off x="8290944" y="2300608"/>
            <a:ext cx="3024336" cy="1728192"/>
          </a:xfrm>
          <a:prstGeom prst="bracketPair">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8" name="CuadroTexto 7"/>
          <p:cNvSpPr txBox="1"/>
          <p:nvPr/>
        </p:nvSpPr>
        <p:spPr>
          <a:xfrm>
            <a:off x="1336881" y="2588423"/>
            <a:ext cx="2088232" cy="1200329"/>
          </a:xfrm>
          <a:prstGeom prst="rect">
            <a:avLst/>
          </a:prstGeom>
          <a:noFill/>
        </p:spPr>
        <p:txBody>
          <a:bodyPr wrap="square" rtlCol="0">
            <a:spAutoFit/>
          </a:bodyPr>
          <a:lstStyle/>
          <a:p>
            <a:pPr marL="285750" indent="-285750">
              <a:buFont typeface="Wingdings" panose="05000000000000000000" pitchFamily="2" charset="2"/>
              <a:buChar char="q"/>
            </a:pPr>
            <a:r>
              <a:rPr lang="es-EC" b="1" dirty="0" smtClean="0">
                <a:solidFill>
                  <a:schemeClr val="bg2">
                    <a:lumMod val="10000"/>
                  </a:schemeClr>
                </a:solidFill>
              </a:rPr>
              <a:t>Crecimiento</a:t>
            </a:r>
          </a:p>
          <a:p>
            <a:pPr marL="285750" indent="-285750">
              <a:buFont typeface="Wingdings" panose="05000000000000000000" pitchFamily="2" charset="2"/>
              <a:buChar char="q"/>
            </a:pPr>
            <a:r>
              <a:rPr lang="es-EC" b="1" dirty="0" smtClean="0">
                <a:solidFill>
                  <a:schemeClr val="bg2">
                    <a:lumMod val="10000"/>
                  </a:schemeClr>
                </a:solidFill>
              </a:rPr>
              <a:t>Eficiencia</a:t>
            </a:r>
          </a:p>
          <a:p>
            <a:pPr marL="285750" indent="-285750">
              <a:buFont typeface="Wingdings" panose="05000000000000000000" pitchFamily="2" charset="2"/>
              <a:buChar char="q"/>
            </a:pPr>
            <a:r>
              <a:rPr lang="es-EC" b="1" dirty="0" smtClean="0">
                <a:solidFill>
                  <a:schemeClr val="bg2">
                    <a:lumMod val="10000"/>
                  </a:schemeClr>
                </a:solidFill>
              </a:rPr>
              <a:t>Eficacia</a:t>
            </a:r>
          </a:p>
          <a:p>
            <a:pPr marL="285750" indent="-285750">
              <a:buFont typeface="Wingdings" panose="05000000000000000000" pitchFamily="2" charset="2"/>
              <a:buChar char="q"/>
            </a:pPr>
            <a:r>
              <a:rPr lang="es-EC" b="1" dirty="0" smtClean="0">
                <a:solidFill>
                  <a:schemeClr val="bg2">
                    <a:lumMod val="10000"/>
                  </a:schemeClr>
                </a:solidFill>
              </a:rPr>
              <a:t>Productividad</a:t>
            </a:r>
            <a:endParaRPr lang="es-EC" b="1" dirty="0">
              <a:solidFill>
                <a:schemeClr val="bg2">
                  <a:lumMod val="10000"/>
                </a:schemeClr>
              </a:solidFill>
            </a:endParaRPr>
          </a:p>
        </p:txBody>
      </p:sp>
      <p:sp>
        <p:nvSpPr>
          <p:cNvPr id="9" name="CuadroTexto 8"/>
          <p:cNvSpPr txBox="1"/>
          <p:nvPr/>
        </p:nvSpPr>
        <p:spPr>
          <a:xfrm>
            <a:off x="8525476" y="2564539"/>
            <a:ext cx="2628292" cy="1200329"/>
          </a:xfrm>
          <a:prstGeom prst="rect">
            <a:avLst/>
          </a:prstGeom>
          <a:noFill/>
        </p:spPr>
        <p:txBody>
          <a:bodyPr wrap="square" rtlCol="0">
            <a:spAutoFit/>
          </a:bodyPr>
          <a:lstStyle/>
          <a:p>
            <a:pPr marL="285750" indent="-285750">
              <a:buFont typeface="Wingdings" panose="05000000000000000000" pitchFamily="2" charset="2"/>
              <a:buChar char="q"/>
            </a:pPr>
            <a:r>
              <a:rPr lang="es-EC" b="1" dirty="0" smtClean="0">
                <a:solidFill>
                  <a:schemeClr val="bg2">
                    <a:lumMod val="10000"/>
                  </a:schemeClr>
                </a:solidFill>
              </a:rPr>
              <a:t>Derechos Humanos</a:t>
            </a:r>
          </a:p>
          <a:p>
            <a:pPr marL="285750" indent="-285750">
              <a:buFont typeface="Wingdings" panose="05000000000000000000" pitchFamily="2" charset="2"/>
              <a:buChar char="q"/>
            </a:pPr>
            <a:r>
              <a:rPr lang="es-EC" b="1" dirty="0" smtClean="0">
                <a:solidFill>
                  <a:schemeClr val="bg2">
                    <a:lumMod val="10000"/>
                  </a:schemeClr>
                </a:solidFill>
              </a:rPr>
              <a:t>Ámbito Laboral</a:t>
            </a:r>
          </a:p>
          <a:p>
            <a:pPr marL="285750" indent="-285750">
              <a:buFont typeface="Wingdings" panose="05000000000000000000" pitchFamily="2" charset="2"/>
              <a:buChar char="q"/>
            </a:pPr>
            <a:r>
              <a:rPr lang="es-EC" b="1" dirty="0" smtClean="0">
                <a:solidFill>
                  <a:schemeClr val="bg2">
                    <a:lumMod val="10000"/>
                  </a:schemeClr>
                </a:solidFill>
              </a:rPr>
              <a:t>Medioambiente</a:t>
            </a:r>
          </a:p>
          <a:p>
            <a:pPr marL="285750" indent="-285750">
              <a:buFont typeface="Wingdings" panose="05000000000000000000" pitchFamily="2" charset="2"/>
              <a:buChar char="q"/>
            </a:pPr>
            <a:r>
              <a:rPr lang="es-EC" b="1" dirty="0" smtClean="0">
                <a:solidFill>
                  <a:schemeClr val="bg2">
                    <a:lumMod val="10000"/>
                  </a:schemeClr>
                </a:solidFill>
              </a:rPr>
              <a:t>Anticorrupción</a:t>
            </a:r>
            <a:endParaRPr lang="es-EC" b="1" dirty="0">
              <a:solidFill>
                <a:schemeClr val="bg2">
                  <a:lumMod val="10000"/>
                </a:schemeClr>
              </a:solidFill>
            </a:endParaRPr>
          </a:p>
        </p:txBody>
      </p:sp>
      <p:graphicFrame>
        <p:nvGraphicFramePr>
          <p:cNvPr id="10" name="Diagrama 9"/>
          <p:cNvGraphicFramePr/>
          <p:nvPr>
            <p:extLst>
              <p:ext uri="{D42A27DB-BD31-4B8C-83A1-F6EECF244321}">
                <p14:modId xmlns:p14="http://schemas.microsoft.com/office/powerpoint/2010/main" val="636295256"/>
              </p:ext>
            </p:extLst>
          </p:nvPr>
        </p:nvGraphicFramePr>
        <p:xfrm>
          <a:off x="2519216" y="1401602"/>
          <a:ext cx="5878182" cy="4198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a:stretch>
            <a:fillRect/>
          </a:stretch>
        </p:blipFill>
        <p:spPr>
          <a:xfrm>
            <a:off x="508789" y="4463597"/>
            <a:ext cx="1440160" cy="1440160"/>
          </a:xfrm>
          <a:prstGeom prst="rect">
            <a:avLst/>
          </a:prstGeom>
        </p:spPr>
      </p:pic>
      <p:pic>
        <p:nvPicPr>
          <p:cNvPr id="12" name="Imagen 11"/>
          <p:cNvPicPr>
            <a:picLocks noChangeAspect="1"/>
          </p:cNvPicPr>
          <p:nvPr/>
        </p:nvPicPr>
        <p:blipFill rotWithShape="1">
          <a:blip r:embed="rId8"/>
          <a:srcRect t="36868" b="32892"/>
          <a:stretch/>
        </p:blipFill>
        <p:spPr>
          <a:xfrm>
            <a:off x="2206774" y="4859641"/>
            <a:ext cx="2143125" cy="648072"/>
          </a:xfrm>
          <a:prstGeom prst="rect">
            <a:avLst/>
          </a:prstGeom>
        </p:spPr>
      </p:pic>
      <p:pic>
        <p:nvPicPr>
          <p:cNvPr id="13" name="Imagen 12"/>
          <p:cNvPicPr>
            <a:picLocks noChangeAspect="1"/>
          </p:cNvPicPr>
          <p:nvPr/>
        </p:nvPicPr>
        <p:blipFill rotWithShape="1">
          <a:blip r:embed="rId9"/>
          <a:srcRect l="12054" t="42206" r="12054" b="30516"/>
          <a:stretch/>
        </p:blipFill>
        <p:spPr>
          <a:xfrm>
            <a:off x="8277780" y="4098075"/>
            <a:ext cx="3244857" cy="873615"/>
          </a:xfrm>
          <a:prstGeom prst="rect">
            <a:avLst/>
          </a:prstGeom>
        </p:spPr>
      </p:pic>
      <p:pic>
        <p:nvPicPr>
          <p:cNvPr id="14" name="Imagen 13"/>
          <p:cNvPicPr>
            <a:picLocks noChangeAspect="1"/>
          </p:cNvPicPr>
          <p:nvPr/>
        </p:nvPicPr>
        <p:blipFill rotWithShape="1">
          <a:blip r:embed="rId10"/>
          <a:srcRect t="12591" b="20844"/>
          <a:stretch/>
        </p:blipFill>
        <p:spPr>
          <a:xfrm>
            <a:off x="8325147" y="4859641"/>
            <a:ext cx="3028950" cy="1008112"/>
          </a:xfrm>
          <a:prstGeom prst="rect">
            <a:avLst/>
          </a:prstGeom>
        </p:spPr>
      </p:pic>
      <p:sp>
        <p:nvSpPr>
          <p:cNvPr id="15" name="CuadroTexto 14"/>
          <p:cNvSpPr txBox="1"/>
          <p:nvPr/>
        </p:nvSpPr>
        <p:spPr>
          <a:xfrm>
            <a:off x="4871070" y="5507713"/>
            <a:ext cx="3024336" cy="646331"/>
          </a:xfrm>
          <a:prstGeom prst="rect">
            <a:avLst/>
          </a:prstGeom>
          <a:noFill/>
        </p:spPr>
        <p:txBody>
          <a:bodyPr wrap="square" rtlCol="0">
            <a:spAutoFit/>
          </a:bodyPr>
          <a:lstStyle/>
          <a:p>
            <a:pPr algn="ctr"/>
            <a:r>
              <a:rPr lang="es-EC" b="1" dirty="0" smtClean="0">
                <a:solidFill>
                  <a:schemeClr val="bg2">
                    <a:lumMod val="10000"/>
                  </a:schemeClr>
                </a:solidFill>
              </a:rPr>
              <a:t>VARIABLES DICOTÓMICAS</a:t>
            </a:r>
            <a:endParaRPr lang="es-EC" b="1" dirty="0">
              <a:solidFill>
                <a:schemeClr val="bg2">
                  <a:lumMod val="10000"/>
                </a:schemeClr>
              </a:solidFill>
            </a:endParaRPr>
          </a:p>
        </p:txBody>
      </p:sp>
    </p:spTree>
    <p:extLst>
      <p:ext uri="{BB962C8B-B14F-4D97-AF65-F5344CB8AC3E}">
        <p14:creationId xmlns:p14="http://schemas.microsoft.com/office/powerpoint/2010/main" val="22325935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METODOLÓGICO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2883941" y="908720"/>
            <a:ext cx="6289543" cy="707886"/>
          </a:xfrm>
          <a:prstGeom prst="rect">
            <a:avLst/>
          </a:prstGeom>
          <a:noFill/>
        </p:spPr>
        <p:txBody>
          <a:bodyPr wrap="none" lIns="91440" tIns="45720" rIns="91440" bIns="45720">
            <a:spAutoFit/>
          </a:bodyPr>
          <a:lstStyle/>
          <a:p>
            <a:pPr algn="ctr"/>
            <a:r>
              <a:rPr lang="es-ES" sz="4000" b="0" cap="none" spc="0" dirty="0" smtClean="0">
                <a:ln w="0"/>
                <a:solidFill>
                  <a:schemeClr val="accent1"/>
                </a:solidFill>
                <a:effectLst>
                  <a:outerShdw blurRad="38100" dist="25400" dir="5400000" algn="ctr" rotWithShape="0">
                    <a:srgbClr val="6E747A">
                      <a:alpha val="43000"/>
                    </a:srgbClr>
                  </a:outerShdw>
                </a:effectLst>
              </a:rPr>
              <a:t>POBLACIÓN Y MUESTRA</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pic>
        <p:nvPicPr>
          <p:cNvPr id="4" name="Imagen 3"/>
          <p:cNvPicPr>
            <a:picLocks noChangeAspect="1"/>
          </p:cNvPicPr>
          <p:nvPr/>
        </p:nvPicPr>
        <p:blipFill>
          <a:blip r:embed="rId2"/>
          <a:stretch>
            <a:fillRect/>
          </a:stretch>
        </p:blipFill>
        <p:spPr>
          <a:xfrm>
            <a:off x="716854" y="1877216"/>
            <a:ext cx="2143125" cy="2143125"/>
          </a:xfrm>
          <a:prstGeom prst="rect">
            <a:avLst/>
          </a:prstGeom>
        </p:spPr>
      </p:pic>
      <p:sp>
        <p:nvSpPr>
          <p:cNvPr id="5" name="Rectángulo 4"/>
          <p:cNvSpPr/>
          <p:nvPr/>
        </p:nvSpPr>
        <p:spPr>
          <a:xfrm>
            <a:off x="458542" y="4293096"/>
            <a:ext cx="2664512" cy="954107"/>
          </a:xfrm>
          <a:prstGeom prst="rect">
            <a:avLst/>
          </a:prstGeom>
          <a:noFill/>
        </p:spPr>
        <p:txBody>
          <a:bodyPr wrap="none" lIns="91440" tIns="45720" rIns="91440" bIns="45720">
            <a:spAutoFit/>
          </a:bodyPr>
          <a:lstStyle/>
          <a:p>
            <a:pPr algn="ctr"/>
            <a:r>
              <a:rPr lang="es-ES" sz="2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153 </a:t>
            </a:r>
            <a:r>
              <a:rPr lang="es-ES"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empresas</a:t>
            </a:r>
            <a:r>
              <a:rPr lang="es-ES" sz="2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pPr algn="ctr"/>
            <a:r>
              <a:rPr lang="es-ES" sz="28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Julio 2018</a:t>
            </a:r>
            <a:endParaRPr lang="es-E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Imagen 5"/>
          <p:cNvPicPr>
            <a:picLocks noChangeAspect="1"/>
          </p:cNvPicPr>
          <p:nvPr/>
        </p:nvPicPr>
        <p:blipFill>
          <a:blip r:embed="rId3"/>
          <a:stretch>
            <a:fillRect/>
          </a:stretch>
        </p:blipFill>
        <p:spPr>
          <a:xfrm>
            <a:off x="4086296" y="1671488"/>
            <a:ext cx="2762250" cy="1657350"/>
          </a:xfrm>
          <a:prstGeom prst="rect">
            <a:avLst/>
          </a:prstGeom>
        </p:spPr>
      </p:pic>
      <p:sp>
        <p:nvSpPr>
          <p:cNvPr id="7" name="Corchetes 6"/>
          <p:cNvSpPr/>
          <p:nvPr/>
        </p:nvSpPr>
        <p:spPr>
          <a:xfrm>
            <a:off x="4222998" y="3208049"/>
            <a:ext cx="2762250" cy="2309183"/>
          </a:xfrm>
          <a:prstGeom prst="bracketPair">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8" name="CuadroTexto 7"/>
          <p:cNvSpPr txBox="1"/>
          <p:nvPr/>
        </p:nvSpPr>
        <p:spPr>
          <a:xfrm>
            <a:off x="4439022" y="3501008"/>
            <a:ext cx="2376264" cy="1631216"/>
          </a:xfrm>
          <a:prstGeom prst="rect">
            <a:avLst/>
          </a:prstGeom>
          <a:noFill/>
        </p:spPr>
        <p:txBody>
          <a:bodyPr wrap="square" rtlCol="0">
            <a:spAutoFit/>
          </a:bodyPr>
          <a:lstStyle/>
          <a:p>
            <a:pPr marL="285750" indent="-285750">
              <a:buFont typeface="Wingdings" panose="05000000000000000000" pitchFamily="2" charset="2"/>
              <a:buChar char="q"/>
            </a:pPr>
            <a:r>
              <a:rPr lang="es-EC" sz="2000" b="1" dirty="0" smtClean="0">
                <a:solidFill>
                  <a:schemeClr val="bg2">
                    <a:lumMod val="10000"/>
                  </a:schemeClr>
                </a:solidFill>
              </a:rPr>
              <a:t>Manufacturero</a:t>
            </a:r>
          </a:p>
          <a:p>
            <a:pPr marL="285750" indent="-285750">
              <a:buFont typeface="Wingdings" panose="05000000000000000000" pitchFamily="2" charset="2"/>
              <a:buChar char="q"/>
            </a:pPr>
            <a:r>
              <a:rPr lang="es-EC" sz="2000" b="1" dirty="0" smtClean="0">
                <a:solidFill>
                  <a:schemeClr val="bg2">
                    <a:lumMod val="10000"/>
                  </a:schemeClr>
                </a:solidFill>
              </a:rPr>
              <a:t>Constructor</a:t>
            </a:r>
          </a:p>
          <a:p>
            <a:pPr marL="285750" indent="-285750">
              <a:buFont typeface="Wingdings" panose="05000000000000000000" pitchFamily="2" charset="2"/>
              <a:buChar char="q"/>
            </a:pPr>
            <a:r>
              <a:rPr lang="es-EC" sz="2000" b="1" dirty="0" smtClean="0">
                <a:solidFill>
                  <a:schemeClr val="bg2">
                    <a:lumMod val="10000"/>
                  </a:schemeClr>
                </a:solidFill>
              </a:rPr>
              <a:t>Agropecuario</a:t>
            </a:r>
          </a:p>
          <a:p>
            <a:pPr marL="285750" indent="-285750">
              <a:buFont typeface="Wingdings" panose="05000000000000000000" pitchFamily="2" charset="2"/>
              <a:buChar char="q"/>
            </a:pPr>
            <a:r>
              <a:rPr lang="es-EC" sz="2000" b="1" dirty="0" smtClean="0">
                <a:solidFill>
                  <a:schemeClr val="bg2">
                    <a:lumMod val="10000"/>
                  </a:schemeClr>
                </a:solidFill>
              </a:rPr>
              <a:t>Minas y petróleo</a:t>
            </a:r>
            <a:endParaRPr lang="es-EC" sz="2000" b="1" dirty="0">
              <a:solidFill>
                <a:schemeClr val="bg2">
                  <a:lumMod val="10000"/>
                </a:schemeClr>
              </a:solidFill>
            </a:endParaRPr>
          </a:p>
        </p:txBody>
      </p:sp>
      <p:sp>
        <p:nvSpPr>
          <p:cNvPr id="9" name="Flecha a la derecha con bandas 8"/>
          <p:cNvSpPr/>
          <p:nvPr/>
        </p:nvSpPr>
        <p:spPr>
          <a:xfrm>
            <a:off x="3167835" y="3112814"/>
            <a:ext cx="792088" cy="432048"/>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0" name="Flecha a la derecha con bandas 9"/>
          <p:cNvSpPr/>
          <p:nvPr/>
        </p:nvSpPr>
        <p:spPr>
          <a:xfrm>
            <a:off x="7419477" y="3106347"/>
            <a:ext cx="792088" cy="432048"/>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aphicFrame>
        <p:nvGraphicFramePr>
          <p:cNvPr id="12" name="Tabla 11"/>
          <p:cNvGraphicFramePr>
            <a:graphicFrameLocks noGrp="1"/>
          </p:cNvGraphicFramePr>
          <p:nvPr>
            <p:extLst>
              <p:ext uri="{D42A27DB-BD31-4B8C-83A1-F6EECF244321}">
                <p14:modId xmlns:p14="http://schemas.microsoft.com/office/powerpoint/2010/main" val="3399085983"/>
              </p:ext>
            </p:extLst>
          </p:nvPr>
        </p:nvGraphicFramePr>
        <p:xfrm>
          <a:off x="8471470" y="2500163"/>
          <a:ext cx="3221031" cy="3131063"/>
        </p:xfrm>
        <a:graphic>
          <a:graphicData uri="http://schemas.openxmlformats.org/drawingml/2006/table">
            <a:tbl>
              <a:tblPr firstRow="1" firstCol="1" bandRow="1"/>
              <a:tblGrid>
                <a:gridCol w="622869"/>
                <a:gridCol w="2598162"/>
              </a:tblGrid>
              <a:tr h="219096">
                <a:tc>
                  <a:txBody>
                    <a:bodyPr/>
                    <a:lstStyle/>
                    <a:p>
                      <a:pPr>
                        <a:lnSpc>
                          <a:spcPct val="107000"/>
                        </a:lnSpc>
                        <a:spcAft>
                          <a:spcPts val="0"/>
                        </a:spcAft>
                      </a:pPr>
                      <a:r>
                        <a:rPr lang="es-EC" sz="16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EMPRESA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Acería del Ecuador Adelca</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Arca Continental</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Azucarera Valdez</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Codana</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Inmobiliaria del Sol Mobilsol</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Moderna Alimentos</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Nestlé Ecuador</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Repsol</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r>
              <a:tr h="22889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Pronaca</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181857">
                <a:tc>
                  <a:txBody>
                    <a:bodyPr/>
                    <a:lstStyle/>
                    <a:p>
                      <a:pPr>
                        <a:lnSpc>
                          <a:spcPct val="107000"/>
                        </a:lnSpc>
                        <a:spcAft>
                          <a:spcPts val="0"/>
                        </a:spcAft>
                      </a:pPr>
                      <a:r>
                        <a:rPr lang="es-EC"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nSpc>
                          <a:spcPct val="107000"/>
                        </a:lnSpc>
                        <a:spcAft>
                          <a:spcPts val="0"/>
                        </a:spcAft>
                      </a:pPr>
                      <a:r>
                        <a:rPr lang="es-EC" sz="16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Unacem</a:t>
                      </a:r>
                      <a:endParaRPr lang="es-EC" sz="1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r>
            </a:tbl>
          </a:graphicData>
        </a:graphic>
      </p:graphicFrame>
      <p:sp>
        <p:nvSpPr>
          <p:cNvPr id="13" name="CuadroTexto 12"/>
          <p:cNvSpPr txBox="1"/>
          <p:nvPr/>
        </p:nvSpPr>
        <p:spPr>
          <a:xfrm>
            <a:off x="8543478" y="1772278"/>
            <a:ext cx="3168352" cy="646331"/>
          </a:xfrm>
          <a:prstGeom prst="rect">
            <a:avLst/>
          </a:prstGeom>
          <a:noFill/>
        </p:spPr>
        <p:txBody>
          <a:bodyPr wrap="square" rtlCol="0">
            <a:spAutoFit/>
          </a:bodyPr>
          <a:lstStyle/>
          <a:p>
            <a:pPr algn="ctr"/>
            <a:r>
              <a:rPr lang="es-EC" b="1" dirty="0" smtClean="0">
                <a:solidFill>
                  <a:schemeClr val="bg2">
                    <a:lumMod val="10000"/>
                  </a:schemeClr>
                </a:solidFill>
              </a:rPr>
              <a:t>COP´S PUBLICADOS</a:t>
            </a:r>
          </a:p>
          <a:p>
            <a:pPr algn="ctr"/>
            <a:r>
              <a:rPr lang="es-EC" b="1" dirty="0" smtClean="0">
                <a:solidFill>
                  <a:schemeClr val="bg2">
                    <a:lumMod val="10000"/>
                  </a:schemeClr>
                </a:solidFill>
              </a:rPr>
              <a:t>EMPRESAS GRANDES</a:t>
            </a:r>
            <a:endParaRPr lang="es-EC" b="1" dirty="0">
              <a:solidFill>
                <a:schemeClr val="bg2">
                  <a:lumMod val="10000"/>
                </a:schemeClr>
              </a:solidFill>
            </a:endParaRPr>
          </a:p>
        </p:txBody>
      </p:sp>
    </p:spTree>
    <p:extLst>
      <p:ext uri="{BB962C8B-B14F-4D97-AF65-F5344CB8AC3E}">
        <p14:creationId xmlns:p14="http://schemas.microsoft.com/office/powerpoint/2010/main" val="1314071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METODOLÓGICO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4056058" y="908720"/>
            <a:ext cx="3945312" cy="707886"/>
          </a:xfrm>
          <a:prstGeom prst="rect">
            <a:avLst/>
          </a:prstGeom>
          <a:noFill/>
        </p:spPr>
        <p:txBody>
          <a:bodyPr wrap="none" lIns="91440" tIns="45720" rIns="91440" bIns="45720">
            <a:spAutoFit/>
          </a:bodyPr>
          <a:lstStyle/>
          <a:p>
            <a:pPr algn="ctr"/>
            <a:r>
              <a:rPr lang="es-ES" sz="4000" b="0" cap="none" spc="0" dirty="0" smtClean="0">
                <a:ln w="0"/>
                <a:solidFill>
                  <a:schemeClr val="accent1"/>
                </a:solidFill>
                <a:effectLst>
                  <a:outerShdw blurRad="38100" dist="25400" dir="5400000" algn="ctr" rotWithShape="0">
                    <a:srgbClr val="6E747A">
                      <a:alpha val="43000"/>
                    </a:srgbClr>
                  </a:outerShdw>
                </a:effectLst>
              </a:rPr>
              <a:t>CORRELACIÓN</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4" name="Rectángulo 3"/>
          <p:cNvSpPr/>
          <p:nvPr/>
        </p:nvSpPr>
        <p:spPr>
          <a:xfrm>
            <a:off x="577289" y="1788972"/>
            <a:ext cx="4278735" cy="954107"/>
          </a:xfrm>
          <a:prstGeom prst="rect">
            <a:avLst/>
          </a:prstGeom>
          <a:noFill/>
        </p:spPr>
        <p:txBody>
          <a:bodyPr wrap="none" lIns="91440" tIns="45720" rIns="91440" bIns="45720">
            <a:spAutoFit/>
          </a:bodyPr>
          <a:lstStyle/>
          <a:p>
            <a:pPr algn="ctr"/>
            <a:r>
              <a:rPr lang="es-EC"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Análisis </a:t>
            </a:r>
            <a:r>
              <a:rPr lang="es-EC"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 Correlación </a:t>
            </a:r>
            <a:endParaRPr lang="es-EC"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es-EC"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 </a:t>
            </a:r>
            <a:r>
              <a:rPr lang="es-EC"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Pearson</a:t>
            </a:r>
            <a:endParaRPr lang="es-E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ángulo 4"/>
          <p:cNvSpPr/>
          <p:nvPr/>
        </p:nvSpPr>
        <p:spPr>
          <a:xfrm>
            <a:off x="7060083" y="1788972"/>
            <a:ext cx="3161443" cy="523220"/>
          </a:xfrm>
          <a:prstGeom prst="rect">
            <a:avLst/>
          </a:prstGeom>
          <a:noFill/>
        </p:spPr>
        <p:txBody>
          <a:bodyPr wrap="none" lIns="91440" tIns="45720" rIns="91440" bIns="45720">
            <a:spAutoFit/>
          </a:bodyPr>
          <a:lstStyle/>
          <a:p>
            <a:pPr algn="ctr"/>
            <a:r>
              <a:rPr lang="es-EC"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Análisis Factorial</a:t>
            </a:r>
            <a:endParaRPr lang="es-E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ángulo 5"/>
          <p:cNvSpPr/>
          <p:nvPr/>
        </p:nvSpPr>
        <p:spPr>
          <a:xfrm>
            <a:off x="1444882" y="2930682"/>
            <a:ext cx="2543547" cy="151757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Fuerza de relación entre variables cuantitativas</a:t>
            </a:r>
            <a:endParaRPr lang="es-EC" b="1" dirty="0"/>
          </a:p>
        </p:txBody>
      </p:sp>
      <p:sp>
        <p:nvSpPr>
          <p:cNvPr id="7" name="Rectángulo 6"/>
          <p:cNvSpPr/>
          <p:nvPr/>
        </p:nvSpPr>
        <p:spPr>
          <a:xfrm>
            <a:off x="6938266" y="2406687"/>
            <a:ext cx="3337204" cy="82993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b="1" dirty="0" smtClean="0">
                <a:solidFill>
                  <a:schemeClr val="bg2">
                    <a:lumMod val="10000"/>
                  </a:schemeClr>
                </a:solidFill>
              </a:rPr>
              <a:t>Técnica de reducción de datos</a:t>
            </a:r>
          </a:p>
          <a:p>
            <a:pPr algn="ctr"/>
            <a:r>
              <a:rPr lang="es-EC" sz="1600" b="1" dirty="0" smtClean="0">
                <a:solidFill>
                  <a:schemeClr val="bg2">
                    <a:lumMod val="10000"/>
                  </a:schemeClr>
                </a:solidFill>
              </a:rPr>
              <a:t>Agrupa variables en factores</a:t>
            </a:r>
            <a:endParaRPr lang="es-EC" sz="1600" b="1" dirty="0">
              <a:solidFill>
                <a:schemeClr val="bg2">
                  <a:lumMod val="10000"/>
                </a:schemeClr>
              </a:solidFill>
            </a:endParaRPr>
          </a:p>
        </p:txBody>
      </p:sp>
      <p:sp>
        <p:nvSpPr>
          <p:cNvPr id="8" name="Rectángulo 7"/>
          <p:cNvSpPr/>
          <p:nvPr/>
        </p:nvSpPr>
        <p:spPr>
          <a:xfrm>
            <a:off x="5686433" y="3532775"/>
            <a:ext cx="2747300" cy="85181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smtClean="0"/>
              <a:t>Esfericidad de Bartlet</a:t>
            </a:r>
            <a:endParaRPr lang="es-EC" b="1" dirty="0"/>
          </a:p>
        </p:txBody>
      </p:sp>
      <p:sp>
        <p:nvSpPr>
          <p:cNvPr id="9" name="Rectángulo 8"/>
          <p:cNvSpPr/>
          <p:nvPr/>
        </p:nvSpPr>
        <p:spPr>
          <a:xfrm>
            <a:off x="9119542" y="3492631"/>
            <a:ext cx="2664296" cy="91018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Índice KMO</a:t>
            </a:r>
            <a:endParaRPr lang="es-EC" b="1" dirty="0"/>
          </a:p>
        </p:txBody>
      </p:sp>
      <p:sp>
        <p:nvSpPr>
          <p:cNvPr id="10" name="CuadroTexto 9"/>
          <p:cNvSpPr txBox="1"/>
          <p:nvPr/>
        </p:nvSpPr>
        <p:spPr>
          <a:xfrm>
            <a:off x="5879182" y="4691128"/>
            <a:ext cx="2554551" cy="923330"/>
          </a:xfrm>
          <a:prstGeom prst="rect">
            <a:avLst/>
          </a:prstGeom>
          <a:noFill/>
        </p:spPr>
        <p:txBody>
          <a:bodyPr wrap="square" rtlCol="0">
            <a:spAutoFit/>
          </a:bodyPr>
          <a:lstStyle/>
          <a:p>
            <a:r>
              <a:rPr lang="es-EC" b="1" dirty="0">
                <a:solidFill>
                  <a:schemeClr val="bg2">
                    <a:lumMod val="10000"/>
                  </a:schemeClr>
                </a:solidFill>
              </a:rPr>
              <a:t>p-valor &lt; 0,05 </a:t>
            </a:r>
            <a:r>
              <a:rPr lang="es-EC" b="1" dirty="0" smtClean="0">
                <a:solidFill>
                  <a:schemeClr val="bg2">
                    <a:lumMod val="10000"/>
                  </a:schemeClr>
                </a:solidFill>
              </a:rPr>
              <a:t> </a:t>
            </a:r>
            <a:r>
              <a:rPr lang="es-EC" b="1" dirty="0" smtClean="0">
                <a:solidFill>
                  <a:schemeClr val="accent3">
                    <a:lumMod val="75000"/>
                  </a:schemeClr>
                </a:solidFill>
              </a:rPr>
              <a:t>SI</a:t>
            </a:r>
          </a:p>
          <a:p>
            <a:endParaRPr lang="es-EC" b="1" dirty="0">
              <a:solidFill>
                <a:schemeClr val="bg2">
                  <a:lumMod val="10000"/>
                </a:schemeClr>
              </a:solidFill>
            </a:endParaRPr>
          </a:p>
          <a:p>
            <a:r>
              <a:rPr lang="es-EC" b="1" dirty="0">
                <a:solidFill>
                  <a:schemeClr val="bg2">
                    <a:lumMod val="10000"/>
                  </a:schemeClr>
                </a:solidFill>
              </a:rPr>
              <a:t>p-valor &gt; 0,05 </a:t>
            </a:r>
            <a:r>
              <a:rPr lang="es-EC" b="1" dirty="0" smtClean="0">
                <a:solidFill>
                  <a:schemeClr val="bg2">
                    <a:lumMod val="10000"/>
                  </a:schemeClr>
                </a:solidFill>
              </a:rPr>
              <a:t> </a:t>
            </a:r>
            <a:r>
              <a:rPr lang="es-EC" b="1" dirty="0" smtClean="0">
                <a:solidFill>
                  <a:srgbClr val="FF0000"/>
                </a:solidFill>
              </a:rPr>
              <a:t>NO</a:t>
            </a:r>
            <a:endParaRPr lang="es-EC" b="1" dirty="0">
              <a:solidFill>
                <a:srgbClr val="FF0000"/>
              </a:solidFill>
            </a:endParaRPr>
          </a:p>
        </p:txBody>
      </p:sp>
      <p:sp>
        <p:nvSpPr>
          <p:cNvPr id="11" name="CuadroTexto 10"/>
          <p:cNvSpPr txBox="1"/>
          <p:nvPr/>
        </p:nvSpPr>
        <p:spPr>
          <a:xfrm>
            <a:off x="9174414" y="4691128"/>
            <a:ext cx="2554551" cy="923330"/>
          </a:xfrm>
          <a:prstGeom prst="rect">
            <a:avLst/>
          </a:prstGeom>
          <a:noFill/>
        </p:spPr>
        <p:txBody>
          <a:bodyPr wrap="square" rtlCol="0">
            <a:spAutoFit/>
          </a:bodyPr>
          <a:lstStyle/>
          <a:p>
            <a:pPr algn="ctr"/>
            <a:r>
              <a:rPr lang="es-EC" b="1" dirty="0" smtClean="0">
                <a:solidFill>
                  <a:schemeClr val="bg2">
                    <a:lumMod val="10000"/>
                  </a:schemeClr>
                </a:solidFill>
              </a:rPr>
              <a:t>resultado </a:t>
            </a:r>
            <a:r>
              <a:rPr lang="es-EC" b="1" dirty="0">
                <a:solidFill>
                  <a:schemeClr val="bg2">
                    <a:lumMod val="10000"/>
                  </a:schemeClr>
                </a:solidFill>
              </a:rPr>
              <a:t>&gt;= a </a:t>
            </a:r>
            <a:r>
              <a:rPr lang="es-EC" b="1" dirty="0" smtClean="0">
                <a:solidFill>
                  <a:schemeClr val="bg2">
                    <a:lumMod val="10000"/>
                  </a:schemeClr>
                </a:solidFill>
              </a:rPr>
              <a:t>0,70</a:t>
            </a:r>
          </a:p>
          <a:p>
            <a:pPr algn="ctr"/>
            <a:r>
              <a:rPr lang="es-EC" b="1" dirty="0" smtClean="0">
                <a:solidFill>
                  <a:schemeClr val="bg2">
                    <a:lumMod val="10000"/>
                  </a:schemeClr>
                </a:solidFill>
              </a:rPr>
              <a:t>Se aplica el análisis factorial </a:t>
            </a:r>
            <a:endParaRPr lang="es-EC" b="1" dirty="0">
              <a:solidFill>
                <a:schemeClr val="bg2">
                  <a:lumMod val="10000"/>
                </a:schemeClr>
              </a:solidFill>
            </a:endParaRPr>
          </a:p>
        </p:txBody>
      </p:sp>
      <p:pic>
        <p:nvPicPr>
          <p:cNvPr id="12" name="Imagen 11"/>
          <p:cNvPicPr>
            <a:picLocks noChangeAspect="1"/>
          </p:cNvPicPr>
          <p:nvPr/>
        </p:nvPicPr>
        <p:blipFill>
          <a:blip r:embed="rId2"/>
          <a:stretch>
            <a:fillRect/>
          </a:stretch>
        </p:blipFill>
        <p:spPr>
          <a:xfrm>
            <a:off x="1292667" y="4592922"/>
            <a:ext cx="2847975" cy="1600200"/>
          </a:xfrm>
          <a:prstGeom prst="rect">
            <a:avLst/>
          </a:prstGeom>
        </p:spPr>
      </p:pic>
    </p:spTree>
    <p:extLst>
      <p:ext uri="{BB962C8B-B14F-4D97-AF65-F5344CB8AC3E}">
        <p14:creationId xmlns:p14="http://schemas.microsoft.com/office/powerpoint/2010/main" val="2716102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2724903" y="908720"/>
            <a:ext cx="6607643" cy="584775"/>
          </a:xfrm>
          <a:prstGeom prst="rect">
            <a:avLst/>
          </a:prstGeom>
          <a:noFill/>
        </p:spPr>
        <p:txBody>
          <a:bodyPr wrap="none" lIns="91440" tIns="45720" rIns="91440" bIns="45720">
            <a:spAutoFit/>
          </a:bodyPr>
          <a:lstStyle/>
          <a:p>
            <a:pPr algn="ctr"/>
            <a:r>
              <a:rPr lang="es-ES" sz="3200" b="0" cap="none" spc="0" dirty="0" smtClean="0">
                <a:ln w="0"/>
                <a:solidFill>
                  <a:schemeClr val="accent1"/>
                </a:solidFill>
                <a:effectLst>
                  <a:outerShdw blurRad="38100" dist="25400" dir="5400000" algn="ctr" rotWithShape="0">
                    <a:srgbClr val="6E747A">
                      <a:alpha val="43000"/>
                    </a:srgbClr>
                  </a:outerShdw>
                </a:effectLst>
              </a:rPr>
              <a:t>DIMENSIONES PACTO MUNDIAL </a:t>
            </a:r>
            <a:endParaRPr lang="es-ES" sz="32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1672679853"/>
              </p:ext>
            </p:extLst>
          </p:nvPr>
        </p:nvGraphicFramePr>
        <p:xfrm>
          <a:off x="478582" y="1484784"/>
          <a:ext cx="11305256" cy="4418141"/>
        </p:xfrm>
        <a:graphic>
          <a:graphicData uri="http://schemas.openxmlformats.org/drawingml/2006/table">
            <a:tbl>
              <a:tblPr firstRow="1" bandRow="1">
                <a:tableStyleId>{F5AB1C69-6EDB-4FF4-983F-18BD219EF322}</a:tableStyleId>
              </a:tblPr>
              <a:tblGrid>
                <a:gridCol w="2076476"/>
                <a:gridCol w="1883964"/>
                <a:gridCol w="1296144"/>
                <a:gridCol w="648072"/>
                <a:gridCol w="2808312"/>
                <a:gridCol w="2592288"/>
              </a:tblGrid>
              <a:tr h="663174">
                <a:tc>
                  <a:txBody>
                    <a:bodyPr/>
                    <a:lstStyle/>
                    <a:p>
                      <a:pPr algn="ctr"/>
                      <a:r>
                        <a:rPr lang="es-EC" sz="1600" dirty="0" smtClean="0"/>
                        <a:t>DIMENSIÓN</a:t>
                      </a:r>
                      <a:endParaRPr lang="es-EC" sz="1600" b="1" dirty="0">
                        <a:solidFill>
                          <a:schemeClr val="bg2">
                            <a:lumMod val="10000"/>
                          </a:schemeClr>
                        </a:solidFill>
                      </a:endParaRPr>
                    </a:p>
                  </a:txBody>
                  <a:tcPr anchor="ctr"/>
                </a:tc>
                <a:tc>
                  <a:txBody>
                    <a:bodyPr/>
                    <a:lstStyle/>
                    <a:p>
                      <a:pPr algn="ctr"/>
                      <a:r>
                        <a:rPr lang="es-EC" sz="1600" dirty="0" smtClean="0"/>
                        <a:t>CUMPLIMIENTO</a:t>
                      </a:r>
                      <a:endParaRPr lang="es-EC" sz="1600" b="1" dirty="0">
                        <a:solidFill>
                          <a:schemeClr val="bg2">
                            <a:lumMod val="10000"/>
                          </a:schemeClr>
                        </a:solidFill>
                      </a:endParaRPr>
                    </a:p>
                  </a:txBody>
                  <a:tcPr anchor="ctr"/>
                </a:tc>
                <a:tc>
                  <a:txBody>
                    <a:bodyPr/>
                    <a:lstStyle/>
                    <a:p>
                      <a:pPr algn="ctr"/>
                      <a:r>
                        <a:rPr lang="es-EC" sz="1600" dirty="0" smtClean="0"/>
                        <a:t>PRINCIPIO</a:t>
                      </a:r>
                      <a:endParaRPr lang="es-EC" sz="1600" b="1" dirty="0">
                        <a:solidFill>
                          <a:schemeClr val="bg2">
                            <a:lumMod val="10000"/>
                          </a:schemeClr>
                        </a:solidFill>
                      </a:endParaRPr>
                    </a:p>
                  </a:txBody>
                  <a:tcPr anchor="ctr"/>
                </a:tc>
                <a:tc>
                  <a:txBody>
                    <a:bodyPr/>
                    <a:lstStyle/>
                    <a:p>
                      <a:pPr algn="ctr"/>
                      <a:r>
                        <a:rPr lang="es-EC" sz="1600" dirty="0" smtClean="0"/>
                        <a:t>GRI</a:t>
                      </a:r>
                      <a:endParaRPr lang="es-EC" sz="1600" b="1" dirty="0">
                        <a:solidFill>
                          <a:schemeClr val="bg2">
                            <a:lumMod val="10000"/>
                          </a:schemeClr>
                        </a:solidFill>
                      </a:endParaRPr>
                    </a:p>
                  </a:txBody>
                  <a:tcPr anchor="ctr"/>
                </a:tc>
                <a:tc>
                  <a:txBody>
                    <a:bodyPr/>
                    <a:lstStyle/>
                    <a:p>
                      <a:pPr algn="ctr"/>
                      <a:r>
                        <a:rPr lang="es-EC" sz="1600" dirty="0" smtClean="0"/>
                        <a:t>MAYOR CUMPLIMIENTO</a:t>
                      </a:r>
                      <a:endParaRPr lang="es-EC" sz="1600" b="1" dirty="0">
                        <a:solidFill>
                          <a:schemeClr val="bg2">
                            <a:lumMod val="10000"/>
                          </a:schemeClr>
                        </a:solidFill>
                      </a:endParaRPr>
                    </a:p>
                  </a:txBody>
                  <a:tcPr anchor="ctr"/>
                </a:tc>
                <a:tc>
                  <a:txBody>
                    <a:bodyPr/>
                    <a:lstStyle/>
                    <a:p>
                      <a:pPr algn="ctr"/>
                      <a:r>
                        <a:rPr lang="es-EC" sz="1600" dirty="0" smtClean="0"/>
                        <a:t>MENOR CUMPLIMIENTO</a:t>
                      </a:r>
                      <a:endParaRPr lang="es-EC" sz="1600" b="1" dirty="0">
                        <a:solidFill>
                          <a:schemeClr val="bg2">
                            <a:lumMod val="10000"/>
                          </a:schemeClr>
                        </a:solidFill>
                      </a:endParaRPr>
                    </a:p>
                  </a:txBody>
                  <a:tcPr anchor="ctr"/>
                </a:tc>
              </a:tr>
              <a:tr h="1042247">
                <a:tc>
                  <a:txBody>
                    <a:bodyPr/>
                    <a:lstStyle/>
                    <a:p>
                      <a:pPr algn="ctr"/>
                      <a:r>
                        <a:rPr lang="es-EC" sz="1600" dirty="0" smtClean="0">
                          <a:solidFill>
                            <a:schemeClr val="bg2">
                              <a:lumMod val="10000"/>
                            </a:schemeClr>
                          </a:solidFill>
                        </a:rPr>
                        <a:t>Derechos Humanos</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83%</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1-2</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12</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Capacitaciones</a:t>
                      </a:r>
                    </a:p>
                    <a:p>
                      <a:pPr algn="ctr"/>
                      <a:r>
                        <a:rPr lang="es-EC" sz="1600" dirty="0" smtClean="0">
                          <a:solidFill>
                            <a:schemeClr val="bg2">
                              <a:lumMod val="10000"/>
                            </a:schemeClr>
                          </a:solidFill>
                        </a:rPr>
                        <a:t>Beneficios anuales</a:t>
                      </a:r>
                    </a:p>
                    <a:p>
                      <a:pPr algn="ctr"/>
                      <a:r>
                        <a:rPr lang="es-EC" sz="1600" dirty="0" smtClean="0">
                          <a:solidFill>
                            <a:schemeClr val="bg2">
                              <a:lumMod val="10000"/>
                            </a:schemeClr>
                          </a:solidFill>
                        </a:rPr>
                        <a:t>Comunidad</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Proveedores</a:t>
                      </a:r>
                    </a:p>
                    <a:p>
                      <a:pPr algn="ctr"/>
                      <a:r>
                        <a:rPr lang="es-EC" sz="1600" dirty="0" smtClean="0">
                          <a:solidFill>
                            <a:schemeClr val="bg2">
                              <a:lumMod val="10000"/>
                            </a:schemeClr>
                          </a:solidFill>
                        </a:rPr>
                        <a:t>Datos de clientes</a:t>
                      </a:r>
                    </a:p>
                    <a:p>
                      <a:pPr algn="ctr"/>
                      <a:endParaRPr lang="es-EC" sz="1600" b="0" dirty="0">
                        <a:solidFill>
                          <a:schemeClr val="bg2">
                            <a:lumMod val="10000"/>
                          </a:schemeClr>
                        </a:solidFill>
                      </a:endParaRPr>
                    </a:p>
                  </a:txBody>
                  <a:tcPr anchor="ctr"/>
                </a:tc>
              </a:tr>
              <a:tr h="675367">
                <a:tc>
                  <a:txBody>
                    <a:bodyPr/>
                    <a:lstStyle/>
                    <a:p>
                      <a:pPr algn="ctr"/>
                      <a:r>
                        <a:rPr lang="es-EC" sz="1600" dirty="0" smtClean="0">
                          <a:solidFill>
                            <a:schemeClr val="bg2">
                              <a:lumMod val="10000"/>
                            </a:schemeClr>
                          </a:solidFill>
                        </a:rPr>
                        <a:t>Ámbito Laboral</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64%</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3-4-5-6</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9</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Trabajo forzoso e infantil</a:t>
                      </a:r>
                    </a:p>
                    <a:p>
                      <a:pPr algn="ctr"/>
                      <a:r>
                        <a:rPr lang="es-EC" sz="1600" dirty="0" smtClean="0">
                          <a:solidFill>
                            <a:schemeClr val="bg2">
                              <a:lumMod val="10000"/>
                            </a:schemeClr>
                          </a:solidFill>
                        </a:rPr>
                        <a:t>Nuevas</a:t>
                      </a:r>
                      <a:r>
                        <a:rPr lang="es-EC" sz="1600" baseline="0" dirty="0" smtClean="0">
                          <a:solidFill>
                            <a:schemeClr val="bg2">
                              <a:lumMod val="10000"/>
                            </a:schemeClr>
                          </a:solidFill>
                        </a:rPr>
                        <a:t> contrataciones</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Cambios operacionales</a:t>
                      </a:r>
                    </a:p>
                    <a:p>
                      <a:pPr algn="ctr"/>
                      <a:r>
                        <a:rPr lang="es-EC" sz="1600" dirty="0" smtClean="0">
                          <a:solidFill>
                            <a:schemeClr val="bg2">
                              <a:lumMod val="10000"/>
                            </a:schemeClr>
                          </a:solidFill>
                        </a:rPr>
                        <a:t>Ratio</a:t>
                      </a:r>
                      <a:r>
                        <a:rPr lang="es-EC" sz="1600" baseline="0" dirty="0" smtClean="0">
                          <a:solidFill>
                            <a:schemeClr val="bg2">
                              <a:lumMod val="10000"/>
                            </a:schemeClr>
                          </a:solidFill>
                        </a:rPr>
                        <a:t> hombres/mujeres</a:t>
                      </a:r>
                    </a:p>
                    <a:p>
                      <a:pPr algn="ctr"/>
                      <a:r>
                        <a:rPr lang="es-EC" sz="1600" baseline="0" dirty="0" smtClean="0">
                          <a:solidFill>
                            <a:schemeClr val="bg2">
                              <a:lumMod val="10000"/>
                            </a:schemeClr>
                          </a:solidFill>
                        </a:rPr>
                        <a:t>Derechos indígenas</a:t>
                      </a:r>
                      <a:endParaRPr lang="es-EC" sz="1600" b="0" dirty="0">
                        <a:solidFill>
                          <a:schemeClr val="bg2">
                            <a:lumMod val="10000"/>
                          </a:schemeClr>
                        </a:solidFill>
                      </a:endParaRPr>
                    </a:p>
                  </a:txBody>
                  <a:tcPr anchor="ctr"/>
                </a:tc>
              </a:tr>
              <a:tr h="973039">
                <a:tc>
                  <a:txBody>
                    <a:bodyPr/>
                    <a:lstStyle/>
                    <a:p>
                      <a:pPr algn="ctr"/>
                      <a:r>
                        <a:rPr lang="es-EC" sz="1600" dirty="0" smtClean="0">
                          <a:solidFill>
                            <a:schemeClr val="bg2">
                              <a:lumMod val="10000"/>
                            </a:schemeClr>
                          </a:solidFill>
                        </a:rPr>
                        <a:t>Medioambiente</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75%</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7-8-9</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16</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Consumo de energía</a:t>
                      </a:r>
                    </a:p>
                    <a:p>
                      <a:pPr algn="ctr"/>
                      <a:r>
                        <a:rPr lang="es-EC" sz="1600" dirty="0" smtClean="0">
                          <a:solidFill>
                            <a:schemeClr val="bg2">
                              <a:lumMod val="10000"/>
                            </a:schemeClr>
                          </a:solidFill>
                        </a:rPr>
                        <a:t>Agua</a:t>
                      </a:r>
                      <a:r>
                        <a:rPr lang="es-EC" sz="1600" baseline="0" dirty="0" smtClean="0">
                          <a:solidFill>
                            <a:schemeClr val="bg2">
                              <a:lumMod val="10000"/>
                            </a:schemeClr>
                          </a:solidFill>
                        </a:rPr>
                        <a:t> reciclada</a:t>
                      </a:r>
                    </a:p>
                    <a:p>
                      <a:pPr algn="ctr"/>
                      <a:r>
                        <a:rPr lang="es-EC" sz="1600" baseline="0" dirty="0" smtClean="0">
                          <a:solidFill>
                            <a:schemeClr val="bg2">
                              <a:lumMod val="10000"/>
                            </a:schemeClr>
                          </a:solidFill>
                        </a:rPr>
                        <a:t>Inversión</a:t>
                      </a:r>
                    </a:p>
                    <a:p>
                      <a:pPr algn="ctr"/>
                      <a:r>
                        <a:rPr lang="es-EC" sz="1600" baseline="0" dirty="0" smtClean="0">
                          <a:solidFill>
                            <a:schemeClr val="bg2">
                              <a:lumMod val="10000"/>
                            </a:schemeClr>
                          </a:solidFill>
                        </a:rPr>
                        <a:t>Emisión de gases y leyes</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Productos reciclados</a:t>
                      </a:r>
                    </a:p>
                    <a:p>
                      <a:pPr algn="ctr"/>
                      <a:r>
                        <a:rPr lang="es-EC" sz="1600" dirty="0" smtClean="0">
                          <a:solidFill>
                            <a:schemeClr val="bg2">
                              <a:lumMod val="10000"/>
                            </a:schemeClr>
                          </a:solidFill>
                        </a:rPr>
                        <a:t>Derrames</a:t>
                      </a:r>
                      <a:endParaRPr lang="es-EC" sz="1600" b="0" dirty="0">
                        <a:solidFill>
                          <a:schemeClr val="bg2">
                            <a:lumMod val="10000"/>
                          </a:schemeClr>
                        </a:solidFill>
                      </a:endParaRPr>
                    </a:p>
                  </a:txBody>
                  <a:tcPr anchor="ctr"/>
                </a:tc>
              </a:tr>
              <a:tr h="750630">
                <a:tc>
                  <a:txBody>
                    <a:bodyPr/>
                    <a:lstStyle/>
                    <a:p>
                      <a:pPr algn="ctr"/>
                      <a:r>
                        <a:rPr lang="es-EC" sz="1600" dirty="0" smtClean="0">
                          <a:solidFill>
                            <a:schemeClr val="bg2">
                              <a:lumMod val="10000"/>
                            </a:schemeClr>
                          </a:solidFill>
                        </a:rPr>
                        <a:t>Anticorrupción</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67%</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10</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5</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Código de ética</a:t>
                      </a:r>
                    </a:p>
                    <a:p>
                      <a:pPr algn="ctr"/>
                      <a:r>
                        <a:rPr lang="es-EC" sz="1600" dirty="0" smtClean="0">
                          <a:solidFill>
                            <a:schemeClr val="bg2">
                              <a:lumMod val="10000"/>
                            </a:schemeClr>
                          </a:solidFill>
                        </a:rPr>
                        <a:t>Políticas</a:t>
                      </a:r>
                      <a:r>
                        <a:rPr lang="es-EC" sz="1600" baseline="0" dirty="0" smtClean="0">
                          <a:solidFill>
                            <a:schemeClr val="bg2">
                              <a:lumMod val="10000"/>
                            </a:schemeClr>
                          </a:solidFill>
                        </a:rPr>
                        <a:t> </a:t>
                      </a:r>
                    </a:p>
                    <a:p>
                      <a:pPr algn="ctr"/>
                      <a:r>
                        <a:rPr lang="es-EC" sz="1600" baseline="0" dirty="0" smtClean="0">
                          <a:solidFill>
                            <a:schemeClr val="bg2">
                              <a:lumMod val="10000"/>
                            </a:schemeClr>
                          </a:solidFill>
                        </a:rPr>
                        <a:t>Capacitación</a:t>
                      </a:r>
                      <a:endParaRPr lang="es-EC" sz="1600" b="0" dirty="0">
                        <a:solidFill>
                          <a:schemeClr val="bg2">
                            <a:lumMod val="10000"/>
                          </a:schemeClr>
                        </a:solidFill>
                      </a:endParaRPr>
                    </a:p>
                  </a:txBody>
                  <a:tcPr anchor="ctr"/>
                </a:tc>
                <a:tc>
                  <a:txBody>
                    <a:bodyPr/>
                    <a:lstStyle/>
                    <a:p>
                      <a:pPr algn="ctr"/>
                      <a:r>
                        <a:rPr lang="es-EC" sz="1600" dirty="0" smtClean="0">
                          <a:solidFill>
                            <a:schemeClr val="bg2">
                              <a:lumMod val="10000"/>
                            </a:schemeClr>
                          </a:solidFill>
                        </a:rPr>
                        <a:t>Competencia desleal y monopolística</a:t>
                      </a:r>
                    </a:p>
                    <a:p>
                      <a:pPr algn="ctr"/>
                      <a:r>
                        <a:rPr lang="es-EC" sz="1600" dirty="0" smtClean="0">
                          <a:solidFill>
                            <a:schemeClr val="bg2">
                              <a:lumMod val="10000"/>
                            </a:schemeClr>
                          </a:solidFill>
                        </a:rPr>
                        <a:t>Casos confirmados</a:t>
                      </a:r>
                      <a:endParaRPr lang="es-EC" sz="1600" b="0" dirty="0">
                        <a:solidFill>
                          <a:schemeClr val="bg2">
                            <a:lumMod val="10000"/>
                          </a:schemeClr>
                        </a:solidFill>
                      </a:endParaRPr>
                    </a:p>
                  </a:txBody>
                  <a:tcPr anchor="ctr"/>
                </a:tc>
              </a:tr>
            </a:tbl>
          </a:graphicData>
        </a:graphic>
      </p:graphicFrame>
    </p:spTree>
    <p:extLst>
      <p:ext uri="{BB962C8B-B14F-4D97-AF65-F5344CB8AC3E}">
        <p14:creationId xmlns:p14="http://schemas.microsoft.com/office/powerpoint/2010/main" val="601050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119542" y="3501163"/>
            <a:ext cx="2143125" cy="2143125"/>
          </a:xfrm>
          <a:prstGeom prst="rect">
            <a:avLst/>
          </a:prstGeom>
          <a:ln>
            <a:noFill/>
          </a:ln>
          <a:effectLst>
            <a:softEdge rad="112500"/>
          </a:effectLst>
        </p:spPr>
      </p:pic>
      <p:sp>
        <p:nvSpPr>
          <p:cNvPr id="3" name="Pentágono 2"/>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 PROBLEMA DE INVESTIGACIÓN</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6" name="CuadroTexto 5"/>
          <p:cNvSpPr txBox="1"/>
          <p:nvPr/>
        </p:nvSpPr>
        <p:spPr>
          <a:xfrm>
            <a:off x="406574" y="1988840"/>
            <a:ext cx="7568730" cy="1477328"/>
          </a:xfrm>
          <a:prstGeom prst="rect">
            <a:avLst/>
          </a:prstGeom>
          <a:noFill/>
        </p:spPr>
        <p:txBody>
          <a:bodyPr wrap="square" rtlCol="0">
            <a:spAutoFit/>
          </a:bodyPr>
          <a:lstStyle/>
          <a:p>
            <a:pPr algn="just"/>
            <a:r>
              <a:rPr lang="es-EC" dirty="0">
                <a:solidFill>
                  <a:schemeClr val="bg2">
                    <a:lumMod val="10000"/>
                  </a:schemeClr>
                </a:solidFill>
                <a:latin typeface="Merriweather" panose="020B0604020202020204" charset="0"/>
              </a:rPr>
              <a:t>Si bien todos somos responsables por este tipo de problemas, las empresas que producen bienes y/o servicios de forma masiva o que dentro de su talento humano cuentan con </a:t>
            </a:r>
            <a:r>
              <a:rPr lang="es-EC" dirty="0" smtClean="0">
                <a:solidFill>
                  <a:schemeClr val="bg2">
                    <a:lumMod val="10000"/>
                  </a:schemeClr>
                </a:solidFill>
                <a:latin typeface="Merriweather" panose="020B0604020202020204" charset="0"/>
              </a:rPr>
              <a:t>un alto nivel de </a:t>
            </a:r>
            <a:r>
              <a:rPr lang="es-EC" dirty="0">
                <a:solidFill>
                  <a:schemeClr val="bg2">
                    <a:lumMod val="10000"/>
                  </a:schemeClr>
                </a:solidFill>
                <a:latin typeface="Merriweather" panose="020B0604020202020204" charset="0"/>
              </a:rPr>
              <a:t>trabajadores, son quienes más responsabilidad tienen sobre temas sociales, ambientales y económicos. </a:t>
            </a:r>
          </a:p>
        </p:txBody>
      </p:sp>
      <p:sp>
        <p:nvSpPr>
          <p:cNvPr id="7" name="CuadroTexto 6"/>
          <p:cNvSpPr txBox="1"/>
          <p:nvPr/>
        </p:nvSpPr>
        <p:spPr>
          <a:xfrm>
            <a:off x="1630710" y="3959681"/>
            <a:ext cx="5256584" cy="923330"/>
          </a:xfrm>
          <a:prstGeom prst="rect">
            <a:avLst/>
          </a:prstGeom>
          <a:noFill/>
        </p:spPr>
        <p:txBody>
          <a:bodyPr wrap="square" rtlCol="0">
            <a:spAutoFit/>
          </a:bodyPr>
          <a:lstStyle/>
          <a:p>
            <a:pPr algn="just"/>
            <a:r>
              <a:rPr lang="es-EC" dirty="0">
                <a:solidFill>
                  <a:schemeClr val="bg2">
                    <a:lumMod val="10000"/>
                  </a:schemeClr>
                </a:solidFill>
                <a:latin typeface="Merriweather" panose="020B0604020202020204" charset="0"/>
              </a:rPr>
              <a:t>U</a:t>
            </a:r>
            <a:r>
              <a:rPr lang="es-EC" dirty="0" smtClean="0">
                <a:solidFill>
                  <a:schemeClr val="bg2">
                    <a:lumMod val="10000"/>
                  </a:schemeClr>
                </a:solidFill>
                <a:latin typeface="Merriweather" panose="020B0604020202020204" charset="0"/>
              </a:rPr>
              <a:t>na </a:t>
            </a:r>
            <a:r>
              <a:rPr lang="es-EC" dirty="0">
                <a:solidFill>
                  <a:schemeClr val="bg2">
                    <a:lumMod val="10000"/>
                  </a:schemeClr>
                </a:solidFill>
                <a:latin typeface="Merriweather" panose="020B0604020202020204" charset="0"/>
              </a:rPr>
              <a:t>empresa puede generar utilidad y valor para sus socios y a la vez ofertar bienes y/o servicios socialmente responsables.</a:t>
            </a:r>
          </a:p>
        </p:txBody>
      </p:sp>
      <p:pic>
        <p:nvPicPr>
          <p:cNvPr id="8" name="Imagen 7"/>
          <p:cNvPicPr>
            <a:picLocks noChangeAspect="1"/>
          </p:cNvPicPr>
          <p:nvPr/>
        </p:nvPicPr>
        <p:blipFill>
          <a:blip r:embed="rId3"/>
          <a:stretch>
            <a:fillRect/>
          </a:stretch>
        </p:blipFill>
        <p:spPr>
          <a:xfrm>
            <a:off x="7975304" y="908720"/>
            <a:ext cx="3600400" cy="2243911"/>
          </a:xfrm>
          <a:prstGeom prst="rect">
            <a:avLst/>
          </a:prstGeom>
        </p:spPr>
      </p:pic>
    </p:spTree>
    <p:extLst>
      <p:ext uri="{BB962C8B-B14F-4D97-AF65-F5344CB8AC3E}">
        <p14:creationId xmlns:p14="http://schemas.microsoft.com/office/powerpoint/2010/main" val="3203688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40174115"/>
              </p:ext>
            </p:extLst>
          </p:nvPr>
        </p:nvGraphicFramePr>
        <p:xfrm>
          <a:off x="550590" y="1653950"/>
          <a:ext cx="4392488" cy="4223322"/>
        </p:xfrm>
        <a:graphic>
          <a:graphicData uri="http://schemas.openxmlformats.org/drawingml/2006/table">
            <a:tbl>
              <a:tblPr firstRow="1" firstCol="1" bandRow="1">
                <a:tableStyleId>{F5AB1C69-6EDB-4FF4-983F-18BD219EF322}</a:tableStyleId>
              </a:tblPr>
              <a:tblGrid>
                <a:gridCol w="497281"/>
                <a:gridCol w="1806975"/>
                <a:gridCol w="2088232"/>
              </a:tblGrid>
              <a:tr h="974645">
                <a:tc>
                  <a:txBody>
                    <a:bodyPr/>
                    <a:lstStyle/>
                    <a:p>
                      <a:pPr>
                        <a:lnSpc>
                          <a:spcPct val="107000"/>
                        </a:lnSpc>
                        <a:spcAft>
                          <a:spcPts val="0"/>
                        </a:spcAft>
                      </a:pPr>
                      <a:r>
                        <a:rPr lang="es-EC" sz="2000" dirty="0">
                          <a:effectLst/>
                        </a:rPr>
                        <a:t>No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EC" sz="2000" dirty="0">
                          <a:effectLst/>
                        </a:rPr>
                        <a:t>Empresa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2000" dirty="0">
                          <a:effectLst/>
                        </a:rPr>
                        <a:t>Nivel de cumplimiento RSE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4882">
                <a:tc>
                  <a:txBody>
                    <a:bodyPr/>
                    <a:lstStyle/>
                    <a:p>
                      <a:pPr algn="r">
                        <a:lnSpc>
                          <a:spcPct val="107000"/>
                        </a:lnSpc>
                        <a:spcAft>
                          <a:spcPts val="0"/>
                        </a:spcAft>
                      </a:pPr>
                      <a:r>
                        <a:rPr lang="es-EC" sz="20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8</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94%</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6</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85%</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10</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84%</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2</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78%</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3</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68%</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4</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68%</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7</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67%</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9</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64%</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882">
                <a:tc>
                  <a:txBody>
                    <a:bodyPr/>
                    <a:lstStyle/>
                    <a:p>
                      <a:pPr algn="r">
                        <a:lnSpc>
                          <a:spcPct val="107000"/>
                        </a:lnSpc>
                        <a:spcAft>
                          <a:spcPts val="0"/>
                        </a:spcAft>
                      </a:pPr>
                      <a:r>
                        <a:rPr lang="es-EC" sz="2000">
                          <a:effectLst/>
                        </a:rPr>
                        <a:t>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1</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62%</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2832">
                <a:tc>
                  <a:txBody>
                    <a:bodyPr/>
                    <a:lstStyle/>
                    <a:p>
                      <a:pPr algn="r">
                        <a:lnSpc>
                          <a:spcPct val="107000"/>
                        </a:lnSpc>
                        <a:spcAft>
                          <a:spcPts val="0"/>
                        </a:spcAft>
                      </a:pPr>
                      <a:r>
                        <a:rPr lang="es-EC" sz="2000">
                          <a:effectLst/>
                        </a:rPr>
                        <a:t>10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smtClean="0">
                          <a:solidFill>
                            <a:schemeClr val="bg2">
                              <a:lumMod val="10000"/>
                            </a:schemeClr>
                          </a:solidFill>
                          <a:effectLst/>
                        </a:rPr>
                        <a:t>Empresa 5</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52%</a:t>
                      </a:r>
                      <a:endParaRPr lang="es-EC" sz="2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3" name="Pentágono 2"/>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4" name="Rectángulo 3"/>
          <p:cNvSpPr/>
          <p:nvPr/>
        </p:nvSpPr>
        <p:spPr>
          <a:xfrm>
            <a:off x="2286767" y="908720"/>
            <a:ext cx="7483908" cy="707886"/>
          </a:xfrm>
          <a:prstGeom prst="rect">
            <a:avLst/>
          </a:prstGeom>
          <a:noFill/>
        </p:spPr>
        <p:txBody>
          <a:bodyPr wrap="non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RESULTADOS POR EMPRESA</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5" name="CuadroTexto 4"/>
          <p:cNvSpPr txBox="1"/>
          <p:nvPr/>
        </p:nvSpPr>
        <p:spPr>
          <a:xfrm>
            <a:off x="6328109" y="2208639"/>
            <a:ext cx="4824536" cy="400110"/>
          </a:xfrm>
          <a:prstGeom prst="rect">
            <a:avLst/>
          </a:prstGeom>
          <a:noFill/>
        </p:spPr>
        <p:txBody>
          <a:bodyPr wrap="square" rtlCol="0">
            <a:spAutoFit/>
          </a:bodyPr>
          <a:lstStyle/>
          <a:p>
            <a:r>
              <a:rPr lang="es-EC" sz="2000" b="1" dirty="0" smtClean="0">
                <a:solidFill>
                  <a:schemeClr val="bg2">
                    <a:lumMod val="10000"/>
                  </a:schemeClr>
                </a:solidFill>
              </a:rPr>
              <a:t>Año 2017 con 79% de cumplimiento</a:t>
            </a:r>
            <a:endParaRPr lang="es-EC" sz="2000" b="1" dirty="0">
              <a:solidFill>
                <a:schemeClr val="bg2">
                  <a:lumMod val="10000"/>
                </a:schemeClr>
              </a:solidFill>
            </a:endParaRPr>
          </a:p>
        </p:txBody>
      </p:sp>
      <p:sp>
        <p:nvSpPr>
          <p:cNvPr id="6" name="CuadroTexto 5"/>
          <p:cNvSpPr txBox="1"/>
          <p:nvPr/>
        </p:nvSpPr>
        <p:spPr>
          <a:xfrm>
            <a:off x="6328109" y="2924944"/>
            <a:ext cx="4824536" cy="707886"/>
          </a:xfrm>
          <a:prstGeom prst="rect">
            <a:avLst/>
          </a:prstGeom>
          <a:noFill/>
        </p:spPr>
        <p:txBody>
          <a:bodyPr wrap="square" rtlCol="0">
            <a:spAutoFit/>
          </a:bodyPr>
          <a:lstStyle/>
          <a:p>
            <a:r>
              <a:rPr lang="es-EC" sz="2000" b="1" dirty="0" smtClean="0">
                <a:solidFill>
                  <a:schemeClr val="bg2">
                    <a:lumMod val="10000"/>
                  </a:schemeClr>
                </a:solidFill>
              </a:rPr>
              <a:t>Año 2016 y 2014 con 72% de cumplimiento</a:t>
            </a:r>
            <a:endParaRPr lang="es-EC" sz="2000" b="1" dirty="0">
              <a:solidFill>
                <a:schemeClr val="bg2">
                  <a:lumMod val="10000"/>
                </a:schemeClr>
              </a:solidFill>
            </a:endParaRPr>
          </a:p>
        </p:txBody>
      </p:sp>
      <p:sp>
        <p:nvSpPr>
          <p:cNvPr id="7" name="CuadroTexto 6"/>
          <p:cNvSpPr txBox="1"/>
          <p:nvPr/>
        </p:nvSpPr>
        <p:spPr>
          <a:xfrm>
            <a:off x="6311230" y="4005064"/>
            <a:ext cx="4824536" cy="400110"/>
          </a:xfrm>
          <a:prstGeom prst="rect">
            <a:avLst/>
          </a:prstGeom>
          <a:noFill/>
        </p:spPr>
        <p:txBody>
          <a:bodyPr wrap="square" rtlCol="0">
            <a:spAutoFit/>
          </a:bodyPr>
          <a:lstStyle/>
          <a:p>
            <a:r>
              <a:rPr lang="es-EC" sz="2000" b="1" dirty="0" smtClean="0">
                <a:solidFill>
                  <a:schemeClr val="bg2">
                    <a:lumMod val="10000"/>
                  </a:schemeClr>
                </a:solidFill>
              </a:rPr>
              <a:t>Año 2015 con 75% de cumplimiento</a:t>
            </a:r>
            <a:endParaRPr lang="es-EC" sz="2000" b="1" dirty="0">
              <a:solidFill>
                <a:schemeClr val="bg2">
                  <a:lumMod val="10000"/>
                </a:schemeClr>
              </a:solidFill>
            </a:endParaRPr>
          </a:p>
        </p:txBody>
      </p:sp>
      <p:sp>
        <p:nvSpPr>
          <p:cNvPr id="8" name="CuadroTexto 7"/>
          <p:cNvSpPr txBox="1"/>
          <p:nvPr/>
        </p:nvSpPr>
        <p:spPr>
          <a:xfrm>
            <a:off x="5879182" y="5013176"/>
            <a:ext cx="4824536" cy="707886"/>
          </a:xfrm>
          <a:prstGeom prst="rect">
            <a:avLst/>
          </a:prstGeom>
          <a:noFill/>
        </p:spPr>
        <p:txBody>
          <a:bodyPr wrap="square" rtlCol="0">
            <a:spAutoFit/>
          </a:bodyPr>
          <a:lstStyle/>
          <a:p>
            <a:pPr algn="ctr"/>
            <a:r>
              <a:rPr lang="es-EC" sz="2000" b="1" dirty="0" smtClean="0">
                <a:solidFill>
                  <a:schemeClr val="bg2">
                    <a:lumMod val="10000"/>
                  </a:schemeClr>
                </a:solidFill>
              </a:rPr>
              <a:t>REPORTES DE 2018 NO PUBLICADOS</a:t>
            </a:r>
            <a:endParaRPr lang="es-EC" sz="2000" b="1" dirty="0">
              <a:solidFill>
                <a:schemeClr val="bg2">
                  <a:lumMod val="10000"/>
                </a:schemeClr>
              </a:solidFill>
            </a:endParaRPr>
          </a:p>
        </p:txBody>
      </p:sp>
      <p:pic>
        <p:nvPicPr>
          <p:cNvPr id="9" name="Imagen 8"/>
          <p:cNvPicPr>
            <a:picLocks noChangeAspect="1"/>
          </p:cNvPicPr>
          <p:nvPr/>
        </p:nvPicPr>
        <p:blipFill>
          <a:blip r:embed="rId2"/>
          <a:stretch>
            <a:fillRect/>
          </a:stretch>
        </p:blipFill>
        <p:spPr>
          <a:xfrm>
            <a:off x="5671715" y="1988840"/>
            <a:ext cx="639515" cy="639515"/>
          </a:xfrm>
          <a:prstGeom prst="rect">
            <a:avLst/>
          </a:prstGeom>
        </p:spPr>
      </p:pic>
      <p:pic>
        <p:nvPicPr>
          <p:cNvPr id="10" name="Imagen 9"/>
          <p:cNvPicPr>
            <a:picLocks noChangeAspect="1"/>
          </p:cNvPicPr>
          <p:nvPr/>
        </p:nvPicPr>
        <p:blipFill>
          <a:blip r:embed="rId2"/>
          <a:stretch>
            <a:fillRect/>
          </a:stretch>
        </p:blipFill>
        <p:spPr>
          <a:xfrm>
            <a:off x="5708963" y="2877249"/>
            <a:ext cx="639515" cy="639515"/>
          </a:xfrm>
          <a:prstGeom prst="rect">
            <a:avLst/>
          </a:prstGeom>
        </p:spPr>
      </p:pic>
      <p:pic>
        <p:nvPicPr>
          <p:cNvPr id="11" name="Imagen 10"/>
          <p:cNvPicPr>
            <a:picLocks noChangeAspect="1"/>
          </p:cNvPicPr>
          <p:nvPr/>
        </p:nvPicPr>
        <p:blipFill>
          <a:blip r:embed="rId2"/>
          <a:stretch>
            <a:fillRect/>
          </a:stretch>
        </p:blipFill>
        <p:spPr>
          <a:xfrm>
            <a:off x="5688594" y="3765659"/>
            <a:ext cx="639515" cy="639515"/>
          </a:xfrm>
          <a:prstGeom prst="rect">
            <a:avLst/>
          </a:prstGeom>
        </p:spPr>
      </p:pic>
    </p:spTree>
    <p:extLst>
      <p:ext uri="{BB962C8B-B14F-4D97-AF65-F5344CB8AC3E}">
        <p14:creationId xmlns:p14="http://schemas.microsoft.com/office/powerpoint/2010/main" val="38042565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4768603" y="908720"/>
            <a:ext cx="2520242" cy="707886"/>
          </a:xfrm>
          <a:prstGeom prst="rect">
            <a:avLst/>
          </a:prstGeom>
          <a:noFill/>
        </p:spPr>
        <p:txBody>
          <a:bodyPr wrap="non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UTILIDAD</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4" name="Gráfico 3"/>
          <p:cNvGraphicFramePr/>
          <p:nvPr>
            <p:extLst>
              <p:ext uri="{D42A27DB-BD31-4B8C-83A1-F6EECF244321}">
                <p14:modId xmlns:p14="http://schemas.microsoft.com/office/powerpoint/2010/main" val="4233209318"/>
              </p:ext>
            </p:extLst>
          </p:nvPr>
        </p:nvGraphicFramePr>
        <p:xfrm>
          <a:off x="334566" y="1700808"/>
          <a:ext cx="6768752" cy="432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134413084"/>
              </p:ext>
            </p:extLst>
          </p:nvPr>
        </p:nvGraphicFramePr>
        <p:xfrm>
          <a:off x="8123404" y="1052736"/>
          <a:ext cx="2908409" cy="2878466"/>
        </p:xfrm>
        <a:graphic>
          <a:graphicData uri="http://schemas.openxmlformats.org/drawingml/2006/table">
            <a:tbl>
              <a:tblPr firstRow="1" firstCol="1" bandRow="1">
                <a:tableStyleId>{F5AB1C69-6EDB-4FF4-983F-18BD219EF322}</a:tableStyleId>
              </a:tblPr>
              <a:tblGrid>
                <a:gridCol w="1294408"/>
                <a:gridCol w="1614001"/>
              </a:tblGrid>
              <a:tr h="0">
                <a:tc>
                  <a:txBody>
                    <a:bodyPr/>
                    <a:lstStyle/>
                    <a:p>
                      <a:pPr algn="ctr">
                        <a:lnSpc>
                          <a:spcPct val="107000"/>
                        </a:lnSpc>
                        <a:spcAft>
                          <a:spcPts val="0"/>
                        </a:spcAft>
                      </a:pPr>
                      <a:r>
                        <a:rPr lang="es-EC" sz="1800" dirty="0">
                          <a:solidFill>
                            <a:schemeClr val="bg2">
                              <a:lumMod val="10000"/>
                            </a:schemeClr>
                          </a:solidFill>
                          <a:effectLst/>
                        </a:rPr>
                        <a:t>EMPRESA</a:t>
                      </a:r>
                      <a:endParaRPr lang="es-EC" sz="24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PROMEDIO VARIACIÓN</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61847">
                <a:tc>
                  <a:txBody>
                    <a:bodyPr/>
                    <a:lstStyle/>
                    <a:p>
                      <a:pPr algn="ctr">
                        <a:lnSpc>
                          <a:spcPct val="107000"/>
                        </a:lnSpc>
                        <a:spcAft>
                          <a:spcPts val="0"/>
                        </a:spcAft>
                      </a:pPr>
                      <a:r>
                        <a:rPr lang="es-EC" sz="1600" dirty="0">
                          <a:solidFill>
                            <a:schemeClr val="bg2">
                              <a:lumMod val="10000"/>
                            </a:schemeClr>
                          </a:solidFill>
                          <a:effectLst/>
                        </a:rPr>
                        <a:t>1</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-18%</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a:solidFill>
                            <a:schemeClr val="bg2">
                              <a:lumMod val="10000"/>
                            </a:schemeClr>
                          </a:solidFill>
                          <a:effectLst/>
                        </a:rPr>
                        <a:t>2</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-8%</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a:solidFill>
                            <a:schemeClr val="bg2">
                              <a:lumMod val="10000"/>
                            </a:schemeClr>
                          </a:solidFill>
                          <a:effectLst/>
                        </a:rPr>
                        <a:t>3</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-21%</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a:solidFill>
                            <a:schemeClr val="bg2">
                              <a:lumMod val="10000"/>
                            </a:schemeClr>
                          </a:solidFill>
                          <a:effectLst/>
                        </a:rPr>
                        <a:t>4</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10%</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a:solidFill>
                            <a:schemeClr val="bg2">
                              <a:lumMod val="10000"/>
                            </a:schemeClr>
                          </a:solidFill>
                          <a:effectLst/>
                        </a:rPr>
                        <a:t>5</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2%</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a:solidFill>
                            <a:schemeClr val="bg2">
                              <a:lumMod val="10000"/>
                            </a:schemeClr>
                          </a:solidFill>
                          <a:effectLst/>
                        </a:rPr>
                        <a:t>6</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4%</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a:solidFill>
                            <a:schemeClr val="bg2">
                              <a:lumMod val="10000"/>
                            </a:schemeClr>
                          </a:solidFill>
                          <a:effectLst/>
                        </a:rPr>
                        <a:t>7</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14%</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a:solidFill>
                            <a:schemeClr val="bg2">
                              <a:lumMod val="10000"/>
                            </a:schemeClr>
                          </a:solidFill>
                          <a:effectLst/>
                        </a:rPr>
                        <a:t>9</a:t>
                      </a:r>
                      <a:endParaRPr lang="es-EC" sz="16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3%</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61847">
                <a:tc>
                  <a:txBody>
                    <a:bodyPr/>
                    <a:lstStyle/>
                    <a:p>
                      <a:pPr algn="ctr">
                        <a:lnSpc>
                          <a:spcPct val="107000"/>
                        </a:lnSpc>
                        <a:spcAft>
                          <a:spcPts val="0"/>
                        </a:spcAft>
                      </a:pPr>
                      <a:r>
                        <a:rPr lang="es-EC" sz="1600" dirty="0">
                          <a:solidFill>
                            <a:schemeClr val="bg2">
                              <a:lumMod val="10000"/>
                            </a:schemeClr>
                          </a:solidFill>
                          <a:effectLst/>
                        </a:rPr>
                        <a:t>10</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bg2">
                              <a:lumMod val="10000"/>
                            </a:schemeClr>
                          </a:solidFill>
                          <a:effectLst/>
                        </a:rPr>
                        <a:t>-8%</a:t>
                      </a:r>
                      <a:endPar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7" name="Diagrama 6"/>
          <p:cNvGraphicFramePr/>
          <p:nvPr>
            <p:extLst>
              <p:ext uri="{D42A27DB-BD31-4B8C-83A1-F6EECF244321}">
                <p14:modId xmlns:p14="http://schemas.microsoft.com/office/powerpoint/2010/main" val="3294575476"/>
              </p:ext>
            </p:extLst>
          </p:nvPr>
        </p:nvGraphicFramePr>
        <p:xfrm>
          <a:off x="7103318" y="4221088"/>
          <a:ext cx="4176464" cy="1628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7103318" y="512676"/>
            <a:ext cx="4372519" cy="461665"/>
          </a:xfrm>
          <a:prstGeom prst="rect">
            <a:avLst/>
          </a:prstGeom>
          <a:noFill/>
        </p:spPr>
        <p:txBody>
          <a:bodyPr wrap="square" lIns="91440" tIns="45720" rIns="91440" bIns="45720">
            <a:spAutoFit/>
          </a:bodyPr>
          <a:lstStyle/>
          <a:p>
            <a:pPr lvl="1" algn="ctr"/>
            <a:r>
              <a:rPr lang="es-ES" sz="2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REPSOL PÉRDIDAS</a:t>
            </a:r>
            <a:endParaRPr lang="es-E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98463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1369283" y="908720"/>
            <a:ext cx="9318898" cy="707886"/>
          </a:xfrm>
          <a:prstGeom prst="rect">
            <a:avLst/>
          </a:prstGeom>
          <a:noFill/>
        </p:spPr>
        <p:txBody>
          <a:bodyPr wrap="non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RANKING ÍNDICES DE CRECIMIENTO</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194384027"/>
              </p:ext>
            </p:extLst>
          </p:nvPr>
        </p:nvGraphicFramePr>
        <p:xfrm>
          <a:off x="838622" y="2132856"/>
          <a:ext cx="6120679" cy="3168352"/>
        </p:xfrm>
        <a:graphic>
          <a:graphicData uri="http://schemas.openxmlformats.org/drawingml/2006/table">
            <a:tbl>
              <a:tblPr firstRow="1" firstCol="1" bandRow="1"/>
              <a:tblGrid>
                <a:gridCol w="930572"/>
                <a:gridCol w="1114107"/>
                <a:gridCol w="923893"/>
                <a:gridCol w="1114107"/>
                <a:gridCol w="923893"/>
                <a:gridCol w="1114107"/>
              </a:tblGrid>
              <a:tr h="288032">
                <a:tc gridSpan="2">
                  <a:txBody>
                    <a:bodyPr/>
                    <a:lstStyle/>
                    <a:p>
                      <a:pPr algn="ctr">
                        <a:lnSpc>
                          <a:spcPct val="107000"/>
                        </a:lnSpc>
                        <a:spcAft>
                          <a:spcPts val="0"/>
                        </a:spcAft>
                      </a:pPr>
                      <a:r>
                        <a:rPr lang="es-EC"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RANKING UTILIDAD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c gridSpan="2">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RANKING VENTAS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c gridSpan="2">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RANKING ACTIVOS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r>
              <a:tr h="288032">
                <a:tc>
                  <a:txBody>
                    <a:bodyPr/>
                    <a:lstStyle/>
                    <a:p>
                      <a:pPr algn="ctr">
                        <a:lnSpc>
                          <a:spcPct val="107000"/>
                        </a:lnSpc>
                        <a:spcAft>
                          <a:spcPts val="0"/>
                        </a:spcAft>
                      </a:pPr>
                      <a:r>
                        <a:rPr lang="es-EC"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88032">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bl>
          </a:graphicData>
        </a:graphic>
      </p:graphicFrame>
      <p:graphicFrame>
        <p:nvGraphicFramePr>
          <p:cNvPr id="5" name="Diagrama 4"/>
          <p:cNvGraphicFramePr/>
          <p:nvPr>
            <p:extLst>
              <p:ext uri="{D42A27DB-BD31-4B8C-83A1-F6EECF244321}">
                <p14:modId xmlns:p14="http://schemas.microsoft.com/office/powerpoint/2010/main" val="3927115102"/>
              </p:ext>
            </p:extLst>
          </p:nvPr>
        </p:nvGraphicFramePr>
        <p:xfrm>
          <a:off x="7463358" y="2276872"/>
          <a:ext cx="4176464" cy="1628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8327454" y="4149080"/>
            <a:ext cx="2619375" cy="1743075"/>
          </a:xfrm>
          <a:prstGeom prst="rect">
            <a:avLst/>
          </a:prstGeom>
        </p:spPr>
      </p:pic>
    </p:spTree>
    <p:extLst>
      <p:ext uri="{BB962C8B-B14F-4D97-AF65-F5344CB8AC3E}">
        <p14:creationId xmlns:p14="http://schemas.microsoft.com/office/powerpoint/2010/main" val="33986860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1721305" y="908720"/>
            <a:ext cx="8614859" cy="707886"/>
          </a:xfrm>
          <a:prstGeom prst="rect">
            <a:avLst/>
          </a:prstGeom>
          <a:noFill/>
        </p:spPr>
        <p:txBody>
          <a:bodyPr wrap="non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RANKING ÍNDICES DE EFICIENCIA</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Diagrama 4"/>
          <p:cNvGraphicFramePr/>
          <p:nvPr>
            <p:extLst>
              <p:ext uri="{D42A27DB-BD31-4B8C-83A1-F6EECF244321}">
                <p14:modId xmlns:p14="http://schemas.microsoft.com/office/powerpoint/2010/main" val="1591844697"/>
              </p:ext>
            </p:extLst>
          </p:nvPr>
        </p:nvGraphicFramePr>
        <p:xfrm>
          <a:off x="7463358" y="2276872"/>
          <a:ext cx="4176464" cy="1628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8327454" y="4149080"/>
            <a:ext cx="2619375" cy="174307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784595802"/>
              </p:ext>
            </p:extLst>
          </p:nvPr>
        </p:nvGraphicFramePr>
        <p:xfrm>
          <a:off x="694606" y="2088968"/>
          <a:ext cx="5904655" cy="3572283"/>
        </p:xfrm>
        <a:graphic>
          <a:graphicData uri="http://schemas.openxmlformats.org/drawingml/2006/table">
            <a:tbl>
              <a:tblPr firstRow="1" firstCol="1" bandRow="1"/>
              <a:tblGrid>
                <a:gridCol w="852300"/>
                <a:gridCol w="1084537"/>
                <a:gridCol w="899372"/>
                <a:gridCol w="1084537"/>
                <a:gridCol w="899372"/>
                <a:gridCol w="1084537"/>
              </a:tblGrid>
              <a:tr h="324753">
                <a:tc gridSpan="2">
                  <a:txBody>
                    <a:bodyPr/>
                    <a:lstStyle/>
                    <a:p>
                      <a:pPr algn="ctr">
                        <a:lnSpc>
                          <a:spcPct val="107000"/>
                        </a:lnSpc>
                        <a:spcAft>
                          <a:spcPts val="0"/>
                        </a:spcAft>
                      </a:pPr>
                      <a:r>
                        <a:rPr lang="es-EC"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RANKING RC</a:t>
                      </a:r>
                      <a:endParaRPr lang="es-EC"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c gridSpan="2">
                  <a:txBody>
                    <a:bodyPr/>
                    <a:lstStyle/>
                    <a:p>
                      <a:pPr algn="ctr">
                        <a:lnSpc>
                          <a:spcPct val="107000"/>
                        </a:lnSpc>
                        <a:spcAft>
                          <a:spcPts val="0"/>
                        </a:spcAft>
                      </a:pPr>
                      <a:r>
                        <a:rPr lang="es-EC"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RANKING RI</a:t>
                      </a:r>
                      <a:endParaRPr lang="es-EC"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c gridSpan="2">
                  <a:txBody>
                    <a:bodyPr/>
                    <a:lstStyle/>
                    <a:p>
                      <a:pPr algn="ctr">
                        <a:lnSpc>
                          <a:spcPct val="107000"/>
                        </a:lnSpc>
                        <a:spcAft>
                          <a:spcPts val="0"/>
                        </a:spcAft>
                      </a:pPr>
                      <a:r>
                        <a:rPr lang="es-EC"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RANKING RA</a:t>
                      </a:r>
                      <a:endParaRPr lang="es-EC"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r>
              <a:tr h="324753">
                <a:tc>
                  <a:txBody>
                    <a:bodyPr/>
                    <a:lstStyle/>
                    <a:p>
                      <a:pPr algn="ctr">
                        <a:lnSpc>
                          <a:spcPct val="107000"/>
                        </a:lnSpc>
                        <a:spcAft>
                          <a:spcPts val="0"/>
                        </a:spcAft>
                      </a:pPr>
                      <a:r>
                        <a:rPr lang="es-EC" sz="18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r>
              <a:tr h="324753">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324753">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80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b="1" dirty="0">
                          <a:solidFill>
                            <a:schemeClr val="bg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bl>
          </a:graphicData>
        </a:graphic>
      </p:graphicFrame>
    </p:spTree>
    <p:extLst>
      <p:ext uri="{BB962C8B-B14F-4D97-AF65-F5344CB8AC3E}">
        <p14:creationId xmlns:p14="http://schemas.microsoft.com/office/powerpoint/2010/main" val="9529390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1977787" y="908720"/>
            <a:ext cx="8101898" cy="707886"/>
          </a:xfrm>
          <a:prstGeom prst="rect">
            <a:avLst/>
          </a:prstGeom>
          <a:noFill/>
        </p:spPr>
        <p:txBody>
          <a:bodyPr wrap="non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RANKING ÍNDICES DE EFICACIA</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5" name="Diagrama 4"/>
          <p:cNvGraphicFramePr/>
          <p:nvPr>
            <p:extLst>
              <p:ext uri="{D42A27DB-BD31-4B8C-83A1-F6EECF244321}">
                <p14:modId xmlns:p14="http://schemas.microsoft.com/office/powerpoint/2010/main" val="4211929100"/>
              </p:ext>
            </p:extLst>
          </p:nvPr>
        </p:nvGraphicFramePr>
        <p:xfrm>
          <a:off x="7463358" y="2276872"/>
          <a:ext cx="4176464" cy="1628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8327454" y="4149080"/>
            <a:ext cx="2619375" cy="17430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743280363"/>
              </p:ext>
            </p:extLst>
          </p:nvPr>
        </p:nvGraphicFramePr>
        <p:xfrm>
          <a:off x="694606" y="2348880"/>
          <a:ext cx="6912768" cy="3068937"/>
        </p:xfrm>
        <a:graphic>
          <a:graphicData uri="http://schemas.openxmlformats.org/drawingml/2006/table">
            <a:tbl>
              <a:tblPr firstRow="1" firstCol="1" bandRow="1"/>
              <a:tblGrid>
                <a:gridCol w="783447"/>
                <a:gridCol w="944745"/>
                <a:gridCol w="783447"/>
                <a:gridCol w="944745"/>
                <a:gridCol w="783447"/>
                <a:gridCol w="944745"/>
                <a:gridCol w="783447"/>
                <a:gridCol w="944745"/>
              </a:tblGrid>
              <a:tr h="268985">
                <a:tc gridSpan="2">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RANKING MO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c gridSpan="2">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RANKING MB</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c gridSpan="2">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RANKING MN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c gridSpan="2">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RANKING EB/VT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EC"/>
                    </a:p>
                  </a:txBody>
                  <a:tcPr/>
                </a:tc>
              </a:tr>
              <a:tr h="379087">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PUESTO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EMPRESA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r h="268985">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r>
            </a:tbl>
          </a:graphicData>
        </a:graphic>
      </p:graphicFrame>
    </p:spTree>
    <p:extLst>
      <p:ext uri="{BB962C8B-B14F-4D97-AF65-F5344CB8AC3E}">
        <p14:creationId xmlns:p14="http://schemas.microsoft.com/office/powerpoint/2010/main" val="24421987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ágono 2"/>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4" name="Rectángulo 3"/>
          <p:cNvSpPr/>
          <p:nvPr/>
        </p:nvSpPr>
        <p:spPr>
          <a:xfrm>
            <a:off x="2861047" y="908720"/>
            <a:ext cx="6335389" cy="707886"/>
          </a:xfrm>
          <a:prstGeom prst="rect">
            <a:avLst/>
          </a:prstGeom>
          <a:noFill/>
        </p:spPr>
        <p:txBody>
          <a:bodyPr wrap="non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EFECTO APALCAMIENTO</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7175326" y="1988840"/>
            <a:ext cx="3312368" cy="2031325"/>
          </a:xfrm>
          <a:prstGeom prst="rect">
            <a:avLst/>
          </a:prstGeom>
          <a:noFill/>
        </p:spPr>
        <p:txBody>
          <a:bodyPr wrap="square" rtlCol="0">
            <a:spAutoFit/>
          </a:bodyPr>
          <a:lstStyle/>
          <a:p>
            <a:pPr algn="just"/>
            <a:r>
              <a:rPr lang="es-EC" dirty="0" smtClean="0">
                <a:solidFill>
                  <a:schemeClr val="bg2">
                    <a:lumMod val="10000"/>
                  </a:schemeClr>
                </a:solidFill>
              </a:rPr>
              <a:t>El costo </a:t>
            </a:r>
            <a:r>
              <a:rPr lang="es-EC" dirty="0">
                <a:solidFill>
                  <a:schemeClr val="bg2">
                    <a:lumMod val="10000"/>
                  </a:schemeClr>
                </a:solidFill>
              </a:rPr>
              <a:t>financiero por el apalancamiento adquirido es menor a la rentabilidad, en otras pablaras las empresas aumentaron su rentabilidad gracias a la adquisición de deuda.</a:t>
            </a:r>
          </a:p>
        </p:txBody>
      </p:sp>
      <p:graphicFrame>
        <p:nvGraphicFramePr>
          <p:cNvPr id="6" name="Tabla 5"/>
          <p:cNvGraphicFramePr>
            <a:graphicFrameLocks noGrp="1"/>
          </p:cNvGraphicFramePr>
          <p:nvPr>
            <p:extLst>
              <p:ext uri="{D42A27DB-BD31-4B8C-83A1-F6EECF244321}">
                <p14:modId xmlns:p14="http://schemas.microsoft.com/office/powerpoint/2010/main" val="3916119785"/>
              </p:ext>
            </p:extLst>
          </p:nvPr>
        </p:nvGraphicFramePr>
        <p:xfrm>
          <a:off x="766614" y="2060848"/>
          <a:ext cx="4968553" cy="3827354"/>
        </p:xfrm>
        <a:graphic>
          <a:graphicData uri="http://schemas.openxmlformats.org/drawingml/2006/table">
            <a:tbl>
              <a:tblPr firstRow="1" firstCol="1" bandRow="1"/>
              <a:tblGrid>
                <a:gridCol w="1000380"/>
                <a:gridCol w="1000380"/>
                <a:gridCol w="1000380"/>
                <a:gridCol w="1967413"/>
              </a:tblGrid>
              <a:tr h="360040">
                <a:tc>
                  <a:txBody>
                    <a:bodyPr/>
                    <a:lstStyle/>
                    <a:p>
                      <a:pPr algn="ctr">
                        <a:lnSpc>
                          <a:spcPct val="107000"/>
                        </a:lnSpc>
                        <a:spcAft>
                          <a:spcPts val="0"/>
                        </a:spcAft>
                      </a:pPr>
                      <a:r>
                        <a:rPr lang="es-EC"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Empresa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ROE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ROA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a:lnSpc>
                          <a:spcPct val="107000"/>
                        </a:lnSpc>
                        <a:spcAft>
                          <a:spcPts val="0"/>
                        </a:spcAft>
                      </a:pPr>
                      <a:r>
                        <a:rPr lang="es-EC" sz="18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Efecto Apalancamiento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r>
              <a:tr h="360040">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r h="360040">
                <a:tc>
                  <a:txBody>
                    <a:bodyPr/>
                    <a:lstStyle/>
                    <a:p>
                      <a:pPr algn="ctr">
                        <a:lnSpc>
                          <a:spcPct val="107000"/>
                        </a:lnSpc>
                        <a:spcAft>
                          <a:spcPts val="0"/>
                        </a:spcAft>
                      </a:pPr>
                      <a:r>
                        <a:rPr lang="es-EC"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Positivo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bl>
          </a:graphicData>
        </a:graphic>
      </p:graphicFrame>
      <p:sp>
        <p:nvSpPr>
          <p:cNvPr id="7" name="Rectángulo 6"/>
          <p:cNvSpPr/>
          <p:nvPr/>
        </p:nvSpPr>
        <p:spPr>
          <a:xfrm>
            <a:off x="6826228" y="4797152"/>
            <a:ext cx="362791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smtClean="0">
                <a:ln/>
                <a:solidFill>
                  <a:schemeClr val="accent3"/>
                </a:solidFill>
                <a:effectLst/>
              </a:rPr>
              <a:t>ROE&gt;ROA</a:t>
            </a:r>
            <a:endParaRPr lang="es-ES" sz="5400" b="1" cap="none" spc="0" dirty="0">
              <a:ln/>
              <a:solidFill>
                <a:schemeClr val="accent3"/>
              </a:solidFill>
              <a:effectLst/>
            </a:endParaRPr>
          </a:p>
        </p:txBody>
      </p:sp>
    </p:spTree>
    <p:extLst>
      <p:ext uri="{BB962C8B-B14F-4D97-AF65-F5344CB8AC3E}">
        <p14:creationId xmlns:p14="http://schemas.microsoft.com/office/powerpoint/2010/main" val="38657922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3259113" y="908720"/>
            <a:ext cx="5539273" cy="707886"/>
          </a:xfrm>
          <a:prstGeom prst="rect">
            <a:avLst/>
          </a:prstGeom>
          <a:noFill/>
        </p:spPr>
        <p:txBody>
          <a:bodyPr wrap="non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ANÁLISIS EMPRESA 8</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4" name="CuadroTexto 3"/>
          <p:cNvSpPr txBox="1"/>
          <p:nvPr/>
        </p:nvSpPr>
        <p:spPr>
          <a:xfrm>
            <a:off x="118542" y="1916832"/>
            <a:ext cx="3384376" cy="461665"/>
          </a:xfrm>
          <a:prstGeom prst="rect">
            <a:avLst/>
          </a:prstGeom>
          <a:noFill/>
        </p:spPr>
        <p:txBody>
          <a:bodyPr wrap="square" rtlCol="0">
            <a:spAutoFit/>
          </a:bodyPr>
          <a:lstStyle/>
          <a:p>
            <a:pPr algn="ctr"/>
            <a:r>
              <a:rPr lang="es-EC" sz="2400" b="1" dirty="0" smtClean="0">
                <a:solidFill>
                  <a:schemeClr val="bg2">
                    <a:lumMod val="10000"/>
                  </a:schemeClr>
                </a:solidFill>
              </a:rPr>
              <a:t>MINAS Y PETRÓLEO</a:t>
            </a:r>
            <a:endParaRPr lang="es-EC" sz="2400" b="1" dirty="0">
              <a:solidFill>
                <a:schemeClr val="bg2">
                  <a:lumMod val="10000"/>
                </a:schemeClr>
              </a:solidFill>
            </a:endParaRPr>
          </a:p>
        </p:txBody>
      </p:sp>
      <p:pic>
        <p:nvPicPr>
          <p:cNvPr id="5" name="Imagen 4"/>
          <p:cNvPicPr>
            <a:picLocks noChangeAspect="1"/>
          </p:cNvPicPr>
          <p:nvPr/>
        </p:nvPicPr>
        <p:blipFill>
          <a:blip r:embed="rId2"/>
          <a:stretch>
            <a:fillRect/>
          </a:stretch>
        </p:blipFill>
        <p:spPr>
          <a:xfrm>
            <a:off x="136994" y="3573016"/>
            <a:ext cx="2925676" cy="2191433"/>
          </a:xfrm>
          <a:prstGeom prst="rect">
            <a:avLst/>
          </a:prstGeom>
        </p:spPr>
      </p:pic>
      <p:sp>
        <p:nvSpPr>
          <p:cNvPr id="6" name="Rectángulo 5"/>
          <p:cNvSpPr/>
          <p:nvPr/>
        </p:nvSpPr>
        <p:spPr>
          <a:xfrm>
            <a:off x="870405" y="2535831"/>
            <a:ext cx="1723549"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2016</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ángulo 6"/>
          <p:cNvSpPr/>
          <p:nvPr/>
        </p:nvSpPr>
        <p:spPr>
          <a:xfrm>
            <a:off x="4727054" y="2060848"/>
            <a:ext cx="3168352" cy="9366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2800" b="1" dirty="0" smtClean="0"/>
              <a:t>ACTIVOS</a:t>
            </a:r>
            <a:endParaRPr lang="es-EC" sz="2800" b="1" dirty="0"/>
          </a:p>
        </p:txBody>
      </p:sp>
      <p:sp>
        <p:nvSpPr>
          <p:cNvPr id="8" name="Rectángulo 7"/>
          <p:cNvSpPr/>
          <p:nvPr/>
        </p:nvSpPr>
        <p:spPr>
          <a:xfrm>
            <a:off x="4707152" y="3153373"/>
            <a:ext cx="3168352" cy="93664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sz="2800" b="1" dirty="0" smtClean="0"/>
              <a:t>VENTAS</a:t>
            </a:r>
            <a:endParaRPr lang="es-EC" sz="2800" b="1" dirty="0"/>
          </a:p>
        </p:txBody>
      </p:sp>
      <p:sp>
        <p:nvSpPr>
          <p:cNvPr id="9" name="Rectángulo 8"/>
          <p:cNvSpPr/>
          <p:nvPr/>
        </p:nvSpPr>
        <p:spPr>
          <a:xfrm>
            <a:off x="4707152" y="4264905"/>
            <a:ext cx="3168352" cy="9366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sz="2800" b="1" dirty="0" smtClean="0"/>
              <a:t>UTILIDAD</a:t>
            </a:r>
            <a:endParaRPr lang="es-EC" sz="2800" b="1" dirty="0"/>
          </a:p>
        </p:txBody>
      </p:sp>
      <p:sp>
        <p:nvSpPr>
          <p:cNvPr id="10" name="Flecha a la derecha con bandas 9"/>
          <p:cNvSpPr/>
          <p:nvPr/>
        </p:nvSpPr>
        <p:spPr>
          <a:xfrm>
            <a:off x="8111430" y="2378497"/>
            <a:ext cx="686953" cy="474439"/>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1" name="Flecha a la derecha con bandas 10"/>
          <p:cNvSpPr/>
          <p:nvPr/>
        </p:nvSpPr>
        <p:spPr>
          <a:xfrm>
            <a:off x="8111430" y="3384477"/>
            <a:ext cx="686953" cy="474439"/>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2" name="Flecha a la derecha con bandas 11"/>
          <p:cNvSpPr/>
          <p:nvPr/>
        </p:nvSpPr>
        <p:spPr>
          <a:xfrm>
            <a:off x="8111430" y="4614695"/>
            <a:ext cx="686953" cy="474439"/>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3" name="CuadroTexto 12"/>
          <p:cNvSpPr txBox="1"/>
          <p:nvPr/>
        </p:nvSpPr>
        <p:spPr>
          <a:xfrm>
            <a:off x="8943570" y="2268161"/>
            <a:ext cx="1296144" cy="584775"/>
          </a:xfrm>
          <a:prstGeom prst="rect">
            <a:avLst/>
          </a:prstGeom>
          <a:noFill/>
        </p:spPr>
        <p:txBody>
          <a:bodyPr wrap="square" rtlCol="0">
            <a:spAutoFit/>
          </a:bodyPr>
          <a:lstStyle/>
          <a:p>
            <a:r>
              <a:rPr lang="es-EC" sz="3200" dirty="0" smtClean="0">
                <a:solidFill>
                  <a:schemeClr val="bg2">
                    <a:lumMod val="10000"/>
                  </a:schemeClr>
                </a:solidFill>
              </a:rPr>
              <a:t>-19%</a:t>
            </a:r>
            <a:endParaRPr lang="es-EC" sz="3200" dirty="0">
              <a:solidFill>
                <a:schemeClr val="bg2">
                  <a:lumMod val="10000"/>
                </a:schemeClr>
              </a:solidFill>
            </a:endParaRPr>
          </a:p>
        </p:txBody>
      </p:sp>
      <p:sp>
        <p:nvSpPr>
          <p:cNvPr id="14" name="CuadroTexto 13"/>
          <p:cNvSpPr txBox="1"/>
          <p:nvPr/>
        </p:nvSpPr>
        <p:spPr>
          <a:xfrm>
            <a:off x="8943570" y="3241834"/>
            <a:ext cx="1296144" cy="584775"/>
          </a:xfrm>
          <a:prstGeom prst="rect">
            <a:avLst/>
          </a:prstGeom>
          <a:noFill/>
        </p:spPr>
        <p:txBody>
          <a:bodyPr wrap="square" rtlCol="0">
            <a:spAutoFit/>
          </a:bodyPr>
          <a:lstStyle/>
          <a:p>
            <a:r>
              <a:rPr lang="es-EC" sz="3200" dirty="0" smtClean="0">
                <a:solidFill>
                  <a:schemeClr val="bg2">
                    <a:lumMod val="10000"/>
                  </a:schemeClr>
                </a:solidFill>
              </a:rPr>
              <a:t>-15%</a:t>
            </a:r>
            <a:endParaRPr lang="es-EC" sz="3200" dirty="0">
              <a:solidFill>
                <a:schemeClr val="bg2">
                  <a:lumMod val="10000"/>
                </a:schemeClr>
              </a:solidFill>
            </a:endParaRPr>
          </a:p>
        </p:txBody>
      </p:sp>
      <p:sp>
        <p:nvSpPr>
          <p:cNvPr id="15" name="CuadroTexto 14"/>
          <p:cNvSpPr txBox="1"/>
          <p:nvPr/>
        </p:nvSpPr>
        <p:spPr>
          <a:xfrm>
            <a:off x="8970406" y="4518747"/>
            <a:ext cx="2525400" cy="584775"/>
          </a:xfrm>
          <a:prstGeom prst="rect">
            <a:avLst/>
          </a:prstGeom>
          <a:noFill/>
        </p:spPr>
        <p:txBody>
          <a:bodyPr wrap="square" rtlCol="0">
            <a:spAutoFit/>
          </a:bodyPr>
          <a:lstStyle/>
          <a:p>
            <a:r>
              <a:rPr lang="es-EC" sz="3200" dirty="0" smtClean="0">
                <a:solidFill>
                  <a:schemeClr val="bg2">
                    <a:lumMod val="10000"/>
                  </a:schemeClr>
                </a:solidFill>
              </a:rPr>
              <a:t>PÉRDIDA</a:t>
            </a:r>
            <a:endParaRPr lang="es-EC" sz="3200" dirty="0">
              <a:solidFill>
                <a:schemeClr val="bg2">
                  <a:lumMod val="10000"/>
                </a:schemeClr>
              </a:solidFill>
            </a:endParaRPr>
          </a:p>
        </p:txBody>
      </p:sp>
      <p:sp>
        <p:nvSpPr>
          <p:cNvPr id="16" name="Rectángulo 15"/>
          <p:cNvSpPr/>
          <p:nvPr/>
        </p:nvSpPr>
        <p:spPr>
          <a:xfrm>
            <a:off x="3163541" y="5302784"/>
            <a:ext cx="5801588"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PLANIFICACIÓN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30352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3394054" y="908720"/>
            <a:ext cx="5269391" cy="523220"/>
          </a:xfrm>
          <a:prstGeom prst="rect">
            <a:avLst/>
          </a:prstGeom>
          <a:noFill/>
        </p:spPr>
        <p:txBody>
          <a:bodyPr wrap="non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CORRELACIÓN DE PEARSON</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749" y="2224028"/>
            <a:ext cx="5420481" cy="3267531"/>
          </a:xfrm>
          <a:prstGeom prst="rect">
            <a:avLst/>
          </a:prstGeom>
          <a:ln w="6350" cap="sq" cmpd="thickThin">
            <a:solidFill>
              <a:srgbClr val="000000"/>
            </a:solidFill>
            <a:prstDash val="solid"/>
            <a:miter lim="800000"/>
          </a:ln>
          <a:effectLst>
            <a:innerShdw blurRad="76200">
              <a:srgbClr val="000000"/>
            </a:innerShdw>
          </a:effectLst>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90" y="1431940"/>
            <a:ext cx="4934639" cy="4715533"/>
          </a:xfrm>
          <a:prstGeom prst="rect">
            <a:avLst/>
          </a:prstGeom>
        </p:spPr>
      </p:pic>
    </p:spTree>
    <p:extLst>
      <p:ext uri="{BB962C8B-B14F-4D97-AF65-F5344CB8AC3E}">
        <p14:creationId xmlns:p14="http://schemas.microsoft.com/office/powerpoint/2010/main" val="6466240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4085272" y="908720"/>
            <a:ext cx="3886962" cy="523220"/>
          </a:xfrm>
          <a:prstGeom prst="rect">
            <a:avLst/>
          </a:prstGeom>
          <a:noFill/>
        </p:spPr>
        <p:txBody>
          <a:bodyPr wrap="non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ANÁLISIS FACTORIAL</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pic>
        <p:nvPicPr>
          <p:cNvPr id="4" name="Imagen 3" descr="Recorte de pantalla"/>
          <p:cNvPicPr>
            <a:picLocks noChangeAspect="1"/>
          </p:cNvPicPr>
          <p:nvPr/>
        </p:nvPicPr>
        <p:blipFill rotWithShape="1">
          <a:blip r:embed="rId2">
            <a:extLst>
              <a:ext uri="{28A0092B-C50C-407E-A947-70E740481C1C}">
                <a14:useLocalDpi xmlns:a14="http://schemas.microsoft.com/office/drawing/2010/main" val="0"/>
              </a:ext>
            </a:extLst>
          </a:blip>
          <a:srcRect b="6452"/>
          <a:stretch/>
        </p:blipFill>
        <p:spPr>
          <a:xfrm>
            <a:off x="2908899" y="1628435"/>
            <a:ext cx="6717361" cy="1944216"/>
          </a:xfrm>
          <a:prstGeom prst="rect">
            <a:avLst/>
          </a:prstGeom>
        </p:spPr>
      </p:pic>
      <p:sp>
        <p:nvSpPr>
          <p:cNvPr id="5" name="CuadroTexto 4"/>
          <p:cNvSpPr txBox="1"/>
          <p:nvPr/>
        </p:nvSpPr>
        <p:spPr>
          <a:xfrm>
            <a:off x="2603978" y="3803215"/>
            <a:ext cx="2880320" cy="1200329"/>
          </a:xfrm>
          <a:prstGeom prst="rect">
            <a:avLst/>
          </a:prstGeom>
          <a:noFill/>
        </p:spPr>
        <p:txBody>
          <a:bodyPr wrap="square" rtlCol="0">
            <a:spAutoFit/>
          </a:bodyPr>
          <a:lstStyle/>
          <a:p>
            <a:pPr algn="ctr"/>
            <a:r>
              <a:rPr lang="es-EC" b="1" dirty="0">
                <a:solidFill>
                  <a:srgbClr val="FF0000"/>
                </a:solidFill>
              </a:rPr>
              <a:t>Sig. = 0,000 </a:t>
            </a:r>
            <a:endParaRPr lang="es-EC" b="1" dirty="0" smtClean="0">
              <a:solidFill>
                <a:srgbClr val="FF0000"/>
              </a:solidFill>
            </a:endParaRPr>
          </a:p>
          <a:p>
            <a:pPr algn="ctr"/>
            <a:r>
              <a:rPr lang="es-EC" dirty="0">
                <a:solidFill>
                  <a:schemeClr val="bg2">
                    <a:lumMod val="10000"/>
                  </a:schemeClr>
                </a:solidFill>
              </a:rPr>
              <a:t>S</a:t>
            </a:r>
            <a:r>
              <a:rPr lang="es-EC" dirty="0" smtClean="0">
                <a:solidFill>
                  <a:schemeClr val="bg2">
                    <a:lumMod val="10000"/>
                  </a:schemeClr>
                </a:solidFill>
              </a:rPr>
              <a:t>e </a:t>
            </a:r>
            <a:r>
              <a:rPr lang="es-EC" dirty="0">
                <a:solidFill>
                  <a:schemeClr val="bg2">
                    <a:lumMod val="10000"/>
                  </a:schemeClr>
                </a:solidFill>
              </a:rPr>
              <a:t>rechaza la hipótesis nula y se aplica el análisis factorial.</a:t>
            </a:r>
          </a:p>
        </p:txBody>
      </p:sp>
      <p:sp>
        <p:nvSpPr>
          <p:cNvPr id="6" name="Rectángulo 5"/>
          <p:cNvSpPr/>
          <p:nvPr/>
        </p:nvSpPr>
        <p:spPr>
          <a:xfrm>
            <a:off x="6457908" y="4218384"/>
            <a:ext cx="3313728" cy="369332"/>
          </a:xfrm>
          <a:prstGeom prst="rect">
            <a:avLst/>
          </a:prstGeom>
        </p:spPr>
        <p:txBody>
          <a:bodyPr wrap="none">
            <a:spAutoFit/>
          </a:bodyPr>
          <a:lstStyle/>
          <a:p>
            <a:r>
              <a:rPr lang="es-EC" dirty="0">
                <a:solidFill>
                  <a:schemeClr val="bg2">
                    <a:lumMod val="10000"/>
                  </a:schemeClr>
                </a:solidFill>
              </a:rPr>
              <a:t>KMO el resultado fue de </a:t>
            </a:r>
            <a:r>
              <a:rPr lang="es-EC" b="1" dirty="0">
                <a:solidFill>
                  <a:srgbClr val="FF0000"/>
                </a:solidFill>
              </a:rPr>
              <a:t>0,312</a:t>
            </a:r>
          </a:p>
        </p:txBody>
      </p:sp>
      <p:sp>
        <p:nvSpPr>
          <p:cNvPr id="7" name="Rectángulo 6"/>
          <p:cNvSpPr/>
          <p:nvPr/>
        </p:nvSpPr>
        <p:spPr>
          <a:xfrm>
            <a:off x="3289556" y="5243145"/>
            <a:ext cx="6336704" cy="5760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Se aplica el análisis en base al resultado de esfericidad de Bartlett</a:t>
            </a:r>
            <a:endParaRPr lang="es-EC" b="1" dirty="0"/>
          </a:p>
        </p:txBody>
      </p:sp>
    </p:spTree>
    <p:extLst>
      <p:ext uri="{BB962C8B-B14F-4D97-AF65-F5344CB8AC3E}">
        <p14:creationId xmlns:p14="http://schemas.microsoft.com/office/powerpoint/2010/main" val="12804006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614" y="1556792"/>
            <a:ext cx="5472608" cy="4380940"/>
          </a:xfrm>
          <a:prstGeom prst="rect">
            <a:avLst/>
          </a:prstGeom>
        </p:spPr>
      </p:pic>
      <p:sp>
        <p:nvSpPr>
          <p:cNvPr id="3" name="Pentágono 2"/>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4" name="Rectángulo 3"/>
          <p:cNvSpPr/>
          <p:nvPr/>
        </p:nvSpPr>
        <p:spPr>
          <a:xfrm>
            <a:off x="4085272" y="908720"/>
            <a:ext cx="3886962" cy="523220"/>
          </a:xfrm>
          <a:prstGeom prst="rect">
            <a:avLst/>
          </a:prstGeom>
          <a:noFill/>
        </p:spPr>
        <p:txBody>
          <a:bodyPr wrap="non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ANÁLISIS FACTORIAL</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sp>
        <p:nvSpPr>
          <p:cNvPr id="5" name="Rectángulo 4"/>
          <p:cNvSpPr/>
          <p:nvPr/>
        </p:nvSpPr>
        <p:spPr>
          <a:xfrm>
            <a:off x="7319342" y="1916832"/>
            <a:ext cx="3096344" cy="10801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smtClean="0"/>
              <a:t>Las variables analizadas se agruparon en 3 factores.</a:t>
            </a:r>
            <a:endParaRPr lang="es-EC" dirty="0"/>
          </a:p>
        </p:txBody>
      </p:sp>
      <p:sp>
        <p:nvSpPr>
          <p:cNvPr id="6" name="Rectángulo 5"/>
          <p:cNvSpPr/>
          <p:nvPr/>
        </p:nvSpPr>
        <p:spPr>
          <a:xfrm>
            <a:off x="7319342" y="3861048"/>
            <a:ext cx="3096344" cy="108012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dirty="0" smtClean="0"/>
              <a:t>Varianza total explicada el 79,92%</a:t>
            </a:r>
            <a:endParaRPr lang="es-EC" dirty="0"/>
          </a:p>
        </p:txBody>
      </p:sp>
      <p:sp>
        <p:nvSpPr>
          <p:cNvPr id="7" name="Flecha abajo 6"/>
          <p:cNvSpPr/>
          <p:nvPr/>
        </p:nvSpPr>
        <p:spPr>
          <a:xfrm>
            <a:off x="8687494" y="3140968"/>
            <a:ext cx="504056" cy="60629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25517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2. OBJETIVOS DE INVESTIGACIÓN</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1414686" y="1268760"/>
            <a:ext cx="2304256" cy="5760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OBJETIVO GENERAL</a:t>
            </a:r>
            <a:endParaRPr lang="es-EC" b="1" dirty="0"/>
          </a:p>
        </p:txBody>
      </p:sp>
      <p:sp>
        <p:nvSpPr>
          <p:cNvPr id="4" name="Rectángulo 3"/>
          <p:cNvSpPr/>
          <p:nvPr/>
        </p:nvSpPr>
        <p:spPr>
          <a:xfrm>
            <a:off x="982638" y="2276872"/>
            <a:ext cx="3312368" cy="244827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b="1" dirty="0"/>
              <a:t>Determinar la relación entre responsabilidad social empresarial y desempeño financiero en las empresas ecuatorianas que cuentan con  reportes de sostenibilidad desde el periodo 2014  al 2018.</a:t>
            </a:r>
          </a:p>
        </p:txBody>
      </p:sp>
      <p:cxnSp>
        <p:nvCxnSpPr>
          <p:cNvPr id="6" name="Conector recto de flecha 5"/>
          <p:cNvCxnSpPr/>
          <p:nvPr/>
        </p:nvCxnSpPr>
        <p:spPr>
          <a:xfrm>
            <a:off x="2548351" y="1844824"/>
            <a:ext cx="0" cy="43204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7" name="Rectángulo 6"/>
          <p:cNvSpPr/>
          <p:nvPr/>
        </p:nvSpPr>
        <p:spPr>
          <a:xfrm>
            <a:off x="6589756" y="2291025"/>
            <a:ext cx="4762034" cy="92018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Realizar </a:t>
            </a:r>
            <a:r>
              <a:rPr lang="es-EC" b="1" dirty="0"/>
              <a:t>un análisis financiero de las empresas seleccionadas para esta investigación. </a:t>
            </a:r>
          </a:p>
        </p:txBody>
      </p:sp>
      <p:sp>
        <p:nvSpPr>
          <p:cNvPr id="8" name="Rectángulo 7"/>
          <p:cNvSpPr/>
          <p:nvPr/>
        </p:nvSpPr>
        <p:spPr>
          <a:xfrm>
            <a:off x="6559064" y="1161730"/>
            <a:ext cx="4792726" cy="839498"/>
          </a:xfrm>
          <a:prstGeom prst="rect">
            <a:avLst/>
          </a:prstGeom>
        </p:spPr>
        <p:style>
          <a:lnRef idx="3">
            <a:schemeClr val="lt1"/>
          </a:lnRef>
          <a:fillRef idx="1">
            <a:schemeClr val="accent3"/>
          </a:fillRef>
          <a:effectRef idx="1">
            <a:schemeClr val="accent3"/>
          </a:effectRef>
          <a:fontRef idx="minor">
            <a:schemeClr val="lt1"/>
          </a:fontRef>
        </p:style>
        <p:txBody>
          <a:bodyPr rtlCol="0" anchor="t"/>
          <a:lstStyle/>
          <a:p>
            <a:pPr lvl="0" algn="ctr"/>
            <a:r>
              <a:rPr lang="es-EC" b="1" dirty="0"/>
              <a:t>Elaborar un marco teórico y referencial para sustentar el trabajo de investigación. </a:t>
            </a:r>
          </a:p>
          <a:p>
            <a:pPr algn="ctr"/>
            <a:endParaRPr lang="es-EC" dirty="0"/>
          </a:p>
        </p:txBody>
      </p:sp>
      <p:sp>
        <p:nvSpPr>
          <p:cNvPr id="9" name="Rectángulo 8"/>
          <p:cNvSpPr/>
          <p:nvPr/>
        </p:nvSpPr>
        <p:spPr>
          <a:xfrm>
            <a:off x="6599262" y="3474197"/>
            <a:ext cx="4752528" cy="1069529"/>
          </a:xfrm>
          <a:prstGeom prst="rect">
            <a:avLst/>
          </a:prstGeom>
        </p:spPr>
        <p:style>
          <a:lnRef idx="3">
            <a:schemeClr val="lt1"/>
          </a:lnRef>
          <a:fillRef idx="1">
            <a:schemeClr val="accent3"/>
          </a:fillRef>
          <a:effectRef idx="1">
            <a:schemeClr val="accent3"/>
          </a:effectRef>
          <a:fontRef idx="minor">
            <a:schemeClr val="lt1"/>
          </a:fontRef>
        </p:style>
        <p:txBody>
          <a:bodyPr rtlCol="0" anchor="t"/>
          <a:lstStyle/>
          <a:p>
            <a:pPr lvl="0" algn="ctr"/>
            <a:r>
              <a:rPr lang="es-EC" b="1" dirty="0"/>
              <a:t>Analizar la situación de responsabilidad social empresarial en las empresas seleccionadas para esta investigación. </a:t>
            </a:r>
          </a:p>
          <a:p>
            <a:pPr algn="ctr"/>
            <a:endParaRPr lang="es-EC" dirty="0"/>
          </a:p>
        </p:txBody>
      </p:sp>
      <p:sp>
        <p:nvSpPr>
          <p:cNvPr id="10" name="Rectángulo 9"/>
          <p:cNvSpPr/>
          <p:nvPr/>
        </p:nvSpPr>
        <p:spPr>
          <a:xfrm>
            <a:off x="6599262" y="4725144"/>
            <a:ext cx="4752528" cy="1152128"/>
          </a:xfrm>
          <a:prstGeom prst="rect">
            <a:avLst/>
          </a:prstGeom>
        </p:spPr>
        <p:style>
          <a:lnRef idx="3">
            <a:schemeClr val="lt1"/>
          </a:lnRef>
          <a:fillRef idx="1">
            <a:schemeClr val="accent3"/>
          </a:fillRef>
          <a:effectRef idx="1">
            <a:schemeClr val="accent3"/>
          </a:effectRef>
          <a:fontRef idx="minor">
            <a:schemeClr val="lt1"/>
          </a:fontRef>
        </p:style>
        <p:txBody>
          <a:bodyPr rtlCol="0" anchor="t"/>
          <a:lstStyle/>
          <a:p>
            <a:pPr lvl="0" algn="ctr"/>
            <a:r>
              <a:rPr lang="es-EC" b="1" dirty="0"/>
              <a:t>Determinar la relación que se genera entre la responsabilidad social empresarial y los índices de desempeño financiero.</a:t>
            </a:r>
          </a:p>
          <a:p>
            <a:pPr algn="ctr"/>
            <a:endParaRPr lang="es-EC" dirty="0"/>
          </a:p>
        </p:txBody>
      </p:sp>
      <p:cxnSp>
        <p:nvCxnSpPr>
          <p:cNvPr id="12" name="Conector angular 11"/>
          <p:cNvCxnSpPr>
            <a:stCxn id="4" idx="3"/>
            <a:endCxn id="8" idx="1"/>
          </p:cNvCxnSpPr>
          <p:nvPr/>
        </p:nvCxnSpPr>
        <p:spPr>
          <a:xfrm flipV="1">
            <a:off x="4295006" y="1581479"/>
            <a:ext cx="2264058" cy="1919529"/>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Conector angular 13"/>
          <p:cNvCxnSpPr>
            <a:stCxn id="4" idx="3"/>
            <a:endCxn id="7" idx="1"/>
          </p:cNvCxnSpPr>
          <p:nvPr/>
        </p:nvCxnSpPr>
        <p:spPr>
          <a:xfrm flipV="1">
            <a:off x="4295006" y="2751118"/>
            <a:ext cx="2294750" cy="749890"/>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Conector angular 15"/>
          <p:cNvCxnSpPr>
            <a:stCxn id="4" idx="3"/>
            <a:endCxn id="9" idx="1"/>
          </p:cNvCxnSpPr>
          <p:nvPr/>
        </p:nvCxnSpPr>
        <p:spPr>
          <a:xfrm>
            <a:off x="4295006" y="3501008"/>
            <a:ext cx="2304256" cy="507954"/>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Conector angular 17"/>
          <p:cNvCxnSpPr>
            <a:stCxn id="4" idx="3"/>
            <a:endCxn id="10" idx="1"/>
          </p:cNvCxnSpPr>
          <p:nvPr/>
        </p:nvCxnSpPr>
        <p:spPr>
          <a:xfrm>
            <a:off x="4295006" y="3501008"/>
            <a:ext cx="2304256" cy="1800200"/>
          </a:xfrm>
          <a:prstGeom prst="bentConnector3">
            <a:avLst/>
          </a:prstGeom>
          <a:ln>
            <a:tailEnd type="triangle"/>
          </a:ln>
        </p:spPr>
        <p:style>
          <a:lnRef idx="3">
            <a:schemeClr val="accent5"/>
          </a:lnRef>
          <a:fillRef idx="0">
            <a:schemeClr val="accent5"/>
          </a:fillRef>
          <a:effectRef idx="2">
            <a:schemeClr val="accent5"/>
          </a:effectRef>
          <a:fontRef idx="minor">
            <a:schemeClr val="tx1"/>
          </a:fontRef>
        </p:style>
      </p:cxnSp>
      <p:sp>
        <p:nvSpPr>
          <p:cNvPr id="31" name="Rectángulo 30"/>
          <p:cNvSpPr/>
          <p:nvPr/>
        </p:nvSpPr>
        <p:spPr>
          <a:xfrm>
            <a:off x="7818645" y="351772"/>
            <a:ext cx="2304256" cy="5760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smtClean="0"/>
              <a:t>OBJETIVOS ESPECÍFICOS</a:t>
            </a:r>
            <a:endParaRPr lang="es-EC" b="1" dirty="0"/>
          </a:p>
        </p:txBody>
      </p:sp>
    </p:spTree>
    <p:extLst>
      <p:ext uri="{BB962C8B-B14F-4D97-AF65-F5344CB8AC3E}">
        <p14:creationId xmlns:p14="http://schemas.microsoft.com/office/powerpoint/2010/main" val="3204156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67001" b="24019"/>
          <a:stretch/>
        </p:blipFill>
        <p:spPr>
          <a:xfrm>
            <a:off x="406574" y="912007"/>
            <a:ext cx="4028406" cy="5253297"/>
          </a:xfrm>
          <a:prstGeom prst="rect">
            <a:avLst/>
          </a:prstGeom>
        </p:spPr>
      </p:pic>
      <p:sp>
        <p:nvSpPr>
          <p:cNvPr id="3" name="Pentágono 2"/>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4" name="Rectángulo 3"/>
          <p:cNvSpPr/>
          <p:nvPr/>
        </p:nvSpPr>
        <p:spPr>
          <a:xfrm>
            <a:off x="4085272" y="908720"/>
            <a:ext cx="3886962" cy="523220"/>
          </a:xfrm>
          <a:prstGeom prst="rect">
            <a:avLst/>
          </a:prstGeom>
          <a:noFill/>
        </p:spPr>
        <p:txBody>
          <a:bodyPr wrap="non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ANÁLISIS FACTORIAL</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sp>
        <p:nvSpPr>
          <p:cNvPr id="5" name="Rectángulo 4"/>
          <p:cNvSpPr/>
          <p:nvPr/>
        </p:nvSpPr>
        <p:spPr>
          <a:xfrm>
            <a:off x="4871070" y="1700808"/>
            <a:ext cx="4320480"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solidFill>
                  <a:schemeClr val="bg2">
                    <a:lumMod val="10000"/>
                  </a:schemeClr>
                </a:solidFill>
              </a:rPr>
              <a:t>Componente 1: Factor de Efectividad</a:t>
            </a:r>
            <a:endParaRPr lang="es-EC" b="1" dirty="0">
              <a:solidFill>
                <a:schemeClr val="bg2">
                  <a:lumMod val="10000"/>
                </a:schemeClr>
              </a:solidFill>
            </a:endParaRPr>
          </a:p>
        </p:txBody>
      </p:sp>
      <p:sp>
        <p:nvSpPr>
          <p:cNvPr id="6" name="Rectángulo 5"/>
          <p:cNvSpPr/>
          <p:nvPr/>
        </p:nvSpPr>
        <p:spPr>
          <a:xfrm>
            <a:off x="4853877" y="2944108"/>
            <a:ext cx="4320480"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solidFill>
                  <a:schemeClr val="bg2">
                    <a:lumMod val="10000"/>
                  </a:schemeClr>
                </a:solidFill>
              </a:rPr>
              <a:t>Componente 2: Factor Ecológico</a:t>
            </a:r>
            <a:endParaRPr lang="es-EC" b="1" dirty="0">
              <a:solidFill>
                <a:schemeClr val="bg2">
                  <a:lumMod val="10000"/>
                </a:schemeClr>
              </a:solidFill>
            </a:endParaRPr>
          </a:p>
        </p:txBody>
      </p:sp>
      <p:sp>
        <p:nvSpPr>
          <p:cNvPr id="7" name="Rectángulo 6"/>
          <p:cNvSpPr/>
          <p:nvPr/>
        </p:nvSpPr>
        <p:spPr>
          <a:xfrm>
            <a:off x="4838945" y="4221088"/>
            <a:ext cx="4320480" cy="10081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b="1" dirty="0" smtClean="0">
                <a:solidFill>
                  <a:schemeClr val="bg2">
                    <a:lumMod val="10000"/>
                  </a:schemeClr>
                </a:solidFill>
              </a:rPr>
              <a:t>Componente 3: Factor de RSE</a:t>
            </a:r>
            <a:endParaRPr lang="es-EC" b="1" dirty="0">
              <a:solidFill>
                <a:schemeClr val="bg2">
                  <a:lumMod val="10000"/>
                </a:schemeClr>
              </a:solidFill>
            </a:endParaRPr>
          </a:p>
        </p:txBody>
      </p:sp>
      <p:pic>
        <p:nvPicPr>
          <p:cNvPr id="9" name="Imagen 8"/>
          <p:cNvPicPr>
            <a:picLocks noChangeAspect="1"/>
          </p:cNvPicPr>
          <p:nvPr/>
        </p:nvPicPr>
        <p:blipFill>
          <a:blip r:embed="rId3"/>
          <a:stretch>
            <a:fillRect/>
          </a:stretch>
        </p:blipFill>
        <p:spPr>
          <a:xfrm>
            <a:off x="9572565" y="3039869"/>
            <a:ext cx="1867404" cy="997571"/>
          </a:xfrm>
          <a:prstGeom prst="rect">
            <a:avLst/>
          </a:prstGeom>
        </p:spPr>
      </p:pic>
      <p:pic>
        <p:nvPicPr>
          <p:cNvPr id="10" name="Imagen 9"/>
          <p:cNvPicPr>
            <a:picLocks noChangeAspect="1"/>
          </p:cNvPicPr>
          <p:nvPr/>
        </p:nvPicPr>
        <p:blipFill>
          <a:blip r:embed="rId4"/>
          <a:stretch>
            <a:fillRect/>
          </a:stretch>
        </p:blipFill>
        <p:spPr>
          <a:xfrm>
            <a:off x="9839622" y="4153359"/>
            <a:ext cx="1143570" cy="1143570"/>
          </a:xfrm>
          <a:prstGeom prst="rect">
            <a:avLst/>
          </a:prstGeom>
        </p:spPr>
      </p:pic>
      <p:pic>
        <p:nvPicPr>
          <p:cNvPr id="11" name="Imagen 10"/>
          <p:cNvPicPr>
            <a:picLocks noChangeAspect="1"/>
          </p:cNvPicPr>
          <p:nvPr/>
        </p:nvPicPr>
        <p:blipFill>
          <a:blip r:embed="rId5"/>
          <a:stretch>
            <a:fillRect/>
          </a:stretch>
        </p:blipFill>
        <p:spPr>
          <a:xfrm>
            <a:off x="9445475" y="1631396"/>
            <a:ext cx="1994494" cy="1078989"/>
          </a:xfrm>
          <a:prstGeom prst="rect">
            <a:avLst/>
          </a:prstGeom>
        </p:spPr>
      </p:pic>
    </p:spTree>
    <p:extLst>
      <p:ext uri="{BB962C8B-B14F-4D97-AF65-F5344CB8AC3E}">
        <p14:creationId xmlns:p14="http://schemas.microsoft.com/office/powerpoint/2010/main" val="22782695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5" name="Rectángulo 4"/>
          <p:cNvSpPr/>
          <p:nvPr/>
        </p:nvSpPr>
        <p:spPr>
          <a:xfrm>
            <a:off x="1270670" y="2348880"/>
            <a:ext cx="3065736" cy="1323439"/>
          </a:xfrm>
          <a:prstGeom prst="rect">
            <a:avLst/>
          </a:prstGeom>
          <a:noFill/>
        </p:spPr>
        <p:txBody>
          <a:bodyPr wrap="square" lIns="91440" tIns="45720" rIns="91440" bIns="45720">
            <a:spAutoFit/>
          </a:bodyPr>
          <a:lstStyle/>
          <a:p>
            <a:pPr algn="ctr"/>
            <a:r>
              <a:rPr lang="es-ES" sz="4000" dirty="0" smtClean="0">
                <a:ln w="0"/>
                <a:solidFill>
                  <a:schemeClr val="accent1"/>
                </a:solidFill>
                <a:effectLst>
                  <a:outerShdw blurRad="38100" dist="25400" dir="5400000" algn="ctr" rotWithShape="0">
                    <a:srgbClr val="6E747A">
                      <a:alpha val="43000"/>
                    </a:srgbClr>
                  </a:outerShdw>
                </a:effectLst>
              </a:rPr>
              <a:t>ANÁLISIS </a:t>
            </a:r>
          </a:p>
          <a:p>
            <a:pPr algn="ctr"/>
            <a:r>
              <a:rPr lang="es-ES" sz="4000" dirty="0" smtClean="0">
                <a:ln w="0"/>
                <a:solidFill>
                  <a:schemeClr val="accent1"/>
                </a:solidFill>
                <a:effectLst>
                  <a:outerShdw blurRad="38100" dist="25400" dir="5400000" algn="ctr" rotWithShape="0">
                    <a:srgbClr val="6E747A">
                      <a:alpha val="43000"/>
                    </a:srgbClr>
                  </a:outerShdw>
                </a:effectLst>
              </a:rPr>
              <a:t>FACTORIAL</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056" y="257490"/>
            <a:ext cx="6868484" cy="5506218"/>
          </a:xfrm>
          <a:prstGeom prst="rect">
            <a:avLst/>
          </a:prstGeom>
        </p:spPr>
      </p:pic>
    </p:spTree>
    <p:extLst>
      <p:ext uri="{BB962C8B-B14F-4D97-AF65-F5344CB8AC3E}">
        <p14:creationId xmlns:p14="http://schemas.microsoft.com/office/powerpoint/2010/main" val="2503432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260648"/>
            <a:ext cx="4078982" cy="648072"/>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RESULTADOS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745554" y="2492896"/>
            <a:ext cx="5328592" cy="1384995"/>
          </a:xfrm>
          <a:prstGeom prst="rect">
            <a:avLst/>
          </a:prstGeom>
          <a:noFill/>
        </p:spPr>
        <p:txBody>
          <a:bodyPr wrap="square" lIns="91440" tIns="45720" rIns="91440" bIns="45720">
            <a:spAutoFit/>
          </a:bodyPr>
          <a:lstStyle/>
          <a:p>
            <a:pPr algn="ctr"/>
            <a:r>
              <a:rPr lang="es-ES" sz="2800" dirty="0" smtClean="0">
                <a:ln w="0"/>
                <a:solidFill>
                  <a:schemeClr val="accent1"/>
                </a:solidFill>
                <a:effectLst>
                  <a:outerShdw blurRad="38100" dist="25400" dir="5400000" algn="ctr" rotWithShape="0">
                    <a:srgbClr val="6E747A">
                      <a:alpha val="43000"/>
                    </a:srgbClr>
                  </a:outerShdw>
                </a:effectLst>
              </a:rPr>
              <a:t>MATRIZ DE </a:t>
            </a:r>
          </a:p>
          <a:p>
            <a:pPr algn="ctr"/>
            <a:r>
              <a:rPr lang="es-ES" sz="2800" dirty="0" smtClean="0">
                <a:ln w="0"/>
                <a:solidFill>
                  <a:schemeClr val="accent1"/>
                </a:solidFill>
                <a:effectLst>
                  <a:outerShdw blurRad="38100" dist="25400" dir="5400000" algn="ctr" rotWithShape="0">
                    <a:srgbClr val="6E747A">
                      <a:alpha val="43000"/>
                    </a:srgbClr>
                  </a:outerShdw>
                </a:effectLst>
              </a:rPr>
              <a:t>COMPROBACIÓN </a:t>
            </a:r>
          </a:p>
          <a:p>
            <a:pPr algn="ctr"/>
            <a:r>
              <a:rPr lang="es-ES" sz="2800" dirty="0" smtClean="0">
                <a:ln w="0"/>
                <a:solidFill>
                  <a:schemeClr val="accent1"/>
                </a:solidFill>
                <a:effectLst>
                  <a:outerShdw blurRad="38100" dist="25400" dir="5400000" algn="ctr" rotWithShape="0">
                    <a:srgbClr val="6E747A">
                      <a:alpha val="43000"/>
                    </a:srgbClr>
                  </a:outerShdw>
                </a:effectLst>
              </a:rPr>
              <a:t>DE HIPÓTESIS</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1600109128"/>
              </p:ext>
            </p:extLst>
          </p:nvPr>
        </p:nvGraphicFramePr>
        <p:xfrm>
          <a:off x="4222998" y="242231"/>
          <a:ext cx="7416824" cy="5889365"/>
        </p:xfrm>
        <a:graphic>
          <a:graphicData uri="http://schemas.openxmlformats.org/drawingml/2006/table">
            <a:tbl>
              <a:tblPr firstRow="1" firstCol="1" bandRow="1"/>
              <a:tblGrid>
                <a:gridCol w="1963677"/>
                <a:gridCol w="1592418"/>
                <a:gridCol w="1682861"/>
                <a:gridCol w="2177868"/>
              </a:tblGrid>
              <a:tr h="422332">
                <a:tc>
                  <a:txBody>
                    <a:bodyPr/>
                    <a:lstStyle/>
                    <a:p>
                      <a:pPr algn="ctr">
                        <a:lnSpc>
                          <a:spcPct val="200000"/>
                        </a:lnSpc>
                        <a:spcAft>
                          <a:spcPts val="0"/>
                        </a:spcAft>
                      </a:pPr>
                      <a:r>
                        <a:rPr lang="es-EC" sz="1200" b="1"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OBJETIVO</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200000"/>
                        </a:lnSpc>
                        <a:spcAft>
                          <a:spcPts val="0"/>
                        </a:spcAft>
                      </a:pPr>
                      <a:r>
                        <a:rPr lang="es-EC" sz="1200" b="1"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HIPÓTESIS</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200000"/>
                        </a:lnSpc>
                        <a:spcAft>
                          <a:spcPts val="0"/>
                        </a:spcAft>
                      </a:pPr>
                      <a:r>
                        <a:rPr lang="es-EC" sz="1200" b="1"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CONCLUSIÓN</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a:lnSpc>
                          <a:spcPct val="200000"/>
                        </a:lnSpc>
                        <a:spcAft>
                          <a:spcPts val="0"/>
                        </a:spcAft>
                      </a:pPr>
                      <a:r>
                        <a:rPr lang="es-EC" sz="1200" b="1"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OBSERVACIÓN</a:t>
                      </a:r>
                      <a:endParaRPr lang="es-EC"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r>
              <a:tr h="1317627">
                <a:tc>
                  <a:txBody>
                    <a:bodyPr/>
                    <a:lstStyle/>
                    <a:p>
                      <a:pPr algn="ctr">
                        <a:lnSpc>
                          <a:spcPct val="107000"/>
                        </a:lnSpc>
                        <a:spcAft>
                          <a:spcPts val="0"/>
                        </a:spcAft>
                        <a:tabLst>
                          <a:tab pos="2354580" algn="l"/>
                        </a:tabLst>
                      </a:pPr>
                      <a:r>
                        <a:rPr lang="es-EC" sz="11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Determinar la relación que se genera entre la dimensión de derechos humanos de RSE y los índices de desempeño financiero.</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H1: Existe una relación positiva entre los índices de desempeño financiero y los derechos humanos.</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ACEPTO PARCIALMENTE</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Se acepta parcialmente la hipótesis luego de comprobar la relación entre la dimensión 1 y el indicador de productividad ROA.</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1196400">
                <a:tc>
                  <a:txBody>
                    <a:bodyPr/>
                    <a:lstStyle/>
                    <a:p>
                      <a:pPr algn="ctr">
                        <a:lnSpc>
                          <a:spcPct val="107000"/>
                        </a:lnSpc>
                        <a:spcAft>
                          <a:spcPts val="0"/>
                        </a:spcAft>
                        <a:tabLst>
                          <a:tab pos="2354580" algn="l"/>
                        </a:tabLst>
                      </a:pPr>
                      <a:r>
                        <a:rPr lang="es-EC" sz="1100" b="1">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Determinar la relación que se genera entre la dimensión de ámbito laboral de RSE y los índices de desempeño financiero.</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b="1">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H2: Existe una relación positiva entre los índices de desempeño empresarial y el ámbito laboral.</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spcAft>
                          <a:spcPts val="0"/>
                        </a:spcAft>
                      </a:pP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ACEPTO PARCIALMENTE </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s-EC" sz="1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Se acepta parcialmente la hipótesis luego de comprobar la relación entre la dimensión 2 y el indicador de productividad ROA.</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r h="1333519">
                <a:tc>
                  <a:txBody>
                    <a:bodyPr/>
                    <a:lstStyle/>
                    <a:p>
                      <a:pPr algn="ctr">
                        <a:lnSpc>
                          <a:spcPct val="107000"/>
                        </a:lnSpc>
                        <a:spcAft>
                          <a:spcPts val="0"/>
                        </a:spcAft>
                        <a:tabLst>
                          <a:tab pos="2354580" algn="l"/>
                        </a:tabLst>
                      </a:pPr>
                      <a:r>
                        <a:rPr lang="es-EC" sz="1100" b="1">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Determinar la relación que se genera entre la dimensión de medioambiente  de RSE y los índices de desempeño financiero.</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b="1">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H3: Existe una relación positiva entre los índices de desempeño empresarial y el medioambiente.</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200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ACEPTO PARCIALMENTE</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Se acepta parcialmente la hipótesis luego de comprobar la relación entre la dimensión 3 y los indicadores de crecimiento, el indicador de rentabilidad ROE y los indicadores de eficacia RI y RA.</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r h="1196400">
                <a:tc>
                  <a:txBody>
                    <a:bodyPr/>
                    <a:lstStyle/>
                    <a:p>
                      <a:pPr algn="ctr">
                        <a:lnSpc>
                          <a:spcPct val="107000"/>
                        </a:lnSpc>
                        <a:spcAft>
                          <a:spcPts val="0"/>
                        </a:spcAft>
                        <a:tabLst>
                          <a:tab pos="2354580" algn="l"/>
                        </a:tabLst>
                      </a:pPr>
                      <a:r>
                        <a:rPr lang="es-EC" sz="11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Determinar la relación que se genera entre la dimensión de anticorrupción de RSE y los índices de desempeño financiero.</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b="1"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s-EC" sz="1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H4: Existe una relación positiva entre la responsabilidad social empresarial y la anticorrupción.</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200000"/>
                        </a:lnSpc>
                        <a:spcAft>
                          <a:spcPts val="0"/>
                        </a:spcAft>
                      </a:pPr>
                      <a:r>
                        <a:rPr lang="es-EC" sz="1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EC" sz="1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ACEPTO PARCIALMENTE</a:t>
                      </a:r>
                      <a:endParaRPr lang="es-EC" sz="1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ctr">
                        <a:lnSpc>
                          <a:spcPct val="107000"/>
                        </a:lnSpc>
                        <a:spcAft>
                          <a:spcPts val="0"/>
                        </a:spcAft>
                      </a:pPr>
                      <a:r>
                        <a:rPr lang="es-EC" sz="11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Se acepta parcialmente la hipótesis luego de comprobar la relación entre la dimensión 4 y el indicador de productividad ROA.</a:t>
                      </a:r>
                      <a:endParaRPr lang="es-EC"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5073" marR="35073"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54146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CONCLUSIONES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728231520"/>
              </p:ext>
            </p:extLst>
          </p:nvPr>
        </p:nvGraphicFramePr>
        <p:xfrm>
          <a:off x="334566" y="1124744"/>
          <a:ext cx="11377264" cy="491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006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11577"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CONCLUSIONES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525915941"/>
              </p:ext>
            </p:extLst>
          </p:nvPr>
        </p:nvGraphicFramePr>
        <p:xfrm>
          <a:off x="334566" y="1124744"/>
          <a:ext cx="11377264" cy="491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074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88640"/>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RECOMENDACIONES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002140664"/>
              </p:ext>
            </p:extLst>
          </p:nvPr>
        </p:nvGraphicFramePr>
        <p:xfrm>
          <a:off x="1414686" y="980728"/>
          <a:ext cx="9752103" cy="5157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309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88640"/>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RECOMENDACIONES</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933151916"/>
              </p:ext>
            </p:extLst>
          </p:nvPr>
        </p:nvGraphicFramePr>
        <p:xfrm>
          <a:off x="1414686" y="980728"/>
          <a:ext cx="9752103" cy="5157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870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494806" y="620688"/>
            <a:ext cx="7776864" cy="5184576"/>
          </a:xfrm>
          <a:prstGeom prst="rect">
            <a:avLst/>
          </a:prstGeom>
        </p:spPr>
      </p:pic>
    </p:spTree>
    <p:extLst>
      <p:ext uri="{BB962C8B-B14F-4D97-AF65-F5344CB8AC3E}">
        <p14:creationId xmlns:p14="http://schemas.microsoft.com/office/powerpoint/2010/main" val="994867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5231110" y="521162"/>
            <a:ext cx="5981125" cy="1200329"/>
          </a:xfrm>
          <a:prstGeom prst="rect">
            <a:avLst/>
          </a:prstGeom>
          <a:noFill/>
        </p:spPr>
        <p:txBody>
          <a:bodyPr wrap="non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rPr>
              <a:t>¿Qué es la Responsabilidad</a:t>
            </a:r>
          </a:p>
          <a:p>
            <a:pPr algn="ctr"/>
            <a:r>
              <a:rPr lang="es-ES" sz="3600" dirty="0" smtClean="0">
                <a:ln w="0"/>
                <a:solidFill>
                  <a:schemeClr val="accent1"/>
                </a:solidFill>
                <a:effectLst>
                  <a:outerShdw blurRad="38100" dist="25400" dir="5400000" algn="ctr" rotWithShape="0">
                    <a:srgbClr val="6E747A">
                      <a:alpha val="43000"/>
                    </a:srgbClr>
                  </a:outerShdw>
                </a:effectLst>
              </a:rPr>
              <a:t> Social Empresarial?</a:t>
            </a:r>
          </a:p>
        </p:txBody>
      </p:sp>
      <p:pic>
        <p:nvPicPr>
          <p:cNvPr id="4" name="Imagen 3"/>
          <p:cNvPicPr>
            <a:picLocks noChangeAspect="1"/>
          </p:cNvPicPr>
          <p:nvPr/>
        </p:nvPicPr>
        <p:blipFill>
          <a:blip r:embed="rId2"/>
          <a:stretch>
            <a:fillRect/>
          </a:stretch>
        </p:blipFill>
        <p:spPr>
          <a:xfrm>
            <a:off x="334566" y="1412776"/>
            <a:ext cx="2143125" cy="2143125"/>
          </a:xfrm>
          <a:prstGeom prst="rect">
            <a:avLst/>
          </a:prstGeom>
        </p:spPr>
      </p:pic>
      <p:graphicFrame>
        <p:nvGraphicFramePr>
          <p:cNvPr id="5" name="Diagrama 4"/>
          <p:cNvGraphicFramePr/>
          <p:nvPr>
            <p:extLst>
              <p:ext uri="{D42A27DB-BD31-4B8C-83A1-F6EECF244321}">
                <p14:modId xmlns:p14="http://schemas.microsoft.com/office/powerpoint/2010/main" val="3964427047"/>
              </p:ext>
            </p:extLst>
          </p:nvPr>
        </p:nvGraphicFramePr>
        <p:xfrm>
          <a:off x="2615555" y="924577"/>
          <a:ext cx="8126942" cy="5417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3920158" y="1916832"/>
            <a:ext cx="5070619" cy="923330"/>
          </a:xfrm>
          <a:prstGeom prst="rect">
            <a:avLst/>
          </a:prstGeom>
          <a:noFill/>
        </p:spPr>
        <p:txBody>
          <a:bodyPr wrap="none" lIns="91440" tIns="45720" rIns="91440" bIns="45720">
            <a:spAutoFit/>
          </a:bodyPr>
          <a:lstStyle/>
          <a:p>
            <a:pPr algn="ctr"/>
            <a:r>
              <a:rPr lang="es-ES" sz="5400" b="1" cap="none" spc="0" dirty="0" smtClean="0">
                <a:ln w="22225">
                  <a:solidFill>
                    <a:srgbClr val="C00000"/>
                  </a:solidFill>
                  <a:prstDash val="solid"/>
                </a:ln>
                <a:solidFill>
                  <a:srgbClr val="C00000"/>
                </a:solidFill>
                <a:effectLst/>
              </a:rPr>
              <a:t>COMPROMISO</a:t>
            </a:r>
            <a:endParaRPr lang="es-ES" sz="5400" b="1" cap="none" spc="0" dirty="0">
              <a:ln w="22225">
                <a:solidFill>
                  <a:srgbClr val="C00000"/>
                </a:solidFill>
                <a:prstDash val="solid"/>
              </a:ln>
              <a:solidFill>
                <a:srgbClr val="C00000"/>
              </a:solidFill>
              <a:effectLst/>
            </a:endParaRPr>
          </a:p>
        </p:txBody>
      </p:sp>
      <p:pic>
        <p:nvPicPr>
          <p:cNvPr id="7" name="Imagen 6"/>
          <p:cNvPicPr>
            <a:picLocks noChangeAspect="1"/>
          </p:cNvPicPr>
          <p:nvPr/>
        </p:nvPicPr>
        <p:blipFill rotWithShape="1">
          <a:blip r:embed="rId8"/>
          <a:srcRect b="26667"/>
          <a:stretch/>
        </p:blipFill>
        <p:spPr>
          <a:xfrm>
            <a:off x="1846734" y="4564013"/>
            <a:ext cx="5337150" cy="1268245"/>
          </a:xfrm>
          <a:prstGeom prst="rect">
            <a:avLst/>
          </a:prstGeom>
        </p:spPr>
      </p:pic>
    </p:spTree>
    <p:extLst>
      <p:ext uri="{BB962C8B-B14F-4D97-AF65-F5344CB8AC3E}">
        <p14:creationId xmlns:p14="http://schemas.microsoft.com/office/powerpoint/2010/main" val="2252640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30910" y="1052736"/>
            <a:ext cx="5417060" cy="646331"/>
          </a:xfrm>
          <a:prstGeom prst="rect">
            <a:avLst/>
          </a:prstGeom>
          <a:noFill/>
        </p:spPr>
        <p:txBody>
          <a:bodyPr wrap="non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rPr>
              <a:t>EVOLUCIÓN DE LA RSE</a:t>
            </a:r>
          </a:p>
        </p:txBody>
      </p:sp>
      <p:sp>
        <p:nvSpPr>
          <p:cNvPr id="4" name="Pentágono 3"/>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45864139"/>
              </p:ext>
            </p:extLst>
          </p:nvPr>
        </p:nvGraphicFramePr>
        <p:xfrm>
          <a:off x="378800" y="2204864"/>
          <a:ext cx="1152128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9672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8007718" y="1190758"/>
            <a:ext cx="3895041" cy="1200329"/>
          </a:xfrm>
          <a:prstGeom prst="rect">
            <a:avLst/>
          </a:prstGeom>
          <a:noFill/>
        </p:spPr>
        <p:txBody>
          <a:bodyPr wrap="non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rPr>
              <a:t>TEORÍA DE LOS </a:t>
            </a:r>
          </a:p>
          <a:p>
            <a:pPr algn="ctr"/>
            <a:r>
              <a:rPr lang="es-ES" sz="3600" dirty="0" smtClean="0">
                <a:ln w="0"/>
                <a:solidFill>
                  <a:schemeClr val="accent1"/>
                </a:solidFill>
                <a:effectLst>
                  <a:outerShdw blurRad="38100" dist="25400" dir="5400000" algn="ctr" rotWithShape="0">
                    <a:srgbClr val="6E747A">
                      <a:alpha val="43000"/>
                    </a:srgbClr>
                  </a:outerShdw>
                </a:effectLst>
              </a:rPr>
              <a:t>STAKEHOLDERS</a:t>
            </a:r>
          </a:p>
        </p:txBody>
      </p:sp>
      <p:sp>
        <p:nvSpPr>
          <p:cNvPr id="5" name="Rectángulo 4"/>
          <p:cNvSpPr/>
          <p:nvPr/>
        </p:nvSpPr>
        <p:spPr>
          <a:xfrm>
            <a:off x="192994" y="4077072"/>
            <a:ext cx="3672408" cy="151216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C" dirty="0" smtClean="0"/>
              <a:t>Persona o grupo de interés que se ve afectado por la consecución de objetivos de una empresa.</a:t>
            </a:r>
            <a:endParaRPr lang="es-EC" dirty="0"/>
          </a:p>
        </p:txBody>
      </p:sp>
      <p:pic>
        <p:nvPicPr>
          <p:cNvPr id="6" name="Imagen 5"/>
          <p:cNvPicPr>
            <a:picLocks noChangeAspect="1"/>
          </p:cNvPicPr>
          <p:nvPr/>
        </p:nvPicPr>
        <p:blipFill>
          <a:blip r:embed="rId2"/>
          <a:stretch>
            <a:fillRect/>
          </a:stretch>
        </p:blipFill>
        <p:spPr>
          <a:xfrm>
            <a:off x="935812" y="1582709"/>
            <a:ext cx="2143125" cy="2143125"/>
          </a:xfrm>
          <a:prstGeom prst="rect">
            <a:avLst/>
          </a:prstGeom>
        </p:spPr>
      </p:pic>
      <p:pic>
        <p:nvPicPr>
          <p:cNvPr id="7" name="Imagen 6"/>
          <p:cNvPicPr>
            <a:picLocks noChangeAspect="1"/>
          </p:cNvPicPr>
          <p:nvPr/>
        </p:nvPicPr>
        <p:blipFill>
          <a:blip r:embed="rId3"/>
          <a:stretch>
            <a:fillRect/>
          </a:stretch>
        </p:blipFill>
        <p:spPr>
          <a:xfrm>
            <a:off x="3673689" y="1093990"/>
            <a:ext cx="3321659" cy="1584176"/>
          </a:xfrm>
          <a:prstGeom prst="rect">
            <a:avLst/>
          </a:prstGeom>
        </p:spPr>
      </p:pic>
      <p:sp>
        <p:nvSpPr>
          <p:cNvPr id="8" name="Rectángulo 7"/>
          <p:cNvSpPr/>
          <p:nvPr/>
        </p:nvSpPr>
        <p:spPr>
          <a:xfrm>
            <a:off x="4378608" y="2885981"/>
            <a:ext cx="2232248" cy="79208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b="1" dirty="0" smtClean="0"/>
              <a:t>TEORÍA</a:t>
            </a:r>
            <a:endParaRPr lang="es-EC" b="1" dirty="0"/>
          </a:p>
        </p:txBody>
      </p:sp>
      <p:cxnSp>
        <p:nvCxnSpPr>
          <p:cNvPr id="10" name="Conector recto de flecha 9"/>
          <p:cNvCxnSpPr/>
          <p:nvPr/>
        </p:nvCxnSpPr>
        <p:spPr>
          <a:xfrm>
            <a:off x="5494732" y="2312321"/>
            <a:ext cx="0" cy="50685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Flecha a la derecha con bandas 12"/>
          <p:cNvSpPr/>
          <p:nvPr/>
        </p:nvSpPr>
        <p:spPr>
          <a:xfrm>
            <a:off x="7059571" y="2757094"/>
            <a:ext cx="1080120" cy="920975"/>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4" name="Rectángulo 13"/>
          <p:cNvSpPr/>
          <p:nvPr/>
        </p:nvSpPr>
        <p:spPr>
          <a:xfrm>
            <a:off x="8818125" y="2819172"/>
            <a:ext cx="2101617" cy="85889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b="1" dirty="0" smtClean="0"/>
              <a:t>HECHOS</a:t>
            </a:r>
            <a:endParaRPr lang="es-EC" b="1" dirty="0"/>
          </a:p>
        </p:txBody>
      </p:sp>
      <p:cxnSp>
        <p:nvCxnSpPr>
          <p:cNvPr id="15" name="Conector recto de flecha 14"/>
          <p:cNvCxnSpPr/>
          <p:nvPr/>
        </p:nvCxnSpPr>
        <p:spPr>
          <a:xfrm>
            <a:off x="9890617" y="2312320"/>
            <a:ext cx="0" cy="50685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7" name="Corchetes 16"/>
          <p:cNvSpPr/>
          <p:nvPr/>
        </p:nvSpPr>
        <p:spPr>
          <a:xfrm>
            <a:off x="4312397" y="4077072"/>
            <a:ext cx="2364670" cy="1728192"/>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8" name="CuadroTexto 17"/>
          <p:cNvSpPr txBox="1"/>
          <p:nvPr/>
        </p:nvSpPr>
        <p:spPr>
          <a:xfrm>
            <a:off x="4583038" y="4293096"/>
            <a:ext cx="1800200"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EC" dirty="0" smtClean="0">
                <a:solidFill>
                  <a:schemeClr val="bg2">
                    <a:lumMod val="10000"/>
                  </a:schemeClr>
                </a:solidFill>
              </a:rPr>
              <a:t>Económicas</a:t>
            </a:r>
          </a:p>
          <a:p>
            <a:pPr marL="285750" indent="-285750">
              <a:lnSpc>
                <a:spcPct val="150000"/>
              </a:lnSpc>
              <a:buFont typeface="Wingdings" panose="05000000000000000000" pitchFamily="2" charset="2"/>
              <a:buChar char="q"/>
            </a:pPr>
            <a:r>
              <a:rPr lang="es-EC" dirty="0" smtClean="0">
                <a:solidFill>
                  <a:schemeClr val="bg2">
                    <a:lumMod val="10000"/>
                  </a:schemeClr>
                </a:solidFill>
              </a:rPr>
              <a:t>Sociales</a:t>
            </a:r>
          </a:p>
          <a:p>
            <a:pPr marL="285750" indent="-285750">
              <a:lnSpc>
                <a:spcPct val="150000"/>
              </a:lnSpc>
              <a:buFont typeface="Wingdings" panose="05000000000000000000" pitchFamily="2" charset="2"/>
              <a:buChar char="q"/>
            </a:pPr>
            <a:r>
              <a:rPr lang="es-EC" dirty="0" smtClean="0">
                <a:solidFill>
                  <a:schemeClr val="bg2">
                    <a:lumMod val="10000"/>
                  </a:schemeClr>
                </a:solidFill>
              </a:rPr>
              <a:t>Ambientales</a:t>
            </a:r>
            <a:endParaRPr lang="es-EC" dirty="0">
              <a:solidFill>
                <a:schemeClr val="bg2">
                  <a:lumMod val="10000"/>
                </a:schemeClr>
              </a:solidFill>
            </a:endParaRPr>
          </a:p>
        </p:txBody>
      </p:sp>
      <p:sp>
        <p:nvSpPr>
          <p:cNvPr id="19" name="Corchetes 18"/>
          <p:cNvSpPr/>
          <p:nvPr/>
        </p:nvSpPr>
        <p:spPr>
          <a:xfrm>
            <a:off x="8686598" y="3969060"/>
            <a:ext cx="2364670" cy="1728192"/>
          </a:xfrm>
          <a:prstGeom prst="bracket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20" name="CuadroTexto 19"/>
          <p:cNvSpPr txBox="1"/>
          <p:nvPr/>
        </p:nvSpPr>
        <p:spPr>
          <a:xfrm>
            <a:off x="8990517" y="4163742"/>
            <a:ext cx="1800200" cy="1477328"/>
          </a:xfrm>
          <a:prstGeom prst="rect">
            <a:avLst/>
          </a:prstGeom>
          <a:noFill/>
        </p:spPr>
        <p:txBody>
          <a:bodyPr wrap="square" rtlCol="0">
            <a:spAutoFit/>
          </a:bodyPr>
          <a:lstStyle/>
          <a:p>
            <a:pPr algn="just"/>
            <a:r>
              <a:rPr lang="es-EC" dirty="0" smtClean="0">
                <a:solidFill>
                  <a:schemeClr val="bg2">
                    <a:lumMod val="10000"/>
                  </a:schemeClr>
                </a:solidFill>
              </a:rPr>
              <a:t>Aplicadas para resguardar el interés legítimo de los stakeholders</a:t>
            </a:r>
            <a:endParaRPr lang="es-EC" dirty="0">
              <a:solidFill>
                <a:schemeClr val="bg2">
                  <a:lumMod val="10000"/>
                </a:schemeClr>
              </a:solidFill>
            </a:endParaRPr>
          </a:p>
        </p:txBody>
      </p:sp>
    </p:spTree>
    <p:extLst>
      <p:ext uri="{BB962C8B-B14F-4D97-AF65-F5344CB8AC3E}">
        <p14:creationId xmlns:p14="http://schemas.microsoft.com/office/powerpoint/2010/main" val="565101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2246608" y="909718"/>
            <a:ext cx="7520008" cy="1200329"/>
          </a:xfrm>
          <a:prstGeom prst="rect">
            <a:avLst/>
          </a:prstGeom>
          <a:noFill/>
        </p:spPr>
        <p:txBody>
          <a:bodyPr wrap="none" lIns="91440" tIns="45720" rIns="91440" bIns="45720">
            <a:spAutoFit/>
          </a:bodyPr>
          <a:lstStyle/>
          <a:p>
            <a:pPr algn="ctr"/>
            <a:r>
              <a:rPr lang="es-ES" sz="3600" dirty="0" smtClean="0">
                <a:ln w="0"/>
                <a:solidFill>
                  <a:schemeClr val="accent1"/>
                </a:solidFill>
                <a:effectLst>
                  <a:outerShdw blurRad="38100" dist="25400" dir="5400000" algn="ctr" rotWithShape="0">
                    <a:srgbClr val="6E747A">
                      <a:alpha val="43000"/>
                    </a:srgbClr>
                  </a:outerShdw>
                </a:effectLst>
              </a:rPr>
              <a:t>Beneficios de la </a:t>
            </a:r>
          </a:p>
          <a:p>
            <a:pPr algn="ctr"/>
            <a:r>
              <a:rPr lang="es-ES" sz="3600" dirty="0">
                <a:ln w="0"/>
                <a:solidFill>
                  <a:schemeClr val="accent1"/>
                </a:solidFill>
                <a:effectLst>
                  <a:outerShdw blurRad="38100" dist="25400" dir="5400000" algn="ctr" rotWithShape="0">
                    <a:srgbClr val="6E747A">
                      <a:alpha val="43000"/>
                    </a:srgbClr>
                  </a:outerShdw>
                </a:effectLst>
              </a:rPr>
              <a:t>R</a:t>
            </a:r>
            <a:r>
              <a:rPr lang="es-ES" sz="3600" dirty="0" smtClean="0">
                <a:ln w="0"/>
                <a:solidFill>
                  <a:schemeClr val="accent1"/>
                </a:solidFill>
                <a:effectLst>
                  <a:outerShdw blurRad="38100" dist="25400" dir="5400000" algn="ctr" rotWithShape="0">
                    <a:srgbClr val="6E747A">
                      <a:alpha val="43000"/>
                    </a:srgbClr>
                  </a:outerShdw>
                </a:effectLst>
              </a:rPr>
              <a:t>esponsabilidad </a:t>
            </a:r>
            <a:r>
              <a:rPr lang="es-ES" sz="3600" dirty="0">
                <a:ln w="0"/>
                <a:solidFill>
                  <a:schemeClr val="accent1"/>
                </a:solidFill>
                <a:effectLst>
                  <a:outerShdw blurRad="38100" dist="25400" dir="5400000" algn="ctr" rotWithShape="0">
                    <a:srgbClr val="6E747A">
                      <a:alpha val="43000"/>
                    </a:srgbClr>
                  </a:outerShdw>
                </a:effectLst>
              </a:rPr>
              <a:t>S</a:t>
            </a:r>
            <a:r>
              <a:rPr lang="es-ES" sz="3600" dirty="0" smtClean="0">
                <a:ln w="0"/>
                <a:solidFill>
                  <a:schemeClr val="accent1"/>
                </a:solidFill>
                <a:effectLst>
                  <a:outerShdw blurRad="38100" dist="25400" dir="5400000" algn="ctr" rotWithShape="0">
                    <a:srgbClr val="6E747A">
                      <a:alpha val="43000"/>
                    </a:srgbClr>
                  </a:outerShdw>
                </a:effectLst>
              </a:rPr>
              <a:t>ocial </a:t>
            </a:r>
            <a:r>
              <a:rPr lang="es-ES" sz="3600" dirty="0">
                <a:ln w="0"/>
                <a:solidFill>
                  <a:schemeClr val="accent1"/>
                </a:solidFill>
                <a:effectLst>
                  <a:outerShdw blurRad="38100" dist="25400" dir="5400000" algn="ctr" rotWithShape="0">
                    <a:srgbClr val="6E747A">
                      <a:alpha val="43000"/>
                    </a:srgbClr>
                  </a:outerShdw>
                </a:effectLst>
              </a:rPr>
              <a:t>E</a:t>
            </a:r>
            <a:r>
              <a:rPr lang="es-ES" sz="3600" dirty="0" smtClean="0">
                <a:ln w="0"/>
                <a:solidFill>
                  <a:schemeClr val="accent1"/>
                </a:solidFill>
                <a:effectLst>
                  <a:outerShdw blurRad="38100" dist="25400" dir="5400000" algn="ctr" rotWithShape="0">
                    <a:srgbClr val="6E747A">
                      <a:alpha val="43000"/>
                    </a:srgbClr>
                  </a:outerShdw>
                </a:effectLst>
              </a:rPr>
              <a:t>mpresarial</a:t>
            </a:r>
          </a:p>
        </p:txBody>
      </p:sp>
      <p:graphicFrame>
        <p:nvGraphicFramePr>
          <p:cNvPr id="4" name="Diagrama 3"/>
          <p:cNvGraphicFramePr/>
          <p:nvPr>
            <p:extLst>
              <p:ext uri="{D42A27DB-BD31-4B8C-83A1-F6EECF244321}">
                <p14:modId xmlns:p14="http://schemas.microsoft.com/office/powerpoint/2010/main" val="3577731593"/>
              </p:ext>
            </p:extLst>
          </p:nvPr>
        </p:nvGraphicFramePr>
        <p:xfrm>
          <a:off x="226554" y="2276872"/>
          <a:ext cx="5040560"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p:cNvSpPr txBox="1"/>
          <p:nvPr/>
        </p:nvSpPr>
        <p:spPr>
          <a:xfrm>
            <a:off x="7643223" y="2276872"/>
            <a:ext cx="3528392" cy="461665"/>
          </a:xfrm>
          <a:prstGeom prst="rect">
            <a:avLst/>
          </a:prstGeom>
          <a:noFill/>
        </p:spPr>
        <p:txBody>
          <a:bodyPr wrap="square" rtlCol="0">
            <a:spAutoFit/>
          </a:bodyPr>
          <a:lstStyle/>
          <a:p>
            <a:pPr algn="ctr"/>
            <a:r>
              <a:rPr lang="es-EC" sz="2400" b="1" dirty="0" smtClean="0">
                <a:solidFill>
                  <a:schemeClr val="bg2">
                    <a:lumMod val="10000"/>
                  </a:schemeClr>
                </a:solidFill>
              </a:rPr>
              <a:t>STAKEHOLDERS</a:t>
            </a:r>
            <a:endParaRPr lang="es-EC" sz="2400" b="1" dirty="0">
              <a:solidFill>
                <a:schemeClr val="bg2">
                  <a:lumMod val="10000"/>
                </a:schemeClr>
              </a:solidFill>
            </a:endParaRPr>
          </a:p>
        </p:txBody>
      </p:sp>
      <p:sp>
        <p:nvSpPr>
          <p:cNvPr id="12" name="Corchetes 11"/>
          <p:cNvSpPr/>
          <p:nvPr/>
        </p:nvSpPr>
        <p:spPr>
          <a:xfrm>
            <a:off x="7607374" y="3140968"/>
            <a:ext cx="3816424" cy="2448272"/>
          </a:xfrm>
          <a:prstGeom prst="bracketPair">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13" name="CuadroTexto 12"/>
          <p:cNvSpPr txBox="1"/>
          <p:nvPr/>
        </p:nvSpPr>
        <p:spPr>
          <a:xfrm>
            <a:off x="7967414" y="3356992"/>
            <a:ext cx="2919155" cy="2031325"/>
          </a:xfrm>
          <a:prstGeom prst="rect">
            <a:avLst/>
          </a:prstGeom>
          <a:noFill/>
        </p:spPr>
        <p:txBody>
          <a:bodyPr wrap="square" rtlCol="0">
            <a:spAutoFit/>
          </a:bodyPr>
          <a:lstStyle/>
          <a:p>
            <a:pPr marL="285750" indent="-285750">
              <a:buFont typeface="Wingdings" panose="05000000000000000000" pitchFamily="2" charset="2"/>
              <a:buChar char="v"/>
            </a:pPr>
            <a:r>
              <a:rPr lang="es-EC" dirty="0" smtClean="0">
                <a:solidFill>
                  <a:schemeClr val="bg2">
                    <a:lumMod val="10000"/>
                  </a:schemeClr>
                </a:solidFill>
              </a:rPr>
              <a:t>Empleados</a:t>
            </a:r>
          </a:p>
          <a:p>
            <a:pPr marL="285750" indent="-285750">
              <a:buFont typeface="Wingdings" panose="05000000000000000000" pitchFamily="2" charset="2"/>
              <a:buChar char="v"/>
            </a:pPr>
            <a:r>
              <a:rPr lang="es-EC" dirty="0" smtClean="0">
                <a:solidFill>
                  <a:schemeClr val="bg2">
                    <a:lumMod val="10000"/>
                  </a:schemeClr>
                </a:solidFill>
              </a:rPr>
              <a:t>Clientes</a:t>
            </a:r>
          </a:p>
          <a:p>
            <a:pPr marL="285750" indent="-285750">
              <a:buFont typeface="Wingdings" panose="05000000000000000000" pitchFamily="2" charset="2"/>
              <a:buChar char="v"/>
            </a:pPr>
            <a:r>
              <a:rPr lang="es-EC" dirty="0" smtClean="0">
                <a:solidFill>
                  <a:schemeClr val="bg2">
                    <a:lumMod val="10000"/>
                  </a:schemeClr>
                </a:solidFill>
              </a:rPr>
              <a:t>Medio ambiente</a:t>
            </a:r>
          </a:p>
          <a:p>
            <a:pPr marL="285750" indent="-285750">
              <a:buFont typeface="Wingdings" panose="05000000000000000000" pitchFamily="2" charset="2"/>
              <a:buChar char="v"/>
            </a:pPr>
            <a:r>
              <a:rPr lang="es-EC" dirty="0" smtClean="0">
                <a:solidFill>
                  <a:schemeClr val="bg2">
                    <a:lumMod val="10000"/>
                  </a:schemeClr>
                </a:solidFill>
              </a:rPr>
              <a:t>Proveedores</a:t>
            </a:r>
          </a:p>
          <a:p>
            <a:pPr marL="285750" indent="-285750">
              <a:buFont typeface="Wingdings" panose="05000000000000000000" pitchFamily="2" charset="2"/>
              <a:buChar char="v"/>
            </a:pPr>
            <a:r>
              <a:rPr lang="es-EC" dirty="0" smtClean="0">
                <a:solidFill>
                  <a:schemeClr val="bg2">
                    <a:lumMod val="10000"/>
                  </a:schemeClr>
                </a:solidFill>
              </a:rPr>
              <a:t>Comunidad</a:t>
            </a:r>
          </a:p>
          <a:p>
            <a:pPr marL="285750" indent="-285750">
              <a:buFont typeface="Wingdings" panose="05000000000000000000" pitchFamily="2" charset="2"/>
              <a:buChar char="v"/>
            </a:pPr>
            <a:r>
              <a:rPr lang="es-EC" dirty="0" smtClean="0">
                <a:solidFill>
                  <a:schemeClr val="bg2">
                    <a:lumMod val="10000"/>
                  </a:schemeClr>
                </a:solidFill>
              </a:rPr>
              <a:t>Organismos de control</a:t>
            </a:r>
          </a:p>
          <a:p>
            <a:pPr marL="285750" indent="-285750">
              <a:buFont typeface="Wingdings" panose="05000000000000000000" pitchFamily="2" charset="2"/>
              <a:buChar char="v"/>
            </a:pPr>
            <a:r>
              <a:rPr lang="es-EC" dirty="0" smtClean="0">
                <a:solidFill>
                  <a:schemeClr val="bg2">
                    <a:lumMod val="10000"/>
                  </a:schemeClr>
                </a:solidFill>
              </a:rPr>
              <a:t>Accionistas</a:t>
            </a:r>
            <a:endParaRPr lang="es-EC" dirty="0">
              <a:solidFill>
                <a:schemeClr val="bg2">
                  <a:lumMod val="10000"/>
                </a:schemeClr>
              </a:solidFill>
            </a:endParaRPr>
          </a:p>
        </p:txBody>
      </p:sp>
      <p:pic>
        <p:nvPicPr>
          <p:cNvPr id="15" name="Imagen 14"/>
          <p:cNvPicPr>
            <a:picLocks noChangeAspect="1"/>
          </p:cNvPicPr>
          <p:nvPr/>
        </p:nvPicPr>
        <p:blipFill>
          <a:blip r:embed="rId7"/>
          <a:stretch>
            <a:fillRect/>
          </a:stretch>
        </p:blipFill>
        <p:spPr>
          <a:xfrm>
            <a:off x="5449545" y="3140968"/>
            <a:ext cx="2143125" cy="2143125"/>
          </a:xfrm>
          <a:prstGeom prst="rect">
            <a:avLst/>
          </a:prstGeom>
        </p:spPr>
      </p:pic>
    </p:spTree>
    <p:extLst>
      <p:ext uri="{BB962C8B-B14F-4D97-AF65-F5344CB8AC3E}">
        <p14:creationId xmlns:p14="http://schemas.microsoft.com/office/powerpoint/2010/main" val="2023789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622598" y="1052736"/>
            <a:ext cx="367760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cap="none" spc="0" dirty="0" smtClean="0">
                <a:ln/>
                <a:solidFill>
                  <a:schemeClr val="accent4"/>
                </a:solidFill>
                <a:effectLst/>
              </a:rPr>
              <a:t>Desempeño</a:t>
            </a:r>
          </a:p>
          <a:p>
            <a:pPr algn="ctr"/>
            <a:r>
              <a:rPr lang="es-ES" sz="4800" b="1" cap="none" spc="0" dirty="0" smtClean="0">
                <a:ln/>
                <a:solidFill>
                  <a:schemeClr val="accent4"/>
                </a:solidFill>
                <a:effectLst/>
              </a:rPr>
              <a:t> Financiero</a:t>
            </a:r>
            <a:endParaRPr lang="es-ES" sz="4800" b="1" cap="none" spc="0" dirty="0">
              <a:ln/>
              <a:solidFill>
                <a:schemeClr val="accent4"/>
              </a:solidFill>
              <a:effectLst/>
            </a:endParaRPr>
          </a:p>
        </p:txBody>
      </p:sp>
      <p:pic>
        <p:nvPicPr>
          <p:cNvPr id="6" name="Imagen 5"/>
          <p:cNvPicPr>
            <a:picLocks noChangeAspect="1"/>
          </p:cNvPicPr>
          <p:nvPr/>
        </p:nvPicPr>
        <p:blipFill>
          <a:blip r:embed="rId2"/>
          <a:stretch>
            <a:fillRect/>
          </a:stretch>
        </p:blipFill>
        <p:spPr>
          <a:xfrm>
            <a:off x="655215" y="3068960"/>
            <a:ext cx="3570889" cy="2376264"/>
          </a:xfrm>
          <a:prstGeom prst="rect">
            <a:avLst/>
          </a:prstGeom>
          <a:ln>
            <a:noFill/>
          </a:ln>
          <a:effectLst>
            <a:softEdge rad="112500"/>
          </a:effectLst>
        </p:spPr>
      </p:pic>
      <p:sp>
        <p:nvSpPr>
          <p:cNvPr id="10" name="Rectángulo 9"/>
          <p:cNvSpPr/>
          <p:nvPr/>
        </p:nvSpPr>
        <p:spPr>
          <a:xfrm>
            <a:off x="6599262" y="764704"/>
            <a:ext cx="3888432" cy="86409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2400" b="1" dirty="0" smtClean="0"/>
              <a:t>Agrupación de técnicas</a:t>
            </a:r>
            <a:endParaRPr lang="es-EC" sz="2400" b="1" dirty="0"/>
          </a:p>
        </p:txBody>
      </p:sp>
      <p:sp>
        <p:nvSpPr>
          <p:cNvPr id="11" name="Rectángulo 10"/>
          <p:cNvSpPr/>
          <p:nvPr/>
        </p:nvSpPr>
        <p:spPr>
          <a:xfrm>
            <a:off x="5807174" y="2099487"/>
            <a:ext cx="2232248" cy="136815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Fortalezas y debilidades</a:t>
            </a:r>
            <a:endParaRPr lang="es-EC" b="1" dirty="0"/>
          </a:p>
        </p:txBody>
      </p:sp>
      <p:sp>
        <p:nvSpPr>
          <p:cNvPr id="12" name="Rectángulo 11"/>
          <p:cNvSpPr/>
          <p:nvPr/>
        </p:nvSpPr>
        <p:spPr>
          <a:xfrm>
            <a:off x="9191550" y="2050130"/>
            <a:ext cx="2160240" cy="14401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smtClean="0"/>
              <a:t>Ratios financieros</a:t>
            </a:r>
            <a:endParaRPr lang="es-EC" b="1" dirty="0"/>
          </a:p>
        </p:txBody>
      </p:sp>
      <p:sp>
        <p:nvSpPr>
          <p:cNvPr id="13" name="Rectángulo 12"/>
          <p:cNvSpPr/>
          <p:nvPr/>
        </p:nvSpPr>
        <p:spPr>
          <a:xfrm>
            <a:off x="5915186" y="3989862"/>
            <a:ext cx="5256584" cy="151216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smtClean="0"/>
              <a:t>Estrategias y decisiones adecuadas para la empresa</a:t>
            </a:r>
            <a:endParaRPr lang="es-EC" b="1" dirty="0"/>
          </a:p>
        </p:txBody>
      </p:sp>
      <p:sp>
        <p:nvSpPr>
          <p:cNvPr id="14" name="Flecha izquierda y derecha 13"/>
          <p:cNvSpPr/>
          <p:nvPr/>
        </p:nvSpPr>
        <p:spPr>
          <a:xfrm>
            <a:off x="8109335" y="2622396"/>
            <a:ext cx="1008112" cy="446564"/>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44536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0" y="116632"/>
            <a:ext cx="5231110" cy="792088"/>
          </a:xfrm>
          <a:prstGeom prst="homePlat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spc="50" dirty="0" smtClean="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MARCO TEÓRICO</a:t>
            </a:r>
            <a:endParaRPr lang="es-EC" b="1" spc="50" dirty="0">
              <a:ln w="0"/>
              <a:solidFill>
                <a:schemeClr val="bg2"/>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endParaRPr>
          </a:p>
        </p:txBody>
      </p:sp>
      <p:sp>
        <p:nvSpPr>
          <p:cNvPr id="3" name="Rectángulo 2"/>
          <p:cNvSpPr/>
          <p:nvPr/>
        </p:nvSpPr>
        <p:spPr>
          <a:xfrm>
            <a:off x="1918742" y="924226"/>
            <a:ext cx="7861447"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cap="none" spc="0" dirty="0" smtClean="0">
                <a:ln/>
                <a:solidFill>
                  <a:schemeClr val="accent4"/>
                </a:solidFill>
                <a:effectLst/>
              </a:rPr>
              <a:t>Evolución de las Finanzas</a:t>
            </a:r>
            <a:endParaRPr lang="es-ES" sz="4800" b="1" cap="none" spc="0" dirty="0">
              <a:ln/>
              <a:solidFill>
                <a:schemeClr val="accent4"/>
              </a:solidFill>
              <a:effectLst/>
            </a:endParaRPr>
          </a:p>
        </p:txBody>
      </p:sp>
      <p:graphicFrame>
        <p:nvGraphicFramePr>
          <p:cNvPr id="5" name="Diagrama 4"/>
          <p:cNvGraphicFramePr/>
          <p:nvPr>
            <p:extLst>
              <p:ext uri="{D42A27DB-BD31-4B8C-83A1-F6EECF244321}">
                <p14:modId xmlns:p14="http://schemas.microsoft.com/office/powerpoint/2010/main" val="1627754088"/>
              </p:ext>
            </p:extLst>
          </p:nvPr>
        </p:nvGraphicFramePr>
        <p:xfrm>
          <a:off x="-889570" y="1770729"/>
          <a:ext cx="83529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6743278" y="3140968"/>
            <a:ext cx="3672408" cy="2288789"/>
          </a:xfrm>
          <a:prstGeom prst="rect">
            <a:avLst/>
          </a:prstGeom>
          <a:ln>
            <a:noFill/>
          </a:ln>
          <a:effectLst>
            <a:softEdge rad="112500"/>
          </a:effectLst>
        </p:spPr>
      </p:pic>
      <p:sp>
        <p:nvSpPr>
          <p:cNvPr id="7" name="Rectángulo 6"/>
          <p:cNvSpPr/>
          <p:nvPr/>
        </p:nvSpPr>
        <p:spPr>
          <a:xfrm>
            <a:off x="5375126" y="1899291"/>
            <a:ext cx="6092825" cy="954107"/>
          </a:xfrm>
          <a:prstGeom prst="rect">
            <a:avLst/>
          </a:prstGeom>
        </p:spPr>
        <p:txBody>
          <a:bodyPr>
            <a:spAutoFit/>
          </a:bodyPr>
          <a:lstStyle/>
          <a:p>
            <a:pPr algn="ctr"/>
            <a:r>
              <a:rPr lang="es-EC" sz="2800" dirty="0">
                <a:solidFill>
                  <a:schemeClr val="bg2">
                    <a:lumMod val="10000"/>
                  </a:schemeClr>
                </a:solidFill>
              </a:rPr>
              <a:t>El desarrollo teórico de las finanzas tiene su auge en el siglo XX</a:t>
            </a:r>
          </a:p>
        </p:txBody>
      </p:sp>
    </p:spTree>
    <p:extLst>
      <p:ext uri="{BB962C8B-B14F-4D97-AF65-F5344CB8AC3E}">
        <p14:creationId xmlns:p14="http://schemas.microsoft.com/office/powerpoint/2010/main" val="39699048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Tema8</Template>
  <TotalTime>6710</TotalTime>
  <Words>2086</Words>
  <Application>Microsoft Office PowerPoint</Application>
  <PresentationFormat>Personalizado</PresentationFormat>
  <Paragraphs>697</Paragraphs>
  <Slides>37</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5" baseType="lpstr">
      <vt:lpstr>Arial</vt:lpstr>
      <vt:lpstr>Arial Rounded MT Bold</vt:lpstr>
      <vt:lpstr>Calibri</vt:lpstr>
      <vt:lpstr>Merriweather</vt:lpstr>
      <vt:lpstr>Times New Roman</vt:lpstr>
      <vt:lpstr>Wingdings</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Ingrith Arroyo</dc:creator>
  <cp:lastModifiedBy>Alexandra Gordon</cp:lastModifiedBy>
  <cp:revision>536</cp:revision>
  <dcterms:created xsi:type="dcterms:W3CDTF">2018-06-18T02:07:28Z</dcterms:created>
  <dcterms:modified xsi:type="dcterms:W3CDTF">2019-07-12T04:35:32Z</dcterms:modified>
</cp:coreProperties>
</file>