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70" r:id="rId2"/>
    <p:sldMasterId id="2147483678" r:id="rId3"/>
    <p:sldMasterId id="2147483689" r:id="rId4"/>
  </p:sldMasterIdLst>
  <p:notesMasterIdLst>
    <p:notesMasterId r:id="rId30"/>
  </p:notesMasterIdLst>
  <p:sldIdLst>
    <p:sldId id="284" r:id="rId5"/>
    <p:sldId id="286" r:id="rId6"/>
    <p:sldId id="287" r:id="rId7"/>
    <p:sldId id="262" r:id="rId8"/>
    <p:sldId id="258" r:id="rId9"/>
    <p:sldId id="289" r:id="rId10"/>
    <p:sldId id="302" r:id="rId11"/>
    <p:sldId id="293" r:id="rId12"/>
    <p:sldId id="318" r:id="rId13"/>
    <p:sldId id="306" r:id="rId14"/>
    <p:sldId id="307" r:id="rId15"/>
    <p:sldId id="308" r:id="rId16"/>
    <p:sldId id="316" r:id="rId17"/>
    <p:sldId id="310" r:id="rId18"/>
    <p:sldId id="317" r:id="rId19"/>
    <p:sldId id="296" r:id="rId20"/>
    <p:sldId id="319" r:id="rId21"/>
    <p:sldId id="299" r:id="rId22"/>
    <p:sldId id="295" r:id="rId23"/>
    <p:sldId id="320" r:id="rId24"/>
    <p:sldId id="315" r:id="rId25"/>
    <p:sldId id="314" r:id="rId26"/>
    <p:sldId id="321" r:id="rId27"/>
    <p:sldId id="301" r:id="rId28"/>
    <p:sldId id="279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osis" panose="020B0604020202020204" charset="0"/>
      <p:regular r:id="rId35"/>
      <p:bold r:id="rId36"/>
    </p:embeddedFont>
    <p:embeddedFont>
      <p:font typeface="맑은 고딕" panose="020B0503020000020004" pitchFamily="34" charset="-127"/>
      <p:regular r:id="rId37"/>
      <p:bold r:id="rId38"/>
    </p:embeddedFont>
    <p:embeddedFont>
      <p:font typeface="ＭＳ Ｐゴシック" panose="020B0600070205080204" pitchFamily="34" charset="-128"/>
      <p:regular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Quicksand" panose="020B060402020202020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4141F96-45AC-47BD-AF83-A16586210B53}">
  <a:tblStyle styleId="{64141F96-45AC-47BD-AF83-A16586210B53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94" autoAdjust="0"/>
  </p:normalViewPr>
  <p:slideViewPr>
    <p:cSldViewPr>
      <p:cViewPr>
        <p:scale>
          <a:sx n="90" d="100"/>
          <a:sy n="90" d="100"/>
        </p:scale>
        <p:origin x="-33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sita\Desktop\tesis\03._Export._o_Import._por_Subpartida_y_Pa&#237;s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EC" dirty="0"/>
              <a:t>EXPORTACIONES DE PITAHAYA AL MUNDO (</a:t>
            </a:r>
            <a:r>
              <a:rPr lang="es-EC" dirty="0" smtClean="0"/>
              <a:t>2010 </a:t>
            </a:r>
            <a:r>
              <a:rPr lang="es-EC" dirty="0"/>
              <a:t>- 2018)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BCE!$H$3</c:f>
              <c:strCache>
                <c:ptCount val="1"/>
                <c:pt idx="0">
                  <c:v>TM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BCE!$F$11:$F$19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BCE!$H$11:$H$19</c:f>
              <c:numCache>
                <c:formatCode>#,##0.00</c:formatCode>
                <c:ptCount val="9"/>
                <c:pt idx="0">
                  <c:v>41.06</c:v>
                </c:pt>
                <c:pt idx="1">
                  <c:v>71.959999999999994</c:v>
                </c:pt>
                <c:pt idx="2">
                  <c:v>73.2</c:v>
                </c:pt>
                <c:pt idx="3">
                  <c:v>97.676540000000003</c:v>
                </c:pt>
                <c:pt idx="4">
                  <c:v>124.20923999999999</c:v>
                </c:pt>
                <c:pt idx="5">
                  <c:v>345.43444299999999</c:v>
                </c:pt>
                <c:pt idx="6">
                  <c:v>871.01859999999999</c:v>
                </c:pt>
                <c:pt idx="7">
                  <c:v>1811.2874099999999</c:v>
                </c:pt>
                <c:pt idx="8">
                  <c:v>5534.50803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630976"/>
        <c:axId val="131624320"/>
      </c:barChart>
      <c:lineChart>
        <c:grouping val="standard"/>
        <c:varyColors val="0"/>
        <c:ser>
          <c:idx val="1"/>
          <c:order val="1"/>
          <c:tx>
            <c:strRef>
              <c:f>BCE!$G$3</c:f>
              <c:strCache>
                <c:ptCount val="1"/>
                <c:pt idx="0">
                  <c:v>FOB</c:v>
                </c:pt>
              </c:strCache>
            </c:strRef>
          </c:tx>
          <c:spPr>
            <a:ln w="15875" cap="sq">
              <a:solidFill>
                <a:schemeClr val="accent2"/>
              </a:solidFill>
              <a:round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BCE!$F$11:$F$19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BCE!$G$11:$G$19</c:f>
              <c:numCache>
                <c:formatCode>#,##0.00</c:formatCode>
                <c:ptCount val="9"/>
                <c:pt idx="0">
                  <c:v>193.44</c:v>
                </c:pt>
                <c:pt idx="1">
                  <c:v>318.8</c:v>
                </c:pt>
                <c:pt idx="2">
                  <c:v>437.53</c:v>
                </c:pt>
                <c:pt idx="3">
                  <c:v>753.58667100000002</c:v>
                </c:pt>
                <c:pt idx="4">
                  <c:v>1240.1023600000001</c:v>
                </c:pt>
                <c:pt idx="5">
                  <c:v>3267.4340560000001</c:v>
                </c:pt>
                <c:pt idx="6">
                  <c:v>6952.4285</c:v>
                </c:pt>
                <c:pt idx="7">
                  <c:v>11907.387580000001</c:v>
                </c:pt>
                <c:pt idx="8">
                  <c:v>35369.934970000002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634688"/>
        <c:axId val="131632512"/>
      </c:lineChart>
      <c:valAx>
        <c:axId val="13162432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31630976"/>
        <c:crosses val="max"/>
        <c:crossBetween val="between"/>
      </c:valAx>
      <c:catAx>
        <c:axId val="13163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31624320"/>
        <c:crosses val="autoZero"/>
        <c:auto val="1"/>
        <c:lblAlgn val="ctr"/>
        <c:lblOffset val="100"/>
        <c:noMultiLvlLbl val="0"/>
      </c:catAx>
      <c:valAx>
        <c:axId val="1316325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USD (Miles de dólares)</a:t>
                </a:r>
              </a:p>
            </c:rich>
          </c:tx>
          <c:layout>
            <c:manualLayout>
              <c:xMode val="edge"/>
              <c:yMode val="edge"/>
              <c:x val="2.0236084107043396E-2"/>
              <c:y val="0.25523950131233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31634688"/>
        <c:crosses val="autoZero"/>
        <c:crossBetween val="between"/>
      </c:valAx>
      <c:catAx>
        <c:axId val="131634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3163251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/>
          <a:lstStyle/>
          <a:p>
            <a:pPr rtl="0">
              <a:defRPr sz="1100"/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chemeClr val="tx1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Volumen y precio FOB por año exportado a Suiza (2009-2018)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Hoja3!$K$21</c:f>
              <c:strCache>
                <c:ptCount val="1"/>
                <c:pt idx="0">
                  <c:v>TM 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numRef>
              <c:f>Hoja3!$J$22:$J$31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Hoja3!$K$22:$K$31</c:f>
              <c:numCache>
                <c:formatCode>General</c:formatCode>
                <c:ptCount val="10"/>
                <c:pt idx="0">
                  <c:v>0.72</c:v>
                </c:pt>
                <c:pt idx="1">
                  <c:v>0</c:v>
                </c:pt>
                <c:pt idx="2">
                  <c:v>0</c:v>
                </c:pt>
                <c:pt idx="3">
                  <c:v>0.84</c:v>
                </c:pt>
                <c:pt idx="4" formatCode="#,###,##0.000;\-#,###,##0.000;0.000">
                  <c:v>1.62</c:v>
                </c:pt>
                <c:pt idx="5" formatCode="#,###,##0.000;\-#,###,##0.000;0.000">
                  <c:v>0.4</c:v>
                </c:pt>
                <c:pt idx="6" formatCode="#,###,##0.000;\-#,###,##0.000;0.000">
                  <c:v>0.33150000000000002</c:v>
                </c:pt>
                <c:pt idx="7" formatCode="#,###,##0.000;\-#,###,##0.000;0.000">
                  <c:v>0.5</c:v>
                </c:pt>
                <c:pt idx="8" formatCode="#,###,##0.000;\-#,###,##0.000;0.000">
                  <c:v>0.3</c:v>
                </c:pt>
                <c:pt idx="9" formatCode="#,###,##0.000;\-#,###,##0.000;0.000">
                  <c:v>1.1100000000000001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626176"/>
        <c:axId val="180619904"/>
      </c:barChart>
      <c:lineChart>
        <c:grouping val="standard"/>
        <c:varyColors val="0"/>
        <c:ser>
          <c:idx val="2"/>
          <c:order val="1"/>
          <c:tx>
            <c:strRef>
              <c:f>Hoja3!$L$21</c:f>
              <c:strCache>
                <c:ptCount val="1"/>
                <c:pt idx="0">
                  <c:v>FOB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Hoja3!$J$22:$J$31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Hoja3!$L$22:$L$31</c:f>
              <c:numCache>
                <c:formatCode>0.00</c:formatCode>
                <c:ptCount val="10"/>
                <c:pt idx="0">
                  <c:v>2.65</c:v>
                </c:pt>
                <c:pt idx="1">
                  <c:v>0</c:v>
                </c:pt>
                <c:pt idx="2">
                  <c:v>0</c:v>
                </c:pt>
                <c:pt idx="3">
                  <c:v>5.08</c:v>
                </c:pt>
                <c:pt idx="4">
                  <c:v>13.333399999999999</c:v>
                </c:pt>
                <c:pt idx="5">
                  <c:v>4.3760000000000003</c:v>
                </c:pt>
                <c:pt idx="6">
                  <c:v>2.8887999999999998</c:v>
                </c:pt>
                <c:pt idx="7">
                  <c:v>3.1822599999999999</c:v>
                </c:pt>
                <c:pt idx="8">
                  <c:v>2.4</c:v>
                </c:pt>
                <c:pt idx="9">
                  <c:v>8.67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035712"/>
        <c:axId val="180617984"/>
      </c:lineChart>
      <c:catAx>
        <c:axId val="156035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0617984"/>
        <c:crosses val="autoZero"/>
        <c:auto val="1"/>
        <c:lblAlgn val="ctr"/>
        <c:lblOffset val="100"/>
        <c:noMultiLvlLbl val="0"/>
      </c:catAx>
      <c:valAx>
        <c:axId val="1806179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USD (Miles de dólares)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spPr>
          <a:ln>
            <a:noFill/>
          </a:ln>
        </c:spPr>
        <c:crossAx val="156035712"/>
        <c:crosses val="autoZero"/>
        <c:crossBetween val="between"/>
      </c:valAx>
      <c:valAx>
        <c:axId val="18061990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TM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</c:spPr>
        <c:crossAx val="180626176"/>
        <c:crosses val="max"/>
        <c:crossBetween val="between"/>
      </c:valAx>
      <c:catAx>
        <c:axId val="180626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061990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</c:dTable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000">
          <a:latin typeface="Century Gothic" panose="020B0502020202020204" pitchFamily="34" charset="0"/>
          <a:cs typeface="Times New Roman" panose="02020603050405020304" pitchFamily="18" charset="0"/>
        </a:defRPr>
      </a:pPr>
      <a:endParaRPr lang="es-EC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8CFBE0-97B3-46FB-A9BF-80638EC12ECD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EAAD2B7-779B-4A8C-8649-4CF12F26187C}">
      <dgm:prSet/>
      <dgm:spPr/>
      <dgm:t>
        <a:bodyPr/>
        <a:lstStyle/>
        <a:p>
          <a:pPr rtl="0"/>
          <a:r>
            <a:rPr lang="es-EC" dirty="0" smtClean="0">
              <a:latin typeface="Century Gothic" panose="020B0502020202020204" pitchFamily="34" charset="0"/>
              <a:ea typeface="Cambria" panose="02040503050406030204" pitchFamily="18" charset="0"/>
            </a:rPr>
            <a:t>Agrícola</a:t>
          </a:r>
          <a:endParaRPr lang="es-EC" dirty="0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5256B3AE-A86F-4749-B0F6-8D5B7D4D61FD}" type="parTrans" cxnId="{81B28E30-690A-40B6-A6F3-362993364EF1}">
      <dgm:prSet/>
      <dgm:spPr/>
      <dgm:t>
        <a:bodyPr/>
        <a:lstStyle/>
        <a:p>
          <a:endParaRPr lang="es-EC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52287D9A-81AF-489A-BF83-F41F4AEB9976}" type="sibTrans" cxnId="{81B28E30-690A-40B6-A6F3-362993364EF1}">
      <dgm:prSet/>
      <dgm:spPr/>
      <dgm:t>
        <a:bodyPr/>
        <a:lstStyle/>
        <a:p>
          <a:endParaRPr lang="es-EC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4EC3CB3F-D76C-4D01-912C-E6063799C582}">
      <dgm:prSet/>
      <dgm:spPr/>
      <dgm:t>
        <a:bodyPr/>
        <a:lstStyle/>
        <a:p>
          <a:r>
            <a:rPr lang="es-EC" dirty="0" err="1" smtClean="0">
              <a:latin typeface="Century Gothic" panose="020B0502020202020204" pitchFamily="34" charset="0"/>
              <a:ea typeface="Cambria" panose="02040503050406030204" pitchFamily="18" charset="0"/>
            </a:rPr>
            <a:t>Negociacion</a:t>
          </a:r>
          <a:r>
            <a:rPr lang="es-EC" dirty="0" smtClean="0">
              <a:latin typeface="Century Gothic" panose="020B0502020202020204" pitchFamily="34" charset="0"/>
              <a:ea typeface="Cambria" panose="02040503050406030204" pitchFamily="18" charset="0"/>
            </a:rPr>
            <a:t> Bilateral</a:t>
          </a:r>
          <a:endParaRPr lang="es-EC" dirty="0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AC5A854B-77DD-40E0-8DE1-18A3583E9F70}" type="parTrans" cxnId="{4CC69AE6-75EA-466B-B404-6A3673C16B90}">
      <dgm:prSet/>
      <dgm:spPr/>
      <dgm:t>
        <a:bodyPr/>
        <a:lstStyle/>
        <a:p>
          <a:endParaRPr lang="es-EC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F5AD2427-0ED9-426F-ACA9-CA3DB7E79176}" type="sibTrans" cxnId="{4CC69AE6-75EA-466B-B404-6A3673C16B90}">
      <dgm:prSet/>
      <dgm:spPr/>
      <dgm:t>
        <a:bodyPr/>
        <a:lstStyle/>
        <a:p>
          <a:endParaRPr lang="es-EC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7BBBAC54-97E2-4926-A069-29C2693F8576}">
      <dgm:prSet/>
      <dgm:spPr/>
      <dgm:t>
        <a:bodyPr/>
        <a:lstStyle/>
        <a:p>
          <a:r>
            <a:rPr lang="es-EC" dirty="0" smtClean="0">
              <a:latin typeface="Century Gothic" panose="020B0502020202020204" pitchFamily="34" charset="0"/>
              <a:ea typeface="Cambria" panose="02040503050406030204" pitchFamily="18" charset="0"/>
            </a:rPr>
            <a:t>Manufactura y pesca</a:t>
          </a:r>
          <a:endParaRPr lang="es-EC" dirty="0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3CEB6C7F-0FF7-4D54-9E14-F48411220A71}" type="parTrans" cxnId="{09958734-D256-479B-8E32-F0CAB4FA4BB8}">
      <dgm:prSet/>
      <dgm:spPr/>
      <dgm:t>
        <a:bodyPr/>
        <a:lstStyle/>
        <a:p>
          <a:endParaRPr lang="es-EC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CA8F4AC1-1A34-47A0-9189-EA34DA6F898F}" type="sibTrans" cxnId="{09958734-D256-479B-8E32-F0CAB4FA4BB8}">
      <dgm:prSet/>
      <dgm:spPr/>
      <dgm:t>
        <a:bodyPr/>
        <a:lstStyle/>
        <a:p>
          <a:endParaRPr lang="es-EC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0C6AE715-3AF7-4E97-B38C-4395AE0A2B31}">
      <dgm:prSet/>
      <dgm:spPr/>
      <dgm:t>
        <a:bodyPr/>
        <a:lstStyle/>
        <a:p>
          <a:r>
            <a:rPr lang="es-EC" dirty="0" err="1" smtClean="0">
              <a:latin typeface="Century Gothic" panose="020B0502020202020204" pitchFamily="34" charset="0"/>
              <a:ea typeface="Cambria" panose="02040503050406030204" pitchFamily="18" charset="0"/>
            </a:rPr>
            <a:t>Negociaon</a:t>
          </a:r>
          <a:r>
            <a:rPr lang="es-EC" dirty="0" smtClean="0">
              <a:latin typeface="Century Gothic" panose="020B0502020202020204" pitchFamily="34" charset="0"/>
              <a:ea typeface="Cambria" panose="02040503050406030204" pitchFamily="18" charset="0"/>
            </a:rPr>
            <a:t> con todo el bloque</a:t>
          </a:r>
          <a:endParaRPr lang="es-EC" dirty="0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469EF25C-13B4-4065-B9A0-637115749CC1}" type="parTrans" cxnId="{C0DBA84D-1E23-4E24-92B2-E0E5A714C4D0}">
      <dgm:prSet/>
      <dgm:spPr/>
      <dgm:t>
        <a:bodyPr/>
        <a:lstStyle/>
        <a:p>
          <a:endParaRPr lang="es-EC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30398640-2FB6-47DA-81F2-27D15AC8FF6C}" type="sibTrans" cxnId="{C0DBA84D-1E23-4E24-92B2-E0E5A714C4D0}">
      <dgm:prSet/>
      <dgm:spPr/>
      <dgm:t>
        <a:bodyPr/>
        <a:lstStyle/>
        <a:p>
          <a:endParaRPr lang="es-EC">
            <a:latin typeface="Century Gothic" panose="020B0502020202020204" pitchFamily="34" charset="0"/>
            <a:ea typeface="Cambria" panose="02040503050406030204" pitchFamily="18" charset="0"/>
          </a:endParaRPr>
        </a:p>
      </dgm:t>
    </dgm:pt>
    <dgm:pt modelId="{48C30104-5B4D-4252-B7E1-3558CFBEE837}" type="pres">
      <dgm:prSet presAssocID="{688CFBE0-97B3-46FB-A9BF-80638EC12EC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0723BF5-C489-4F55-A0FE-025D0774EC63}" type="pres">
      <dgm:prSet presAssocID="{7EAAD2B7-779B-4A8C-8649-4CF12F26187C}" presName="composite" presStyleCnt="0"/>
      <dgm:spPr/>
    </dgm:pt>
    <dgm:pt modelId="{715ED13C-B9DC-4A00-A011-DA572F23D1E0}" type="pres">
      <dgm:prSet presAssocID="{7EAAD2B7-779B-4A8C-8649-4CF12F26187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CB647E-DA7B-4493-A9BB-1843881E1957}" type="pres">
      <dgm:prSet presAssocID="{7EAAD2B7-779B-4A8C-8649-4CF12F26187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E9C20A-98E4-4813-BCED-3C012BE5493F}" type="pres">
      <dgm:prSet presAssocID="{52287D9A-81AF-489A-BF83-F41F4AEB9976}" presName="space" presStyleCnt="0"/>
      <dgm:spPr/>
    </dgm:pt>
    <dgm:pt modelId="{A11725CF-8F21-466C-8450-0B84D1E3FB06}" type="pres">
      <dgm:prSet presAssocID="{7BBBAC54-97E2-4926-A069-29C2693F8576}" presName="composite" presStyleCnt="0"/>
      <dgm:spPr/>
    </dgm:pt>
    <dgm:pt modelId="{7521C6B8-9017-4DEE-915F-302249A6F209}" type="pres">
      <dgm:prSet presAssocID="{7BBBAC54-97E2-4926-A069-29C2693F857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3CEB95-5165-45FE-BA4D-6F3B9C92178F}" type="pres">
      <dgm:prSet presAssocID="{7BBBAC54-97E2-4926-A069-29C2693F857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958734-D256-479B-8E32-F0CAB4FA4BB8}" srcId="{688CFBE0-97B3-46FB-A9BF-80638EC12ECD}" destId="{7BBBAC54-97E2-4926-A069-29C2693F8576}" srcOrd="1" destOrd="0" parTransId="{3CEB6C7F-0FF7-4D54-9E14-F48411220A71}" sibTransId="{CA8F4AC1-1A34-47A0-9189-EA34DA6F898F}"/>
    <dgm:cxn modelId="{A755B96B-F44C-4FAA-AFDE-06F353E4A92F}" type="presOf" srcId="{4EC3CB3F-D76C-4D01-912C-E6063799C582}" destId="{D5CB647E-DA7B-4493-A9BB-1843881E1957}" srcOrd="0" destOrd="0" presId="urn:microsoft.com/office/officeart/2005/8/layout/hList1"/>
    <dgm:cxn modelId="{AA059426-06C3-46F9-9B6B-FDEB2741888E}" type="presOf" srcId="{0C6AE715-3AF7-4E97-B38C-4395AE0A2B31}" destId="{083CEB95-5165-45FE-BA4D-6F3B9C92178F}" srcOrd="0" destOrd="0" presId="urn:microsoft.com/office/officeart/2005/8/layout/hList1"/>
    <dgm:cxn modelId="{46126143-5665-4C9F-84D2-FABA357A8060}" type="presOf" srcId="{7EAAD2B7-779B-4A8C-8649-4CF12F26187C}" destId="{715ED13C-B9DC-4A00-A011-DA572F23D1E0}" srcOrd="0" destOrd="0" presId="urn:microsoft.com/office/officeart/2005/8/layout/hList1"/>
    <dgm:cxn modelId="{AABF2CCD-4E50-4DB1-9F24-292AE26A9C2B}" type="presOf" srcId="{7BBBAC54-97E2-4926-A069-29C2693F8576}" destId="{7521C6B8-9017-4DEE-915F-302249A6F209}" srcOrd="0" destOrd="0" presId="urn:microsoft.com/office/officeart/2005/8/layout/hList1"/>
    <dgm:cxn modelId="{4CC69AE6-75EA-466B-B404-6A3673C16B90}" srcId="{7EAAD2B7-779B-4A8C-8649-4CF12F26187C}" destId="{4EC3CB3F-D76C-4D01-912C-E6063799C582}" srcOrd="0" destOrd="0" parTransId="{AC5A854B-77DD-40E0-8DE1-18A3583E9F70}" sibTransId="{F5AD2427-0ED9-426F-ACA9-CA3DB7E79176}"/>
    <dgm:cxn modelId="{81B28E30-690A-40B6-A6F3-362993364EF1}" srcId="{688CFBE0-97B3-46FB-A9BF-80638EC12ECD}" destId="{7EAAD2B7-779B-4A8C-8649-4CF12F26187C}" srcOrd="0" destOrd="0" parTransId="{5256B3AE-A86F-4749-B0F6-8D5B7D4D61FD}" sibTransId="{52287D9A-81AF-489A-BF83-F41F4AEB9976}"/>
    <dgm:cxn modelId="{C0DBA84D-1E23-4E24-92B2-E0E5A714C4D0}" srcId="{7BBBAC54-97E2-4926-A069-29C2693F8576}" destId="{0C6AE715-3AF7-4E97-B38C-4395AE0A2B31}" srcOrd="0" destOrd="0" parTransId="{469EF25C-13B4-4065-B9A0-637115749CC1}" sibTransId="{30398640-2FB6-47DA-81F2-27D15AC8FF6C}"/>
    <dgm:cxn modelId="{6EA420D1-700D-4CC0-A05C-EA4BAB8E71ED}" type="presOf" srcId="{688CFBE0-97B3-46FB-A9BF-80638EC12ECD}" destId="{48C30104-5B4D-4252-B7E1-3558CFBEE837}" srcOrd="0" destOrd="0" presId="urn:microsoft.com/office/officeart/2005/8/layout/hList1"/>
    <dgm:cxn modelId="{F4CE688E-236D-4389-B516-E07584EABF6E}" type="presParOf" srcId="{48C30104-5B4D-4252-B7E1-3558CFBEE837}" destId="{D0723BF5-C489-4F55-A0FE-025D0774EC63}" srcOrd="0" destOrd="0" presId="urn:microsoft.com/office/officeart/2005/8/layout/hList1"/>
    <dgm:cxn modelId="{268990A9-B31B-4487-B0E1-3EBEE6B0AA57}" type="presParOf" srcId="{D0723BF5-C489-4F55-A0FE-025D0774EC63}" destId="{715ED13C-B9DC-4A00-A011-DA572F23D1E0}" srcOrd="0" destOrd="0" presId="urn:microsoft.com/office/officeart/2005/8/layout/hList1"/>
    <dgm:cxn modelId="{E44FD87D-E965-486C-A5A2-63CA193F82C6}" type="presParOf" srcId="{D0723BF5-C489-4F55-A0FE-025D0774EC63}" destId="{D5CB647E-DA7B-4493-A9BB-1843881E1957}" srcOrd="1" destOrd="0" presId="urn:microsoft.com/office/officeart/2005/8/layout/hList1"/>
    <dgm:cxn modelId="{1BF14916-05CE-499D-95D5-69818B69F2CF}" type="presParOf" srcId="{48C30104-5B4D-4252-B7E1-3558CFBEE837}" destId="{36E9C20A-98E4-4813-BCED-3C012BE5493F}" srcOrd="1" destOrd="0" presId="urn:microsoft.com/office/officeart/2005/8/layout/hList1"/>
    <dgm:cxn modelId="{65DDA300-A41A-44EF-8480-29361746088A}" type="presParOf" srcId="{48C30104-5B4D-4252-B7E1-3558CFBEE837}" destId="{A11725CF-8F21-466C-8450-0B84D1E3FB06}" srcOrd="2" destOrd="0" presId="urn:microsoft.com/office/officeart/2005/8/layout/hList1"/>
    <dgm:cxn modelId="{8D860578-8305-4F0D-9131-3D3C158A5A14}" type="presParOf" srcId="{A11725CF-8F21-466C-8450-0B84D1E3FB06}" destId="{7521C6B8-9017-4DEE-915F-302249A6F209}" srcOrd="0" destOrd="0" presId="urn:microsoft.com/office/officeart/2005/8/layout/hList1"/>
    <dgm:cxn modelId="{F9B82C0C-CB73-4E4A-B158-D7A29014247E}" type="presParOf" srcId="{A11725CF-8F21-466C-8450-0B84D1E3FB06}" destId="{083CEB95-5165-45FE-BA4D-6F3B9C92178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B55902-8269-45A6-AF2D-E445F53EB1F5}" type="doc">
      <dgm:prSet loTypeId="urn:microsoft.com/office/officeart/2011/layout/RadialPictureList" loCatId="officeonlin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F78402C-1669-4F6B-B73D-0650395F6069}">
      <dgm:prSet phldrT="[Texto]"/>
      <dgm:spPr/>
      <dgm:t>
        <a:bodyPr/>
        <a:lstStyle/>
        <a:p>
          <a:r>
            <a:rPr lang="es-EC" dirty="0" smtClean="0">
              <a:latin typeface="Century Gothic" panose="020B0502020202020204" pitchFamily="34" charset="0"/>
            </a:rPr>
            <a:t>Pilares</a:t>
          </a:r>
          <a:endParaRPr lang="es-EC" dirty="0">
            <a:latin typeface="Century Gothic" panose="020B0502020202020204" pitchFamily="34" charset="0"/>
          </a:endParaRPr>
        </a:p>
      </dgm:t>
    </dgm:pt>
    <dgm:pt modelId="{917183D4-1596-4CE1-934C-C5EA6F821E52}" type="parTrans" cxnId="{A2CCDAB8-6ADD-4815-81A5-327C3A869105}">
      <dgm:prSet/>
      <dgm:spPr/>
      <dgm:t>
        <a:bodyPr/>
        <a:lstStyle/>
        <a:p>
          <a:endParaRPr lang="es-EC">
            <a:latin typeface="Century Gothic" panose="020B0502020202020204" pitchFamily="34" charset="0"/>
          </a:endParaRPr>
        </a:p>
      </dgm:t>
    </dgm:pt>
    <dgm:pt modelId="{9B05B8DA-750B-4262-96F6-A9D2EDC11465}" type="sibTrans" cxnId="{A2CCDAB8-6ADD-4815-81A5-327C3A869105}">
      <dgm:prSet/>
      <dgm:spPr/>
      <dgm:t>
        <a:bodyPr/>
        <a:lstStyle/>
        <a:p>
          <a:endParaRPr lang="es-EC">
            <a:latin typeface="Century Gothic" panose="020B0502020202020204" pitchFamily="34" charset="0"/>
          </a:endParaRPr>
        </a:p>
      </dgm:t>
    </dgm:pt>
    <dgm:pt modelId="{E71365C8-F190-4512-B65A-2022DE1BBB3A}">
      <dgm:prSet phldrT="[Texto]" custT="1"/>
      <dgm:spPr/>
      <dgm:t>
        <a:bodyPr/>
        <a:lstStyle/>
        <a:p>
          <a:r>
            <a:rPr lang="es-EC" sz="1200" dirty="0" smtClean="0">
              <a:latin typeface="Century Gothic" panose="020B0502020202020204" pitchFamily="34" charset="0"/>
            </a:rPr>
            <a:t> Económico</a:t>
          </a:r>
          <a:endParaRPr lang="es-EC" sz="1200" dirty="0">
            <a:latin typeface="Century Gothic" panose="020B0502020202020204" pitchFamily="34" charset="0"/>
          </a:endParaRPr>
        </a:p>
      </dgm:t>
    </dgm:pt>
    <dgm:pt modelId="{C988FD34-87D1-4804-8BC4-D029A8812811}" type="parTrans" cxnId="{5FF51351-27BA-4534-9A2C-C4EBC7FD0C61}">
      <dgm:prSet/>
      <dgm:spPr/>
      <dgm:t>
        <a:bodyPr/>
        <a:lstStyle/>
        <a:p>
          <a:endParaRPr lang="es-EC">
            <a:latin typeface="Century Gothic" panose="020B0502020202020204" pitchFamily="34" charset="0"/>
          </a:endParaRPr>
        </a:p>
      </dgm:t>
    </dgm:pt>
    <dgm:pt modelId="{60A092B2-9DE4-4E5E-92AD-F24E24F00BE1}" type="sibTrans" cxnId="{5FF51351-27BA-4534-9A2C-C4EBC7FD0C61}">
      <dgm:prSet/>
      <dgm:spPr/>
      <dgm:t>
        <a:bodyPr/>
        <a:lstStyle/>
        <a:p>
          <a:endParaRPr lang="es-EC">
            <a:latin typeface="Century Gothic" panose="020B0502020202020204" pitchFamily="34" charset="0"/>
          </a:endParaRPr>
        </a:p>
      </dgm:t>
    </dgm:pt>
    <dgm:pt modelId="{A831B082-31EA-4266-9B76-139EE5978810}">
      <dgm:prSet phldrT="[Texto]" custT="1"/>
      <dgm:spPr/>
      <dgm:t>
        <a:bodyPr/>
        <a:lstStyle/>
        <a:p>
          <a:r>
            <a:rPr lang="es-EC" sz="1200" dirty="0" smtClean="0">
              <a:latin typeface="Century Gothic" panose="020B0502020202020204" pitchFamily="34" charset="0"/>
            </a:rPr>
            <a:t>   Social</a:t>
          </a:r>
          <a:endParaRPr lang="es-EC" sz="1200" dirty="0">
            <a:latin typeface="Century Gothic" panose="020B0502020202020204" pitchFamily="34" charset="0"/>
          </a:endParaRPr>
        </a:p>
      </dgm:t>
    </dgm:pt>
    <dgm:pt modelId="{524EF258-2B8C-48D3-863A-2165636B080C}" type="parTrans" cxnId="{F511B78D-62D8-4B41-B95E-41A9A9022EB0}">
      <dgm:prSet/>
      <dgm:spPr/>
      <dgm:t>
        <a:bodyPr/>
        <a:lstStyle/>
        <a:p>
          <a:endParaRPr lang="es-EC">
            <a:latin typeface="Century Gothic" panose="020B0502020202020204" pitchFamily="34" charset="0"/>
          </a:endParaRPr>
        </a:p>
      </dgm:t>
    </dgm:pt>
    <dgm:pt modelId="{C6FF57C7-3462-454B-98D6-1086E6ADD86A}" type="sibTrans" cxnId="{F511B78D-62D8-4B41-B95E-41A9A9022EB0}">
      <dgm:prSet/>
      <dgm:spPr/>
      <dgm:t>
        <a:bodyPr/>
        <a:lstStyle/>
        <a:p>
          <a:endParaRPr lang="es-EC">
            <a:latin typeface="Century Gothic" panose="020B0502020202020204" pitchFamily="34" charset="0"/>
          </a:endParaRPr>
        </a:p>
      </dgm:t>
    </dgm:pt>
    <dgm:pt modelId="{0CD95AFE-14A3-4568-840D-BD728ED50BAF}">
      <dgm:prSet phldrT="[Texto]" custT="1"/>
      <dgm:spPr/>
      <dgm:t>
        <a:bodyPr/>
        <a:lstStyle/>
        <a:p>
          <a:r>
            <a:rPr lang="es-EC" sz="1200" dirty="0" smtClean="0">
              <a:latin typeface="Century Gothic" panose="020B0502020202020204" pitchFamily="34" charset="0"/>
            </a:rPr>
            <a:t> Ecológico</a:t>
          </a:r>
          <a:endParaRPr lang="es-EC" sz="1200" dirty="0">
            <a:latin typeface="Century Gothic" panose="020B0502020202020204" pitchFamily="34" charset="0"/>
          </a:endParaRPr>
        </a:p>
      </dgm:t>
    </dgm:pt>
    <dgm:pt modelId="{39A27848-E52F-4B10-BF26-0E4C6A85C174}" type="parTrans" cxnId="{E7588528-5600-4A22-A1B1-BEDD57E4B478}">
      <dgm:prSet/>
      <dgm:spPr/>
      <dgm:t>
        <a:bodyPr/>
        <a:lstStyle/>
        <a:p>
          <a:endParaRPr lang="es-EC">
            <a:latin typeface="Century Gothic" panose="020B0502020202020204" pitchFamily="34" charset="0"/>
          </a:endParaRPr>
        </a:p>
      </dgm:t>
    </dgm:pt>
    <dgm:pt modelId="{77A60383-9AD0-4CD4-A1D1-241034A57E98}" type="sibTrans" cxnId="{E7588528-5600-4A22-A1B1-BEDD57E4B478}">
      <dgm:prSet/>
      <dgm:spPr/>
      <dgm:t>
        <a:bodyPr/>
        <a:lstStyle/>
        <a:p>
          <a:endParaRPr lang="es-EC">
            <a:latin typeface="Century Gothic" panose="020B0502020202020204" pitchFamily="34" charset="0"/>
          </a:endParaRPr>
        </a:p>
      </dgm:t>
    </dgm:pt>
    <dgm:pt modelId="{0015EEE2-05E6-4815-B87D-9639CEA7F43F}" type="pres">
      <dgm:prSet presAssocID="{C8B55902-8269-45A6-AF2D-E445F53EB1F5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C8359FC1-F036-404C-BDAD-843FF0EB2F80}" type="pres">
      <dgm:prSet presAssocID="{9F78402C-1669-4F6B-B73D-0650395F6069}" presName="Parent" presStyleLbl="node1" presStyleIdx="0" presStyleCnt="2" custScaleX="115935" custScaleY="115223">
        <dgm:presLayoutVars>
          <dgm:chMax val="4"/>
          <dgm:chPref val="3"/>
        </dgm:presLayoutVars>
      </dgm:prSet>
      <dgm:spPr/>
      <dgm:t>
        <a:bodyPr/>
        <a:lstStyle/>
        <a:p>
          <a:endParaRPr lang="es-EC"/>
        </a:p>
      </dgm:t>
    </dgm:pt>
    <dgm:pt modelId="{BE7C8A1E-7888-454C-965F-F6B98485B5D4}" type="pres">
      <dgm:prSet presAssocID="{E71365C8-F190-4512-B65A-2022DE1BBB3A}" presName="Accent" presStyleLbl="node1" presStyleIdx="1" presStyleCnt="2"/>
      <dgm:spPr/>
    </dgm:pt>
    <dgm:pt modelId="{5F2F3864-6D23-46F5-9126-63435D01C26C}" type="pres">
      <dgm:prSet presAssocID="{E71365C8-F190-4512-B65A-2022DE1BBB3A}" presName="Image1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573EC32-41EE-4793-A121-D44A310E8CCD}" type="pres">
      <dgm:prSet presAssocID="{E71365C8-F190-4512-B65A-2022DE1BBB3A}" presName="Child1" presStyleLbl="revTx" presStyleIdx="0" presStyleCnt="3" custScaleX="1211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4A7334-F70E-4F98-8B25-D9CC4A6AD399}" type="pres">
      <dgm:prSet presAssocID="{A831B082-31EA-4266-9B76-139EE5978810}" presName="Image2" presStyleCnt="0"/>
      <dgm:spPr/>
    </dgm:pt>
    <dgm:pt modelId="{BACD3FA8-4E91-4C6B-989A-7DFF81BC612D}" type="pres">
      <dgm:prSet presAssocID="{A831B082-31EA-4266-9B76-139EE5978810}" presName="Imag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F3E056F-1027-4122-A9B8-1D0741C066CD}" type="pres">
      <dgm:prSet presAssocID="{A831B082-31EA-4266-9B76-139EE5978810}" presName="Child2" presStyleLbl="revTx" presStyleIdx="1" presStyleCnt="3" custScaleX="121125" custLinFactNeighborX="22196" custLinFactNeighborY="41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E7313E-8AEA-445E-BBB8-9373A488D257}" type="pres">
      <dgm:prSet presAssocID="{0CD95AFE-14A3-4568-840D-BD728ED50BAF}" presName="Image3" presStyleCnt="0"/>
      <dgm:spPr/>
    </dgm:pt>
    <dgm:pt modelId="{0236A1F2-BD5D-4075-8433-6CC9AD942E81}" type="pres">
      <dgm:prSet presAssocID="{0CD95AFE-14A3-4568-840D-BD728ED50BAF}" presName="Image" presStyleLbl="fgImgPlace1" presStyleIdx="2" presStyleCnt="3" custScaleX="1262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C920870-5FD5-4F4B-B119-6F2370252510}" type="pres">
      <dgm:prSet presAssocID="{0CD95AFE-14A3-4568-840D-BD728ED50BAF}" presName="Child3" presStyleLbl="revTx" presStyleIdx="2" presStyleCnt="3" custScaleX="1211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343D1D6-5069-4229-A7DF-32C88F494368}" type="presOf" srcId="{9F78402C-1669-4F6B-B73D-0650395F6069}" destId="{C8359FC1-F036-404C-BDAD-843FF0EB2F80}" srcOrd="0" destOrd="0" presId="urn:microsoft.com/office/officeart/2011/layout/RadialPictureList"/>
    <dgm:cxn modelId="{5FF51351-27BA-4534-9A2C-C4EBC7FD0C61}" srcId="{9F78402C-1669-4F6B-B73D-0650395F6069}" destId="{E71365C8-F190-4512-B65A-2022DE1BBB3A}" srcOrd="0" destOrd="0" parTransId="{C988FD34-87D1-4804-8BC4-D029A8812811}" sibTransId="{60A092B2-9DE4-4E5E-92AD-F24E24F00BE1}"/>
    <dgm:cxn modelId="{01208A77-F634-4BBB-9309-EE1DA310408D}" type="presOf" srcId="{0CD95AFE-14A3-4568-840D-BD728ED50BAF}" destId="{0C920870-5FD5-4F4B-B119-6F2370252510}" srcOrd="0" destOrd="0" presId="urn:microsoft.com/office/officeart/2011/layout/RadialPictureList"/>
    <dgm:cxn modelId="{79C8F3EA-7610-4980-A1FD-16282D4B7B4B}" type="presOf" srcId="{E71365C8-F190-4512-B65A-2022DE1BBB3A}" destId="{A573EC32-41EE-4793-A121-D44A310E8CCD}" srcOrd="0" destOrd="0" presId="urn:microsoft.com/office/officeart/2011/layout/RadialPictureList"/>
    <dgm:cxn modelId="{EA31F7A6-7D28-4541-AB18-8F4F6B002263}" type="presOf" srcId="{A831B082-31EA-4266-9B76-139EE5978810}" destId="{5F3E056F-1027-4122-A9B8-1D0741C066CD}" srcOrd="0" destOrd="0" presId="urn:microsoft.com/office/officeart/2011/layout/RadialPictureList"/>
    <dgm:cxn modelId="{5762AAC2-CD1F-4C48-919F-3976AB76E210}" type="presOf" srcId="{C8B55902-8269-45A6-AF2D-E445F53EB1F5}" destId="{0015EEE2-05E6-4815-B87D-9639CEA7F43F}" srcOrd="0" destOrd="0" presId="urn:microsoft.com/office/officeart/2011/layout/RadialPictureList"/>
    <dgm:cxn modelId="{F511B78D-62D8-4B41-B95E-41A9A9022EB0}" srcId="{9F78402C-1669-4F6B-B73D-0650395F6069}" destId="{A831B082-31EA-4266-9B76-139EE5978810}" srcOrd="1" destOrd="0" parTransId="{524EF258-2B8C-48D3-863A-2165636B080C}" sibTransId="{C6FF57C7-3462-454B-98D6-1086E6ADD86A}"/>
    <dgm:cxn modelId="{E7588528-5600-4A22-A1B1-BEDD57E4B478}" srcId="{9F78402C-1669-4F6B-B73D-0650395F6069}" destId="{0CD95AFE-14A3-4568-840D-BD728ED50BAF}" srcOrd="2" destOrd="0" parTransId="{39A27848-E52F-4B10-BF26-0E4C6A85C174}" sibTransId="{77A60383-9AD0-4CD4-A1D1-241034A57E98}"/>
    <dgm:cxn modelId="{A2CCDAB8-6ADD-4815-81A5-327C3A869105}" srcId="{C8B55902-8269-45A6-AF2D-E445F53EB1F5}" destId="{9F78402C-1669-4F6B-B73D-0650395F6069}" srcOrd="0" destOrd="0" parTransId="{917183D4-1596-4CE1-934C-C5EA6F821E52}" sibTransId="{9B05B8DA-750B-4262-96F6-A9D2EDC11465}"/>
    <dgm:cxn modelId="{CDEB418D-0983-49D1-AAB8-B14744BD0046}" type="presParOf" srcId="{0015EEE2-05E6-4815-B87D-9639CEA7F43F}" destId="{C8359FC1-F036-404C-BDAD-843FF0EB2F80}" srcOrd="0" destOrd="0" presId="urn:microsoft.com/office/officeart/2011/layout/RadialPictureList"/>
    <dgm:cxn modelId="{E185DA7F-28E7-4EF7-B717-136BD490C39C}" type="presParOf" srcId="{0015EEE2-05E6-4815-B87D-9639CEA7F43F}" destId="{BE7C8A1E-7888-454C-965F-F6B98485B5D4}" srcOrd="1" destOrd="0" presId="urn:microsoft.com/office/officeart/2011/layout/RadialPictureList"/>
    <dgm:cxn modelId="{0BADB60B-77D5-4CC0-A7AD-C92D4E7F904A}" type="presParOf" srcId="{0015EEE2-05E6-4815-B87D-9639CEA7F43F}" destId="{5F2F3864-6D23-46F5-9126-63435D01C26C}" srcOrd="2" destOrd="0" presId="urn:microsoft.com/office/officeart/2011/layout/RadialPictureList"/>
    <dgm:cxn modelId="{4B64121D-2779-4215-B923-9A59368CCE5D}" type="presParOf" srcId="{0015EEE2-05E6-4815-B87D-9639CEA7F43F}" destId="{A573EC32-41EE-4793-A121-D44A310E8CCD}" srcOrd="3" destOrd="0" presId="urn:microsoft.com/office/officeart/2011/layout/RadialPictureList"/>
    <dgm:cxn modelId="{A2E30DAB-41F8-41D8-8C6D-7FC611960559}" type="presParOf" srcId="{0015EEE2-05E6-4815-B87D-9639CEA7F43F}" destId="{154A7334-F70E-4F98-8B25-D9CC4A6AD399}" srcOrd="4" destOrd="0" presId="urn:microsoft.com/office/officeart/2011/layout/RadialPictureList"/>
    <dgm:cxn modelId="{66CBA130-EFD2-4562-8781-FEAD66869110}" type="presParOf" srcId="{154A7334-F70E-4F98-8B25-D9CC4A6AD399}" destId="{BACD3FA8-4E91-4C6B-989A-7DFF81BC612D}" srcOrd="0" destOrd="0" presId="urn:microsoft.com/office/officeart/2011/layout/RadialPictureList"/>
    <dgm:cxn modelId="{14FD13A5-F7FE-4DAF-87B6-5D1504265F9F}" type="presParOf" srcId="{0015EEE2-05E6-4815-B87D-9639CEA7F43F}" destId="{5F3E056F-1027-4122-A9B8-1D0741C066CD}" srcOrd="5" destOrd="0" presId="urn:microsoft.com/office/officeart/2011/layout/RadialPictureList"/>
    <dgm:cxn modelId="{744AFD0A-F032-4D2C-B124-48D82ECD8842}" type="presParOf" srcId="{0015EEE2-05E6-4815-B87D-9639CEA7F43F}" destId="{CCE7313E-8AEA-445E-BBB8-9373A488D257}" srcOrd="6" destOrd="0" presId="urn:microsoft.com/office/officeart/2011/layout/RadialPictureList"/>
    <dgm:cxn modelId="{3D822614-D45F-4E20-A263-7DE4078CDF31}" type="presParOf" srcId="{CCE7313E-8AEA-445E-BBB8-9373A488D257}" destId="{0236A1F2-BD5D-4075-8433-6CC9AD942E81}" srcOrd="0" destOrd="0" presId="urn:microsoft.com/office/officeart/2011/layout/RadialPictureList"/>
    <dgm:cxn modelId="{A32DA8DA-748F-4F5C-9783-8C78DA37A89E}" type="presParOf" srcId="{0015EEE2-05E6-4815-B87D-9639CEA7F43F}" destId="{0C920870-5FD5-4F4B-B119-6F2370252510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Lista de imágenes radial"/>
  <dgm:desc val="Se usa para mostrar relaciones con una idea central. La forma de Nivel 1 contiene texto y todas las formas de Nivel 2 contienen una imagen con su texto correspondiente. Limitado a cuatro imágenes de Nivel 2.  Las imágenes no usadas no aparecen, pero siguen disponibles si se cambia de diseño. Funciona mejor con una cantidad pequeña de texto de Nivel 2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30496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CA3AB2B-189A-4C92-A457-C6A3833631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9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756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5404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5998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-55074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74" name="Shape 74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3" tIns="91423" rIns="91423" bIns="91423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inverted">
    <p:bg>
      <p:bgPr>
        <a:solidFill>
          <a:srgbClr val="22222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-55073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</p:sp>
      <p:sp>
        <p:nvSpPr>
          <p:cNvPr id="97" name="Shape 97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98" name="Shape 98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99" name="Shape 99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‹Nº›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8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428" y="102871"/>
            <a:ext cx="7348373" cy="530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428" y="633784"/>
            <a:ext cx="7348373" cy="392415"/>
          </a:xfrm>
        </p:spPr>
        <p:txBody>
          <a:bodyPr wrap="square">
            <a:spAutoFit/>
          </a:bodyPr>
          <a:lstStyle>
            <a:lvl1pPr marL="0" indent="0" algn="r">
              <a:buNone/>
              <a:defRPr sz="210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128" y="4677984"/>
            <a:ext cx="329431" cy="32943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ctr">
              <a:defRPr sz="1100">
                <a:solidFill>
                  <a:srgbClr val="2F3A46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97" y="172155"/>
            <a:ext cx="1220830" cy="33835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30452" y="71894"/>
            <a:ext cx="1195121" cy="54006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95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02871"/>
            <a:ext cx="7348373" cy="5309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633784"/>
            <a:ext cx="7348373" cy="392415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128" y="4677984"/>
            <a:ext cx="329431" cy="32943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ctr">
              <a:defRPr sz="1100">
                <a:solidFill>
                  <a:srgbClr val="2F3A46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6366" y="172155"/>
            <a:ext cx="1220830" cy="33835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892076" y="71894"/>
            <a:ext cx="1195121" cy="54006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9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 (dark)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428" y="102871"/>
            <a:ext cx="7348373" cy="5309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428" y="633784"/>
            <a:ext cx="7348373" cy="392415"/>
          </a:xfrm>
        </p:spPr>
        <p:txBody>
          <a:bodyPr wrap="square">
            <a:spAutoFit/>
          </a:bodyPr>
          <a:lstStyle>
            <a:lvl1pPr marL="0" indent="0" algn="r">
              <a:buNone/>
              <a:defRPr sz="21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46126" y="4677984"/>
            <a:ext cx="329431" cy="32943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3" name="Rectangle 12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  <a:noFill/>
        </p:spPr>
        <p:txBody>
          <a:bodyPr lIns="68579" tIns="34289" rIns="68579" bIns="34289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97" y="172153"/>
            <a:ext cx="1216878" cy="3360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30452" y="71894"/>
            <a:ext cx="1195121" cy="540060"/>
          </a:xfrm>
          <a:prstGeom prst="rect">
            <a:avLst/>
          </a:prstGeom>
          <a:solidFill>
            <a:srgbClr val="222A3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07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 (dark)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02871"/>
            <a:ext cx="7348373" cy="53091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633784"/>
            <a:ext cx="7348373" cy="392415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246126" y="4677984"/>
            <a:ext cx="329431" cy="32943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  <a:noFill/>
        </p:spPr>
        <p:txBody>
          <a:bodyPr lIns="68579" tIns="34289" rIns="68579" bIns="34289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318" y="172153"/>
            <a:ext cx="1216878" cy="3360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7892076" y="71894"/>
            <a:ext cx="1195121" cy="540060"/>
          </a:xfrm>
          <a:prstGeom prst="rect">
            <a:avLst/>
          </a:prstGeom>
          <a:solidFill>
            <a:srgbClr val="222A3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39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Left (dark)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02871"/>
            <a:ext cx="7348373" cy="53091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633784"/>
            <a:ext cx="7348373" cy="392415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246126" y="4677984"/>
            <a:ext cx="329431" cy="32943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  <a:noFill/>
        </p:spPr>
        <p:txBody>
          <a:bodyPr lIns="68579" tIns="34289" rIns="68579" bIns="34289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318" y="172153"/>
            <a:ext cx="1216878" cy="3360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7892076" y="71894"/>
            <a:ext cx="1195121" cy="540060"/>
          </a:xfrm>
          <a:prstGeom prst="rect">
            <a:avLst/>
          </a:prstGeom>
          <a:solidFill>
            <a:schemeClr val="tx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8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97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32" y="125476"/>
            <a:ext cx="8424936" cy="761747"/>
          </a:xfrm>
        </p:spPr>
        <p:txBody>
          <a:bodyPr wrap="square" anchor="b">
            <a:sp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515966"/>
            <a:ext cx="9144000" cy="62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sz="1000" kern="1200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0342" y="4660558"/>
            <a:ext cx="1220830" cy="338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" y="1069850"/>
            <a:ext cx="4753855" cy="39290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17458" y="1275609"/>
            <a:ext cx="4212431" cy="23760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3703326"/>
            <a:ext cx="821616" cy="8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66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0" t="0" r="0" b="0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>
            <a:noFill/>
          </a:ln>
        </p:spPr>
      </p:sp>
      <p:sp>
        <p:nvSpPr>
          <p:cNvPr id="12" name="Shape 1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solidFill>
                <a:srgbClr val="434343"/>
              </a:solidFill>
              <a:ea typeface="+mn-ea"/>
            </a:endParaRPr>
          </a:p>
        </p:txBody>
      </p:sp>
      <p:sp>
        <p:nvSpPr>
          <p:cNvPr id="13" name="Shape 13"/>
          <p:cNvSpPr/>
          <p:nvPr/>
        </p:nvSpPr>
        <p:spPr>
          <a:xfrm flipH="1">
            <a:off x="1028474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>
              <a:spcBef>
                <a:spcPts val="0"/>
              </a:spcBef>
              <a:buSzPct val="100000"/>
              <a:defRPr sz="5200"/>
            </a:lvl1pPr>
            <a:lvl2pPr lvl="1">
              <a:spcBef>
                <a:spcPts val="0"/>
              </a:spcBef>
              <a:buSzPct val="100000"/>
              <a:defRPr sz="5200"/>
            </a:lvl2pPr>
            <a:lvl3pPr lvl="2">
              <a:spcBef>
                <a:spcPts val="0"/>
              </a:spcBef>
              <a:buSzPct val="100000"/>
              <a:defRPr sz="5200"/>
            </a:lvl3pPr>
            <a:lvl4pPr lvl="3">
              <a:spcBef>
                <a:spcPts val="0"/>
              </a:spcBef>
              <a:buSzPct val="100000"/>
              <a:defRPr sz="5200"/>
            </a:lvl4pPr>
            <a:lvl5pPr lvl="4">
              <a:spcBef>
                <a:spcPts val="0"/>
              </a:spcBef>
              <a:buSzPct val="100000"/>
              <a:defRPr sz="5200"/>
            </a:lvl5pPr>
            <a:lvl6pPr lvl="5">
              <a:spcBef>
                <a:spcPts val="0"/>
              </a:spcBef>
              <a:buSzPct val="100000"/>
              <a:defRPr sz="5200"/>
            </a:lvl6pPr>
            <a:lvl7pPr lvl="6">
              <a:spcBef>
                <a:spcPts val="0"/>
              </a:spcBef>
              <a:buSzPct val="100000"/>
              <a:defRPr sz="5200"/>
            </a:lvl7pPr>
            <a:lvl8pPr lvl="7">
              <a:spcBef>
                <a:spcPts val="0"/>
              </a:spcBef>
              <a:buSzPct val="100000"/>
              <a:defRPr sz="5200"/>
            </a:lvl8pPr>
            <a:lvl9pPr lvl="8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513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FF87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0" t="0" r="0" b="0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Shape 17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solidFill>
                <a:srgbClr val="434343"/>
              </a:solidFill>
              <a:ea typeface="+mn-ea"/>
            </a:endParaRPr>
          </a:p>
        </p:txBody>
      </p:sp>
      <p:sp>
        <p:nvSpPr>
          <p:cNvPr id="18" name="Shape 18"/>
          <p:cNvSpPr/>
          <p:nvPr/>
        </p:nvSpPr>
        <p:spPr>
          <a:xfrm flipH="1">
            <a:off x="1028474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1pPr>
            <a:lvl2pPr lvl="1" rtl="0">
              <a:spcBef>
                <a:spcPts val="0"/>
              </a:spcBef>
              <a:buClr>
                <a:srgbClr val="222222"/>
              </a:buClr>
              <a:buNone/>
              <a:defRPr/>
            </a:lvl2pPr>
            <a:lvl3pPr lvl="2" rtl="0">
              <a:spcBef>
                <a:spcPts val="0"/>
              </a:spcBef>
              <a:buClr>
                <a:srgbClr val="222222"/>
              </a:buClr>
              <a:buNone/>
              <a:defRPr/>
            </a:lvl3pPr>
            <a:lvl4pPr lvl="3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4pPr>
            <a:lvl5pPr lvl="4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5pPr>
            <a:lvl6pPr lvl="5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6pPr>
            <a:lvl7pPr lvl="6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7pPr>
            <a:lvl8pPr lvl="7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8pPr>
            <a:lvl9pPr lvl="8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57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-55074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91" name="Shape 9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44050" y="-38099"/>
            <a:ext cx="4139800" cy="5192625"/>
          </a:xfrm>
          <a:custGeom>
            <a:avLst/>
            <a:gdLst/>
            <a:ahLst/>
            <a:cxnLst/>
            <a:rect l="0" t="0" r="0" b="0"/>
            <a:pathLst>
              <a:path w="165592" h="207705" extrusionOk="0">
                <a:moveTo>
                  <a:pt x="165592" y="207264"/>
                </a:moveTo>
                <a:lnTo>
                  <a:pt x="58150" y="0"/>
                </a:lnTo>
                <a:lnTo>
                  <a:pt x="0" y="643"/>
                </a:lnTo>
                <a:lnTo>
                  <a:pt x="881" y="20770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23" name="Shape 23"/>
          <p:cNvSpPr/>
          <p:nvPr/>
        </p:nvSpPr>
        <p:spPr>
          <a:xfrm flipH="1">
            <a:off x="-647600" y="-14750"/>
            <a:ext cx="24819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 rtl="0">
              <a:spcBef>
                <a:spcPts val="0"/>
              </a:spcBef>
              <a:buSzPct val="100000"/>
              <a:defRPr sz="3600" i="1"/>
            </a:lvl1pPr>
            <a:lvl2pPr lvl="1" rtl="0">
              <a:spcBef>
                <a:spcPts val="0"/>
              </a:spcBef>
              <a:buSzPct val="100000"/>
              <a:defRPr sz="3600" i="1"/>
            </a:lvl2pPr>
            <a:lvl3pPr lvl="2" rtl="0">
              <a:spcBef>
                <a:spcPts val="0"/>
              </a:spcBef>
              <a:buSzPct val="100000"/>
              <a:defRPr sz="3600" i="1"/>
            </a:lvl3pPr>
            <a:lvl4pPr lvl="3" rtl="0">
              <a:spcBef>
                <a:spcPts val="0"/>
              </a:spcBef>
              <a:buSzPct val="100000"/>
              <a:defRPr sz="3600" i="1"/>
            </a:lvl4pPr>
            <a:lvl5pPr lvl="4" rtl="0">
              <a:spcBef>
                <a:spcPts val="0"/>
              </a:spcBef>
              <a:buSzPct val="100000"/>
              <a:defRPr sz="3600" i="1"/>
            </a:lvl5pPr>
            <a:lvl6pPr lvl="5" rtl="0">
              <a:spcBef>
                <a:spcPts val="0"/>
              </a:spcBef>
              <a:buSzPct val="100000"/>
              <a:defRPr sz="3600" i="1"/>
            </a:lvl6pPr>
            <a:lvl7pPr lvl="6" rtl="0">
              <a:spcBef>
                <a:spcPts val="0"/>
              </a:spcBef>
              <a:buSzPct val="100000"/>
              <a:defRPr sz="3600" i="1"/>
            </a:lvl7pPr>
            <a:lvl8pPr lvl="7" rtl="0">
              <a:spcBef>
                <a:spcPts val="0"/>
              </a:spcBef>
              <a:buSzPct val="100000"/>
              <a:defRPr sz="3600" i="1"/>
            </a:lvl8pPr>
            <a:lvl9pPr lvl="8">
              <a:spcBef>
                <a:spcPts val="0"/>
              </a:spcBef>
              <a:buSzPct val="100000"/>
              <a:defRPr sz="3600" i="1"/>
            </a:lvl9pPr>
          </a:lstStyle>
          <a:p>
            <a:endParaRPr/>
          </a:p>
        </p:txBody>
      </p:sp>
      <p:sp>
        <p:nvSpPr>
          <p:cNvPr id="25" name="Shape 25"/>
          <p:cNvSpPr txBox="1"/>
          <p:nvPr/>
        </p:nvSpPr>
        <p:spPr>
          <a:xfrm>
            <a:off x="-121150" y="-271850"/>
            <a:ext cx="1955700" cy="6537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algn="ctr" defTabSz="685783"/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</a:p>
        </p:txBody>
      </p:sp>
      <p:sp>
        <p:nvSpPr>
          <p:cNvPr id="26" name="Shape 26"/>
          <p:cNvSpPr/>
          <p:nvPr/>
        </p:nvSpPr>
        <p:spPr>
          <a:xfrm flipH="1">
            <a:off x="1440947" y="-14750"/>
            <a:ext cx="7458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27" name="Shape 27"/>
          <p:cNvSpPr/>
          <p:nvPr/>
        </p:nvSpPr>
        <p:spPr>
          <a:xfrm flipH="1">
            <a:off x="6957298" y="4394650"/>
            <a:ext cx="26439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6957475" y="4137550"/>
            <a:ext cx="2186400" cy="6537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Autofit/>
          </a:bodyPr>
          <a:lstStyle/>
          <a:p>
            <a:pPr algn="ctr" defTabSz="685783"/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”</a:t>
            </a:r>
          </a:p>
        </p:txBody>
      </p:sp>
      <p:sp>
        <p:nvSpPr>
          <p:cNvPr id="29" name="Shape 29"/>
          <p:cNvSpPr/>
          <p:nvPr/>
        </p:nvSpPr>
        <p:spPr>
          <a:xfrm flipH="1">
            <a:off x="6626547" y="4394650"/>
            <a:ext cx="7458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8435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-55073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42" name="Shape 4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43" name="Shape 43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44" name="Shape 44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45" name="Shape 45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46" name="Shape 46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>
              <a:spcBef>
                <a:spcPts val="0"/>
              </a:spcBef>
              <a:buSzPct val="100000"/>
              <a:defRPr sz="2400" b="0"/>
            </a:lvl1pPr>
            <a:lvl2pPr lvl="1">
              <a:spcBef>
                <a:spcPts val="0"/>
              </a:spcBef>
              <a:buSzPct val="100000"/>
              <a:defRPr sz="2400" b="0"/>
            </a:lvl2pPr>
            <a:lvl3pPr lvl="2">
              <a:spcBef>
                <a:spcPts val="0"/>
              </a:spcBef>
              <a:buSzPct val="100000"/>
              <a:defRPr sz="2400" b="0"/>
            </a:lvl3pPr>
            <a:lvl4pPr lvl="3">
              <a:spcBef>
                <a:spcPts val="0"/>
              </a:spcBef>
              <a:buSzPct val="100000"/>
              <a:defRPr sz="2400" b="0"/>
            </a:lvl4pPr>
            <a:lvl5pPr lvl="4">
              <a:spcBef>
                <a:spcPts val="0"/>
              </a:spcBef>
              <a:buSzPct val="100000"/>
              <a:defRPr sz="2400" b="0"/>
            </a:lvl5pPr>
            <a:lvl6pPr lvl="5">
              <a:spcBef>
                <a:spcPts val="0"/>
              </a:spcBef>
              <a:buSzPct val="100000"/>
              <a:defRPr sz="2400" b="0"/>
            </a:lvl6pPr>
            <a:lvl7pPr lvl="6">
              <a:spcBef>
                <a:spcPts val="0"/>
              </a:spcBef>
              <a:buSzPct val="100000"/>
              <a:defRPr sz="2400" b="0"/>
            </a:lvl7pPr>
            <a:lvl8pPr lvl="7">
              <a:spcBef>
                <a:spcPts val="0"/>
              </a:spcBef>
              <a:buSzPct val="100000"/>
              <a:defRPr sz="2400" b="0"/>
            </a:lvl8pPr>
            <a:lvl9pPr lvl="8">
              <a:spcBef>
                <a:spcPts val="0"/>
              </a:spcBef>
              <a:buSzPct val="100000"/>
              <a:defRPr sz="2400" b="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01375" y="1311550"/>
            <a:ext cx="3681900" cy="35379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04949" y="1311550"/>
            <a:ext cx="3681900" cy="35379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>
              <a:spcBef>
                <a:spcPts val="0"/>
              </a:spcBef>
              <a:buSzPct val="100000"/>
              <a:defRPr sz="2600"/>
            </a:lvl1pPr>
            <a:lvl2pPr lvl="1">
              <a:spcBef>
                <a:spcPts val="0"/>
              </a:spcBef>
              <a:buSzPct val="100000"/>
              <a:defRPr sz="2600"/>
            </a:lvl2pPr>
            <a:lvl3pPr lvl="2">
              <a:spcBef>
                <a:spcPts val="0"/>
              </a:spcBef>
              <a:buSzPct val="100000"/>
              <a:defRPr sz="2600"/>
            </a:lvl3pPr>
            <a:lvl4pPr lvl="3">
              <a:spcBef>
                <a:spcPts val="0"/>
              </a:spcBef>
              <a:buSzPct val="100000"/>
              <a:defRPr sz="2600"/>
            </a:lvl4pPr>
            <a:lvl5pPr lvl="4">
              <a:spcBef>
                <a:spcPts val="0"/>
              </a:spcBef>
              <a:buSzPct val="100000"/>
              <a:defRPr sz="2600"/>
            </a:lvl5pPr>
            <a:lvl6pPr lvl="5">
              <a:spcBef>
                <a:spcPts val="0"/>
              </a:spcBef>
              <a:buSzPct val="100000"/>
              <a:defRPr sz="2600"/>
            </a:lvl6pPr>
            <a:lvl7pPr lvl="6">
              <a:spcBef>
                <a:spcPts val="0"/>
              </a:spcBef>
              <a:buSzPct val="100000"/>
              <a:defRPr sz="2600"/>
            </a:lvl7pPr>
            <a:lvl8pPr lvl="7">
              <a:spcBef>
                <a:spcPts val="0"/>
              </a:spcBef>
              <a:buSzPct val="100000"/>
              <a:defRPr sz="2600"/>
            </a:lvl8pPr>
            <a:lvl9pPr lvl="8">
              <a:spcBef>
                <a:spcPts val="0"/>
              </a:spcBef>
              <a:buSzPct val="100000"/>
              <a:defRPr sz="26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‹Nº›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29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-55073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53" name="Shape 53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54" name="Shape 54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55" name="Shape 55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56" name="Shape 56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57" name="Shape 57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1104900" y="1224350"/>
            <a:ext cx="2423100" cy="35490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3652188" y="1224350"/>
            <a:ext cx="2423100" cy="35490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3"/>
          </p:nvPr>
        </p:nvSpPr>
        <p:spPr>
          <a:xfrm>
            <a:off x="6199477" y="1224350"/>
            <a:ext cx="2423100" cy="35490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‹Nº›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79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-55073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65" name="Shape 65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66" name="Shape 66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67" name="Shape 67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68" name="Shape 68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69" name="Shape 69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‹Nº›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5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-55073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74" name="Shape 74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75" name="Shape 75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76" name="Shape 76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77" name="Shape 77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78" name="Shape 78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‹Nº›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6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-55073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83" name="Shape 83"/>
          <p:cNvSpPr/>
          <p:nvPr/>
        </p:nvSpPr>
        <p:spPr>
          <a:xfrm flipH="1">
            <a:off x="742953" y="440630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84" name="Shape 84"/>
          <p:cNvSpPr/>
          <p:nvPr/>
        </p:nvSpPr>
        <p:spPr>
          <a:xfrm flipH="1">
            <a:off x="7861618" y="440630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85" name="Shape 85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86" name="Shape 86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123950" y="4406300"/>
            <a:ext cx="6737400" cy="749100"/>
          </a:xfrm>
          <a:prstGeom prst="rect">
            <a:avLst/>
          </a:prstGeom>
        </p:spPr>
        <p:txBody>
          <a:bodyPr lIns="91421" tIns="91421" rIns="91421" bIns="91421" anchor="ctr" anchorCtr="0"/>
          <a:lstStyle>
            <a:lvl1pPr lvl="0">
              <a:spcBef>
                <a:spcPts val="36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‹Nº›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17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-55073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91" name="Shape 9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92" name="Shape 92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93" name="Shape 93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‹Nº›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31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inverted">
    <p:bg>
      <p:bgPr>
        <a:solidFill>
          <a:srgbClr val="22222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-55073" y="-38099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</p:sp>
      <p:sp>
        <p:nvSpPr>
          <p:cNvPr id="97" name="Shape 97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98" name="Shape 98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99" name="Shape 99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defTabSz="685783"/>
            <a:endParaRPr>
              <a:ea typeface="+mn-ea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‹Nº›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35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428" y="102871"/>
            <a:ext cx="7348373" cy="530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428" y="633784"/>
            <a:ext cx="7348373" cy="392415"/>
          </a:xfrm>
        </p:spPr>
        <p:txBody>
          <a:bodyPr wrap="square">
            <a:spAutoFit/>
          </a:bodyPr>
          <a:lstStyle>
            <a:lvl1pPr marL="0" indent="0" algn="r">
              <a:buNone/>
              <a:defRPr sz="210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128" y="4677984"/>
            <a:ext cx="329431" cy="32943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ctr">
              <a:defRPr sz="1100">
                <a:solidFill>
                  <a:srgbClr val="2F3A46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97" y="172155"/>
            <a:ext cx="1220830" cy="33835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30452" y="71894"/>
            <a:ext cx="1195121" cy="54006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85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02871"/>
            <a:ext cx="7348373" cy="5309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633784"/>
            <a:ext cx="7348373" cy="392415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128" y="4677984"/>
            <a:ext cx="329431" cy="32943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ctr">
              <a:defRPr sz="1100">
                <a:solidFill>
                  <a:srgbClr val="2F3A46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6366" y="172155"/>
            <a:ext cx="1220830" cy="33835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892076" y="71894"/>
            <a:ext cx="1195121" cy="54006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1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422993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17689" y="586740"/>
            <a:ext cx="3362154" cy="4103974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4732200"/>
            <a:ext cx="2895600" cy="273844"/>
          </a:xfrm>
          <a:prstGeom prst="rect">
            <a:avLst/>
          </a:prstGeom>
        </p:spPr>
        <p:txBody>
          <a:bodyPr lIns="45719" tIns="22859" rIns="45719" bIns="22859"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4067901" y="645689"/>
            <a:ext cx="324064" cy="3240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4067901" y="1326134"/>
            <a:ext cx="324064" cy="3240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067901" y="2006579"/>
            <a:ext cx="324064" cy="3240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4067901" y="2687024"/>
            <a:ext cx="324064" cy="3240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4067901" y="3367469"/>
            <a:ext cx="324064" cy="32403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4067901" y="4047914"/>
            <a:ext cx="324064" cy="32403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4500555" y="519522"/>
            <a:ext cx="4140251" cy="468052"/>
          </a:xfrm>
        </p:spPr>
        <p:txBody>
          <a:bodyPr anchor="b">
            <a:normAutofit/>
          </a:bodyPr>
          <a:lstStyle>
            <a:lvl1pPr algn="l">
              <a:defRPr sz="18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00555" y="879562"/>
            <a:ext cx="4140251" cy="301842"/>
          </a:xfrm>
        </p:spPr>
        <p:txBody>
          <a:bodyPr anchor="t">
            <a:normAutofit/>
          </a:bodyPr>
          <a:lstStyle>
            <a:lvl1pPr algn="l">
              <a:defRPr sz="1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500555" y="3926093"/>
            <a:ext cx="4140251" cy="468052"/>
          </a:xfrm>
        </p:spPr>
        <p:txBody>
          <a:bodyPr anchor="b">
            <a:normAutofit/>
          </a:bodyPr>
          <a:lstStyle>
            <a:lvl1pPr algn="l">
              <a:defRPr sz="18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500555" y="4286132"/>
            <a:ext cx="4140251" cy="301842"/>
          </a:xfrm>
        </p:spPr>
        <p:txBody>
          <a:bodyPr anchor="t">
            <a:normAutofit/>
          </a:bodyPr>
          <a:lstStyle>
            <a:lvl1pPr algn="l">
              <a:defRPr sz="1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4500555" y="1200837"/>
            <a:ext cx="4140251" cy="468052"/>
          </a:xfrm>
        </p:spPr>
        <p:txBody>
          <a:bodyPr anchor="b">
            <a:normAutofit/>
          </a:bodyPr>
          <a:lstStyle>
            <a:lvl1pPr algn="l">
              <a:defRPr sz="18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500555" y="1560876"/>
            <a:ext cx="4140251" cy="301842"/>
          </a:xfrm>
        </p:spPr>
        <p:txBody>
          <a:bodyPr anchor="t">
            <a:normAutofit/>
          </a:bodyPr>
          <a:lstStyle>
            <a:lvl1pPr algn="l">
              <a:defRPr sz="1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500555" y="1882151"/>
            <a:ext cx="4140251" cy="468052"/>
          </a:xfrm>
        </p:spPr>
        <p:txBody>
          <a:bodyPr anchor="b">
            <a:normAutofit/>
          </a:bodyPr>
          <a:lstStyle>
            <a:lvl1pPr algn="l">
              <a:defRPr sz="18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500555" y="2242190"/>
            <a:ext cx="4140251" cy="301842"/>
          </a:xfrm>
        </p:spPr>
        <p:txBody>
          <a:bodyPr anchor="t">
            <a:normAutofit/>
          </a:bodyPr>
          <a:lstStyle>
            <a:lvl1pPr algn="l">
              <a:defRPr sz="1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500555" y="2563464"/>
            <a:ext cx="4140251" cy="468052"/>
          </a:xfrm>
        </p:spPr>
        <p:txBody>
          <a:bodyPr anchor="b">
            <a:normAutofit/>
          </a:bodyPr>
          <a:lstStyle>
            <a:lvl1pPr algn="l">
              <a:defRPr sz="18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500555" y="2923504"/>
            <a:ext cx="4140251" cy="301842"/>
          </a:xfrm>
        </p:spPr>
        <p:txBody>
          <a:bodyPr anchor="t">
            <a:normAutofit/>
          </a:bodyPr>
          <a:lstStyle>
            <a:lvl1pPr algn="l">
              <a:defRPr sz="1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500555" y="3244779"/>
            <a:ext cx="4140251" cy="468052"/>
          </a:xfrm>
        </p:spPr>
        <p:txBody>
          <a:bodyPr anchor="b">
            <a:normAutofit/>
          </a:bodyPr>
          <a:lstStyle>
            <a:lvl1pPr algn="l">
              <a:defRPr sz="18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500555" y="3604818"/>
            <a:ext cx="4140251" cy="301842"/>
          </a:xfrm>
        </p:spPr>
        <p:txBody>
          <a:bodyPr anchor="t">
            <a:normAutofit/>
          </a:bodyPr>
          <a:lstStyle>
            <a:lvl1pPr algn="l">
              <a:defRPr sz="1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2" y="4716395"/>
            <a:ext cx="540107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645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 (dark)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428" y="102871"/>
            <a:ext cx="7348373" cy="5309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428" y="633784"/>
            <a:ext cx="7348373" cy="392415"/>
          </a:xfrm>
        </p:spPr>
        <p:txBody>
          <a:bodyPr wrap="square">
            <a:spAutoFit/>
          </a:bodyPr>
          <a:lstStyle>
            <a:lvl1pPr marL="0" indent="0" algn="r">
              <a:buNone/>
              <a:defRPr sz="21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46126" y="4677984"/>
            <a:ext cx="329431" cy="32943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3" name="Rectangle 12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  <a:noFill/>
        </p:spPr>
        <p:txBody>
          <a:bodyPr lIns="68579" tIns="34289" rIns="68579" bIns="34289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97" y="172153"/>
            <a:ext cx="1216878" cy="3360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30452" y="71894"/>
            <a:ext cx="1195121" cy="540060"/>
          </a:xfrm>
          <a:prstGeom prst="rect">
            <a:avLst/>
          </a:prstGeom>
          <a:solidFill>
            <a:srgbClr val="222A3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47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 (dark)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02871"/>
            <a:ext cx="7348373" cy="53091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633784"/>
            <a:ext cx="7348373" cy="392415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246126" y="4677984"/>
            <a:ext cx="329431" cy="32943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  <a:noFill/>
        </p:spPr>
        <p:txBody>
          <a:bodyPr lIns="68579" tIns="34289" rIns="68579" bIns="34289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318" y="172153"/>
            <a:ext cx="1216878" cy="3360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7892076" y="71894"/>
            <a:ext cx="1195121" cy="540060"/>
          </a:xfrm>
          <a:prstGeom prst="rect">
            <a:avLst/>
          </a:prstGeom>
          <a:solidFill>
            <a:srgbClr val="222A3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31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Left (dark)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02871"/>
            <a:ext cx="7348373" cy="53091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633784"/>
            <a:ext cx="7348373" cy="392415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246126" y="4677984"/>
            <a:ext cx="329431" cy="32943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200" b="1" kern="1200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  <a:noFill/>
        </p:spPr>
        <p:txBody>
          <a:bodyPr lIns="68579" tIns="34289" rIns="68579" bIns="34289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defTabSz="685749"/>
            <a:fld id="{F68327C5-B821-4FE9-A59A-A60D9EB59A9A}" type="slidenum">
              <a:rPr lang="en-US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defTabSz="685749"/>
              <a:t>‹Nº›</a:t>
            </a:fld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318" y="172153"/>
            <a:ext cx="1216878" cy="3360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7892076" y="71894"/>
            <a:ext cx="1195121" cy="540060"/>
          </a:xfrm>
          <a:prstGeom prst="rect">
            <a:avLst/>
          </a:prstGeom>
          <a:solidFill>
            <a:schemeClr val="tx1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39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91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32" y="125476"/>
            <a:ext cx="8424936" cy="761747"/>
          </a:xfrm>
        </p:spPr>
        <p:txBody>
          <a:bodyPr wrap="square" anchor="b">
            <a:sp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515966"/>
            <a:ext cx="9144000" cy="627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49"/>
            <a:endParaRPr lang="en-US" sz="1000" kern="1200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0342" y="4660558"/>
            <a:ext cx="1220830" cy="338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46" y="1069850"/>
            <a:ext cx="4753855" cy="39290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17458" y="1275609"/>
            <a:ext cx="4212431" cy="23760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3703326"/>
            <a:ext cx="821616" cy="8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2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02871"/>
            <a:ext cx="7348373" cy="5309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633785"/>
            <a:ext cx="7348373" cy="507801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128" y="4677984"/>
            <a:ext cx="329431" cy="32943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866366" y="172155"/>
            <a:ext cx="1220830" cy="33835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892076" y="71894"/>
            <a:ext cx="1195121" cy="54006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3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9144000" cy="2716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584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397" y="1347615"/>
            <a:ext cx="9144000" cy="122413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175921" y="1347615"/>
            <a:ext cx="4788948" cy="675454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4732200"/>
            <a:ext cx="2895600" cy="273844"/>
          </a:xfrm>
          <a:prstGeom prst="rect">
            <a:avLst/>
          </a:prstGeom>
        </p:spPr>
        <p:txBody>
          <a:bodyPr lIns="45719" tIns="22859" rIns="45719" bIns="22859"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431180" y="0"/>
            <a:ext cx="3630615" cy="51435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4247936" y="2030679"/>
            <a:ext cx="1620321" cy="36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921" y="2067014"/>
            <a:ext cx="4788948" cy="467721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4175921" y="2679763"/>
            <a:ext cx="4788948" cy="1584176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2" y="4716395"/>
            <a:ext cx="540107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4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1" y="0"/>
            <a:ext cx="2571973" cy="2571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2571750"/>
            <a:ext cx="4571603" cy="25717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56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2560296" y="0"/>
            <a:ext cx="3560011" cy="25717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56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6120306" y="0"/>
            <a:ext cx="3023694" cy="25717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56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4571604" y="2571750"/>
            <a:ext cx="2052803" cy="2571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6624406" y="2571750"/>
            <a:ext cx="2514836" cy="25717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56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07117" y="375506"/>
            <a:ext cx="2340463" cy="783466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7116" y="1276288"/>
            <a:ext cx="2340464" cy="1115443"/>
          </a:xfrm>
        </p:spPr>
        <p:txBody>
          <a:bodyPr anchor="t">
            <a:noAutofit/>
          </a:bodyPr>
          <a:lstStyle>
            <a:lvl1pPr algn="ctr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644014" y="2679763"/>
            <a:ext cx="1908378" cy="2340260"/>
          </a:xfrm>
        </p:spPr>
        <p:txBody>
          <a:bodyPr anchor="ctr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42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4732200"/>
            <a:ext cx="2895600" cy="273844"/>
          </a:xfrm>
          <a:prstGeom prst="rect">
            <a:avLst/>
          </a:prstGeom>
        </p:spPr>
        <p:txBody>
          <a:bodyPr lIns="45719" tIns="22859" rIns="45719" bIns="22859"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8568792" y="4716395"/>
            <a:ext cx="540107" cy="273844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19093" y="21771"/>
            <a:ext cx="1800156" cy="2307772"/>
          </a:xfrm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44037" y="2353301"/>
            <a:ext cx="1800156" cy="2307772"/>
          </a:xfrm>
        </p:spPr>
        <p:txBody>
          <a:bodyPr>
            <a:normAutofit/>
          </a:bodyPr>
          <a:lstStyle>
            <a:lvl1pPr marL="0" marR="0" indent="0" algn="l" defTabSz="8163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3668980" y="21771"/>
            <a:ext cx="1800156" cy="2307772"/>
          </a:xfrm>
        </p:spPr>
        <p:txBody>
          <a:bodyPr>
            <a:normAutofit/>
          </a:bodyPr>
          <a:lstStyle>
            <a:lvl1pPr marL="0" marR="0" indent="0" algn="l" defTabSz="8163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494569" y="2353473"/>
            <a:ext cx="1800156" cy="2307772"/>
          </a:xfrm>
        </p:spPr>
        <p:txBody>
          <a:bodyPr>
            <a:normAutofit/>
          </a:bodyPr>
          <a:lstStyle>
            <a:lvl1pPr marL="0" marR="0" indent="0" algn="l" defTabSz="8163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318869" y="21771"/>
            <a:ext cx="1800156" cy="2307772"/>
          </a:xfrm>
        </p:spPr>
        <p:txBody>
          <a:bodyPr>
            <a:normAutofit/>
          </a:bodyPr>
          <a:lstStyle>
            <a:lvl1pPr marL="0" marR="0" indent="0" algn="l" defTabSz="8163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9093" y="2353472"/>
            <a:ext cx="1800156" cy="23076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59" rIns="45719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844037" y="21943"/>
            <a:ext cx="1800156" cy="23076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59" rIns="45719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668980" y="2353472"/>
            <a:ext cx="1800156" cy="23076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59" rIns="45719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5494569" y="21943"/>
            <a:ext cx="1800156" cy="23076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59" rIns="45719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318869" y="2353643"/>
            <a:ext cx="1800156" cy="23076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9" tIns="22859" rIns="45719" bIns="2285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27119" y="2561391"/>
            <a:ext cx="392300" cy="39226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552062" y="255090"/>
            <a:ext cx="392300" cy="39226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377006" y="2561391"/>
            <a:ext cx="392300" cy="39226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8026894" y="2561391"/>
            <a:ext cx="392300" cy="39226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6202594" y="255090"/>
            <a:ext cx="392300" cy="39226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0797" y="2954161"/>
            <a:ext cx="1769422" cy="299199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6900" y="3267872"/>
            <a:ext cx="1591419" cy="12192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867514" y="640603"/>
            <a:ext cx="1769422" cy="299199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953617" y="954314"/>
            <a:ext cx="1591419" cy="12192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518047" y="640604"/>
            <a:ext cx="1769422" cy="299199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604149" y="954315"/>
            <a:ext cx="1591419" cy="12192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684288" y="2954161"/>
            <a:ext cx="1769422" cy="299199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3770390" y="3267872"/>
            <a:ext cx="1591419" cy="12192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334820" y="2954161"/>
            <a:ext cx="1769422" cy="299199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20924" y="3267872"/>
            <a:ext cx="1591419" cy="12192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787398" y="2200779"/>
            <a:ext cx="225917" cy="225898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4439831" y="2200779"/>
            <a:ext cx="225917" cy="225898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8087174" y="2200779"/>
            <a:ext cx="225917" cy="225898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2631158" y="2252514"/>
            <a:ext cx="225917" cy="225898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6262875" y="2252514"/>
            <a:ext cx="225917" cy="225898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70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4452" y="4731930"/>
            <a:ext cx="2895600" cy="273844"/>
          </a:xfrm>
          <a:prstGeom prst="rect">
            <a:avLst/>
          </a:prstGeom>
        </p:spPr>
        <p:txBody>
          <a:bodyPr lIns="45719" tIns="22859" rIns="45719" bIns="22859"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771551"/>
            <a:ext cx="7165418" cy="252028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6" y="699543"/>
            <a:ext cx="1620321" cy="36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4456274" y="2137231"/>
            <a:ext cx="874561" cy="874485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4456273" y="2137229"/>
            <a:ext cx="874561" cy="87448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4456274" y="1262744"/>
            <a:ext cx="874561" cy="874485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4456312" y="3011678"/>
            <a:ext cx="874485" cy="874561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4456313" y="3011677"/>
            <a:ext cx="874485" cy="87456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5330873" y="3011678"/>
            <a:ext cx="874485" cy="874561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3581712" y="3011716"/>
            <a:ext cx="874561" cy="874485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3581713" y="3011716"/>
            <a:ext cx="874561" cy="87448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3581712" y="3886202"/>
            <a:ext cx="874561" cy="87448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3581749" y="2137193"/>
            <a:ext cx="874485" cy="874561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3581747" y="2137194"/>
            <a:ext cx="874485" cy="87456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2707187" y="2137193"/>
            <a:ext cx="874485" cy="874561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4626328" y="2662771"/>
            <a:ext cx="180020" cy="2022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4626320" y="3185296"/>
            <a:ext cx="180036" cy="2022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4070544" y="3185287"/>
            <a:ext cx="180020" cy="20223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4059437" y="2673877"/>
            <a:ext cx="180036" cy="20221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4949385" y="2207730"/>
            <a:ext cx="312623" cy="31259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949385" y="3506760"/>
            <a:ext cx="312623" cy="31259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3642984" y="3506760"/>
            <a:ext cx="312623" cy="31259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642984" y="2207730"/>
            <a:ext cx="312623" cy="31259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356236" y="2155370"/>
            <a:ext cx="2914414" cy="360040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356236" y="2449288"/>
            <a:ext cx="3281232" cy="475340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491843" y="3918858"/>
            <a:ext cx="2914414" cy="360040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491843" y="4212775"/>
            <a:ext cx="3281232" cy="475340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891" y="3081685"/>
            <a:ext cx="2914414" cy="360040"/>
          </a:xfrm>
        </p:spPr>
        <p:txBody>
          <a:bodyPr anchor="t">
            <a:noAutofit/>
          </a:bodyPr>
          <a:lstStyle>
            <a:lvl1pPr algn="r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84662" y="3375603"/>
            <a:ext cx="3167168" cy="475340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505567" y="1299893"/>
            <a:ext cx="2914414" cy="360040"/>
          </a:xfrm>
        </p:spPr>
        <p:txBody>
          <a:bodyPr anchor="t">
            <a:noAutofit/>
          </a:bodyPr>
          <a:lstStyle>
            <a:lvl1pPr algn="r">
              <a:defRPr sz="16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248339" y="1593810"/>
            <a:ext cx="3167168" cy="475340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04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t" anchorCtr="0"/>
          <a:lstStyle>
            <a:lvl1pPr lvl="0">
              <a:spcBef>
                <a:spcPts val="600"/>
              </a:spcBef>
              <a:buClr>
                <a:srgbClr val="FF8700"/>
              </a:buClr>
              <a:buSzPct val="100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/>
          <a:p>
            <a:pPr algn="ctr"/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ctr"/>
              <a:t>‹Nº›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60" r:id="rId3"/>
    <p:sldLayoutId id="2147483661" r:id="rId4"/>
    <p:sldLayoutId id="2147483662" r:id="rId5"/>
    <p:sldLayoutId id="2147483663" r:id="rId6"/>
    <p:sldLayoutId id="2147483665" r:id="rId7"/>
    <p:sldLayoutId id="2147483666" r:id="rId8"/>
    <p:sldLayoutId id="2147483669" r:id="rId9"/>
    <p:sldLayoutId id="214748369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02871"/>
            <a:ext cx="8229600" cy="530915"/>
          </a:xfrm>
          <a:prstGeom prst="rect">
            <a:avLst/>
          </a:prstGeom>
        </p:spPr>
        <p:txBody>
          <a:bodyPr vert="horz" lIns="68579" tIns="34289" rIns="68579" bIns="34289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8703515" y="4349945"/>
            <a:ext cx="1379369" cy="207749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16415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hdr="0" ftr="0" dt="0"/>
  <p:txStyles>
    <p:titleStyle>
      <a:lvl1pPr algn="r" defTabSz="685749" rtl="0" eaLnBrk="1" latinLnBrk="0" hangingPunct="1">
        <a:spcBef>
          <a:spcPct val="0"/>
        </a:spcBef>
        <a:buNone/>
        <a:defRPr lang="en-US" sz="3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56" indent="-257156" algn="l" defTabSz="6857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171" indent="-214298" algn="l" defTabSz="68574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186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060" indent="-171438" algn="l" defTabSz="68574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935" indent="-171438" algn="l" defTabSz="68574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809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lvl="0">
              <a:spcBef>
                <a:spcPts val="600"/>
              </a:spcBef>
              <a:buClr>
                <a:srgbClr val="FF8700"/>
              </a:buClr>
              <a:buSzPct val="100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algn="ctr" defTabSz="685783"/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ctr" defTabSz="685783"/>
              <a:t>‹Nº›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78374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02871"/>
            <a:ext cx="8229600" cy="530915"/>
          </a:xfrm>
          <a:prstGeom prst="rect">
            <a:avLst/>
          </a:prstGeom>
        </p:spPr>
        <p:txBody>
          <a:bodyPr vert="horz" lIns="68579" tIns="34289" rIns="68579" bIns="34289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8703515" y="4349945"/>
            <a:ext cx="1379369" cy="207749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49027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ftr="0" dt="0"/>
  <p:txStyles>
    <p:titleStyle>
      <a:lvl1pPr algn="r" defTabSz="685749" rtl="0" eaLnBrk="1" latinLnBrk="0" hangingPunct="1">
        <a:spcBef>
          <a:spcPct val="0"/>
        </a:spcBef>
        <a:buNone/>
        <a:defRPr lang="en-US" sz="3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56" indent="-257156" algn="l" defTabSz="6857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171" indent="-214298" algn="l" defTabSz="68574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186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060" indent="-171438" algn="l" defTabSz="68574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935" indent="-171438" algn="l" defTabSz="68574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809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image" Target="../media/image26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195488"/>
            <a:ext cx="5760640" cy="576063"/>
          </a:xfrm>
          <a:prstGeom prst="rect">
            <a:avLst/>
          </a:prstGeom>
        </p:spPr>
      </p:pic>
      <p:sp>
        <p:nvSpPr>
          <p:cNvPr id="6" name="Shape 61"/>
          <p:cNvSpPr txBox="1">
            <a:spLocks/>
          </p:cNvSpPr>
          <p:nvPr/>
        </p:nvSpPr>
        <p:spPr>
          <a:xfrm>
            <a:off x="683568" y="771551"/>
            <a:ext cx="7992888" cy="967253"/>
          </a:xfrm>
          <a:prstGeom prst="rect">
            <a:avLst/>
          </a:prstGeom>
        </p:spPr>
        <p:txBody>
          <a:bodyPr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DEPARTAMENTO DE CIENCIAS ECONÓMICAS ADMINISTRATIVAS Y DE COMERCIO</a:t>
            </a:r>
            <a:b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CARRERA DE INGENIERÍA EN COMERCIO EXTERIOR Y NEGOCIACIÓN INTERNACIONAL</a:t>
            </a:r>
            <a:b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endParaRPr lang="en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hape 61"/>
          <p:cNvSpPr txBox="1">
            <a:spLocks/>
          </p:cNvSpPr>
          <p:nvPr/>
        </p:nvSpPr>
        <p:spPr>
          <a:xfrm>
            <a:off x="683568" y="1738803"/>
            <a:ext cx="8136904" cy="1512168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6000"/>
              <a:buFont typeface="Quicksand"/>
              <a:buNone/>
              <a:defRPr sz="60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ctr"/>
            <a:r>
              <a:rPr lang="e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TRABAJO DE </a:t>
            </a:r>
            <a:r>
              <a:rPr lang="e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TITULACIÓN, PREVIO A LA OBTENCIÓN DEL TÍTULO DE INGENIERÍA EN COMERCIO EXTERIOR Y NEGOCIACIÓN INTERNACIONAL</a:t>
            </a:r>
            <a:endParaRPr lang="en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TEMA:</a:t>
            </a:r>
          </a:p>
          <a:p>
            <a:pPr algn="ctr"/>
            <a:r>
              <a:rPr lang="e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“ANÁLISIS DEL PROCESO DE INTERNACIONALIZACIÓN PARA EMPRESAS </a:t>
            </a:r>
            <a:r>
              <a:rPr lang="e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EXPORTADORAS </a:t>
            </a:r>
            <a:r>
              <a:rPr lang="e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 PITAHAYA DE LA REGIÓN AMAZÓNICA ECUATORIANA HACIA EL MERCADO EFTA”</a:t>
            </a:r>
            <a:r>
              <a:rPr lang="e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endParaRPr lang="en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hape 61"/>
          <p:cNvSpPr txBox="1">
            <a:spLocks/>
          </p:cNvSpPr>
          <p:nvPr/>
        </p:nvSpPr>
        <p:spPr>
          <a:xfrm>
            <a:off x="971599" y="3075806"/>
            <a:ext cx="7645041" cy="1728192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6000"/>
              <a:buFont typeface="Quicksand"/>
              <a:buNone/>
              <a:defRPr sz="60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buClr>
                <a:srgbClr val="39C0BA"/>
              </a:buClr>
              <a:buSzPts val="6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ctr"/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AUTORES: </a:t>
            </a:r>
          </a:p>
          <a:p>
            <a:pPr algn="ctr"/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CAJAMARCA VIVAS JOSELYN ANDREA</a:t>
            </a:r>
          </a:p>
          <a:p>
            <a:pPr algn="ctr"/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MARTÍNEZ GONZÁLEZ CHRISTIAN MAURICIO</a:t>
            </a:r>
          </a:p>
          <a:p>
            <a:pPr algn="ctr"/>
            <a:endParaRPr lang="en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DIRECTOR:</a:t>
            </a:r>
          </a:p>
          <a:p>
            <a:pPr algn="ctr"/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MSC. RIVERA VALLEJO RAMIRO ABEL</a:t>
            </a:r>
            <a:b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endParaRPr lang="en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SANGOLQUÍ</a:t>
            </a:r>
          </a:p>
          <a:p>
            <a:pPr algn="ctr"/>
            <a:r>
              <a:rPr lang="e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066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latin typeface="Century Gothic" panose="020B0502020202020204" pitchFamily="34" charset="0"/>
              </a:rPr>
              <a:t>Exportación de pitahaya desde Ecuador</a:t>
            </a:r>
            <a:endParaRPr lang="es-EC" b="1" dirty="0">
              <a:latin typeface="Century Gothic" panose="020B0502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68327C5-B821-4FE9-A59A-A60D9EB59A9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621540419"/>
              </p:ext>
            </p:extLst>
          </p:nvPr>
        </p:nvGraphicFramePr>
        <p:xfrm>
          <a:off x="132636" y="1203598"/>
          <a:ext cx="860444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3707904" y="4227934"/>
            <a:ext cx="246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Crecimiento 2013- 2018</a:t>
            </a:r>
          </a:p>
          <a:p>
            <a:pPr indent="266700"/>
            <a:r>
              <a:rPr lang="es-EC" dirty="0" smtClean="0"/>
              <a:t>5 000 %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6300192" y="4155926"/>
            <a:ext cx="246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smtClean="0"/>
              <a:t>Crecimiento 2017- 2018</a:t>
            </a:r>
          </a:p>
          <a:p>
            <a:pPr indent="266700"/>
            <a:r>
              <a:rPr lang="es-EC" dirty="0" smtClean="0"/>
              <a:t>107%</a:t>
            </a:r>
            <a:endParaRPr lang="es-EC" dirty="0"/>
          </a:p>
        </p:txBody>
      </p:sp>
      <p:graphicFrame>
        <p:nvGraphicFramePr>
          <p:cNvPr id="9" name="Shape 206"/>
          <p:cNvGraphicFramePr/>
          <p:nvPr>
            <p:extLst>
              <p:ext uri="{D42A27DB-BD31-4B8C-83A1-F6EECF244321}">
                <p14:modId xmlns:p14="http://schemas.microsoft.com/office/powerpoint/2010/main" val="1082510808"/>
              </p:ext>
            </p:extLst>
          </p:nvPr>
        </p:nvGraphicFramePr>
        <p:xfrm>
          <a:off x="683568" y="4248244"/>
          <a:ext cx="2520280" cy="5029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64181"/>
                <a:gridCol w="1256099"/>
              </a:tblGrid>
              <a:tr h="420678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s-EC" sz="12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Partida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s-EC" sz="12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Arancelaria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s-EC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0810.90.4000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3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7CD7DDE-84D7-474F-A8F9-7C8229DB035A}"/>
              </a:ext>
            </a:extLst>
          </p:cNvPr>
          <p:cNvSpPr/>
          <p:nvPr/>
        </p:nvSpPr>
        <p:spPr>
          <a:xfrm>
            <a:off x="2668748" y="3440962"/>
            <a:ext cx="925837" cy="1068373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  <a:gd name="connsiteX0" fmla="*/ 1303236 w 2417275"/>
              <a:gd name="connsiteY0" fmla="*/ 3704548 h 3704548"/>
              <a:gd name="connsiteX1" fmla="*/ 117695 w 2417275"/>
              <a:gd name="connsiteY1" fmla="*/ 3213980 h 3704548"/>
              <a:gd name="connsiteX2" fmla="*/ 0 w 2417275"/>
              <a:gd name="connsiteY2" fmla="*/ 162962 h 3704548"/>
              <a:gd name="connsiteX3" fmla="*/ 878186 w 2417275"/>
              <a:gd name="connsiteY3" fmla="*/ 0 h 3704548"/>
              <a:gd name="connsiteX4" fmla="*/ 2417275 w 2417275"/>
              <a:gd name="connsiteY4" fmla="*/ 298764 h 3704548"/>
              <a:gd name="connsiteX5" fmla="*/ 2408222 w 2417275"/>
              <a:gd name="connsiteY5" fmla="*/ 3404103 h 3704548"/>
              <a:gd name="connsiteX6" fmla="*/ 1303236 w 2417275"/>
              <a:gd name="connsiteY6" fmla="*/ 3704548 h 3704548"/>
              <a:gd name="connsiteX0" fmla="*/ 1303236 w 2408342"/>
              <a:gd name="connsiteY0" fmla="*/ 3704548 h 3704548"/>
              <a:gd name="connsiteX1" fmla="*/ 117695 w 2408342"/>
              <a:gd name="connsiteY1" fmla="*/ 3213980 h 3704548"/>
              <a:gd name="connsiteX2" fmla="*/ 0 w 2408342"/>
              <a:gd name="connsiteY2" fmla="*/ 162962 h 3704548"/>
              <a:gd name="connsiteX3" fmla="*/ 878186 w 2408342"/>
              <a:gd name="connsiteY3" fmla="*/ 0 h 3704548"/>
              <a:gd name="connsiteX4" fmla="*/ 2359782 w 2408342"/>
              <a:gd name="connsiteY4" fmla="*/ 315026 h 3704548"/>
              <a:gd name="connsiteX5" fmla="*/ 2408222 w 2408342"/>
              <a:gd name="connsiteY5" fmla="*/ 3404103 h 3704548"/>
              <a:gd name="connsiteX6" fmla="*/ 1303236 w 2408342"/>
              <a:gd name="connsiteY6" fmla="*/ 3704548 h 3704548"/>
              <a:gd name="connsiteX0" fmla="*/ 1303236 w 2437047"/>
              <a:gd name="connsiteY0" fmla="*/ 3704548 h 3704548"/>
              <a:gd name="connsiteX1" fmla="*/ 117695 w 2437047"/>
              <a:gd name="connsiteY1" fmla="*/ 3213980 h 3704548"/>
              <a:gd name="connsiteX2" fmla="*/ 0 w 2437047"/>
              <a:gd name="connsiteY2" fmla="*/ 162962 h 3704548"/>
              <a:gd name="connsiteX3" fmla="*/ 878186 w 2437047"/>
              <a:gd name="connsiteY3" fmla="*/ 0 h 3704548"/>
              <a:gd name="connsiteX4" fmla="*/ 2359782 w 2437047"/>
              <a:gd name="connsiteY4" fmla="*/ 315026 h 3704548"/>
              <a:gd name="connsiteX5" fmla="*/ 2436968 w 2437047"/>
              <a:gd name="connsiteY5" fmla="*/ 3371576 h 3704548"/>
              <a:gd name="connsiteX6" fmla="*/ 1303236 w 2437047"/>
              <a:gd name="connsiteY6" fmla="*/ 3704548 h 3704548"/>
              <a:gd name="connsiteX0" fmla="*/ 1303236 w 2491060"/>
              <a:gd name="connsiteY0" fmla="*/ 3704548 h 3704548"/>
              <a:gd name="connsiteX1" fmla="*/ 117695 w 2491060"/>
              <a:gd name="connsiteY1" fmla="*/ 3213980 h 3704548"/>
              <a:gd name="connsiteX2" fmla="*/ 0 w 2491060"/>
              <a:gd name="connsiteY2" fmla="*/ 162962 h 3704548"/>
              <a:gd name="connsiteX3" fmla="*/ 878186 w 2491060"/>
              <a:gd name="connsiteY3" fmla="*/ 0 h 3704548"/>
              <a:gd name="connsiteX4" fmla="*/ 2491060 w 2491060"/>
              <a:gd name="connsiteY4" fmla="*/ 185317 h 3704548"/>
              <a:gd name="connsiteX5" fmla="*/ 2436968 w 2491060"/>
              <a:gd name="connsiteY5" fmla="*/ 3371576 h 3704548"/>
              <a:gd name="connsiteX6" fmla="*/ 1303236 w 2491060"/>
              <a:gd name="connsiteY6" fmla="*/ 3704548 h 3704548"/>
              <a:gd name="connsiteX0" fmla="*/ 1303236 w 2505351"/>
              <a:gd name="connsiteY0" fmla="*/ 3704548 h 3704548"/>
              <a:gd name="connsiteX1" fmla="*/ 117695 w 2505351"/>
              <a:gd name="connsiteY1" fmla="*/ 3213980 h 3704548"/>
              <a:gd name="connsiteX2" fmla="*/ 0 w 2505351"/>
              <a:gd name="connsiteY2" fmla="*/ 162962 h 3704548"/>
              <a:gd name="connsiteX3" fmla="*/ 878186 w 2505351"/>
              <a:gd name="connsiteY3" fmla="*/ 0 h 3704548"/>
              <a:gd name="connsiteX4" fmla="*/ 2491060 w 2505351"/>
              <a:gd name="connsiteY4" fmla="*/ 185317 h 3704548"/>
              <a:gd name="connsiteX5" fmla="*/ 2505039 w 2505351"/>
              <a:gd name="connsiteY5" fmla="*/ 3384547 h 3704548"/>
              <a:gd name="connsiteX6" fmla="*/ 1303236 w 2505351"/>
              <a:gd name="connsiteY6" fmla="*/ 3704548 h 3704548"/>
              <a:gd name="connsiteX0" fmla="*/ 1157372 w 2505351"/>
              <a:gd name="connsiteY0" fmla="*/ 3724005 h 3724005"/>
              <a:gd name="connsiteX1" fmla="*/ 117695 w 2505351"/>
              <a:gd name="connsiteY1" fmla="*/ 3213980 h 3724005"/>
              <a:gd name="connsiteX2" fmla="*/ 0 w 2505351"/>
              <a:gd name="connsiteY2" fmla="*/ 162962 h 3724005"/>
              <a:gd name="connsiteX3" fmla="*/ 878186 w 2505351"/>
              <a:gd name="connsiteY3" fmla="*/ 0 h 3724005"/>
              <a:gd name="connsiteX4" fmla="*/ 2491060 w 2505351"/>
              <a:gd name="connsiteY4" fmla="*/ 185317 h 3724005"/>
              <a:gd name="connsiteX5" fmla="*/ 2505039 w 2505351"/>
              <a:gd name="connsiteY5" fmla="*/ 3384547 h 3724005"/>
              <a:gd name="connsiteX6" fmla="*/ 1157372 w 2505351"/>
              <a:gd name="connsiteY6" fmla="*/ 3724005 h 3724005"/>
              <a:gd name="connsiteX0" fmla="*/ 1157372 w 2505351"/>
              <a:gd name="connsiteY0" fmla="*/ 3724005 h 3724005"/>
              <a:gd name="connsiteX1" fmla="*/ 30175 w 2505351"/>
              <a:gd name="connsiteY1" fmla="*/ 3298291 h 3724005"/>
              <a:gd name="connsiteX2" fmla="*/ 0 w 2505351"/>
              <a:gd name="connsiteY2" fmla="*/ 162962 h 3724005"/>
              <a:gd name="connsiteX3" fmla="*/ 878186 w 2505351"/>
              <a:gd name="connsiteY3" fmla="*/ 0 h 3724005"/>
              <a:gd name="connsiteX4" fmla="*/ 2491060 w 2505351"/>
              <a:gd name="connsiteY4" fmla="*/ 185317 h 3724005"/>
              <a:gd name="connsiteX5" fmla="*/ 2505039 w 2505351"/>
              <a:gd name="connsiteY5" fmla="*/ 3384547 h 3724005"/>
              <a:gd name="connsiteX6" fmla="*/ 1157372 w 2505351"/>
              <a:gd name="connsiteY6" fmla="*/ 3724005 h 3724005"/>
              <a:gd name="connsiteX0" fmla="*/ 1157372 w 2505351"/>
              <a:gd name="connsiteY0" fmla="*/ 3879655 h 3879655"/>
              <a:gd name="connsiteX1" fmla="*/ 30175 w 2505351"/>
              <a:gd name="connsiteY1" fmla="*/ 3453941 h 3879655"/>
              <a:gd name="connsiteX2" fmla="*/ 0 w 2505351"/>
              <a:gd name="connsiteY2" fmla="*/ 318612 h 3879655"/>
              <a:gd name="connsiteX3" fmla="*/ 1374129 w 2505351"/>
              <a:gd name="connsiteY3" fmla="*/ 0 h 3879655"/>
              <a:gd name="connsiteX4" fmla="*/ 2491060 w 2505351"/>
              <a:gd name="connsiteY4" fmla="*/ 340967 h 3879655"/>
              <a:gd name="connsiteX5" fmla="*/ 2505039 w 2505351"/>
              <a:gd name="connsiteY5" fmla="*/ 3540197 h 3879655"/>
              <a:gd name="connsiteX6" fmla="*/ 1157372 w 2505351"/>
              <a:gd name="connsiteY6" fmla="*/ 3879655 h 3879655"/>
              <a:gd name="connsiteX0" fmla="*/ 1157372 w 2520232"/>
              <a:gd name="connsiteY0" fmla="*/ 3879655 h 3879655"/>
              <a:gd name="connsiteX1" fmla="*/ 30175 w 2520232"/>
              <a:gd name="connsiteY1" fmla="*/ 3453941 h 3879655"/>
              <a:gd name="connsiteX2" fmla="*/ 0 w 2520232"/>
              <a:gd name="connsiteY2" fmla="*/ 318612 h 3879655"/>
              <a:gd name="connsiteX3" fmla="*/ 1374129 w 2520232"/>
              <a:gd name="connsiteY3" fmla="*/ 0 h 3879655"/>
              <a:gd name="connsiteX4" fmla="*/ 2520232 w 2520232"/>
              <a:gd name="connsiteY4" fmla="*/ 340966 h 3879655"/>
              <a:gd name="connsiteX5" fmla="*/ 2505039 w 2520232"/>
              <a:gd name="connsiteY5" fmla="*/ 3540197 h 3879655"/>
              <a:gd name="connsiteX6" fmla="*/ 1157372 w 2520232"/>
              <a:gd name="connsiteY6" fmla="*/ 3879655 h 3879655"/>
              <a:gd name="connsiteX0" fmla="*/ 1157372 w 2520573"/>
              <a:gd name="connsiteY0" fmla="*/ 3879655 h 3879655"/>
              <a:gd name="connsiteX1" fmla="*/ 30175 w 2520573"/>
              <a:gd name="connsiteY1" fmla="*/ 3453941 h 3879655"/>
              <a:gd name="connsiteX2" fmla="*/ 0 w 2520573"/>
              <a:gd name="connsiteY2" fmla="*/ 318612 h 3879655"/>
              <a:gd name="connsiteX3" fmla="*/ 1374129 w 2520573"/>
              <a:gd name="connsiteY3" fmla="*/ 0 h 3879655"/>
              <a:gd name="connsiteX4" fmla="*/ 2520232 w 2520573"/>
              <a:gd name="connsiteY4" fmla="*/ 340966 h 3879655"/>
              <a:gd name="connsiteX5" fmla="*/ 2519626 w 2520573"/>
              <a:gd name="connsiteY5" fmla="*/ 3514256 h 3879655"/>
              <a:gd name="connsiteX6" fmla="*/ 1157372 w 2520573"/>
              <a:gd name="connsiteY6" fmla="*/ 3879655 h 387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0573" h="3879655">
                <a:moveTo>
                  <a:pt x="1157372" y="3879655"/>
                </a:moveTo>
                <a:lnTo>
                  <a:pt x="30175" y="3453941"/>
                </a:lnTo>
                <a:lnTo>
                  <a:pt x="0" y="318612"/>
                </a:lnTo>
                <a:lnTo>
                  <a:pt x="1374129" y="0"/>
                </a:lnTo>
                <a:lnTo>
                  <a:pt x="2520232" y="340966"/>
                </a:lnTo>
                <a:cubicBezTo>
                  <a:pt x="2517214" y="1376079"/>
                  <a:pt x="2522644" y="2479143"/>
                  <a:pt x="2519626" y="3514256"/>
                </a:cubicBezTo>
                <a:lnTo>
                  <a:pt x="1157372" y="387965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77" tIns="34289" rIns="68577" bIns="3428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66"/>
            <a:endParaRPr lang="en-US" kern="1200" baseline="-25000">
              <a:solidFill>
                <a:srgbClr val="95A5A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AC69CE83-7420-440A-9A3B-09FAC87AD321}"/>
              </a:ext>
            </a:extLst>
          </p:cNvPr>
          <p:cNvSpPr/>
          <p:nvPr/>
        </p:nvSpPr>
        <p:spPr>
          <a:xfrm>
            <a:off x="3326709" y="2923492"/>
            <a:ext cx="1151288" cy="1546679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  <a:gd name="connsiteX0" fmla="*/ 1303236 w 2417275"/>
              <a:gd name="connsiteY0" fmla="*/ 3704548 h 3704548"/>
              <a:gd name="connsiteX1" fmla="*/ 117695 w 2417275"/>
              <a:gd name="connsiteY1" fmla="*/ 3213980 h 3704548"/>
              <a:gd name="connsiteX2" fmla="*/ 0 w 2417275"/>
              <a:gd name="connsiteY2" fmla="*/ 162962 h 3704548"/>
              <a:gd name="connsiteX3" fmla="*/ 878186 w 2417275"/>
              <a:gd name="connsiteY3" fmla="*/ 0 h 3704548"/>
              <a:gd name="connsiteX4" fmla="*/ 2417275 w 2417275"/>
              <a:gd name="connsiteY4" fmla="*/ 298764 h 3704548"/>
              <a:gd name="connsiteX5" fmla="*/ 2408222 w 2417275"/>
              <a:gd name="connsiteY5" fmla="*/ 3404103 h 3704548"/>
              <a:gd name="connsiteX6" fmla="*/ 1303236 w 2417275"/>
              <a:gd name="connsiteY6" fmla="*/ 3704548 h 3704548"/>
              <a:gd name="connsiteX0" fmla="*/ 1303236 w 2408342"/>
              <a:gd name="connsiteY0" fmla="*/ 3704548 h 3704548"/>
              <a:gd name="connsiteX1" fmla="*/ 117695 w 2408342"/>
              <a:gd name="connsiteY1" fmla="*/ 3213980 h 3704548"/>
              <a:gd name="connsiteX2" fmla="*/ 0 w 2408342"/>
              <a:gd name="connsiteY2" fmla="*/ 162962 h 3704548"/>
              <a:gd name="connsiteX3" fmla="*/ 878186 w 2408342"/>
              <a:gd name="connsiteY3" fmla="*/ 0 h 3704548"/>
              <a:gd name="connsiteX4" fmla="*/ 2359782 w 2408342"/>
              <a:gd name="connsiteY4" fmla="*/ 315026 h 3704548"/>
              <a:gd name="connsiteX5" fmla="*/ 2408222 w 2408342"/>
              <a:gd name="connsiteY5" fmla="*/ 3404103 h 3704548"/>
              <a:gd name="connsiteX6" fmla="*/ 1303236 w 2408342"/>
              <a:gd name="connsiteY6" fmla="*/ 3704548 h 3704548"/>
              <a:gd name="connsiteX0" fmla="*/ 1303236 w 2437047"/>
              <a:gd name="connsiteY0" fmla="*/ 3704548 h 3704548"/>
              <a:gd name="connsiteX1" fmla="*/ 117695 w 2437047"/>
              <a:gd name="connsiteY1" fmla="*/ 3213980 h 3704548"/>
              <a:gd name="connsiteX2" fmla="*/ 0 w 2437047"/>
              <a:gd name="connsiteY2" fmla="*/ 162962 h 3704548"/>
              <a:gd name="connsiteX3" fmla="*/ 878186 w 2437047"/>
              <a:gd name="connsiteY3" fmla="*/ 0 h 3704548"/>
              <a:gd name="connsiteX4" fmla="*/ 2359782 w 2437047"/>
              <a:gd name="connsiteY4" fmla="*/ 315026 h 3704548"/>
              <a:gd name="connsiteX5" fmla="*/ 2436968 w 2437047"/>
              <a:gd name="connsiteY5" fmla="*/ 3371576 h 3704548"/>
              <a:gd name="connsiteX6" fmla="*/ 1303236 w 2437047"/>
              <a:gd name="connsiteY6" fmla="*/ 3704548 h 370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7047" h="3704548">
                <a:moveTo>
                  <a:pt x="1303236" y="3704548"/>
                </a:moveTo>
                <a:lnTo>
                  <a:pt x="117695" y="3213980"/>
                </a:lnTo>
                <a:lnTo>
                  <a:pt x="0" y="162962"/>
                </a:lnTo>
                <a:lnTo>
                  <a:pt x="878186" y="0"/>
                </a:lnTo>
                <a:lnTo>
                  <a:pt x="2359782" y="315026"/>
                </a:lnTo>
                <a:cubicBezTo>
                  <a:pt x="2356764" y="1350139"/>
                  <a:pt x="2439986" y="2336463"/>
                  <a:pt x="2436968" y="3371576"/>
                </a:cubicBezTo>
                <a:lnTo>
                  <a:pt x="1303236" y="37045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77" tIns="34289" rIns="68577" bIns="3428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66"/>
            <a:endParaRPr lang="en-US" kern="1200" baseline="-25000">
              <a:solidFill>
                <a:srgbClr val="95A5A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05951DF-8C68-4496-8AA0-34E2BB798091}"/>
              </a:ext>
            </a:extLst>
          </p:cNvPr>
          <p:cNvSpPr/>
          <p:nvPr/>
        </p:nvSpPr>
        <p:spPr>
          <a:xfrm>
            <a:off x="4040790" y="2801244"/>
            <a:ext cx="1323298" cy="1473370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  <a:gd name="connsiteX0" fmla="*/ 1475715 w 2475940"/>
              <a:gd name="connsiteY0" fmla="*/ 3639494 h 3639494"/>
              <a:gd name="connsiteX1" fmla="*/ 117695 w 2475940"/>
              <a:gd name="connsiteY1" fmla="*/ 3213980 h 3639494"/>
              <a:gd name="connsiteX2" fmla="*/ 0 w 2475940"/>
              <a:gd name="connsiteY2" fmla="*/ 162962 h 3639494"/>
              <a:gd name="connsiteX3" fmla="*/ 878186 w 2475940"/>
              <a:gd name="connsiteY3" fmla="*/ 0 h 3639494"/>
              <a:gd name="connsiteX4" fmla="*/ 2475940 w 2475940"/>
              <a:gd name="connsiteY4" fmla="*/ 228366 h 3639494"/>
              <a:gd name="connsiteX5" fmla="*/ 2408222 w 2475940"/>
              <a:gd name="connsiteY5" fmla="*/ 3404103 h 3639494"/>
              <a:gd name="connsiteX6" fmla="*/ 1475715 w 2475940"/>
              <a:gd name="connsiteY6" fmla="*/ 3639494 h 3639494"/>
              <a:gd name="connsiteX0" fmla="*/ 1381850 w 2475940"/>
              <a:gd name="connsiteY0" fmla="*/ 3662960 h 3662960"/>
              <a:gd name="connsiteX1" fmla="*/ 117695 w 2475940"/>
              <a:gd name="connsiteY1" fmla="*/ 3213980 h 3662960"/>
              <a:gd name="connsiteX2" fmla="*/ 0 w 2475940"/>
              <a:gd name="connsiteY2" fmla="*/ 162962 h 3662960"/>
              <a:gd name="connsiteX3" fmla="*/ 878186 w 2475940"/>
              <a:gd name="connsiteY3" fmla="*/ 0 h 3662960"/>
              <a:gd name="connsiteX4" fmla="*/ 2475940 w 2475940"/>
              <a:gd name="connsiteY4" fmla="*/ 228366 h 3662960"/>
              <a:gd name="connsiteX5" fmla="*/ 2408222 w 2475940"/>
              <a:gd name="connsiteY5" fmla="*/ 3404103 h 3662960"/>
              <a:gd name="connsiteX6" fmla="*/ 1381850 w 2475940"/>
              <a:gd name="connsiteY6" fmla="*/ 3662960 h 366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5940" h="3662960">
                <a:moveTo>
                  <a:pt x="1381850" y="3662960"/>
                </a:moveTo>
                <a:lnTo>
                  <a:pt x="117695" y="3213980"/>
                </a:lnTo>
                <a:lnTo>
                  <a:pt x="0" y="162962"/>
                </a:lnTo>
                <a:lnTo>
                  <a:pt x="878186" y="0"/>
                </a:lnTo>
                <a:lnTo>
                  <a:pt x="2475940" y="228366"/>
                </a:lnTo>
                <a:cubicBezTo>
                  <a:pt x="2472922" y="1263479"/>
                  <a:pt x="2411240" y="2368990"/>
                  <a:pt x="2408222" y="3404103"/>
                </a:cubicBezTo>
                <a:lnTo>
                  <a:pt x="1381850" y="36629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2154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77" tIns="34289" rIns="68577" bIns="3428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66"/>
            <a:endParaRPr lang="en-US" kern="1200" baseline="-25000">
              <a:solidFill>
                <a:srgbClr val="95A5A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046D6150-2E84-41F4-B723-7DFB3B013163}"/>
              </a:ext>
            </a:extLst>
          </p:cNvPr>
          <p:cNvSpPr/>
          <p:nvPr/>
        </p:nvSpPr>
        <p:spPr>
          <a:xfrm>
            <a:off x="4669992" y="1311413"/>
            <a:ext cx="1812956" cy="2729621"/>
          </a:xfrm>
          <a:custGeom>
            <a:avLst/>
            <a:gdLst>
              <a:gd name="connsiteX0" fmla="*/ 1475715 w 2417275"/>
              <a:gd name="connsiteY0" fmla="*/ 3612333 h 3612333"/>
              <a:gd name="connsiteX1" fmla="*/ 117695 w 2417275"/>
              <a:gd name="connsiteY1" fmla="*/ 3213980 h 3612333"/>
              <a:gd name="connsiteX2" fmla="*/ 0 w 2417275"/>
              <a:gd name="connsiteY2" fmla="*/ 162962 h 3612333"/>
              <a:gd name="connsiteX3" fmla="*/ 878186 w 2417275"/>
              <a:gd name="connsiteY3" fmla="*/ 0 h 3612333"/>
              <a:gd name="connsiteX4" fmla="*/ 2417275 w 2417275"/>
              <a:gd name="connsiteY4" fmla="*/ 298764 h 3612333"/>
              <a:gd name="connsiteX5" fmla="*/ 2408222 w 2417275"/>
              <a:gd name="connsiteY5" fmla="*/ 3404103 h 3612333"/>
              <a:gd name="connsiteX6" fmla="*/ 1475715 w 2417275"/>
              <a:gd name="connsiteY6" fmla="*/ 3612333 h 3612333"/>
              <a:gd name="connsiteX0" fmla="*/ 1475715 w 2417275"/>
              <a:gd name="connsiteY0" fmla="*/ 3639494 h 3639494"/>
              <a:gd name="connsiteX1" fmla="*/ 117695 w 2417275"/>
              <a:gd name="connsiteY1" fmla="*/ 3213980 h 3639494"/>
              <a:gd name="connsiteX2" fmla="*/ 0 w 2417275"/>
              <a:gd name="connsiteY2" fmla="*/ 162962 h 3639494"/>
              <a:gd name="connsiteX3" fmla="*/ 878186 w 2417275"/>
              <a:gd name="connsiteY3" fmla="*/ 0 h 3639494"/>
              <a:gd name="connsiteX4" fmla="*/ 2417275 w 2417275"/>
              <a:gd name="connsiteY4" fmla="*/ 298764 h 3639494"/>
              <a:gd name="connsiteX5" fmla="*/ 2408222 w 2417275"/>
              <a:gd name="connsiteY5" fmla="*/ 3404103 h 3639494"/>
              <a:gd name="connsiteX6" fmla="*/ 1475715 w 2417275"/>
              <a:gd name="connsiteY6" fmla="*/ 3639494 h 36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7275" h="3639494">
                <a:moveTo>
                  <a:pt x="1475715" y="3639494"/>
                </a:moveTo>
                <a:lnTo>
                  <a:pt x="117695" y="3213980"/>
                </a:lnTo>
                <a:lnTo>
                  <a:pt x="0" y="162962"/>
                </a:lnTo>
                <a:lnTo>
                  <a:pt x="878186" y="0"/>
                </a:lnTo>
                <a:lnTo>
                  <a:pt x="2417275" y="298764"/>
                </a:lnTo>
                <a:cubicBezTo>
                  <a:pt x="2414257" y="1333877"/>
                  <a:pt x="2411240" y="2368990"/>
                  <a:pt x="2408222" y="3404103"/>
                </a:cubicBezTo>
                <a:lnTo>
                  <a:pt x="1475715" y="36394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77" tIns="34289" rIns="68577" bIns="3428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66"/>
            <a:endParaRPr lang="en-US" kern="1200" baseline="-25000">
              <a:solidFill>
                <a:srgbClr val="95A5A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761F554-BFE7-479D-AB66-4FC962EA20BE}"/>
              </a:ext>
            </a:extLst>
          </p:cNvPr>
          <p:cNvSpPr/>
          <p:nvPr/>
        </p:nvSpPr>
        <p:spPr>
          <a:xfrm>
            <a:off x="4312382" y="1311413"/>
            <a:ext cx="1617795" cy="2592330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127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t"/>
          <a:lstStyle/>
          <a:p>
            <a:pPr algn="ctr" defTabSz="685732"/>
            <a:r>
              <a:rPr lang="en-US" sz="4500" b="1" kern="12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38740-9A28-4E12-B334-A684B261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28" y="195486"/>
            <a:ext cx="8046523" cy="530915"/>
          </a:xfrm>
        </p:spPr>
        <p:txBody>
          <a:bodyPr/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Exportaciones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latin typeface="Century Gothic" panose="020B0502020202020204" pitchFamily="34" charset="0"/>
              </a:rPr>
              <a:t>por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latin typeface="Century Gothic" panose="020B0502020202020204" pitchFamily="34" charset="0"/>
              </a:rPr>
              <a:t>destino</a:t>
            </a:r>
            <a:r>
              <a:rPr lang="en-US" dirty="0" smtClean="0">
                <a:latin typeface="Century Gothic" panose="020B0502020202020204" pitchFamily="34" charset="0"/>
              </a:rPr>
              <a:t> (2013-2018)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7998891-6EE0-460C-AE4F-1E9581A1A2C7}"/>
              </a:ext>
            </a:extLst>
          </p:cNvPr>
          <p:cNvSpPr/>
          <p:nvPr/>
        </p:nvSpPr>
        <p:spPr>
          <a:xfrm>
            <a:off x="3468103" y="2439004"/>
            <a:ext cx="1525970" cy="1734010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1143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t"/>
          <a:lstStyle/>
          <a:p>
            <a:pPr algn="ctr" defTabSz="685732"/>
            <a:r>
              <a:rPr lang="en-US" sz="2400" b="1" kern="12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8CDEC5C-11C9-41B4-86DB-837FA930397A}"/>
              </a:ext>
            </a:extLst>
          </p:cNvPr>
          <p:cNvSpPr/>
          <p:nvPr/>
        </p:nvSpPr>
        <p:spPr>
          <a:xfrm>
            <a:off x="2832820" y="2923492"/>
            <a:ext cx="1270566" cy="1480325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1016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t"/>
          <a:lstStyle/>
          <a:p>
            <a:pPr algn="ctr" defTabSz="685732"/>
            <a:r>
              <a:rPr lang="en-US" sz="2400" b="1" kern="12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270BBFF-825F-472D-B44F-134A487A31B3}"/>
              </a:ext>
            </a:extLst>
          </p:cNvPr>
          <p:cNvSpPr/>
          <p:nvPr/>
        </p:nvSpPr>
        <p:spPr>
          <a:xfrm>
            <a:off x="2306131" y="3387374"/>
            <a:ext cx="929310" cy="1208234"/>
          </a:xfrm>
          <a:prstGeom prst="rect">
            <a:avLst/>
          </a:prstGeom>
          <a:ln>
            <a:noFill/>
          </a:ln>
          <a:effectLst/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889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t"/>
          <a:lstStyle/>
          <a:p>
            <a:pPr algn="ctr" defTabSz="685732"/>
            <a:r>
              <a:rPr lang="en-US" sz="2700" b="1" kern="12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4B5FE0D-5430-41BF-9ACD-BBEE4DC7E0C9}"/>
              </a:ext>
            </a:extLst>
          </p:cNvPr>
          <p:cNvSpPr/>
          <p:nvPr/>
        </p:nvSpPr>
        <p:spPr>
          <a:xfrm>
            <a:off x="1797416" y="3846773"/>
            <a:ext cx="803903" cy="855681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perspectiveHeroicExtremeLeftFacing" fov="1200000">
              <a:rot lat="761422" lon="3001956" rev="0"/>
            </a:camera>
            <a:lightRig rig="harsh" dir="t">
              <a:rot lat="0" lon="0" rev="7800000"/>
            </a:lightRig>
          </a:scene3d>
          <a:sp3d extrusionH="762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32"/>
            <a:r>
              <a:rPr lang="en-US" sz="2400" b="1" kern="12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F4315D9-8D35-431F-A5F8-259A1E3C486B}"/>
              </a:ext>
            </a:extLst>
          </p:cNvPr>
          <p:cNvSpPr/>
          <p:nvPr/>
        </p:nvSpPr>
        <p:spPr>
          <a:xfrm>
            <a:off x="581360" y="3755115"/>
            <a:ext cx="1011616" cy="300083"/>
          </a:xfrm>
          <a:prstGeom prst="rect">
            <a:avLst/>
          </a:prstGeom>
        </p:spPr>
        <p:txBody>
          <a:bodyPr wrap="square" lIns="68577" tIns="34289" rIns="68577" bIns="34289" anchor="b">
            <a:spAutoFit/>
          </a:bodyPr>
          <a:lstStyle/>
          <a:p>
            <a:pPr defTabSz="685732"/>
            <a:r>
              <a:rPr lang="da-DK" sz="1500" b="1" kern="1200" cap="all" dirty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francia</a:t>
            </a:r>
            <a:endParaRPr lang="en-US" sz="1500" b="1" kern="1200" cap="all" dirty="0">
              <a:solidFill>
                <a:srgbClr val="2C3E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0F72153-B97C-4104-834B-B578576EFDB9}"/>
              </a:ext>
            </a:extLst>
          </p:cNvPr>
          <p:cNvSpPr/>
          <p:nvPr/>
        </p:nvSpPr>
        <p:spPr>
          <a:xfrm>
            <a:off x="206556" y="4027276"/>
            <a:ext cx="1777942" cy="42832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defTabSz="685732">
              <a:lnSpc>
                <a:spcPts val="1350"/>
              </a:lnSpc>
            </a:pPr>
            <a:r>
              <a:rPr lang="da-DK" kern="1200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FOB: </a:t>
            </a:r>
            <a:r>
              <a:rPr lang="da-DK" kern="1200" dirty="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s-EC" kern="1200" dirty="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1.8 millones</a:t>
            </a:r>
          </a:p>
          <a:p>
            <a:pPr algn="just" defTabSz="685732">
              <a:lnSpc>
                <a:spcPts val="1350"/>
              </a:lnSpc>
            </a:pPr>
            <a:r>
              <a:rPr lang="da-DK" kern="1200" dirty="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TON:      300</a:t>
            </a:r>
            <a:endParaRPr lang="da-DK" kern="1200" dirty="0">
              <a:solidFill>
                <a:schemeClr val="tx2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9816973-F27B-41BC-83D1-88D8AC6409B0}"/>
              </a:ext>
            </a:extLst>
          </p:cNvPr>
          <p:cNvSpPr/>
          <p:nvPr/>
        </p:nvSpPr>
        <p:spPr>
          <a:xfrm>
            <a:off x="637589" y="2865736"/>
            <a:ext cx="1137862" cy="300080"/>
          </a:xfrm>
          <a:prstGeom prst="rect">
            <a:avLst/>
          </a:prstGeom>
        </p:spPr>
        <p:txBody>
          <a:bodyPr wrap="square" lIns="68577" tIns="34289" rIns="68577" bIns="34289" anchor="b">
            <a:spAutoFit/>
          </a:bodyPr>
          <a:lstStyle/>
          <a:p>
            <a:pPr defTabSz="685732"/>
            <a:r>
              <a:rPr lang="da-DK" sz="1500" b="1" kern="1200" cap="all" dirty="0" smtClean="0">
                <a:solidFill>
                  <a:srgbClr val="2980B9"/>
                </a:solidFill>
                <a:latin typeface="Century Gothic" panose="020B0502020202020204" pitchFamily="34" charset="0"/>
                <a:ea typeface="+mn-ea"/>
                <a:cs typeface="+mn-cs"/>
              </a:rPr>
              <a:t>CANADA</a:t>
            </a:r>
            <a:endParaRPr lang="en-US" sz="1500" b="1" kern="1200" cap="all" dirty="0">
              <a:solidFill>
                <a:srgbClr val="2980B9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44389E6-4472-427B-AE64-68EA95F5C62D}"/>
              </a:ext>
            </a:extLst>
          </p:cNvPr>
          <p:cNvSpPr/>
          <p:nvPr/>
        </p:nvSpPr>
        <p:spPr>
          <a:xfrm>
            <a:off x="241545" y="3173214"/>
            <a:ext cx="1802212" cy="42832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defTabSz="685732">
              <a:lnSpc>
                <a:spcPts val="1350"/>
              </a:lnSpc>
            </a:pPr>
            <a:r>
              <a:rPr lang="da-DK" kern="1200" dirty="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FOB: </a:t>
            </a:r>
            <a:r>
              <a:rPr lang="es-EC" kern="1200" dirty="0">
                <a:solidFill>
                  <a:schemeClr val="tx2"/>
                </a:solidFill>
                <a:latin typeface="Century Gothic" panose="020B0502020202020204" pitchFamily="34" charset="0"/>
              </a:rPr>
              <a:t>3.8 millones </a:t>
            </a:r>
            <a:r>
              <a:rPr lang="da-DK" kern="1200" dirty="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TON:    600</a:t>
            </a:r>
            <a:endParaRPr lang="da-DK" kern="1200" dirty="0">
              <a:solidFill>
                <a:srgbClr val="2C3E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9C0CB451-7A02-499B-A5D9-E87205EB369D}"/>
              </a:ext>
            </a:extLst>
          </p:cNvPr>
          <p:cNvSpPr/>
          <p:nvPr/>
        </p:nvSpPr>
        <p:spPr>
          <a:xfrm>
            <a:off x="637591" y="1922963"/>
            <a:ext cx="1168771" cy="300080"/>
          </a:xfrm>
          <a:prstGeom prst="rect">
            <a:avLst/>
          </a:prstGeom>
        </p:spPr>
        <p:txBody>
          <a:bodyPr wrap="square" lIns="68577" tIns="34289" rIns="68577" bIns="34289" anchor="b">
            <a:spAutoFit/>
          </a:bodyPr>
          <a:lstStyle/>
          <a:p>
            <a:pPr defTabSz="685732"/>
            <a:r>
              <a:rPr lang="da-DK" sz="1500" b="1" kern="1200" cap="all" dirty="0" smtClean="0">
                <a:solidFill>
                  <a:srgbClr val="16A085"/>
                </a:solidFill>
                <a:latin typeface="Century Gothic" panose="020B0502020202020204" pitchFamily="34" charset="0"/>
                <a:ea typeface="+mn-ea"/>
                <a:cs typeface="+mn-cs"/>
              </a:rPr>
              <a:t>singapur</a:t>
            </a:r>
            <a:endParaRPr lang="en-US" sz="1500" b="1" kern="1200" cap="all" dirty="0">
              <a:solidFill>
                <a:srgbClr val="16A085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98363DBE-31A7-472E-899C-FF33B8409C69}"/>
              </a:ext>
            </a:extLst>
          </p:cNvPr>
          <p:cNvSpPr/>
          <p:nvPr/>
        </p:nvSpPr>
        <p:spPr>
          <a:xfrm>
            <a:off x="241545" y="2224844"/>
            <a:ext cx="1802212" cy="42832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defTabSz="685732">
              <a:lnSpc>
                <a:spcPts val="1350"/>
              </a:lnSpc>
            </a:pPr>
            <a:r>
              <a:rPr lang="da-DK" kern="1200" dirty="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FOB</a:t>
            </a:r>
            <a:r>
              <a:rPr lang="es-EC" kern="1200" dirty="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:   </a:t>
            </a:r>
            <a:r>
              <a:rPr lang="da-DK" kern="1200" dirty="0">
                <a:solidFill>
                  <a:schemeClr val="tx2"/>
                </a:solidFill>
                <a:latin typeface="Century Gothic" panose="020B0502020202020204" pitchFamily="34" charset="0"/>
              </a:rPr>
              <a:t>4.5 millones</a:t>
            </a:r>
            <a:endParaRPr lang="en-US" kern="12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just" defTabSz="685732">
              <a:lnSpc>
                <a:spcPts val="1350"/>
              </a:lnSpc>
            </a:pPr>
            <a:r>
              <a:rPr lang="da-DK" kern="1200" dirty="0" smtClean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rPr>
              <a:t>TON:   500 </a:t>
            </a:r>
            <a:endParaRPr lang="da-DK" kern="1200" dirty="0">
              <a:solidFill>
                <a:schemeClr val="tx2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3DA48EF9-5C3D-48FF-967A-73D1CF3F4175}"/>
              </a:ext>
            </a:extLst>
          </p:cNvPr>
          <p:cNvSpPr/>
          <p:nvPr/>
        </p:nvSpPr>
        <p:spPr>
          <a:xfrm>
            <a:off x="481977" y="952712"/>
            <a:ext cx="1717391" cy="300083"/>
          </a:xfrm>
          <a:prstGeom prst="rect">
            <a:avLst/>
          </a:prstGeom>
        </p:spPr>
        <p:txBody>
          <a:bodyPr wrap="square" lIns="68577" tIns="34289" rIns="68577" bIns="34289" anchor="b">
            <a:spAutoFit/>
          </a:bodyPr>
          <a:lstStyle/>
          <a:p>
            <a:pPr defTabSz="685732"/>
            <a:r>
              <a:rPr lang="da-DK" sz="1500" b="1" kern="1200" cap="all" dirty="0">
                <a:solidFill>
                  <a:srgbClr val="9BBB59"/>
                </a:solidFill>
                <a:latin typeface="Century Gothic" panose="020B0502020202020204" pitchFamily="34" charset="0"/>
                <a:ea typeface="+mn-ea"/>
                <a:cs typeface="+mn-cs"/>
              </a:rPr>
              <a:t>Estados unidos</a:t>
            </a:r>
            <a:endParaRPr lang="en-US" sz="1500" b="1" kern="1200" cap="all" dirty="0">
              <a:solidFill>
                <a:srgbClr val="9BBB59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92EE1D8D-6996-48F3-8DB4-6AD6189B4A95}"/>
              </a:ext>
            </a:extLst>
          </p:cNvPr>
          <p:cNvSpPr/>
          <p:nvPr/>
        </p:nvSpPr>
        <p:spPr>
          <a:xfrm>
            <a:off x="396066" y="1265049"/>
            <a:ext cx="1889211" cy="42832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defTabSz="685732">
              <a:lnSpc>
                <a:spcPts val="1350"/>
              </a:lnSpc>
            </a:pPr>
            <a:r>
              <a:rPr lang="da-DK" kern="1200" dirty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FOB: </a:t>
            </a:r>
            <a:r>
              <a:rPr lang="da-DK" kern="1200" dirty="0" smtClean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lang="es-EC" kern="1200" dirty="0" smtClean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11.27 millones</a:t>
            </a:r>
            <a:endParaRPr lang="en-US" kern="1200" dirty="0">
              <a:solidFill>
                <a:srgbClr val="2C3E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just" defTabSz="685732">
              <a:lnSpc>
                <a:spcPts val="1350"/>
              </a:lnSpc>
            </a:pPr>
            <a:r>
              <a:rPr lang="da-DK" kern="1200" dirty="0" smtClean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TON:    2 400</a:t>
            </a:r>
            <a:endParaRPr lang="da-DK" kern="1200" dirty="0">
              <a:solidFill>
                <a:srgbClr val="2C3E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2648DBA3-989C-40EC-AA57-EDD939C358FA}"/>
              </a:ext>
            </a:extLst>
          </p:cNvPr>
          <p:cNvSpPr/>
          <p:nvPr/>
        </p:nvSpPr>
        <p:spPr>
          <a:xfrm>
            <a:off x="7085697" y="1195224"/>
            <a:ext cx="1676768" cy="300083"/>
          </a:xfrm>
          <a:prstGeom prst="rect">
            <a:avLst/>
          </a:prstGeom>
        </p:spPr>
        <p:txBody>
          <a:bodyPr wrap="square" lIns="68577" tIns="34289" rIns="68577" bIns="34289" anchor="b">
            <a:spAutoFit/>
          </a:bodyPr>
          <a:lstStyle/>
          <a:p>
            <a:pPr defTabSz="685732"/>
            <a:r>
              <a:rPr lang="da-DK" sz="1500" b="1" kern="1200" cap="all" dirty="0">
                <a:solidFill>
                  <a:srgbClr val="F39C12"/>
                </a:solidFill>
                <a:latin typeface="Century Gothic" panose="020B0502020202020204" pitchFamily="34" charset="0"/>
                <a:ea typeface="+mn-ea"/>
                <a:cs typeface="+mn-cs"/>
              </a:rPr>
              <a:t>Hong Kong</a:t>
            </a:r>
            <a:endParaRPr lang="en-US" sz="1500" b="1" kern="1200" cap="all" dirty="0">
              <a:solidFill>
                <a:srgbClr val="F39C12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9DE2B189-B5EC-4652-93E7-AC40B7F6F17A}"/>
              </a:ext>
            </a:extLst>
          </p:cNvPr>
          <p:cNvSpPr/>
          <p:nvPr/>
        </p:nvSpPr>
        <p:spPr>
          <a:xfrm>
            <a:off x="7212678" y="1460675"/>
            <a:ext cx="1804341" cy="42832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defTabSz="685732">
              <a:lnSpc>
                <a:spcPts val="1350"/>
              </a:lnSpc>
            </a:pPr>
            <a:r>
              <a:rPr lang="da-DK" sz="1200" kern="1200" dirty="0" smtClean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FOB: 33.3 millones</a:t>
            </a:r>
            <a:endParaRPr lang="en-US" sz="1200" kern="1200" dirty="0">
              <a:solidFill>
                <a:srgbClr val="2C3E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just" defTabSz="685732">
              <a:lnSpc>
                <a:spcPts val="1350"/>
              </a:lnSpc>
            </a:pPr>
            <a:r>
              <a:rPr lang="da-DK" sz="1200" kern="1200" dirty="0" smtClean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TON:  4 500</a:t>
            </a:r>
            <a:endParaRPr lang="da-DK" sz="1200" kern="1200" dirty="0">
              <a:solidFill>
                <a:srgbClr val="2C3E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53" name="Connector: Elbow 52">
            <a:extLst>
              <a:ext uri="{FF2B5EF4-FFF2-40B4-BE49-F238E27FC236}">
                <a16:creationId xmlns="" xmlns:a16="http://schemas.microsoft.com/office/drawing/2014/main" id="{1588557A-5859-49AF-BCA5-50990D0FD36D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1592975" y="3905157"/>
            <a:ext cx="364954" cy="296591"/>
          </a:xfrm>
          <a:prstGeom prst="bentConnector3">
            <a:avLst>
              <a:gd name="adj1" fmla="val 71532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="" xmlns:a16="http://schemas.microsoft.com/office/drawing/2014/main" id="{F75CEF31-973D-4F04-865C-C0944738F182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1775451" y="3015776"/>
            <a:ext cx="684199" cy="365186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="" xmlns:a16="http://schemas.microsoft.com/office/drawing/2014/main" id="{07525F69-FAAB-4C32-B310-DC00F2556A92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1806362" y="2073003"/>
            <a:ext cx="1090614" cy="942773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="" xmlns:a16="http://schemas.microsoft.com/office/drawing/2014/main" id="{D778C7DB-BCDE-4AF1-8780-57E1330EC1E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90924" y="1350976"/>
            <a:ext cx="480438" cy="323859"/>
          </a:xfrm>
          <a:prstGeom prst="bentConnector3">
            <a:avLst>
              <a:gd name="adj1" fmla="val 50000"/>
            </a:avLst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="" xmlns:a16="http://schemas.microsoft.com/office/drawing/2014/main" id="{A072424A-554F-4C8A-82FC-439588B94F04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2199368" y="1102754"/>
            <a:ext cx="1395217" cy="126032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CuadroTexto"/>
          <p:cNvSpPr txBox="1"/>
          <p:nvPr/>
        </p:nvSpPr>
        <p:spPr>
          <a:xfrm>
            <a:off x="6831143" y="2228011"/>
            <a:ext cx="2185876" cy="114646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32"/>
            <a:r>
              <a:rPr lang="es-EC" kern="1200" dirty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28 PAISES DESTINO </a:t>
            </a:r>
          </a:p>
          <a:p>
            <a:pPr defTabSz="685732"/>
            <a:r>
              <a:rPr lang="es-EC" b="1" kern="1200" dirty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PESO TOTAL: </a:t>
            </a:r>
            <a:endParaRPr lang="es-EC" b="1" kern="1200" dirty="0" smtClean="0">
              <a:solidFill>
                <a:srgbClr val="2C3E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defTabSz="685732"/>
            <a:r>
              <a:rPr lang="es-EC" kern="1200" dirty="0" smtClean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s-EC" kern="1200" dirty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8 784 134,26 Kg</a:t>
            </a:r>
          </a:p>
          <a:p>
            <a:pPr defTabSz="685732"/>
            <a:r>
              <a:rPr lang="es-EC" b="1" kern="1200" dirty="0" smtClean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VALOR USD FOB</a:t>
            </a:r>
            <a:r>
              <a:rPr lang="es-EC" b="1" kern="1200" dirty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:      </a:t>
            </a:r>
            <a:r>
              <a:rPr lang="es-EC" b="1" kern="1200" dirty="0" smtClean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defTabSz="685732"/>
            <a:r>
              <a:rPr lang="es-EC" kern="1200" dirty="0" smtClean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59 </a:t>
            </a:r>
            <a:r>
              <a:rPr lang="es-EC" kern="1200" dirty="0">
                <a:solidFill>
                  <a:srgbClr val="2C3E50"/>
                </a:solidFill>
                <a:latin typeface="Century Gothic" panose="020B0502020202020204" pitchFamily="34" charset="0"/>
                <a:ea typeface="+mn-ea"/>
                <a:cs typeface="+mn-cs"/>
              </a:rPr>
              <a:t>490 874,14</a:t>
            </a:r>
          </a:p>
        </p:txBody>
      </p:sp>
    </p:spTree>
    <p:extLst>
      <p:ext uri="{BB962C8B-B14F-4D97-AF65-F5344CB8AC3E}">
        <p14:creationId xmlns:p14="http://schemas.microsoft.com/office/powerpoint/2010/main" val="3936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>
                <a:latin typeface="Century Gothic" panose="020B0502020202020204" pitchFamily="34" charset="0"/>
              </a:rPr>
              <a:t>EXPORTACIONES A SUIZA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68327C5-B821-4FE9-A59A-A60D9EB59A9A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5 Gráfico" title="TM"/>
          <p:cNvGraphicFramePr/>
          <p:nvPr>
            <p:extLst>
              <p:ext uri="{D42A27DB-BD31-4B8C-83A1-F6EECF244321}">
                <p14:modId xmlns:p14="http://schemas.microsoft.com/office/powerpoint/2010/main" val="373028243"/>
              </p:ext>
            </p:extLst>
          </p:nvPr>
        </p:nvGraphicFramePr>
        <p:xfrm>
          <a:off x="827584" y="1203598"/>
          <a:ext cx="766834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01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13</a:t>
            </a:fld>
            <a:endParaRPr lang="en" dirty="0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5616" y="1635646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Acuerdo Económico Inclusivo entre Ecuador y la Asociación Europea de Libre Comercio </a:t>
            </a:r>
          </a:p>
        </p:txBody>
      </p:sp>
    </p:spTree>
    <p:extLst>
      <p:ext uri="{BB962C8B-B14F-4D97-AF65-F5344CB8AC3E}">
        <p14:creationId xmlns:p14="http://schemas.microsoft.com/office/powerpoint/2010/main" val="10996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4900" y="276075"/>
            <a:ext cx="7139508" cy="749100"/>
          </a:xfrm>
        </p:spPr>
        <p:txBody>
          <a:bodyPr/>
          <a:lstStyle/>
          <a:p>
            <a:r>
              <a:rPr lang="es-EC" b="1" dirty="0" smtClean="0"/>
              <a:t>NEGOCIACION DE SUBPARTIDAS AELC PARA ECUADOR</a:t>
            </a:r>
            <a:endParaRPr lang="es-EC" b="1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14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4274" y="149163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Century Gothic" panose="020B0502020202020204" pitchFamily="34" charset="0"/>
              </a:rPr>
              <a:t>SUIZA – LIECHTENSTEIN</a:t>
            </a:r>
            <a:endParaRPr lang="es-EC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Shape 206"/>
          <p:cNvGraphicFramePr/>
          <p:nvPr>
            <p:extLst>
              <p:ext uri="{D42A27DB-BD31-4B8C-83A1-F6EECF244321}">
                <p14:modId xmlns:p14="http://schemas.microsoft.com/office/powerpoint/2010/main" val="3988069849"/>
              </p:ext>
            </p:extLst>
          </p:nvPr>
        </p:nvGraphicFramePr>
        <p:xfrm>
          <a:off x="1835696" y="1059582"/>
          <a:ext cx="1967640" cy="136761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47382"/>
                <a:gridCol w="1020258"/>
              </a:tblGrid>
              <a:tr h="4114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Tipo de preferencia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No. </a:t>
                      </a:r>
                      <a:r>
                        <a:rPr lang="es-EC" sz="1100" b="1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Subpartidas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Inmediato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697  (98%)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Parcial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376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Exclusión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1 342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Total</a:t>
                      </a:r>
                      <a:endParaRPr lang="es-EC" sz="14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2 415</a:t>
                      </a:r>
                      <a:endParaRPr lang="es-EC" sz="14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Shape 206"/>
          <p:cNvGraphicFramePr/>
          <p:nvPr>
            <p:extLst>
              <p:ext uri="{D42A27DB-BD31-4B8C-83A1-F6EECF244321}">
                <p14:modId xmlns:p14="http://schemas.microsoft.com/office/powerpoint/2010/main" val="2674222826"/>
              </p:ext>
            </p:extLst>
          </p:nvPr>
        </p:nvGraphicFramePr>
        <p:xfrm>
          <a:off x="1835696" y="2574022"/>
          <a:ext cx="1967641" cy="1005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47383"/>
                <a:gridCol w="1020258"/>
              </a:tblGrid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Inmediato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715 (99%)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Parcial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205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Exclusión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467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Total</a:t>
                      </a:r>
                      <a:endParaRPr lang="es-EC" sz="14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1 387</a:t>
                      </a:r>
                      <a:endParaRPr lang="es-EC" sz="14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79376" y="271770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Century Gothic" panose="020B0502020202020204" pitchFamily="34" charset="0"/>
              </a:rPr>
              <a:t>NORUEGA</a:t>
            </a:r>
            <a:endParaRPr lang="es-EC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457195"/>
              </p:ext>
            </p:extLst>
          </p:nvPr>
        </p:nvGraphicFramePr>
        <p:xfrm>
          <a:off x="1835697" y="3654142"/>
          <a:ext cx="1967641" cy="1005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47383"/>
                <a:gridCol w="1020258"/>
              </a:tblGrid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Inmediato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715 (99.8%)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Parcial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205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Exclusión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467</a:t>
                      </a:r>
                      <a:endParaRPr lang="es-EC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Total</a:t>
                      </a:r>
                      <a:endParaRPr lang="es-EC" sz="14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/>
                          <a:cs typeface="Times New Roman"/>
                        </a:rPr>
                        <a:t>1 387</a:t>
                      </a:r>
                      <a:endParaRPr lang="es-EC" sz="14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307232" y="401191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Century Gothic" panose="020B0502020202020204" pitchFamily="34" charset="0"/>
              </a:rPr>
              <a:t>ISLANDIA</a:t>
            </a:r>
            <a:endParaRPr lang="es-EC" b="1" dirty="0"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716016" y="3025477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Prácticamente todos los productos agrícolas tienen concesiones inmediatas o parciales.</a:t>
            </a:r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3211223648"/>
              </p:ext>
            </p:extLst>
          </p:nvPr>
        </p:nvGraphicFramePr>
        <p:xfrm>
          <a:off x="5076056" y="1491630"/>
          <a:ext cx="2592288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04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15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87624" y="1635646"/>
            <a:ext cx="5960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MEDIDAS GUBERNAMENTALES</a:t>
            </a:r>
            <a:endParaRPr lang="es-EC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EC" sz="1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173891" y="2283718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LIBRO </a:t>
            </a:r>
            <a:r>
              <a:rPr lang="es-EC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IV (COPCI): </a:t>
            </a:r>
            <a:r>
              <a:rPr lang="es-EC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“Fomento y promoción de las exportaciones”</a:t>
            </a:r>
            <a:endParaRPr lang="es-EC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Decreto 733 “Reglamento a la aplicación del libro IV del COPCI”</a:t>
            </a:r>
          </a:p>
        </p:txBody>
      </p:sp>
    </p:spTree>
    <p:extLst>
      <p:ext uri="{BB962C8B-B14F-4D97-AF65-F5344CB8AC3E}">
        <p14:creationId xmlns:p14="http://schemas.microsoft.com/office/powerpoint/2010/main" val="30087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Resultado de imagen para Ministerio de Industrias y Productividad.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" t="27206" r="1452" b="26980"/>
          <a:stretch/>
        </p:blipFill>
        <p:spPr bwMode="auto">
          <a:xfrm>
            <a:off x="7304269" y="173484"/>
            <a:ext cx="181110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n relacionada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5" y="2283718"/>
            <a:ext cx="1800200" cy="23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n relacionada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9" r="18494" b="136"/>
          <a:stretch/>
        </p:blipFill>
        <p:spPr bwMode="auto">
          <a:xfrm>
            <a:off x="1915559" y="2546320"/>
            <a:ext cx="1728193" cy="199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pro ecuador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3479"/>
            <a:ext cx="1835696" cy="218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スライド番号プレースホルダー 5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16</a:t>
            </a:fld>
            <a:endParaRPr lang="ja-JP" altLang="en-US"/>
          </a:p>
        </p:txBody>
      </p:sp>
      <p:pic>
        <p:nvPicPr>
          <p:cNvPr id="51" name="図プレースホルダー 50"/>
          <p:cNvPicPr>
            <a:picLocks noGrp="1" noChangeAspect="1"/>
          </p:cNvPicPr>
          <p:nvPr>
            <p:ph type="pic" sz="quarter" idx="2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r="16318"/>
          <a:stretch>
            <a:fillRect/>
          </a:stretch>
        </p:blipFill>
        <p:spPr>
          <a:xfrm>
            <a:off x="6156177" y="126662"/>
            <a:ext cx="392300" cy="392266"/>
          </a:xfrm>
        </p:spPr>
      </p:pic>
      <p:sp>
        <p:nvSpPr>
          <p:cNvPr id="27" name="テキスト プレースホルダー 26"/>
          <p:cNvSpPr>
            <a:spLocks noGrp="1"/>
          </p:cNvSpPr>
          <p:nvPr>
            <p:ph type="body" sz="quarter" idx="25"/>
          </p:nvPr>
        </p:nvSpPr>
        <p:spPr>
          <a:xfrm>
            <a:off x="1971975" y="555526"/>
            <a:ext cx="1615360" cy="1659974"/>
          </a:xfrm>
        </p:spPr>
        <p:txBody>
          <a:bodyPr/>
          <a:lstStyle/>
          <a:p>
            <a:endParaRPr lang="es-EC" altLang="ja-JP" sz="1100" dirty="0" smtClean="0">
              <a:latin typeface="Century Gothic" panose="020B0502020202020204" pitchFamily="34" charset="0"/>
            </a:endParaRPr>
          </a:p>
          <a:p>
            <a:r>
              <a:rPr lang="es-EC" altLang="ja-JP" sz="1100" dirty="0" smtClean="0">
                <a:latin typeface="Century Gothic" panose="020B0502020202020204" pitchFamily="34" charset="0"/>
              </a:rPr>
              <a:t>ECUAPASS</a:t>
            </a:r>
            <a:endParaRPr lang="es-EC" altLang="ja-JP" sz="1100" dirty="0">
              <a:latin typeface="Century Gothic" panose="020B0502020202020204" pitchFamily="34" charset="0"/>
            </a:endParaRPr>
          </a:p>
          <a:p>
            <a:r>
              <a:rPr lang="es-EC" altLang="ja-JP" sz="1100" dirty="0">
                <a:latin typeface="Century Gothic" panose="020B0502020202020204" pitchFamily="34" charset="0"/>
              </a:rPr>
              <a:t>Bases de datos</a:t>
            </a:r>
            <a:endParaRPr lang="ja-JP" altLang="en-US" sz="1100" dirty="0">
              <a:latin typeface="Century Gothic" panose="020B0502020202020204" pitchFamily="34" charset="0"/>
            </a:endParaRPr>
          </a:p>
          <a:p>
            <a:pPr>
              <a:buNone/>
            </a:pPr>
            <a:endParaRPr lang="ja-JP" altLang="en-US" sz="1100" dirty="0">
              <a:latin typeface="Century Gothic" panose="020B0502020202020204" pitchFamily="34" charset="0"/>
            </a:endParaRPr>
          </a:p>
          <a:p>
            <a:endParaRPr kumimoji="1" lang="ja-JP" altLang="en-US" sz="11500" dirty="0">
              <a:latin typeface="Century Gothic" panose="020B0502020202020204" pitchFamily="34" charset="0"/>
            </a:endParaRPr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27"/>
          </p:nvPr>
        </p:nvSpPr>
        <p:spPr>
          <a:xfrm>
            <a:off x="5580113" y="555527"/>
            <a:ext cx="1704155" cy="1617917"/>
          </a:xfrm>
        </p:spPr>
        <p:txBody>
          <a:bodyPr/>
          <a:lstStyle/>
          <a:p>
            <a:pPr algn="just"/>
            <a:r>
              <a:rPr lang="es-EC" altLang="ja-JP" sz="1100" dirty="0">
                <a:latin typeface="Century Gothic" panose="020B0502020202020204" pitchFamily="34" charset="0"/>
              </a:rPr>
              <a:t>Permisos</a:t>
            </a:r>
          </a:p>
          <a:p>
            <a:pPr algn="just"/>
            <a:r>
              <a:rPr lang="es-EC" altLang="ja-JP" sz="1100" dirty="0">
                <a:latin typeface="Century Gothic" panose="020B0502020202020204" pitchFamily="34" charset="0"/>
              </a:rPr>
              <a:t>Agroseguro</a:t>
            </a:r>
          </a:p>
          <a:p>
            <a:pPr algn="just"/>
            <a:r>
              <a:rPr lang="es-EC" altLang="ja-JP" sz="1100" dirty="0">
                <a:latin typeface="Century Gothic" panose="020B0502020202020204" pitchFamily="34" charset="0"/>
              </a:rPr>
              <a:t>Programa</a:t>
            </a:r>
          </a:p>
          <a:p>
            <a:pPr algn="just"/>
            <a:r>
              <a:rPr lang="es-EC" altLang="ja-JP" sz="1100" dirty="0">
                <a:latin typeface="Century Gothic" panose="020B0502020202020204" pitchFamily="34" charset="0"/>
              </a:rPr>
              <a:t>Agenda</a:t>
            </a:r>
          </a:p>
          <a:p>
            <a:pPr algn="just">
              <a:buNone/>
            </a:pPr>
            <a:endParaRPr lang="ja-JP" altLang="en-US" sz="1100" dirty="0">
              <a:latin typeface="Century Gothic" panose="020B0502020202020204" pitchFamily="34" charset="0"/>
            </a:endParaRPr>
          </a:p>
          <a:p>
            <a:pPr algn="just"/>
            <a:endParaRPr kumimoji="1" lang="ja-JP" altLang="en-US" sz="1100" dirty="0">
              <a:latin typeface="Century Gothic" panose="020B0502020202020204" pitchFamily="34" charset="0"/>
            </a:endParaRP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9"/>
          </p:nvPr>
        </p:nvSpPr>
        <p:spPr>
          <a:xfrm>
            <a:off x="3769640" y="2815632"/>
            <a:ext cx="1665706" cy="1595431"/>
          </a:xfrm>
        </p:spPr>
        <p:txBody>
          <a:bodyPr/>
          <a:lstStyle/>
          <a:p>
            <a:pPr marL="171446" indent="-171446" algn="just"/>
            <a:r>
              <a:rPr lang="es-EC" altLang="ja-JP" sz="1100" dirty="0" smtClean="0">
                <a:latin typeface="Century Gothic" panose="020B0502020202020204" pitchFamily="34" charset="0"/>
              </a:rPr>
              <a:t>Políticas</a:t>
            </a:r>
            <a:endParaRPr lang="es-EC" altLang="ja-JP" sz="1100" dirty="0">
              <a:latin typeface="Century Gothic" panose="020B0502020202020204" pitchFamily="34" charset="0"/>
            </a:endParaRPr>
          </a:p>
          <a:p>
            <a:pPr algn="just"/>
            <a:r>
              <a:rPr lang="es-EC" altLang="ja-JP" sz="1100" dirty="0">
                <a:latin typeface="Century Gothic" panose="020B0502020202020204" pitchFamily="34" charset="0"/>
              </a:rPr>
              <a:t>Acuerdo Comerciales Vigentes</a:t>
            </a:r>
          </a:p>
          <a:p>
            <a:pPr algn="just"/>
            <a:r>
              <a:rPr lang="es-EC" altLang="ja-JP" sz="1100" dirty="0">
                <a:latin typeface="Century Gothic" panose="020B0502020202020204" pitchFamily="34" charset="0"/>
              </a:rPr>
              <a:t>Informes relaciones comerciales</a:t>
            </a:r>
          </a:p>
          <a:p>
            <a:endParaRPr kumimoji="1" lang="ja-JP" altLang="en-US" sz="1100" dirty="0">
              <a:latin typeface="Century Gothic" panose="020B0502020202020204" pitchFamily="34" charset="0"/>
            </a:endParaRPr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31"/>
          </p:nvPr>
        </p:nvSpPr>
        <p:spPr>
          <a:xfrm>
            <a:off x="7380313" y="3147815"/>
            <a:ext cx="1591419" cy="1363216"/>
          </a:xfrm>
        </p:spPr>
        <p:txBody>
          <a:bodyPr/>
          <a:lstStyle/>
          <a:p>
            <a:r>
              <a:rPr lang="es-EC" altLang="ja-JP" sz="1100" dirty="0">
                <a:latin typeface="Century Gothic" panose="020B0502020202020204" pitchFamily="34" charset="0"/>
              </a:rPr>
              <a:t>Documentos de control previo</a:t>
            </a:r>
          </a:p>
          <a:p>
            <a:r>
              <a:rPr lang="es-EC" altLang="ja-JP" sz="1100" dirty="0">
                <a:latin typeface="Century Gothic" panose="020B0502020202020204" pitchFamily="34" charset="0"/>
              </a:rPr>
              <a:t>Asistencia para certificaciones</a:t>
            </a:r>
            <a:endParaRPr lang="ja-JP" altLang="en-US" sz="1100" dirty="0">
              <a:latin typeface="Century Gothic" panose="020B0502020202020204" pitchFamily="34" charset="0"/>
            </a:endParaRPr>
          </a:p>
          <a:p>
            <a:endParaRPr kumimoji="1" lang="ja-JP" altLang="en-US" sz="1100" dirty="0">
              <a:latin typeface="Century Gothic" panose="020B0502020202020204" pitchFamily="34" charset="0"/>
            </a:endParaRPr>
          </a:p>
        </p:txBody>
      </p:sp>
      <p:sp>
        <p:nvSpPr>
          <p:cNvPr id="2" name="図プレースホルダー 1"/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3" name="図プレースホルダー 2"/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4" name="図プレースホルダー 3"/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5" name="図プレースホルダー 4"/>
          <p:cNvSpPr>
            <a:spLocks noGrp="1"/>
          </p:cNvSpPr>
          <p:nvPr>
            <p:ph type="pic" sz="quarter" idx="35"/>
          </p:nvPr>
        </p:nvSpPr>
        <p:spPr>
          <a:xfrm rot="10800000">
            <a:off x="2633031" y="2296239"/>
            <a:ext cx="225917" cy="225898"/>
          </a:xfrm>
        </p:spPr>
      </p:sp>
      <p:sp>
        <p:nvSpPr>
          <p:cNvPr id="6" name="図プレースホルダー 5"/>
          <p:cNvSpPr>
            <a:spLocks noGrp="1"/>
          </p:cNvSpPr>
          <p:nvPr>
            <p:ph type="pic" sz="quarter" idx="36"/>
          </p:nvPr>
        </p:nvSpPr>
        <p:spPr/>
      </p:sp>
      <p:pic>
        <p:nvPicPr>
          <p:cNvPr id="2058" name="Picture 10" descr="Resultado de imagen para ministerio de comercio exterior"/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9" t="18934" r="23924" b="26238"/>
          <a:stretch/>
        </p:blipFill>
        <p:spPr bwMode="auto">
          <a:xfrm>
            <a:off x="3703283" y="189459"/>
            <a:ext cx="1716443" cy="18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Shape 487"/>
          <p:cNvGrpSpPr/>
          <p:nvPr/>
        </p:nvGrpSpPr>
        <p:grpSpPr>
          <a:xfrm>
            <a:off x="2486406" y="189458"/>
            <a:ext cx="501415" cy="294132"/>
            <a:chOff x="5247525" y="3007275"/>
            <a:chExt cx="596569" cy="384825"/>
          </a:xfrm>
        </p:grpSpPr>
        <p:sp>
          <p:nvSpPr>
            <p:cNvPr id="38" name="Shape 488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solidFill>
              <a:schemeClr val="bg1"/>
            </a:solidFill>
            <a:ln w="285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Shape 489"/>
            <p:cNvSpPr/>
            <p:nvPr/>
          </p:nvSpPr>
          <p:spPr>
            <a:xfrm>
              <a:off x="5566574" y="3181725"/>
              <a:ext cx="277520" cy="21037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1" name="Shape 403"/>
          <p:cNvGrpSpPr/>
          <p:nvPr/>
        </p:nvGrpSpPr>
        <p:grpSpPr>
          <a:xfrm>
            <a:off x="4475576" y="2476066"/>
            <a:ext cx="369504" cy="369504"/>
            <a:chOff x="2594050" y="1631825"/>
            <a:chExt cx="439625" cy="439625"/>
          </a:xfrm>
        </p:grpSpPr>
        <p:sp>
          <p:nvSpPr>
            <p:cNvPr id="42" name="Shape 40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Shape 40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905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Shape 40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905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Shape 407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" name="17 Marcador de texto"/>
          <p:cNvSpPr>
            <a:spLocks noGrp="1"/>
          </p:cNvSpPr>
          <p:nvPr>
            <p:ph type="body" sz="quarter" idx="23"/>
          </p:nvPr>
        </p:nvSpPr>
        <p:spPr>
          <a:xfrm>
            <a:off x="1" y="2853368"/>
            <a:ext cx="2016224" cy="1739925"/>
          </a:xfrm>
        </p:spPr>
        <p:txBody>
          <a:bodyPr/>
          <a:lstStyle/>
          <a:p>
            <a:pPr algn="just">
              <a:buNone/>
            </a:pPr>
            <a:r>
              <a:rPr lang="es-EC" altLang="ja-JP" sz="1100" dirty="0">
                <a:latin typeface="Century Gothic" panose="020B0502020202020204" pitchFamily="34" charset="0"/>
              </a:rPr>
              <a:t>-Asesoría/Capacitación</a:t>
            </a:r>
          </a:p>
          <a:p>
            <a:pPr algn="just">
              <a:buNone/>
            </a:pPr>
            <a:r>
              <a:rPr lang="es-EC" altLang="ja-JP" sz="1100" dirty="0" smtClean="0">
                <a:latin typeface="Century Gothic" panose="020B0502020202020204" pitchFamily="34" charset="0"/>
              </a:rPr>
              <a:t>-</a:t>
            </a:r>
            <a:r>
              <a:rPr lang="es-EC" altLang="ja-JP" sz="1100" dirty="0">
                <a:latin typeface="Century Gothic" panose="020B0502020202020204" pitchFamily="34" charset="0"/>
              </a:rPr>
              <a:t>Ferias </a:t>
            </a:r>
            <a:r>
              <a:rPr lang="es-EC" altLang="ja-JP" sz="1100" dirty="0" smtClean="0">
                <a:latin typeface="Century Gothic" panose="020B0502020202020204" pitchFamily="34" charset="0"/>
              </a:rPr>
              <a:t>Internacionales</a:t>
            </a:r>
            <a:endParaRPr lang="es-EC" altLang="ja-JP" sz="1100" dirty="0">
              <a:latin typeface="Century Gothic" panose="020B0502020202020204" pitchFamily="34" charset="0"/>
            </a:endParaRPr>
          </a:p>
          <a:p>
            <a:pPr algn="just">
              <a:buNone/>
            </a:pPr>
            <a:r>
              <a:rPr lang="es-EC" altLang="ja-JP" sz="1100" dirty="0">
                <a:latin typeface="Century Gothic" panose="020B0502020202020204" pitchFamily="34" charset="0"/>
              </a:rPr>
              <a:t>-Ruta “</a:t>
            </a:r>
            <a:r>
              <a:rPr lang="es-EC" altLang="ja-JP" sz="1100" dirty="0" err="1">
                <a:latin typeface="Century Gothic" panose="020B0502020202020204" pitchFamily="34" charset="0"/>
              </a:rPr>
              <a:t>ProEcuador</a:t>
            </a:r>
            <a:r>
              <a:rPr lang="es-EC" altLang="ja-JP" sz="1100" dirty="0">
                <a:latin typeface="Century Gothic" panose="020B0502020202020204" pitchFamily="34" charset="0"/>
              </a:rPr>
              <a:t>”</a:t>
            </a:r>
          </a:p>
          <a:p>
            <a:pPr algn="just">
              <a:buNone/>
            </a:pPr>
            <a:r>
              <a:rPr lang="es-EC" altLang="ja-JP" sz="1100" dirty="0">
                <a:latin typeface="Century Gothic" panose="020B0502020202020204" pitchFamily="34" charset="0"/>
              </a:rPr>
              <a:t>-Mapa Logístico</a:t>
            </a:r>
          </a:p>
          <a:p>
            <a:pPr algn="just">
              <a:buNone/>
            </a:pPr>
            <a:r>
              <a:rPr lang="es-EC" altLang="ja-JP" sz="1100" dirty="0">
                <a:latin typeface="Century Gothic" panose="020B0502020202020204" pitchFamily="34" charset="0"/>
              </a:rPr>
              <a:t>-e-Ecuador</a:t>
            </a:r>
          </a:p>
        </p:txBody>
      </p:sp>
      <p:grpSp>
        <p:nvGrpSpPr>
          <p:cNvPr id="52" name="Shape 534"/>
          <p:cNvGrpSpPr/>
          <p:nvPr/>
        </p:nvGrpSpPr>
        <p:grpSpPr>
          <a:xfrm>
            <a:off x="683568" y="2549506"/>
            <a:ext cx="353136" cy="313737"/>
            <a:chOff x="5292575" y="3681900"/>
            <a:chExt cx="420150" cy="373275"/>
          </a:xfrm>
        </p:grpSpPr>
        <p:sp>
          <p:nvSpPr>
            <p:cNvPr id="53" name="Shape 535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solidFill>
              <a:schemeClr val="bg1"/>
            </a:solidFill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Shape 536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Shape 537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Shape 538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Shape 539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Shape 540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Shape 541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Shape 487"/>
          <p:cNvGrpSpPr/>
          <p:nvPr/>
        </p:nvGrpSpPr>
        <p:grpSpPr>
          <a:xfrm>
            <a:off x="7963682" y="2607559"/>
            <a:ext cx="501415" cy="294132"/>
            <a:chOff x="5247525" y="3007275"/>
            <a:chExt cx="596569" cy="384825"/>
          </a:xfrm>
        </p:grpSpPr>
        <p:sp>
          <p:nvSpPr>
            <p:cNvPr id="64" name="Shape 488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solidFill>
              <a:schemeClr val="bg1"/>
            </a:solidFill>
            <a:ln w="285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Shape 489"/>
            <p:cNvSpPr/>
            <p:nvPr/>
          </p:nvSpPr>
          <p:spPr>
            <a:xfrm>
              <a:off x="5566574" y="3181725"/>
              <a:ext cx="277520" cy="21037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700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65491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17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47664" y="1637225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VINCULACION AL DESARROLLO SOSTENIBLE</a:t>
            </a:r>
            <a:endParaRPr lang="es-EC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29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atin typeface="Century Gothic" panose="020B0502020202020204" pitchFamily="34" charset="0"/>
              </a:rPr>
              <a:t>DESARROLLO SOSTENIBLE</a:t>
            </a:r>
            <a:endParaRPr lang="es-EC" dirty="0">
              <a:latin typeface="Century Gothic" panose="020B050202020202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18302109"/>
              </p:ext>
            </p:extLst>
          </p:nvPr>
        </p:nvGraphicFramePr>
        <p:xfrm>
          <a:off x="0" y="987575"/>
          <a:ext cx="320384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2" descr="Resultado de imagen para objetivo 14 de desarrollo sostenib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" r="53867"/>
          <a:stretch/>
        </p:blipFill>
        <p:spPr bwMode="auto">
          <a:xfrm>
            <a:off x="3329534" y="3722662"/>
            <a:ext cx="1391323" cy="122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Resultado de imagen para objetivo 17 de desarrollo sostenibl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0"/>
          <a:stretch/>
        </p:blipFill>
        <p:spPr bwMode="auto">
          <a:xfrm>
            <a:off x="7236297" y="3727678"/>
            <a:ext cx="1513367" cy="122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Resultado de imagen para objetivo 14 de desarrollo sostenib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0"/>
          <a:stretch/>
        </p:blipFill>
        <p:spPr bwMode="auto">
          <a:xfrm>
            <a:off x="5175091" y="3724574"/>
            <a:ext cx="1425318" cy="122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esultado de imagen para objetivo 3 de desarrollo sostenibl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8"/>
          <a:stretch/>
        </p:blipFill>
        <p:spPr bwMode="auto">
          <a:xfrm>
            <a:off x="3347865" y="1064599"/>
            <a:ext cx="1455241" cy="136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Resultado de imagen para objetivo 6 de desarrollo sostenib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92" y="1076117"/>
            <a:ext cx="1455241" cy="135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esultado de imagen para objetivo 7 de desarrollo sostenibl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7"/>
          <a:stretch/>
        </p:blipFill>
        <p:spPr bwMode="auto">
          <a:xfrm>
            <a:off x="7090918" y="1076117"/>
            <a:ext cx="1449588" cy="135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Resultado de imagen para objetivo 8 de desarrollo sostenibl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3"/>
          <a:stretch/>
        </p:blipFill>
        <p:spPr bwMode="auto">
          <a:xfrm>
            <a:off x="4282769" y="2471253"/>
            <a:ext cx="1316010" cy="12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Resultado de imagen para objetivo 12 de desarrollo sostenib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19" y="2474688"/>
            <a:ext cx="1360934" cy="125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Resultado de imagen para 17 objetivos de desarrollo sostenible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3269"/>
          <a:stretch/>
        </p:blipFill>
        <p:spPr bwMode="auto">
          <a:xfrm>
            <a:off x="3206118" y="1059582"/>
            <a:ext cx="5688632" cy="403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8505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Certificaciones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Sostenibles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kumimoji="1" lang="ja-JP" altLang="en-US" sz="900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4644009" y="195486"/>
            <a:ext cx="2016224" cy="2160240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Resultado de imagen para utz certified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" b="2529"/>
          <a:stretch>
            <a:fillRect/>
          </a:stretch>
        </p:blipFill>
        <p:spPr bwMode="auto">
          <a:xfrm>
            <a:off x="107951" y="2782043"/>
            <a:ext cx="2218096" cy="223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global gap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0" t="3704" r="20389" b="8399"/>
          <a:stretch/>
        </p:blipFill>
        <p:spPr bwMode="auto">
          <a:xfrm>
            <a:off x="2633861" y="95250"/>
            <a:ext cx="1990726" cy="24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esultado de imagen para fair trade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" b="634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relacionada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r="5953"/>
          <a:stretch>
            <a:fillRect/>
          </a:stretch>
        </p:blipFill>
        <p:spPr bwMode="auto">
          <a:xfrm>
            <a:off x="6804248" y="97743"/>
            <a:ext cx="2214363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rainforest allian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2045"/>
            <a:ext cx="2063145" cy="18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texto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53253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417689" y="586740"/>
            <a:ext cx="3362154" cy="2777098"/>
          </a:xfrm>
        </p:spPr>
        <p:txBody>
          <a:bodyPr>
            <a:normAutofit/>
          </a:bodyPr>
          <a:lstStyle/>
          <a:p>
            <a:r>
              <a:rPr kumimoji="1" lang="en-US" altLang="ja-JP" sz="2800" dirty="0" err="1">
                <a:latin typeface="Century Gothic" panose="020B0502020202020204" pitchFamily="34" charset="0"/>
              </a:rPr>
              <a:t>Planteamiento</a:t>
            </a:r>
            <a:r>
              <a:rPr kumimoji="1" lang="en-US" altLang="ja-JP" sz="2800" dirty="0">
                <a:latin typeface="Century Gothic" panose="020B0502020202020204" pitchFamily="34" charset="0"/>
              </a:rPr>
              <a:t> del </a:t>
            </a:r>
            <a:r>
              <a:rPr kumimoji="1" lang="en-US" altLang="ja-JP" sz="2800" dirty="0" err="1">
                <a:latin typeface="Century Gothic" panose="020B0502020202020204" pitchFamily="34" charset="0"/>
              </a:rPr>
              <a:t>Problema</a:t>
            </a:r>
            <a:endParaRPr kumimoji="1" lang="ja-JP" altLang="en-US" sz="2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>
          <a:xfrm>
            <a:off x="4454455" y="1851670"/>
            <a:ext cx="4140251" cy="468052"/>
          </a:xfrm>
        </p:spPr>
        <p:txBody>
          <a:bodyPr/>
          <a:lstStyle/>
          <a:p>
            <a:r>
              <a:rPr kumimoji="1" lang="es-EC" altLang="ja-JP" dirty="0" smtClean="0"/>
              <a:t>Falta de conocimiento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/>
          </p:nvPr>
        </p:nvSpPr>
        <p:spPr>
          <a:xfrm>
            <a:off x="4454455" y="555526"/>
            <a:ext cx="4140251" cy="468052"/>
          </a:xfrm>
        </p:spPr>
        <p:txBody>
          <a:bodyPr/>
          <a:lstStyle/>
          <a:p>
            <a:r>
              <a:rPr kumimoji="1" lang="en-US" altLang="ja-JP" dirty="0" err="1" smtClean="0"/>
              <a:t>Balanza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Comercial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1"/>
          </p:nvPr>
        </p:nvSpPr>
        <p:spPr>
          <a:xfrm>
            <a:off x="4454455" y="1203598"/>
            <a:ext cx="4140251" cy="468052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Barreras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3"/>
          </p:nvPr>
        </p:nvSpPr>
        <p:spPr>
          <a:xfrm>
            <a:off x="4476572" y="2539251"/>
            <a:ext cx="4140251" cy="468052"/>
          </a:xfrm>
        </p:spPr>
        <p:txBody>
          <a:bodyPr/>
          <a:lstStyle/>
          <a:p>
            <a:r>
              <a:rPr kumimoji="1" lang="en-US" altLang="ja-JP" dirty="0" err="1" smtClean="0"/>
              <a:t>Tendencia</a:t>
            </a:r>
            <a:r>
              <a:rPr kumimoji="1" lang="en-US" altLang="ja-JP" dirty="0" smtClean="0"/>
              <a:t> de </a:t>
            </a:r>
            <a:r>
              <a:rPr kumimoji="1" lang="en-US" altLang="ja-JP" dirty="0" err="1" smtClean="0"/>
              <a:t>consumo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22" name="テキスト プレースホルダー 9"/>
          <p:cNvSpPr txBox="1">
            <a:spLocks/>
          </p:cNvSpPr>
          <p:nvPr/>
        </p:nvSpPr>
        <p:spPr>
          <a:xfrm>
            <a:off x="395536" y="905949"/>
            <a:ext cx="3024336" cy="468052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1800" b="0" i="0" u="none" strike="noStrike" cap="none" baseline="0">
                <a:solidFill>
                  <a:schemeClr val="accent1"/>
                </a:solidFill>
                <a:latin typeface="Route 159 SemiBold" pitchFamily="50" charset="0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None/>
            </a:pPr>
            <a:r>
              <a:rPr kumimoji="1" lang="en-US" altLang="ja-JP" sz="2400" dirty="0">
                <a:latin typeface="Century Gothic" panose="020B0502020202020204" pitchFamily="34" charset="0"/>
              </a:rPr>
              <a:t>CAPÍTULO 1 </a:t>
            </a:r>
            <a:endParaRPr kumimoji="1" lang="ja-JP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4077235" y="4011911"/>
            <a:ext cx="144016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s-EC"/>
          </a:p>
        </p:txBody>
      </p:sp>
      <p:sp>
        <p:nvSpPr>
          <p:cNvPr id="27" name="26 Rectángulo"/>
          <p:cNvSpPr/>
          <p:nvPr/>
        </p:nvSpPr>
        <p:spPr>
          <a:xfrm>
            <a:off x="4238431" y="4011910"/>
            <a:ext cx="2160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s-EC"/>
          </a:p>
        </p:txBody>
      </p:sp>
      <p:pic>
        <p:nvPicPr>
          <p:cNvPr id="1026" name="Picture 2" descr="Resultado de imagen para AE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84" y="3086215"/>
            <a:ext cx="2588518" cy="18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2884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20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07704" y="1491630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LOS PRODUCTORES Y/O EXPORTADORES DE PITAHAYA EN EL AELC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979712" y="3272085"/>
            <a:ext cx="2959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Comprobación de hipótesis</a:t>
            </a:r>
            <a:endParaRPr lang="es-EC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1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>
                <a:latin typeface="Century Gothic" panose="020B0502020202020204" pitchFamily="34" charset="0"/>
              </a:rPr>
              <a:t>Elementos para el análisis de la información (Internacionalización) según Jiménez (2007</a:t>
            </a:r>
            <a:r>
              <a:rPr lang="es-EC" b="1" dirty="0" smtClean="0">
                <a:latin typeface="Century Gothic" panose="020B0502020202020204" pitchFamily="34" charset="0"/>
              </a:rPr>
              <a:t>)</a:t>
            </a:r>
            <a:endParaRPr lang="es-EC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143778"/>
              </p:ext>
            </p:extLst>
          </p:nvPr>
        </p:nvGraphicFramePr>
        <p:xfrm>
          <a:off x="1403648" y="1419622"/>
          <a:ext cx="6696744" cy="262328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39577"/>
                <a:gridCol w="3957167"/>
              </a:tblGrid>
              <a:tr h="41147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b="1" dirty="0" smtClean="0">
                          <a:effectLst/>
                          <a:latin typeface="Century Gothic" panose="020B0502020202020204" pitchFamily="34" charset="0"/>
                        </a:rPr>
                        <a:t>ELEMENTOS</a:t>
                      </a:r>
                      <a:endParaRPr lang="es-EC" sz="12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b="1" dirty="0" smtClean="0">
                          <a:effectLst/>
                          <a:latin typeface="Century Gothic" panose="020B0502020202020204" pitchFamily="34" charset="0"/>
                        </a:rPr>
                        <a:t>VARIABLES</a:t>
                      </a:r>
                      <a:endParaRPr lang="es-EC" sz="12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7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Características internas de la empresa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22300" algn="l"/>
                        </a:tabLs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Proveedores, MOC, Ventas, localización geográfica, canales de distribución,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7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Competitividad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Precio, calidad, producto, marca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7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Participación de la alta gerencia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Oportunidades de mercado internacionales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7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Participación gubernamental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09800" algn="l"/>
                        </a:tabLs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Apoyo financiero, capacitaciones, desregulación eco. y simplificación administrativa.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36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044700" algn="l"/>
                        </a:tabLs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Tratados comerciales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Flujos de comercio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  <a:latin typeface="Century Gothic" panose="020B0502020202020204" pitchFamily="34" charset="0"/>
                        </a:rPr>
                        <a:t>Influencia de los tratados comerciales</a:t>
                      </a:r>
                      <a:endParaRPr lang="es-EC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1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INTERNACIONALIZACION </a:t>
            </a:r>
            <a:endParaRPr lang="es-EC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03598"/>
            <a:ext cx="6264696" cy="330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5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23</a:t>
            </a:fld>
            <a:endParaRPr lang="en" dirty="0">
              <a:solidFill>
                <a:srgbClr val="0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07704" y="1491630"/>
            <a:ext cx="561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Conclusiones y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0990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プレースホルダー 27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pic>
        <p:nvPicPr>
          <p:cNvPr id="30" name="図プレースホルダー 29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pic>
        <p:nvPicPr>
          <p:cNvPr id="31" name="図プレースホルダー 30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pic>
        <p:nvPicPr>
          <p:cNvPr id="32" name="図プレースホルダー 31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sp>
        <p:nvSpPr>
          <p:cNvPr id="20" name="テキスト プレースホルダー 1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entury Gothic" panose="020B0502020202020204" pitchFamily="34" charset="0"/>
              </a:rPr>
              <a:t>AELC: </a:t>
            </a:r>
            <a:r>
              <a:rPr kumimoji="1" lang="en-US" altLang="ja-JP" dirty="0" err="1" smtClean="0">
                <a:latin typeface="Century Gothic" panose="020B0502020202020204" pitchFamily="34" charset="0"/>
              </a:rPr>
              <a:t>Oportunidad</a:t>
            </a:r>
            <a:endParaRPr kumimoji="1" lang="ja-JP" altLang="en-US" dirty="0">
              <a:latin typeface="Century Gothic" panose="020B0502020202020204" pitchFamily="34" charset="0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entury Gothic" panose="020B0502020202020204" pitchFamily="34" charset="0"/>
              </a:rPr>
              <a:t>Global G.A.P</a:t>
            </a:r>
            <a:endParaRPr kumimoji="1" lang="ja-JP" altLang="en-US" dirty="0">
              <a:latin typeface="Century Gothic" panose="020B0502020202020204" pitchFamily="34" charset="0"/>
            </a:endParaRPr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6"/>
          </p:nvPr>
        </p:nvSpPr>
        <p:spPr>
          <a:xfrm>
            <a:off x="641891" y="3081685"/>
            <a:ext cx="2914414" cy="1650305"/>
          </a:xfrm>
        </p:spPr>
        <p:txBody>
          <a:bodyPr/>
          <a:lstStyle/>
          <a:p>
            <a:pPr>
              <a:buNone/>
            </a:pPr>
            <a:r>
              <a:rPr kumimoji="1" lang="en-US" altLang="ja-JP" dirty="0" err="1" smtClean="0">
                <a:latin typeface="Century Gothic" panose="020B0502020202020204" pitchFamily="34" charset="0"/>
              </a:rPr>
              <a:t>Teoría</a:t>
            </a:r>
            <a:r>
              <a:rPr kumimoji="1" lang="en-US" altLang="ja-JP" dirty="0" smtClean="0">
                <a:latin typeface="Century Gothic" panose="020B0502020202020204" pitchFamily="34" charset="0"/>
              </a:rPr>
              <a:t> de </a:t>
            </a:r>
            <a:r>
              <a:rPr kumimoji="1" lang="en-US" altLang="ja-JP" dirty="0" err="1" smtClean="0">
                <a:latin typeface="Century Gothic" panose="020B0502020202020204" pitchFamily="34" charset="0"/>
              </a:rPr>
              <a:t>redes</a:t>
            </a:r>
            <a:r>
              <a:rPr kumimoji="1" lang="en-US" altLang="ja-JP" dirty="0" smtClean="0">
                <a:latin typeface="Century Gothic" panose="020B0502020202020204" pitchFamily="34" charset="0"/>
              </a:rPr>
              <a:t> </a:t>
            </a:r>
          </a:p>
          <a:p>
            <a:pPr>
              <a:buNone/>
            </a:pPr>
            <a:r>
              <a:rPr kumimoji="1" lang="en-US" altLang="ja-JP" dirty="0" err="1" smtClean="0">
                <a:latin typeface="Century Gothic" panose="020B0502020202020204" pitchFamily="34" charset="0"/>
              </a:rPr>
              <a:t>T.Ventaja</a:t>
            </a:r>
            <a:r>
              <a:rPr kumimoji="1" lang="en-US" altLang="ja-JP" dirty="0" smtClean="0">
                <a:latin typeface="Century Gothic" panose="020B0502020202020204" pitchFamily="34" charset="0"/>
              </a:rPr>
              <a:t> </a:t>
            </a:r>
            <a:r>
              <a:rPr kumimoji="1" lang="en-US" altLang="ja-JP" dirty="0" err="1" smtClean="0">
                <a:latin typeface="Century Gothic" panose="020B0502020202020204" pitchFamily="34" charset="0"/>
              </a:rPr>
              <a:t>competitiva</a:t>
            </a:r>
            <a:r>
              <a:rPr kumimoji="1" lang="en-US" altLang="ja-JP" dirty="0" smtClean="0">
                <a:latin typeface="Century Gothic" panose="020B0502020202020204" pitchFamily="34" charset="0"/>
              </a:rPr>
              <a:t> de las </a:t>
            </a:r>
            <a:r>
              <a:rPr kumimoji="1" lang="en-US" altLang="ja-JP" dirty="0" err="1" smtClean="0">
                <a:latin typeface="Century Gothic" panose="020B0502020202020204" pitchFamily="34" charset="0"/>
              </a:rPr>
              <a:t>naciones</a:t>
            </a:r>
            <a:endParaRPr kumimoji="1" lang="ja-JP" altLang="en-US" dirty="0">
              <a:latin typeface="Century Gothic" panose="020B0502020202020204" pitchFamily="34" charset="0"/>
            </a:endParaRP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8"/>
          </p:nvPr>
        </p:nvSpPr>
        <p:spPr>
          <a:xfrm>
            <a:off x="2987825" y="1299892"/>
            <a:ext cx="1432156" cy="767802"/>
          </a:xfrm>
        </p:spPr>
        <p:txBody>
          <a:bodyPr/>
          <a:lstStyle/>
          <a:p>
            <a:pPr>
              <a:buNone/>
            </a:pPr>
            <a:r>
              <a:rPr lang="en-US" altLang="ja-JP" dirty="0" err="1" smtClean="0">
                <a:latin typeface="Century Gothic" panose="020B0502020202020204" pitchFamily="34" charset="0"/>
              </a:rPr>
              <a:t>Modelo</a:t>
            </a:r>
            <a:r>
              <a:rPr lang="en-US" altLang="ja-JP" dirty="0" smtClean="0">
                <a:latin typeface="Century Gothic" panose="020B0502020202020204" pitchFamily="34" charset="0"/>
              </a:rPr>
              <a:t> Uppsala</a:t>
            </a:r>
            <a:endParaRPr kumimoji="1" lang="ja-JP" altLang="en-US" dirty="0">
              <a:latin typeface="Century Gothic" panose="020B0502020202020204" pitchFamily="34" charset="0"/>
            </a:endParaRPr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9"/>
          </p:nvPr>
        </p:nvSpPr>
        <p:spPr>
          <a:xfrm>
            <a:off x="827584" y="1491631"/>
            <a:ext cx="2520280" cy="720080"/>
          </a:xfrm>
        </p:spPr>
        <p:txBody>
          <a:bodyPr/>
          <a:lstStyle/>
          <a:p>
            <a:r>
              <a:rPr lang="en-US" altLang="ja-JP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Exportación</a:t>
            </a:r>
            <a:r>
              <a:rPr lang="en-US" altLang="ja-JP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altLang="ja-JP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esporádica</a:t>
            </a:r>
            <a:endParaRPr lang="en-US" altLang="ja-JP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73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683568" y="2067694"/>
            <a:ext cx="7348373" cy="530915"/>
          </a:xfrm>
          <a:prstGeom prst="rect">
            <a:avLst/>
          </a:prstGeom>
        </p:spPr>
        <p:txBody>
          <a:bodyPr lIns="91423" tIns="91423" rIns="91423" bIns="91423" anchor="ctr" anchorCtr="0">
            <a:noAutofit/>
          </a:bodyPr>
          <a:lstStyle/>
          <a:p>
            <a:r>
              <a:rPr lang="en" sz="6000" dirty="0" smtClean="0">
                <a:solidFill>
                  <a:srgbClr val="FF8700"/>
                </a:solidFill>
              </a:rPr>
              <a:t>GRACIAS</a:t>
            </a:r>
            <a:br>
              <a:rPr lang="en" sz="6000" dirty="0" smtClean="0">
                <a:solidFill>
                  <a:srgbClr val="FF8700"/>
                </a:solidFill>
              </a:rPr>
            </a:br>
            <a:r>
              <a:rPr lang="en" sz="6000" dirty="0" smtClean="0">
                <a:solidFill>
                  <a:srgbClr val="FF8700"/>
                </a:solidFill>
              </a:rPr>
              <a:t>                  </a:t>
            </a:r>
            <a:r>
              <a:rPr lang="en" sz="6000" cap="none" dirty="0" smtClean="0">
                <a:solidFill>
                  <a:srgbClr val="FF8700"/>
                </a:solidFill>
              </a:rPr>
              <a:t>Por su atencion</a:t>
            </a:r>
            <a:endParaRPr lang="en" sz="6000" dirty="0">
              <a:solidFill>
                <a:srgbClr val="FF8700"/>
              </a:solidFill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">
            <a:extLst>
              <a:ext uri="{FF2B5EF4-FFF2-40B4-BE49-F238E27FC236}">
                <a16:creationId xmlns="" xmlns:a16="http://schemas.microsoft.com/office/drawing/2014/main" id="{42A15A1C-8E12-4F15-8C40-FD514C9D4034}"/>
              </a:ext>
            </a:extLst>
          </p:cNvPr>
          <p:cNvSpPr/>
          <p:nvPr/>
        </p:nvSpPr>
        <p:spPr>
          <a:xfrm>
            <a:off x="1193349" y="3711941"/>
            <a:ext cx="5092576" cy="82120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68579" tIns="28574" rIns="822940" bIns="28574" anchor="ctr"/>
          <a:lstStyle/>
          <a:p>
            <a:pPr lvl="0" algn="just"/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Analizar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las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medidas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gubernamentales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ecuatorianas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implementadas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para la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motivación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de la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internacionalización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de la pitahaya y vol. de x al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mercado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de la AELC.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="" xmlns:a16="http://schemas.microsoft.com/office/drawing/2014/main" id="{11DE4FB5-34F1-4FF0-BEC1-E619F63E7274}"/>
              </a:ext>
            </a:extLst>
          </p:cNvPr>
          <p:cNvSpPr/>
          <p:nvPr/>
        </p:nvSpPr>
        <p:spPr>
          <a:xfrm>
            <a:off x="5714423" y="3499534"/>
            <a:ext cx="1828801" cy="1184728"/>
          </a:xfrm>
          <a:custGeom>
            <a:avLst/>
            <a:gdLst>
              <a:gd name="connsiteX0" fmla="*/ 1596349 w 2438401"/>
              <a:gd name="connsiteY0" fmla="*/ 0 h 1413512"/>
              <a:gd name="connsiteX1" fmla="*/ 2432899 w 2438401"/>
              <a:gd name="connsiteY1" fmla="*/ 51967 h 1413512"/>
              <a:gd name="connsiteX2" fmla="*/ 2438401 w 2438401"/>
              <a:gd name="connsiteY2" fmla="*/ 50800 h 1413512"/>
              <a:gd name="connsiteX3" fmla="*/ 2438401 w 2438401"/>
              <a:gd name="connsiteY3" fmla="*/ 731525 h 1413512"/>
              <a:gd name="connsiteX4" fmla="*/ 762001 w 2438401"/>
              <a:gd name="connsiteY4" fmla="*/ 1413512 h 1413512"/>
              <a:gd name="connsiteX5" fmla="*/ 762001 w 2438401"/>
              <a:gd name="connsiteY5" fmla="*/ 406870 h 1413512"/>
              <a:gd name="connsiteX6" fmla="*/ 758218 w 2438401"/>
              <a:gd name="connsiteY6" fmla="*/ 407672 h 1413512"/>
              <a:gd name="connsiteX7" fmla="*/ 758192 w 2438401"/>
              <a:gd name="connsiteY7" fmla="*/ 407668 h 1413512"/>
              <a:gd name="connsiteX8" fmla="*/ 758192 w 2438401"/>
              <a:gd name="connsiteY8" fmla="*/ 1410971 h 1413512"/>
              <a:gd name="connsiteX9" fmla="*/ 1 w 2438401"/>
              <a:gd name="connsiteY9" fmla="*/ 1192515 h 1413512"/>
              <a:gd name="connsiteX10" fmla="*/ 1 w 2438401"/>
              <a:gd name="connsiteY10" fmla="*/ 283219 h 1413512"/>
              <a:gd name="connsiteX11" fmla="*/ 0 w 2438401"/>
              <a:gd name="connsiteY11" fmla="*/ 283219 h 1413512"/>
              <a:gd name="connsiteX12" fmla="*/ 1 w 2438401"/>
              <a:gd name="connsiteY12" fmla="*/ 283219 h 1413512"/>
              <a:gd name="connsiteX13" fmla="*/ 1 w 2438401"/>
              <a:gd name="connsiteY13" fmla="*/ 279401 h 1413512"/>
              <a:gd name="connsiteX14" fmla="*/ 11177 w 2438401"/>
              <a:gd name="connsiteY14" fmla="*/ 281236 h 1413512"/>
              <a:gd name="connsiteX0" fmla="*/ 1596349 w 2438401"/>
              <a:gd name="connsiteY0" fmla="*/ 0 h 1413512"/>
              <a:gd name="connsiteX1" fmla="*/ 2432899 w 2438401"/>
              <a:gd name="connsiteY1" fmla="*/ 51967 h 1413512"/>
              <a:gd name="connsiteX2" fmla="*/ 2438401 w 2438401"/>
              <a:gd name="connsiteY2" fmla="*/ 50800 h 1413512"/>
              <a:gd name="connsiteX3" fmla="*/ 2438401 w 2438401"/>
              <a:gd name="connsiteY3" fmla="*/ 731525 h 1413512"/>
              <a:gd name="connsiteX4" fmla="*/ 762001 w 2438401"/>
              <a:gd name="connsiteY4" fmla="*/ 1413512 h 1413512"/>
              <a:gd name="connsiteX5" fmla="*/ 762001 w 2438401"/>
              <a:gd name="connsiteY5" fmla="*/ 406870 h 1413512"/>
              <a:gd name="connsiteX6" fmla="*/ 758218 w 2438401"/>
              <a:gd name="connsiteY6" fmla="*/ 407672 h 1413512"/>
              <a:gd name="connsiteX7" fmla="*/ 758192 w 2438401"/>
              <a:gd name="connsiteY7" fmla="*/ 1410971 h 1413512"/>
              <a:gd name="connsiteX8" fmla="*/ 1 w 2438401"/>
              <a:gd name="connsiteY8" fmla="*/ 1192515 h 1413512"/>
              <a:gd name="connsiteX9" fmla="*/ 1 w 2438401"/>
              <a:gd name="connsiteY9" fmla="*/ 283219 h 1413512"/>
              <a:gd name="connsiteX10" fmla="*/ 0 w 2438401"/>
              <a:gd name="connsiteY10" fmla="*/ 283219 h 1413512"/>
              <a:gd name="connsiteX11" fmla="*/ 1 w 2438401"/>
              <a:gd name="connsiteY11" fmla="*/ 283219 h 1413512"/>
              <a:gd name="connsiteX12" fmla="*/ 1 w 2438401"/>
              <a:gd name="connsiteY12" fmla="*/ 279401 h 1413512"/>
              <a:gd name="connsiteX13" fmla="*/ 11177 w 2438401"/>
              <a:gd name="connsiteY13" fmla="*/ 281236 h 1413512"/>
              <a:gd name="connsiteX14" fmla="*/ 1596349 w 2438401"/>
              <a:gd name="connsiteY14" fmla="*/ 0 h 1413512"/>
              <a:gd name="connsiteX0" fmla="*/ 1596349 w 2438401"/>
              <a:gd name="connsiteY0" fmla="*/ 0 h 1413512"/>
              <a:gd name="connsiteX1" fmla="*/ 2432899 w 2438401"/>
              <a:gd name="connsiteY1" fmla="*/ 51967 h 1413512"/>
              <a:gd name="connsiteX2" fmla="*/ 2438401 w 2438401"/>
              <a:gd name="connsiteY2" fmla="*/ 50800 h 1413512"/>
              <a:gd name="connsiteX3" fmla="*/ 2438401 w 2438401"/>
              <a:gd name="connsiteY3" fmla="*/ 731525 h 1413512"/>
              <a:gd name="connsiteX4" fmla="*/ 762001 w 2438401"/>
              <a:gd name="connsiteY4" fmla="*/ 1413512 h 1413512"/>
              <a:gd name="connsiteX5" fmla="*/ 762001 w 2438401"/>
              <a:gd name="connsiteY5" fmla="*/ 406870 h 1413512"/>
              <a:gd name="connsiteX6" fmla="*/ 758192 w 2438401"/>
              <a:gd name="connsiteY6" fmla="*/ 1410971 h 1413512"/>
              <a:gd name="connsiteX7" fmla="*/ 1 w 2438401"/>
              <a:gd name="connsiteY7" fmla="*/ 1192515 h 1413512"/>
              <a:gd name="connsiteX8" fmla="*/ 1 w 2438401"/>
              <a:gd name="connsiteY8" fmla="*/ 283219 h 1413512"/>
              <a:gd name="connsiteX9" fmla="*/ 0 w 2438401"/>
              <a:gd name="connsiteY9" fmla="*/ 283219 h 1413512"/>
              <a:gd name="connsiteX10" fmla="*/ 1 w 2438401"/>
              <a:gd name="connsiteY10" fmla="*/ 283219 h 1413512"/>
              <a:gd name="connsiteX11" fmla="*/ 1 w 2438401"/>
              <a:gd name="connsiteY11" fmla="*/ 279401 h 1413512"/>
              <a:gd name="connsiteX12" fmla="*/ 11177 w 2438401"/>
              <a:gd name="connsiteY12" fmla="*/ 281236 h 1413512"/>
              <a:gd name="connsiteX13" fmla="*/ 1596349 w 2438401"/>
              <a:gd name="connsiteY13" fmla="*/ 0 h 1413512"/>
              <a:gd name="connsiteX0" fmla="*/ 1596349 w 2438401"/>
              <a:gd name="connsiteY0" fmla="*/ 0 h 1413512"/>
              <a:gd name="connsiteX1" fmla="*/ 2432899 w 2438401"/>
              <a:gd name="connsiteY1" fmla="*/ 51967 h 1413512"/>
              <a:gd name="connsiteX2" fmla="*/ 2438401 w 2438401"/>
              <a:gd name="connsiteY2" fmla="*/ 50800 h 1413512"/>
              <a:gd name="connsiteX3" fmla="*/ 2438401 w 2438401"/>
              <a:gd name="connsiteY3" fmla="*/ 731525 h 1413512"/>
              <a:gd name="connsiteX4" fmla="*/ 762001 w 2438401"/>
              <a:gd name="connsiteY4" fmla="*/ 1413512 h 1413512"/>
              <a:gd name="connsiteX5" fmla="*/ 758192 w 2438401"/>
              <a:gd name="connsiteY5" fmla="*/ 1410971 h 1413512"/>
              <a:gd name="connsiteX6" fmla="*/ 1 w 2438401"/>
              <a:gd name="connsiteY6" fmla="*/ 1192515 h 1413512"/>
              <a:gd name="connsiteX7" fmla="*/ 1 w 2438401"/>
              <a:gd name="connsiteY7" fmla="*/ 283219 h 1413512"/>
              <a:gd name="connsiteX8" fmla="*/ 0 w 2438401"/>
              <a:gd name="connsiteY8" fmla="*/ 283219 h 1413512"/>
              <a:gd name="connsiteX9" fmla="*/ 1 w 2438401"/>
              <a:gd name="connsiteY9" fmla="*/ 283219 h 1413512"/>
              <a:gd name="connsiteX10" fmla="*/ 1 w 2438401"/>
              <a:gd name="connsiteY10" fmla="*/ 279401 h 1413512"/>
              <a:gd name="connsiteX11" fmla="*/ 11177 w 2438401"/>
              <a:gd name="connsiteY11" fmla="*/ 281236 h 1413512"/>
              <a:gd name="connsiteX12" fmla="*/ 1596349 w 2438401"/>
              <a:gd name="connsiteY12" fmla="*/ 0 h 141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1" h="1413512">
                <a:moveTo>
                  <a:pt x="1596349" y="0"/>
                </a:moveTo>
                <a:lnTo>
                  <a:pt x="2432899" y="51967"/>
                </a:lnTo>
                <a:lnTo>
                  <a:pt x="2438401" y="50800"/>
                </a:lnTo>
                <a:lnTo>
                  <a:pt x="2438401" y="731525"/>
                </a:lnTo>
                <a:lnTo>
                  <a:pt x="762001" y="1413512"/>
                </a:lnTo>
                <a:lnTo>
                  <a:pt x="758192" y="1410971"/>
                </a:lnTo>
                <a:lnTo>
                  <a:pt x="1" y="1192515"/>
                </a:lnTo>
                <a:lnTo>
                  <a:pt x="1" y="283219"/>
                </a:lnTo>
                <a:lnTo>
                  <a:pt x="0" y="283219"/>
                </a:lnTo>
                <a:lnTo>
                  <a:pt x="1" y="283219"/>
                </a:lnTo>
                <a:lnTo>
                  <a:pt x="1" y="279401"/>
                </a:lnTo>
                <a:lnTo>
                  <a:pt x="11177" y="281236"/>
                </a:lnTo>
                <a:lnTo>
                  <a:pt x="1596349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79" tIns="34289" rIns="68579" bIns="3428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783"/>
            <a:endParaRPr baseline="-250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338740-9A28-4E12-B334-A684B261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95486"/>
            <a:ext cx="7348373" cy="53091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OBJETIVOS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0D89C1-E678-4E97-A388-CA1799D47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568" y="673158"/>
            <a:ext cx="7348373" cy="1015628"/>
          </a:xfrm>
        </p:spPr>
        <p:txBody>
          <a:bodyPr/>
          <a:lstStyle/>
          <a:p>
            <a:pPr algn="just"/>
            <a:r>
              <a:rPr lang="en-US" sz="1800" dirty="0" err="1">
                <a:latin typeface="Century Gothic" panose="020B0502020202020204" pitchFamily="34" charset="0"/>
              </a:rPr>
              <a:t>Identificar</a:t>
            </a:r>
            <a:r>
              <a:rPr lang="en-US" sz="1800" dirty="0">
                <a:latin typeface="Century Gothic" panose="020B0502020202020204" pitchFamily="34" charset="0"/>
              </a:rPr>
              <a:t> el </a:t>
            </a:r>
            <a:r>
              <a:rPr lang="en-US" sz="1800" dirty="0" err="1">
                <a:latin typeface="Century Gothic" panose="020B0502020202020204" pitchFamily="34" charset="0"/>
              </a:rPr>
              <a:t>proceso</a:t>
            </a:r>
            <a:r>
              <a:rPr lang="en-US" sz="1800" dirty="0">
                <a:latin typeface="Century Gothic" panose="020B0502020202020204" pitchFamily="34" charset="0"/>
              </a:rPr>
              <a:t> de </a:t>
            </a:r>
            <a:r>
              <a:rPr lang="en-US" sz="1800" dirty="0" err="1">
                <a:latin typeface="Century Gothic" panose="020B0502020202020204" pitchFamily="34" charset="0"/>
              </a:rPr>
              <a:t>internacionalización</a:t>
            </a:r>
            <a:r>
              <a:rPr lang="en-US" sz="1800" dirty="0">
                <a:latin typeface="Century Gothic" panose="020B0502020202020204" pitchFamily="34" charset="0"/>
              </a:rPr>
              <a:t> de las </a:t>
            </a:r>
            <a:r>
              <a:rPr lang="en-US" sz="1800" dirty="0" err="1">
                <a:latin typeface="Century Gothic" panose="020B0502020202020204" pitchFamily="34" charset="0"/>
              </a:rPr>
              <a:t>empresas</a:t>
            </a:r>
            <a:r>
              <a:rPr lang="en-US" sz="1800" dirty="0">
                <a:latin typeface="Century Gothic" panose="020B0502020202020204" pitchFamily="34" charset="0"/>
              </a:rPr>
              <a:t> p/x pitahaya de la </a:t>
            </a:r>
            <a:r>
              <a:rPr lang="en-US" sz="1800" dirty="0" err="1">
                <a:latin typeface="Century Gothic" panose="020B0502020202020204" pitchFamily="34" charset="0"/>
              </a:rPr>
              <a:t>región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amazónica</a:t>
            </a:r>
            <a:r>
              <a:rPr lang="en-US" sz="1800" dirty="0">
                <a:latin typeface="Century Gothic" panose="020B0502020202020204" pitchFamily="34" charset="0"/>
              </a:rPr>
              <a:t> a la AELC, con </a:t>
            </a:r>
            <a:r>
              <a:rPr lang="en-US" sz="1800" dirty="0" err="1">
                <a:latin typeface="Century Gothic" panose="020B0502020202020204" pitchFamily="34" charset="0"/>
              </a:rPr>
              <a:t>é</a:t>
            </a:r>
            <a:r>
              <a:rPr lang="en-US" sz="1800" dirty="0" err="1" smtClean="0">
                <a:latin typeface="Century Gothic" panose="020B0502020202020204" pitchFamily="34" charset="0"/>
              </a:rPr>
              <a:t>nfasis</a:t>
            </a:r>
            <a:r>
              <a:rPr lang="en-US" sz="1800" dirty="0" smtClean="0">
                <a:latin typeface="Century Gothic" panose="020B0502020202020204" pitchFamily="34" charset="0"/>
              </a:rPr>
              <a:t> </a:t>
            </a:r>
            <a:r>
              <a:rPr lang="en-US" sz="1800" dirty="0" err="1" smtClean="0">
                <a:latin typeface="Century Gothic" panose="020B0502020202020204" pitchFamily="34" charset="0"/>
              </a:rPr>
              <a:t>en</a:t>
            </a:r>
            <a:r>
              <a:rPr lang="en-US" sz="1800" dirty="0" smtClean="0">
                <a:latin typeface="Century Gothic" panose="020B0502020202020204" pitchFamily="34" charset="0"/>
              </a:rPr>
              <a:t> el </a:t>
            </a:r>
            <a:r>
              <a:rPr lang="en-US" sz="1800" dirty="0" err="1" smtClean="0">
                <a:latin typeface="Century Gothic" panose="020B0502020202020204" pitchFamily="34" charset="0"/>
              </a:rPr>
              <a:t>desarrollo</a:t>
            </a:r>
            <a:r>
              <a:rPr lang="en-US" sz="1800" dirty="0" smtClean="0">
                <a:latin typeface="Century Gothic" panose="020B0502020202020204" pitchFamily="34" charset="0"/>
              </a:rPr>
              <a:t> </a:t>
            </a:r>
            <a:r>
              <a:rPr lang="en-US" sz="1800" dirty="0" err="1" smtClean="0">
                <a:latin typeface="Century Gothic" panose="020B0502020202020204" pitchFamily="34" charset="0"/>
              </a:rPr>
              <a:t>sostenible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69" name="Rectangle">
            <a:extLst>
              <a:ext uri="{FF2B5EF4-FFF2-40B4-BE49-F238E27FC236}">
                <a16:creationId xmlns="" xmlns:a16="http://schemas.microsoft.com/office/drawing/2014/main" id="{749932E6-C8CB-4B54-AE27-7644CB5CF558}"/>
              </a:ext>
            </a:extLst>
          </p:cNvPr>
          <p:cNvSpPr/>
          <p:nvPr/>
        </p:nvSpPr>
        <p:spPr>
          <a:xfrm>
            <a:off x="1193348" y="1803943"/>
            <a:ext cx="5092576" cy="89692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68579" tIns="28574" rIns="822940" bIns="28574" anchor="ctr"/>
          <a:lstStyle/>
          <a:p>
            <a:pPr lvl="0" algn="just"/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Determinar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los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factores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común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de las p/x de pitahaya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hacia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a la AELC 2013-2018, para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generar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una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ventaja</a:t>
            </a:r>
            <a:r>
              <a:rPr lang="en-U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competitiva</a:t>
            </a:r>
            <a:r>
              <a:rPr lang="en-US" sz="12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  <a:endParaRPr lang="en-US" sz="12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Rectangle">
            <a:extLst>
              <a:ext uri="{FF2B5EF4-FFF2-40B4-BE49-F238E27FC236}">
                <a16:creationId xmlns="" xmlns:a16="http://schemas.microsoft.com/office/drawing/2014/main" id="{653577AD-D370-4886-BB4D-0BB23312E9F6}"/>
              </a:ext>
            </a:extLst>
          </p:cNvPr>
          <p:cNvSpPr/>
          <p:nvPr/>
        </p:nvSpPr>
        <p:spPr>
          <a:xfrm>
            <a:off x="1193348" y="2812053"/>
            <a:ext cx="5097764" cy="84747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68579" tIns="28574" rIns="822940" bIns="28574" anchor="ctr"/>
          <a:lstStyle/>
          <a:p>
            <a:pPr lvl="0" algn="just"/>
            <a:r>
              <a:rPr lang="en-US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Analizar</a:t>
            </a: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 el </a:t>
            </a:r>
            <a:r>
              <a:rPr lang="en-US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contenido</a:t>
            </a: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 del </a:t>
            </a:r>
            <a:r>
              <a:rPr lang="en-US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acuerdo</a:t>
            </a: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 de la AELC y </a:t>
            </a:r>
            <a:r>
              <a:rPr lang="en-US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sus</a:t>
            </a: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beneficios</a:t>
            </a: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 para </a:t>
            </a:r>
            <a:r>
              <a:rPr lang="en-US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los</a:t>
            </a: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exportadores</a:t>
            </a: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ecuatorianos</a:t>
            </a: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6" name="Figure">
            <a:extLst>
              <a:ext uri="{FF2B5EF4-FFF2-40B4-BE49-F238E27FC236}">
                <a16:creationId xmlns="" xmlns:a16="http://schemas.microsoft.com/office/drawing/2014/main" id="{7E1EF5A6-9629-4298-A385-EB88EE2C978B}"/>
              </a:ext>
            </a:extLst>
          </p:cNvPr>
          <p:cNvSpPr/>
          <p:nvPr/>
        </p:nvSpPr>
        <p:spPr>
          <a:xfrm>
            <a:off x="6285922" y="3537634"/>
            <a:ext cx="1257300" cy="1146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790"/>
                </a:moveTo>
                <a:lnTo>
                  <a:pt x="0" y="21600"/>
                </a:lnTo>
                <a:lnTo>
                  <a:pt x="0" y="5637"/>
                </a:lnTo>
                <a:lnTo>
                  <a:pt x="21600" y="0"/>
                </a:ln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7" name="Figure">
            <a:extLst>
              <a:ext uri="{FF2B5EF4-FFF2-40B4-BE49-F238E27FC236}">
                <a16:creationId xmlns="" xmlns:a16="http://schemas.microsoft.com/office/drawing/2014/main" id="{40727A5B-2F82-46AA-A89E-D704C18DD73F}"/>
              </a:ext>
            </a:extLst>
          </p:cNvPr>
          <p:cNvSpPr/>
          <p:nvPr/>
        </p:nvSpPr>
        <p:spPr>
          <a:xfrm>
            <a:off x="5714422" y="3499534"/>
            <a:ext cx="1825944" cy="369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006"/>
                </a:moveTo>
                <a:lnTo>
                  <a:pt x="14163" y="0"/>
                </a:lnTo>
                <a:lnTo>
                  <a:pt x="21600" y="2759"/>
                </a:lnTo>
                <a:lnTo>
                  <a:pt x="6727" y="2160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402EB490-0C3F-4F2B-95BB-646CB1069E80}"/>
              </a:ext>
            </a:extLst>
          </p:cNvPr>
          <p:cNvGrpSpPr/>
          <p:nvPr/>
        </p:nvGrpSpPr>
        <p:grpSpPr>
          <a:xfrm>
            <a:off x="5731570" y="1678078"/>
            <a:ext cx="1828801" cy="1057039"/>
            <a:chOff x="6661199" y="3560650"/>
            <a:chExt cx="2438401" cy="1073152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E3A3EF5F-5774-4C5E-9BD1-2A2E56141FD3}"/>
                </a:ext>
              </a:extLst>
            </p:cNvPr>
            <p:cNvSpPr/>
            <p:nvPr/>
          </p:nvSpPr>
          <p:spPr>
            <a:xfrm>
              <a:off x="6661199" y="3560651"/>
              <a:ext cx="2438401" cy="1073151"/>
            </a:xfrm>
            <a:custGeom>
              <a:avLst/>
              <a:gdLst>
                <a:gd name="connsiteX0" fmla="*/ 758192 w 2438401"/>
                <a:gd name="connsiteY0" fmla="*/ 0 h 1073151"/>
                <a:gd name="connsiteX1" fmla="*/ 758192 w 2438401"/>
                <a:gd name="connsiteY1" fmla="*/ 990602 h 1073151"/>
                <a:gd name="connsiteX2" fmla="*/ 758218 w 2438401"/>
                <a:gd name="connsiteY2" fmla="*/ 990601 h 1073151"/>
                <a:gd name="connsiteX3" fmla="*/ 762001 w 2438401"/>
                <a:gd name="connsiteY3" fmla="*/ 990787 h 1073151"/>
                <a:gd name="connsiteX4" fmla="*/ 762001 w 2438401"/>
                <a:gd name="connsiteY4" fmla="*/ 0 h 1073151"/>
                <a:gd name="connsiteX5" fmla="*/ 2438401 w 2438401"/>
                <a:gd name="connsiteY5" fmla="*/ 374659 h 1073151"/>
                <a:gd name="connsiteX6" fmla="*/ 2438401 w 2438401"/>
                <a:gd name="connsiteY6" fmla="*/ 1073151 h 1073151"/>
                <a:gd name="connsiteX7" fmla="*/ 2419370 w 2438401"/>
                <a:gd name="connsiteY7" fmla="*/ 1072402 h 1073151"/>
                <a:gd name="connsiteX8" fmla="*/ 2434592 w 2438401"/>
                <a:gd name="connsiteY8" fmla="*/ 1073151 h 1073151"/>
                <a:gd name="connsiteX9" fmla="*/ 1948237 w 2438401"/>
                <a:gd name="connsiteY9" fmla="*/ 1073151 h 1073151"/>
                <a:gd name="connsiteX10" fmla="*/ 0 w 2438401"/>
                <a:gd name="connsiteY10" fmla="*/ 1023621 h 1073151"/>
                <a:gd name="connsiteX11" fmla="*/ 1 w 2438401"/>
                <a:gd name="connsiteY11" fmla="*/ 1023621 h 1073151"/>
                <a:gd name="connsiteX12" fmla="*/ 1 w 2438401"/>
                <a:gd name="connsiteY12" fmla="*/ 111745 h 1073151"/>
                <a:gd name="connsiteX0" fmla="*/ 758192 w 2438401"/>
                <a:gd name="connsiteY0" fmla="*/ 0 h 1073151"/>
                <a:gd name="connsiteX1" fmla="*/ 758192 w 2438401"/>
                <a:gd name="connsiteY1" fmla="*/ 990602 h 1073151"/>
                <a:gd name="connsiteX2" fmla="*/ 758218 w 2438401"/>
                <a:gd name="connsiteY2" fmla="*/ 990601 h 1073151"/>
                <a:gd name="connsiteX3" fmla="*/ 762001 w 2438401"/>
                <a:gd name="connsiteY3" fmla="*/ 0 h 1073151"/>
                <a:gd name="connsiteX4" fmla="*/ 2438401 w 2438401"/>
                <a:gd name="connsiteY4" fmla="*/ 374659 h 1073151"/>
                <a:gd name="connsiteX5" fmla="*/ 2438401 w 2438401"/>
                <a:gd name="connsiteY5" fmla="*/ 1073151 h 1073151"/>
                <a:gd name="connsiteX6" fmla="*/ 2419370 w 2438401"/>
                <a:gd name="connsiteY6" fmla="*/ 1072402 h 1073151"/>
                <a:gd name="connsiteX7" fmla="*/ 2434592 w 2438401"/>
                <a:gd name="connsiteY7" fmla="*/ 1073151 h 1073151"/>
                <a:gd name="connsiteX8" fmla="*/ 1948237 w 2438401"/>
                <a:gd name="connsiteY8" fmla="*/ 1073151 h 1073151"/>
                <a:gd name="connsiteX9" fmla="*/ 0 w 2438401"/>
                <a:gd name="connsiteY9" fmla="*/ 1023621 h 1073151"/>
                <a:gd name="connsiteX10" fmla="*/ 1 w 2438401"/>
                <a:gd name="connsiteY10" fmla="*/ 1023621 h 1073151"/>
                <a:gd name="connsiteX11" fmla="*/ 1 w 2438401"/>
                <a:gd name="connsiteY11" fmla="*/ 111745 h 1073151"/>
                <a:gd name="connsiteX12" fmla="*/ 758192 w 2438401"/>
                <a:gd name="connsiteY12" fmla="*/ 0 h 1073151"/>
                <a:gd name="connsiteX0" fmla="*/ 758192 w 2438401"/>
                <a:gd name="connsiteY0" fmla="*/ 0 h 1073151"/>
                <a:gd name="connsiteX1" fmla="*/ 758192 w 2438401"/>
                <a:gd name="connsiteY1" fmla="*/ 990602 h 1073151"/>
                <a:gd name="connsiteX2" fmla="*/ 762001 w 2438401"/>
                <a:gd name="connsiteY2" fmla="*/ 0 h 1073151"/>
                <a:gd name="connsiteX3" fmla="*/ 2438401 w 2438401"/>
                <a:gd name="connsiteY3" fmla="*/ 374659 h 1073151"/>
                <a:gd name="connsiteX4" fmla="*/ 2438401 w 2438401"/>
                <a:gd name="connsiteY4" fmla="*/ 1073151 h 1073151"/>
                <a:gd name="connsiteX5" fmla="*/ 2419370 w 2438401"/>
                <a:gd name="connsiteY5" fmla="*/ 1072402 h 1073151"/>
                <a:gd name="connsiteX6" fmla="*/ 2434592 w 2438401"/>
                <a:gd name="connsiteY6" fmla="*/ 1073151 h 1073151"/>
                <a:gd name="connsiteX7" fmla="*/ 1948237 w 2438401"/>
                <a:gd name="connsiteY7" fmla="*/ 1073151 h 1073151"/>
                <a:gd name="connsiteX8" fmla="*/ 0 w 2438401"/>
                <a:gd name="connsiteY8" fmla="*/ 1023621 h 1073151"/>
                <a:gd name="connsiteX9" fmla="*/ 1 w 2438401"/>
                <a:gd name="connsiteY9" fmla="*/ 1023621 h 1073151"/>
                <a:gd name="connsiteX10" fmla="*/ 1 w 2438401"/>
                <a:gd name="connsiteY10" fmla="*/ 111745 h 1073151"/>
                <a:gd name="connsiteX11" fmla="*/ 758192 w 2438401"/>
                <a:gd name="connsiteY11" fmla="*/ 0 h 1073151"/>
                <a:gd name="connsiteX0" fmla="*/ 758192 w 2438401"/>
                <a:gd name="connsiteY0" fmla="*/ 0 h 1073151"/>
                <a:gd name="connsiteX1" fmla="*/ 762001 w 2438401"/>
                <a:gd name="connsiteY1" fmla="*/ 0 h 1073151"/>
                <a:gd name="connsiteX2" fmla="*/ 2438401 w 2438401"/>
                <a:gd name="connsiteY2" fmla="*/ 374659 h 1073151"/>
                <a:gd name="connsiteX3" fmla="*/ 2438401 w 2438401"/>
                <a:gd name="connsiteY3" fmla="*/ 1073151 h 1073151"/>
                <a:gd name="connsiteX4" fmla="*/ 2419370 w 2438401"/>
                <a:gd name="connsiteY4" fmla="*/ 1072402 h 1073151"/>
                <a:gd name="connsiteX5" fmla="*/ 2434592 w 2438401"/>
                <a:gd name="connsiteY5" fmla="*/ 1073151 h 1073151"/>
                <a:gd name="connsiteX6" fmla="*/ 1948237 w 2438401"/>
                <a:gd name="connsiteY6" fmla="*/ 1073151 h 1073151"/>
                <a:gd name="connsiteX7" fmla="*/ 0 w 2438401"/>
                <a:gd name="connsiteY7" fmla="*/ 1023621 h 1073151"/>
                <a:gd name="connsiteX8" fmla="*/ 1 w 2438401"/>
                <a:gd name="connsiteY8" fmla="*/ 1023621 h 1073151"/>
                <a:gd name="connsiteX9" fmla="*/ 1 w 2438401"/>
                <a:gd name="connsiteY9" fmla="*/ 111745 h 1073151"/>
                <a:gd name="connsiteX10" fmla="*/ 758192 w 2438401"/>
                <a:gd name="connsiteY10" fmla="*/ 0 h 107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38401" h="1073151">
                  <a:moveTo>
                    <a:pt x="758192" y="0"/>
                  </a:moveTo>
                  <a:lnTo>
                    <a:pt x="762001" y="0"/>
                  </a:lnTo>
                  <a:lnTo>
                    <a:pt x="2438401" y="374659"/>
                  </a:lnTo>
                  <a:lnTo>
                    <a:pt x="2438401" y="1073151"/>
                  </a:lnTo>
                  <a:lnTo>
                    <a:pt x="2419370" y="1072402"/>
                  </a:lnTo>
                  <a:lnTo>
                    <a:pt x="2434592" y="1073151"/>
                  </a:lnTo>
                  <a:lnTo>
                    <a:pt x="1948237" y="1073151"/>
                  </a:lnTo>
                  <a:lnTo>
                    <a:pt x="0" y="1023621"/>
                  </a:lnTo>
                  <a:lnTo>
                    <a:pt x="1" y="1023621"/>
                  </a:lnTo>
                  <a:lnTo>
                    <a:pt x="1" y="111745"/>
                  </a:lnTo>
                  <a:lnTo>
                    <a:pt x="75819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" name="Figure">
              <a:extLst>
                <a:ext uri="{FF2B5EF4-FFF2-40B4-BE49-F238E27FC236}">
                  <a16:creationId xmlns="" xmlns:a16="http://schemas.microsoft.com/office/drawing/2014/main" id="{61D49092-5778-4D28-907C-9DE5FA6BADA1}"/>
                </a:ext>
              </a:extLst>
            </p:cNvPr>
            <p:cNvSpPr/>
            <p:nvPr/>
          </p:nvSpPr>
          <p:spPr>
            <a:xfrm>
              <a:off x="7423200" y="3560650"/>
              <a:ext cx="1676400" cy="107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0271"/>
                  </a:lnTo>
                  <a:lnTo>
                    <a:pt x="0" y="0"/>
                  </a:lnTo>
                  <a:lnTo>
                    <a:pt x="21600" y="7541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" name="Figure">
              <a:extLst>
                <a:ext uri="{FF2B5EF4-FFF2-40B4-BE49-F238E27FC236}">
                  <a16:creationId xmlns="" xmlns:a16="http://schemas.microsoft.com/office/drawing/2014/main" id="{2D40E0B8-68F4-45E7-BE05-7B87A8243251}"/>
                </a:ext>
              </a:extLst>
            </p:cNvPr>
            <p:cNvSpPr/>
            <p:nvPr/>
          </p:nvSpPr>
          <p:spPr>
            <a:xfrm>
              <a:off x="6661199" y="4551251"/>
              <a:ext cx="2434592" cy="8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640"/>
                  </a:moveTo>
                  <a:lnTo>
                    <a:pt x="17285" y="21600"/>
                  </a:lnTo>
                  <a:lnTo>
                    <a:pt x="21600" y="21600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="" xmlns:a16="http://schemas.microsoft.com/office/drawing/2014/main" id="{D9F890EB-C33E-4404-8C84-C665C80DFD2F}"/>
              </a:ext>
            </a:extLst>
          </p:cNvPr>
          <p:cNvSpPr/>
          <p:nvPr/>
        </p:nvSpPr>
        <p:spPr>
          <a:xfrm>
            <a:off x="5719611" y="2783405"/>
            <a:ext cx="1828800" cy="951852"/>
          </a:xfrm>
          <a:custGeom>
            <a:avLst/>
            <a:gdLst>
              <a:gd name="connsiteX0" fmla="*/ 0 w 2438400"/>
              <a:gd name="connsiteY0" fmla="*/ 0 h 920751"/>
              <a:gd name="connsiteX1" fmla="*/ 758191 w 2438400"/>
              <a:gd name="connsiteY1" fmla="*/ 0 h 920751"/>
              <a:gd name="connsiteX2" fmla="*/ 758191 w 2438400"/>
              <a:gd name="connsiteY2" fmla="*/ 288032 h 920751"/>
              <a:gd name="connsiteX3" fmla="*/ 762000 w 2438400"/>
              <a:gd name="connsiteY3" fmla="*/ 288032 h 920751"/>
              <a:gd name="connsiteX4" fmla="*/ 762000 w 2438400"/>
              <a:gd name="connsiteY4" fmla="*/ 0 h 920751"/>
              <a:gd name="connsiteX5" fmla="*/ 2438400 w 2438400"/>
              <a:gd name="connsiteY5" fmla="*/ 0 h 920751"/>
              <a:gd name="connsiteX6" fmla="*/ 2438400 w 2438400"/>
              <a:gd name="connsiteY6" fmla="*/ 618481 h 920751"/>
              <a:gd name="connsiteX7" fmla="*/ 762000 w 2438400"/>
              <a:gd name="connsiteY7" fmla="*/ 920751 h 920751"/>
              <a:gd name="connsiteX8" fmla="*/ 762000 w 2438400"/>
              <a:gd name="connsiteY8" fmla="*/ 648072 h 920751"/>
              <a:gd name="connsiteX9" fmla="*/ 758191 w 2438400"/>
              <a:gd name="connsiteY9" fmla="*/ 648072 h 920751"/>
              <a:gd name="connsiteX10" fmla="*/ 758191 w 2438400"/>
              <a:gd name="connsiteY10" fmla="*/ 920751 h 920751"/>
              <a:gd name="connsiteX11" fmla="*/ 0 w 2438400"/>
              <a:gd name="connsiteY11" fmla="*/ 820406 h 920751"/>
              <a:gd name="connsiteX0" fmla="*/ 0 w 2438400"/>
              <a:gd name="connsiteY0" fmla="*/ 0 h 920751"/>
              <a:gd name="connsiteX1" fmla="*/ 758191 w 2438400"/>
              <a:gd name="connsiteY1" fmla="*/ 0 h 920751"/>
              <a:gd name="connsiteX2" fmla="*/ 758191 w 2438400"/>
              <a:gd name="connsiteY2" fmla="*/ 288032 h 920751"/>
              <a:gd name="connsiteX3" fmla="*/ 762000 w 2438400"/>
              <a:gd name="connsiteY3" fmla="*/ 0 h 920751"/>
              <a:gd name="connsiteX4" fmla="*/ 2438400 w 2438400"/>
              <a:gd name="connsiteY4" fmla="*/ 0 h 920751"/>
              <a:gd name="connsiteX5" fmla="*/ 2438400 w 2438400"/>
              <a:gd name="connsiteY5" fmla="*/ 618481 h 920751"/>
              <a:gd name="connsiteX6" fmla="*/ 762000 w 2438400"/>
              <a:gd name="connsiteY6" fmla="*/ 920751 h 920751"/>
              <a:gd name="connsiteX7" fmla="*/ 762000 w 2438400"/>
              <a:gd name="connsiteY7" fmla="*/ 648072 h 920751"/>
              <a:gd name="connsiteX8" fmla="*/ 758191 w 2438400"/>
              <a:gd name="connsiteY8" fmla="*/ 648072 h 920751"/>
              <a:gd name="connsiteX9" fmla="*/ 758191 w 2438400"/>
              <a:gd name="connsiteY9" fmla="*/ 920751 h 920751"/>
              <a:gd name="connsiteX10" fmla="*/ 0 w 2438400"/>
              <a:gd name="connsiteY10" fmla="*/ 820406 h 920751"/>
              <a:gd name="connsiteX11" fmla="*/ 0 w 2438400"/>
              <a:gd name="connsiteY11" fmla="*/ 0 h 920751"/>
              <a:gd name="connsiteX0" fmla="*/ 0 w 2438400"/>
              <a:gd name="connsiteY0" fmla="*/ 0 h 920751"/>
              <a:gd name="connsiteX1" fmla="*/ 758191 w 2438400"/>
              <a:gd name="connsiteY1" fmla="*/ 0 h 920751"/>
              <a:gd name="connsiteX2" fmla="*/ 762000 w 2438400"/>
              <a:gd name="connsiteY2" fmla="*/ 0 h 920751"/>
              <a:gd name="connsiteX3" fmla="*/ 2438400 w 2438400"/>
              <a:gd name="connsiteY3" fmla="*/ 0 h 920751"/>
              <a:gd name="connsiteX4" fmla="*/ 2438400 w 2438400"/>
              <a:gd name="connsiteY4" fmla="*/ 618481 h 920751"/>
              <a:gd name="connsiteX5" fmla="*/ 762000 w 2438400"/>
              <a:gd name="connsiteY5" fmla="*/ 920751 h 920751"/>
              <a:gd name="connsiteX6" fmla="*/ 762000 w 2438400"/>
              <a:gd name="connsiteY6" fmla="*/ 648072 h 920751"/>
              <a:gd name="connsiteX7" fmla="*/ 758191 w 2438400"/>
              <a:gd name="connsiteY7" fmla="*/ 648072 h 920751"/>
              <a:gd name="connsiteX8" fmla="*/ 758191 w 2438400"/>
              <a:gd name="connsiteY8" fmla="*/ 920751 h 920751"/>
              <a:gd name="connsiteX9" fmla="*/ 0 w 2438400"/>
              <a:gd name="connsiteY9" fmla="*/ 820406 h 920751"/>
              <a:gd name="connsiteX10" fmla="*/ 0 w 2438400"/>
              <a:gd name="connsiteY10" fmla="*/ 0 h 920751"/>
              <a:gd name="connsiteX0" fmla="*/ 0 w 2438400"/>
              <a:gd name="connsiteY0" fmla="*/ 0 h 920751"/>
              <a:gd name="connsiteX1" fmla="*/ 758191 w 2438400"/>
              <a:gd name="connsiteY1" fmla="*/ 0 h 920751"/>
              <a:gd name="connsiteX2" fmla="*/ 762000 w 2438400"/>
              <a:gd name="connsiteY2" fmla="*/ 0 h 920751"/>
              <a:gd name="connsiteX3" fmla="*/ 2438400 w 2438400"/>
              <a:gd name="connsiteY3" fmla="*/ 0 h 920751"/>
              <a:gd name="connsiteX4" fmla="*/ 2438400 w 2438400"/>
              <a:gd name="connsiteY4" fmla="*/ 618481 h 920751"/>
              <a:gd name="connsiteX5" fmla="*/ 762000 w 2438400"/>
              <a:gd name="connsiteY5" fmla="*/ 920751 h 920751"/>
              <a:gd name="connsiteX6" fmla="*/ 762000 w 2438400"/>
              <a:gd name="connsiteY6" fmla="*/ 648072 h 920751"/>
              <a:gd name="connsiteX7" fmla="*/ 758191 w 2438400"/>
              <a:gd name="connsiteY7" fmla="*/ 920751 h 920751"/>
              <a:gd name="connsiteX8" fmla="*/ 0 w 2438400"/>
              <a:gd name="connsiteY8" fmla="*/ 820406 h 920751"/>
              <a:gd name="connsiteX9" fmla="*/ 0 w 2438400"/>
              <a:gd name="connsiteY9" fmla="*/ 0 h 920751"/>
              <a:gd name="connsiteX0" fmla="*/ 0 w 2438400"/>
              <a:gd name="connsiteY0" fmla="*/ 0 h 920751"/>
              <a:gd name="connsiteX1" fmla="*/ 758191 w 2438400"/>
              <a:gd name="connsiteY1" fmla="*/ 0 h 920751"/>
              <a:gd name="connsiteX2" fmla="*/ 762000 w 2438400"/>
              <a:gd name="connsiteY2" fmla="*/ 0 h 920751"/>
              <a:gd name="connsiteX3" fmla="*/ 2438400 w 2438400"/>
              <a:gd name="connsiteY3" fmla="*/ 0 h 920751"/>
              <a:gd name="connsiteX4" fmla="*/ 2438400 w 2438400"/>
              <a:gd name="connsiteY4" fmla="*/ 618481 h 920751"/>
              <a:gd name="connsiteX5" fmla="*/ 762000 w 2438400"/>
              <a:gd name="connsiteY5" fmla="*/ 920751 h 920751"/>
              <a:gd name="connsiteX6" fmla="*/ 758191 w 2438400"/>
              <a:gd name="connsiteY6" fmla="*/ 920751 h 920751"/>
              <a:gd name="connsiteX7" fmla="*/ 0 w 2438400"/>
              <a:gd name="connsiteY7" fmla="*/ 820406 h 920751"/>
              <a:gd name="connsiteX8" fmla="*/ 0 w 2438400"/>
              <a:gd name="connsiteY8" fmla="*/ 0 h 92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920751">
                <a:moveTo>
                  <a:pt x="0" y="0"/>
                </a:moveTo>
                <a:lnTo>
                  <a:pt x="758191" y="0"/>
                </a:lnTo>
                <a:lnTo>
                  <a:pt x="762000" y="0"/>
                </a:lnTo>
                <a:lnTo>
                  <a:pt x="2438400" y="0"/>
                </a:lnTo>
                <a:lnTo>
                  <a:pt x="2438400" y="618481"/>
                </a:lnTo>
                <a:lnTo>
                  <a:pt x="762000" y="920751"/>
                </a:lnTo>
                <a:lnTo>
                  <a:pt x="758191" y="920751"/>
                </a:lnTo>
                <a:lnTo>
                  <a:pt x="0" y="8204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wrap="square" lIns="28574" tIns="28574" rIns="28574" bIns="28574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3" name="Figure">
            <a:extLst>
              <a:ext uri="{FF2B5EF4-FFF2-40B4-BE49-F238E27FC236}">
                <a16:creationId xmlns="" xmlns:a16="http://schemas.microsoft.com/office/drawing/2014/main" id="{226E1DB4-165E-428E-AA24-197C4899B0EF}"/>
              </a:ext>
            </a:extLst>
          </p:cNvPr>
          <p:cNvSpPr/>
          <p:nvPr/>
        </p:nvSpPr>
        <p:spPr>
          <a:xfrm>
            <a:off x="6291111" y="2783405"/>
            <a:ext cx="1257300" cy="951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509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B1030F02-3464-4D9C-9B65-88A349DA3FB7}"/>
              </a:ext>
            </a:extLst>
          </p:cNvPr>
          <p:cNvGrpSpPr/>
          <p:nvPr/>
        </p:nvGrpSpPr>
        <p:grpSpPr>
          <a:xfrm>
            <a:off x="6469678" y="1678080"/>
            <a:ext cx="1125636" cy="2893472"/>
            <a:chOff x="7834972" y="1808050"/>
            <a:chExt cx="1500848" cy="4885974"/>
          </a:xfrm>
        </p:grpSpPr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4A5D5E2D-A47D-455B-A7CF-FDF18177BC69}"/>
                </a:ext>
              </a:extLst>
            </p:cNvPr>
            <p:cNvSpPr/>
            <p:nvPr/>
          </p:nvSpPr>
          <p:spPr>
            <a:xfrm>
              <a:off x="7834972" y="1808050"/>
              <a:ext cx="1500848" cy="4885973"/>
            </a:xfrm>
            <a:custGeom>
              <a:avLst/>
              <a:gdLst>
                <a:gd name="connsiteX0" fmla="*/ 1148565 w 1500848"/>
                <a:gd name="connsiteY0" fmla="*/ 3853413 h 4885973"/>
                <a:gd name="connsiteX1" fmla="*/ 951341 w 1500848"/>
                <a:gd name="connsiteY1" fmla="*/ 3915045 h 4885973"/>
                <a:gd name="connsiteX2" fmla="*/ 952959 w 1500848"/>
                <a:gd name="connsiteY2" fmla="*/ 3923356 h 4885973"/>
                <a:gd name="connsiteX3" fmla="*/ 1150237 w 1500848"/>
                <a:gd name="connsiteY3" fmla="*/ 3862090 h 4885973"/>
                <a:gd name="connsiteX4" fmla="*/ 1023935 w 1500848"/>
                <a:gd name="connsiteY4" fmla="*/ 3206862 h 4885973"/>
                <a:gd name="connsiteX5" fmla="*/ 814842 w 1500848"/>
                <a:gd name="connsiteY5" fmla="*/ 3214199 h 4885973"/>
                <a:gd name="connsiteX6" fmla="*/ 944868 w 1500848"/>
                <a:gd name="connsiteY6" fmla="*/ 3881811 h 4885973"/>
                <a:gd name="connsiteX7" fmla="*/ 1142647 w 1500848"/>
                <a:gd name="connsiteY7" fmla="*/ 3822714 h 4885973"/>
                <a:gd name="connsiteX8" fmla="*/ 1021246 w 1500848"/>
                <a:gd name="connsiteY8" fmla="*/ 3192914 h 4885973"/>
                <a:gd name="connsiteX9" fmla="*/ 812196 w 1500848"/>
                <a:gd name="connsiteY9" fmla="*/ 3200613 h 4885973"/>
                <a:gd name="connsiteX10" fmla="*/ 812364 w 1500848"/>
                <a:gd name="connsiteY10" fmla="*/ 3201476 h 4885973"/>
                <a:gd name="connsiteX11" fmla="*/ 1021320 w 1500848"/>
                <a:gd name="connsiteY11" fmla="*/ 3193296 h 4885973"/>
                <a:gd name="connsiteX12" fmla="*/ 1021246 w 1500848"/>
                <a:gd name="connsiteY12" fmla="*/ 3192914 h 4885973"/>
                <a:gd name="connsiteX13" fmla="*/ 663056 w 1500848"/>
                <a:gd name="connsiteY13" fmla="*/ 2434858 h 4885973"/>
                <a:gd name="connsiteX14" fmla="*/ 794840 w 1500848"/>
                <a:gd name="connsiteY14" fmla="*/ 3111500 h 4885973"/>
                <a:gd name="connsiteX15" fmla="*/ 1005553 w 1500848"/>
                <a:gd name="connsiteY15" fmla="*/ 3111500 h 4885973"/>
                <a:gd name="connsiteX16" fmla="*/ 881831 w 1500848"/>
                <a:gd name="connsiteY16" fmla="*/ 2469662 h 4885973"/>
                <a:gd name="connsiteX17" fmla="*/ 655857 w 1500848"/>
                <a:gd name="connsiteY17" fmla="*/ 2397896 h 4885973"/>
                <a:gd name="connsiteX18" fmla="*/ 656369 w 1500848"/>
                <a:gd name="connsiteY18" fmla="*/ 2400523 h 4885973"/>
                <a:gd name="connsiteX19" fmla="*/ 875520 w 1500848"/>
                <a:gd name="connsiteY19" fmla="*/ 2436922 h 4885973"/>
                <a:gd name="connsiteX20" fmla="*/ 875039 w 1500848"/>
                <a:gd name="connsiteY20" fmla="*/ 2434428 h 4885973"/>
                <a:gd name="connsiteX21" fmla="*/ 515474 w 1500848"/>
                <a:gd name="connsiteY21" fmla="*/ 1677107 h 4885973"/>
                <a:gd name="connsiteX22" fmla="*/ 638346 w 1500848"/>
                <a:gd name="connsiteY22" fmla="*/ 2307988 h 4885973"/>
                <a:gd name="connsiteX23" fmla="*/ 859108 w 1500848"/>
                <a:gd name="connsiteY23" fmla="*/ 2351782 h 4885973"/>
                <a:gd name="connsiteX24" fmla="*/ 742526 w 1500848"/>
                <a:gd name="connsiteY24" fmla="*/ 1746985 h 4885973"/>
                <a:gd name="connsiteX25" fmla="*/ 738854 w 1500848"/>
                <a:gd name="connsiteY25" fmla="*/ 1747520 h 4885973"/>
                <a:gd name="connsiteX26" fmla="*/ 356902 w 1500848"/>
                <a:gd name="connsiteY26" fmla="*/ 862930 h 4885973"/>
                <a:gd name="connsiteX27" fmla="*/ 482433 w 1500848"/>
                <a:gd name="connsiteY27" fmla="*/ 1507463 h 4885973"/>
                <a:gd name="connsiteX28" fmla="*/ 713506 w 1500848"/>
                <a:gd name="connsiteY28" fmla="*/ 1596434 h 4885973"/>
                <a:gd name="connsiteX29" fmla="*/ 592688 w 1500848"/>
                <a:gd name="connsiteY29" fmla="*/ 969659 h 4885973"/>
                <a:gd name="connsiteX30" fmla="*/ 134327 w 1500848"/>
                <a:gd name="connsiteY30" fmla="*/ 0 h 4885973"/>
                <a:gd name="connsiteX31" fmla="*/ 195266 w 1500848"/>
                <a:gd name="connsiteY31" fmla="*/ 33015 h 4885973"/>
                <a:gd name="connsiteX32" fmla="*/ 326181 w 1500848"/>
                <a:gd name="connsiteY32" fmla="*/ 705190 h 4885973"/>
                <a:gd name="connsiteX33" fmla="*/ 564433 w 1500848"/>
                <a:gd name="connsiteY33" fmla="*/ 823080 h 4885973"/>
                <a:gd name="connsiteX34" fmla="*/ 464528 w 1500848"/>
                <a:gd name="connsiteY34" fmla="*/ 304800 h 4885973"/>
                <a:gd name="connsiteX35" fmla="*/ 545025 w 1500848"/>
                <a:gd name="connsiteY35" fmla="*/ 308583 h 4885973"/>
                <a:gd name="connsiteX36" fmla="*/ 566932 w 1500848"/>
                <a:gd name="connsiteY36" fmla="*/ 308716 h 4885973"/>
                <a:gd name="connsiteX37" fmla="*/ 566127 w 1500848"/>
                <a:gd name="connsiteY37" fmla="*/ 304800 h 4885973"/>
                <a:gd name="connsiteX38" fmla="*/ 573752 w 1500848"/>
                <a:gd name="connsiteY38" fmla="*/ 308626 h 4885973"/>
                <a:gd name="connsiteX39" fmla="*/ 575027 w 1500848"/>
                <a:gd name="connsiteY39" fmla="*/ 308608 h 4885973"/>
                <a:gd name="connsiteX40" fmla="*/ 575178 w 1500848"/>
                <a:gd name="connsiteY40" fmla="*/ 309342 h 4885973"/>
                <a:gd name="connsiteX41" fmla="*/ 621994 w 1500848"/>
                <a:gd name="connsiteY41" fmla="*/ 332836 h 4885973"/>
                <a:gd name="connsiteX42" fmla="*/ 1061421 w 1500848"/>
                <a:gd name="connsiteY42" fmla="*/ 2463805 h 4885973"/>
                <a:gd name="connsiteX43" fmla="*/ 1500848 w 1500848"/>
                <a:gd name="connsiteY43" fmla="*/ 4594774 h 4885973"/>
                <a:gd name="connsiteX44" fmla="*/ 1462113 w 1500848"/>
                <a:gd name="connsiteY44" fmla="*/ 4624960 h 4885973"/>
                <a:gd name="connsiteX45" fmla="*/ 1464018 w 1500848"/>
                <a:gd name="connsiteY45" fmla="*/ 4634230 h 4885973"/>
                <a:gd name="connsiteX46" fmla="*/ 1296372 w 1500848"/>
                <a:gd name="connsiteY46" fmla="*/ 4620200 h 4885973"/>
                <a:gd name="connsiteX47" fmla="*/ 1166020 w 1500848"/>
                <a:gd name="connsiteY47" fmla="*/ 3943966 h 4885973"/>
                <a:gd name="connsiteX48" fmla="*/ 970425 w 1500848"/>
                <a:gd name="connsiteY48" fmla="*/ 4013036 h 4885973"/>
                <a:gd name="connsiteX49" fmla="*/ 1130009 w 1500848"/>
                <a:gd name="connsiteY49" fmla="*/ 4832411 h 4885973"/>
                <a:gd name="connsiteX50" fmla="*/ 1072850 w 1500848"/>
                <a:gd name="connsiteY50" fmla="*/ 4884421 h 4885973"/>
                <a:gd name="connsiteX51" fmla="*/ 458300 w 1500848"/>
                <a:gd name="connsiteY51" fmla="*/ 1686072 h 4885973"/>
                <a:gd name="connsiteX52" fmla="*/ 453521 w 1500848"/>
                <a:gd name="connsiteY52" fmla="*/ 1686072 h 4885973"/>
                <a:gd name="connsiteX53" fmla="*/ 1069340 w 1500848"/>
                <a:gd name="connsiteY53" fmla="*/ 4885973 h 4885973"/>
                <a:gd name="connsiteX54" fmla="*/ 863591 w 1500848"/>
                <a:gd name="connsiteY54" fmla="*/ 4849075 h 4885973"/>
                <a:gd name="connsiteX55" fmla="*/ 0 w 1500848"/>
                <a:gd name="connsiteY55" fmla="*/ 2716 h 4885973"/>
                <a:gd name="connsiteX56" fmla="*/ 27742 w 1500848"/>
                <a:gd name="connsiteY56" fmla="*/ 42 h 4885973"/>
                <a:gd name="connsiteX57" fmla="*/ 129559 w 1500848"/>
                <a:gd name="connsiteY57" fmla="*/ 2716 h 4885973"/>
                <a:gd name="connsiteX58" fmla="*/ 425805 w 1500848"/>
                <a:gd name="connsiteY58" fmla="*/ 1542056 h 4885973"/>
                <a:gd name="connsiteX59" fmla="*/ 430628 w 1500848"/>
                <a:gd name="connsiteY59" fmla="*/ 1542056 h 4885973"/>
                <a:gd name="connsiteX0" fmla="*/ 1148565 w 1500848"/>
                <a:gd name="connsiteY0" fmla="*/ 3853413 h 4885973"/>
                <a:gd name="connsiteX1" fmla="*/ 951341 w 1500848"/>
                <a:gd name="connsiteY1" fmla="*/ 3915045 h 4885973"/>
                <a:gd name="connsiteX2" fmla="*/ 952959 w 1500848"/>
                <a:gd name="connsiteY2" fmla="*/ 3923356 h 4885973"/>
                <a:gd name="connsiteX3" fmla="*/ 1150237 w 1500848"/>
                <a:gd name="connsiteY3" fmla="*/ 3862090 h 4885973"/>
                <a:gd name="connsiteX4" fmla="*/ 1148565 w 1500848"/>
                <a:gd name="connsiteY4" fmla="*/ 3853413 h 4885973"/>
                <a:gd name="connsiteX5" fmla="*/ 1023935 w 1500848"/>
                <a:gd name="connsiteY5" fmla="*/ 3206862 h 4885973"/>
                <a:gd name="connsiteX6" fmla="*/ 814842 w 1500848"/>
                <a:gd name="connsiteY6" fmla="*/ 3214199 h 4885973"/>
                <a:gd name="connsiteX7" fmla="*/ 944868 w 1500848"/>
                <a:gd name="connsiteY7" fmla="*/ 3881811 h 4885973"/>
                <a:gd name="connsiteX8" fmla="*/ 1142647 w 1500848"/>
                <a:gd name="connsiteY8" fmla="*/ 3822714 h 4885973"/>
                <a:gd name="connsiteX9" fmla="*/ 1023935 w 1500848"/>
                <a:gd name="connsiteY9" fmla="*/ 3206862 h 4885973"/>
                <a:gd name="connsiteX10" fmla="*/ 1021246 w 1500848"/>
                <a:gd name="connsiteY10" fmla="*/ 3192914 h 4885973"/>
                <a:gd name="connsiteX11" fmla="*/ 812196 w 1500848"/>
                <a:gd name="connsiteY11" fmla="*/ 3200613 h 4885973"/>
                <a:gd name="connsiteX12" fmla="*/ 812364 w 1500848"/>
                <a:gd name="connsiteY12" fmla="*/ 3201476 h 4885973"/>
                <a:gd name="connsiteX13" fmla="*/ 1021320 w 1500848"/>
                <a:gd name="connsiteY13" fmla="*/ 3193296 h 4885973"/>
                <a:gd name="connsiteX14" fmla="*/ 1021246 w 1500848"/>
                <a:gd name="connsiteY14" fmla="*/ 3192914 h 4885973"/>
                <a:gd name="connsiteX15" fmla="*/ 663056 w 1500848"/>
                <a:gd name="connsiteY15" fmla="*/ 2434858 h 4885973"/>
                <a:gd name="connsiteX16" fmla="*/ 794840 w 1500848"/>
                <a:gd name="connsiteY16" fmla="*/ 3111500 h 4885973"/>
                <a:gd name="connsiteX17" fmla="*/ 1005553 w 1500848"/>
                <a:gd name="connsiteY17" fmla="*/ 3111500 h 4885973"/>
                <a:gd name="connsiteX18" fmla="*/ 881831 w 1500848"/>
                <a:gd name="connsiteY18" fmla="*/ 2469662 h 4885973"/>
                <a:gd name="connsiteX19" fmla="*/ 663056 w 1500848"/>
                <a:gd name="connsiteY19" fmla="*/ 2434858 h 4885973"/>
                <a:gd name="connsiteX20" fmla="*/ 655857 w 1500848"/>
                <a:gd name="connsiteY20" fmla="*/ 2397896 h 4885973"/>
                <a:gd name="connsiteX21" fmla="*/ 656369 w 1500848"/>
                <a:gd name="connsiteY21" fmla="*/ 2400523 h 4885973"/>
                <a:gd name="connsiteX22" fmla="*/ 875520 w 1500848"/>
                <a:gd name="connsiteY22" fmla="*/ 2436922 h 4885973"/>
                <a:gd name="connsiteX23" fmla="*/ 875039 w 1500848"/>
                <a:gd name="connsiteY23" fmla="*/ 2434428 h 4885973"/>
                <a:gd name="connsiteX24" fmla="*/ 655857 w 1500848"/>
                <a:gd name="connsiteY24" fmla="*/ 2397896 h 4885973"/>
                <a:gd name="connsiteX25" fmla="*/ 515474 w 1500848"/>
                <a:gd name="connsiteY25" fmla="*/ 1677107 h 4885973"/>
                <a:gd name="connsiteX26" fmla="*/ 638346 w 1500848"/>
                <a:gd name="connsiteY26" fmla="*/ 2307988 h 4885973"/>
                <a:gd name="connsiteX27" fmla="*/ 859108 w 1500848"/>
                <a:gd name="connsiteY27" fmla="*/ 2351782 h 4885973"/>
                <a:gd name="connsiteX28" fmla="*/ 742526 w 1500848"/>
                <a:gd name="connsiteY28" fmla="*/ 1746985 h 4885973"/>
                <a:gd name="connsiteX29" fmla="*/ 738854 w 1500848"/>
                <a:gd name="connsiteY29" fmla="*/ 1747520 h 4885973"/>
                <a:gd name="connsiteX30" fmla="*/ 515474 w 1500848"/>
                <a:gd name="connsiteY30" fmla="*/ 1677107 h 4885973"/>
                <a:gd name="connsiteX31" fmla="*/ 356902 w 1500848"/>
                <a:gd name="connsiteY31" fmla="*/ 862930 h 4885973"/>
                <a:gd name="connsiteX32" fmla="*/ 482433 w 1500848"/>
                <a:gd name="connsiteY32" fmla="*/ 1507463 h 4885973"/>
                <a:gd name="connsiteX33" fmla="*/ 713506 w 1500848"/>
                <a:gd name="connsiteY33" fmla="*/ 1596434 h 4885973"/>
                <a:gd name="connsiteX34" fmla="*/ 592688 w 1500848"/>
                <a:gd name="connsiteY34" fmla="*/ 969659 h 4885973"/>
                <a:gd name="connsiteX35" fmla="*/ 356902 w 1500848"/>
                <a:gd name="connsiteY35" fmla="*/ 862930 h 4885973"/>
                <a:gd name="connsiteX36" fmla="*/ 134327 w 1500848"/>
                <a:gd name="connsiteY36" fmla="*/ 0 h 4885973"/>
                <a:gd name="connsiteX37" fmla="*/ 195266 w 1500848"/>
                <a:gd name="connsiteY37" fmla="*/ 33015 h 4885973"/>
                <a:gd name="connsiteX38" fmla="*/ 326181 w 1500848"/>
                <a:gd name="connsiteY38" fmla="*/ 705190 h 4885973"/>
                <a:gd name="connsiteX39" fmla="*/ 564433 w 1500848"/>
                <a:gd name="connsiteY39" fmla="*/ 823080 h 4885973"/>
                <a:gd name="connsiteX40" fmla="*/ 464528 w 1500848"/>
                <a:gd name="connsiteY40" fmla="*/ 304800 h 4885973"/>
                <a:gd name="connsiteX41" fmla="*/ 545025 w 1500848"/>
                <a:gd name="connsiteY41" fmla="*/ 308583 h 4885973"/>
                <a:gd name="connsiteX42" fmla="*/ 566932 w 1500848"/>
                <a:gd name="connsiteY42" fmla="*/ 308716 h 4885973"/>
                <a:gd name="connsiteX43" fmla="*/ 566127 w 1500848"/>
                <a:gd name="connsiteY43" fmla="*/ 304800 h 4885973"/>
                <a:gd name="connsiteX44" fmla="*/ 573752 w 1500848"/>
                <a:gd name="connsiteY44" fmla="*/ 308626 h 4885973"/>
                <a:gd name="connsiteX45" fmla="*/ 575027 w 1500848"/>
                <a:gd name="connsiteY45" fmla="*/ 308608 h 4885973"/>
                <a:gd name="connsiteX46" fmla="*/ 575178 w 1500848"/>
                <a:gd name="connsiteY46" fmla="*/ 309342 h 4885973"/>
                <a:gd name="connsiteX47" fmla="*/ 621994 w 1500848"/>
                <a:gd name="connsiteY47" fmla="*/ 332836 h 4885973"/>
                <a:gd name="connsiteX48" fmla="*/ 1061421 w 1500848"/>
                <a:gd name="connsiteY48" fmla="*/ 2463805 h 4885973"/>
                <a:gd name="connsiteX49" fmla="*/ 1500848 w 1500848"/>
                <a:gd name="connsiteY49" fmla="*/ 4594774 h 4885973"/>
                <a:gd name="connsiteX50" fmla="*/ 1462113 w 1500848"/>
                <a:gd name="connsiteY50" fmla="*/ 4624960 h 4885973"/>
                <a:gd name="connsiteX51" fmla="*/ 1464018 w 1500848"/>
                <a:gd name="connsiteY51" fmla="*/ 4634230 h 4885973"/>
                <a:gd name="connsiteX52" fmla="*/ 1296372 w 1500848"/>
                <a:gd name="connsiteY52" fmla="*/ 4620200 h 4885973"/>
                <a:gd name="connsiteX53" fmla="*/ 1166020 w 1500848"/>
                <a:gd name="connsiteY53" fmla="*/ 3943966 h 4885973"/>
                <a:gd name="connsiteX54" fmla="*/ 970425 w 1500848"/>
                <a:gd name="connsiteY54" fmla="*/ 4013036 h 4885973"/>
                <a:gd name="connsiteX55" fmla="*/ 1130009 w 1500848"/>
                <a:gd name="connsiteY55" fmla="*/ 4832411 h 4885973"/>
                <a:gd name="connsiteX56" fmla="*/ 1072850 w 1500848"/>
                <a:gd name="connsiteY56" fmla="*/ 4884421 h 4885973"/>
                <a:gd name="connsiteX57" fmla="*/ 458300 w 1500848"/>
                <a:gd name="connsiteY57" fmla="*/ 1686072 h 4885973"/>
                <a:gd name="connsiteX58" fmla="*/ 453521 w 1500848"/>
                <a:gd name="connsiteY58" fmla="*/ 1686072 h 4885973"/>
                <a:gd name="connsiteX59" fmla="*/ 1069340 w 1500848"/>
                <a:gd name="connsiteY59" fmla="*/ 4885973 h 4885973"/>
                <a:gd name="connsiteX60" fmla="*/ 863591 w 1500848"/>
                <a:gd name="connsiteY60" fmla="*/ 4849075 h 4885973"/>
                <a:gd name="connsiteX61" fmla="*/ 0 w 1500848"/>
                <a:gd name="connsiteY61" fmla="*/ 2716 h 4885973"/>
                <a:gd name="connsiteX62" fmla="*/ 27742 w 1500848"/>
                <a:gd name="connsiteY62" fmla="*/ 42 h 4885973"/>
                <a:gd name="connsiteX63" fmla="*/ 129559 w 1500848"/>
                <a:gd name="connsiteY63" fmla="*/ 2716 h 4885973"/>
                <a:gd name="connsiteX64" fmla="*/ 425805 w 1500848"/>
                <a:gd name="connsiteY64" fmla="*/ 1542056 h 4885973"/>
                <a:gd name="connsiteX65" fmla="*/ 134327 w 1500848"/>
                <a:gd name="connsiteY65" fmla="*/ 0 h 4885973"/>
                <a:gd name="connsiteX0" fmla="*/ 1148565 w 1500848"/>
                <a:gd name="connsiteY0" fmla="*/ 3853413 h 4885973"/>
                <a:gd name="connsiteX1" fmla="*/ 951341 w 1500848"/>
                <a:gd name="connsiteY1" fmla="*/ 3915045 h 4885973"/>
                <a:gd name="connsiteX2" fmla="*/ 952959 w 1500848"/>
                <a:gd name="connsiteY2" fmla="*/ 3923356 h 4885973"/>
                <a:gd name="connsiteX3" fmla="*/ 1150237 w 1500848"/>
                <a:gd name="connsiteY3" fmla="*/ 3862090 h 4885973"/>
                <a:gd name="connsiteX4" fmla="*/ 1148565 w 1500848"/>
                <a:gd name="connsiteY4" fmla="*/ 3853413 h 4885973"/>
                <a:gd name="connsiteX5" fmla="*/ 1023935 w 1500848"/>
                <a:gd name="connsiteY5" fmla="*/ 3206862 h 4885973"/>
                <a:gd name="connsiteX6" fmla="*/ 814842 w 1500848"/>
                <a:gd name="connsiteY6" fmla="*/ 3214199 h 4885973"/>
                <a:gd name="connsiteX7" fmla="*/ 944868 w 1500848"/>
                <a:gd name="connsiteY7" fmla="*/ 3881811 h 4885973"/>
                <a:gd name="connsiteX8" fmla="*/ 1142647 w 1500848"/>
                <a:gd name="connsiteY8" fmla="*/ 3822714 h 4885973"/>
                <a:gd name="connsiteX9" fmla="*/ 1023935 w 1500848"/>
                <a:gd name="connsiteY9" fmla="*/ 3206862 h 4885973"/>
                <a:gd name="connsiteX10" fmla="*/ 1021246 w 1500848"/>
                <a:gd name="connsiteY10" fmla="*/ 3192914 h 4885973"/>
                <a:gd name="connsiteX11" fmla="*/ 812196 w 1500848"/>
                <a:gd name="connsiteY11" fmla="*/ 3200613 h 4885973"/>
                <a:gd name="connsiteX12" fmla="*/ 812364 w 1500848"/>
                <a:gd name="connsiteY12" fmla="*/ 3201476 h 4885973"/>
                <a:gd name="connsiteX13" fmla="*/ 1021320 w 1500848"/>
                <a:gd name="connsiteY13" fmla="*/ 3193296 h 4885973"/>
                <a:gd name="connsiteX14" fmla="*/ 1021246 w 1500848"/>
                <a:gd name="connsiteY14" fmla="*/ 3192914 h 4885973"/>
                <a:gd name="connsiteX15" fmla="*/ 663056 w 1500848"/>
                <a:gd name="connsiteY15" fmla="*/ 2434858 h 4885973"/>
                <a:gd name="connsiteX16" fmla="*/ 794840 w 1500848"/>
                <a:gd name="connsiteY16" fmla="*/ 3111500 h 4885973"/>
                <a:gd name="connsiteX17" fmla="*/ 1005553 w 1500848"/>
                <a:gd name="connsiteY17" fmla="*/ 3111500 h 4885973"/>
                <a:gd name="connsiteX18" fmla="*/ 881831 w 1500848"/>
                <a:gd name="connsiteY18" fmla="*/ 2469662 h 4885973"/>
                <a:gd name="connsiteX19" fmla="*/ 663056 w 1500848"/>
                <a:gd name="connsiteY19" fmla="*/ 2434858 h 4885973"/>
                <a:gd name="connsiteX20" fmla="*/ 655857 w 1500848"/>
                <a:gd name="connsiteY20" fmla="*/ 2397896 h 4885973"/>
                <a:gd name="connsiteX21" fmla="*/ 656369 w 1500848"/>
                <a:gd name="connsiteY21" fmla="*/ 2400523 h 4885973"/>
                <a:gd name="connsiteX22" fmla="*/ 875520 w 1500848"/>
                <a:gd name="connsiteY22" fmla="*/ 2436922 h 4885973"/>
                <a:gd name="connsiteX23" fmla="*/ 875039 w 1500848"/>
                <a:gd name="connsiteY23" fmla="*/ 2434428 h 4885973"/>
                <a:gd name="connsiteX24" fmla="*/ 655857 w 1500848"/>
                <a:gd name="connsiteY24" fmla="*/ 2397896 h 4885973"/>
                <a:gd name="connsiteX25" fmla="*/ 515474 w 1500848"/>
                <a:gd name="connsiteY25" fmla="*/ 1677107 h 4885973"/>
                <a:gd name="connsiteX26" fmla="*/ 638346 w 1500848"/>
                <a:gd name="connsiteY26" fmla="*/ 2307988 h 4885973"/>
                <a:gd name="connsiteX27" fmla="*/ 859108 w 1500848"/>
                <a:gd name="connsiteY27" fmla="*/ 2351782 h 4885973"/>
                <a:gd name="connsiteX28" fmla="*/ 742526 w 1500848"/>
                <a:gd name="connsiteY28" fmla="*/ 1746985 h 4885973"/>
                <a:gd name="connsiteX29" fmla="*/ 738854 w 1500848"/>
                <a:gd name="connsiteY29" fmla="*/ 1747520 h 4885973"/>
                <a:gd name="connsiteX30" fmla="*/ 515474 w 1500848"/>
                <a:gd name="connsiteY30" fmla="*/ 1677107 h 4885973"/>
                <a:gd name="connsiteX31" fmla="*/ 356902 w 1500848"/>
                <a:gd name="connsiteY31" fmla="*/ 862930 h 4885973"/>
                <a:gd name="connsiteX32" fmla="*/ 482433 w 1500848"/>
                <a:gd name="connsiteY32" fmla="*/ 1507463 h 4885973"/>
                <a:gd name="connsiteX33" fmla="*/ 713506 w 1500848"/>
                <a:gd name="connsiteY33" fmla="*/ 1596434 h 4885973"/>
                <a:gd name="connsiteX34" fmla="*/ 592688 w 1500848"/>
                <a:gd name="connsiteY34" fmla="*/ 969659 h 4885973"/>
                <a:gd name="connsiteX35" fmla="*/ 356902 w 1500848"/>
                <a:gd name="connsiteY35" fmla="*/ 862930 h 4885973"/>
                <a:gd name="connsiteX36" fmla="*/ 134327 w 1500848"/>
                <a:gd name="connsiteY36" fmla="*/ 0 h 4885973"/>
                <a:gd name="connsiteX37" fmla="*/ 195266 w 1500848"/>
                <a:gd name="connsiteY37" fmla="*/ 33015 h 4885973"/>
                <a:gd name="connsiteX38" fmla="*/ 326181 w 1500848"/>
                <a:gd name="connsiteY38" fmla="*/ 705190 h 4885973"/>
                <a:gd name="connsiteX39" fmla="*/ 564433 w 1500848"/>
                <a:gd name="connsiteY39" fmla="*/ 823080 h 4885973"/>
                <a:gd name="connsiteX40" fmla="*/ 464528 w 1500848"/>
                <a:gd name="connsiteY40" fmla="*/ 304800 h 4885973"/>
                <a:gd name="connsiteX41" fmla="*/ 545025 w 1500848"/>
                <a:gd name="connsiteY41" fmla="*/ 308583 h 4885973"/>
                <a:gd name="connsiteX42" fmla="*/ 566932 w 1500848"/>
                <a:gd name="connsiteY42" fmla="*/ 308716 h 4885973"/>
                <a:gd name="connsiteX43" fmla="*/ 566127 w 1500848"/>
                <a:gd name="connsiteY43" fmla="*/ 304800 h 4885973"/>
                <a:gd name="connsiteX44" fmla="*/ 573752 w 1500848"/>
                <a:gd name="connsiteY44" fmla="*/ 308626 h 4885973"/>
                <a:gd name="connsiteX45" fmla="*/ 575027 w 1500848"/>
                <a:gd name="connsiteY45" fmla="*/ 308608 h 4885973"/>
                <a:gd name="connsiteX46" fmla="*/ 575178 w 1500848"/>
                <a:gd name="connsiteY46" fmla="*/ 309342 h 4885973"/>
                <a:gd name="connsiteX47" fmla="*/ 621994 w 1500848"/>
                <a:gd name="connsiteY47" fmla="*/ 332836 h 4885973"/>
                <a:gd name="connsiteX48" fmla="*/ 1061421 w 1500848"/>
                <a:gd name="connsiteY48" fmla="*/ 2463805 h 4885973"/>
                <a:gd name="connsiteX49" fmla="*/ 1500848 w 1500848"/>
                <a:gd name="connsiteY49" fmla="*/ 4594774 h 4885973"/>
                <a:gd name="connsiteX50" fmla="*/ 1462113 w 1500848"/>
                <a:gd name="connsiteY50" fmla="*/ 4624960 h 4885973"/>
                <a:gd name="connsiteX51" fmla="*/ 1464018 w 1500848"/>
                <a:gd name="connsiteY51" fmla="*/ 4634230 h 4885973"/>
                <a:gd name="connsiteX52" fmla="*/ 1296372 w 1500848"/>
                <a:gd name="connsiteY52" fmla="*/ 4620200 h 4885973"/>
                <a:gd name="connsiteX53" fmla="*/ 1166020 w 1500848"/>
                <a:gd name="connsiteY53" fmla="*/ 3943966 h 4885973"/>
                <a:gd name="connsiteX54" fmla="*/ 970425 w 1500848"/>
                <a:gd name="connsiteY54" fmla="*/ 4013036 h 4885973"/>
                <a:gd name="connsiteX55" fmla="*/ 1130009 w 1500848"/>
                <a:gd name="connsiteY55" fmla="*/ 4832411 h 4885973"/>
                <a:gd name="connsiteX56" fmla="*/ 1072850 w 1500848"/>
                <a:gd name="connsiteY56" fmla="*/ 4884421 h 4885973"/>
                <a:gd name="connsiteX57" fmla="*/ 458300 w 1500848"/>
                <a:gd name="connsiteY57" fmla="*/ 1686072 h 4885973"/>
                <a:gd name="connsiteX58" fmla="*/ 453521 w 1500848"/>
                <a:gd name="connsiteY58" fmla="*/ 1686072 h 4885973"/>
                <a:gd name="connsiteX59" fmla="*/ 1069340 w 1500848"/>
                <a:gd name="connsiteY59" fmla="*/ 4885973 h 4885973"/>
                <a:gd name="connsiteX60" fmla="*/ 863591 w 1500848"/>
                <a:gd name="connsiteY60" fmla="*/ 4849075 h 4885973"/>
                <a:gd name="connsiteX61" fmla="*/ 0 w 1500848"/>
                <a:gd name="connsiteY61" fmla="*/ 2716 h 4885973"/>
                <a:gd name="connsiteX62" fmla="*/ 27742 w 1500848"/>
                <a:gd name="connsiteY62" fmla="*/ 42 h 4885973"/>
                <a:gd name="connsiteX63" fmla="*/ 129559 w 1500848"/>
                <a:gd name="connsiteY63" fmla="*/ 2716 h 4885973"/>
                <a:gd name="connsiteX64" fmla="*/ 134327 w 1500848"/>
                <a:gd name="connsiteY64" fmla="*/ 0 h 4885973"/>
                <a:gd name="connsiteX0" fmla="*/ 1148565 w 1500848"/>
                <a:gd name="connsiteY0" fmla="*/ 3853413 h 4885973"/>
                <a:gd name="connsiteX1" fmla="*/ 951341 w 1500848"/>
                <a:gd name="connsiteY1" fmla="*/ 3915045 h 4885973"/>
                <a:gd name="connsiteX2" fmla="*/ 952959 w 1500848"/>
                <a:gd name="connsiteY2" fmla="*/ 3923356 h 4885973"/>
                <a:gd name="connsiteX3" fmla="*/ 1150237 w 1500848"/>
                <a:gd name="connsiteY3" fmla="*/ 3862090 h 4885973"/>
                <a:gd name="connsiteX4" fmla="*/ 1148565 w 1500848"/>
                <a:gd name="connsiteY4" fmla="*/ 3853413 h 4885973"/>
                <a:gd name="connsiteX5" fmla="*/ 1023935 w 1500848"/>
                <a:gd name="connsiteY5" fmla="*/ 3206862 h 4885973"/>
                <a:gd name="connsiteX6" fmla="*/ 814842 w 1500848"/>
                <a:gd name="connsiteY6" fmla="*/ 3214199 h 4885973"/>
                <a:gd name="connsiteX7" fmla="*/ 944868 w 1500848"/>
                <a:gd name="connsiteY7" fmla="*/ 3881811 h 4885973"/>
                <a:gd name="connsiteX8" fmla="*/ 1142647 w 1500848"/>
                <a:gd name="connsiteY8" fmla="*/ 3822714 h 4885973"/>
                <a:gd name="connsiteX9" fmla="*/ 1023935 w 1500848"/>
                <a:gd name="connsiteY9" fmla="*/ 3206862 h 4885973"/>
                <a:gd name="connsiteX10" fmla="*/ 1021246 w 1500848"/>
                <a:gd name="connsiteY10" fmla="*/ 3192914 h 4885973"/>
                <a:gd name="connsiteX11" fmla="*/ 812196 w 1500848"/>
                <a:gd name="connsiteY11" fmla="*/ 3200613 h 4885973"/>
                <a:gd name="connsiteX12" fmla="*/ 812364 w 1500848"/>
                <a:gd name="connsiteY12" fmla="*/ 3201476 h 4885973"/>
                <a:gd name="connsiteX13" fmla="*/ 1021320 w 1500848"/>
                <a:gd name="connsiteY13" fmla="*/ 3193296 h 4885973"/>
                <a:gd name="connsiteX14" fmla="*/ 1021246 w 1500848"/>
                <a:gd name="connsiteY14" fmla="*/ 3192914 h 4885973"/>
                <a:gd name="connsiteX15" fmla="*/ 663056 w 1500848"/>
                <a:gd name="connsiteY15" fmla="*/ 2434858 h 4885973"/>
                <a:gd name="connsiteX16" fmla="*/ 794840 w 1500848"/>
                <a:gd name="connsiteY16" fmla="*/ 3111500 h 4885973"/>
                <a:gd name="connsiteX17" fmla="*/ 1005553 w 1500848"/>
                <a:gd name="connsiteY17" fmla="*/ 3111500 h 4885973"/>
                <a:gd name="connsiteX18" fmla="*/ 881831 w 1500848"/>
                <a:gd name="connsiteY18" fmla="*/ 2469662 h 4885973"/>
                <a:gd name="connsiteX19" fmla="*/ 663056 w 1500848"/>
                <a:gd name="connsiteY19" fmla="*/ 2434858 h 4885973"/>
                <a:gd name="connsiteX20" fmla="*/ 655857 w 1500848"/>
                <a:gd name="connsiteY20" fmla="*/ 2397896 h 4885973"/>
                <a:gd name="connsiteX21" fmla="*/ 656369 w 1500848"/>
                <a:gd name="connsiteY21" fmla="*/ 2400523 h 4885973"/>
                <a:gd name="connsiteX22" fmla="*/ 875520 w 1500848"/>
                <a:gd name="connsiteY22" fmla="*/ 2436922 h 4885973"/>
                <a:gd name="connsiteX23" fmla="*/ 875039 w 1500848"/>
                <a:gd name="connsiteY23" fmla="*/ 2434428 h 4885973"/>
                <a:gd name="connsiteX24" fmla="*/ 655857 w 1500848"/>
                <a:gd name="connsiteY24" fmla="*/ 2397896 h 4885973"/>
                <a:gd name="connsiteX25" fmla="*/ 515474 w 1500848"/>
                <a:gd name="connsiteY25" fmla="*/ 1677107 h 4885973"/>
                <a:gd name="connsiteX26" fmla="*/ 638346 w 1500848"/>
                <a:gd name="connsiteY26" fmla="*/ 2307988 h 4885973"/>
                <a:gd name="connsiteX27" fmla="*/ 859108 w 1500848"/>
                <a:gd name="connsiteY27" fmla="*/ 2351782 h 4885973"/>
                <a:gd name="connsiteX28" fmla="*/ 742526 w 1500848"/>
                <a:gd name="connsiteY28" fmla="*/ 1746985 h 4885973"/>
                <a:gd name="connsiteX29" fmla="*/ 738854 w 1500848"/>
                <a:gd name="connsiteY29" fmla="*/ 1747520 h 4885973"/>
                <a:gd name="connsiteX30" fmla="*/ 515474 w 1500848"/>
                <a:gd name="connsiteY30" fmla="*/ 1677107 h 4885973"/>
                <a:gd name="connsiteX31" fmla="*/ 356902 w 1500848"/>
                <a:gd name="connsiteY31" fmla="*/ 862930 h 4885973"/>
                <a:gd name="connsiteX32" fmla="*/ 482433 w 1500848"/>
                <a:gd name="connsiteY32" fmla="*/ 1507463 h 4885973"/>
                <a:gd name="connsiteX33" fmla="*/ 713506 w 1500848"/>
                <a:gd name="connsiteY33" fmla="*/ 1596434 h 4885973"/>
                <a:gd name="connsiteX34" fmla="*/ 592688 w 1500848"/>
                <a:gd name="connsiteY34" fmla="*/ 969659 h 4885973"/>
                <a:gd name="connsiteX35" fmla="*/ 356902 w 1500848"/>
                <a:gd name="connsiteY35" fmla="*/ 862930 h 4885973"/>
                <a:gd name="connsiteX36" fmla="*/ 134327 w 1500848"/>
                <a:gd name="connsiteY36" fmla="*/ 0 h 4885973"/>
                <a:gd name="connsiteX37" fmla="*/ 195266 w 1500848"/>
                <a:gd name="connsiteY37" fmla="*/ 33015 h 4885973"/>
                <a:gd name="connsiteX38" fmla="*/ 326181 w 1500848"/>
                <a:gd name="connsiteY38" fmla="*/ 705190 h 4885973"/>
                <a:gd name="connsiteX39" fmla="*/ 564433 w 1500848"/>
                <a:gd name="connsiteY39" fmla="*/ 823080 h 4885973"/>
                <a:gd name="connsiteX40" fmla="*/ 464528 w 1500848"/>
                <a:gd name="connsiteY40" fmla="*/ 304800 h 4885973"/>
                <a:gd name="connsiteX41" fmla="*/ 545025 w 1500848"/>
                <a:gd name="connsiteY41" fmla="*/ 308583 h 4885973"/>
                <a:gd name="connsiteX42" fmla="*/ 566932 w 1500848"/>
                <a:gd name="connsiteY42" fmla="*/ 308716 h 4885973"/>
                <a:gd name="connsiteX43" fmla="*/ 566127 w 1500848"/>
                <a:gd name="connsiteY43" fmla="*/ 304800 h 4885973"/>
                <a:gd name="connsiteX44" fmla="*/ 573752 w 1500848"/>
                <a:gd name="connsiteY44" fmla="*/ 308626 h 4885973"/>
                <a:gd name="connsiteX45" fmla="*/ 575027 w 1500848"/>
                <a:gd name="connsiteY45" fmla="*/ 308608 h 4885973"/>
                <a:gd name="connsiteX46" fmla="*/ 575178 w 1500848"/>
                <a:gd name="connsiteY46" fmla="*/ 309342 h 4885973"/>
                <a:gd name="connsiteX47" fmla="*/ 621994 w 1500848"/>
                <a:gd name="connsiteY47" fmla="*/ 332836 h 4885973"/>
                <a:gd name="connsiteX48" fmla="*/ 1061421 w 1500848"/>
                <a:gd name="connsiteY48" fmla="*/ 2463805 h 4885973"/>
                <a:gd name="connsiteX49" fmla="*/ 1500848 w 1500848"/>
                <a:gd name="connsiteY49" fmla="*/ 4594774 h 4885973"/>
                <a:gd name="connsiteX50" fmla="*/ 1462113 w 1500848"/>
                <a:gd name="connsiteY50" fmla="*/ 4624960 h 4885973"/>
                <a:gd name="connsiteX51" fmla="*/ 1464018 w 1500848"/>
                <a:gd name="connsiteY51" fmla="*/ 4634230 h 4885973"/>
                <a:gd name="connsiteX52" fmla="*/ 1296372 w 1500848"/>
                <a:gd name="connsiteY52" fmla="*/ 4620200 h 4885973"/>
                <a:gd name="connsiteX53" fmla="*/ 1166020 w 1500848"/>
                <a:gd name="connsiteY53" fmla="*/ 3943966 h 4885973"/>
                <a:gd name="connsiteX54" fmla="*/ 970425 w 1500848"/>
                <a:gd name="connsiteY54" fmla="*/ 4013036 h 4885973"/>
                <a:gd name="connsiteX55" fmla="*/ 1130009 w 1500848"/>
                <a:gd name="connsiteY55" fmla="*/ 4832411 h 4885973"/>
                <a:gd name="connsiteX56" fmla="*/ 1072850 w 1500848"/>
                <a:gd name="connsiteY56" fmla="*/ 4884421 h 4885973"/>
                <a:gd name="connsiteX57" fmla="*/ 458300 w 1500848"/>
                <a:gd name="connsiteY57" fmla="*/ 1686072 h 4885973"/>
                <a:gd name="connsiteX58" fmla="*/ 1069340 w 1500848"/>
                <a:gd name="connsiteY58" fmla="*/ 4885973 h 4885973"/>
                <a:gd name="connsiteX59" fmla="*/ 863591 w 1500848"/>
                <a:gd name="connsiteY59" fmla="*/ 4849075 h 4885973"/>
                <a:gd name="connsiteX60" fmla="*/ 0 w 1500848"/>
                <a:gd name="connsiteY60" fmla="*/ 2716 h 4885973"/>
                <a:gd name="connsiteX61" fmla="*/ 27742 w 1500848"/>
                <a:gd name="connsiteY61" fmla="*/ 42 h 4885973"/>
                <a:gd name="connsiteX62" fmla="*/ 129559 w 1500848"/>
                <a:gd name="connsiteY62" fmla="*/ 2716 h 4885973"/>
                <a:gd name="connsiteX63" fmla="*/ 134327 w 1500848"/>
                <a:gd name="connsiteY63" fmla="*/ 0 h 4885973"/>
                <a:gd name="connsiteX0" fmla="*/ 1148565 w 1500848"/>
                <a:gd name="connsiteY0" fmla="*/ 3853413 h 4885973"/>
                <a:gd name="connsiteX1" fmla="*/ 951341 w 1500848"/>
                <a:gd name="connsiteY1" fmla="*/ 3915045 h 4885973"/>
                <a:gd name="connsiteX2" fmla="*/ 952959 w 1500848"/>
                <a:gd name="connsiteY2" fmla="*/ 3923356 h 4885973"/>
                <a:gd name="connsiteX3" fmla="*/ 1150237 w 1500848"/>
                <a:gd name="connsiteY3" fmla="*/ 3862090 h 4885973"/>
                <a:gd name="connsiteX4" fmla="*/ 1148565 w 1500848"/>
                <a:gd name="connsiteY4" fmla="*/ 3853413 h 4885973"/>
                <a:gd name="connsiteX5" fmla="*/ 1023935 w 1500848"/>
                <a:gd name="connsiteY5" fmla="*/ 3206862 h 4885973"/>
                <a:gd name="connsiteX6" fmla="*/ 814842 w 1500848"/>
                <a:gd name="connsiteY6" fmla="*/ 3214199 h 4885973"/>
                <a:gd name="connsiteX7" fmla="*/ 944868 w 1500848"/>
                <a:gd name="connsiteY7" fmla="*/ 3881811 h 4885973"/>
                <a:gd name="connsiteX8" fmla="*/ 1142647 w 1500848"/>
                <a:gd name="connsiteY8" fmla="*/ 3822714 h 4885973"/>
                <a:gd name="connsiteX9" fmla="*/ 1023935 w 1500848"/>
                <a:gd name="connsiteY9" fmla="*/ 3206862 h 4885973"/>
                <a:gd name="connsiteX10" fmla="*/ 1021246 w 1500848"/>
                <a:gd name="connsiteY10" fmla="*/ 3192914 h 4885973"/>
                <a:gd name="connsiteX11" fmla="*/ 812196 w 1500848"/>
                <a:gd name="connsiteY11" fmla="*/ 3200613 h 4885973"/>
                <a:gd name="connsiteX12" fmla="*/ 812364 w 1500848"/>
                <a:gd name="connsiteY12" fmla="*/ 3201476 h 4885973"/>
                <a:gd name="connsiteX13" fmla="*/ 1021320 w 1500848"/>
                <a:gd name="connsiteY13" fmla="*/ 3193296 h 4885973"/>
                <a:gd name="connsiteX14" fmla="*/ 1021246 w 1500848"/>
                <a:gd name="connsiteY14" fmla="*/ 3192914 h 4885973"/>
                <a:gd name="connsiteX15" fmla="*/ 663056 w 1500848"/>
                <a:gd name="connsiteY15" fmla="*/ 2434858 h 4885973"/>
                <a:gd name="connsiteX16" fmla="*/ 794840 w 1500848"/>
                <a:gd name="connsiteY16" fmla="*/ 3111500 h 4885973"/>
                <a:gd name="connsiteX17" fmla="*/ 1005553 w 1500848"/>
                <a:gd name="connsiteY17" fmla="*/ 3111500 h 4885973"/>
                <a:gd name="connsiteX18" fmla="*/ 881831 w 1500848"/>
                <a:gd name="connsiteY18" fmla="*/ 2469662 h 4885973"/>
                <a:gd name="connsiteX19" fmla="*/ 663056 w 1500848"/>
                <a:gd name="connsiteY19" fmla="*/ 2434858 h 4885973"/>
                <a:gd name="connsiteX20" fmla="*/ 655857 w 1500848"/>
                <a:gd name="connsiteY20" fmla="*/ 2397896 h 4885973"/>
                <a:gd name="connsiteX21" fmla="*/ 656369 w 1500848"/>
                <a:gd name="connsiteY21" fmla="*/ 2400523 h 4885973"/>
                <a:gd name="connsiteX22" fmla="*/ 875520 w 1500848"/>
                <a:gd name="connsiteY22" fmla="*/ 2436922 h 4885973"/>
                <a:gd name="connsiteX23" fmla="*/ 875039 w 1500848"/>
                <a:gd name="connsiteY23" fmla="*/ 2434428 h 4885973"/>
                <a:gd name="connsiteX24" fmla="*/ 655857 w 1500848"/>
                <a:gd name="connsiteY24" fmla="*/ 2397896 h 4885973"/>
                <a:gd name="connsiteX25" fmla="*/ 515474 w 1500848"/>
                <a:gd name="connsiteY25" fmla="*/ 1677107 h 4885973"/>
                <a:gd name="connsiteX26" fmla="*/ 638346 w 1500848"/>
                <a:gd name="connsiteY26" fmla="*/ 2307988 h 4885973"/>
                <a:gd name="connsiteX27" fmla="*/ 859108 w 1500848"/>
                <a:gd name="connsiteY27" fmla="*/ 2351782 h 4885973"/>
                <a:gd name="connsiteX28" fmla="*/ 742526 w 1500848"/>
                <a:gd name="connsiteY28" fmla="*/ 1746985 h 4885973"/>
                <a:gd name="connsiteX29" fmla="*/ 738854 w 1500848"/>
                <a:gd name="connsiteY29" fmla="*/ 1747520 h 4885973"/>
                <a:gd name="connsiteX30" fmla="*/ 515474 w 1500848"/>
                <a:gd name="connsiteY30" fmla="*/ 1677107 h 4885973"/>
                <a:gd name="connsiteX31" fmla="*/ 356902 w 1500848"/>
                <a:gd name="connsiteY31" fmla="*/ 862930 h 4885973"/>
                <a:gd name="connsiteX32" fmla="*/ 482433 w 1500848"/>
                <a:gd name="connsiteY32" fmla="*/ 1507463 h 4885973"/>
                <a:gd name="connsiteX33" fmla="*/ 713506 w 1500848"/>
                <a:gd name="connsiteY33" fmla="*/ 1596434 h 4885973"/>
                <a:gd name="connsiteX34" fmla="*/ 592688 w 1500848"/>
                <a:gd name="connsiteY34" fmla="*/ 969659 h 4885973"/>
                <a:gd name="connsiteX35" fmla="*/ 356902 w 1500848"/>
                <a:gd name="connsiteY35" fmla="*/ 862930 h 4885973"/>
                <a:gd name="connsiteX36" fmla="*/ 134327 w 1500848"/>
                <a:gd name="connsiteY36" fmla="*/ 0 h 4885973"/>
                <a:gd name="connsiteX37" fmla="*/ 195266 w 1500848"/>
                <a:gd name="connsiteY37" fmla="*/ 33015 h 4885973"/>
                <a:gd name="connsiteX38" fmla="*/ 326181 w 1500848"/>
                <a:gd name="connsiteY38" fmla="*/ 705190 h 4885973"/>
                <a:gd name="connsiteX39" fmla="*/ 564433 w 1500848"/>
                <a:gd name="connsiteY39" fmla="*/ 823080 h 4885973"/>
                <a:gd name="connsiteX40" fmla="*/ 464528 w 1500848"/>
                <a:gd name="connsiteY40" fmla="*/ 304800 h 4885973"/>
                <a:gd name="connsiteX41" fmla="*/ 545025 w 1500848"/>
                <a:gd name="connsiteY41" fmla="*/ 308583 h 4885973"/>
                <a:gd name="connsiteX42" fmla="*/ 566932 w 1500848"/>
                <a:gd name="connsiteY42" fmla="*/ 308716 h 4885973"/>
                <a:gd name="connsiteX43" fmla="*/ 566127 w 1500848"/>
                <a:gd name="connsiteY43" fmla="*/ 304800 h 4885973"/>
                <a:gd name="connsiteX44" fmla="*/ 573752 w 1500848"/>
                <a:gd name="connsiteY44" fmla="*/ 308626 h 4885973"/>
                <a:gd name="connsiteX45" fmla="*/ 575027 w 1500848"/>
                <a:gd name="connsiteY45" fmla="*/ 308608 h 4885973"/>
                <a:gd name="connsiteX46" fmla="*/ 575178 w 1500848"/>
                <a:gd name="connsiteY46" fmla="*/ 309342 h 4885973"/>
                <a:gd name="connsiteX47" fmla="*/ 621994 w 1500848"/>
                <a:gd name="connsiteY47" fmla="*/ 332836 h 4885973"/>
                <a:gd name="connsiteX48" fmla="*/ 1061421 w 1500848"/>
                <a:gd name="connsiteY48" fmla="*/ 2463805 h 4885973"/>
                <a:gd name="connsiteX49" fmla="*/ 1500848 w 1500848"/>
                <a:gd name="connsiteY49" fmla="*/ 4594774 h 4885973"/>
                <a:gd name="connsiteX50" fmla="*/ 1462113 w 1500848"/>
                <a:gd name="connsiteY50" fmla="*/ 4624960 h 4885973"/>
                <a:gd name="connsiteX51" fmla="*/ 1464018 w 1500848"/>
                <a:gd name="connsiteY51" fmla="*/ 4634230 h 4885973"/>
                <a:gd name="connsiteX52" fmla="*/ 1296372 w 1500848"/>
                <a:gd name="connsiteY52" fmla="*/ 4620200 h 4885973"/>
                <a:gd name="connsiteX53" fmla="*/ 1166020 w 1500848"/>
                <a:gd name="connsiteY53" fmla="*/ 3943966 h 4885973"/>
                <a:gd name="connsiteX54" fmla="*/ 970425 w 1500848"/>
                <a:gd name="connsiteY54" fmla="*/ 4013036 h 4885973"/>
                <a:gd name="connsiteX55" fmla="*/ 1130009 w 1500848"/>
                <a:gd name="connsiteY55" fmla="*/ 4832411 h 4885973"/>
                <a:gd name="connsiteX56" fmla="*/ 1072850 w 1500848"/>
                <a:gd name="connsiteY56" fmla="*/ 4884421 h 4885973"/>
                <a:gd name="connsiteX57" fmla="*/ 1069340 w 1500848"/>
                <a:gd name="connsiteY57" fmla="*/ 4885973 h 4885973"/>
                <a:gd name="connsiteX58" fmla="*/ 863591 w 1500848"/>
                <a:gd name="connsiteY58" fmla="*/ 4849075 h 4885973"/>
                <a:gd name="connsiteX59" fmla="*/ 0 w 1500848"/>
                <a:gd name="connsiteY59" fmla="*/ 2716 h 4885973"/>
                <a:gd name="connsiteX60" fmla="*/ 27742 w 1500848"/>
                <a:gd name="connsiteY60" fmla="*/ 42 h 4885973"/>
                <a:gd name="connsiteX61" fmla="*/ 129559 w 1500848"/>
                <a:gd name="connsiteY61" fmla="*/ 2716 h 4885973"/>
                <a:gd name="connsiteX62" fmla="*/ 134327 w 1500848"/>
                <a:gd name="connsiteY62" fmla="*/ 0 h 4885973"/>
                <a:gd name="connsiteX0" fmla="*/ 1148565 w 1500848"/>
                <a:gd name="connsiteY0" fmla="*/ 3853413 h 4885973"/>
                <a:gd name="connsiteX1" fmla="*/ 951341 w 1500848"/>
                <a:gd name="connsiteY1" fmla="*/ 3915045 h 4885973"/>
                <a:gd name="connsiteX2" fmla="*/ 952959 w 1500848"/>
                <a:gd name="connsiteY2" fmla="*/ 3923356 h 4885973"/>
                <a:gd name="connsiteX3" fmla="*/ 1150237 w 1500848"/>
                <a:gd name="connsiteY3" fmla="*/ 3862090 h 4885973"/>
                <a:gd name="connsiteX4" fmla="*/ 1148565 w 1500848"/>
                <a:gd name="connsiteY4" fmla="*/ 3853413 h 4885973"/>
                <a:gd name="connsiteX5" fmla="*/ 1023935 w 1500848"/>
                <a:gd name="connsiteY5" fmla="*/ 3206862 h 4885973"/>
                <a:gd name="connsiteX6" fmla="*/ 814842 w 1500848"/>
                <a:gd name="connsiteY6" fmla="*/ 3214199 h 4885973"/>
                <a:gd name="connsiteX7" fmla="*/ 944868 w 1500848"/>
                <a:gd name="connsiteY7" fmla="*/ 3881811 h 4885973"/>
                <a:gd name="connsiteX8" fmla="*/ 1142647 w 1500848"/>
                <a:gd name="connsiteY8" fmla="*/ 3822714 h 4885973"/>
                <a:gd name="connsiteX9" fmla="*/ 1023935 w 1500848"/>
                <a:gd name="connsiteY9" fmla="*/ 3206862 h 4885973"/>
                <a:gd name="connsiteX10" fmla="*/ 1021246 w 1500848"/>
                <a:gd name="connsiteY10" fmla="*/ 3192914 h 4885973"/>
                <a:gd name="connsiteX11" fmla="*/ 812196 w 1500848"/>
                <a:gd name="connsiteY11" fmla="*/ 3200613 h 4885973"/>
                <a:gd name="connsiteX12" fmla="*/ 812364 w 1500848"/>
                <a:gd name="connsiteY12" fmla="*/ 3201476 h 4885973"/>
                <a:gd name="connsiteX13" fmla="*/ 1021320 w 1500848"/>
                <a:gd name="connsiteY13" fmla="*/ 3193296 h 4885973"/>
                <a:gd name="connsiteX14" fmla="*/ 1021246 w 1500848"/>
                <a:gd name="connsiteY14" fmla="*/ 3192914 h 4885973"/>
                <a:gd name="connsiteX15" fmla="*/ 663056 w 1500848"/>
                <a:gd name="connsiteY15" fmla="*/ 2434858 h 4885973"/>
                <a:gd name="connsiteX16" fmla="*/ 794840 w 1500848"/>
                <a:gd name="connsiteY16" fmla="*/ 3111500 h 4885973"/>
                <a:gd name="connsiteX17" fmla="*/ 1005553 w 1500848"/>
                <a:gd name="connsiteY17" fmla="*/ 3111500 h 4885973"/>
                <a:gd name="connsiteX18" fmla="*/ 881831 w 1500848"/>
                <a:gd name="connsiteY18" fmla="*/ 2469662 h 4885973"/>
                <a:gd name="connsiteX19" fmla="*/ 663056 w 1500848"/>
                <a:gd name="connsiteY19" fmla="*/ 2434858 h 4885973"/>
                <a:gd name="connsiteX20" fmla="*/ 655857 w 1500848"/>
                <a:gd name="connsiteY20" fmla="*/ 2397896 h 4885973"/>
                <a:gd name="connsiteX21" fmla="*/ 656369 w 1500848"/>
                <a:gd name="connsiteY21" fmla="*/ 2400523 h 4885973"/>
                <a:gd name="connsiteX22" fmla="*/ 875520 w 1500848"/>
                <a:gd name="connsiteY22" fmla="*/ 2436922 h 4885973"/>
                <a:gd name="connsiteX23" fmla="*/ 655857 w 1500848"/>
                <a:gd name="connsiteY23" fmla="*/ 2397896 h 4885973"/>
                <a:gd name="connsiteX24" fmla="*/ 515474 w 1500848"/>
                <a:gd name="connsiteY24" fmla="*/ 1677107 h 4885973"/>
                <a:gd name="connsiteX25" fmla="*/ 638346 w 1500848"/>
                <a:gd name="connsiteY25" fmla="*/ 2307988 h 4885973"/>
                <a:gd name="connsiteX26" fmla="*/ 859108 w 1500848"/>
                <a:gd name="connsiteY26" fmla="*/ 2351782 h 4885973"/>
                <a:gd name="connsiteX27" fmla="*/ 742526 w 1500848"/>
                <a:gd name="connsiteY27" fmla="*/ 1746985 h 4885973"/>
                <a:gd name="connsiteX28" fmla="*/ 738854 w 1500848"/>
                <a:gd name="connsiteY28" fmla="*/ 1747520 h 4885973"/>
                <a:gd name="connsiteX29" fmla="*/ 515474 w 1500848"/>
                <a:gd name="connsiteY29" fmla="*/ 1677107 h 4885973"/>
                <a:gd name="connsiteX30" fmla="*/ 356902 w 1500848"/>
                <a:gd name="connsiteY30" fmla="*/ 862930 h 4885973"/>
                <a:gd name="connsiteX31" fmla="*/ 482433 w 1500848"/>
                <a:gd name="connsiteY31" fmla="*/ 1507463 h 4885973"/>
                <a:gd name="connsiteX32" fmla="*/ 713506 w 1500848"/>
                <a:gd name="connsiteY32" fmla="*/ 1596434 h 4885973"/>
                <a:gd name="connsiteX33" fmla="*/ 592688 w 1500848"/>
                <a:gd name="connsiteY33" fmla="*/ 969659 h 4885973"/>
                <a:gd name="connsiteX34" fmla="*/ 356902 w 1500848"/>
                <a:gd name="connsiteY34" fmla="*/ 862930 h 4885973"/>
                <a:gd name="connsiteX35" fmla="*/ 134327 w 1500848"/>
                <a:gd name="connsiteY35" fmla="*/ 0 h 4885973"/>
                <a:gd name="connsiteX36" fmla="*/ 195266 w 1500848"/>
                <a:gd name="connsiteY36" fmla="*/ 33015 h 4885973"/>
                <a:gd name="connsiteX37" fmla="*/ 326181 w 1500848"/>
                <a:gd name="connsiteY37" fmla="*/ 705190 h 4885973"/>
                <a:gd name="connsiteX38" fmla="*/ 564433 w 1500848"/>
                <a:gd name="connsiteY38" fmla="*/ 823080 h 4885973"/>
                <a:gd name="connsiteX39" fmla="*/ 464528 w 1500848"/>
                <a:gd name="connsiteY39" fmla="*/ 304800 h 4885973"/>
                <a:gd name="connsiteX40" fmla="*/ 545025 w 1500848"/>
                <a:gd name="connsiteY40" fmla="*/ 308583 h 4885973"/>
                <a:gd name="connsiteX41" fmla="*/ 566932 w 1500848"/>
                <a:gd name="connsiteY41" fmla="*/ 308716 h 4885973"/>
                <a:gd name="connsiteX42" fmla="*/ 566127 w 1500848"/>
                <a:gd name="connsiteY42" fmla="*/ 304800 h 4885973"/>
                <a:gd name="connsiteX43" fmla="*/ 573752 w 1500848"/>
                <a:gd name="connsiteY43" fmla="*/ 308626 h 4885973"/>
                <a:gd name="connsiteX44" fmla="*/ 575027 w 1500848"/>
                <a:gd name="connsiteY44" fmla="*/ 308608 h 4885973"/>
                <a:gd name="connsiteX45" fmla="*/ 575178 w 1500848"/>
                <a:gd name="connsiteY45" fmla="*/ 309342 h 4885973"/>
                <a:gd name="connsiteX46" fmla="*/ 621994 w 1500848"/>
                <a:gd name="connsiteY46" fmla="*/ 332836 h 4885973"/>
                <a:gd name="connsiteX47" fmla="*/ 1061421 w 1500848"/>
                <a:gd name="connsiteY47" fmla="*/ 2463805 h 4885973"/>
                <a:gd name="connsiteX48" fmla="*/ 1500848 w 1500848"/>
                <a:gd name="connsiteY48" fmla="*/ 4594774 h 4885973"/>
                <a:gd name="connsiteX49" fmla="*/ 1462113 w 1500848"/>
                <a:gd name="connsiteY49" fmla="*/ 4624960 h 4885973"/>
                <a:gd name="connsiteX50" fmla="*/ 1464018 w 1500848"/>
                <a:gd name="connsiteY50" fmla="*/ 4634230 h 4885973"/>
                <a:gd name="connsiteX51" fmla="*/ 1296372 w 1500848"/>
                <a:gd name="connsiteY51" fmla="*/ 4620200 h 4885973"/>
                <a:gd name="connsiteX52" fmla="*/ 1166020 w 1500848"/>
                <a:gd name="connsiteY52" fmla="*/ 3943966 h 4885973"/>
                <a:gd name="connsiteX53" fmla="*/ 970425 w 1500848"/>
                <a:gd name="connsiteY53" fmla="*/ 4013036 h 4885973"/>
                <a:gd name="connsiteX54" fmla="*/ 1130009 w 1500848"/>
                <a:gd name="connsiteY54" fmla="*/ 4832411 h 4885973"/>
                <a:gd name="connsiteX55" fmla="*/ 1072850 w 1500848"/>
                <a:gd name="connsiteY55" fmla="*/ 4884421 h 4885973"/>
                <a:gd name="connsiteX56" fmla="*/ 1069340 w 1500848"/>
                <a:gd name="connsiteY56" fmla="*/ 4885973 h 4885973"/>
                <a:gd name="connsiteX57" fmla="*/ 863591 w 1500848"/>
                <a:gd name="connsiteY57" fmla="*/ 4849075 h 4885973"/>
                <a:gd name="connsiteX58" fmla="*/ 0 w 1500848"/>
                <a:gd name="connsiteY58" fmla="*/ 2716 h 4885973"/>
                <a:gd name="connsiteX59" fmla="*/ 27742 w 1500848"/>
                <a:gd name="connsiteY59" fmla="*/ 42 h 4885973"/>
                <a:gd name="connsiteX60" fmla="*/ 129559 w 1500848"/>
                <a:gd name="connsiteY60" fmla="*/ 2716 h 4885973"/>
                <a:gd name="connsiteX61" fmla="*/ 134327 w 1500848"/>
                <a:gd name="connsiteY61" fmla="*/ 0 h 4885973"/>
                <a:gd name="connsiteX0" fmla="*/ 1148565 w 1500848"/>
                <a:gd name="connsiteY0" fmla="*/ 3853413 h 4885973"/>
                <a:gd name="connsiteX1" fmla="*/ 951341 w 1500848"/>
                <a:gd name="connsiteY1" fmla="*/ 3915045 h 4885973"/>
                <a:gd name="connsiteX2" fmla="*/ 952959 w 1500848"/>
                <a:gd name="connsiteY2" fmla="*/ 3923356 h 4885973"/>
                <a:gd name="connsiteX3" fmla="*/ 1150237 w 1500848"/>
                <a:gd name="connsiteY3" fmla="*/ 3862090 h 4885973"/>
                <a:gd name="connsiteX4" fmla="*/ 1148565 w 1500848"/>
                <a:gd name="connsiteY4" fmla="*/ 3853413 h 4885973"/>
                <a:gd name="connsiteX5" fmla="*/ 1023935 w 1500848"/>
                <a:gd name="connsiteY5" fmla="*/ 3206862 h 4885973"/>
                <a:gd name="connsiteX6" fmla="*/ 814842 w 1500848"/>
                <a:gd name="connsiteY6" fmla="*/ 3214199 h 4885973"/>
                <a:gd name="connsiteX7" fmla="*/ 944868 w 1500848"/>
                <a:gd name="connsiteY7" fmla="*/ 3881811 h 4885973"/>
                <a:gd name="connsiteX8" fmla="*/ 1142647 w 1500848"/>
                <a:gd name="connsiteY8" fmla="*/ 3822714 h 4885973"/>
                <a:gd name="connsiteX9" fmla="*/ 1023935 w 1500848"/>
                <a:gd name="connsiteY9" fmla="*/ 3206862 h 4885973"/>
                <a:gd name="connsiteX10" fmla="*/ 1021246 w 1500848"/>
                <a:gd name="connsiteY10" fmla="*/ 3192914 h 4885973"/>
                <a:gd name="connsiteX11" fmla="*/ 812196 w 1500848"/>
                <a:gd name="connsiteY11" fmla="*/ 3200613 h 4885973"/>
                <a:gd name="connsiteX12" fmla="*/ 812364 w 1500848"/>
                <a:gd name="connsiteY12" fmla="*/ 3201476 h 4885973"/>
                <a:gd name="connsiteX13" fmla="*/ 1021320 w 1500848"/>
                <a:gd name="connsiteY13" fmla="*/ 3193296 h 4885973"/>
                <a:gd name="connsiteX14" fmla="*/ 1021246 w 1500848"/>
                <a:gd name="connsiteY14" fmla="*/ 3192914 h 4885973"/>
                <a:gd name="connsiteX15" fmla="*/ 663056 w 1500848"/>
                <a:gd name="connsiteY15" fmla="*/ 2434858 h 4885973"/>
                <a:gd name="connsiteX16" fmla="*/ 794840 w 1500848"/>
                <a:gd name="connsiteY16" fmla="*/ 3111500 h 4885973"/>
                <a:gd name="connsiteX17" fmla="*/ 1005553 w 1500848"/>
                <a:gd name="connsiteY17" fmla="*/ 3111500 h 4885973"/>
                <a:gd name="connsiteX18" fmla="*/ 881831 w 1500848"/>
                <a:gd name="connsiteY18" fmla="*/ 2469662 h 4885973"/>
                <a:gd name="connsiteX19" fmla="*/ 663056 w 1500848"/>
                <a:gd name="connsiteY19" fmla="*/ 2434858 h 4885973"/>
                <a:gd name="connsiteX20" fmla="*/ 875520 w 1500848"/>
                <a:gd name="connsiteY20" fmla="*/ 2436922 h 4885973"/>
                <a:gd name="connsiteX21" fmla="*/ 656369 w 1500848"/>
                <a:gd name="connsiteY21" fmla="*/ 2400523 h 4885973"/>
                <a:gd name="connsiteX22" fmla="*/ 875520 w 1500848"/>
                <a:gd name="connsiteY22" fmla="*/ 2436922 h 4885973"/>
                <a:gd name="connsiteX23" fmla="*/ 515474 w 1500848"/>
                <a:gd name="connsiteY23" fmla="*/ 1677107 h 4885973"/>
                <a:gd name="connsiteX24" fmla="*/ 638346 w 1500848"/>
                <a:gd name="connsiteY24" fmla="*/ 2307988 h 4885973"/>
                <a:gd name="connsiteX25" fmla="*/ 859108 w 1500848"/>
                <a:gd name="connsiteY25" fmla="*/ 2351782 h 4885973"/>
                <a:gd name="connsiteX26" fmla="*/ 742526 w 1500848"/>
                <a:gd name="connsiteY26" fmla="*/ 1746985 h 4885973"/>
                <a:gd name="connsiteX27" fmla="*/ 738854 w 1500848"/>
                <a:gd name="connsiteY27" fmla="*/ 1747520 h 4885973"/>
                <a:gd name="connsiteX28" fmla="*/ 515474 w 1500848"/>
                <a:gd name="connsiteY28" fmla="*/ 1677107 h 4885973"/>
                <a:gd name="connsiteX29" fmla="*/ 356902 w 1500848"/>
                <a:gd name="connsiteY29" fmla="*/ 862930 h 4885973"/>
                <a:gd name="connsiteX30" fmla="*/ 482433 w 1500848"/>
                <a:gd name="connsiteY30" fmla="*/ 1507463 h 4885973"/>
                <a:gd name="connsiteX31" fmla="*/ 713506 w 1500848"/>
                <a:gd name="connsiteY31" fmla="*/ 1596434 h 4885973"/>
                <a:gd name="connsiteX32" fmla="*/ 592688 w 1500848"/>
                <a:gd name="connsiteY32" fmla="*/ 969659 h 4885973"/>
                <a:gd name="connsiteX33" fmla="*/ 356902 w 1500848"/>
                <a:gd name="connsiteY33" fmla="*/ 862930 h 4885973"/>
                <a:gd name="connsiteX34" fmla="*/ 134327 w 1500848"/>
                <a:gd name="connsiteY34" fmla="*/ 0 h 4885973"/>
                <a:gd name="connsiteX35" fmla="*/ 195266 w 1500848"/>
                <a:gd name="connsiteY35" fmla="*/ 33015 h 4885973"/>
                <a:gd name="connsiteX36" fmla="*/ 326181 w 1500848"/>
                <a:gd name="connsiteY36" fmla="*/ 705190 h 4885973"/>
                <a:gd name="connsiteX37" fmla="*/ 564433 w 1500848"/>
                <a:gd name="connsiteY37" fmla="*/ 823080 h 4885973"/>
                <a:gd name="connsiteX38" fmla="*/ 464528 w 1500848"/>
                <a:gd name="connsiteY38" fmla="*/ 304800 h 4885973"/>
                <a:gd name="connsiteX39" fmla="*/ 545025 w 1500848"/>
                <a:gd name="connsiteY39" fmla="*/ 308583 h 4885973"/>
                <a:gd name="connsiteX40" fmla="*/ 566932 w 1500848"/>
                <a:gd name="connsiteY40" fmla="*/ 308716 h 4885973"/>
                <a:gd name="connsiteX41" fmla="*/ 566127 w 1500848"/>
                <a:gd name="connsiteY41" fmla="*/ 304800 h 4885973"/>
                <a:gd name="connsiteX42" fmla="*/ 573752 w 1500848"/>
                <a:gd name="connsiteY42" fmla="*/ 308626 h 4885973"/>
                <a:gd name="connsiteX43" fmla="*/ 575027 w 1500848"/>
                <a:gd name="connsiteY43" fmla="*/ 308608 h 4885973"/>
                <a:gd name="connsiteX44" fmla="*/ 575178 w 1500848"/>
                <a:gd name="connsiteY44" fmla="*/ 309342 h 4885973"/>
                <a:gd name="connsiteX45" fmla="*/ 621994 w 1500848"/>
                <a:gd name="connsiteY45" fmla="*/ 332836 h 4885973"/>
                <a:gd name="connsiteX46" fmla="*/ 1061421 w 1500848"/>
                <a:gd name="connsiteY46" fmla="*/ 2463805 h 4885973"/>
                <a:gd name="connsiteX47" fmla="*/ 1500848 w 1500848"/>
                <a:gd name="connsiteY47" fmla="*/ 4594774 h 4885973"/>
                <a:gd name="connsiteX48" fmla="*/ 1462113 w 1500848"/>
                <a:gd name="connsiteY48" fmla="*/ 4624960 h 4885973"/>
                <a:gd name="connsiteX49" fmla="*/ 1464018 w 1500848"/>
                <a:gd name="connsiteY49" fmla="*/ 4634230 h 4885973"/>
                <a:gd name="connsiteX50" fmla="*/ 1296372 w 1500848"/>
                <a:gd name="connsiteY50" fmla="*/ 4620200 h 4885973"/>
                <a:gd name="connsiteX51" fmla="*/ 1166020 w 1500848"/>
                <a:gd name="connsiteY51" fmla="*/ 3943966 h 4885973"/>
                <a:gd name="connsiteX52" fmla="*/ 970425 w 1500848"/>
                <a:gd name="connsiteY52" fmla="*/ 4013036 h 4885973"/>
                <a:gd name="connsiteX53" fmla="*/ 1130009 w 1500848"/>
                <a:gd name="connsiteY53" fmla="*/ 4832411 h 4885973"/>
                <a:gd name="connsiteX54" fmla="*/ 1072850 w 1500848"/>
                <a:gd name="connsiteY54" fmla="*/ 4884421 h 4885973"/>
                <a:gd name="connsiteX55" fmla="*/ 1069340 w 1500848"/>
                <a:gd name="connsiteY55" fmla="*/ 4885973 h 4885973"/>
                <a:gd name="connsiteX56" fmla="*/ 863591 w 1500848"/>
                <a:gd name="connsiteY56" fmla="*/ 4849075 h 4885973"/>
                <a:gd name="connsiteX57" fmla="*/ 0 w 1500848"/>
                <a:gd name="connsiteY57" fmla="*/ 2716 h 4885973"/>
                <a:gd name="connsiteX58" fmla="*/ 27742 w 1500848"/>
                <a:gd name="connsiteY58" fmla="*/ 42 h 4885973"/>
                <a:gd name="connsiteX59" fmla="*/ 129559 w 1500848"/>
                <a:gd name="connsiteY59" fmla="*/ 2716 h 4885973"/>
                <a:gd name="connsiteX60" fmla="*/ 134327 w 1500848"/>
                <a:gd name="connsiteY60" fmla="*/ 0 h 4885973"/>
                <a:gd name="connsiteX0" fmla="*/ 1148565 w 1500848"/>
                <a:gd name="connsiteY0" fmla="*/ 3853413 h 4885973"/>
                <a:gd name="connsiteX1" fmla="*/ 951341 w 1500848"/>
                <a:gd name="connsiteY1" fmla="*/ 3915045 h 4885973"/>
                <a:gd name="connsiteX2" fmla="*/ 952959 w 1500848"/>
                <a:gd name="connsiteY2" fmla="*/ 3923356 h 4885973"/>
                <a:gd name="connsiteX3" fmla="*/ 1150237 w 1500848"/>
                <a:gd name="connsiteY3" fmla="*/ 3862090 h 4885973"/>
                <a:gd name="connsiteX4" fmla="*/ 1148565 w 1500848"/>
                <a:gd name="connsiteY4" fmla="*/ 3853413 h 4885973"/>
                <a:gd name="connsiteX5" fmla="*/ 1023935 w 1500848"/>
                <a:gd name="connsiteY5" fmla="*/ 3206862 h 4885973"/>
                <a:gd name="connsiteX6" fmla="*/ 814842 w 1500848"/>
                <a:gd name="connsiteY6" fmla="*/ 3214199 h 4885973"/>
                <a:gd name="connsiteX7" fmla="*/ 944868 w 1500848"/>
                <a:gd name="connsiteY7" fmla="*/ 3881811 h 4885973"/>
                <a:gd name="connsiteX8" fmla="*/ 1142647 w 1500848"/>
                <a:gd name="connsiteY8" fmla="*/ 3822714 h 4885973"/>
                <a:gd name="connsiteX9" fmla="*/ 1023935 w 1500848"/>
                <a:gd name="connsiteY9" fmla="*/ 3206862 h 4885973"/>
                <a:gd name="connsiteX10" fmla="*/ 1021246 w 1500848"/>
                <a:gd name="connsiteY10" fmla="*/ 3192914 h 4885973"/>
                <a:gd name="connsiteX11" fmla="*/ 812196 w 1500848"/>
                <a:gd name="connsiteY11" fmla="*/ 3200613 h 4885973"/>
                <a:gd name="connsiteX12" fmla="*/ 812364 w 1500848"/>
                <a:gd name="connsiteY12" fmla="*/ 3201476 h 4885973"/>
                <a:gd name="connsiteX13" fmla="*/ 1021320 w 1500848"/>
                <a:gd name="connsiteY13" fmla="*/ 3193296 h 4885973"/>
                <a:gd name="connsiteX14" fmla="*/ 1021246 w 1500848"/>
                <a:gd name="connsiteY14" fmla="*/ 3192914 h 4885973"/>
                <a:gd name="connsiteX15" fmla="*/ 663056 w 1500848"/>
                <a:gd name="connsiteY15" fmla="*/ 2434858 h 4885973"/>
                <a:gd name="connsiteX16" fmla="*/ 794840 w 1500848"/>
                <a:gd name="connsiteY16" fmla="*/ 3111500 h 4885973"/>
                <a:gd name="connsiteX17" fmla="*/ 1005553 w 1500848"/>
                <a:gd name="connsiteY17" fmla="*/ 3111500 h 4885973"/>
                <a:gd name="connsiteX18" fmla="*/ 881831 w 1500848"/>
                <a:gd name="connsiteY18" fmla="*/ 2469662 h 4885973"/>
                <a:gd name="connsiteX19" fmla="*/ 663056 w 1500848"/>
                <a:gd name="connsiteY19" fmla="*/ 2434858 h 4885973"/>
                <a:gd name="connsiteX20" fmla="*/ 515474 w 1500848"/>
                <a:gd name="connsiteY20" fmla="*/ 1677107 h 4885973"/>
                <a:gd name="connsiteX21" fmla="*/ 638346 w 1500848"/>
                <a:gd name="connsiteY21" fmla="*/ 2307988 h 4885973"/>
                <a:gd name="connsiteX22" fmla="*/ 859108 w 1500848"/>
                <a:gd name="connsiteY22" fmla="*/ 2351782 h 4885973"/>
                <a:gd name="connsiteX23" fmla="*/ 742526 w 1500848"/>
                <a:gd name="connsiteY23" fmla="*/ 1746985 h 4885973"/>
                <a:gd name="connsiteX24" fmla="*/ 738854 w 1500848"/>
                <a:gd name="connsiteY24" fmla="*/ 1747520 h 4885973"/>
                <a:gd name="connsiteX25" fmla="*/ 515474 w 1500848"/>
                <a:gd name="connsiteY25" fmla="*/ 1677107 h 4885973"/>
                <a:gd name="connsiteX26" fmla="*/ 356902 w 1500848"/>
                <a:gd name="connsiteY26" fmla="*/ 862930 h 4885973"/>
                <a:gd name="connsiteX27" fmla="*/ 482433 w 1500848"/>
                <a:gd name="connsiteY27" fmla="*/ 1507463 h 4885973"/>
                <a:gd name="connsiteX28" fmla="*/ 713506 w 1500848"/>
                <a:gd name="connsiteY28" fmla="*/ 1596434 h 4885973"/>
                <a:gd name="connsiteX29" fmla="*/ 592688 w 1500848"/>
                <a:gd name="connsiteY29" fmla="*/ 969659 h 4885973"/>
                <a:gd name="connsiteX30" fmla="*/ 356902 w 1500848"/>
                <a:gd name="connsiteY30" fmla="*/ 862930 h 4885973"/>
                <a:gd name="connsiteX31" fmla="*/ 134327 w 1500848"/>
                <a:gd name="connsiteY31" fmla="*/ 0 h 4885973"/>
                <a:gd name="connsiteX32" fmla="*/ 195266 w 1500848"/>
                <a:gd name="connsiteY32" fmla="*/ 33015 h 4885973"/>
                <a:gd name="connsiteX33" fmla="*/ 326181 w 1500848"/>
                <a:gd name="connsiteY33" fmla="*/ 705190 h 4885973"/>
                <a:gd name="connsiteX34" fmla="*/ 564433 w 1500848"/>
                <a:gd name="connsiteY34" fmla="*/ 823080 h 4885973"/>
                <a:gd name="connsiteX35" fmla="*/ 464528 w 1500848"/>
                <a:gd name="connsiteY35" fmla="*/ 304800 h 4885973"/>
                <a:gd name="connsiteX36" fmla="*/ 545025 w 1500848"/>
                <a:gd name="connsiteY36" fmla="*/ 308583 h 4885973"/>
                <a:gd name="connsiteX37" fmla="*/ 566932 w 1500848"/>
                <a:gd name="connsiteY37" fmla="*/ 308716 h 4885973"/>
                <a:gd name="connsiteX38" fmla="*/ 566127 w 1500848"/>
                <a:gd name="connsiteY38" fmla="*/ 304800 h 4885973"/>
                <a:gd name="connsiteX39" fmla="*/ 573752 w 1500848"/>
                <a:gd name="connsiteY39" fmla="*/ 308626 h 4885973"/>
                <a:gd name="connsiteX40" fmla="*/ 575027 w 1500848"/>
                <a:gd name="connsiteY40" fmla="*/ 308608 h 4885973"/>
                <a:gd name="connsiteX41" fmla="*/ 575178 w 1500848"/>
                <a:gd name="connsiteY41" fmla="*/ 309342 h 4885973"/>
                <a:gd name="connsiteX42" fmla="*/ 621994 w 1500848"/>
                <a:gd name="connsiteY42" fmla="*/ 332836 h 4885973"/>
                <a:gd name="connsiteX43" fmla="*/ 1061421 w 1500848"/>
                <a:gd name="connsiteY43" fmla="*/ 2463805 h 4885973"/>
                <a:gd name="connsiteX44" fmla="*/ 1500848 w 1500848"/>
                <a:gd name="connsiteY44" fmla="*/ 4594774 h 4885973"/>
                <a:gd name="connsiteX45" fmla="*/ 1462113 w 1500848"/>
                <a:gd name="connsiteY45" fmla="*/ 4624960 h 4885973"/>
                <a:gd name="connsiteX46" fmla="*/ 1464018 w 1500848"/>
                <a:gd name="connsiteY46" fmla="*/ 4634230 h 4885973"/>
                <a:gd name="connsiteX47" fmla="*/ 1296372 w 1500848"/>
                <a:gd name="connsiteY47" fmla="*/ 4620200 h 4885973"/>
                <a:gd name="connsiteX48" fmla="*/ 1166020 w 1500848"/>
                <a:gd name="connsiteY48" fmla="*/ 3943966 h 4885973"/>
                <a:gd name="connsiteX49" fmla="*/ 970425 w 1500848"/>
                <a:gd name="connsiteY49" fmla="*/ 4013036 h 4885973"/>
                <a:gd name="connsiteX50" fmla="*/ 1130009 w 1500848"/>
                <a:gd name="connsiteY50" fmla="*/ 4832411 h 4885973"/>
                <a:gd name="connsiteX51" fmla="*/ 1072850 w 1500848"/>
                <a:gd name="connsiteY51" fmla="*/ 4884421 h 4885973"/>
                <a:gd name="connsiteX52" fmla="*/ 1069340 w 1500848"/>
                <a:gd name="connsiteY52" fmla="*/ 4885973 h 4885973"/>
                <a:gd name="connsiteX53" fmla="*/ 863591 w 1500848"/>
                <a:gd name="connsiteY53" fmla="*/ 4849075 h 4885973"/>
                <a:gd name="connsiteX54" fmla="*/ 0 w 1500848"/>
                <a:gd name="connsiteY54" fmla="*/ 2716 h 4885973"/>
                <a:gd name="connsiteX55" fmla="*/ 27742 w 1500848"/>
                <a:gd name="connsiteY55" fmla="*/ 42 h 4885973"/>
                <a:gd name="connsiteX56" fmla="*/ 129559 w 1500848"/>
                <a:gd name="connsiteY56" fmla="*/ 2716 h 4885973"/>
                <a:gd name="connsiteX57" fmla="*/ 134327 w 1500848"/>
                <a:gd name="connsiteY57" fmla="*/ 0 h 4885973"/>
                <a:gd name="connsiteX0" fmla="*/ 1148565 w 1500848"/>
                <a:gd name="connsiteY0" fmla="*/ 3853413 h 4885973"/>
                <a:gd name="connsiteX1" fmla="*/ 951341 w 1500848"/>
                <a:gd name="connsiteY1" fmla="*/ 3915045 h 4885973"/>
                <a:gd name="connsiteX2" fmla="*/ 952959 w 1500848"/>
                <a:gd name="connsiteY2" fmla="*/ 3923356 h 4885973"/>
                <a:gd name="connsiteX3" fmla="*/ 1150237 w 1500848"/>
                <a:gd name="connsiteY3" fmla="*/ 3862090 h 4885973"/>
                <a:gd name="connsiteX4" fmla="*/ 1148565 w 1500848"/>
                <a:gd name="connsiteY4" fmla="*/ 3853413 h 4885973"/>
                <a:gd name="connsiteX5" fmla="*/ 1023935 w 1500848"/>
                <a:gd name="connsiteY5" fmla="*/ 3206862 h 4885973"/>
                <a:gd name="connsiteX6" fmla="*/ 814842 w 1500848"/>
                <a:gd name="connsiteY6" fmla="*/ 3214199 h 4885973"/>
                <a:gd name="connsiteX7" fmla="*/ 944868 w 1500848"/>
                <a:gd name="connsiteY7" fmla="*/ 3881811 h 4885973"/>
                <a:gd name="connsiteX8" fmla="*/ 1142647 w 1500848"/>
                <a:gd name="connsiteY8" fmla="*/ 3822714 h 4885973"/>
                <a:gd name="connsiteX9" fmla="*/ 1023935 w 1500848"/>
                <a:gd name="connsiteY9" fmla="*/ 3206862 h 4885973"/>
                <a:gd name="connsiteX10" fmla="*/ 1021246 w 1500848"/>
                <a:gd name="connsiteY10" fmla="*/ 3192914 h 4885973"/>
                <a:gd name="connsiteX11" fmla="*/ 812196 w 1500848"/>
                <a:gd name="connsiteY11" fmla="*/ 3200613 h 4885973"/>
                <a:gd name="connsiteX12" fmla="*/ 812364 w 1500848"/>
                <a:gd name="connsiteY12" fmla="*/ 3201476 h 4885973"/>
                <a:gd name="connsiteX13" fmla="*/ 1021320 w 1500848"/>
                <a:gd name="connsiteY13" fmla="*/ 3193296 h 4885973"/>
                <a:gd name="connsiteX14" fmla="*/ 1021246 w 1500848"/>
                <a:gd name="connsiteY14" fmla="*/ 3192914 h 4885973"/>
                <a:gd name="connsiteX15" fmla="*/ 663056 w 1500848"/>
                <a:gd name="connsiteY15" fmla="*/ 2434858 h 4885973"/>
                <a:gd name="connsiteX16" fmla="*/ 794840 w 1500848"/>
                <a:gd name="connsiteY16" fmla="*/ 3111500 h 4885973"/>
                <a:gd name="connsiteX17" fmla="*/ 1005553 w 1500848"/>
                <a:gd name="connsiteY17" fmla="*/ 3111500 h 4885973"/>
                <a:gd name="connsiteX18" fmla="*/ 881831 w 1500848"/>
                <a:gd name="connsiteY18" fmla="*/ 2469662 h 4885973"/>
                <a:gd name="connsiteX19" fmla="*/ 663056 w 1500848"/>
                <a:gd name="connsiteY19" fmla="*/ 2434858 h 4885973"/>
                <a:gd name="connsiteX20" fmla="*/ 515474 w 1500848"/>
                <a:gd name="connsiteY20" fmla="*/ 1677107 h 4885973"/>
                <a:gd name="connsiteX21" fmla="*/ 638346 w 1500848"/>
                <a:gd name="connsiteY21" fmla="*/ 2307988 h 4885973"/>
                <a:gd name="connsiteX22" fmla="*/ 859108 w 1500848"/>
                <a:gd name="connsiteY22" fmla="*/ 2351782 h 4885973"/>
                <a:gd name="connsiteX23" fmla="*/ 742526 w 1500848"/>
                <a:gd name="connsiteY23" fmla="*/ 1746985 h 4885973"/>
                <a:gd name="connsiteX24" fmla="*/ 738854 w 1500848"/>
                <a:gd name="connsiteY24" fmla="*/ 1747520 h 4885973"/>
                <a:gd name="connsiteX25" fmla="*/ 515474 w 1500848"/>
                <a:gd name="connsiteY25" fmla="*/ 1677107 h 4885973"/>
                <a:gd name="connsiteX26" fmla="*/ 356902 w 1500848"/>
                <a:gd name="connsiteY26" fmla="*/ 862930 h 4885973"/>
                <a:gd name="connsiteX27" fmla="*/ 482433 w 1500848"/>
                <a:gd name="connsiteY27" fmla="*/ 1507463 h 4885973"/>
                <a:gd name="connsiteX28" fmla="*/ 713506 w 1500848"/>
                <a:gd name="connsiteY28" fmla="*/ 1596434 h 4885973"/>
                <a:gd name="connsiteX29" fmla="*/ 592688 w 1500848"/>
                <a:gd name="connsiteY29" fmla="*/ 969659 h 4885973"/>
                <a:gd name="connsiteX30" fmla="*/ 356902 w 1500848"/>
                <a:gd name="connsiteY30" fmla="*/ 862930 h 4885973"/>
                <a:gd name="connsiteX31" fmla="*/ 134327 w 1500848"/>
                <a:gd name="connsiteY31" fmla="*/ 0 h 4885973"/>
                <a:gd name="connsiteX32" fmla="*/ 195266 w 1500848"/>
                <a:gd name="connsiteY32" fmla="*/ 33015 h 4885973"/>
                <a:gd name="connsiteX33" fmla="*/ 326181 w 1500848"/>
                <a:gd name="connsiteY33" fmla="*/ 705190 h 4885973"/>
                <a:gd name="connsiteX34" fmla="*/ 564433 w 1500848"/>
                <a:gd name="connsiteY34" fmla="*/ 823080 h 4885973"/>
                <a:gd name="connsiteX35" fmla="*/ 464528 w 1500848"/>
                <a:gd name="connsiteY35" fmla="*/ 304800 h 4885973"/>
                <a:gd name="connsiteX36" fmla="*/ 545025 w 1500848"/>
                <a:gd name="connsiteY36" fmla="*/ 308583 h 4885973"/>
                <a:gd name="connsiteX37" fmla="*/ 566932 w 1500848"/>
                <a:gd name="connsiteY37" fmla="*/ 308716 h 4885973"/>
                <a:gd name="connsiteX38" fmla="*/ 566127 w 1500848"/>
                <a:gd name="connsiteY38" fmla="*/ 304800 h 4885973"/>
                <a:gd name="connsiteX39" fmla="*/ 573752 w 1500848"/>
                <a:gd name="connsiteY39" fmla="*/ 308626 h 4885973"/>
                <a:gd name="connsiteX40" fmla="*/ 575027 w 1500848"/>
                <a:gd name="connsiteY40" fmla="*/ 308608 h 4885973"/>
                <a:gd name="connsiteX41" fmla="*/ 575178 w 1500848"/>
                <a:gd name="connsiteY41" fmla="*/ 309342 h 4885973"/>
                <a:gd name="connsiteX42" fmla="*/ 621994 w 1500848"/>
                <a:gd name="connsiteY42" fmla="*/ 332836 h 4885973"/>
                <a:gd name="connsiteX43" fmla="*/ 1500848 w 1500848"/>
                <a:gd name="connsiteY43" fmla="*/ 4594774 h 4885973"/>
                <a:gd name="connsiteX44" fmla="*/ 1462113 w 1500848"/>
                <a:gd name="connsiteY44" fmla="*/ 4624960 h 4885973"/>
                <a:gd name="connsiteX45" fmla="*/ 1464018 w 1500848"/>
                <a:gd name="connsiteY45" fmla="*/ 4634230 h 4885973"/>
                <a:gd name="connsiteX46" fmla="*/ 1296372 w 1500848"/>
                <a:gd name="connsiteY46" fmla="*/ 4620200 h 4885973"/>
                <a:gd name="connsiteX47" fmla="*/ 1166020 w 1500848"/>
                <a:gd name="connsiteY47" fmla="*/ 3943966 h 4885973"/>
                <a:gd name="connsiteX48" fmla="*/ 970425 w 1500848"/>
                <a:gd name="connsiteY48" fmla="*/ 4013036 h 4885973"/>
                <a:gd name="connsiteX49" fmla="*/ 1130009 w 1500848"/>
                <a:gd name="connsiteY49" fmla="*/ 4832411 h 4885973"/>
                <a:gd name="connsiteX50" fmla="*/ 1072850 w 1500848"/>
                <a:gd name="connsiteY50" fmla="*/ 4884421 h 4885973"/>
                <a:gd name="connsiteX51" fmla="*/ 1069340 w 1500848"/>
                <a:gd name="connsiteY51" fmla="*/ 4885973 h 4885973"/>
                <a:gd name="connsiteX52" fmla="*/ 863591 w 1500848"/>
                <a:gd name="connsiteY52" fmla="*/ 4849075 h 4885973"/>
                <a:gd name="connsiteX53" fmla="*/ 0 w 1500848"/>
                <a:gd name="connsiteY53" fmla="*/ 2716 h 4885973"/>
                <a:gd name="connsiteX54" fmla="*/ 27742 w 1500848"/>
                <a:gd name="connsiteY54" fmla="*/ 42 h 4885973"/>
                <a:gd name="connsiteX55" fmla="*/ 129559 w 1500848"/>
                <a:gd name="connsiteY55" fmla="*/ 2716 h 4885973"/>
                <a:gd name="connsiteX56" fmla="*/ 134327 w 1500848"/>
                <a:gd name="connsiteY56" fmla="*/ 0 h 488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500848" h="4885973">
                  <a:moveTo>
                    <a:pt x="1148565" y="3853413"/>
                  </a:moveTo>
                  <a:lnTo>
                    <a:pt x="951341" y="3915045"/>
                  </a:lnTo>
                  <a:lnTo>
                    <a:pt x="952959" y="3923356"/>
                  </a:lnTo>
                  <a:lnTo>
                    <a:pt x="1150237" y="3862090"/>
                  </a:lnTo>
                  <a:lnTo>
                    <a:pt x="1148565" y="3853413"/>
                  </a:lnTo>
                  <a:close/>
                  <a:moveTo>
                    <a:pt x="1023935" y="3206862"/>
                  </a:moveTo>
                  <a:lnTo>
                    <a:pt x="814842" y="3214199"/>
                  </a:lnTo>
                  <a:lnTo>
                    <a:pt x="944868" y="3881811"/>
                  </a:lnTo>
                  <a:lnTo>
                    <a:pt x="1142647" y="3822714"/>
                  </a:lnTo>
                  <a:lnTo>
                    <a:pt x="1023935" y="3206862"/>
                  </a:lnTo>
                  <a:close/>
                  <a:moveTo>
                    <a:pt x="1021246" y="3192914"/>
                  </a:moveTo>
                  <a:lnTo>
                    <a:pt x="812196" y="3200613"/>
                  </a:lnTo>
                  <a:lnTo>
                    <a:pt x="812364" y="3201476"/>
                  </a:lnTo>
                  <a:lnTo>
                    <a:pt x="1021320" y="3193296"/>
                  </a:lnTo>
                  <a:cubicBezTo>
                    <a:pt x="1021295" y="3193169"/>
                    <a:pt x="1021271" y="3193041"/>
                    <a:pt x="1021246" y="3192914"/>
                  </a:cubicBezTo>
                  <a:close/>
                  <a:moveTo>
                    <a:pt x="663056" y="2434858"/>
                  </a:moveTo>
                  <a:lnTo>
                    <a:pt x="794840" y="3111500"/>
                  </a:lnTo>
                  <a:lnTo>
                    <a:pt x="1005553" y="3111500"/>
                  </a:lnTo>
                  <a:lnTo>
                    <a:pt x="881831" y="2469662"/>
                  </a:lnTo>
                  <a:lnTo>
                    <a:pt x="663056" y="2434858"/>
                  </a:lnTo>
                  <a:close/>
                  <a:moveTo>
                    <a:pt x="515474" y="1677107"/>
                  </a:moveTo>
                  <a:lnTo>
                    <a:pt x="638346" y="2307988"/>
                  </a:lnTo>
                  <a:lnTo>
                    <a:pt x="859108" y="2351782"/>
                  </a:lnTo>
                  <a:lnTo>
                    <a:pt x="742526" y="1746985"/>
                  </a:lnTo>
                  <a:lnTo>
                    <a:pt x="738854" y="1747520"/>
                  </a:lnTo>
                  <a:lnTo>
                    <a:pt x="515474" y="1677107"/>
                  </a:lnTo>
                  <a:close/>
                  <a:moveTo>
                    <a:pt x="356902" y="862930"/>
                  </a:moveTo>
                  <a:lnTo>
                    <a:pt x="482433" y="1507463"/>
                  </a:lnTo>
                  <a:lnTo>
                    <a:pt x="713506" y="1596434"/>
                  </a:lnTo>
                  <a:lnTo>
                    <a:pt x="592688" y="969659"/>
                  </a:lnTo>
                  <a:lnTo>
                    <a:pt x="356902" y="862930"/>
                  </a:lnTo>
                  <a:close/>
                  <a:moveTo>
                    <a:pt x="134327" y="0"/>
                  </a:moveTo>
                  <a:lnTo>
                    <a:pt x="195266" y="33015"/>
                  </a:lnTo>
                  <a:lnTo>
                    <a:pt x="326181" y="705190"/>
                  </a:lnTo>
                  <a:lnTo>
                    <a:pt x="564433" y="823080"/>
                  </a:lnTo>
                  <a:lnTo>
                    <a:pt x="464528" y="304800"/>
                  </a:lnTo>
                  <a:cubicBezTo>
                    <a:pt x="498192" y="307306"/>
                    <a:pt x="525817" y="308258"/>
                    <a:pt x="545025" y="308583"/>
                  </a:cubicBezTo>
                  <a:lnTo>
                    <a:pt x="566932" y="308716"/>
                  </a:lnTo>
                  <a:lnTo>
                    <a:pt x="566127" y="304800"/>
                  </a:lnTo>
                  <a:lnTo>
                    <a:pt x="573752" y="308626"/>
                  </a:lnTo>
                  <a:lnTo>
                    <a:pt x="575027" y="308608"/>
                  </a:lnTo>
                  <a:cubicBezTo>
                    <a:pt x="575077" y="308853"/>
                    <a:pt x="575128" y="309097"/>
                    <a:pt x="575178" y="309342"/>
                  </a:cubicBezTo>
                  <a:lnTo>
                    <a:pt x="621994" y="332836"/>
                  </a:lnTo>
                  <a:lnTo>
                    <a:pt x="1500848" y="4594774"/>
                  </a:lnTo>
                  <a:lnTo>
                    <a:pt x="1462113" y="4624960"/>
                  </a:lnTo>
                  <a:lnTo>
                    <a:pt x="1464018" y="4634230"/>
                  </a:lnTo>
                  <a:lnTo>
                    <a:pt x="1296372" y="4620200"/>
                  </a:lnTo>
                  <a:lnTo>
                    <a:pt x="1166020" y="3943966"/>
                  </a:lnTo>
                  <a:lnTo>
                    <a:pt x="970425" y="4013036"/>
                  </a:lnTo>
                  <a:lnTo>
                    <a:pt x="1130009" y="4832411"/>
                  </a:lnTo>
                  <a:lnTo>
                    <a:pt x="1072850" y="4884421"/>
                  </a:lnTo>
                  <a:lnTo>
                    <a:pt x="1069340" y="4885973"/>
                  </a:lnTo>
                  <a:lnTo>
                    <a:pt x="863591" y="4849075"/>
                  </a:lnTo>
                  <a:lnTo>
                    <a:pt x="0" y="2716"/>
                  </a:lnTo>
                  <a:cubicBezTo>
                    <a:pt x="4444" y="1131"/>
                    <a:pt x="14763" y="339"/>
                    <a:pt x="27742" y="42"/>
                  </a:cubicBezTo>
                  <a:lnTo>
                    <a:pt x="129559" y="2716"/>
                  </a:lnTo>
                  <a:lnTo>
                    <a:pt x="134327" y="0"/>
                  </a:lnTo>
                  <a:close/>
                </a:path>
              </a:pathLst>
            </a:custGeom>
            <a:solidFill>
              <a:srgbClr val="E4E4E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 sz="23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="" xmlns:a16="http://schemas.microsoft.com/office/drawing/2014/main" id="{A5B8F4F7-7FE0-4DDA-B86A-DAB654169780}"/>
                </a:ext>
              </a:extLst>
            </p:cNvPr>
            <p:cNvGrpSpPr/>
            <p:nvPr/>
          </p:nvGrpSpPr>
          <p:grpSpPr>
            <a:xfrm>
              <a:off x="7834972" y="1808050"/>
              <a:ext cx="1500848" cy="4885974"/>
              <a:chOff x="7834972" y="1808050"/>
              <a:chExt cx="1500848" cy="4885974"/>
            </a:xfrm>
          </p:grpSpPr>
          <p:sp>
            <p:nvSpPr>
              <p:cNvPr id="126" name="Figure">
                <a:extLst>
                  <a:ext uri="{FF2B5EF4-FFF2-40B4-BE49-F238E27FC236}">
                    <a16:creationId xmlns="" xmlns:a16="http://schemas.microsoft.com/office/drawing/2014/main" id="{4E7E8DEC-2DB1-45B1-8237-94BBC017F13B}"/>
                  </a:ext>
                </a:extLst>
              </p:cNvPr>
              <p:cNvSpPr/>
              <p:nvPr/>
            </p:nvSpPr>
            <p:spPr>
              <a:xfrm>
                <a:off x="7834972" y="1808050"/>
                <a:ext cx="1069340" cy="4885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4" extrusionOk="0">
                    <a:moveTo>
                      <a:pt x="0" y="12"/>
                    </a:moveTo>
                    <a:cubicBezTo>
                      <a:pt x="359" y="-16"/>
                      <a:pt x="2617" y="12"/>
                      <a:pt x="2617" y="12"/>
                    </a:cubicBezTo>
                    <a:lnTo>
                      <a:pt x="21600" y="21584"/>
                    </a:lnTo>
                    <a:lnTo>
                      <a:pt x="17444" y="2142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4E4E4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7" name="Figure">
                <a:extLst>
                  <a:ext uri="{FF2B5EF4-FFF2-40B4-BE49-F238E27FC236}">
                    <a16:creationId xmlns="" xmlns:a16="http://schemas.microsoft.com/office/drawing/2014/main" id="{64B5AADD-95C2-43FD-9FFF-C76CEAE385BC}"/>
                  </a:ext>
                </a:extLst>
              </p:cNvPr>
              <p:cNvSpPr/>
              <p:nvPr/>
            </p:nvSpPr>
            <p:spPr>
              <a:xfrm>
                <a:off x="8299500" y="2112851"/>
                <a:ext cx="999490" cy="432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455" y="25"/>
                      <a:pt x="2388" y="19"/>
                      <a:pt x="2388" y="19"/>
                    </a:cubicBezTo>
                    <a:lnTo>
                      <a:pt x="21600" y="21600"/>
                    </a:lnTo>
                    <a:lnTo>
                      <a:pt x="17977" y="215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4E4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8" name="Figure">
                <a:extLst>
                  <a:ext uri="{FF2B5EF4-FFF2-40B4-BE49-F238E27FC236}">
                    <a16:creationId xmlns="" xmlns:a16="http://schemas.microsoft.com/office/drawing/2014/main" id="{AA8415F1-4633-4B20-97D6-C40D8A9C8813}"/>
                  </a:ext>
                </a:extLst>
              </p:cNvPr>
              <p:cNvSpPr/>
              <p:nvPr/>
            </p:nvSpPr>
            <p:spPr>
              <a:xfrm>
                <a:off x="8401099" y="2112851"/>
                <a:ext cx="934721" cy="4325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291" y="140"/>
                    </a:lnTo>
                    <a:lnTo>
                      <a:pt x="21600" y="21422"/>
                    </a:lnTo>
                    <a:lnTo>
                      <a:pt x="2054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9" name="Figure">
                <a:extLst>
                  <a:ext uri="{FF2B5EF4-FFF2-40B4-BE49-F238E27FC236}">
                    <a16:creationId xmlns="" xmlns:a16="http://schemas.microsoft.com/office/drawing/2014/main" id="{CD35C4E9-D2CD-43E6-9425-029C6608183A}"/>
                  </a:ext>
                </a:extLst>
              </p:cNvPr>
              <p:cNvSpPr/>
              <p:nvPr/>
            </p:nvSpPr>
            <p:spPr>
              <a:xfrm>
                <a:off x="8172499" y="2595451"/>
                <a:ext cx="370841" cy="18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250"/>
                    </a:moveTo>
                    <a:lnTo>
                      <a:pt x="14942" y="21600"/>
                    </a:lnTo>
                    <a:lnTo>
                      <a:pt x="888" y="8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0" name="Figure">
                <a:extLst>
                  <a:ext uri="{FF2B5EF4-FFF2-40B4-BE49-F238E27FC236}">
                    <a16:creationId xmlns="" xmlns:a16="http://schemas.microsoft.com/office/drawing/2014/main" id="{6041F4CE-BFE2-4696-BD19-D41AA04D6982}"/>
                  </a:ext>
                </a:extLst>
              </p:cNvPr>
              <p:cNvSpPr/>
              <p:nvPr/>
            </p:nvSpPr>
            <p:spPr>
              <a:xfrm>
                <a:off x="8324899" y="3408250"/>
                <a:ext cx="370841" cy="147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993"/>
                    </a:moveTo>
                    <a:lnTo>
                      <a:pt x="14499" y="21600"/>
                    </a:lnTo>
                    <a:lnTo>
                      <a:pt x="888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1" name="Figure">
                <a:extLst>
                  <a:ext uri="{FF2B5EF4-FFF2-40B4-BE49-F238E27FC236}">
                    <a16:creationId xmlns="" xmlns:a16="http://schemas.microsoft.com/office/drawing/2014/main" id="{7DC650F7-40AE-4CA6-9659-80F0E9C7247B}"/>
                  </a:ext>
                </a:extLst>
              </p:cNvPr>
              <p:cNvSpPr/>
              <p:nvPr/>
            </p:nvSpPr>
            <p:spPr>
              <a:xfrm>
                <a:off x="8489999" y="4208351"/>
                <a:ext cx="367031" cy="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851"/>
                    </a:moveTo>
                    <a:lnTo>
                      <a:pt x="13528" y="21600"/>
                    </a:lnTo>
                    <a:lnTo>
                      <a:pt x="374" y="106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2" name="Figure">
                <a:extLst>
                  <a:ext uri="{FF2B5EF4-FFF2-40B4-BE49-F238E27FC236}">
                    <a16:creationId xmlns="" xmlns:a16="http://schemas.microsoft.com/office/drawing/2014/main" id="{B7124244-DCCC-4207-9C2B-2AD64BF149B6}"/>
                  </a:ext>
                </a:extLst>
              </p:cNvPr>
              <p:cNvSpPr/>
              <p:nvPr/>
            </p:nvSpPr>
            <p:spPr>
              <a:xfrm>
                <a:off x="8642399" y="4995750"/>
                <a:ext cx="356871" cy="26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3298" y="15429"/>
                    </a:lnTo>
                    <a:lnTo>
                      <a:pt x="154" y="21600"/>
                    </a:lnTo>
                    <a:lnTo>
                      <a:pt x="0" y="11314"/>
                    </a:lnTo>
                    <a:close/>
                  </a:path>
                </a:pathLst>
              </a:custGeom>
              <a:solidFill>
                <a:srgbClr val="D8D8D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3" name="Figure">
                <a:extLst>
                  <a:ext uri="{FF2B5EF4-FFF2-40B4-BE49-F238E27FC236}">
                    <a16:creationId xmlns="" xmlns:a16="http://schemas.microsoft.com/office/drawing/2014/main" id="{56016950-6B3E-46EA-89CB-364D4FD6B5CF}"/>
                  </a:ext>
                </a:extLst>
              </p:cNvPr>
              <p:cNvSpPr/>
              <p:nvPr/>
            </p:nvSpPr>
            <p:spPr>
              <a:xfrm>
                <a:off x="8769399" y="5618050"/>
                <a:ext cx="353061" cy="107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2742" y="2541"/>
                    </a:lnTo>
                    <a:lnTo>
                      <a:pt x="0" y="14993"/>
                    </a:lnTo>
                    <a:lnTo>
                      <a:pt x="466" y="21600"/>
                    </a:lnTo>
                    <a:close/>
                  </a:path>
                </a:pathLst>
              </a:custGeom>
              <a:solidFill>
                <a:srgbClr val="D8D8D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9EE7B3DC-1343-4311-9C0E-12D2D6A150A6}"/>
                  </a:ext>
                </a:extLst>
              </p:cNvPr>
              <p:cNvSpPr/>
              <p:nvPr/>
            </p:nvSpPr>
            <p:spPr>
              <a:xfrm>
                <a:off x="7969299" y="1808051"/>
                <a:ext cx="1366521" cy="4884421"/>
              </a:xfrm>
              <a:custGeom>
                <a:avLst/>
                <a:gdLst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521530 w 1366521"/>
                  <a:gd name="connsiteY4" fmla="*/ 2397896 h 4884421"/>
                  <a:gd name="connsiteX5" fmla="*/ 660513 w 1366521"/>
                  <a:gd name="connsiteY5" fmla="*/ 3111500 h 4884421"/>
                  <a:gd name="connsiteX6" fmla="*/ 1008619 w 1366521"/>
                  <a:gd name="connsiteY6" fmla="*/ 3111500 h 4884421"/>
                  <a:gd name="connsiteX7" fmla="*/ 874037 w 1366521"/>
                  <a:gd name="connsiteY7" fmla="*/ 2456650 h 4884421"/>
                  <a:gd name="connsiteX8" fmla="*/ 365533 w 1366521"/>
                  <a:gd name="connsiteY8" fmla="*/ 1596940 h 4884421"/>
                  <a:gd name="connsiteX9" fmla="*/ 504019 w 1366521"/>
                  <a:gd name="connsiteY9" fmla="*/ 2307988 h 4884421"/>
                  <a:gd name="connsiteX10" fmla="*/ 857913 w 1366521"/>
                  <a:gd name="connsiteY10" fmla="*/ 2378192 h 4884421"/>
                  <a:gd name="connsiteX11" fmla="*/ 723242 w 1366521"/>
                  <a:gd name="connsiteY11" fmla="*/ 1722905 h 4884421"/>
                  <a:gd name="connsiteX12" fmla="*/ 209215 w 1366521"/>
                  <a:gd name="connsiteY12" fmla="*/ 794332 h 4884421"/>
                  <a:gd name="connsiteX13" fmla="*/ 348106 w 1366521"/>
                  <a:gd name="connsiteY13" fmla="*/ 1507463 h 4884421"/>
                  <a:gd name="connsiteX14" fmla="*/ 707396 w 1366521"/>
                  <a:gd name="connsiteY14" fmla="*/ 1645801 h 4884421"/>
                  <a:gd name="connsiteX15" fmla="*/ 566339 w 1366521"/>
                  <a:gd name="connsiteY15" fmla="*/ 959442 h 4884421"/>
                  <a:gd name="connsiteX16" fmla="*/ 0 w 1366521"/>
                  <a:gd name="connsiteY16" fmla="*/ 0 h 4884421"/>
                  <a:gd name="connsiteX17" fmla="*/ 60939 w 1366521"/>
                  <a:gd name="connsiteY17" fmla="*/ 33015 h 4884421"/>
                  <a:gd name="connsiteX18" fmla="*/ 191854 w 1366521"/>
                  <a:gd name="connsiteY18" fmla="*/ 705190 h 4884421"/>
                  <a:gd name="connsiteX19" fmla="*/ 550564 w 1366521"/>
                  <a:gd name="connsiteY19" fmla="*/ 882684 h 4884421"/>
                  <a:gd name="connsiteX20" fmla="*/ 431800 w 1366521"/>
                  <a:gd name="connsiteY20" fmla="*/ 304800 h 4884421"/>
                  <a:gd name="connsiteX21" fmla="*/ 487667 w 1366521"/>
                  <a:gd name="connsiteY21" fmla="*/ 332836 h 4884421"/>
                  <a:gd name="connsiteX22" fmla="*/ 606788 w 1366521"/>
                  <a:gd name="connsiteY22" fmla="*/ 910504 h 4884421"/>
                  <a:gd name="connsiteX23" fmla="*/ 617215 w 1366521"/>
                  <a:gd name="connsiteY23" fmla="*/ 915664 h 4884421"/>
                  <a:gd name="connsiteX24" fmla="*/ 633731 w 1366521"/>
                  <a:gd name="connsiteY24" fmla="*/ 990600 h 4884421"/>
                  <a:gd name="connsiteX25" fmla="*/ 622206 w 1366521"/>
                  <a:gd name="connsiteY25" fmla="*/ 985271 h 4884421"/>
                  <a:gd name="connsiteX26" fmla="*/ 762814 w 1366521"/>
                  <a:gd name="connsiteY26" fmla="*/ 1667139 h 4884421"/>
                  <a:gd name="connsiteX27" fmla="*/ 767071 w 1366521"/>
                  <a:gd name="connsiteY27" fmla="*/ 1668778 h 4884421"/>
                  <a:gd name="connsiteX28" fmla="*/ 782322 w 1366521"/>
                  <a:gd name="connsiteY28" fmla="*/ 1743710 h 4884421"/>
                  <a:gd name="connsiteX29" fmla="*/ 778312 w 1366521"/>
                  <a:gd name="connsiteY29" fmla="*/ 1742298 h 4884421"/>
                  <a:gd name="connsiteX30" fmla="*/ 911637 w 1366521"/>
                  <a:gd name="connsiteY30" fmla="*/ 2388849 h 4884421"/>
                  <a:gd name="connsiteX31" fmla="*/ 924563 w 1366521"/>
                  <a:gd name="connsiteY31" fmla="*/ 2391413 h 4884421"/>
                  <a:gd name="connsiteX32" fmla="*/ 939801 w 1366521"/>
                  <a:gd name="connsiteY32" fmla="*/ 2467611 h 4884421"/>
                  <a:gd name="connsiteX33" fmla="*/ 927454 w 1366521"/>
                  <a:gd name="connsiteY33" fmla="*/ 2465553 h 4884421"/>
                  <a:gd name="connsiteX34" fmla="*/ 1366521 w 1366521"/>
                  <a:gd name="connsiteY34" fmla="*/ 4594774 h 4884421"/>
                  <a:gd name="connsiteX35" fmla="*/ 1320780 w 1366521"/>
                  <a:gd name="connsiteY35" fmla="*/ 4630420 h 4884421"/>
                  <a:gd name="connsiteX36" fmla="*/ 1169689 w 1366521"/>
                  <a:gd name="connsiteY36" fmla="*/ 3895236 h 4884421"/>
                  <a:gd name="connsiteX37" fmla="*/ 836098 w 1366521"/>
                  <a:gd name="connsiteY37" fmla="*/ 4013036 h 4884421"/>
                  <a:gd name="connsiteX38" fmla="*/ 995682 w 1366521"/>
                  <a:gd name="connsiteY38" fmla="*/ 4832411 h 4884421"/>
                  <a:gd name="connsiteX39" fmla="*/ 938523 w 1366521"/>
                  <a:gd name="connsiteY39" fmla="*/ 4884421 h 4884421"/>
                  <a:gd name="connsiteX40" fmla="*/ 615428 w 1366521"/>
                  <a:gd name="connsiteY40" fmla="*/ 3202912 h 4884421"/>
                  <a:gd name="connsiteX41" fmla="*/ 614681 w 1366521"/>
                  <a:gd name="connsiteY41" fmla="*/ 3202940 h 4884421"/>
                  <a:gd name="connsiteX42" fmla="*/ 596900 w 1366521"/>
                  <a:gd name="connsiteY42" fmla="*/ 3111500 h 4884421"/>
                  <a:gd name="connsiteX43" fmla="*/ 597863 w 1366521"/>
                  <a:gd name="connsiteY43" fmla="*/ 3111500 h 4884421"/>
                  <a:gd name="connsiteX44" fmla="*/ 147111 w 1366521"/>
                  <a:gd name="connsiteY44" fmla="*/ 765619 h 4884421"/>
                  <a:gd name="connsiteX45" fmla="*/ 144782 w 1366521"/>
                  <a:gd name="connsiteY45" fmla="*/ 764543 h 4884421"/>
                  <a:gd name="connsiteX46" fmla="*/ 127000 w 1366521"/>
                  <a:gd name="connsiteY46" fmla="*/ 673100 h 4884421"/>
                  <a:gd name="connsiteX47" fmla="*/ 129579 w 1366521"/>
                  <a:gd name="connsiteY47" fmla="*/ 674376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606788 w 1366521"/>
                  <a:gd name="connsiteY26" fmla="*/ 910504 h 4884421"/>
                  <a:gd name="connsiteX27" fmla="*/ 633731 w 1366521"/>
                  <a:gd name="connsiteY27" fmla="*/ 990600 h 4884421"/>
                  <a:gd name="connsiteX28" fmla="*/ 622206 w 1366521"/>
                  <a:gd name="connsiteY28" fmla="*/ 985271 h 4884421"/>
                  <a:gd name="connsiteX29" fmla="*/ 762814 w 1366521"/>
                  <a:gd name="connsiteY29" fmla="*/ 1667139 h 4884421"/>
                  <a:gd name="connsiteX30" fmla="*/ 767071 w 1366521"/>
                  <a:gd name="connsiteY30" fmla="*/ 1668778 h 4884421"/>
                  <a:gd name="connsiteX31" fmla="*/ 782322 w 1366521"/>
                  <a:gd name="connsiteY31" fmla="*/ 1743710 h 4884421"/>
                  <a:gd name="connsiteX32" fmla="*/ 778312 w 1366521"/>
                  <a:gd name="connsiteY32" fmla="*/ 1742298 h 4884421"/>
                  <a:gd name="connsiteX33" fmla="*/ 911637 w 1366521"/>
                  <a:gd name="connsiteY33" fmla="*/ 2388849 h 4884421"/>
                  <a:gd name="connsiteX34" fmla="*/ 924563 w 1366521"/>
                  <a:gd name="connsiteY34" fmla="*/ 2391413 h 4884421"/>
                  <a:gd name="connsiteX35" fmla="*/ 939801 w 1366521"/>
                  <a:gd name="connsiteY35" fmla="*/ 2467611 h 4884421"/>
                  <a:gd name="connsiteX36" fmla="*/ 927454 w 1366521"/>
                  <a:gd name="connsiteY36" fmla="*/ 2465553 h 4884421"/>
                  <a:gd name="connsiteX37" fmla="*/ 1366521 w 1366521"/>
                  <a:gd name="connsiteY37" fmla="*/ 4594774 h 4884421"/>
                  <a:gd name="connsiteX38" fmla="*/ 1320780 w 1366521"/>
                  <a:gd name="connsiteY38" fmla="*/ 4630420 h 4884421"/>
                  <a:gd name="connsiteX39" fmla="*/ 1169689 w 1366521"/>
                  <a:gd name="connsiteY39" fmla="*/ 3895236 h 4884421"/>
                  <a:gd name="connsiteX40" fmla="*/ 836098 w 1366521"/>
                  <a:gd name="connsiteY40" fmla="*/ 4013036 h 4884421"/>
                  <a:gd name="connsiteX41" fmla="*/ 995682 w 1366521"/>
                  <a:gd name="connsiteY41" fmla="*/ 4832411 h 4884421"/>
                  <a:gd name="connsiteX42" fmla="*/ 938523 w 1366521"/>
                  <a:gd name="connsiteY42" fmla="*/ 4884421 h 4884421"/>
                  <a:gd name="connsiteX43" fmla="*/ 615428 w 1366521"/>
                  <a:gd name="connsiteY43" fmla="*/ 3202912 h 4884421"/>
                  <a:gd name="connsiteX44" fmla="*/ 614681 w 1366521"/>
                  <a:gd name="connsiteY44" fmla="*/ 3202940 h 4884421"/>
                  <a:gd name="connsiteX45" fmla="*/ 596900 w 1366521"/>
                  <a:gd name="connsiteY45" fmla="*/ 3111500 h 4884421"/>
                  <a:gd name="connsiteX46" fmla="*/ 597863 w 1366521"/>
                  <a:gd name="connsiteY46" fmla="*/ 3111500 h 4884421"/>
                  <a:gd name="connsiteX47" fmla="*/ 147111 w 1366521"/>
                  <a:gd name="connsiteY47" fmla="*/ 765619 h 4884421"/>
                  <a:gd name="connsiteX48" fmla="*/ 144782 w 1366521"/>
                  <a:gd name="connsiteY48" fmla="*/ 764543 h 4884421"/>
                  <a:gd name="connsiteX49" fmla="*/ 127000 w 1366521"/>
                  <a:gd name="connsiteY49" fmla="*/ 673100 h 4884421"/>
                  <a:gd name="connsiteX50" fmla="*/ 129579 w 1366521"/>
                  <a:gd name="connsiteY50" fmla="*/ 674376 h 4884421"/>
                  <a:gd name="connsiteX51" fmla="*/ 0 w 1366521"/>
                  <a:gd name="connsiteY51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633731 w 1366521"/>
                  <a:gd name="connsiteY26" fmla="*/ 990600 h 4884421"/>
                  <a:gd name="connsiteX27" fmla="*/ 622206 w 1366521"/>
                  <a:gd name="connsiteY27" fmla="*/ 985271 h 4884421"/>
                  <a:gd name="connsiteX28" fmla="*/ 762814 w 1366521"/>
                  <a:gd name="connsiteY28" fmla="*/ 1667139 h 4884421"/>
                  <a:gd name="connsiteX29" fmla="*/ 767071 w 1366521"/>
                  <a:gd name="connsiteY29" fmla="*/ 1668778 h 4884421"/>
                  <a:gd name="connsiteX30" fmla="*/ 782322 w 1366521"/>
                  <a:gd name="connsiteY30" fmla="*/ 1743710 h 4884421"/>
                  <a:gd name="connsiteX31" fmla="*/ 778312 w 1366521"/>
                  <a:gd name="connsiteY31" fmla="*/ 1742298 h 4884421"/>
                  <a:gd name="connsiteX32" fmla="*/ 911637 w 1366521"/>
                  <a:gd name="connsiteY32" fmla="*/ 2388849 h 4884421"/>
                  <a:gd name="connsiteX33" fmla="*/ 924563 w 1366521"/>
                  <a:gd name="connsiteY33" fmla="*/ 2391413 h 4884421"/>
                  <a:gd name="connsiteX34" fmla="*/ 939801 w 1366521"/>
                  <a:gd name="connsiteY34" fmla="*/ 2467611 h 4884421"/>
                  <a:gd name="connsiteX35" fmla="*/ 927454 w 1366521"/>
                  <a:gd name="connsiteY35" fmla="*/ 2465553 h 4884421"/>
                  <a:gd name="connsiteX36" fmla="*/ 1366521 w 1366521"/>
                  <a:gd name="connsiteY36" fmla="*/ 4594774 h 4884421"/>
                  <a:gd name="connsiteX37" fmla="*/ 1320780 w 1366521"/>
                  <a:gd name="connsiteY37" fmla="*/ 4630420 h 4884421"/>
                  <a:gd name="connsiteX38" fmla="*/ 1169689 w 1366521"/>
                  <a:gd name="connsiteY38" fmla="*/ 3895236 h 4884421"/>
                  <a:gd name="connsiteX39" fmla="*/ 836098 w 1366521"/>
                  <a:gd name="connsiteY39" fmla="*/ 4013036 h 4884421"/>
                  <a:gd name="connsiteX40" fmla="*/ 995682 w 1366521"/>
                  <a:gd name="connsiteY40" fmla="*/ 4832411 h 4884421"/>
                  <a:gd name="connsiteX41" fmla="*/ 938523 w 1366521"/>
                  <a:gd name="connsiteY41" fmla="*/ 4884421 h 4884421"/>
                  <a:gd name="connsiteX42" fmla="*/ 615428 w 1366521"/>
                  <a:gd name="connsiteY42" fmla="*/ 3202912 h 4884421"/>
                  <a:gd name="connsiteX43" fmla="*/ 614681 w 1366521"/>
                  <a:gd name="connsiteY43" fmla="*/ 3202940 h 4884421"/>
                  <a:gd name="connsiteX44" fmla="*/ 596900 w 1366521"/>
                  <a:gd name="connsiteY44" fmla="*/ 3111500 h 4884421"/>
                  <a:gd name="connsiteX45" fmla="*/ 597863 w 1366521"/>
                  <a:gd name="connsiteY45" fmla="*/ 3111500 h 4884421"/>
                  <a:gd name="connsiteX46" fmla="*/ 147111 w 1366521"/>
                  <a:gd name="connsiteY46" fmla="*/ 765619 h 4884421"/>
                  <a:gd name="connsiteX47" fmla="*/ 144782 w 1366521"/>
                  <a:gd name="connsiteY47" fmla="*/ 764543 h 4884421"/>
                  <a:gd name="connsiteX48" fmla="*/ 127000 w 1366521"/>
                  <a:gd name="connsiteY48" fmla="*/ 673100 h 4884421"/>
                  <a:gd name="connsiteX49" fmla="*/ 129579 w 1366521"/>
                  <a:gd name="connsiteY49" fmla="*/ 674376 h 4884421"/>
                  <a:gd name="connsiteX50" fmla="*/ 0 w 1366521"/>
                  <a:gd name="connsiteY50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633731 w 1366521"/>
                  <a:gd name="connsiteY26" fmla="*/ 990600 h 4884421"/>
                  <a:gd name="connsiteX27" fmla="*/ 762814 w 1366521"/>
                  <a:gd name="connsiteY27" fmla="*/ 1667139 h 4884421"/>
                  <a:gd name="connsiteX28" fmla="*/ 767071 w 1366521"/>
                  <a:gd name="connsiteY28" fmla="*/ 1668778 h 4884421"/>
                  <a:gd name="connsiteX29" fmla="*/ 782322 w 1366521"/>
                  <a:gd name="connsiteY29" fmla="*/ 1743710 h 4884421"/>
                  <a:gd name="connsiteX30" fmla="*/ 778312 w 1366521"/>
                  <a:gd name="connsiteY30" fmla="*/ 1742298 h 4884421"/>
                  <a:gd name="connsiteX31" fmla="*/ 911637 w 1366521"/>
                  <a:gd name="connsiteY31" fmla="*/ 2388849 h 4884421"/>
                  <a:gd name="connsiteX32" fmla="*/ 924563 w 1366521"/>
                  <a:gd name="connsiteY32" fmla="*/ 2391413 h 4884421"/>
                  <a:gd name="connsiteX33" fmla="*/ 939801 w 1366521"/>
                  <a:gd name="connsiteY33" fmla="*/ 2467611 h 4884421"/>
                  <a:gd name="connsiteX34" fmla="*/ 927454 w 1366521"/>
                  <a:gd name="connsiteY34" fmla="*/ 2465553 h 4884421"/>
                  <a:gd name="connsiteX35" fmla="*/ 1366521 w 1366521"/>
                  <a:gd name="connsiteY35" fmla="*/ 4594774 h 4884421"/>
                  <a:gd name="connsiteX36" fmla="*/ 1320780 w 1366521"/>
                  <a:gd name="connsiteY36" fmla="*/ 4630420 h 4884421"/>
                  <a:gd name="connsiteX37" fmla="*/ 1169689 w 1366521"/>
                  <a:gd name="connsiteY37" fmla="*/ 3895236 h 4884421"/>
                  <a:gd name="connsiteX38" fmla="*/ 836098 w 1366521"/>
                  <a:gd name="connsiteY38" fmla="*/ 4013036 h 4884421"/>
                  <a:gd name="connsiteX39" fmla="*/ 995682 w 1366521"/>
                  <a:gd name="connsiteY39" fmla="*/ 4832411 h 4884421"/>
                  <a:gd name="connsiteX40" fmla="*/ 938523 w 1366521"/>
                  <a:gd name="connsiteY40" fmla="*/ 4884421 h 4884421"/>
                  <a:gd name="connsiteX41" fmla="*/ 615428 w 1366521"/>
                  <a:gd name="connsiteY41" fmla="*/ 3202912 h 4884421"/>
                  <a:gd name="connsiteX42" fmla="*/ 614681 w 1366521"/>
                  <a:gd name="connsiteY42" fmla="*/ 3202940 h 4884421"/>
                  <a:gd name="connsiteX43" fmla="*/ 596900 w 1366521"/>
                  <a:gd name="connsiteY43" fmla="*/ 3111500 h 4884421"/>
                  <a:gd name="connsiteX44" fmla="*/ 597863 w 1366521"/>
                  <a:gd name="connsiteY44" fmla="*/ 3111500 h 4884421"/>
                  <a:gd name="connsiteX45" fmla="*/ 147111 w 1366521"/>
                  <a:gd name="connsiteY45" fmla="*/ 765619 h 4884421"/>
                  <a:gd name="connsiteX46" fmla="*/ 144782 w 1366521"/>
                  <a:gd name="connsiteY46" fmla="*/ 764543 h 4884421"/>
                  <a:gd name="connsiteX47" fmla="*/ 127000 w 1366521"/>
                  <a:gd name="connsiteY47" fmla="*/ 673100 h 4884421"/>
                  <a:gd name="connsiteX48" fmla="*/ 129579 w 1366521"/>
                  <a:gd name="connsiteY48" fmla="*/ 674376 h 4884421"/>
                  <a:gd name="connsiteX49" fmla="*/ 0 w 1366521"/>
                  <a:gd name="connsiteY49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762814 w 1366521"/>
                  <a:gd name="connsiteY26" fmla="*/ 1667139 h 4884421"/>
                  <a:gd name="connsiteX27" fmla="*/ 767071 w 1366521"/>
                  <a:gd name="connsiteY27" fmla="*/ 1668778 h 4884421"/>
                  <a:gd name="connsiteX28" fmla="*/ 782322 w 1366521"/>
                  <a:gd name="connsiteY28" fmla="*/ 1743710 h 4884421"/>
                  <a:gd name="connsiteX29" fmla="*/ 778312 w 1366521"/>
                  <a:gd name="connsiteY29" fmla="*/ 1742298 h 4884421"/>
                  <a:gd name="connsiteX30" fmla="*/ 911637 w 1366521"/>
                  <a:gd name="connsiteY30" fmla="*/ 2388849 h 4884421"/>
                  <a:gd name="connsiteX31" fmla="*/ 924563 w 1366521"/>
                  <a:gd name="connsiteY31" fmla="*/ 2391413 h 4884421"/>
                  <a:gd name="connsiteX32" fmla="*/ 939801 w 1366521"/>
                  <a:gd name="connsiteY32" fmla="*/ 2467611 h 4884421"/>
                  <a:gd name="connsiteX33" fmla="*/ 927454 w 1366521"/>
                  <a:gd name="connsiteY33" fmla="*/ 2465553 h 4884421"/>
                  <a:gd name="connsiteX34" fmla="*/ 1366521 w 1366521"/>
                  <a:gd name="connsiteY34" fmla="*/ 4594774 h 4884421"/>
                  <a:gd name="connsiteX35" fmla="*/ 1320780 w 1366521"/>
                  <a:gd name="connsiteY35" fmla="*/ 4630420 h 4884421"/>
                  <a:gd name="connsiteX36" fmla="*/ 1169689 w 1366521"/>
                  <a:gd name="connsiteY36" fmla="*/ 3895236 h 4884421"/>
                  <a:gd name="connsiteX37" fmla="*/ 836098 w 1366521"/>
                  <a:gd name="connsiteY37" fmla="*/ 4013036 h 4884421"/>
                  <a:gd name="connsiteX38" fmla="*/ 995682 w 1366521"/>
                  <a:gd name="connsiteY38" fmla="*/ 4832411 h 4884421"/>
                  <a:gd name="connsiteX39" fmla="*/ 938523 w 1366521"/>
                  <a:gd name="connsiteY39" fmla="*/ 4884421 h 4884421"/>
                  <a:gd name="connsiteX40" fmla="*/ 615428 w 1366521"/>
                  <a:gd name="connsiteY40" fmla="*/ 3202912 h 4884421"/>
                  <a:gd name="connsiteX41" fmla="*/ 614681 w 1366521"/>
                  <a:gd name="connsiteY41" fmla="*/ 3202940 h 4884421"/>
                  <a:gd name="connsiteX42" fmla="*/ 596900 w 1366521"/>
                  <a:gd name="connsiteY42" fmla="*/ 3111500 h 4884421"/>
                  <a:gd name="connsiteX43" fmla="*/ 597863 w 1366521"/>
                  <a:gd name="connsiteY43" fmla="*/ 3111500 h 4884421"/>
                  <a:gd name="connsiteX44" fmla="*/ 147111 w 1366521"/>
                  <a:gd name="connsiteY44" fmla="*/ 765619 h 4884421"/>
                  <a:gd name="connsiteX45" fmla="*/ 144782 w 1366521"/>
                  <a:gd name="connsiteY45" fmla="*/ 764543 h 4884421"/>
                  <a:gd name="connsiteX46" fmla="*/ 127000 w 1366521"/>
                  <a:gd name="connsiteY46" fmla="*/ 673100 h 4884421"/>
                  <a:gd name="connsiteX47" fmla="*/ 129579 w 1366521"/>
                  <a:gd name="connsiteY47" fmla="*/ 674376 h 4884421"/>
                  <a:gd name="connsiteX48" fmla="*/ 0 w 1366521"/>
                  <a:gd name="connsiteY48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762814 w 1366521"/>
                  <a:gd name="connsiteY26" fmla="*/ 1667139 h 4884421"/>
                  <a:gd name="connsiteX27" fmla="*/ 782322 w 1366521"/>
                  <a:gd name="connsiteY27" fmla="*/ 1743710 h 4884421"/>
                  <a:gd name="connsiteX28" fmla="*/ 778312 w 1366521"/>
                  <a:gd name="connsiteY28" fmla="*/ 1742298 h 4884421"/>
                  <a:gd name="connsiteX29" fmla="*/ 911637 w 1366521"/>
                  <a:gd name="connsiteY29" fmla="*/ 2388849 h 4884421"/>
                  <a:gd name="connsiteX30" fmla="*/ 924563 w 1366521"/>
                  <a:gd name="connsiteY30" fmla="*/ 2391413 h 4884421"/>
                  <a:gd name="connsiteX31" fmla="*/ 939801 w 1366521"/>
                  <a:gd name="connsiteY31" fmla="*/ 2467611 h 4884421"/>
                  <a:gd name="connsiteX32" fmla="*/ 927454 w 1366521"/>
                  <a:gd name="connsiteY32" fmla="*/ 2465553 h 4884421"/>
                  <a:gd name="connsiteX33" fmla="*/ 1366521 w 1366521"/>
                  <a:gd name="connsiteY33" fmla="*/ 4594774 h 4884421"/>
                  <a:gd name="connsiteX34" fmla="*/ 1320780 w 1366521"/>
                  <a:gd name="connsiteY34" fmla="*/ 4630420 h 4884421"/>
                  <a:gd name="connsiteX35" fmla="*/ 1169689 w 1366521"/>
                  <a:gd name="connsiteY35" fmla="*/ 3895236 h 4884421"/>
                  <a:gd name="connsiteX36" fmla="*/ 836098 w 1366521"/>
                  <a:gd name="connsiteY36" fmla="*/ 4013036 h 4884421"/>
                  <a:gd name="connsiteX37" fmla="*/ 995682 w 1366521"/>
                  <a:gd name="connsiteY37" fmla="*/ 4832411 h 4884421"/>
                  <a:gd name="connsiteX38" fmla="*/ 938523 w 1366521"/>
                  <a:gd name="connsiteY38" fmla="*/ 4884421 h 4884421"/>
                  <a:gd name="connsiteX39" fmla="*/ 615428 w 1366521"/>
                  <a:gd name="connsiteY39" fmla="*/ 3202912 h 4884421"/>
                  <a:gd name="connsiteX40" fmla="*/ 614681 w 1366521"/>
                  <a:gd name="connsiteY40" fmla="*/ 3202940 h 4884421"/>
                  <a:gd name="connsiteX41" fmla="*/ 596900 w 1366521"/>
                  <a:gd name="connsiteY41" fmla="*/ 3111500 h 4884421"/>
                  <a:gd name="connsiteX42" fmla="*/ 597863 w 1366521"/>
                  <a:gd name="connsiteY42" fmla="*/ 3111500 h 4884421"/>
                  <a:gd name="connsiteX43" fmla="*/ 147111 w 1366521"/>
                  <a:gd name="connsiteY43" fmla="*/ 765619 h 4884421"/>
                  <a:gd name="connsiteX44" fmla="*/ 144782 w 1366521"/>
                  <a:gd name="connsiteY44" fmla="*/ 764543 h 4884421"/>
                  <a:gd name="connsiteX45" fmla="*/ 127000 w 1366521"/>
                  <a:gd name="connsiteY45" fmla="*/ 673100 h 4884421"/>
                  <a:gd name="connsiteX46" fmla="*/ 129579 w 1366521"/>
                  <a:gd name="connsiteY46" fmla="*/ 674376 h 4884421"/>
                  <a:gd name="connsiteX47" fmla="*/ 0 w 1366521"/>
                  <a:gd name="connsiteY47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782322 w 1366521"/>
                  <a:gd name="connsiteY26" fmla="*/ 1743710 h 4884421"/>
                  <a:gd name="connsiteX27" fmla="*/ 778312 w 1366521"/>
                  <a:gd name="connsiteY27" fmla="*/ 1742298 h 4884421"/>
                  <a:gd name="connsiteX28" fmla="*/ 911637 w 1366521"/>
                  <a:gd name="connsiteY28" fmla="*/ 2388849 h 4884421"/>
                  <a:gd name="connsiteX29" fmla="*/ 924563 w 1366521"/>
                  <a:gd name="connsiteY29" fmla="*/ 2391413 h 4884421"/>
                  <a:gd name="connsiteX30" fmla="*/ 939801 w 1366521"/>
                  <a:gd name="connsiteY30" fmla="*/ 2467611 h 4884421"/>
                  <a:gd name="connsiteX31" fmla="*/ 927454 w 1366521"/>
                  <a:gd name="connsiteY31" fmla="*/ 2465553 h 4884421"/>
                  <a:gd name="connsiteX32" fmla="*/ 1366521 w 1366521"/>
                  <a:gd name="connsiteY32" fmla="*/ 4594774 h 4884421"/>
                  <a:gd name="connsiteX33" fmla="*/ 1320780 w 1366521"/>
                  <a:gd name="connsiteY33" fmla="*/ 4630420 h 4884421"/>
                  <a:gd name="connsiteX34" fmla="*/ 1169689 w 1366521"/>
                  <a:gd name="connsiteY34" fmla="*/ 3895236 h 4884421"/>
                  <a:gd name="connsiteX35" fmla="*/ 836098 w 1366521"/>
                  <a:gd name="connsiteY35" fmla="*/ 4013036 h 4884421"/>
                  <a:gd name="connsiteX36" fmla="*/ 995682 w 1366521"/>
                  <a:gd name="connsiteY36" fmla="*/ 4832411 h 4884421"/>
                  <a:gd name="connsiteX37" fmla="*/ 938523 w 1366521"/>
                  <a:gd name="connsiteY37" fmla="*/ 4884421 h 4884421"/>
                  <a:gd name="connsiteX38" fmla="*/ 615428 w 1366521"/>
                  <a:gd name="connsiteY38" fmla="*/ 3202912 h 4884421"/>
                  <a:gd name="connsiteX39" fmla="*/ 614681 w 1366521"/>
                  <a:gd name="connsiteY39" fmla="*/ 3202940 h 4884421"/>
                  <a:gd name="connsiteX40" fmla="*/ 596900 w 1366521"/>
                  <a:gd name="connsiteY40" fmla="*/ 3111500 h 4884421"/>
                  <a:gd name="connsiteX41" fmla="*/ 597863 w 1366521"/>
                  <a:gd name="connsiteY41" fmla="*/ 3111500 h 4884421"/>
                  <a:gd name="connsiteX42" fmla="*/ 147111 w 1366521"/>
                  <a:gd name="connsiteY42" fmla="*/ 765619 h 4884421"/>
                  <a:gd name="connsiteX43" fmla="*/ 144782 w 1366521"/>
                  <a:gd name="connsiteY43" fmla="*/ 764543 h 4884421"/>
                  <a:gd name="connsiteX44" fmla="*/ 127000 w 1366521"/>
                  <a:gd name="connsiteY44" fmla="*/ 673100 h 4884421"/>
                  <a:gd name="connsiteX45" fmla="*/ 129579 w 1366521"/>
                  <a:gd name="connsiteY45" fmla="*/ 674376 h 4884421"/>
                  <a:gd name="connsiteX46" fmla="*/ 0 w 1366521"/>
                  <a:gd name="connsiteY46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782322 w 1366521"/>
                  <a:gd name="connsiteY26" fmla="*/ 1743710 h 4884421"/>
                  <a:gd name="connsiteX27" fmla="*/ 911637 w 1366521"/>
                  <a:gd name="connsiteY27" fmla="*/ 2388849 h 4884421"/>
                  <a:gd name="connsiteX28" fmla="*/ 924563 w 1366521"/>
                  <a:gd name="connsiteY28" fmla="*/ 2391413 h 4884421"/>
                  <a:gd name="connsiteX29" fmla="*/ 939801 w 1366521"/>
                  <a:gd name="connsiteY29" fmla="*/ 2467611 h 4884421"/>
                  <a:gd name="connsiteX30" fmla="*/ 927454 w 1366521"/>
                  <a:gd name="connsiteY30" fmla="*/ 2465553 h 4884421"/>
                  <a:gd name="connsiteX31" fmla="*/ 1366521 w 1366521"/>
                  <a:gd name="connsiteY31" fmla="*/ 4594774 h 4884421"/>
                  <a:gd name="connsiteX32" fmla="*/ 1320780 w 1366521"/>
                  <a:gd name="connsiteY32" fmla="*/ 4630420 h 4884421"/>
                  <a:gd name="connsiteX33" fmla="*/ 1169689 w 1366521"/>
                  <a:gd name="connsiteY33" fmla="*/ 3895236 h 4884421"/>
                  <a:gd name="connsiteX34" fmla="*/ 836098 w 1366521"/>
                  <a:gd name="connsiteY34" fmla="*/ 4013036 h 4884421"/>
                  <a:gd name="connsiteX35" fmla="*/ 995682 w 1366521"/>
                  <a:gd name="connsiteY35" fmla="*/ 4832411 h 4884421"/>
                  <a:gd name="connsiteX36" fmla="*/ 938523 w 1366521"/>
                  <a:gd name="connsiteY36" fmla="*/ 4884421 h 4884421"/>
                  <a:gd name="connsiteX37" fmla="*/ 615428 w 1366521"/>
                  <a:gd name="connsiteY37" fmla="*/ 3202912 h 4884421"/>
                  <a:gd name="connsiteX38" fmla="*/ 614681 w 1366521"/>
                  <a:gd name="connsiteY38" fmla="*/ 3202940 h 4884421"/>
                  <a:gd name="connsiteX39" fmla="*/ 596900 w 1366521"/>
                  <a:gd name="connsiteY39" fmla="*/ 3111500 h 4884421"/>
                  <a:gd name="connsiteX40" fmla="*/ 597863 w 1366521"/>
                  <a:gd name="connsiteY40" fmla="*/ 3111500 h 4884421"/>
                  <a:gd name="connsiteX41" fmla="*/ 147111 w 1366521"/>
                  <a:gd name="connsiteY41" fmla="*/ 765619 h 4884421"/>
                  <a:gd name="connsiteX42" fmla="*/ 144782 w 1366521"/>
                  <a:gd name="connsiteY42" fmla="*/ 764543 h 4884421"/>
                  <a:gd name="connsiteX43" fmla="*/ 127000 w 1366521"/>
                  <a:gd name="connsiteY43" fmla="*/ 673100 h 4884421"/>
                  <a:gd name="connsiteX44" fmla="*/ 129579 w 1366521"/>
                  <a:gd name="connsiteY44" fmla="*/ 674376 h 4884421"/>
                  <a:gd name="connsiteX45" fmla="*/ 0 w 1366521"/>
                  <a:gd name="connsiteY45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911637 w 1366521"/>
                  <a:gd name="connsiteY26" fmla="*/ 2388849 h 4884421"/>
                  <a:gd name="connsiteX27" fmla="*/ 924563 w 1366521"/>
                  <a:gd name="connsiteY27" fmla="*/ 2391413 h 4884421"/>
                  <a:gd name="connsiteX28" fmla="*/ 939801 w 1366521"/>
                  <a:gd name="connsiteY28" fmla="*/ 2467611 h 4884421"/>
                  <a:gd name="connsiteX29" fmla="*/ 927454 w 1366521"/>
                  <a:gd name="connsiteY29" fmla="*/ 2465553 h 4884421"/>
                  <a:gd name="connsiteX30" fmla="*/ 1366521 w 1366521"/>
                  <a:gd name="connsiteY30" fmla="*/ 4594774 h 4884421"/>
                  <a:gd name="connsiteX31" fmla="*/ 1320780 w 1366521"/>
                  <a:gd name="connsiteY31" fmla="*/ 4630420 h 4884421"/>
                  <a:gd name="connsiteX32" fmla="*/ 1169689 w 1366521"/>
                  <a:gd name="connsiteY32" fmla="*/ 3895236 h 4884421"/>
                  <a:gd name="connsiteX33" fmla="*/ 836098 w 1366521"/>
                  <a:gd name="connsiteY33" fmla="*/ 4013036 h 4884421"/>
                  <a:gd name="connsiteX34" fmla="*/ 995682 w 1366521"/>
                  <a:gd name="connsiteY34" fmla="*/ 4832411 h 4884421"/>
                  <a:gd name="connsiteX35" fmla="*/ 938523 w 1366521"/>
                  <a:gd name="connsiteY35" fmla="*/ 4884421 h 4884421"/>
                  <a:gd name="connsiteX36" fmla="*/ 615428 w 1366521"/>
                  <a:gd name="connsiteY36" fmla="*/ 3202912 h 4884421"/>
                  <a:gd name="connsiteX37" fmla="*/ 614681 w 1366521"/>
                  <a:gd name="connsiteY37" fmla="*/ 3202940 h 4884421"/>
                  <a:gd name="connsiteX38" fmla="*/ 596900 w 1366521"/>
                  <a:gd name="connsiteY38" fmla="*/ 3111500 h 4884421"/>
                  <a:gd name="connsiteX39" fmla="*/ 597863 w 1366521"/>
                  <a:gd name="connsiteY39" fmla="*/ 3111500 h 4884421"/>
                  <a:gd name="connsiteX40" fmla="*/ 147111 w 1366521"/>
                  <a:gd name="connsiteY40" fmla="*/ 765619 h 4884421"/>
                  <a:gd name="connsiteX41" fmla="*/ 144782 w 1366521"/>
                  <a:gd name="connsiteY41" fmla="*/ 764543 h 4884421"/>
                  <a:gd name="connsiteX42" fmla="*/ 127000 w 1366521"/>
                  <a:gd name="connsiteY42" fmla="*/ 673100 h 4884421"/>
                  <a:gd name="connsiteX43" fmla="*/ 129579 w 1366521"/>
                  <a:gd name="connsiteY43" fmla="*/ 674376 h 4884421"/>
                  <a:gd name="connsiteX44" fmla="*/ 0 w 1366521"/>
                  <a:gd name="connsiteY44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911637 w 1366521"/>
                  <a:gd name="connsiteY26" fmla="*/ 2388849 h 4884421"/>
                  <a:gd name="connsiteX27" fmla="*/ 939801 w 1366521"/>
                  <a:gd name="connsiteY27" fmla="*/ 2467611 h 4884421"/>
                  <a:gd name="connsiteX28" fmla="*/ 927454 w 1366521"/>
                  <a:gd name="connsiteY28" fmla="*/ 2465553 h 4884421"/>
                  <a:gd name="connsiteX29" fmla="*/ 1366521 w 1366521"/>
                  <a:gd name="connsiteY29" fmla="*/ 4594774 h 4884421"/>
                  <a:gd name="connsiteX30" fmla="*/ 1320780 w 1366521"/>
                  <a:gd name="connsiteY30" fmla="*/ 4630420 h 4884421"/>
                  <a:gd name="connsiteX31" fmla="*/ 1169689 w 1366521"/>
                  <a:gd name="connsiteY31" fmla="*/ 3895236 h 4884421"/>
                  <a:gd name="connsiteX32" fmla="*/ 836098 w 1366521"/>
                  <a:gd name="connsiteY32" fmla="*/ 4013036 h 4884421"/>
                  <a:gd name="connsiteX33" fmla="*/ 995682 w 1366521"/>
                  <a:gd name="connsiteY33" fmla="*/ 4832411 h 4884421"/>
                  <a:gd name="connsiteX34" fmla="*/ 938523 w 1366521"/>
                  <a:gd name="connsiteY34" fmla="*/ 4884421 h 4884421"/>
                  <a:gd name="connsiteX35" fmla="*/ 615428 w 1366521"/>
                  <a:gd name="connsiteY35" fmla="*/ 3202912 h 4884421"/>
                  <a:gd name="connsiteX36" fmla="*/ 614681 w 1366521"/>
                  <a:gd name="connsiteY36" fmla="*/ 3202940 h 4884421"/>
                  <a:gd name="connsiteX37" fmla="*/ 596900 w 1366521"/>
                  <a:gd name="connsiteY37" fmla="*/ 3111500 h 4884421"/>
                  <a:gd name="connsiteX38" fmla="*/ 597863 w 1366521"/>
                  <a:gd name="connsiteY38" fmla="*/ 3111500 h 4884421"/>
                  <a:gd name="connsiteX39" fmla="*/ 147111 w 1366521"/>
                  <a:gd name="connsiteY39" fmla="*/ 765619 h 4884421"/>
                  <a:gd name="connsiteX40" fmla="*/ 144782 w 1366521"/>
                  <a:gd name="connsiteY40" fmla="*/ 764543 h 4884421"/>
                  <a:gd name="connsiteX41" fmla="*/ 127000 w 1366521"/>
                  <a:gd name="connsiteY41" fmla="*/ 673100 h 4884421"/>
                  <a:gd name="connsiteX42" fmla="*/ 129579 w 1366521"/>
                  <a:gd name="connsiteY42" fmla="*/ 674376 h 4884421"/>
                  <a:gd name="connsiteX43" fmla="*/ 0 w 1366521"/>
                  <a:gd name="connsiteY43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939801 w 1366521"/>
                  <a:gd name="connsiteY26" fmla="*/ 2467611 h 4884421"/>
                  <a:gd name="connsiteX27" fmla="*/ 927454 w 1366521"/>
                  <a:gd name="connsiteY27" fmla="*/ 2465553 h 4884421"/>
                  <a:gd name="connsiteX28" fmla="*/ 1366521 w 1366521"/>
                  <a:gd name="connsiteY28" fmla="*/ 4594774 h 4884421"/>
                  <a:gd name="connsiteX29" fmla="*/ 1320780 w 1366521"/>
                  <a:gd name="connsiteY29" fmla="*/ 4630420 h 4884421"/>
                  <a:gd name="connsiteX30" fmla="*/ 1169689 w 1366521"/>
                  <a:gd name="connsiteY30" fmla="*/ 3895236 h 4884421"/>
                  <a:gd name="connsiteX31" fmla="*/ 836098 w 1366521"/>
                  <a:gd name="connsiteY31" fmla="*/ 4013036 h 4884421"/>
                  <a:gd name="connsiteX32" fmla="*/ 995682 w 1366521"/>
                  <a:gd name="connsiteY32" fmla="*/ 4832411 h 4884421"/>
                  <a:gd name="connsiteX33" fmla="*/ 938523 w 1366521"/>
                  <a:gd name="connsiteY33" fmla="*/ 4884421 h 4884421"/>
                  <a:gd name="connsiteX34" fmla="*/ 615428 w 1366521"/>
                  <a:gd name="connsiteY34" fmla="*/ 3202912 h 4884421"/>
                  <a:gd name="connsiteX35" fmla="*/ 614681 w 1366521"/>
                  <a:gd name="connsiteY35" fmla="*/ 3202940 h 4884421"/>
                  <a:gd name="connsiteX36" fmla="*/ 596900 w 1366521"/>
                  <a:gd name="connsiteY36" fmla="*/ 3111500 h 4884421"/>
                  <a:gd name="connsiteX37" fmla="*/ 597863 w 1366521"/>
                  <a:gd name="connsiteY37" fmla="*/ 3111500 h 4884421"/>
                  <a:gd name="connsiteX38" fmla="*/ 147111 w 1366521"/>
                  <a:gd name="connsiteY38" fmla="*/ 765619 h 4884421"/>
                  <a:gd name="connsiteX39" fmla="*/ 144782 w 1366521"/>
                  <a:gd name="connsiteY39" fmla="*/ 764543 h 4884421"/>
                  <a:gd name="connsiteX40" fmla="*/ 127000 w 1366521"/>
                  <a:gd name="connsiteY40" fmla="*/ 673100 h 4884421"/>
                  <a:gd name="connsiteX41" fmla="*/ 129579 w 1366521"/>
                  <a:gd name="connsiteY41" fmla="*/ 674376 h 4884421"/>
                  <a:gd name="connsiteX42" fmla="*/ 0 w 1366521"/>
                  <a:gd name="connsiteY42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939801 w 1366521"/>
                  <a:gd name="connsiteY26" fmla="*/ 2467611 h 4884421"/>
                  <a:gd name="connsiteX27" fmla="*/ 1366521 w 1366521"/>
                  <a:gd name="connsiteY27" fmla="*/ 4594774 h 4884421"/>
                  <a:gd name="connsiteX28" fmla="*/ 1320780 w 1366521"/>
                  <a:gd name="connsiteY28" fmla="*/ 4630420 h 4884421"/>
                  <a:gd name="connsiteX29" fmla="*/ 1169689 w 1366521"/>
                  <a:gd name="connsiteY29" fmla="*/ 3895236 h 4884421"/>
                  <a:gd name="connsiteX30" fmla="*/ 836098 w 1366521"/>
                  <a:gd name="connsiteY30" fmla="*/ 4013036 h 4884421"/>
                  <a:gd name="connsiteX31" fmla="*/ 995682 w 1366521"/>
                  <a:gd name="connsiteY31" fmla="*/ 4832411 h 4884421"/>
                  <a:gd name="connsiteX32" fmla="*/ 938523 w 1366521"/>
                  <a:gd name="connsiteY32" fmla="*/ 4884421 h 4884421"/>
                  <a:gd name="connsiteX33" fmla="*/ 615428 w 1366521"/>
                  <a:gd name="connsiteY33" fmla="*/ 3202912 h 4884421"/>
                  <a:gd name="connsiteX34" fmla="*/ 614681 w 1366521"/>
                  <a:gd name="connsiteY34" fmla="*/ 3202940 h 4884421"/>
                  <a:gd name="connsiteX35" fmla="*/ 596900 w 1366521"/>
                  <a:gd name="connsiteY35" fmla="*/ 3111500 h 4884421"/>
                  <a:gd name="connsiteX36" fmla="*/ 597863 w 1366521"/>
                  <a:gd name="connsiteY36" fmla="*/ 3111500 h 4884421"/>
                  <a:gd name="connsiteX37" fmla="*/ 147111 w 1366521"/>
                  <a:gd name="connsiteY37" fmla="*/ 765619 h 4884421"/>
                  <a:gd name="connsiteX38" fmla="*/ 144782 w 1366521"/>
                  <a:gd name="connsiteY38" fmla="*/ 764543 h 4884421"/>
                  <a:gd name="connsiteX39" fmla="*/ 127000 w 1366521"/>
                  <a:gd name="connsiteY39" fmla="*/ 673100 h 4884421"/>
                  <a:gd name="connsiteX40" fmla="*/ 129579 w 1366521"/>
                  <a:gd name="connsiteY40" fmla="*/ 674376 h 4884421"/>
                  <a:gd name="connsiteX41" fmla="*/ 0 w 1366521"/>
                  <a:gd name="connsiteY41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1366521 w 1366521"/>
                  <a:gd name="connsiteY26" fmla="*/ 4594774 h 4884421"/>
                  <a:gd name="connsiteX27" fmla="*/ 1320780 w 1366521"/>
                  <a:gd name="connsiteY27" fmla="*/ 4630420 h 4884421"/>
                  <a:gd name="connsiteX28" fmla="*/ 1169689 w 1366521"/>
                  <a:gd name="connsiteY28" fmla="*/ 3895236 h 4884421"/>
                  <a:gd name="connsiteX29" fmla="*/ 836098 w 1366521"/>
                  <a:gd name="connsiteY29" fmla="*/ 4013036 h 4884421"/>
                  <a:gd name="connsiteX30" fmla="*/ 995682 w 1366521"/>
                  <a:gd name="connsiteY30" fmla="*/ 4832411 h 4884421"/>
                  <a:gd name="connsiteX31" fmla="*/ 938523 w 1366521"/>
                  <a:gd name="connsiteY31" fmla="*/ 4884421 h 4884421"/>
                  <a:gd name="connsiteX32" fmla="*/ 615428 w 1366521"/>
                  <a:gd name="connsiteY32" fmla="*/ 3202912 h 4884421"/>
                  <a:gd name="connsiteX33" fmla="*/ 614681 w 1366521"/>
                  <a:gd name="connsiteY33" fmla="*/ 3202940 h 4884421"/>
                  <a:gd name="connsiteX34" fmla="*/ 596900 w 1366521"/>
                  <a:gd name="connsiteY34" fmla="*/ 3111500 h 4884421"/>
                  <a:gd name="connsiteX35" fmla="*/ 597863 w 1366521"/>
                  <a:gd name="connsiteY35" fmla="*/ 3111500 h 4884421"/>
                  <a:gd name="connsiteX36" fmla="*/ 147111 w 1366521"/>
                  <a:gd name="connsiteY36" fmla="*/ 765619 h 4884421"/>
                  <a:gd name="connsiteX37" fmla="*/ 144782 w 1366521"/>
                  <a:gd name="connsiteY37" fmla="*/ 764543 h 4884421"/>
                  <a:gd name="connsiteX38" fmla="*/ 127000 w 1366521"/>
                  <a:gd name="connsiteY38" fmla="*/ 673100 h 4884421"/>
                  <a:gd name="connsiteX39" fmla="*/ 129579 w 1366521"/>
                  <a:gd name="connsiteY39" fmla="*/ 674376 h 4884421"/>
                  <a:gd name="connsiteX40" fmla="*/ 0 w 1366521"/>
                  <a:gd name="connsiteY40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1366521 w 1366521"/>
                  <a:gd name="connsiteY26" fmla="*/ 4594774 h 4884421"/>
                  <a:gd name="connsiteX27" fmla="*/ 1320780 w 1366521"/>
                  <a:gd name="connsiteY27" fmla="*/ 4630420 h 4884421"/>
                  <a:gd name="connsiteX28" fmla="*/ 1169689 w 1366521"/>
                  <a:gd name="connsiteY28" fmla="*/ 3895236 h 4884421"/>
                  <a:gd name="connsiteX29" fmla="*/ 836098 w 1366521"/>
                  <a:gd name="connsiteY29" fmla="*/ 4013036 h 4884421"/>
                  <a:gd name="connsiteX30" fmla="*/ 995682 w 1366521"/>
                  <a:gd name="connsiteY30" fmla="*/ 4832411 h 4884421"/>
                  <a:gd name="connsiteX31" fmla="*/ 938523 w 1366521"/>
                  <a:gd name="connsiteY31" fmla="*/ 4884421 h 4884421"/>
                  <a:gd name="connsiteX32" fmla="*/ 615428 w 1366521"/>
                  <a:gd name="connsiteY32" fmla="*/ 3202912 h 4884421"/>
                  <a:gd name="connsiteX33" fmla="*/ 614681 w 1366521"/>
                  <a:gd name="connsiteY33" fmla="*/ 3202940 h 4884421"/>
                  <a:gd name="connsiteX34" fmla="*/ 596900 w 1366521"/>
                  <a:gd name="connsiteY34" fmla="*/ 3111500 h 4884421"/>
                  <a:gd name="connsiteX35" fmla="*/ 597863 w 1366521"/>
                  <a:gd name="connsiteY35" fmla="*/ 3111500 h 4884421"/>
                  <a:gd name="connsiteX36" fmla="*/ 147111 w 1366521"/>
                  <a:gd name="connsiteY36" fmla="*/ 765619 h 4884421"/>
                  <a:gd name="connsiteX37" fmla="*/ 127000 w 1366521"/>
                  <a:gd name="connsiteY37" fmla="*/ 673100 h 4884421"/>
                  <a:gd name="connsiteX38" fmla="*/ 129579 w 1366521"/>
                  <a:gd name="connsiteY38" fmla="*/ 674376 h 4884421"/>
                  <a:gd name="connsiteX39" fmla="*/ 0 w 1366521"/>
                  <a:gd name="connsiteY39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1366521 w 1366521"/>
                  <a:gd name="connsiteY26" fmla="*/ 4594774 h 4884421"/>
                  <a:gd name="connsiteX27" fmla="*/ 1320780 w 1366521"/>
                  <a:gd name="connsiteY27" fmla="*/ 4630420 h 4884421"/>
                  <a:gd name="connsiteX28" fmla="*/ 1169689 w 1366521"/>
                  <a:gd name="connsiteY28" fmla="*/ 3895236 h 4884421"/>
                  <a:gd name="connsiteX29" fmla="*/ 836098 w 1366521"/>
                  <a:gd name="connsiteY29" fmla="*/ 4013036 h 4884421"/>
                  <a:gd name="connsiteX30" fmla="*/ 995682 w 1366521"/>
                  <a:gd name="connsiteY30" fmla="*/ 4832411 h 4884421"/>
                  <a:gd name="connsiteX31" fmla="*/ 938523 w 1366521"/>
                  <a:gd name="connsiteY31" fmla="*/ 4884421 h 4884421"/>
                  <a:gd name="connsiteX32" fmla="*/ 615428 w 1366521"/>
                  <a:gd name="connsiteY32" fmla="*/ 3202912 h 4884421"/>
                  <a:gd name="connsiteX33" fmla="*/ 614681 w 1366521"/>
                  <a:gd name="connsiteY33" fmla="*/ 3202940 h 4884421"/>
                  <a:gd name="connsiteX34" fmla="*/ 596900 w 1366521"/>
                  <a:gd name="connsiteY34" fmla="*/ 3111500 h 4884421"/>
                  <a:gd name="connsiteX35" fmla="*/ 597863 w 1366521"/>
                  <a:gd name="connsiteY35" fmla="*/ 3111500 h 4884421"/>
                  <a:gd name="connsiteX36" fmla="*/ 127000 w 1366521"/>
                  <a:gd name="connsiteY36" fmla="*/ 673100 h 4884421"/>
                  <a:gd name="connsiteX37" fmla="*/ 129579 w 1366521"/>
                  <a:gd name="connsiteY37" fmla="*/ 674376 h 4884421"/>
                  <a:gd name="connsiteX38" fmla="*/ 0 w 1366521"/>
                  <a:gd name="connsiteY38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1366521 w 1366521"/>
                  <a:gd name="connsiteY26" fmla="*/ 4594774 h 4884421"/>
                  <a:gd name="connsiteX27" fmla="*/ 1320780 w 1366521"/>
                  <a:gd name="connsiteY27" fmla="*/ 4630420 h 4884421"/>
                  <a:gd name="connsiteX28" fmla="*/ 1169689 w 1366521"/>
                  <a:gd name="connsiteY28" fmla="*/ 3895236 h 4884421"/>
                  <a:gd name="connsiteX29" fmla="*/ 836098 w 1366521"/>
                  <a:gd name="connsiteY29" fmla="*/ 4013036 h 4884421"/>
                  <a:gd name="connsiteX30" fmla="*/ 995682 w 1366521"/>
                  <a:gd name="connsiteY30" fmla="*/ 4832411 h 4884421"/>
                  <a:gd name="connsiteX31" fmla="*/ 938523 w 1366521"/>
                  <a:gd name="connsiteY31" fmla="*/ 4884421 h 4884421"/>
                  <a:gd name="connsiteX32" fmla="*/ 615428 w 1366521"/>
                  <a:gd name="connsiteY32" fmla="*/ 3202912 h 4884421"/>
                  <a:gd name="connsiteX33" fmla="*/ 614681 w 1366521"/>
                  <a:gd name="connsiteY33" fmla="*/ 3202940 h 4884421"/>
                  <a:gd name="connsiteX34" fmla="*/ 596900 w 1366521"/>
                  <a:gd name="connsiteY34" fmla="*/ 3111500 h 4884421"/>
                  <a:gd name="connsiteX35" fmla="*/ 597863 w 1366521"/>
                  <a:gd name="connsiteY35" fmla="*/ 3111500 h 4884421"/>
                  <a:gd name="connsiteX36" fmla="*/ 127000 w 1366521"/>
                  <a:gd name="connsiteY36" fmla="*/ 673100 h 4884421"/>
                  <a:gd name="connsiteX37" fmla="*/ 0 w 1366521"/>
                  <a:gd name="connsiteY37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1366521 w 1366521"/>
                  <a:gd name="connsiteY26" fmla="*/ 4594774 h 4884421"/>
                  <a:gd name="connsiteX27" fmla="*/ 1320780 w 1366521"/>
                  <a:gd name="connsiteY27" fmla="*/ 4630420 h 4884421"/>
                  <a:gd name="connsiteX28" fmla="*/ 1169689 w 1366521"/>
                  <a:gd name="connsiteY28" fmla="*/ 3895236 h 4884421"/>
                  <a:gd name="connsiteX29" fmla="*/ 836098 w 1366521"/>
                  <a:gd name="connsiteY29" fmla="*/ 4013036 h 4884421"/>
                  <a:gd name="connsiteX30" fmla="*/ 995682 w 1366521"/>
                  <a:gd name="connsiteY30" fmla="*/ 4832411 h 4884421"/>
                  <a:gd name="connsiteX31" fmla="*/ 938523 w 1366521"/>
                  <a:gd name="connsiteY31" fmla="*/ 4884421 h 4884421"/>
                  <a:gd name="connsiteX32" fmla="*/ 615428 w 1366521"/>
                  <a:gd name="connsiteY32" fmla="*/ 3202912 h 4884421"/>
                  <a:gd name="connsiteX33" fmla="*/ 614681 w 1366521"/>
                  <a:gd name="connsiteY33" fmla="*/ 3202940 h 4884421"/>
                  <a:gd name="connsiteX34" fmla="*/ 596900 w 1366521"/>
                  <a:gd name="connsiteY34" fmla="*/ 3111500 h 4884421"/>
                  <a:gd name="connsiteX35" fmla="*/ 597863 w 1366521"/>
                  <a:gd name="connsiteY35" fmla="*/ 3111500 h 4884421"/>
                  <a:gd name="connsiteX36" fmla="*/ 0 w 1366521"/>
                  <a:gd name="connsiteY36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1366521 w 1366521"/>
                  <a:gd name="connsiteY26" fmla="*/ 4594774 h 4884421"/>
                  <a:gd name="connsiteX27" fmla="*/ 1320780 w 1366521"/>
                  <a:gd name="connsiteY27" fmla="*/ 4630420 h 4884421"/>
                  <a:gd name="connsiteX28" fmla="*/ 1169689 w 1366521"/>
                  <a:gd name="connsiteY28" fmla="*/ 3895236 h 4884421"/>
                  <a:gd name="connsiteX29" fmla="*/ 836098 w 1366521"/>
                  <a:gd name="connsiteY29" fmla="*/ 4013036 h 4884421"/>
                  <a:gd name="connsiteX30" fmla="*/ 995682 w 1366521"/>
                  <a:gd name="connsiteY30" fmla="*/ 4832411 h 4884421"/>
                  <a:gd name="connsiteX31" fmla="*/ 938523 w 1366521"/>
                  <a:gd name="connsiteY31" fmla="*/ 4884421 h 4884421"/>
                  <a:gd name="connsiteX32" fmla="*/ 615428 w 1366521"/>
                  <a:gd name="connsiteY32" fmla="*/ 3202912 h 4884421"/>
                  <a:gd name="connsiteX33" fmla="*/ 596900 w 1366521"/>
                  <a:gd name="connsiteY33" fmla="*/ 3111500 h 4884421"/>
                  <a:gd name="connsiteX34" fmla="*/ 597863 w 1366521"/>
                  <a:gd name="connsiteY34" fmla="*/ 3111500 h 4884421"/>
                  <a:gd name="connsiteX35" fmla="*/ 0 w 1366521"/>
                  <a:gd name="connsiteY35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1366521 w 1366521"/>
                  <a:gd name="connsiteY26" fmla="*/ 4594774 h 4884421"/>
                  <a:gd name="connsiteX27" fmla="*/ 1320780 w 1366521"/>
                  <a:gd name="connsiteY27" fmla="*/ 4630420 h 4884421"/>
                  <a:gd name="connsiteX28" fmla="*/ 1169689 w 1366521"/>
                  <a:gd name="connsiteY28" fmla="*/ 3895236 h 4884421"/>
                  <a:gd name="connsiteX29" fmla="*/ 836098 w 1366521"/>
                  <a:gd name="connsiteY29" fmla="*/ 4013036 h 4884421"/>
                  <a:gd name="connsiteX30" fmla="*/ 995682 w 1366521"/>
                  <a:gd name="connsiteY30" fmla="*/ 4832411 h 4884421"/>
                  <a:gd name="connsiteX31" fmla="*/ 938523 w 1366521"/>
                  <a:gd name="connsiteY31" fmla="*/ 4884421 h 4884421"/>
                  <a:gd name="connsiteX32" fmla="*/ 615428 w 1366521"/>
                  <a:gd name="connsiteY32" fmla="*/ 3202912 h 4884421"/>
                  <a:gd name="connsiteX33" fmla="*/ 596900 w 1366521"/>
                  <a:gd name="connsiteY33" fmla="*/ 3111500 h 4884421"/>
                  <a:gd name="connsiteX34" fmla="*/ 0 w 1366521"/>
                  <a:gd name="connsiteY34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1366521 w 1366521"/>
                  <a:gd name="connsiteY26" fmla="*/ 4594774 h 4884421"/>
                  <a:gd name="connsiteX27" fmla="*/ 1320780 w 1366521"/>
                  <a:gd name="connsiteY27" fmla="*/ 4630420 h 4884421"/>
                  <a:gd name="connsiteX28" fmla="*/ 1169689 w 1366521"/>
                  <a:gd name="connsiteY28" fmla="*/ 3895236 h 4884421"/>
                  <a:gd name="connsiteX29" fmla="*/ 836098 w 1366521"/>
                  <a:gd name="connsiteY29" fmla="*/ 4013036 h 4884421"/>
                  <a:gd name="connsiteX30" fmla="*/ 995682 w 1366521"/>
                  <a:gd name="connsiteY30" fmla="*/ 4832411 h 4884421"/>
                  <a:gd name="connsiteX31" fmla="*/ 938523 w 1366521"/>
                  <a:gd name="connsiteY31" fmla="*/ 4884421 h 4884421"/>
                  <a:gd name="connsiteX32" fmla="*/ 615428 w 1366521"/>
                  <a:gd name="connsiteY32" fmla="*/ 3202912 h 4884421"/>
                  <a:gd name="connsiteX33" fmla="*/ 0 w 1366521"/>
                  <a:gd name="connsiteY33" fmla="*/ 0 h 4884421"/>
                  <a:gd name="connsiteX0" fmla="*/ 1024311 w 1366521"/>
                  <a:gd name="connsiteY0" fmla="*/ 3187854 h 4884421"/>
                  <a:gd name="connsiteX1" fmla="*/ 677869 w 1366521"/>
                  <a:gd name="connsiteY1" fmla="*/ 3200613 h 4884421"/>
                  <a:gd name="connsiteX2" fmla="*/ 818632 w 1366521"/>
                  <a:gd name="connsiteY2" fmla="*/ 3923356 h 4884421"/>
                  <a:gd name="connsiteX3" fmla="*/ 1154059 w 1366521"/>
                  <a:gd name="connsiteY3" fmla="*/ 3819187 h 4884421"/>
                  <a:gd name="connsiteX4" fmla="*/ 1024311 w 1366521"/>
                  <a:gd name="connsiteY4" fmla="*/ 3187854 h 4884421"/>
                  <a:gd name="connsiteX5" fmla="*/ 521530 w 1366521"/>
                  <a:gd name="connsiteY5" fmla="*/ 2397896 h 4884421"/>
                  <a:gd name="connsiteX6" fmla="*/ 660513 w 1366521"/>
                  <a:gd name="connsiteY6" fmla="*/ 3111500 h 4884421"/>
                  <a:gd name="connsiteX7" fmla="*/ 1008619 w 1366521"/>
                  <a:gd name="connsiteY7" fmla="*/ 3111500 h 4884421"/>
                  <a:gd name="connsiteX8" fmla="*/ 874037 w 1366521"/>
                  <a:gd name="connsiteY8" fmla="*/ 2456650 h 4884421"/>
                  <a:gd name="connsiteX9" fmla="*/ 521530 w 1366521"/>
                  <a:gd name="connsiteY9" fmla="*/ 2397896 h 4884421"/>
                  <a:gd name="connsiteX10" fmla="*/ 365533 w 1366521"/>
                  <a:gd name="connsiteY10" fmla="*/ 1596940 h 4884421"/>
                  <a:gd name="connsiteX11" fmla="*/ 504019 w 1366521"/>
                  <a:gd name="connsiteY11" fmla="*/ 2307988 h 4884421"/>
                  <a:gd name="connsiteX12" fmla="*/ 857913 w 1366521"/>
                  <a:gd name="connsiteY12" fmla="*/ 2378192 h 4884421"/>
                  <a:gd name="connsiteX13" fmla="*/ 723242 w 1366521"/>
                  <a:gd name="connsiteY13" fmla="*/ 1722905 h 4884421"/>
                  <a:gd name="connsiteX14" fmla="*/ 365533 w 1366521"/>
                  <a:gd name="connsiteY14" fmla="*/ 1596940 h 4884421"/>
                  <a:gd name="connsiteX15" fmla="*/ 209215 w 1366521"/>
                  <a:gd name="connsiteY15" fmla="*/ 794332 h 4884421"/>
                  <a:gd name="connsiteX16" fmla="*/ 348106 w 1366521"/>
                  <a:gd name="connsiteY16" fmla="*/ 1507463 h 4884421"/>
                  <a:gd name="connsiteX17" fmla="*/ 707396 w 1366521"/>
                  <a:gd name="connsiteY17" fmla="*/ 1645801 h 4884421"/>
                  <a:gd name="connsiteX18" fmla="*/ 566339 w 1366521"/>
                  <a:gd name="connsiteY18" fmla="*/ 959442 h 4884421"/>
                  <a:gd name="connsiteX19" fmla="*/ 209215 w 1366521"/>
                  <a:gd name="connsiteY19" fmla="*/ 794332 h 4884421"/>
                  <a:gd name="connsiteX20" fmla="*/ 0 w 1366521"/>
                  <a:gd name="connsiteY20" fmla="*/ 0 h 4884421"/>
                  <a:gd name="connsiteX21" fmla="*/ 60939 w 1366521"/>
                  <a:gd name="connsiteY21" fmla="*/ 33015 h 4884421"/>
                  <a:gd name="connsiteX22" fmla="*/ 191854 w 1366521"/>
                  <a:gd name="connsiteY22" fmla="*/ 705190 h 4884421"/>
                  <a:gd name="connsiteX23" fmla="*/ 550564 w 1366521"/>
                  <a:gd name="connsiteY23" fmla="*/ 882684 h 4884421"/>
                  <a:gd name="connsiteX24" fmla="*/ 431800 w 1366521"/>
                  <a:gd name="connsiteY24" fmla="*/ 304800 h 4884421"/>
                  <a:gd name="connsiteX25" fmla="*/ 487667 w 1366521"/>
                  <a:gd name="connsiteY25" fmla="*/ 332836 h 4884421"/>
                  <a:gd name="connsiteX26" fmla="*/ 1366521 w 1366521"/>
                  <a:gd name="connsiteY26" fmla="*/ 4594774 h 4884421"/>
                  <a:gd name="connsiteX27" fmla="*/ 1320780 w 1366521"/>
                  <a:gd name="connsiteY27" fmla="*/ 4630420 h 4884421"/>
                  <a:gd name="connsiteX28" fmla="*/ 1169689 w 1366521"/>
                  <a:gd name="connsiteY28" fmla="*/ 3895236 h 4884421"/>
                  <a:gd name="connsiteX29" fmla="*/ 836098 w 1366521"/>
                  <a:gd name="connsiteY29" fmla="*/ 4013036 h 4884421"/>
                  <a:gd name="connsiteX30" fmla="*/ 995682 w 1366521"/>
                  <a:gd name="connsiteY30" fmla="*/ 4832411 h 4884421"/>
                  <a:gd name="connsiteX31" fmla="*/ 938523 w 1366521"/>
                  <a:gd name="connsiteY31" fmla="*/ 4884421 h 4884421"/>
                  <a:gd name="connsiteX32" fmla="*/ 0 w 1366521"/>
                  <a:gd name="connsiteY32" fmla="*/ 0 h 488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66521" h="4884421">
                    <a:moveTo>
                      <a:pt x="1024311" y="3187854"/>
                    </a:moveTo>
                    <a:lnTo>
                      <a:pt x="677869" y="3200613"/>
                    </a:lnTo>
                    <a:lnTo>
                      <a:pt x="818632" y="3923356"/>
                    </a:lnTo>
                    <a:lnTo>
                      <a:pt x="1154059" y="3819187"/>
                    </a:lnTo>
                    <a:lnTo>
                      <a:pt x="1024311" y="3187854"/>
                    </a:lnTo>
                    <a:close/>
                    <a:moveTo>
                      <a:pt x="521530" y="2397896"/>
                    </a:moveTo>
                    <a:lnTo>
                      <a:pt x="660513" y="3111500"/>
                    </a:lnTo>
                    <a:lnTo>
                      <a:pt x="1008619" y="3111500"/>
                    </a:lnTo>
                    <a:lnTo>
                      <a:pt x="874037" y="2456650"/>
                    </a:lnTo>
                    <a:lnTo>
                      <a:pt x="521530" y="2397896"/>
                    </a:lnTo>
                    <a:close/>
                    <a:moveTo>
                      <a:pt x="365533" y="1596940"/>
                    </a:moveTo>
                    <a:lnTo>
                      <a:pt x="504019" y="2307988"/>
                    </a:lnTo>
                    <a:lnTo>
                      <a:pt x="857913" y="2378192"/>
                    </a:lnTo>
                    <a:lnTo>
                      <a:pt x="723242" y="1722905"/>
                    </a:lnTo>
                    <a:lnTo>
                      <a:pt x="365533" y="1596940"/>
                    </a:lnTo>
                    <a:close/>
                    <a:moveTo>
                      <a:pt x="209215" y="794332"/>
                    </a:moveTo>
                    <a:lnTo>
                      <a:pt x="348106" y="1507463"/>
                    </a:lnTo>
                    <a:lnTo>
                      <a:pt x="707396" y="1645801"/>
                    </a:lnTo>
                    <a:lnTo>
                      <a:pt x="566339" y="959442"/>
                    </a:lnTo>
                    <a:lnTo>
                      <a:pt x="209215" y="794332"/>
                    </a:lnTo>
                    <a:close/>
                    <a:moveTo>
                      <a:pt x="0" y="0"/>
                    </a:moveTo>
                    <a:lnTo>
                      <a:pt x="60939" y="33015"/>
                    </a:lnTo>
                    <a:lnTo>
                      <a:pt x="191854" y="705190"/>
                    </a:lnTo>
                    <a:lnTo>
                      <a:pt x="550564" y="882684"/>
                    </a:lnTo>
                    <a:lnTo>
                      <a:pt x="431800" y="304800"/>
                    </a:lnTo>
                    <a:lnTo>
                      <a:pt x="487667" y="332836"/>
                    </a:lnTo>
                    <a:lnTo>
                      <a:pt x="1366521" y="4594774"/>
                    </a:lnTo>
                    <a:lnTo>
                      <a:pt x="1320780" y="4630420"/>
                    </a:lnTo>
                    <a:lnTo>
                      <a:pt x="1169689" y="3895236"/>
                    </a:lnTo>
                    <a:lnTo>
                      <a:pt x="836098" y="4013036"/>
                    </a:lnTo>
                    <a:lnTo>
                      <a:pt x="995682" y="4832411"/>
                    </a:lnTo>
                    <a:lnTo>
                      <a:pt x="938523" y="488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DD121C38-E972-446A-895A-07A8E7AD8FE0}"/>
              </a:ext>
            </a:extLst>
          </p:cNvPr>
          <p:cNvSpPr/>
          <p:nvPr/>
        </p:nvSpPr>
        <p:spPr>
          <a:xfrm>
            <a:off x="5618183" y="1803943"/>
            <a:ext cx="810090" cy="810090"/>
          </a:xfrm>
          <a:prstGeom prst="rect">
            <a:avLst/>
          </a:prstGeom>
          <a:noFill/>
          <a:ln>
            <a:noFill/>
          </a:ln>
          <a:scene3d>
            <a:camera prst="isometricOffAxis1Left">
              <a:rot lat="21338516" lon="2403336" rev="37772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3300" dirty="0"/>
              <a:t>03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4A13EBCD-3B30-4F19-802F-4B2217B255FC}"/>
              </a:ext>
            </a:extLst>
          </p:cNvPr>
          <p:cNvSpPr/>
          <p:nvPr/>
        </p:nvSpPr>
        <p:spPr>
          <a:xfrm>
            <a:off x="5592039" y="2678414"/>
            <a:ext cx="810090" cy="1116604"/>
          </a:xfrm>
          <a:prstGeom prst="rect">
            <a:avLst/>
          </a:prstGeom>
          <a:noFill/>
          <a:ln>
            <a:noFill/>
          </a:ln>
          <a:scene3d>
            <a:camera prst="isometricOffAxis1Left">
              <a:rot lat="638463" lon="2413283" rev="38321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3300"/>
              <a:t>02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6187B183-7AD8-4733-96C2-B2DE6BCAB556}"/>
              </a:ext>
            </a:extLst>
          </p:cNvPr>
          <p:cNvSpPr/>
          <p:nvPr/>
        </p:nvSpPr>
        <p:spPr>
          <a:xfrm>
            <a:off x="5586850" y="3723050"/>
            <a:ext cx="810090" cy="848501"/>
          </a:xfrm>
          <a:prstGeom prst="rect">
            <a:avLst/>
          </a:prstGeom>
          <a:noFill/>
          <a:ln>
            <a:noFill/>
          </a:ln>
          <a:scene3d>
            <a:camera prst="isometricOffAxis1Left">
              <a:rot lat="1238424" lon="2420394" rev="40245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3300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12593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 idx="4294967295"/>
          </p:nvPr>
        </p:nvSpPr>
        <p:spPr>
          <a:xfrm>
            <a:off x="1115616" y="411510"/>
            <a:ext cx="4824536" cy="1159800"/>
          </a:xfrm>
          <a:prstGeom prst="rect">
            <a:avLst/>
          </a:prstGeom>
        </p:spPr>
        <p:txBody>
          <a:bodyPr lIns="91423" tIns="91423" rIns="91423" bIns="91423" anchor="ctr" anchorCtr="0">
            <a:noAutofit/>
          </a:bodyPr>
          <a:lstStyle/>
          <a:p>
            <a:r>
              <a:rPr lang="en" dirty="0" smtClean="0">
                <a:solidFill>
                  <a:srgbClr val="FF8700"/>
                </a:solidFill>
                <a:latin typeface="Century Gothic" panose="020B0502020202020204" pitchFamily="34" charset="0"/>
              </a:rPr>
              <a:t>Determinación de variables</a:t>
            </a:r>
            <a:endParaRPr lang="en" dirty="0">
              <a:solidFill>
                <a:srgbClr val="FF8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ubTitle" idx="4294967295"/>
          </p:nvPr>
        </p:nvSpPr>
        <p:spPr>
          <a:xfrm>
            <a:off x="683569" y="3867894"/>
            <a:ext cx="8064896" cy="784800"/>
          </a:xfrm>
          <a:prstGeom prst="rect">
            <a:avLst/>
          </a:prstGeom>
        </p:spPr>
        <p:txBody>
          <a:bodyPr lIns="91423" tIns="91423" rIns="91423" bIns="91423" anchor="t" anchorCtr="0">
            <a:no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es-EC" sz="1300" dirty="0">
                <a:latin typeface="Century Gothic" panose="020B0502020202020204" pitchFamily="34" charset="0"/>
              </a:rPr>
              <a:t>Las empresas exportadoras de pitahaya de la región amazónica realizan un proceso de </a:t>
            </a:r>
            <a:r>
              <a:rPr lang="es-EC" sz="1300" dirty="0" smtClean="0">
                <a:latin typeface="Century Gothic" panose="020B0502020202020204" pitchFamily="34" charset="0"/>
              </a:rPr>
              <a:t>internacionalización vinculado </a:t>
            </a:r>
            <a:r>
              <a:rPr lang="es-EC" sz="1300" dirty="0">
                <a:latin typeface="Century Gothic" panose="020B0502020202020204" pitchFamily="34" charset="0"/>
              </a:rPr>
              <a:t>al desarrollo sostenible para el mercado de la AELC.</a:t>
            </a:r>
          </a:p>
          <a:p>
            <a:pPr algn="just">
              <a:spcBef>
                <a:spcPts val="0"/>
              </a:spcBef>
              <a:buNone/>
            </a:pPr>
            <a:endParaRPr lang="en" sz="1300" dirty="0">
              <a:latin typeface="Century Gothic" panose="020B0502020202020204" pitchFamily="34" charset="0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 lang="en"/>
          </a:p>
        </p:txBody>
      </p:sp>
      <p:sp>
        <p:nvSpPr>
          <p:cNvPr id="17" name="Shape 146"/>
          <p:cNvSpPr txBox="1">
            <a:spLocks/>
          </p:cNvSpPr>
          <p:nvPr/>
        </p:nvSpPr>
        <p:spPr>
          <a:xfrm>
            <a:off x="1331640" y="3219823"/>
            <a:ext cx="3496692" cy="753171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Dosis"/>
              <a:buNone/>
              <a:defRPr sz="24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" dirty="0" smtClean="0">
                <a:solidFill>
                  <a:srgbClr val="FF8700"/>
                </a:solidFill>
                <a:latin typeface="Century Gothic" panose="020B0502020202020204" pitchFamily="34" charset="0"/>
              </a:rPr>
              <a:t>Hipótesis</a:t>
            </a:r>
            <a:endParaRPr lang="en" dirty="0">
              <a:solidFill>
                <a:srgbClr val="FF87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 206"/>
          <p:cNvGraphicFramePr/>
          <p:nvPr>
            <p:extLst>
              <p:ext uri="{D42A27DB-BD31-4B8C-83A1-F6EECF244321}">
                <p14:modId xmlns:p14="http://schemas.microsoft.com/office/powerpoint/2010/main" val="629299806"/>
              </p:ext>
            </p:extLst>
          </p:nvPr>
        </p:nvGraphicFramePr>
        <p:xfrm>
          <a:off x="1331640" y="1563639"/>
          <a:ext cx="6408712" cy="1466069"/>
        </p:xfrm>
        <a:graphic>
          <a:graphicData uri="http://schemas.openxmlformats.org/drawingml/2006/table">
            <a:tbl>
              <a:tblPr>
                <a:noFill/>
                <a:tableStyleId>{64141F96-45AC-47BD-AF83-A16586210B53}</a:tableStyleId>
              </a:tblPr>
              <a:tblGrid>
                <a:gridCol w="1541101"/>
                <a:gridCol w="1699259"/>
                <a:gridCol w="1800200"/>
                <a:gridCol w="1368152"/>
              </a:tblGrid>
              <a:tr h="597399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400" b="0" dirty="0" smtClean="0">
                          <a:solidFill>
                            <a:srgbClr val="FF8700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Independiente</a:t>
                      </a:r>
                      <a:endParaRPr sz="1400" b="0" dirty="0">
                        <a:solidFill>
                          <a:srgbClr val="222222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0" dirty="0" smtClean="0">
                          <a:solidFill>
                            <a:srgbClr val="FF8700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Dependiente</a:t>
                      </a:r>
                      <a:endParaRPr lang="en" sz="1400" b="0" dirty="0">
                        <a:solidFill>
                          <a:srgbClr val="FF8700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0" dirty="0" smtClean="0">
                          <a:solidFill>
                            <a:srgbClr val="FF8700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Co variables</a:t>
                      </a:r>
                      <a:endParaRPr lang="en" sz="1400" b="0" dirty="0">
                        <a:solidFill>
                          <a:srgbClr val="FF8700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b="0" dirty="0" smtClean="0">
                          <a:solidFill>
                            <a:srgbClr val="FF8700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Instrumentos</a:t>
                      </a:r>
                      <a:endParaRPr lang="en" sz="1400" b="0" dirty="0">
                        <a:solidFill>
                          <a:srgbClr val="FF8700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>
                      <a:solidFill>
                        <a:srgbClr val="FF8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867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Acuerdo</a:t>
                      </a:r>
                      <a:endParaRPr lang="en" sz="1200" b="0" dirty="0">
                        <a:solidFill>
                          <a:srgbClr val="222222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Internacionalización</a:t>
                      </a:r>
                      <a:endParaRPr lang="en" sz="1200" b="0" dirty="0">
                        <a:solidFill>
                          <a:srgbClr val="222222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F</a:t>
                      </a:r>
                      <a:r>
                        <a:rPr lang="es-EC" sz="1200" b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l</a:t>
                      </a:r>
                      <a:r>
                        <a:rPr lang="en" sz="1200" b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ujos de</a:t>
                      </a:r>
                      <a:r>
                        <a:rPr lang="en" sz="1200" b="0" baseline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 Comercio 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0" baseline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Cercanía Geo.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0" baseline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Certificaciones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0" baseline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DS</a:t>
                      </a:r>
                      <a:endParaRPr lang="en" sz="1200" b="0" dirty="0">
                        <a:solidFill>
                          <a:srgbClr val="222222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Entrevista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200" b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Fuentes</a:t>
                      </a:r>
                      <a:r>
                        <a:rPr lang="en" sz="1200" b="0" baseline="0" dirty="0" smtClean="0">
                          <a:solidFill>
                            <a:srgbClr val="222222"/>
                          </a:solidFill>
                          <a:latin typeface="Century Gothic" panose="020B0502020202020204" pitchFamily="34" charset="0"/>
                          <a:ea typeface="Roboto"/>
                          <a:cs typeface="Roboto"/>
                          <a:sym typeface="Roboto"/>
                        </a:rPr>
                        <a:t> Primarias y Secundarias</a:t>
                      </a:r>
                      <a:endParaRPr lang="en" sz="1200" b="0" dirty="0">
                        <a:solidFill>
                          <a:srgbClr val="222222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 lang="en"/>
          </a:p>
        </p:txBody>
      </p:sp>
      <p:sp>
        <p:nvSpPr>
          <p:cNvPr id="6" name="Pentagon 48"/>
          <p:cNvSpPr/>
          <p:nvPr/>
        </p:nvSpPr>
        <p:spPr>
          <a:xfrm>
            <a:off x="847830" y="1347614"/>
            <a:ext cx="1116184" cy="789963"/>
          </a:xfrm>
          <a:prstGeom prst="homePlate">
            <a:avLst>
              <a:gd name="adj" fmla="val 549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Rectangle 2"/>
          <p:cNvSpPr/>
          <p:nvPr/>
        </p:nvSpPr>
        <p:spPr>
          <a:xfrm>
            <a:off x="1850618" y="1347614"/>
            <a:ext cx="4752528" cy="789963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53"/>
          <p:cNvSpPr txBox="1"/>
          <p:nvPr/>
        </p:nvSpPr>
        <p:spPr>
          <a:xfrm>
            <a:off x="929503" y="1640573"/>
            <a:ext cx="604639" cy="430887"/>
          </a:xfrm>
          <a:prstGeom prst="rect">
            <a:avLst/>
          </a:prstGeom>
          <a:noFill/>
        </p:spPr>
        <p:txBody>
          <a:bodyPr wrap="square" lIns="91438" tIns="0" rIns="91438" bIns="0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9" name="Pentagon 107"/>
          <p:cNvSpPr/>
          <p:nvPr/>
        </p:nvSpPr>
        <p:spPr>
          <a:xfrm>
            <a:off x="847830" y="2355726"/>
            <a:ext cx="1116184" cy="759963"/>
          </a:xfrm>
          <a:prstGeom prst="homePlate">
            <a:avLst>
              <a:gd name="adj" fmla="val 549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Rectangle 2"/>
          <p:cNvSpPr/>
          <p:nvPr/>
        </p:nvSpPr>
        <p:spPr>
          <a:xfrm>
            <a:off x="1850618" y="2476059"/>
            <a:ext cx="4752528" cy="576000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TextBox 109"/>
          <p:cNvSpPr txBox="1"/>
          <p:nvPr/>
        </p:nvSpPr>
        <p:spPr>
          <a:xfrm>
            <a:off x="929503" y="2618686"/>
            <a:ext cx="604639" cy="430887"/>
          </a:xfrm>
          <a:prstGeom prst="rect">
            <a:avLst/>
          </a:prstGeom>
          <a:noFill/>
        </p:spPr>
        <p:txBody>
          <a:bodyPr wrap="square" lIns="91438" tIns="0" rIns="91438" bIns="0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sp>
        <p:nvSpPr>
          <p:cNvPr id="12" name="Pentagon 114"/>
          <p:cNvSpPr/>
          <p:nvPr/>
        </p:nvSpPr>
        <p:spPr>
          <a:xfrm>
            <a:off x="847830" y="3237565"/>
            <a:ext cx="1116184" cy="776872"/>
          </a:xfrm>
          <a:prstGeom prst="homePlate">
            <a:avLst>
              <a:gd name="adj" fmla="val 5491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Rectangle 2"/>
          <p:cNvSpPr/>
          <p:nvPr/>
        </p:nvSpPr>
        <p:spPr>
          <a:xfrm>
            <a:off x="1850618" y="3240863"/>
            <a:ext cx="4752528" cy="776872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TextBox 116"/>
          <p:cNvSpPr txBox="1"/>
          <p:nvPr/>
        </p:nvSpPr>
        <p:spPr>
          <a:xfrm>
            <a:off x="929503" y="3316562"/>
            <a:ext cx="604639" cy="430887"/>
          </a:xfrm>
          <a:prstGeom prst="rect">
            <a:avLst/>
          </a:prstGeom>
          <a:noFill/>
        </p:spPr>
        <p:txBody>
          <a:bodyPr wrap="square" lIns="91438" tIns="0" rIns="91438" bIns="0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</a:p>
        </p:txBody>
      </p:sp>
      <p:sp>
        <p:nvSpPr>
          <p:cNvPr id="24" name="TextBox 10"/>
          <p:cNvSpPr txBox="1"/>
          <p:nvPr/>
        </p:nvSpPr>
        <p:spPr bwMode="auto">
          <a:xfrm>
            <a:off x="2043805" y="1347614"/>
            <a:ext cx="4845318" cy="276997"/>
          </a:xfrm>
          <a:prstGeom prst="rect">
            <a:avLst/>
          </a:prstGeom>
          <a:noFill/>
          <a:effectLst/>
        </p:spPr>
        <p:txBody>
          <a:bodyPr wrap="square" lIns="91438" tIns="45719" rIns="91438" bIns="45719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b="1" dirty="0" err="1">
                <a:latin typeface="Century Gothic" panose="020B0502020202020204" pitchFamily="34" charset="0"/>
                <a:cs typeface="Arial" pitchFamily="34" charset="0"/>
              </a:rPr>
              <a:t>Teoría</a:t>
            </a:r>
            <a:r>
              <a:rPr lang="en-US" altLang="ko-KR" sz="1200" b="1" dirty="0">
                <a:latin typeface="Century Gothic" panose="020B0502020202020204" pitchFamily="34" charset="0"/>
                <a:cs typeface="Arial" pitchFamily="34" charset="0"/>
              </a:rPr>
              <a:t> de la </a:t>
            </a:r>
            <a:r>
              <a:rPr lang="en-US" altLang="ko-KR" sz="1200" b="1" dirty="0" err="1">
                <a:latin typeface="Century Gothic" panose="020B0502020202020204" pitchFamily="34" charset="0"/>
                <a:cs typeface="Arial" pitchFamily="34" charset="0"/>
              </a:rPr>
              <a:t>Ventaja</a:t>
            </a:r>
            <a:r>
              <a:rPr lang="en-US" altLang="ko-KR" sz="12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200" b="1" dirty="0" err="1">
                <a:latin typeface="Century Gothic" panose="020B0502020202020204" pitchFamily="34" charset="0"/>
                <a:cs typeface="Arial" pitchFamily="34" charset="0"/>
              </a:rPr>
              <a:t>Competitiva</a:t>
            </a:r>
            <a:r>
              <a:rPr lang="en-US" altLang="ko-KR" sz="1200" b="1" dirty="0">
                <a:latin typeface="Century Gothic" panose="020B0502020202020204" pitchFamily="34" charset="0"/>
                <a:cs typeface="Arial" pitchFamily="34" charset="0"/>
              </a:rPr>
              <a:t> de las </a:t>
            </a:r>
            <a:r>
              <a:rPr lang="en-US" altLang="ko-KR" sz="1200" b="1" dirty="0" err="1" smtClean="0">
                <a:latin typeface="Century Gothic" panose="020B0502020202020204" pitchFamily="34" charset="0"/>
                <a:cs typeface="Arial" pitchFamily="34" charset="0"/>
              </a:rPr>
              <a:t>Naciones</a:t>
            </a:r>
            <a:endParaRPr lang="en-US" altLang="ko-KR" sz="1200" b="1" dirty="0" smtClean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5" name="TextBox 10"/>
          <p:cNvSpPr txBox="1"/>
          <p:nvPr/>
        </p:nvSpPr>
        <p:spPr bwMode="auto">
          <a:xfrm>
            <a:off x="2181920" y="2625094"/>
            <a:ext cx="4845318" cy="276997"/>
          </a:xfrm>
          <a:prstGeom prst="rect">
            <a:avLst/>
          </a:prstGeom>
          <a:noFill/>
          <a:effectLst/>
        </p:spPr>
        <p:txBody>
          <a:bodyPr wrap="square" lIns="91438" tIns="45719" rIns="91438" bIns="45719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b="1" dirty="0" err="1">
                <a:latin typeface="Century Gothic" panose="020B0502020202020204" pitchFamily="34" charset="0"/>
                <a:cs typeface="Arial" pitchFamily="34" charset="0"/>
              </a:rPr>
              <a:t>Teoría</a:t>
            </a:r>
            <a:r>
              <a:rPr lang="en-US" altLang="ko-KR" sz="1200" b="1" dirty="0">
                <a:latin typeface="Century Gothic" panose="020B0502020202020204" pitchFamily="34" charset="0"/>
                <a:cs typeface="Arial" pitchFamily="34" charset="0"/>
              </a:rPr>
              <a:t> de </a:t>
            </a:r>
            <a:r>
              <a:rPr lang="en-US" altLang="ko-KR" sz="1200" b="1" dirty="0" err="1">
                <a:latin typeface="Century Gothic" panose="020B0502020202020204" pitchFamily="34" charset="0"/>
                <a:cs typeface="Arial" pitchFamily="34" charset="0"/>
              </a:rPr>
              <a:t>redes</a:t>
            </a:r>
            <a:r>
              <a:rPr lang="en-US" altLang="ko-KR" sz="12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200" b="1" dirty="0" smtClean="0">
                <a:latin typeface="Century Gothic" panose="020B0502020202020204" pitchFamily="34" charset="0"/>
                <a:cs typeface="Arial" pitchFamily="34" charset="0"/>
              </a:rPr>
              <a:t>(</a:t>
            </a:r>
            <a:r>
              <a:rPr lang="en-US" altLang="ko-KR" sz="1200" b="1" dirty="0" err="1" smtClean="0">
                <a:latin typeface="Century Gothic" panose="020B0502020202020204" pitchFamily="34" charset="0"/>
                <a:cs typeface="Arial" pitchFamily="34" charset="0"/>
              </a:rPr>
              <a:t>Johanson</a:t>
            </a:r>
            <a:r>
              <a:rPr lang="en-US" altLang="ko-KR" sz="1200" b="1" dirty="0" smtClean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latin typeface="Century Gothic" panose="020B0502020202020204" pitchFamily="34" charset="0"/>
                <a:cs typeface="Arial" pitchFamily="34" charset="0"/>
              </a:rPr>
              <a:t>&amp; Mattson</a:t>
            </a:r>
            <a:r>
              <a:rPr lang="en-US" altLang="ko-KR" sz="1200" b="1" dirty="0" smtClean="0">
                <a:latin typeface="Century Gothic" panose="020B0502020202020204" pitchFamily="34" charset="0"/>
                <a:cs typeface="Arial" pitchFamily="34" charset="0"/>
              </a:rPr>
              <a:t>)</a:t>
            </a:r>
            <a:endParaRPr lang="en-US" altLang="ko-KR" sz="12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7" name="TextBox 10"/>
          <p:cNvSpPr txBox="1"/>
          <p:nvPr/>
        </p:nvSpPr>
        <p:spPr bwMode="auto">
          <a:xfrm>
            <a:off x="2043805" y="3470452"/>
            <a:ext cx="4845318" cy="276997"/>
          </a:xfrm>
          <a:prstGeom prst="rect">
            <a:avLst/>
          </a:prstGeom>
          <a:noFill/>
          <a:effectLst/>
        </p:spPr>
        <p:txBody>
          <a:bodyPr wrap="square" lIns="91438" tIns="45719" rIns="91438" bIns="45719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b="1" dirty="0" err="1">
                <a:latin typeface="Century Gothic" panose="020B0502020202020204" pitchFamily="34" charset="0"/>
                <a:cs typeface="Arial" pitchFamily="34" charset="0"/>
              </a:rPr>
              <a:t>Modelo</a:t>
            </a:r>
            <a:r>
              <a:rPr lang="en-US" altLang="ko-KR" sz="1200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200" b="1" dirty="0" smtClean="0">
                <a:latin typeface="Century Gothic" panose="020B0502020202020204" pitchFamily="34" charset="0"/>
                <a:cs typeface="Arial" pitchFamily="34" charset="0"/>
              </a:rPr>
              <a:t>Uppsala</a:t>
            </a:r>
            <a:endParaRPr lang="en-US" altLang="ko-KR" sz="12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9" name="テキスト プレースホルダー 9"/>
          <p:cNvSpPr txBox="1">
            <a:spLocks/>
          </p:cNvSpPr>
          <p:nvPr/>
        </p:nvSpPr>
        <p:spPr>
          <a:xfrm>
            <a:off x="951252" y="411510"/>
            <a:ext cx="3024336" cy="468052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▸"/>
              <a:defRPr sz="1800" b="0" i="0" u="none" strike="noStrike" cap="none" baseline="0">
                <a:solidFill>
                  <a:schemeClr val="accent1"/>
                </a:solidFill>
                <a:latin typeface="Route 159 SemiBold" pitchFamily="50" charset="0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8700"/>
              </a:buClr>
              <a:buSzPct val="1000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None/>
            </a:pPr>
            <a:r>
              <a:rPr kumimoji="1" lang="en-US" altLang="ja-JP" sz="2400" dirty="0">
                <a:latin typeface="Century Gothic" panose="020B0502020202020204" pitchFamily="34" charset="0"/>
              </a:rPr>
              <a:t>Marco </a:t>
            </a:r>
            <a:r>
              <a:rPr kumimoji="1" lang="en-US" altLang="ja-JP" sz="2400" dirty="0" err="1">
                <a:latin typeface="Century Gothic" panose="020B0502020202020204" pitchFamily="34" charset="0"/>
              </a:rPr>
              <a:t>Teórico</a:t>
            </a:r>
            <a:endParaRPr kumimoji="1" lang="ja-JP" alt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2054" name="Picture 6" descr="Resultado de imagen para objetiv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6" b="100000" l="20988" r="93457">
                        <a14:foregroundMark x1="37531" y1="96053" x2="37531" y2="96053"/>
                        <a14:foregroundMark x1="68642" y1="48026" x2="68642" y2="48026"/>
                        <a14:foregroundMark x1="88889" y1="86184" x2="88889" y2="86184"/>
                        <a14:foregroundMark x1="87037" y1="84430" x2="87037" y2="84430"/>
                        <a14:foregroundMark x1="60741" y1="96930" x2="60741" y2="96930"/>
                        <a14:foregroundMark x1="88889" y1="82456" x2="85185" y2="84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85" r="6730"/>
          <a:stretch/>
        </p:blipFill>
        <p:spPr bwMode="auto">
          <a:xfrm>
            <a:off x="6658669" y="1726942"/>
            <a:ext cx="2322228" cy="178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043805" y="159440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sz="1200" dirty="0" err="1">
                <a:latin typeface="Century Gothic" panose="020B0502020202020204" pitchFamily="34" charset="0"/>
                <a:cs typeface="Arial" pitchFamily="34" charset="0"/>
              </a:rPr>
              <a:t>Condiciones</a:t>
            </a:r>
            <a:r>
              <a:rPr lang="en-US" altLang="ko-KR" sz="1200" dirty="0">
                <a:latin typeface="Century Gothic" panose="020B0502020202020204" pitchFamily="34" charset="0"/>
                <a:cs typeface="Arial" pitchFamily="34" charset="0"/>
              </a:rPr>
              <a:t> de </a:t>
            </a:r>
            <a:r>
              <a:rPr lang="en-US" altLang="ko-KR" sz="1200" dirty="0" err="1">
                <a:latin typeface="Century Gothic" panose="020B0502020202020204" pitchFamily="34" charset="0"/>
                <a:cs typeface="Arial" pitchFamily="34" charset="0"/>
              </a:rPr>
              <a:t>los</a:t>
            </a:r>
            <a:r>
              <a:rPr lang="en-US" altLang="ko-KR" sz="1200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Century Gothic" panose="020B0502020202020204" pitchFamily="34" charset="0"/>
                <a:cs typeface="Arial" pitchFamily="34" charset="0"/>
              </a:rPr>
              <a:t>factores</a:t>
            </a:r>
            <a:r>
              <a:rPr lang="en-US" altLang="ko-KR" sz="1200" dirty="0">
                <a:latin typeface="Century Gothic" panose="020B0502020202020204" pitchFamily="34" charset="0"/>
                <a:cs typeface="Arial" pitchFamily="34" charset="0"/>
              </a:rPr>
              <a:t> - </a:t>
            </a:r>
            <a:r>
              <a:rPr lang="en-US" altLang="ko-KR" sz="1200" dirty="0" err="1">
                <a:latin typeface="Century Gothic" panose="020B0502020202020204" pitchFamily="34" charset="0"/>
                <a:cs typeface="Arial" pitchFamily="34" charset="0"/>
              </a:rPr>
              <a:t>Condiciones</a:t>
            </a:r>
            <a:r>
              <a:rPr lang="en-US" altLang="ko-KR" sz="1200" dirty="0">
                <a:latin typeface="Century Gothic" panose="020B0502020202020204" pitchFamily="34" charset="0"/>
                <a:cs typeface="Arial" pitchFamily="34" charset="0"/>
              </a:rPr>
              <a:t> de </a:t>
            </a:r>
            <a:r>
              <a:rPr lang="en-US" altLang="ko-KR" sz="1200" dirty="0" err="1">
                <a:latin typeface="Century Gothic" panose="020B0502020202020204" pitchFamily="34" charset="0"/>
                <a:cs typeface="Arial" pitchFamily="34" charset="0"/>
              </a:rPr>
              <a:t>demanda</a:t>
            </a:r>
            <a:r>
              <a:rPr lang="en-US" altLang="ko-KR" sz="1200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200" dirty="0" smtClean="0">
                <a:latin typeface="Century Gothic" panose="020B0502020202020204" pitchFamily="34" charset="0"/>
                <a:cs typeface="Arial" pitchFamily="34" charset="0"/>
              </a:rPr>
              <a:t> </a:t>
            </a:r>
            <a:endParaRPr lang="en-US" altLang="ko-KR" sz="1200" dirty="0">
              <a:latin typeface="Century Gothic" panose="020B0502020202020204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US" altLang="ko-KR" sz="1200" dirty="0" err="1">
                <a:latin typeface="Century Gothic" panose="020B0502020202020204" pitchFamily="34" charset="0"/>
                <a:cs typeface="Arial" pitchFamily="34" charset="0"/>
              </a:rPr>
              <a:t>Sectores</a:t>
            </a:r>
            <a:r>
              <a:rPr lang="en-US" altLang="ko-KR" sz="1200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200" dirty="0" err="1">
                <a:latin typeface="Century Gothic" panose="020B0502020202020204" pitchFamily="34" charset="0"/>
                <a:cs typeface="Arial" pitchFamily="34" charset="0"/>
              </a:rPr>
              <a:t>afines</a:t>
            </a:r>
            <a:r>
              <a:rPr lang="en-US" altLang="ko-KR" sz="1200" dirty="0">
                <a:latin typeface="Century Gothic" panose="020B0502020202020204" pitchFamily="34" charset="0"/>
                <a:cs typeface="Arial" pitchFamily="34" charset="0"/>
              </a:rPr>
              <a:t> y </a:t>
            </a:r>
            <a:r>
              <a:rPr lang="en-US" altLang="ko-KR" sz="1200" dirty="0" err="1" smtClean="0">
                <a:latin typeface="Century Gothic" panose="020B0502020202020204" pitchFamily="34" charset="0"/>
                <a:cs typeface="Arial" pitchFamily="34" charset="0"/>
              </a:rPr>
              <a:t>auxiliares</a:t>
            </a:r>
            <a:r>
              <a:rPr lang="en-US" altLang="ko-KR" sz="1200" dirty="0" smtClean="0">
                <a:latin typeface="Century Gothic" panose="020B0502020202020204" pitchFamily="34" charset="0"/>
                <a:cs typeface="Arial" pitchFamily="34" charset="0"/>
              </a:rPr>
              <a:t>   </a:t>
            </a:r>
            <a:r>
              <a:rPr lang="en-US" altLang="ko-KR" sz="1200" dirty="0">
                <a:latin typeface="Century Gothic" panose="020B0502020202020204" pitchFamily="34" charset="0"/>
                <a:cs typeface="Arial" pitchFamily="34" charset="0"/>
              </a:rPr>
              <a:t>-  </a:t>
            </a:r>
            <a:r>
              <a:rPr lang="en-US" altLang="ko-KR" sz="1200" dirty="0" err="1" smtClean="0">
                <a:latin typeface="Century Gothic" panose="020B0502020202020204" pitchFamily="34" charset="0"/>
                <a:cs typeface="Arial" pitchFamily="34" charset="0"/>
              </a:rPr>
              <a:t>Rivalidad</a:t>
            </a:r>
            <a:r>
              <a:rPr lang="en-US" altLang="ko-KR" sz="1200" dirty="0" smtClean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ko-KR" sz="1200" dirty="0">
                <a:latin typeface="Century Gothic" panose="020B0502020202020204" pitchFamily="34" charset="0"/>
                <a:cs typeface="Arial" pitchFamily="34" charset="0"/>
              </a:rPr>
              <a:t>de las </a:t>
            </a:r>
            <a:r>
              <a:rPr lang="en-US" altLang="ko-KR" sz="1200" dirty="0" err="1">
                <a:latin typeface="Century Gothic" panose="020B0502020202020204" pitchFamily="34" charset="0"/>
                <a:cs typeface="Arial" pitchFamily="34" charset="0"/>
              </a:rPr>
              <a:t>empresas</a:t>
            </a:r>
            <a:endParaRPr lang="en-US" altLang="ko-KR" sz="1200" dirty="0">
              <a:latin typeface="Century Gothic" panose="020B0502020202020204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posición de imagen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7" b="30197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971600" y="2251914"/>
            <a:ext cx="914400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2550350" y="2251914"/>
            <a:ext cx="9144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4129100" y="2251914"/>
            <a:ext cx="9144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5707850" y="2251914"/>
            <a:ext cx="9144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86600" y="2251914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75617" y="3228222"/>
            <a:ext cx="1512168" cy="858180"/>
            <a:chOff x="2113657" y="4283314"/>
            <a:chExt cx="3647460" cy="858180"/>
          </a:xfrm>
        </p:grpSpPr>
        <p:sp>
          <p:nvSpPr>
            <p:cNvPr id="13" name="TextBox 12"/>
            <p:cNvSpPr txBox="1"/>
            <p:nvPr/>
          </p:nvSpPr>
          <p:spPr>
            <a:xfrm>
              <a:off x="2113657" y="4495163"/>
              <a:ext cx="3647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Mixto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13657" y="4283314"/>
              <a:ext cx="3647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Enfoque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Investigación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" name="Oval 21"/>
          <p:cNvSpPr>
            <a:spLocks noChangeAspect="1"/>
          </p:cNvSpPr>
          <p:nvPr/>
        </p:nvSpPr>
        <p:spPr>
          <a:xfrm>
            <a:off x="4373625" y="2518896"/>
            <a:ext cx="396750" cy="40006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Rectangle 9"/>
          <p:cNvSpPr/>
          <p:nvPr/>
        </p:nvSpPr>
        <p:spPr>
          <a:xfrm>
            <a:off x="1250554" y="2542260"/>
            <a:ext cx="356493" cy="33370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ectangle 30"/>
          <p:cNvSpPr/>
          <p:nvPr/>
        </p:nvSpPr>
        <p:spPr>
          <a:xfrm>
            <a:off x="2847851" y="2557504"/>
            <a:ext cx="319399" cy="31846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Oval 7"/>
          <p:cNvSpPr/>
          <p:nvPr/>
        </p:nvSpPr>
        <p:spPr>
          <a:xfrm>
            <a:off x="5973822" y="2517792"/>
            <a:ext cx="378792" cy="378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Block Arc 14"/>
          <p:cNvSpPr/>
          <p:nvPr/>
        </p:nvSpPr>
        <p:spPr>
          <a:xfrm rot="16200000">
            <a:off x="7547864" y="2508814"/>
            <a:ext cx="396489" cy="396751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53642" y="3228224"/>
            <a:ext cx="1512168" cy="893118"/>
            <a:chOff x="2113657" y="4283314"/>
            <a:chExt cx="3647460" cy="766677"/>
          </a:xfrm>
        </p:grpSpPr>
        <p:sp>
          <p:nvSpPr>
            <p:cNvPr id="21" name="TextBox 20"/>
            <p:cNvSpPr txBox="1"/>
            <p:nvPr/>
          </p:nvSpPr>
          <p:spPr>
            <a:xfrm>
              <a:off x="2113657" y="4495163"/>
              <a:ext cx="3647458" cy="554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Aplicada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13657" y="4283314"/>
              <a:ext cx="3647460" cy="237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Finalidad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31667" y="3228222"/>
            <a:ext cx="1512168" cy="1042846"/>
            <a:chOff x="2113657" y="4283314"/>
            <a:chExt cx="3647460" cy="1042846"/>
          </a:xfrm>
        </p:grpSpPr>
        <p:sp>
          <p:nvSpPr>
            <p:cNvPr id="24" name="TextBox 23"/>
            <p:cNvSpPr txBox="1"/>
            <p:nvPr/>
          </p:nvSpPr>
          <p:spPr>
            <a:xfrm>
              <a:off x="2113657" y="4495163"/>
              <a:ext cx="36474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Mixto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 Documental y campo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13657" y="4283314"/>
              <a:ext cx="3647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Fuentes de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información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09692" y="3228222"/>
            <a:ext cx="1512168" cy="858180"/>
            <a:chOff x="2113657" y="4283314"/>
            <a:chExt cx="3647460" cy="858180"/>
          </a:xfrm>
        </p:grpSpPr>
        <p:sp>
          <p:nvSpPr>
            <p:cNvPr id="27" name="TextBox 26"/>
            <p:cNvSpPr txBox="1"/>
            <p:nvPr/>
          </p:nvSpPr>
          <p:spPr>
            <a:xfrm>
              <a:off x="2113657" y="4495163"/>
              <a:ext cx="3647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 situ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13657" y="4283314"/>
              <a:ext cx="3647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Unidad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analísis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87716" y="3228222"/>
            <a:ext cx="1512168" cy="858180"/>
            <a:chOff x="2113657" y="4283314"/>
            <a:chExt cx="3647460" cy="858180"/>
          </a:xfrm>
        </p:grpSpPr>
        <p:sp>
          <p:nvSpPr>
            <p:cNvPr id="30" name="TextBox 29"/>
            <p:cNvSpPr txBox="1"/>
            <p:nvPr/>
          </p:nvSpPr>
          <p:spPr>
            <a:xfrm>
              <a:off x="2113657" y="4495163"/>
              <a:ext cx="3647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Descriptivo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13659" y="4283314"/>
              <a:ext cx="36474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Alcance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2 Título"/>
          <p:cNvSpPr txBox="1">
            <a:spLocks/>
          </p:cNvSpPr>
          <p:nvPr/>
        </p:nvSpPr>
        <p:spPr>
          <a:xfrm>
            <a:off x="30424" y="276074"/>
            <a:ext cx="4941000" cy="639491"/>
          </a:xfrm>
          <a:prstGeom prst="rect">
            <a:avLst/>
          </a:prstGeom>
        </p:spPr>
        <p:txBody>
          <a:bodyPr lIns="91438" tIns="45719" rIns="91438" bIns="45719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EC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CAPÍTULO 2: DISEÑO METODOLÓGICO</a:t>
            </a:r>
          </a:p>
        </p:txBody>
      </p:sp>
    </p:spTree>
    <p:extLst>
      <p:ext uri="{BB962C8B-B14F-4D97-AF65-F5344CB8AC3E}">
        <p14:creationId xmlns:p14="http://schemas.microsoft.com/office/powerpoint/2010/main" val="8606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4000" b="1" dirty="0">
                <a:latin typeface="Century Gothic" panose="020B0502020202020204" pitchFamily="34" charset="0"/>
              </a:rPr>
              <a:t>DESARROLLO</a:t>
            </a:r>
          </a:p>
        </p:txBody>
      </p:sp>
      <p:pic>
        <p:nvPicPr>
          <p:cNvPr id="1026" name="Picture 2" descr="Imagen relacionada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r="23530"/>
          <a:stretch>
            <a:fillRect/>
          </a:stretch>
        </p:blipFill>
        <p:spPr bwMode="auto">
          <a:xfrm>
            <a:off x="0" y="0"/>
            <a:ext cx="4025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283968" y="2950417"/>
            <a:ext cx="3105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32"/>
            <a:r>
              <a:rPr lang="es-EC" b="1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Hylocereus</a:t>
            </a:r>
            <a:r>
              <a:rPr lang="es-EC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C" b="1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undatus</a:t>
            </a:r>
            <a:r>
              <a:rPr lang="es-EC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C" b="1" kern="12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Britton</a:t>
            </a:r>
            <a:r>
              <a:rPr lang="es-EC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y Rose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283968" y="3572934"/>
            <a:ext cx="2868408" cy="284691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32"/>
            <a:r>
              <a:rPr lang="es-EC" b="1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Selenicereus</a:t>
            </a:r>
            <a:r>
              <a:rPr lang="es-EC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C" b="1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megalanthus</a:t>
            </a:r>
            <a:r>
              <a:rPr lang="es-EC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C" b="1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Haw</a:t>
            </a:r>
            <a:endParaRPr lang="es-EC" b="1" kern="12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2" name="Picture 4" descr="Resultado de imagen para pitahaya ro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49" y="0"/>
            <a:ext cx="408248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6"/>
          <a:stretch/>
        </p:blipFill>
        <p:spPr bwMode="auto">
          <a:xfrm>
            <a:off x="0" y="2539380"/>
            <a:ext cx="4082482" cy="260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1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タイトル 3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Century Gothic" panose="020B0502020202020204" pitchFamily="34" charset="0"/>
              </a:rPr>
              <a:t>PITAHAYA AMARILLA</a:t>
            </a:r>
            <a:endParaRPr kumimoji="1" lang="ja-JP" altLang="en-US" dirty="0">
              <a:latin typeface="Century Gothic" panose="020B0502020202020204" pitchFamily="34" charset="0"/>
            </a:endParaRPr>
          </a:p>
        </p:txBody>
      </p:sp>
      <p:sp>
        <p:nvSpPr>
          <p:cNvPr id="38" name="テキスト プレースホルダー 3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defTabSz="685732"/>
            <a:r>
              <a:rPr lang="es-EC" sz="18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Selenicereus</a:t>
            </a:r>
            <a:r>
              <a:rPr lang="es-EC" sz="18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C" sz="18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megalanthus</a:t>
            </a:r>
            <a:r>
              <a:rPr lang="es-EC" sz="18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C" sz="1800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Haw</a:t>
            </a:r>
            <a:endParaRPr lang="es-EC" sz="1800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テキスト プレースホルダー 36"/>
          <p:cNvSpPr>
            <a:spLocks noGrp="1"/>
          </p:cNvSpPr>
          <p:nvPr>
            <p:ph type="body" sz="quarter" idx="14"/>
          </p:nvPr>
        </p:nvSpPr>
        <p:spPr>
          <a:xfrm>
            <a:off x="4139952" y="2571751"/>
            <a:ext cx="4788948" cy="1872208"/>
          </a:xfrm>
        </p:spPr>
        <p:txBody>
          <a:bodyPr>
            <a:noAutofit/>
          </a:bodyPr>
          <a:lstStyle/>
          <a:p>
            <a:pPr marL="214303" indent="-214303" algn="just" defTabSz="685732">
              <a:buFont typeface="Arial" panose="020B0604020202020204" pitchFamily="34" charset="0"/>
              <a:buChar char="•"/>
            </a:pPr>
            <a:r>
              <a:rPr lang="es-EC" sz="1200" kern="1200" dirty="0" smtClean="0">
                <a:solidFill>
                  <a:srgbClr val="2C3E50"/>
                </a:solidFill>
                <a:latin typeface="Century Gothic" panose="020B0502020202020204" pitchFamily="34" charset="0"/>
              </a:rPr>
              <a:t>Existen 2 </a:t>
            </a:r>
            <a:r>
              <a:rPr lang="es-EC" sz="1200" kern="1200" dirty="0">
                <a:solidFill>
                  <a:srgbClr val="2C3E50"/>
                </a:solidFill>
                <a:latin typeface="Century Gothic" panose="020B0502020202020204" pitchFamily="34" charset="0"/>
              </a:rPr>
              <a:t>000 especies de la familia </a:t>
            </a:r>
            <a:r>
              <a:rPr lang="es-EC" sz="1200" kern="1200" dirty="0" err="1">
                <a:solidFill>
                  <a:srgbClr val="2C3E50"/>
                </a:solidFill>
                <a:latin typeface="Century Gothic" panose="020B0502020202020204" pitchFamily="34" charset="0"/>
              </a:rPr>
              <a:t>Cactaceae</a:t>
            </a:r>
            <a:endParaRPr lang="es-EC" sz="1200" kern="1200" dirty="0">
              <a:solidFill>
                <a:srgbClr val="2C3E50"/>
              </a:solidFill>
              <a:latin typeface="Century Gothic" panose="020B0502020202020204" pitchFamily="34" charset="0"/>
            </a:endParaRPr>
          </a:p>
          <a:p>
            <a:pPr marL="214303" indent="-214303" algn="just" defTabSz="685732">
              <a:buFont typeface="Arial" panose="020B0604020202020204" pitchFamily="34" charset="0"/>
              <a:buChar char="•"/>
            </a:pPr>
            <a:r>
              <a:rPr lang="es-EC" sz="1200" kern="1200" dirty="0" smtClean="0">
                <a:solidFill>
                  <a:srgbClr val="2C3E50"/>
                </a:solidFill>
                <a:latin typeface="Century Gothic" panose="020B0502020202020204" pitchFamily="34" charset="0"/>
              </a:rPr>
              <a:t>Altura: 500 </a:t>
            </a:r>
            <a:r>
              <a:rPr lang="es-EC" sz="1200" kern="1200" dirty="0">
                <a:solidFill>
                  <a:srgbClr val="2C3E50"/>
                </a:solidFill>
                <a:latin typeface="Century Gothic" panose="020B0502020202020204" pitchFamily="34" charset="0"/>
              </a:rPr>
              <a:t>y 1 900 msnm</a:t>
            </a:r>
          </a:p>
          <a:p>
            <a:pPr marL="214303" indent="-214303" algn="just" defTabSz="685732">
              <a:buFont typeface="Arial" panose="020B0604020202020204" pitchFamily="34" charset="0"/>
              <a:buChar char="•"/>
            </a:pPr>
            <a:r>
              <a:rPr lang="es-EC" sz="1200" kern="1200" dirty="0">
                <a:solidFill>
                  <a:srgbClr val="2C3E50"/>
                </a:solidFill>
                <a:latin typeface="Century Gothic" panose="020B0502020202020204" pitchFamily="34" charset="0"/>
              </a:rPr>
              <a:t>Humedad </a:t>
            </a:r>
            <a:r>
              <a:rPr lang="es-EC" sz="1200" kern="1200" dirty="0" smtClean="0">
                <a:solidFill>
                  <a:srgbClr val="2C3E50"/>
                </a:solidFill>
                <a:latin typeface="Century Gothic" panose="020B0502020202020204" pitchFamily="34" charset="0"/>
              </a:rPr>
              <a:t>relativa necesaria: 70</a:t>
            </a:r>
            <a:r>
              <a:rPr lang="es-EC" sz="1200" kern="1200" dirty="0">
                <a:solidFill>
                  <a:srgbClr val="2C3E50"/>
                </a:solidFill>
                <a:latin typeface="Century Gothic" panose="020B0502020202020204" pitchFamily="34" charset="0"/>
              </a:rPr>
              <a:t>% - 80% </a:t>
            </a:r>
          </a:p>
          <a:p>
            <a:pPr marL="214303" indent="-214303" algn="just" defTabSz="685732">
              <a:buFont typeface="Arial" panose="020B0604020202020204" pitchFamily="34" charset="0"/>
              <a:buChar char="•"/>
            </a:pPr>
            <a:r>
              <a:rPr lang="es-EC" sz="1200" kern="1200" dirty="0" smtClean="0">
                <a:solidFill>
                  <a:srgbClr val="2C3E50"/>
                </a:solidFill>
                <a:latin typeface="Century Gothic" panose="020B0502020202020204" pitchFamily="34" charset="0"/>
              </a:rPr>
              <a:t>Temperatura: 18 </a:t>
            </a:r>
            <a:r>
              <a:rPr lang="es-EC" sz="1200" kern="1200" dirty="0">
                <a:solidFill>
                  <a:srgbClr val="2C3E50"/>
                </a:solidFill>
                <a:latin typeface="Century Gothic" panose="020B0502020202020204" pitchFamily="34" charset="0"/>
              </a:rPr>
              <a:t>y 25 </a:t>
            </a:r>
            <a:r>
              <a:rPr lang="es-EC" sz="1200" kern="1200" dirty="0" smtClean="0">
                <a:solidFill>
                  <a:srgbClr val="2C3E50"/>
                </a:solidFill>
                <a:latin typeface="Century Gothic" panose="020B0502020202020204" pitchFamily="34" charset="0"/>
              </a:rPr>
              <a:t>Centígrados</a:t>
            </a:r>
          </a:p>
          <a:p>
            <a:pPr marL="214303" indent="-214303" algn="just" defTabSz="685732">
              <a:buFont typeface="Arial" panose="020B0604020202020204" pitchFamily="34" charset="0"/>
              <a:buChar char="•"/>
            </a:pPr>
            <a:r>
              <a:rPr lang="es-EC" sz="1200" kern="1200" dirty="0" smtClean="0">
                <a:solidFill>
                  <a:srgbClr val="2C3E50"/>
                </a:solidFill>
                <a:latin typeface="Century Gothic" panose="020B0502020202020204" pitchFamily="34" charset="0"/>
              </a:rPr>
              <a:t>Ubicación Geográfica:  Morona Santiago, Pichincha, Guayas, El Oro y Manabí</a:t>
            </a:r>
            <a:endParaRPr lang="es-EC" sz="1200" kern="1200" dirty="0">
              <a:solidFill>
                <a:srgbClr val="2C3E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5" name="4 Marcador de posición de imagen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r="23530"/>
          <a:stretch>
            <a:fillRect/>
          </a:stretch>
        </p:blipFill>
        <p:spPr>
          <a:xfrm rot="5400000">
            <a:off x="-512042" y="635522"/>
            <a:ext cx="5020020" cy="3995936"/>
          </a:xfrm>
        </p:spPr>
      </p:pic>
    </p:spTree>
    <p:extLst>
      <p:ext uri="{BB962C8B-B14F-4D97-AF65-F5344CB8AC3E}">
        <p14:creationId xmlns:p14="http://schemas.microsoft.com/office/powerpoint/2010/main" val="16479143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9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5616" y="163564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EXPORTACIONES DE PITAHAYA</a:t>
            </a:r>
            <a:endParaRPr lang="es-EC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6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liam template">
  <a:themeElements>
    <a:clrScheme name="Personalizado 3">
      <a:dk1>
        <a:srgbClr val="000000"/>
      </a:dk1>
      <a:lt1>
        <a:srgbClr val="FFFFFF"/>
      </a:lt1>
      <a:dk2>
        <a:srgbClr val="666666"/>
      </a:dk2>
      <a:lt2>
        <a:srgbClr val="000000"/>
      </a:lt2>
      <a:accent1>
        <a:srgbClr val="D87C02"/>
      </a:accent1>
      <a:accent2>
        <a:srgbClr val="FDA127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oweet theme">
  <a:themeElements>
    <a:clrScheme name="Showeet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16A085"/>
      </a:hlink>
      <a:folHlink>
        <a:srgbClr val="10786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illiam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howeet theme">
  <a:themeElements>
    <a:clrScheme name="Showeet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16A085"/>
      </a:hlink>
      <a:folHlink>
        <a:srgbClr val="10786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5017</TotalTime>
  <Words>794</Words>
  <Application>Microsoft Office PowerPoint</Application>
  <PresentationFormat>Presentación en pantalla (16:9)</PresentationFormat>
  <Paragraphs>231</Paragraphs>
  <Slides>25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25</vt:i4>
      </vt:variant>
    </vt:vector>
  </HeadingPairs>
  <TitlesOfParts>
    <vt:vector size="44" baseType="lpstr">
      <vt:lpstr>Arial</vt:lpstr>
      <vt:lpstr>Calibri</vt:lpstr>
      <vt:lpstr>Dosis</vt:lpstr>
      <vt:lpstr>GeosansLight</vt:lpstr>
      <vt:lpstr>맑은 고딕</vt:lpstr>
      <vt:lpstr>ＭＳ Ｐゴシック</vt:lpstr>
      <vt:lpstr>Times New Roman</vt:lpstr>
      <vt:lpstr>Roboto</vt:lpstr>
      <vt:lpstr>Open Sans Light</vt:lpstr>
      <vt:lpstr>Route 159 SemiBold</vt:lpstr>
      <vt:lpstr>Open Sans</vt:lpstr>
      <vt:lpstr>Cambria</vt:lpstr>
      <vt:lpstr>Century Gothic</vt:lpstr>
      <vt:lpstr>Quicksand</vt:lpstr>
      <vt:lpstr>Route 159 UltraLight</vt:lpstr>
      <vt:lpstr>William template</vt:lpstr>
      <vt:lpstr>Showeet theme</vt:lpstr>
      <vt:lpstr>1_William template</vt:lpstr>
      <vt:lpstr>1_Showeet theme</vt:lpstr>
      <vt:lpstr>Presentación de PowerPoint</vt:lpstr>
      <vt:lpstr>Planteamiento del Problema</vt:lpstr>
      <vt:lpstr>OBJETIVOS</vt:lpstr>
      <vt:lpstr>Determinación de variables</vt:lpstr>
      <vt:lpstr>Presentación de PowerPoint</vt:lpstr>
      <vt:lpstr>Presentación de PowerPoint</vt:lpstr>
      <vt:lpstr>DESARROLLO</vt:lpstr>
      <vt:lpstr>PITAHAYA AMARILLA</vt:lpstr>
      <vt:lpstr>Presentación de PowerPoint</vt:lpstr>
      <vt:lpstr>Exportación de pitahaya desde Ecuador</vt:lpstr>
      <vt:lpstr>Exportaciones por destino (2013-2018)</vt:lpstr>
      <vt:lpstr>EXPORTACIONES A SUIZA</vt:lpstr>
      <vt:lpstr>Presentación de PowerPoint</vt:lpstr>
      <vt:lpstr>NEGOCIACION DE SUBPARTIDAS AELC PARA ECUADOR</vt:lpstr>
      <vt:lpstr>Presentación de PowerPoint</vt:lpstr>
      <vt:lpstr>Presentación de PowerPoint</vt:lpstr>
      <vt:lpstr>Presentación de PowerPoint</vt:lpstr>
      <vt:lpstr>DESARROLLO SOSTENIBLE</vt:lpstr>
      <vt:lpstr>Certificaciones Sostenibles</vt:lpstr>
      <vt:lpstr>Presentación de PowerPoint</vt:lpstr>
      <vt:lpstr>Elementos para el análisis de la información (Internacionalización) según Jiménez (2007)</vt:lpstr>
      <vt:lpstr>INTERNACIONALIZACION </vt:lpstr>
      <vt:lpstr>Presentación de PowerPoint</vt:lpstr>
      <vt:lpstr>Presentación de PowerPoint</vt:lpstr>
      <vt:lpstr>GRACIAS                   Por su atencion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Joselyn Andrea Cajamarca Vivas</dc:creator>
  <cp:lastModifiedBy>ஜ Joselyn Cajamarca ஜ ஜ</cp:lastModifiedBy>
  <cp:revision>101</cp:revision>
  <dcterms:modified xsi:type="dcterms:W3CDTF">2019-07-22T01:08:06Z</dcterms:modified>
</cp:coreProperties>
</file>