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4" r:id="rId2"/>
    <p:sldId id="258" r:id="rId3"/>
    <p:sldId id="260" r:id="rId4"/>
    <p:sldId id="257" r:id="rId5"/>
    <p:sldId id="269" r:id="rId6"/>
    <p:sldId id="298" r:id="rId7"/>
    <p:sldId id="299" r:id="rId8"/>
    <p:sldId id="300" r:id="rId9"/>
    <p:sldId id="302" r:id="rId10"/>
    <p:sldId id="303" r:id="rId11"/>
    <p:sldId id="311" r:id="rId12"/>
    <p:sldId id="327" r:id="rId13"/>
    <p:sldId id="308" r:id="rId14"/>
    <p:sldId id="305" r:id="rId15"/>
    <p:sldId id="309" r:id="rId16"/>
    <p:sldId id="313" r:id="rId17"/>
    <p:sldId id="314" r:id="rId18"/>
    <p:sldId id="325" r:id="rId19"/>
    <p:sldId id="301" r:id="rId20"/>
    <p:sldId id="326" r:id="rId21"/>
    <p:sldId id="312" r:id="rId22"/>
    <p:sldId id="270" r:id="rId23"/>
    <p:sldId id="271" r:id="rId24"/>
    <p:sldId id="272" r:id="rId25"/>
    <p:sldId id="274" r:id="rId26"/>
    <p:sldId id="275" r:id="rId27"/>
    <p:sldId id="276" r:id="rId28"/>
    <p:sldId id="277" r:id="rId29"/>
    <p:sldId id="278" r:id="rId30"/>
    <p:sldId id="279" r:id="rId31"/>
    <p:sldId id="280" r:id="rId32"/>
    <p:sldId id="281" r:id="rId33"/>
    <p:sldId id="282" r:id="rId34"/>
    <p:sldId id="286" r:id="rId35"/>
    <p:sldId id="287" r:id="rId36"/>
    <p:sldId id="283" r:id="rId37"/>
    <p:sldId id="284" r:id="rId38"/>
    <p:sldId id="267" r:id="rId39"/>
    <p:sldId id="310" r:id="rId40"/>
    <p:sldId id="295" r:id="rId41"/>
    <p:sldId id="296" r:id="rId42"/>
    <p:sldId id="317" r:id="rId43"/>
    <p:sldId id="297" r:id="rId44"/>
    <p:sldId id="318" r:id="rId45"/>
    <p:sldId id="319" r:id="rId46"/>
    <p:sldId id="329" r:id="rId47"/>
    <p:sldId id="321" r:id="rId48"/>
    <p:sldId id="324" r:id="rId49"/>
    <p:sldId id="315" r:id="rId50"/>
    <p:sldId id="320" r:id="rId51"/>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B7F5F7"/>
    <a:srgbClr val="99CCFF"/>
    <a:srgbClr val="CC66FF"/>
    <a:srgbClr val="FFFFCC"/>
    <a:srgbClr val="CCECFF"/>
    <a:srgbClr val="E0FCFB"/>
    <a:srgbClr val="DDFCFB"/>
    <a:srgbClr val="E8FCFC"/>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06" autoAdjust="0"/>
    <p:restoredTop sz="94660"/>
  </p:normalViewPr>
  <p:slideViewPr>
    <p:cSldViewPr snapToGrid="0">
      <p:cViewPr varScale="1">
        <p:scale>
          <a:sx n="65" d="100"/>
          <a:sy n="65" d="100"/>
        </p:scale>
        <p:origin x="73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_rels/data1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image" Target="../media/image63.jpg"/><Relationship Id="rId4" Type="http://schemas.openxmlformats.org/officeDocument/2006/relationships/image" Target="../media/image66.jpeg"/></Relationships>
</file>

<file path=ppt/diagrams/_rels/data1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eg"/><Relationship Id="rId1" Type="http://schemas.openxmlformats.org/officeDocument/2006/relationships/image" Target="../media/image68.gif"/></Relationships>
</file>

<file path=ppt/diagrams/_rels/drawing1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image" Target="../media/image63.jpg"/><Relationship Id="rId4" Type="http://schemas.openxmlformats.org/officeDocument/2006/relationships/image" Target="../media/image66.jpeg"/></Relationships>
</file>

<file path=ppt/diagrams/_rels/drawing1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eg"/><Relationship Id="rId1" Type="http://schemas.openxmlformats.org/officeDocument/2006/relationships/image" Target="../media/image68.gif"/></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9B8976-741B-4B12-98E3-40852E38ABEA}"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s-EC"/>
        </a:p>
      </dgm:t>
    </dgm:pt>
    <dgm:pt modelId="{F2E8F519-B1AB-4BF0-94ED-D95769B0DEFA}">
      <dgm:prSet phldrT="[Texto]" custT="1"/>
      <dgm:spPr>
        <a:solidFill>
          <a:schemeClr val="accent2">
            <a:lumMod val="40000"/>
            <a:lumOff val="60000"/>
          </a:schemeClr>
        </a:solidFill>
      </dgm:spPr>
      <dgm:t>
        <a:bodyPr/>
        <a:lstStyle/>
        <a:p>
          <a:pPr algn="l"/>
          <a:r>
            <a:rPr lang="es-EC" sz="1800" dirty="0" smtClean="0">
              <a:solidFill>
                <a:schemeClr val="tx1"/>
              </a:solidFill>
              <a:latin typeface="Arial Narrow" panose="020B0606020202030204" pitchFamily="34" charset="0"/>
            </a:rPr>
            <a:t>Escaso conocimiento sobre el Trastorno de Déficit de Atención e Hiperactividad</a:t>
          </a:r>
          <a:endParaRPr lang="es-EC" sz="1800" dirty="0">
            <a:solidFill>
              <a:schemeClr val="tx1"/>
            </a:solidFill>
            <a:latin typeface="Arial Narrow" panose="020B0606020202030204" pitchFamily="34" charset="0"/>
          </a:endParaRPr>
        </a:p>
      </dgm:t>
    </dgm:pt>
    <dgm:pt modelId="{BE20D036-F11F-4431-B6C8-015E666090DE}" type="parTrans" cxnId="{F0E9A463-8478-4F0C-961A-6BF5D08343CB}">
      <dgm:prSet/>
      <dgm:spPr/>
      <dgm:t>
        <a:bodyPr/>
        <a:lstStyle/>
        <a:p>
          <a:endParaRPr lang="es-EC" sz="1800">
            <a:solidFill>
              <a:schemeClr val="tx1"/>
            </a:solidFill>
            <a:latin typeface="Arial Narrow" panose="020B0606020202030204" pitchFamily="34" charset="0"/>
          </a:endParaRPr>
        </a:p>
      </dgm:t>
    </dgm:pt>
    <dgm:pt modelId="{7FC19D6B-241E-4515-A19E-BCD0F52B371B}" type="sibTrans" cxnId="{F0E9A463-8478-4F0C-961A-6BF5D08343CB}">
      <dgm:prSet custT="1"/>
      <dgm:spPr/>
      <dgm:t>
        <a:bodyPr/>
        <a:lstStyle/>
        <a:p>
          <a:endParaRPr lang="es-EC" sz="1800" dirty="0">
            <a:solidFill>
              <a:schemeClr val="tx1"/>
            </a:solidFill>
            <a:latin typeface="Arial Narrow" panose="020B0606020202030204" pitchFamily="34" charset="0"/>
          </a:endParaRPr>
        </a:p>
      </dgm:t>
    </dgm:pt>
    <dgm:pt modelId="{F18BEF98-0588-44F0-9749-B77D23EB54C7}">
      <dgm:prSet phldrT="[Texto]" custT="1"/>
      <dgm:spPr>
        <a:solidFill>
          <a:srgbClr val="FFFF66"/>
        </a:solidFill>
      </dgm:spPr>
      <dgm:t>
        <a:bodyPr/>
        <a:lstStyle/>
        <a:p>
          <a:pPr algn="l"/>
          <a:r>
            <a:rPr lang="es-EC" sz="1800" dirty="0" smtClean="0">
              <a:solidFill>
                <a:schemeClr val="tx1"/>
              </a:solidFill>
              <a:latin typeface="Arial Narrow" panose="020B0606020202030204" pitchFamily="34" charset="0"/>
            </a:rPr>
            <a:t>Dificultad para reconocer las características de un niño con TDAH.</a:t>
          </a:r>
          <a:endParaRPr lang="es-EC" sz="1800" dirty="0">
            <a:solidFill>
              <a:schemeClr val="tx1"/>
            </a:solidFill>
            <a:latin typeface="Arial Narrow" panose="020B0606020202030204" pitchFamily="34" charset="0"/>
          </a:endParaRPr>
        </a:p>
      </dgm:t>
    </dgm:pt>
    <dgm:pt modelId="{D0609164-249E-4077-9C02-AD620FA47E0C}" type="parTrans" cxnId="{4AA7540C-FB76-42BD-A63D-475BF53F6EB8}">
      <dgm:prSet/>
      <dgm:spPr/>
      <dgm:t>
        <a:bodyPr/>
        <a:lstStyle/>
        <a:p>
          <a:endParaRPr lang="es-EC" sz="1800">
            <a:solidFill>
              <a:schemeClr val="tx1"/>
            </a:solidFill>
            <a:latin typeface="Arial Narrow" panose="020B0606020202030204" pitchFamily="34" charset="0"/>
          </a:endParaRPr>
        </a:p>
      </dgm:t>
    </dgm:pt>
    <dgm:pt modelId="{811D0EA3-3E4B-4A9C-A1C0-8E740BA9E05C}" type="sibTrans" cxnId="{4AA7540C-FB76-42BD-A63D-475BF53F6EB8}">
      <dgm:prSet custT="1"/>
      <dgm:spPr/>
      <dgm:t>
        <a:bodyPr/>
        <a:lstStyle/>
        <a:p>
          <a:endParaRPr lang="es-EC" sz="1800" dirty="0">
            <a:solidFill>
              <a:schemeClr val="tx1"/>
            </a:solidFill>
            <a:latin typeface="Arial Narrow" panose="020B0606020202030204" pitchFamily="34" charset="0"/>
          </a:endParaRPr>
        </a:p>
      </dgm:t>
    </dgm:pt>
    <dgm:pt modelId="{33B2F12F-89C2-43B6-8FE8-F35113F64026}">
      <dgm:prSet phldrT="[Texto]" custT="1"/>
      <dgm:spPr>
        <a:solidFill>
          <a:srgbClr val="CCECFF"/>
        </a:solidFill>
      </dgm:spPr>
      <dgm:t>
        <a:bodyPr/>
        <a:lstStyle/>
        <a:p>
          <a:pPr algn="l"/>
          <a:r>
            <a:rPr lang="es-EC" sz="1800" dirty="0" smtClean="0">
              <a:solidFill>
                <a:schemeClr val="tx1"/>
              </a:solidFill>
              <a:latin typeface="Arial Narrow" panose="020B0606020202030204" pitchFamily="34" charset="0"/>
            </a:rPr>
            <a:t>Inadecuada aplicación de estrategias metodológicas desde la pedagogía </a:t>
          </a:r>
          <a:endParaRPr lang="es-EC" sz="1800" dirty="0">
            <a:solidFill>
              <a:schemeClr val="tx1"/>
            </a:solidFill>
            <a:latin typeface="Arial Narrow" panose="020B0606020202030204" pitchFamily="34" charset="0"/>
          </a:endParaRPr>
        </a:p>
      </dgm:t>
    </dgm:pt>
    <dgm:pt modelId="{1782E423-3365-4C22-B18E-9940E9C33F30}" type="sibTrans" cxnId="{52B7CD9C-F27A-496D-A092-3B0993C6CD7C}">
      <dgm:prSet custT="1"/>
      <dgm:spPr/>
      <dgm:t>
        <a:bodyPr/>
        <a:lstStyle/>
        <a:p>
          <a:endParaRPr lang="es-EC" sz="1800" dirty="0">
            <a:solidFill>
              <a:schemeClr val="tx1"/>
            </a:solidFill>
            <a:latin typeface="Arial Narrow" panose="020B0606020202030204" pitchFamily="34" charset="0"/>
          </a:endParaRPr>
        </a:p>
      </dgm:t>
    </dgm:pt>
    <dgm:pt modelId="{FAE698E6-4667-4E9C-9A0F-2BD69F177A2D}" type="parTrans" cxnId="{52B7CD9C-F27A-496D-A092-3B0993C6CD7C}">
      <dgm:prSet/>
      <dgm:spPr/>
      <dgm:t>
        <a:bodyPr/>
        <a:lstStyle/>
        <a:p>
          <a:endParaRPr lang="es-EC" sz="1800">
            <a:solidFill>
              <a:schemeClr val="tx1"/>
            </a:solidFill>
            <a:latin typeface="Arial Narrow" panose="020B0606020202030204" pitchFamily="34" charset="0"/>
          </a:endParaRPr>
        </a:p>
      </dgm:t>
    </dgm:pt>
    <dgm:pt modelId="{FD4A2B4F-A75C-4195-B7A1-B6C4847862CC}" type="pres">
      <dgm:prSet presAssocID="{399B8976-741B-4B12-98E3-40852E38ABEA}" presName="Name0" presStyleCnt="0">
        <dgm:presLayoutVars>
          <dgm:dir/>
          <dgm:resizeHandles val="exact"/>
        </dgm:presLayoutVars>
      </dgm:prSet>
      <dgm:spPr/>
      <dgm:t>
        <a:bodyPr/>
        <a:lstStyle/>
        <a:p>
          <a:endParaRPr lang="es-ES"/>
        </a:p>
      </dgm:t>
    </dgm:pt>
    <dgm:pt modelId="{0676E340-4C36-47EF-B371-E94A2749A849}" type="pres">
      <dgm:prSet presAssocID="{F2E8F519-B1AB-4BF0-94ED-D95769B0DEFA}" presName="node" presStyleLbl="node1" presStyleIdx="0" presStyleCnt="3">
        <dgm:presLayoutVars>
          <dgm:bulletEnabled val="1"/>
        </dgm:presLayoutVars>
      </dgm:prSet>
      <dgm:spPr/>
      <dgm:t>
        <a:bodyPr/>
        <a:lstStyle/>
        <a:p>
          <a:endParaRPr lang="es-EC"/>
        </a:p>
      </dgm:t>
    </dgm:pt>
    <dgm:pt modelId="{B2689F33-B0D4-4B4C-B8D0-0028069D29BF}" type="pres">
      <dgm:prSet presAssocID="{7FC19D6B-241E-4515-A19E-BCD0F52B371B}" presName="sibTrans" presStyleLbl="sibTrans2D1" presStyleIdx="0" presStyleCnt="3" custLinFactNeighborX="48748" custLinFactNeighborY="-26006"/>
      <dgm:spPr/>
      <dgm:t>
        <a:bodyPr/>
        <a:lstStyle/>
        <a:p>
          <a:endParaRPr lang="es-ES"/>
        </a:p>
      </dgm:t>
    </dgm:pt>
    <dgm:pt modelId="{41BE52FF-3A86-478B-BFD9-986C189587BB}" type="pres">
      <dgm:prSet presAssocID="{7FC19D6B-241E-4515-A19E-BCD0F52B371B}" presName="connectorText" presStyleLbl="sibTrans2D1" presStyleIdx="0" presStyleCnt="3"/>
      <dgm:spPr/>
      <dgm:t>
        <a:bodyPr/>
        <a:lstStyle/>
        <a:p>
          <a:endParaRPr lang="es-ES"/>
        </a:p>
      </dgm:t>
    </dgm:pt>
    <dgm:pt modelId="{796841FA-F87D-490D-BFF5-2B58E1CADFD0}" type="pres">
      <dgm:prSet presAssocID="{F18BEF98-0588-44F0-9749-B77D23EB54C7}" presName="node" presStyleLbl="node1" presStyleIdx="1" presStyleCnt="3">
        <dgm:presLayoutVars>
          <dgm:bulletEnabled val="1"/>
        </dgm:presLayoutVars>
      </dgm:prSet>
      <dgm:spPr/>
      <dgm:t>
        <a:bodyPr/>
        <a:lstStyle/>
        <a:p>
          <a:endParaRPr lang="es-EC"/>
        </a:p>
      </dgm:t>
    </dgm:pt>
    <dgm:pt modelId="{C73BB9C4-F3CA-49DA-B626-2D446B4FA6C9}" type="pres">
      <dgm:prSet presAssocID="{811D0EA3-3E4B-4A9C-A1C0-8E740BA9E05C}" presName="sibTrans" presStyleLbl="sibTrans2D1" presStyleIdx="1" presStyleCnt="3"/>
      <dgm:spPr/>
      <dgm:t>
        <a:bodyPr/>
        <a:lstStyle/>
        <a:p>
          <a:endParaRPr lang="es-ES"/>
        </a:p>
      </dgm:t>
    </dgm:pt>
    <dgm:pt modelId="{4CC28956-E4E8-4DB1-A6C5-DF9B1A8B027B}" type="pres">
      <dgm:prSet presAssocID="{811D0EA3-3E4B-4A9C-A1C0-8E740BA9E05C}" presName="connectorText" presStyleLbl="sibTrans2D1" presStyleIdx="1" presStyleCnt="3"/>
      <dgm:spPr/>
      <dgm:t>
        <a:bodyPr/>
        <a:lstStyle/>
        <a:p>
          <a:endParaRPr lang="es-ES"/>
        </a:p>
      </dgm:t>
    </dgm:pt>
    <dgm:pt modelId="{D0E64A31-EE64-40A7-A467-12AF44DAF18E}" type="pres">
      <dgm:prSet presAssocID="{33B2F12F-89C2-43B6-8FE8-F35113F64026}" presName="node" presStyleLbl="node1" presStyleIdx="2" presStyleCnt="3">
        <dgm:presLayoutVars>
          <dgm:bulletEnabled val="1"/>
        </dgm:presLayoutVars>
      </dgm:prSet>
      <dgm:spPr/>
      <dgm:t>
        <a:bodyPr/>
        <a:lstStyle/>
        <a:p>
          <a:endParaRPr lang="es-EC"/>
        </a:p>
      </dgm:t>
    </dgm:pt>
    <dgm:pt modelId="{51BBE5D4-E606-4D34-95A0-FD492A7B2B3E}" type="pres">
      <dgm:prSet presAssocID="{1782E423-3365-4C22-B18E-9940E9C33F30}" presName="sibTrans" presStyleLbl="sibTrans2D1" presStyleIdx="2" presStyleCnt="3" custLinFactNeighborX="-65890" custLinFactNeighborY="-26006"/>
      <dgm:spPr/>
      <dgm:t>
        <a:bodyPr/>
        <a:lstStyle/>
        <a:p>
          <a:endParaRPr lang="es-ES"/>
        </a:p>
      </dgm:t>
    </dgm:pt>
    <dgm:pt modelId="{AE718AA2-F9BD-4764-A354-AE2BB3171823}" type="pres">
      <dgm:prSet presAssocID="{1782E423-3365-4C22-B18E-9940E9C33F30}" presName="connectorText" presStyleLbl="sibTrans2D1" presStyleIdx="2" presStyleCnt="3"/>
      <dgm:spPr/>
      <dgm:t>
        <a:bodyPr/>
        <a:lstStyle/>
        <a:p>
          <a:endParaRPr lang="es-ES"/>
        </a:p>
      </dgm:t>
    </dgm:pt>
  </dgm:ptLst>
  <dgm:cxnLst>
    <dgm:cxn modelId="{EB19CFDD-F238-427B-8532-02FF176C8BD4}" type="presOf" srcId="{F18BEF98-0588-44F0-9749-B77D23EB54C7}" destId="{796841FA-F87D-490D-BFF5-2B58E1CADFD0}" srcOrd="0" destOrd="0" presId="urn:microsoft.com/office/officeart/2005/8/layout/cycle7"/>
    <dgm:cxn modelId="{4AA7540C-FB76-42BD-A63D-475BF53F6EB8}" srcId="{399B8976-741B-4B12-98E3-40852E38ABEA}" destId="{F18BEF98-0588-44F0-9749-B77D23EB54C7}" srcOrd="1" destOrd="0" parTransId="{D0609164-249E-4077-9C02-AD620FA47E0C}" sibTransId="{811D0EA3-3E4B-4A9C-A1C0-8E740BA9E05C}"/>
    <dgm:cxn modelId="{9C03B7EE-D2A4-4232-837C-2A5AC0B99002}" type="presOf" srcId="{7FC19D6B-241E-4515-A19E-BCD0F52B371B}" destId="{41BE52FF-3A86-478B-BFD9-986C189587BB}" srcOrd="1" destOrd="0" presId="urn:microsoft.com/office/officeart/2005/8/layout/cycle7"/>
    <dgm:cxn modelId="{EEED72D5-BC92-458B-AA52-33A4C65BF9AA}" type="presOf" srcId="{F2E8F519-B1AB-4BF0-94ED-D95769B0DEFA}" destId="{0676E340-4C36-47EF-B371-E94A2749A849}" srcOrd="0" destOrd="0" presId="urn:microsoft.com/office/officeart/2005/8/layout/cycle7"/>
    <dgm:cxn modelId="{618BDCA4-D711-4537-8044-090A58AFB360}" type="presOf" srcId="{399B8976-741B-4B12-98E3-40852E38ABEA}" destId="{FD4A2B4F-A75C-4195-B7A1-B6C4847862CC}" srcOrd="0" destOrd="0" presId="urn:microsoft.com/office/officeart/2005/8/layout/cycle7"/>
    <dgm:cxn modelId="{46A6277F-72FB-430F-A3FB-07B0E3A8F6F4}" type="presOf" srcId="{33B2F12F-89C2-43B6-8FE8-F35113F64026}" destId="{D0E64A31-EE64-40A7-A467-12AF44DAF18E}" srcOrd="0" destOrd="0" presId="urn:microsoft.com/office/officeart/2005/8/layout/cycle7"/>
    <dgm:cxn modelId="{3AE43CAA-D348-46BA-AE1C-DD5DD81B8809}" type="presOf" srcId="{1782E423-3365-4C22-B18E-9940E9C33F30}" destId="{51BBE5D4-E606-4D34-95A0-FD492A7B2B3E}" srcOrd="0" destOrd="0" presId="urn:microsoft.com/office/officeart/2005/8/layout/cycle7"/>
    <dgm:cxn modelId="{B8C9A21C-10BA-4DAF-AC7A-22C6CE401640}" type="presOf" srcId="{811D0EA3-3E4B-4A9C-A1C0-8E740BA9E05C}" destId="{C73BB9C4-F3CA-49DA-B626-2D446B4FA6C9}" srcOrd="0" destOrd="0" presId="urn:microsoft.com/office/officeart/2005/8/layout/cycle7"/>
    <dgm:cxn modelId="{F0E9A463-8478-4F0C-961A-6BF5D08343CB}" srcId="{399B8976-741B-4B12-98E3-40852E38ABEA}" destId="{F2E8F519-B1AB-4BF0-94ED-D95769B0DEFA}" srcOrd="0" destOrd="0" parTransId="{BE20D036-F11F-4431-B6C8-015E666090DE}" sibTransId="{7FC19D6B-241E-4515-A19E-BCD0F52B371B}"/>
    <dgm:cxn modelId="{DA825A3A-1B22-473E-B573-311305109EF3}" type="presOf" srcId="{1782E423-3365-4C22-B18E-9940E9C33F30}" destId="{AE718AA2-F9BD-4764-A354-AE2BB3171823}" srcOrd="1" destOrd="0" presId="urn:microsoft.com/office/officeart/2005/8/layout/cycle7"/>
    <dgm:cxn modelId="{754E71C2-B88F-4ED3-8E95-92CA2F30C7F1}" type="presOf" srcId="{7FC19D6B-241E-4515-A19E-BCD0F52B371B}" destId="{B2689F33-B0D4-4B4C-B8D0-0028069D29BF}" srcOrd="0" destOrd="0" presId="urn:microsoft.com/office/officeart/2005/8/layout/cycle7"/>
    <dgm:cxn modelId="{AF21008B-D077-4FD7-9617-B7F98D3E5000}" type="presOf" srcId="{811D0EA3-3E4B-4A9C-A1C0-8E740BA9E05C}" destId="{4CC28956-E4E8-4DB1-A6C5-DF9B1A8B027B}" srcOrd="1" destOrd="0" presId="urn:microsoft.com/office/officeart/2005/8/layout/cycle7"/>
    <dgm:cxn modelId="{52B7CD9C-F27A-496D-A092-3B0993C6CD7C}" srcId="{399B8976-741B-4B12-98E3-40852E38ABEA}" destId="{33B2F12F-89C2-43B6-8FE8-F35113F64026}" srcOrd="2" destOrd="0" parTransId="{FAE698E6-4667-4E9C-9A0F-2BD69F177A2D}" sibTransId="{1782E423-3365-4C22-B18E-9940E9C33F30}"/>
    <dgm:cxn modelId="{427ECBE1-3D3F-4610-B4EC-012F08F6461A}" type="presParOf" srcId="{FD4A2B4F-A75C-4195-B7A1-B6C4847862CC}" destId="{0676E340-4C36-47EF-B371-E94A2749A849}" srcOrd="0" destOrd="0" presId="urn:microsoft.com/office/officeart/2005/8/layout/cycle7"/>
    <dgm:cxn modelId="{6C976072-C47E-4462-AEF0-02042F4F129E}" type="presParOf" srcId="{FD4A2B4F-A75C-4195-B7A1-B6C4847862CC}" destId="{B2689F33-B0D4-4B4C-B8D0-0028069D29BF}" srcOrd="1" destOrd="0" presId="urn:microsoft.com/office/officeart/2005/8/layout/cycle7"/>
    <dgm:cxn modelId="{BA0C5C4A-19A5-4E8D-91FD-8948FC588051}" type="presParOf" srcId="{B2689F33-B0D4-4B4C-B8D0-0028069D29BF}" destId="{41BE52FF-3A86-478B-BFD9-986C189587BB}" srcOrd="0" destOrd="0" presId="urn:microsoft.com/office/officeart/2005/8/layout/cycle7"/>
    <dgm:cxn modelId="{EFD76F9F-C33A-41DD-9872-7A37C33CDAB4}" type="presParOf" srcId="{FD4A2B4F-A75C-4195-B7A1-B6C4847862CC}" destId="{796841FA-F87D-490D-BFF5-2B58E1CADFD0}" srcOrd="2" destOrd="0" presId="urn:microsoft.com/office/officeart/2005/8/layout/cycle7"/>
    <dgm:cxn modelId="{7B21725D-4651-4589-BA18-47BB7BC4C3E5}" type="presParOf" srcId="{FD4A2B4F-A75C-4195-B7A1-B6C4847862CC}" destId="{C73BB9C4-F3CA-49DA-B626-2D446B4FA6C9}" srcOrd="3" destOrd="0" presId="urn:microsoft.com/office/officeart/2005/8/layout/cycle7"/>
    <dgm:cxn modelId="{564DD7E8-E9B3-40D7-A2E3-F2A84EDE259F}" type="presParOf" srcId="{C73BB9C4-F3CA-49DA-B626-2D446B4FA6C9}" destId="{4CC28956-E4E8-4DB1-A6C5-DF9B1A8B027B}" srcOrd="0" destOrd="0" presId="urn:microsoft.com/office/officeart/2005/8/layout/cycle7"/>
    <dgm:cxn modelId="{1DDA59CD-9479-4243-BCF4-2517ACA3F430}" type="presParOf" srcId="{FD4A2B4F-A75C-4195-B7A1-B6C4847862CC}" destId="{D0E64A31-EE64-40A7-A467-12AF44DAF18E}" srcOrd="4" destOrd="0" presId="urn:microsoft.com/office/officeart/2005/8/layout/cycle7"/>
    <dgm:cxn modelId="{7D01832A-9AE0-4E3E-86FA-A8BE02EC6E73}" type="presParOf" srcId="{FD4A2B4F-A75C-4195-B7A1-B6C4847862CC}" destId="{51BBE5D4-E606-4D34-95A0-FD492A7B2B3E}" srcOrd="5" destOrd="0" presId="urn:microsoft.com/office/officeart/2005/8/layout/cycle7"/>
    <dgm:cxn modelId="{60256405-3E93-4CB1-B5B6-2E6E180C636E}" type="presParOf" srcId="{51BBE5D4-E606-4D34-95A0-FD492A7B2B3E}" destId="{AE718AA2-F9BD-4764-A354-AE2BB3171823}" srcOrd="0" destOrd="0" presId="urn:microsoft.com/office/officeart/2005/8/layout/cycle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EEE4A1F-7D91-4A3B-BD6A-9AC9CE2236C0}"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es-ES"/>
        </a:p>
      </dgm:t>
    </dgm:pt>
    <dgm:pt modelId="{BE6B24CC-D5FB-4779-AD18-47D37938451D}">
      <dgm:prSet phldrT="[Texto]" custT="1"/>
      <dgm:spPr/>
      <dgm:t>
        <a:bodyPr/>
        <a:lstStyle/>
        <a:p>
          <a:r>
            <a:rPr lang="es-ES" sz="1800" dirty="0" smtClean="0">
              <a:solidFill>
                <a:schemeClr val="tx1"/>
              </a:solidFill>
              <a:latin typeface="Arial Narrow" panose="020B0606020202030204" pitchFamily="34" charset="0"/>
            </a:rPr>
            <a:t>Organizar espacios o ambientes</a:t>
          </a:r>
          <a:endParaRPr lang="es-ES" sz="1800" dirty="0">
            <a:solidFill>
              <a:schemeClr val="tx1"/>
            </a:solidFill>
            <a:latin typeface="Arial Narrow" panose="020B0606020202030204" pitchFamily="34" charset="0"/>
          </a:endParaRPr>
        </a:p>
      </dgm:t>
    </dgm:pt>
    <dgm:pt modelId="{F8219FFF-CFEE-48D6-B97E-7EAA54EDC45E}" type="parTrans" cxnId="{FCEC4A3E-0204-401D-92E8-DD9F1D7339A3}">
      <dgm:prSet/>
      <dgm:spPr/>
      <dgm:t>
        <a:bodyPr/>
        <a:lstStyle/>
        <a:p>
          <a:endParaRPr lang="es-ES" sz="1800" dirty="0">
            <a:solidFill>
              <a:schemeClr val="tx1"/>
            </a:solidFill>
            <a:latin typeface="Arial Narrow" panose="020B0606020202030204" pitchFamily="34" charset="0"/>
          </a:endParaRPr>
        </a:p>
      </dgm:t>
    </dgm:pt>
    <dgm:pt modelId="{58EEBC8E-2F66-44EB-A0FF-DEBAF1827411}" type="sibTrans" cxnId="{FCEC4A3E-0204-401D-92E8-DD9F1D7339A3}">
      <dgm:prSet/>
      <dgm:spPr/>
      <dgm:t>
        <a:bodyPr/>
        <a:lstStyle/>
        <a:p>
          <a:endParaRPr lang="es-ES" sz="1800" dirty="0">
            <a:solidFill>
              <a:schemeClr val="tx1"/>
            </a:solidFill>
            <a:latin typeface="Arial Narrow" panose="020B0606020202030204" pitchFamily="34" charset="0"/>
          </a:endParaRPr>
        </a:p>
      </dgm:t>
    </dgm:pt>
    <dgm:pt modelId="{5B19738F-9669-44A1-B0E2-81A9CE872063}">
      <dgm:prSet phldrT="[Texto]" custT="1"/>
      <dgm:spPr>
        <a:solidFill>
          <a:schemeClr val="accent5">
            <a:lumMod val="40000"/>
            <a:lumOff val="60000"/>
          </a:schemeClr>
        </a:solidFill>
      </dgm:spPr>
      <dgm:t>
        <a:bodyPr/>
        <a:lstStyle/>
        <a:p>
          <a:r>
            <a:rPr lang="es-ES" sz="1800" dirty="0" smtClean="0">
              <a:solidFill>
                <a:schemeClr val="tx1"/>
              </a:solidFill>
              <a:latin typeface="Arial Narrow" panose="020B0606020202030204" pitchFamily="34" charset="0"/>
            </a:rPr>
            <a:t>Flexible</a:t>
          </a:r>
          <a:endParaRPr lang="es-ES" sz="1800" dirty="0">
            <a:solidFill>
              <a:schemeClr val="tx1"/>
            </a:solidFill>
            <a:latin typeface="Arial Narrow" panose="020B0606020202030204" pitchFamily="34" charset="0"/>
          </a:endParaRPr>
        </a:p>
      </dgm:t>
    </dgm:pt>
    <dgm:pt modelId="{33E59703-DBD3-45A0-8888-A7B888911E2D}" type="parTrans" cxnId="{597457C4-04E9-407F-9E12-F448BA937B66}">
      <dgm:prSet/>
      <dgm:spPr/>
      <dgm:t>
        <a:bodyPr/>
        <a:lstStyle/>
        <a:p>
          <a:endParaRPr lang="es-ES" sz="1800" dirty="0">
            <a:solidFill>
              <a:schemeClr val="tx1"/>
            </a:solidFill>
            <a:latin typeface="Arial Narrow" panose="020B0606020202030204" pitchFamily="34" charset="0"/>
          </a:endParaRPr>
        </a:p>
      </dgm:t>
    </dgm:pt>
    <dgm:pt modelId="{9BE709CF-C642-40DA-80ED-305CF2BC022E}" type="sibTrans" cxnId="{597457C4-04E9-407F-9E12-F448BA937B66}">
      <dgm:prSet/>
      <dgm:spPr/>
      <dgm:t>
        <a:bodyPr/>
        <a:lstStyle/>
        <a:p>
          <a:endParaRPr lang="es-ES" sz="1800" dirty="0">
            <a:solidFill>
              <a:schemeClr val="tx1"/>
            </a:solidFill>
            <a:latin typeface="Arial Narrow" panose="020B0606020202030204" pitchFamily="34" charset="0"/>
          </a:endParaRPr>
        </a:p>
      </dgm:t>
    </dgm:pt>
    <dgm:pt modelId="{3A0BC825-29D8-4448-B725-F0106DDE7C14}">
      <dgm:prSet phldrT="[Texto]" custT="1"/>
      <dgm:spPr/>
      <dgm:t>
        <a:bodyPr/>
        <a:lstStyle/>
        <a:p>
          <a:r>
            <a:rPr lang="es-ES" sz="1800" smtClean="0">
              <a:solidFill>
                <a:schemeClr val="tx1"/>
              </a:solidFill>
              <a:latin typeface="Arial Narrow" panose="020B0606020202030204" pitchFamily="34" charset="0"/>
            </a:rPr>
            <a:t>Potenciar capacidades</a:t>
          </a:r>
          <a:endParaRPr lang="es-ES" sz="1800" dirty="0">
            <a:solidFill>
              <a:schemeClr val="tx1"/>
            </a:solidFill>
            <a:latin typeface="Arial Narrow" panose="020B0606020202030204" pitchFamily="34" charset="0"/>
          </a:endParaRPr>
        </a:p>
      </dgm:t>
    </dgm:pt>
    <dgm:pt modelId="{A5F9421F-0C31-4363-902C-17003707F5E0}" type="parTrans" cxnId="{32CFC69D-D0B0-4570-8577-B008012C31F0}">
      <dgm:prSet/>
      <dgm:spPr/>
      <dgm:t>
        <a:bodyPr/>
        <a:lstStyle/>
        <a:p>
          <a:endParaRPr lang="es-ES" sz="1800" dirty="0">
            <a:solidFill>
              <a:schemeClr val="tx1"/>
            </a:solidFill>
            <a:latin typeface="Arial Narrow" panose="020B0606020202030204" pitchFamily="34" charset="0"/>
          </a:endParaRPr>
        </a:p>
      </dgm:t>
    </dgm:pt>
    <dgm:pt modelId="{CE953E81-1155-4386-BC17-D8C261668E0A}" type="sibTrans" cxnId="{32CFC69D-D0B0-4570-8577-B008012C31F0}">
      <dgm:prSet/>
      <dgm:spPr/>
      <dgm:t>
        <a:bodyPr/>
        <a:lstStyle/>
        <a:p>
          <a:endParaRPr lang="es-ES" sz="1800" dirty="0">
            <a:solidFill>
              <a:schemeClr val="tx1"/>
            </a:solidFill>
            <a:latin typeface="Arial Narrow" panose="020B0606020202030204" pitchFamily="34" charset="0"/>
          </a:endParaRPr>
        </a:p>
      </dgm:t>
    </dgm:pt>
    <dgm:pt modelId="{65492F92-7E43-47F6-981E-8DE2D944CC3D}">
      <dgm:prSet phldrT="[Texto]" custT="1"/>
      <dgm:spPr>
        <a:solidFill>
          <a:schemeClr val="accent2">
            <a:lumMod val="40000"/>
            <a:lumOff val="60000"/>
          </a:schemeClr>
        </a:solidFill>
      </dgm:spPr>
      <dgm:t>
        <a:bodyPr/>
        <a:lstStyle/>
        <a:p>
          <a:r>
            <a:rPr lang="es-ES" sz="1800" dirty="0" smtClean="0">
              <a:solidFill>
                <a:schemeClr val="tx1"/>
              </a:solidFill>
              <a:latin typeface="Arial Narrow" panose="020B0606020202030204" pitchFamily="34" charset="0"/>
            </a:rPr>
            <a:t>Intereses del niño</a:t>
          </a:r>
          <a:endParaRPr lang="es-ES" sz="1800" dirty="0">
            <a:solidFill>
              <a:schemeClr val="tx1"/>
            </a:solidFill>
            <a:latin typeface="Arial Narrow" panose="020B0606020202030204" pitchFamily="34" charset="0"/>
          </a:endParaRPr>
        </a:p>
      </dgm:t>
    </dgm:pt>
    <dgm:pt modelId="{2B0329F9-D290-4BB3-ACD9-8CD8968247BA}" type="parTrans" cxnId="{57BF5A6B-F61A-4441-9F37-AD4EB8ACEC5F}">
      <dgm:prSet/>
      <dgm:spPr/>
      <dgm:t>
        <a:bodyPr/>
        <a:lstStyle/>
        <a:p>
          <a:endParaRPr lang="es-ES" sz="1800" dirty="0">
            <a:solidFill>
              <a:schemeClr val="tx1"/>
            </a:solidFill>
            <a:latin typeface="Arial Narrow" panose="020B0606020202030204" pitchFamily="34" charset="0"/>
          </a:endParaRPr>
        </a:p>
      </dgm:t>
    </dgm:pt>
    <dgm:pt modelId="{94BCF92B-44B9-491B-8AD2-798CC4B54D5A}" type="sibTrans" cxnId="{57BF5A6B-F61A-4441-9F37-AD4EB8ACEC5F}">
      <dgm:prSet/>
      <dgm:spPr/>
      <dgm:t>
        <a:bodyPr/>
        <a:lstStyle/>
        <a:p>
          <a:endParaRPr lang="es-ES" sz="1800" dirty="0">
            <a:solidFill>
              <a:schemeClr val="tx1"/>
            </a:solidFill>
            <a:latin typeface="Arial Narrow" panose="020B0606020202030204" pitchFamily="34" charset="0"/>
          </a:endParaRPr>
        </a:p>
      </dgm:t>
    </dgm:pt>
    <dgm:pt modelId="{0FE3555F-F068-4EA1-8A24-5A6937589A22}">
      <dgm:prSet phldrT="[Texto]" custT="1"/>
      <dgm:spPr>
        <a:solidFill>
          <a:schemeClr val="accent5">
            <a:lumMod val="40000"/>
            <a:lumOff val="60000"/>
          </a:schemeClr>
        </a:solidFill>
      </dgm:spPr>
      <dgm:t>
        <a:bodyPr/>
        <a:lstStyle/>
        <a:p>
          <a:r>
            <a:rPr lang="es-ES" sz="1800" dirty="0" smtClean="0">
              <a:solidFill>
                <a:schemeClr val="tx1"/>
              </a:solidFill>
              <a:latin typeface="Arial Narrow" panose="020B0606020202030204" pitchFamily="34" charset="0"/>
            </a:rPr>
            <a:t>Diversidad del aula</a:t>
          </a:r>
          <a:endParaRPr lang="es-ES" sz="1800" dirty="0">
            <a:solidFill>
              <a:schemeClr val="tx1"/>
            </a:solidFill>
            <a:latin typeface="Arial Narrow" panose="020B0606020202030204" pitchFamily="34" charset="0"/>
          </a:endParaRPr>
        </a:p>
      </dgm:t>
    </dgm:pt>
    <dgm:pt modelId="{41A34D05-C9A8-4B8C-AAC4-ECFD9940A695}" type="parTrans" cxnId="{3C722609-128B-440E-96B9-EDAE8684BBC0}">
      <dgm:prSet/>
      <dgm:spPr/>
      <dgm:t>
        <a:bodyPr/>
        <a:lstStyle/>
        <a:p>
          <a:endParaRPr lang="es-ES"/>
        </a:p>
      </dgm:t>
    </dgm:pt>
    <dgm:pt modelId="{3E8DD394-21FB-421D-BBAC-B5E8754195A2}" type="sibTrans" cxnId="{3C722609-128B-440E-96B9-EDAE8684BBC0}">
      <dgm:prSet/>
      <dgm:spPr/>
      <dgm:t>
        <a:bodyPr/>
        <a:lstStyle/>
        <a:p>
          <a:endParaRPr lang="es-ES"/>
        </a:p>
      </dgm:t>
    </dgm:pt>
    <dgm:pt modelId="{5C46AA73-2E49-4047-AA70-8C116DEA115C}" type="pres">
      <dgm:prSet presAssocID="{CEEE4A1F-7D91-4A3B-BD6A-9AC9CE2236C0}" presName="cycle" presStyleCnt="0">
        <dgm:presLayoutVars>
          <dgm:dir/>
          <dgm:resizeHandles val="exact"/>
        </dgm:presLayoutVars>
      </dgm:prSet>
      <dgm:spPr/>
      <dgm:t>
        <a:bodyPr/>
        <a:lstStyle/>
        <a:p>
          <a:endParaRPr lang="es-ES"/>
        </a:p>
      </dgm:t>
    </dgm:pt>
    <dgm:pt modelId="{51FCD380-D01F-458D-A16A-9397ED153B31}" type="pres">
      <dgm:prSet presAssocID="{BE6B24CC-D5FB-4779-AD18-47D37938451D}" presName="node" presStyleLbl="node1" presStyleIdx="0" presStyleCnt="5">
        <dgm:presLayoutVars>
          <dgm:bulletEnabled val="1"/>
        </dgm:presLayoutVars>
      </dgm:prSet>
      <dgm:spPr/>
      <dgm:t>
        <a:bodyPr/>
        <a:lstStyle/>
        <a:p>
          <a:endParaRPr lang="es-ES"/>
        </a:p>
      </dgm:t>
    </dgm:pt>
    <dgm:pt modelId="{3CF72061-4F3B-4FF3-A15E-989BCD6C6609}" type="pres">
      <dgm:prSet presAssocID="{BE6B24CC-D5FB-4779-AD18-47D37938451D}" presName="spNode" presStyleCnt="0"/>
      <dgm:spPr/>
    </dgm:pt>
    <dgm:pt modelId="{16531B5B-2A70-4EE1-A52A-5278FDE94E79}" type="pres">
      <dgm:prSet presAssocID="{58EEBC8E-2F66-44EB-A0FF-DEBAF1827411}" presName="sibTrans" presStyleLbl="sibTrans1D1" presStyleIdx="0" presStyleCnt="5"/>
      <dgm:spPr/>
      <dgm:t>
        <a:bodyPr/>
        <a:lstStyle/>
        <a:p>
          <a:endParaRPr lang="es-ES"/>
        </a:p>
      </dgm:t>
    </dgm:pt>
    <dgm:pt modelId="{A144B850-510B-4CF0-998B-10189261A62D}" type="pres">
      <dgm:prSet presAssocID="{5B19738F-9669-44A1-B0E2-81A9CE872063}" presName="node" presStyleLbl="node1" presStyleIdx="1" presStyleCnt="5">
        <dgm:presLayoutVars>
          <dgm:bulletEnabled val="1"/>
        </dgm:presLayoutVars>
      </dgm:prSet>
      <dgm:spPr/>
      <dgm:t>
        <a:bodyPr/>
        <a:lstStyle/>
        <a:p>
          <a:endParaRPr lang="es-ES"/>
        </a:p>
      </dgm:t>
    </dgm:pt>
    <dgm:pt modelId="{121E9281-73CB-403B-A377-1BE78837BC3C}" type="pres">
      <dgm:prSet presAssocID="{5B19738F-9669-44A1-B0E2-81A9CE872063}" presName="spNode" presStyleCnt="0"/>
      <dgm:spPr/>
    </dgm:pt>
    <dgm:pt modelId="{12D5BCF9-27CE-46B0-B31E-5C687BDA97CA}" type="pres">
      <dgm:prSet presAssocID="{9BE709CF-C642-40DA-80ED-305CF2BC022E}" presName="sibTrans" presStyleLbl="sibTrans1D1" presStyleIdx="1" presStyleCnt="5"/>
      <dgm:spPr/>
      <dgm:t>
        <a:bodyPr/>
        <a:lstStyle/>
        <a:p>
          <a:endParaRPr lang="es-ES"/>
        </a:p>
      </dgm:t>
    </dgm:pt>
    <dgm:pt modelId="{3703B3C9-97F7-4EE3-B913-373DF7E465E4}" type="pres">
      <dgm:prSet presAssocID="{0FE3555F-F068-4EA1-8A24-5A6937589A22}" presName="node" presStyleLbl="node1" presStyleIdx="2" presStyleCnt="5">
        <dgm:presLayoutVars>
          <dgm:bulletEnabled val="1"/>
        </dgm:presLayoutVars>
      </dgm:prSet>
      <dgm:spPr/>
      <dgm:t>
        <a:bodyPr/>
        <a:lstStyle/>
        <a:p>
          <a:endParaRPr lang="es-ES"/>
        </a:p>
      </dgm:t>
    </dgm:pt>
    <dgm:pt modelId="{64EE094B-432E-4922-B1F8-48640DB130AB}" type="pres">
      <dgm:prSet presAssocID="{0FE3555F-F068-4EA1-8A24-5A6937589A22}" presName="spNode" presStyleCnt="0"/>
      <dgm:spPr/>
    </dgm:pt>
    <dgm:pt modelId="{F6876501-A3DE-4B79-B53A-3F7D974E3961}" type="pres">
      <dgm:prSet presAssocID="{3E8DD394-21FB-421D-BBAC-B5E8754195A2}" presName="sibTrans" presStyleLbl="sibTrans1D1" presStyleIdx="2" presStyleCnt="5"/>
      <dgm:spPr/>
      <dgm:t>
        <a:bodyPr/>
        <a:lstStyle/>
        <a:p>
          <a:endParaRPr lang="es-ES"/>
        </a:p>
      </dgm:t>
    </dgm:pt>
    <dgm:pt modelId="{6161F56C-389D-4D73-9B79-C45909F30800}" type="pres">
      <dgm:prSet presAssocID="{3A0BC825-29D8-4448-B725-F0106DDE7C14}" presName="node" presStyleLbl="node1" presStyleIdx="3" presStyleCnt="5">
        <dgm:presLayoutVars>
          <dgm:bulletEnabled val="1"/>
        </dgm:presLayoutVars>
      </dgm:prSet>
      <dgm:spPr/>
      <dgm:t>
        <a:bodyPr/>
        <a:lstStyle/>
        <a:p>
          <a:endParaRPr lang="es-ES"/>
        </a:p>
      </dgm:t>
    </dgm:pt>
    <dgm:pt modelId="{EC5F7C33-EB04-4807-8F90-CF66C48898E2}" type="pres">
      <dgm:prSet presAssocID="{3A0BC825-29D8-4448-B725-F0106DDE7C14}" presName="spNode" presStyleCnt="0"/>
      <dgm:spPr/>
    </dgm:pt>
    <dgm:pt modelId="{16F4DD08-480F-41C9-9DFA-F216899C7D3B}" type="pres">
      <dgm:prSet presAssocID="{CE953E81-1155-4386-BC17-D8C261668E0A}" presName="sibTrans" presStyleLbl="sibTrans1D1" presStyleIdx="3" presStyleCnt="5"/>
      <dgm:spPr/>
      <dgm:t>
        <a:bodyPr/>
        <a:lstStyle/>
        <a:p>
          <a:endParaRPr lang="es-ES"/>
        </a:p>
      </dgm:t>
    </dgm:pt>
    <dgm:pt modelId="{0B85EF9B-ABA5-434E-8054-D4E5EA1A8498}" type="pres">
      <dgm:prSet presAssocID="{65492F92-7E43-47F6-981E-8DE2D944CC3D}" presName="node" presStyleLbl="node1" presStyleIdx="4" presStyleCnt="5">
        <dgm:presLayoutVars>
          <dgm:bulletEnabled val="1"/>
        </dgm:presLayoutVars>
      </dgm:prSet>
      <dgm:spPr/>
      <dgm:t>
        <a:bodyPr/>
        <a:lstStyle/>
        <a:p>
          <a:endParaRPr lang="es-ES"/>
        </a:p>
      </dgm:t>
    </dgm:pt>
    <dgm:pt modelId="{00C9F181-2717-454D-A9D1-9D6A9CD27388}" type="pres">
      <dgm:prSet presAssocID="{65492F92-7E43-47F6-981E-8DE2D944CC3D}" presName="spNode" presStyleCnt="0"/>
      <dgm:spPr/>
    </dgm:pt>
    <dgm:pt modelId="{22F70155-8ECC-47EB-A934-314164AC3C6B}" type="pres">
      <dgm:prSet presAssocID="{94BCF92B-44B9-491B-8AD2-798CC4B54D5A}" presName="sibTrans" presStyleLbl="sibTrans1D1" presStyleIdx="4" presStyleCnt="5"/>
      <dgm:spPr/>
      <dgm:t>
        <a:bodyPr/>
        <a:lstStyle/>
        <a:p>
          <a:endParaRPr lang="es-ES"/>
        </a:p>
      </dgm:t>
    </dgm:pt>
  </dgm:ptLst>
  <dgm:cxnLst>
    <dgm:cxn modelId="{AD192296-FD6B-4AA6-A773-CE8D4DC09445}" type="presOf" srcId="{3E8DD394-21FB-421D-BBAC-B5E8754195A2}" destId="{F6876501-A3DE-4B79-B53A-3F7D974E3961}" srcOrd="0" destOrd="0" presId="urn:microsoft.com/office/officeart/2005/8/layout/cycle5"/>
    <dgm:cxn modelId="{FCEC4A3E-0204-401D-92E8-DD9F1D7339A3}" srcId="{CEEE4A1F-7D91-4A3B-BD6A-9AC9CE2236C0}" destId="{BE6B24CC-D5FB-4779-AD18-47D37938451D}" srcOrd="0" destOrd="0" parTransId="{F8219FFF-CFEE-48D6-B97E-7EAA54EDC45E}" sibTransId="{58EEBC8E-2F66-44EB-A0FF-DEBAF1827411}"/>
    <dgm:cxn modelId="{84891BB4-9017-43A4-A0D2-2F1DB535949E}" type="presOf" srcId="{3A0BC825-29D8-4448-B725-F0106DDE7C14}" destId="{6161F56C-389D-4D73-9B79-C45909F30800}" srcOrd="0" destOrd="0" presId="urn:microsoft.com/office/officeart/2005/8/layout/cycle5"/>
    <dgm:cxn modelId="{C26310F9-31F2-42D4-B01F-C6A27DD019F9}" type="presOf" srcId="{58EEBC8E-2F66-44EB-A0FF-DEBAF1827411}" destId="{16531B5B-2A70-4EE1-A52A-5278FDE94E79}" srcOrd="0" destOrd="0" presId="urn:microsoft.com/office/officeart/2005/8/layout/cycle5"/>
    <dgm:cxn modelId="{9C3F1AF3-895F-4892-B92D-CBB0AA9B988E}" type="presOf" srcId="{CEEE4A1F-7D91-4A3B-BD6A-9AC9CE2236C0}" destId="{5C46AA73-2E49-4047-AA70-8C116DEA115C}" srcOrd="0" destOrd="0" presId="urn:microsoft.com/office/officeart/2005/8/layout/cycle5"/>
    <dgm:cxn modelId="{D61A94F3-0750-4032-8112-DAC210A9EAF5}" type="presOf" srcId="{94BCF92B-44B9-491B-8AD2-798CC4B54D5A}" destId="{22F70155-8ECC-47EB-A934-314164AC3C6B}" srcOrd="0" destOrd="0" presId="urn:microsoft.com/office/officeart/2005/8/layout/cycle5"/>
    <dgm:cxn modelId="{C004BE18-4F89-487C-B834-9DAF4EC3D3BE}" type="presOf" srcId="{0FE3555F-F068-4EA1-8A24-5A6937589A22}" destId="{3703B3C9-97F7-4EE3-B913-373DF7E465E4}" srcOrd="0" destOrd="0" presId="urn:microsoft.com/office/officeart/2005/8/layout/cycle5"/>
    <dgm:cxn modelId="{32CFC69D-D0B0-4570-8577-B008012C31F0}" srcId="{CEEE4A1F-7D91-4A3B-BD6A-9AC9CE2236C0}" destId="{3A0BC825-29D8-4448-B725-F0106DDE7C14}" srcOrd="3" destOrd="0" parTransId="{A5F9421F-0C31-4363-902C-17003707F5E0}" sibTransId="{CE953E81-1155-4386-BC17-D8C261668E0A}"/>
    <dgm:cxn modelId="{E74F54AC-FC15-4CDE-B8B0-48E97E770521}" type="presOf" srcId="{BE6B24CC-D5FB-4779-AD18-47D37938451D}" destId="{51FCD380-D01F-458D-A16A-9397ED153B31}" srcOrd="0" destOrd="0" presId="urn:microsoft.com/office/officeart/2005/8/layout/cycle5"/>
    <dgm:cxn modelId="{3626DB39-B7E1-4409-A1E2-C65EDE58B3BE}" type="presOf" srcId="{CE953E81-1155-4386-BC17-D8C261668E0A}" destId="{16F4DD08-480F-41C9-9DFA-F216899C7D3B}" srcOrd="0" destOrd="0" presId="urn:microsoft.com/office/officeart/2005/8/layout/cycle5"/>
    <dgm:cxn modelId="{597457C4-04E9-407F-9E12-F448BA937B66}" srcId="{CEEE4A1F-7D91-4A3B-BD6A-9AC9CE2236C0}" destId="{5B19738F-9669-44A1-B0E2-81A9CE872063}" srcOrd="1" destOrd="0" parTransId="{33E59703-DBD3-45A0-8888-A7B888911E2D}" sibTransId="{9BE709CF-C642-40DA-80ED-305CF2BC022E}"/>
    <dgm:cxn modelId="{2C62BE1E-F590-4442-8C0E-34A70E864C43}" type="presOf" srcId="{65492F92-7E43-47F6-981E-8DE2D944CC3D}" destId="{0B85EF9B-ABA5-434E-8054-D4E5EA1A8498}" srcOrd="0" destOrd="0" presId="urn:microsoft.com/office/officeart/2005/8/layout/cycle5"/>
    <dgm:cxn modelId="{12F0CE67-96BB-45CA-B086-1EA01268452F}" type="presOf" srcId="{5B19738F-9669-44A1-B0E2-81A9CE872063}" destId="{A144B850-510B-4CF0-998B-10189261A62D}" srcOrd="0" destOrd="0" presId="urn:microsoft.com/office/officeart/2005/8/layout/cycle5"/>
    <dgm:cxn modelId="{39523D73-D439-4412-9304-9AB2182DF435}" type="presOf" srcId="{9BE709CF-C642-40DA-80ED-305CF2BC022E}" destId="{12D5BCF9-27CE-46B0-B31E-5C687BDA97CA}" srcOrd="0" destOrd="0" presId="urn:microsoft.com/office/officeart/2005/8/layout/cycle5"/>
    <dgm:cxn modelId="{3C722609-128B-440E-96B9-EDAE8684BBC0}" srcId="{CEEE4A1F-7D91-4A3B-BD6A-9AC9CE2236C0}" destId="{0FE3555F-F068-4EA1-8A24-5A6937589A22}" srcOrd="2" destOrd="0" parTransId="{41A34D05-C9A8-4B8C-AAC4-ECFD9940A695}" sibTransId="{3E8DD394-21FB-421D-BBAC-B5E8754195A2}"/>
    <dgm:cxn modelId="{57BF5A6B-F61A-4441-9F37-AD4EB8ACEC5F}" srcId="{CEEE4A1F-7D91-4A3B-BD6A-9AC9CE2236C0}" destId="{65492F92-7E43-47F6-981E-8DE2D944CC3D}" srcOrd="4" destOrd="0" parTransId="{2B0329F9-D290-4BB3-ACD9-8CD8968247BA}" sibTransId="{94BCF92B-44B9-491B-8AD2-798CC4B54D5A}"/>
    <dgm:cxn modelId="{46D0BE96-CC4F-4C2B-BB09-576AE49420C8}" type="presParOf" srcId="{5C46AA73-2E49-4047-AA70-8C116DEA115C}" destId="{51FCD380-D01F-458D-A16A-9397ED153B31}" srcOrd="0" destOrd="0" presId="urn:microsoft.com/office/officeart/2005/8/layout/cycle5"/>
    <dgm:cxn modelId="{6A9C0EC4-7085-423A-B42B-96FA03DA4426}" type="presParOf" srcId="{5C46AA73-2E49-4047-AA70-8C116DEA115C}" destId="{3CF72061-4F3B-4FF3-A15E-989BCD6C6609}" srcOrd="1" destOrd="0" presId="urn:microsoft.com/office/officeart/2005/8/layout/cycle5"/>
    <dgm:cxn modelId="{E471FF4E-7A4D-4634-99D1-437C1109FC20}" type="presParOf" srcId="{5C46AA73-2E49-4047-AA70-8C116DEA115C}" destId="{16531B5B-2A70-4EE1-A52A-5278FDE94E79}" srcOrd="2" destOrd="0" presId="urn:microsoft.com/office/officeart/2005/8/layout/cycle5"/>
    <dgm:cxn modelId="{3B76ADA7-3DEC-4233-B4EB-F52EB3B89EF5}" type="presParOf" srcId="{5C46AA73-2E49-4047-AA70-8C116DEA115C}" destId="{A144B850-510B-4CF0-998B-10189261A62D}" srcOrd="3" destOrd="0" presId="urn:microsoft.com/office/officeart/2005/8/layout/cycle5"/>
    <dgm:cxn modelId="{BD71B890-5D7C-4430-BE77-A0E4C255E864}" type="presParOf" srcId="{5C46AA73-2E49-4047-AA70-8C116DEA115C}" destId="{121E9281-73CB-403B-A377-1BE78837BC3C}" srcOrd="4" destOrd="0" presId="urn:microsoft.com/office/officeart/2005/8/layout/cycle5"/>
    <dgm:cxn modelId="{849C2115-8CDA-4388-81AF-239565B9AF79}" type="presParOf" srcId="{5C46AA73-2E49-4047-AA70-8C116DEA115C}" destId="{12D5BCF9-27CE-46B0-B31E-5C687BDA97CA}" srcOrd="5" destOrd="0" presId="urn:microsoft.com/office/officeart/2005/8/layout/cycle5"/>
    <dgm:cxn modelId="{6A55E836-0A2F-4FB9-AC41-E90AF70053DA}" type="presParOf" srcId="{5C46AA73-2E49-4047-AA70-8C116DEA115C}" destId="{3703B3C9-97F7-4EE3-B913-373DF7E465E4}" srcOrd="6" destOrd="0" presId="urn:microsoft.com/office/officeart/2005/8/layout/cycle5"/>
    <dgm:cxn modelId="{890BF1D1-BA1E-4CD8-9D5C-469D42ACC15A}" type="presParOf" srcId="{5C46AA73-2E49-4047-AA70-8C116DEA115C}" destId="{64EE094B-432E-4922-B1F8-48640DB130AB}" srcOrd="7" destOrd="0" presId="urn:microsoft.com/office/officeart/2005/8/layout/cycle5"/>
    <dgm:cxn modelId="{B6853BF9-D7DC-4D97-8FE7-F0FCF599DD5E}" type="presParOf" srcId="{5C46AA73-2E49-4047-AA70-8C116DEA115C}" destId="{F6876501-A3DE-4B79-B53A-3F7D974E3961}" srcOrd="8" destOrd="0" presId="urn:microsoft.com/office/officeart/2005/8/layout/cycle5"/>
    <dgm:cxn modelId="{E45CFB14-4E46-4FED-A4BA-F0DA280710AF}" type="presParOf" srcId="{5C46AA73-2E49-4047-AA70-8C116DEA115C}" destId="{6161F56C-389D-4D73-9B79-C45909F30800}" srcOrd="9" destOrd="0" presId="urn:microsoft.com/office/officeart/2005/8/layout/cycle5"/>
    <dgm:cxn modelId="{843D59A7-9E16-4FD5-8E5A-FD80AF54E28C}" type="presParOf" srcId="{5C46AA73-2E49-4047-AA70-8C116DEA115C}" destId="{EC5F7C33-EB04-4807-8F90-CF66C48898E2}" srcOrd="10" destOrd="0" presId="urn:microsoft.com/office/officeart/2005/8/layout/cycle5"/>
    <dgm:cxn modelId="{00060045-B218-44EB-82E7-DF2930E80A6A}" type="presParOf" srcId="{5C46AA73-2E49-4047-AA70-8C116DEA115C}" destId="{16F4DD08-480F-41C9-9DFA-F216899C7D3B}" srcOrd="11" destOrd="0" presId="urn:microsoft.com/office/officeart/2005/8/layout/cycle5"/>
    <dgm:cxn modelId="{089A2578-59BA-45EB-9953-BB1BE1D5BC9F}" type="presParOf" srcId="{5C46AA73-2E49-4047-AA70-8C116DEA115C}" destId="{0B85EF9B-ABA5-434E-8054-D4E5EA1A8498}" srcOrd="12" destOrd="0" presId="urn:microsoft.com/office/officeart/2005/8/layout/cycle5"/>
    <dgm:cxn modelId="{829CA6A8-5C08-42F3-B0EB-E3109E094C72}" type="presParOf" srcId="{5C46AA73-2E49-4047-AA70-8C116DEA115C}" destId="{00C9F181-2717-454D-A9D1-9D6A9CD27388}" srcOrd="13" destOrd="0" presId="urn:microsoft.com/office/officeart/2005/8/layout/cycle5"/>
    <dgm:cxn modelId="{43BA954F-24E8-4630-940F-1CCA9DCCFB32}" type="presParOf" srcId="{5C46AA73-2E49-4047-AA70-8C116DEA115C}" destId="{22F70155-8ECC-47EB-A934-314164AC3C6B}" srcOrd="14" destOrd="0" presId="urn:microsoft.com/office/officeart/2005/8/layout/cycle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AA4DF22-A0C9-4057-AC01-6EB1E82E3241}" type="doc">
      <dgm:prSet loTypeId="urn:microsoft.com/office/officeart/2005/8/layout/cycle2" loCatId="cycle" qsTypeId="urn:microsoft.com/office/officeart/2005/8/quickstyle/simple1" qsCatId="simple" csTypeId="urn:microsoft.com/office/officeart/2005/8/colors/colorful4" csCatId="colorful" phldr="1"/>
      <dgm:spPr/>
      <dgm:t>
        <a:bodyPr/>
        <a:lstStyle/>
        <a:p>
          <a:endParaRPr lang="es-EC"/>
        </a:p>
      </dgm:t>
    </dgm:pt>
    <dgm:pt modelId="{255739A2-9F5D-4322-B25A-87E5E7D81CF2}">
      <dgm:prSet phldrT="[Texto]" custT="1"/>
      <dgm:spPr>
        <a:solidFill>
          <a:srgbClr val="FF9999"/>
        </a:solidFill>
      </dgm:spPr>
      <dgm:t>
        <a:bodyPr/>
        <a:lstStyle/>
        <a:p>
          <a:r>
            <a:rPr lang="es-EC" sz="1800" dirty="0" smtClean="0">
              <a:solidFill>
                <a:schemeClr val="tx1"/>
              </a:solidFill>
              <a:latin typeface="Arial Narrow" panose="020B0606020202030204" pitchFamily="34" charset="0"/>
            </a:rPr>
            <a:t>Enfoque</a:t>
          </a:r>
          <a:endParaRPr lang="es-EC" sz="1800" dirty="0">
            <a:solidFill>
              <a:schemeClr val="tx1"/>
            </a:solidFill>
            <a:latin typeface="Arial Narrow" panose="020B0606020202030204" pitchFamily="34" charset="0"/>
          </a:endParaRPr>
        </a:p>
      </dgm:t>
    </dgm:pt>
    <dgm:pt modelId="{ECC120FB-1A31-48EB-B617-F5D02306578A}" type="parTrans" cxnId="{C904627A-8C90-427D-A93D-8D14F000A428}">
      <dgm:prSet/>
      <dgm:spPr/>
      <dgm:t>
        <a:bodyPr/>
        <a:lstStyle/>
        <a:p>
          <a:endParaRPr lang="es-EC" sz="1800">
            <a:solidFill>
              <a:schemeClr val="tx1"/>
            </a:solidFill>
            <a:latin typeface="Arial Narrow" panose="020B0606020202030204" pitchFamily="34" charset="0"/>
          </a:endParaRPr>
        </a:p>
      </dgm:t>
    </dgm:pt>
    <dgm:pt modelId="{C794547B-92FB-4765-B049-64F39E4C0FF2}" type="sibTrans" cxnId="{C904627A-8C90-427D-A93D-8D14F000A428}">
      <dgm:prSet custT="1"/>
      <dgm:spPr>
        <a:solidFill>
          <a:srgbClr val="FF9999"/>
        </a:solidFill>
      </dgm:spPr>
      <dgm:t>
        <a:bodyPr/>
        <a:lstStyle/>
        <a:p>
          <a:endParaRPr lang="es-EC" sz="1800" dirty="0">
            <a:solidFill>
              <a:schemeClr val="tx1"/>
            </a:solidFill>
            <a:latin typeface="Arial Narrow" panose="020B0606020202030204" pitchFamily="34" charset="0"/>
          </a:endParaRPr>
        </a:p>
      </dgm:t>
    </dgm:pt>
    <dgm:pt modelId="{5F97ED83-90E8-43D1-99EC-77A45AF365E5}">
      <dgm:prSet phldrT="[Texto]" custT="1"/>
      <dgm:spPr>
        <a:solidFill>
          <a:srgbClr val="FFC000"/>
        </a:solidFill>
      </dgm:spPr>
      <dgm:t>
        <a:bodyPr/>
        <a:lstStyle/>
        <a:p>
          <a:r>
            <a:rPr lang="es-EC" sz="1800" dirty="0" smtClean="0">
              <a:solidFill>
                <a:schemeClr val="tx1"/>
              </a:solidFill>
              <a:latin typeface="Arial Narrow" panose="020B0606020202030204" pitchFamily="34" charset="0"/>
            </a:rPr>
            <a:t>Finalidad </a:t>
          </a:r>
          <a:endParaRPr lang="es-EC" sz="1800" dirty="0">
            <a:solidFill>
              <a:schemeClr val="tx1"/>
            </a:solidFill>
            <a:latin typeface="Arial Narrow" panose="020B0606020202030204" pitchFamily="34" charset="0"/>
          </a:endParaRPr>
        </a:p>
      </dgm:t>
    </dgm:pt>
    <dgm:pt modelId="{81E32728-021C-4352-B38A-0CD6863E8575}" type="parTrans" cxnId="{1ECAFB26-92A5-43E4-B7C6-23D827D64A8F}">
      <dgm:prSet/>
      <dgm:spPr/>
      <dgm:t>
        <a:bodyPr/>
        <a:lstStyle/>
        <a:p>
          <a:endParaRPr lang="es-EC" sz="1800">
            <a:solidFill>
              <a:schemeClr val="tx1"/>
            </a:solidFill>
            <a:latin typeface="Arial Narrow" panose="020B0606020202030204" pitchFamily="34" charset="0"/>
          </a:endParaRPr>
        </a:p>
      </dgm:t>
    </dgm:pt>
    <dgm:pt modelId="{A2C6FADB-5350-4D1A-9AFE-FECB59EC04CA}" type="sibTrans" cxnId="{1ECAFB26-92A5-43E4-B7C6-23D827D64A8F}">
      <dgm:prSet custT="1"/>
      <dgm:spPr>
        <a:solidFill>
          <a:srgbClr val="FFC000"/>
        </a:solidFill>
      </dgm:spPr>
      <dgm:t>
        <a:bodyPr/>
        <a:lstStyle/>
        <a:p>
          <a:endParaRPr lang="es-EC" sz="1800" dirty="0">
            <a:solidFill>
              <a:schemeClr val="tx1"/>
            </a:solidFill>
            <a:latin typeface="Arial Narrow" panose="020B0606020202030204" pitchFamily="34" charset="0"/>
          </a:endParaRPr>
        </a:p>
      </dgm:t>
    </dgm:pt>
    <dgm:pt modelId="{28855A13-1053-46CB-8AC9-46DB06E95C42}">
      <dgm:prSet phldrT="[Texto]" custT="1"/>
      <dgm:spPr/>
      <dgm:t>
        <a:bodyPr/>
        <a:lstStyle/>
        <a:p>
          <a:r>
            <a:rPr lang="es-EC" sz="1800" dirty="0" smtClean="0">
              <a:solidFill>
                <a:schemeClr val="tx1"/>
              </a:solidFill>
              <a:latin typeface="Arial Narrow" panose="020B0606020202030204" pitchFamily="34" charset="0"/>
            </a:rPr>
            <a:t>Alcance </a:t>
          </a:r>
          <a:endParaRPr lang="es-EC" sz="1800" dirty="0">
            <a:solidFill>
              <a:schemeClr val="tx1"/>
            </a:solidFill>
            <a:latin typeface="Arial Narrow" panose="020B0606020202030204" pitchFamily="34" charset="0"/>
          </a:endParaRPr>
        </a:p>
      </dgm:t>
    </dgm:pt>
    <dgm:pt modelId="{9467523B-40C3-4764-8E6B-1E16EE7E1AAA}" type="parTrans" cxnId="{A7730442-CEC8-4D7D-A9DB-CF82694E2198}">
      <dgm:prSet/>
      <dgm:spPr/>
      <dgm:t>
        <a:bodyPr/>
        <a:lstStyle/>
        <a:p>
          <a:endParaRPr lang="es-EC" sz="1800">
            <a:solidFill>
              <a:schemeClr val="tx1"/>
            </a:solidFill>
            <a:latin typeface="Arial Narrow" panose="020B0606020202030204" pitchFamily="34" charset="0"/>
          </a:endParaRPr>
        </a:p>
      </dgm:t>
    </dgm:pt>
    <dgm:pt modelId="{F3A77B5B-72ED-4B60-9968-397BA2659394}" type="sibTrans" cxnId="{A7730442-CEC8-4D7D-A9DB-CF82694E2198}">
      <dgm:prSet custT="1"/>
      <dgm:spPr/>
      <dgm:t>
        <a:bodyPr/>
        <a:lstStyle/>
        <a:p>
          <a:endParaRPr lang="es-EC" sz="1800" dirty="0">
            <a:solidFill>
              <a:schemeClr val="tx1"/>
            </a:solidFill>
            <a:latin typeface="Arial Narrow" panose="020B0606020202030204" pitchFamily="34" charset="0"/>
          </a:endParaRPr>
        </a:p>
      </dgm:t>
    </dgm:pt>
    <dgm:pt modelId="{BBABA15C-E362-482F-9283-5E887C918645}">
      <dgm:prSet phldrT="[Texto]" custT="1"/>
      <dgm:spPr/>
      <dgm:t>
        <a:bodyPr/>
        <a:lstStyle/>
        <a:p>
          <a:r>
            <a:rPr lang="es-EC" sz="1800" dirty="0" smtClean="0">
              <a:solidFill>
                <a:schemeClr val="tx1"/>
              </a:solidFill>
              <a:latin typeface="Arial Narrow" panose="020B0606020202030204" pitchFamily="34" charset="0"/>
            </a:rPr>
            <a:t>Diseño </a:t>
          </a:r>
          <a:endParaRPr lang="es-EC" sz="1800" dirty="0">
            <a:solidFill>
              <a:schemeClr val="tx1"/>
            </a:solidFill>
            <a:latin typeface="Arial Narrow" panose="020B0606020202030204" pitchFamily="34" charset="0"/>
          </a:endParaRPr>
        </a:p>
      </dgm:t>
    </dgm:pt>
    <dgm:pt modelId="{52F0FF68-3853-4B25-A96E-D6D0AF045884}" type="parTrans" cxnId="{084CA245-3133-422F-A8AA-1C01F06FFAA9}">
      <dgm:prSet/>
      <dgm:spPr/>
      <dgm:t>
        <a:bodyPr/>
        <a:lstStyle/>
        <a:p>
          <a:endParaRPr lang="es-EC" sz="1800">
            <a:solidFill>
              <a:schemeClr val="tx1"/>
            </a:solidFill>
            <a:latin typeface="Arial Narrow" panose="020B0606020202030204" pitchFamily="34" charset="0"/>
          </a:endParaRPr>
        </a:p>
      </dgm:t>
    </dgm:pt>
    <dgm:pt modelId="{04DF8027-069E-4050-88BB-BD6B241EC7B7}" type="sibTrans" cxnId="{084CA245-3133-422F-A8AA-1C01F06FFAA9}">
      <dgm:prSet custT="1"/>
      <dgm:spPr/>
      <dgm:t>
        <a:bodyPr/>
        <a:lstStyle/>
        <a:p>
          <a:endParaRPr lang="es-EC" sz="1800" dirty="0">
            <a:solidFill>
              <a:schemeClr val="tx1"/>
            </a:solidFill>
            <a:latin typeface="Arial Narrow" panose="020B0606020202030204" pitchFamily="34" charset="0"/>
          </a:endParaRPr>
        </a:p>
      </dgm:t>
    </dgm:pt>
    <dgm:pt modelId="{D0235378-3323-4026-B912-B5048C0CC29F}">
      <dgm:prSet phldrT="[Texto]" custT="1"/>
      <dgm:spPr>
        <a:solidFill>
          <a:srgbClr val="FFFF00"/>
        </a:solidFill>
      </dgm:spPr>
      <dgm:t>
        <a:bodyPr/>
        <a:lstStyle/>
        <a:p>
          <a:r>
            <a:rPr lang="es-EC" sz="1800" dirty="0" smtClean="0">
              <a:solidFill>
                <a:schemeClr val="tx1"/>
              </a:solidFill>
              <a:latin typeface="Arial Narrow" panose="020B0606020202030204" pitchFamily="34" charset="0"/>
            </a:rPr>
            <a:t>Población </a:t>
          </a:r>
          <a:endParaRPr lang="es-EC" sz="1800" dirty="0">
            <a:solidFill>
              <a:schemeClr val="tx1"/>
            </a:solidFill>
            <a:latin typeface="Arial Narrow" panose="020B0606020202030204" pitchFamily="34" charset="0"/>
          </a:endParaRPr>
        </a:p>
      </dgm:t>
    </dgm:pt>
    <dgm:pt modelId="{A0FE34EB-FDBE-4E21-A070-C2E477924B07}" type="parTrans" cxnId="{56657C88-8E6E-46EE-A12B-0DC4CB930716}">
      <dgm:prSet/>
      <dgm:spPr/>
      <dgm:t>
        <a:bodyPr/>
        <a:lstStyle/>
        <a:p>
          <a:endParaRPr lang="es-EC" sz="1800">
            <a:solidFill>
              <a:schemeClr val="tx1"/>
            </a:solidFill>
            <a:latin typeface="Arial Narrow" panose="020B0606020202030204" pitchFamily="34" charset="0"/>
          </a:endParaRPr>
        </a:p>
      </dgm:t>
    </dgm:pt>
    <dgm:pt modelId="{018B9784-C5DF-4873-85F8-2DC12CAF0930}" type="sibTrans" cxnId="{56657C88-8E6E-46EE-A12B-0DC4CB930716}">
      <dgm:prSet custT="1"/>
      <dgm:spPr>
        <a:solidFill>
          <a:srgbClr val="FFFF00"/>
        </a:solidFill>
      </dgm:spPr>
      <dgm:t>
        <a:bodyPr/>
        <a:lstStyle/>
        <a:p>
          <a:endParaRPr lang="es-EC" sz="1800" dirty="0">
            <a:solidFill>
              <a:schemeClr val="tx1"/>
            </a:solidFill>
            <a:latin typeface="Arial Narrow" panose="020B0606020202030204" pitchFamily="34" charset="0"/>
          </a:endParaRPr>
        </a:p>
      </dgm:t>
    </dgm:pt>
    <dgm:pt modelId="{C03D734B-6D00-49CA-A3C7-1807565A6EB2}" type="pres">
      <dgm:prSet presAssocID="{DAA4DF22-A0C9-4057-AC01-6EB1E82E3241}" presName="cycle" presStyleCnt="0">
        <dgm:presLayoutVars>
          <dgm:dir/>
          <dgm:resizeHandles val="exact"/>
        </dgm:presLayoutVars>
      </dgm:prSet>
      <dgm:spPr/>
      <dgm:t>
        <a:bodyPr/>
        <a:lstStyle/>
        <a:p>
          <a:endParaRPr lang="es-ES"/>
        </a:p>
      </dgm:t>
    </dgm:pt>
    <dgm:pt modelId="{29E243AA-637E-497E-8638-0122719F6C66}" type="pres">
      <dgm:prSet presAssocID="{255739A2-9F5D-4322-B25A-87E5E7D81CF2}" presName="node" presStyleLbl="node1" presStyleIdx="0" presStyleCnt="5" custRadScaleRad="99068" custRadScaleInc="-1242">
        <dgm:presLayoutVars>
          <dgm:bulletEnabled val="1"/>
        </dgm:presLayoutVars>
      </dgm:prSet>
      <dgm:spPr/>
      <dgm:t>
        <a:bodyPr/>
        <a:lstStyle/>
        <a:p>
          <a:endParaRPr lang="es-EC"/>
        </a:p>
      </dgm:t>
    </dgm:pt>
    <dgm:pt modelId="{723CB287-96A9-4514-8DB8-FC22F4B0C89B}" type="pres">
      <dgm:prSet presAssocID="{C794547B-92FB-4765-B049-64F39E4C0FF2}" presName="sibTrans" presStyleLbl="sibTrans2D1" presStyleIdx="0" presStyleCnt="5"/>
      <dgm:spPr/>
      <dgm:t>
        <a:bodyPr/>
        <a:lstStyle/>
        <a:p>
          <a:endParaRPr lang="es-ES"/>
        </a:p>
      </dgm:t>
    </dgm:pt>
    <dgm:pt modelId="{0894F752-3C87-4FCC-A010-5DB32BF04F13}" type="pres">
      <dgm:prSet presAssocID="{C794547B-92FB-4765-B049-64F39E4C0FF2}" presName="connectorText" presStyleLbl="sibTrans2D1" presStyleIdx="0" presStyleCnt="5"/>
      <dgm:spPr/>
      <dgm:t>
        <a:bodyPr/>
        <a:lstStyle/>
        <a:p>
          <a:endParaRPr lang="es-ES"/>
        </a:p>
      </dgm:t>
    </dgm:pt>
    <dgm:pt modelId="{7F143F1E-BCCB-4D2F-9A55-FD3983145052}" type="pres">
      <dgm:prSet presAssocID="{5F97ED83-90E8-43D1-99EC-77A45AF365E5}" presName="node" presStyleLbl="node1" presStyleIdx="1" presStyleCnt="5">
        <dgm:presLayoutVars>
          <dgm:bulletEnabled val="1"/>
        </dgm:presLayoutVars>
      </dgm:prSet>
      <dgm:spPr/>
      <dgm:t>
        <a:bodyPr/>
        <a:lstStyle/>
        <a:p>
          <a:endParaRPr lang="es-ES"/>
        </a:p>
      </dgm:t>
    </dgm:pt>
    <dgm:pt modelId="{A5DDBEEE-0F96-451E-8C19-AF6B9E36D2B6}" type="pres">
      <dgm:prSet presAssocID="{A2C6FADB-5350-4D1A-9AFE-FECB59EC04CA}" presName="sibTrans" presStyleLbl="sibTrans2D1" presStyleIdx="1" presStyleCnt="5"/>
      <dgm:spPr/>
      <dgm:t>
        <a:bodyPr/>
        <a:lstStyle/>
        <a:p>
          <a:endParaRPr lang="es-ES"/>
        </a:p>
      </dgm:t>
    </dgm:pt>
    <dgm:pt modelId="{05842110-9C3D-4043-AA17-87A14A9851B5}" type="pres">
      <dgm:prSet presAssocID="{A2C6FADB-5350-4D1A-9AFE-FECB59EC04CA}" presName="connectorText" presStyleLbl="sibTrans2D1" presStyleIdx="1" presStyleCnt="5"/>
      <dgm:spPr/>
      <dgm:t>
        <a:bodyPr/>
        <a:lstStyle/>
        <a:p>
          <a:endParaRPr lang="es-ES"/>
        </a:p>
      </dgm:t>
    </dgm:pt>
    <dgm:pt modelId="{3B47A060-A781-4FDE-87CF-CAC623CA4764}" type="pres">
      <dgm:prSet presAssocID="{28855A13-1053-46CB-8AC9-46DB06E95C42}" presName="node" presStyleLbl="node1" presStyleIdx="2" presStyleCnt="5">
        <dgm:presLayoutVars>
          <dgm:bulletEnabled val="1"/>
        </dgm:presLayoutVars>
      </dgm:prSet>
      <dgm:spPr/>
      <dgm:t>
        <a:bodyPr/>
        <a:lstStyle/>
        <a:p>
          <a:endParaRPr lang="es-ES"/>
        </a:p>
      </dgm:t>
    </dgm:pt>
    <dgm:pt modelId="{BE564D2D-ADDA-46DA-A546-80DB24504A22}" type="pres">
      <dgm:prSet presAssocID="{F3A77B5B-72ED-4B60-9968-397BA2659394}" presName="sibTrans" presStyleLbl="sibTrans2D1" presStyleIdx="2" presStyleCnt="5"/>
      <dgm:spPr/>
      <dgm:t>
        <a:bodyPr/>
        <a:lstStyle/>
        <a:p>
          <a:endParaRPr lang="es-ES"/>
        </a:p>
      </dgm:t>
    </dgm:pt>
    <dgm:pt modelId="{FE12E921-7C2C-4178-B55E-C40FC11C471B}" type="pres">
      <dgm:prSet presAssocID="{F3A77B5B-72ED-4B60-9968-397BA2659394}" presName="connectorText" presStyleLbl="sibTrans2D1" presStyleIdx="2" presStyleCnt="5"/>
      <dgm:spPr/>
      <dgm:t>
        <a:bodyPr/>
        <a:lstStyle/>
        <a:p>
          <a:endParaRPr lang="es-ES"/>
        </a:p>
      </dgm:t>
    </dgm:pt>
    <dgm:pt modelId="{57F83FE7-9DC8-4601-92A8-1CF253E200A5}" type="pres">
      <dgm:prSet presAssocID="{BBABA15C-E362-482F-9283-5E887C918645}" presName="node" presStyleLbl="node1" presStyleIdx="3" presStyleCnt="5">
        <dgm:presLayoutVars>
          <dgm:bulletEnabled val="1"/>
        </dgm:presLayoutVars>
      </dgm:prSet>
      <dgm:spPr/>
      <dgm:t>
        <a:bodyPr/>
        <a:lstStyle/>
        <a:p>
          <a:endParaRPr lang="es-ES"/>
        </a:p>
      </dgm:t>
    </dgm:pt>
    <dgm:pt modelId="{0504668A-DD9E-4D03-A611-CB810BD5B281}" type="pres">
      <dgm:prSet presAssocID="{04DF8027-069E-4050-88BB-BD6B241EC7B7}" presName="sibTrans" presStyleLbl="sibTrans2D1" presStyleIdx="3" presStyleCnt="5"/>
      <dgm:spPr/>
      <dgm:t>
        <a:bodyPr/>
        <a:lstStyle/>
        <a:p>
          <a:endParaRPr lang="es-ES"/>
        </a:p>
      </dgm:t>
    </dgm:pt>
    <dgm:pt modelId="{849F27D4-0CA1-4FDC-A119-06BFA6377427}" type="pres">
      <dgm:prSet presAssocID="{04DF8027-069E-4050-88BB-BD6B241EC7B7}" presName="connectorText" presStyleLbl="sibTrans2D1" presStyleIdx="3" presStyleCnt="5"/>
      <dgm:spPr/>
      <dgm:t>
        <a:bodyPr/>
        <a:lstStyle/>
        <a:p>
          <a:endParaRPr lang="es-ES"/>
        </a:p>
      </dgm:t>
    </dgm:pt>
    <dgm:pt modelId="{495C0ECD-BD48-49BC-87C4-3138F72B0ED3}" type="pres">
      <dgm:prSet presAssocID="{D0235378-3323-4026-B912-B5048C0CC29F}" presName="node" presStyleLbl="node1" presStyleIdx="4" presStyleCnt="5">
        <dgm:presLayoutVars>
          <dgm:bulletEnabled val="1"/>
        </dgm:presLayoutVars>
      </dgm:prSet>
      <dgm:spPr/>
      <dgm:t>
        <a:bodyPr/>
        <a:lstStyle/>
        <a:p>
          <a:endParaRPr lang="es-ES"/>
        </a:p>
      </dgm:t>
    </dgm:pt>
    <dgm:pt modelId="{6FFCE0F4-66D8-47E3-A189-1D2561270512}" type="pres">
      <dgm:prSet presAssocID="{018B9784-C5DF-4873-85F8-2DC12CAF0930}" presName="sibTrans" presStyleLbl="sibTrans2D1" presStyleIdx="4" presStyleCnt="5"/>
      <dgm:spPr/>
      <dgm:t>
        <a:bodyPr/>
        <a:lstStyle/>
        <a:p>
          <a:endParaRPr lang="es-ES"/>
        </a:p>
      </dgm:t>
    </dgm:pt>
    <dgm:pt modelId="{7B42672D-D54C-445F-B0C1-B3BB8E30941F}" type="pres">
      <dgm:prSet presAssocID="{018B9784-C5DF-4873-85F8-2DC12CAF0930}" presName="connectorText" presStyleLbl="sibTrans2D1" presStyleIdx="4" presStyleCnt="5"/>
      <dgm:spPr/>
      <dgm:t>
        <a:bodyPr/>
        <a:lstStyle/>
        <a:p>
          <a:endParaRPr lang="es-ES"/>
        </a:p>
      </dgm:t>
    </dgm:pt>
  </dgm:ptLst>
  <dgm:cxnLst>
    <dgm:cxn modelId="{60A23668-655A-4E9F-AB61-5F7C209E302F}" type="presOf" srcId="{28855A13-1053-46CB-8AC9-46DB06E95C42}" destId="{3B47A060-A781-4FDE-87CF-CAC623CA4764}" srcOrd="0" destOrd="0" presId="urn:microsoft.com/office/officeart/2005/8/layout/cycle2"/>
    <dgm:cxn modelId="{5C4A31F4-DD1C-4A1C-8476-1B23CFE3B24B}" type="presOf" srcId="{A2C6FADB-5350-4D1A-9AFE-FECB59EC04CA}" destId="{05842110-9C3D-4043-AA17-87A14A9851B5}" srcOrd="1" destOrd="0" presId="urn:microsoft.com/office/officeart/2005/8/layout/cycle2"/>
    <dgm:cxn modelId="{589CECAC-84C3-4741-A221-D832D29B1380}" type="presOf" srcId="{5F97ED83-90E8-43D1-99EC-77A45AF365E5}" destId="{7F143F1E-BCCB-4D2F-9A55-FD3983145052}" srcOrd="0" destOrd="0" presId="urn:microsoft.com/office/officeart/2005/8/layout/cycle2"/>
    <dgm:cxn modelId="{BA9B9766-3349-4005-AA6B-AB1A12075D98}" type="presOf" srcId="{D0235378-3323-4026-B912-B5048C0CC29F}" destId="{495C0ECD-BD48-49BC-87C4-3138F72B0ED3}" srcOrd="0" destOrd="0" presId="urn:microsoft.com/office/officeart/2005/8/layout/cycle2"/>
    <dgm:cxn modelId="{F53B889C-73B3-46C9-8CA8-B5CC3023E9C0}" type="presOf" srcId="{DAA4DF22-A0C9-4057-AC01-6EB1E82E3241}" destId="{C03D734B-6D00-49CA-A3C7-1807565A6EB2}" srcOrd="0" destOrd="0" presId="urn:microsoft.com/office/officeart/2005/8/layout/cycle2"/>
    <dgm:cxn modelId="{1EFD78D1-5EB6-4E53-8C8F-4AF241189B11}" type="presOf" srcId="{BBABA15C-E362-482F-9283-5E887C918645}" destId="{57F83FE7-9DC8-4601-92A8-1CF253E200A5}" srcOrd="0" destOrd="0" presId="urn:microsoft.com/office/officeart/2005/8/layout/cycle2"/>
    <dgm:cxn modelId="{C904627A-8C90-427D-A93D-8D14F000A428}" srcId="{DAA4DF22-A0C9-4057-AC01-6EB1E82E3241}" destId="{255739A2-9F5D-4322-B25A-87E5E7D81CF2}" srcOrd="0" destOrd="0" parTransId="{ECC120FB-1A31-48EB-B617-F5D02306578A}" sibTransId="{C794547B-92FB-4765-B049-64F39E4C0FF2}"/>
    <dgm:cxn modelId="{A80A9A79-72D1-4A04-87EC-CA6025C85FE2}" type="presOf" srcId="{F3A77B5B-72ED-4B60-9968-397BA2659394}" destId="{BE564D2D-ADDA-46DA-A546-80DB24504A22}" srcOrd="0" destOrd="0" presId="urn:microsoft.com/office/officeart/2005/8/layout/cycle2"/>
    <dgm:cxn modelId="{3A8409B7-4D82-4C01-9F9F-EA786A5B8BBE}" type="presOf" srcId="{04DF8027-069E-4050-88BB-BD6B241EC7B7}" destId="{849F27D4-0CA1-4FDC-A119-06BFA6377427}" srcOrd="1" destOrd="0" presId="urn:microsoft.com/office/officeart/2005/8/layout/cycle2"/>
    <dgm:cxn modelId="{CA0C4400-EFE6-4722-AD2E-93A16F3DAC25}" type="presOf" srcId="{018B9784-C5DF-4873-85F8-2DC12CAF0930}" destId="{6FFCE0F4-66D8-47E3-A189-1D2561270512}" srcOrd="0" destOrd="0" presId="urn:microsoft.com/office/officeart/2005/8/layout/cycle2"/>
    <dgm:cxn modelId="{1ECAFB26-92A5-43E4-B7C6-23D827D64A8F}" srcId="{DAA4DF22-A0C9-4057-AC01-6EB1E82E3241}" destId="{5F97ED83-90E8-43D1-99EC-77A45AF365E5}" srcOrd="1" destOrd="0" parTransId="{81E32728-021C-4352-B38A-0CD6863E8575}" sibTransId="{A2C6FADB-5350-4D1A-9AFE-FECB59EC04CA}"/>
    <dgm:cxn modelId="{0AB7FD02-1102-4710-85E5-DEB053B87C1D}" type="presOf" srcId="{04DF8027-069E-4050-88BB-BD6B241EC7B7}" destId="{0504668A-DD9E-4D03-A611-CB810BD5B281}" srcOrd="0" destOrd="0" presId="urn:microsoft.com/office/officeart/2005/8/layout/cycle2"/>
    <dgm:cxn modelId="{C5F2F453-6F0C-4AC4-AA2D-739B4076031C}" type="presOf" srcId="{C794547B-92FB-4765-B049-64F39E4C0FF2}" destId="{723CB287-96A9-4514-8DB8-FC22F4B0C89B}" srcOrd="0" destOrd="0" presId="urn:microsoft.com/office/officeart/2005/8/layout/cycle2"/>
    <dgm:cxn modelId="{8F0278C4-79D3-4E9B-8703-2040E82B6A8B}" type="presOf" srcId="{F3A77B5B-72ED-4B60-9968-397BA2659394}" destId="{FE12E921-7C2C-4178-B55E-C40FC11C471B}" srcOrd="1" destOrd="0" presId="urn:microsoft.com/office/officeart/2005/8/layout/cycle2"/>
    <dgm:cxn modelId="{084CA245-3133-422F-A8AA-1C01F06FFAA9}" srcId="{DAA4DF22-A0C9-4057-AC01-6EB1E82E3241}" destId="{BBABA15C-E362-482F-9283-5E887C918645}" srcOrd="3" destOrd="0" parTransId="{52F0FF68-3853-4B25-A96E-D6D0AF045884}" sibTransId="{04DF8027-069E-4050-88BB-BD6B241EC7B7}"/>
    <dgm:cxn modelId="{0639612B-342F-4922-B88E-F8E358BB10EE}" type="presOf" srcId="{A2C6FADB-5350-4D1A-9AFE-FECB59EC04CA}" destId="{A5DDBEEE-0F96-451E-8C19-AF6B9E36D2B6}" srcOrd="0" destOrd="0" presId="urn:microsoft.com/office/officeart/2005/8/layout/cycle2"/>
    <dgm:cxn modelId="{6B4DAC3F-AAD9-47A4-BAA9-B3355A8D2998}" type="presOf" srcId="{255739A2-9F5D-4322-B25A-87E5E7D81CF2}" destId="{29E243AA-637E-497E-8638-0122719F6C66}" srcOrd="0" destOrd="0" presId="urn:microsoft.com/office/officeart/2005/8/layout/cycle2"/>
    <dgm:cxn modelId="{56657C88-8E6E-46EE-A12B-0DC4CB930716}" srcId="{DAA4DF22-A0C9-4057-AC01-6EB1E82E3241}" destId="{D0235378-3323-4026-B912-B5048C0CC29F}" srcOrd="4" destOrd="0" parTransId="{A0FE34EB-FDBE-4E21-A070-C2E477924B07}" sibTransId="{018B9784-C5DF-4873-85F8-2DC12CAF0930}"/>
    <dgm:cxn modelId="{AF066442-D688-4957-BDD5-5564BDDA6E2F}" type="presOf" srcId="{018B9784-C5DF-4873-85F8-2DC12CAF0930}" destId="{7B42672D-D54C-445F-B0C1-B3BB8E30941F}" srcOrd="1" destOrd="0" presId="urn:microsoft.com/office/officeart/2005/8/layout/cycle2"/>
    <dgm:cxn modelId="{A7730442-CEC8-4D7D-A9DB-CF82694E2198}" srcId="{DAA4DF22-A0C9-4057-AC01-6EB1E82E3241}" destId="{28855A13-1053-46CB-8AC9-46DB06E95C42}" srcOrd="2" destOrd="0" parTransId="{9467523B-40C3-4764-8E6B-1E16EE7E1AAA}" sibTransId="{F3A77B5B-72ED-4B60-9968-397BA2659394}"/>
    <dgm:cxn modelId="{8C29B5F2-8761-440B-8EBB-D66B0D0CE6D6}" type="presOf" srcId="{C794547B-92FB-4765-B049-64F39E4C0FF2}" destId="{0894F752-3C87-4FCC-A010-5DB32BF04F13}" srcOrd="1" destOrd="0" presId="urn:microsoft.com/office/officeart/2005/8/layout/cycle2"/>
    <dgm:cxn modelId="{929F6175-7F39-4722-A4B1-19C566ADE5F4}" type="presParOf" srcId="{C03D734B-6D00-49CA-A3C7-1807565A6EB2}" destId="{29E243AA-637E-497E-8638-0122719F6C66}" srcOrd="0" destOrd="0" presId="urn:microsoft.com/office/officeart/2005/8/layout/cycle2"/>
    <dgm:cxn modelId="{FFA7A8E9-FD5F-4D72-BB41-E73D895168F8}" type="presParOf" srcId="{C03D734B-6D00-49CA-A3C7-1807565A6EB2}" destId="{723CB287-96A9-4514-8DB8-FC22F4B0C89B}" srcOrd="1" destOrd="0" presId="urn:microsoft.com/office/officeart/2005/8/layout/cycle2"/>
    <dgm:cxn modelId="{DD65A0C8-5824-4A57-8EF0-2CC1CE4CD12F}" type="presParOf" srcId="{723CB287-96A9-4514-8DB8-FC22F4B0C89B}" destId="{0894F752-3C87-4FCC-A010-5DB32BF04F13}" srcOrd="0" destOrd="0" presId="urn:microsoft.com/office/officeart/2005/8/layout/cycle2"/>
    <dgm:cxn modelId="{AACD401C-497D-46D3-ABF1-95F2F482BCB4}" type="presParOf" srcId="{C03D734B-6D00-49CA-A3C7-1807565A6EB2}" destId="{7F143F1E-BCCB-4D2F-9A55-FD3983145052}" srcOrd="2" destOrd="0" presId="urn:microsoft.com/office/officeart/2005/8/layout/cycle2"/>
    <dgm:cxn modelId="{E8E81FEA-2CF4-45CC-9220-3741D01869F5}" type="presParOf" srcId="{C03D734B-6D00-49CA-A3C7-1807565A6EB2}" destId="{A5DDBEEE-0F96-451E-8C19-AF6B9E36D2B6}" srcOrd="3" destOrd="0" presId="urn:microsoft.com/office/officeart/2005/8/layout/cycle2"/>
    <dgm:cxn modelId="{891B1BF5-51F9-4D45-983A-877D0367130F}" type="presParOf" srcId="{A5DDBEEE-0F96-451E-8C19-AF6B9E36D2B6}" destId="{05842110-9C3D-4043-AA17-87A14A9851B5}" srcOrd="0" destOrd="0" presId="urn:microsoft.com/office/officeart/2005/8/layout/cycle2"/>
    <dgm:cxn modelId="{5351ECCC-A1EB-49AE-8CDB-2CB4782B341D}" type="presParOf" srcId="{C03D734B-6D00-49CA-A3C7-1807565A6EB2}" destId="{3B47A060-A781-4FDE-87CF-CAC623CA4764}" srcOrd="4" destOrd="0" presId="urn:microsoft.com/office/officeart/2005/8/layout/cycle2"/>
    <dgm:cxn modelId="{B5AFDF5B-F745-4A16-A54C-A81BCDD1E601}" type="presParOf" srcId="{C03D734B-6D00-49CA-A3C7-1807565A6EB2}" destId="{BE564D2D-ADDA-46DA-A546-80DB24504A22}" srcOrd="5" destOrd="0" presId="urn:microsoft.com/office/officeart/2005/8/layout/cycle2"/>
    <dgm:cxn modelId="{23302C2F-FC97-44E3-A1CA-A685617C2E78}" type="presParOf" srcId="{BE564D2D-ADDA-46DA-A546-80DB24504A22}" destId="{FE12E921-7C2C-4178-B55E-C40FC11C471B}" srcOrd="0" destOrd="0" presId="urn:microsoft.com/office/officeart/2005/8/layout/cycle2"/>
    <dgm:cxn modelId="{9D50942E-B082-48D8-9EC9-1E38DE3ABEAF}" type="presParOf" srcId="{C03D734B-6D00-49CA-A3C7-1807565A6EB2}" destId="{57F83FE7-9DC8-4601-92A8-1CF253E200A5}" srcOrd="6" destOrd="0" presId="urn:microsoft.com/office/officeart/2005/8/layout/cycle2"/>
    <dgm:cxn modelId="{46D70718-5154-4AFA-9034-5B9EF2E5637E}" type="presParOf" srcId="{C03D734B-6D00-49CA-A3C7-1807565A6EB2}" destId="{0504668A-DD9E-4D03-A611-CB810BD5B281}" srcOrd="7" destOrd="0" presId="urn:microsoft.com/office/officeart/2005/8/layout/cycle2"/>
    <dgm:cxn modelId="{61579A8D-FE94-486E-888C-89CCCCD55661}" type="presParOf" srcId="{0504668A-DD9E-4D03-A611-CB810BD5B281}" destId="{849F27D4-0CA1-4FDC-A119-06BFA6377427}" srcOrd="0" destOrd="0" presId="urn:microsoft.com/office/officeart/2005/8/layout/cycle2"/>
    <dgm:cxn modelId="{3A0B0D2E-BB6E-406E-84FC-269F87FEBAE5}" type="presParOf" srcId="{C03D734B-6D00-49CA-A3C7-1807565A6EB2}" destId="{495C0ECD-BD48-49BC-87C4-3138F72B0ED3}" srcOrd="8" destOrd="0" presId="urn:microsoft.com/office/officeart/2005/8/layout/cycle2"/>
    <dgm:cxn modelId="{03153D71-0229-4681-AE93-D3DCF3821E4C}" type="presParOf" srcId="{C03D734B-6D00-49CA-A3C7-1807565A6EB2}" destId="{6FFCE0F4-66D8-47E3-A189-1D2561270512}" srcOrd="9" destOrd="0" presId="urn:microsoft.com/office/officeart/2005/8/layout/cycle2"/>
    <dgm:cxn modelId="{368E21BF-1BBB-4629-BA00-2E2EB0CD545B}" type="presParOf" srcId="{6FFCE0F4-66D8-47E3-A189-1D2561270512}" destId="{7B42672D-D54C-445F-B0C1-B3BB8E30941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3391822-E381-4713-B3EA-B1D906F639C9}" type="doc">
      <dgm:prSet loTypeId="urn:microsoft.com/office/officeart/2005/8/layout/cycle4" loCatId="cycle" qsTypeId="urn:microsoft.com/office/officeart/2005/8/quickstyle/simple1" qsCatId="simple" csTypeId="urn:microsoft.com/office/officeart/2005/8/colors/colorful5" csCatId="colorful" phldr="1"/>
      <dgm:spPr/>
      <dgm:t>
        <a:bodyPr/>
        <a:lstStyle/>
        <a:p>
          <a:endParaRPr lang="es-ES"/>
        </a:p>
      </dgm:t>
    </dgm:pt>
    <dgm:pt modelId="{8EF5DDD3-65B9-47A9-B190-A0455FCA6840}">
      <dgm:prSet phldrT="[Texto]" custT="1"/>
      <dgm:spPr>
        <a:solidFill>
          <a:srgbClr val="CCECFF"/>
        </a:solidFill>
      </dgm:spPr>
      <dgm:t>
        <a:bodyPr/>
        <a:lstStyle/>
        <a:p>
          <a:pPr algn="ctr"/>
          <a:r>
            <a:rPr lang="es-ES" sz="1800" b="0" dirty="0" smtClean="0">
              <a:solidFill>
                <a:schemeClr val="tx1"/>
              </a:solidFill>
              <a:latin typeface="Arial Narrow" panose="020B0606020202030204" pitchFamily="34" charset="0"/>
              <a:cs typeface="Arial" panose="020B0604020202020204" pitchFamily="34" charset="0"/>
            </a:rPr>
            <a:t>26 niños </a:t>
          </a:r>
        </a:p>
        <a:p>
          <a:pPr algn="ctr"/>
          <a:r>
            <a:rPr lang="es-ES" sz="1800" b="0" dirty="0" smtClean="0">
              <a:solidFill>
                <a:schemeClr val="tx1"/>
              </a:solidFill>
              <a:latin typeface="Arial Narrow" panose="020B0606020202030204" pitchFamily="34" charset="0"/>
              <a:cs typeface="Arial" panose="020B0604020202020204" pitchFamily="34" charset="0"/>
            </a:rPr>
            <a:t>Aula "A"</a:t>
          </a:r>
        </a:p>
        <a:p>
          <a:pPr algn="ctr"/>
          <a:endParaRPr lang="es-ES" sz="1800" b="0" dirty="0" smtClean="0">
            <a:solidFill>
              <a:schemeClr val="tx1"/>
            </a:solidFill>
            <a:latin typeface="Arial Narrow" panose="020B0606020202030204" pitchFamily="34" charset="0"/>
            <a:cs typeface="Arial" panose="020B0604020202020204" pitchFamily="34" charset="0"/>
          </a:endParaRPr>
        </a:p>
        <a:p>
          <a:pPr algn="ctr"/>
          <a:endParaRPr lang="es-ES" sz="1800" b="0" dirty="0" smtClean="0">
            <a:solidFill>
              <a:schemeClr val="tx1"/>
            </a:solidFill>
            <a:latin typeface="Arial Narrow" panose="020B0606020202030204" pitchFamily="34" charset="0"/>
            <a:cs typeface="Arial" panose="020B0604020202020204" pitchFamily="34" charset="0"/>
          </a:endParaRPr>
        </a:p>
        <a:p>
          <a:pPr algn="ctr"/>
          <a:endParaRPr lang="es-ES" sz="1800" b="1" dirty="0">
            <a:solidFill>
              <a:schemeClr val="tx1"/>
            </a:solidFill>
            <a:latin typeface="Arial Narrow" panose="020B0606020202030204" pitchFamily="34" charset="0"/>
            <a:cs typeface="Arial" panose="020B0604020202020204" pitchFamily="34" charset="0"/>
          </a:endParaRPr>
        </a:p>
      </dgm:t>
    </dgm:pt>
    <dgm:pt modelId="{88A03E2F-1DEB-4D3B-A20F-B0FA738A66E3}" type="parTrans" cxnId="{18D51347-0B27-49D7-A7F2-DE932B8FF323}">
      <dgm:prSet/>
      <dgm:spPr/>
      <dgm:t>
        <a:bodyPr/>
        <a:lstStyle/>
        <a:p>
          <a:endParaRPr lang="es-ES" sz="1800" b="1">
            <a:solidFill>
              <a:schemeClr val="tx1"/>
            </a:solidFill>
            <a:latin typeface="Arial Narrow" panose="020B0606020202030204" pitchFamily="34" charset="0"/>
            <a:cs typeface="Arial" panose="020B0604020202020204" pitchFamily="34" charset="0"/>
          </a:endParaRPr>
        </a:p>
      </dgm:t>
    </dgm:pt>
    <dgm:pt modelId="{0890D59E-108F-471A-9DCC-E5CFE60383E2}" type="sibTrans" cxnId="{18D51347-0B27-49D7-A7F2-DE932B8FF323}">
      <dgm:prSet/>
      <dgm:spPr/>
      <dgm:t>
        <a:bodyPr/>
        <a:lstStyle/>
        <a:p>
          <a:endParaRPr lang="es-ES" sz="1800" b="1">
            <a:solidFill>
              <a:schemeClr val="tx1"/>
            </a:solidFill>
            <a:latin typeface="Arial Narrow" panose="020B0606020202030204" pitchFamily="34" charset="0"/>
            <a:cs typeface="Arial" panose="020B0604020202020204" pitchFamily="34" charset="0"/>
          </a:endParaRPr>
        </a:p>
      </dgm:t>
    </dgm:pt>
    <dgm:pt modelId="{9E89405E-AF7E-48B3-9C0A-0854100C3CC4}">
      <dgm:prSet phldrT="[Texto]" custT="1"/>
      <dgm:spPr>
        <a:solidFill>
          <a:srgbClr val="FFFF66"/>
        </a:solidFill>
      </dgm:spPr>
      <dgm:t>
        <a:bodyPr/>
        <a:lstStyle/>
        <a:p>
          <a:r>
            <a:rPr lang="es-ES" sz="1800" b="0" dirty="0" smtClean="0">
              <a:solidFill>
                <a:schemeClr val="tx1"/>
              </a:solidFill>
              <a:latin typeface="Arial Narrow" panose="020B0606020202030204" pitchFamily="34" charset="0"/>
              <a:cs typeface="Arial" panose="020B0604020202020204" pitchFamily="34" charset="0"/>
            </a:rPr>
            <a:t>25 niños</a:t>
          </a:r>
        </a:p>
        <a:p>
          <a:r>
            <a:rPr lang="es-ES" sz="1800" b="0" dirty="0" smtClean="0">
              <a:solidFill>
                <a:schemeClr val="tx1"/>
              </a:solidFill>
              <a:latin typeface="Arial Narrow" panose="020B0606020202030204" pitchFamily="34" charset="0"/>
              <a:cs typeface="Arial" panose="020B0604020202020204" pitchFamily="34" charset="0"/>
            </a:rPr>
            <a:t> Aula "B"</a:t>
          </a:r>
        </a:p>
        <a:p>
          <a:endParaRPr lang="es-ES" sz="1800" b="0" dirty="0" smtClean="0">
            <a:solidFill>
              <a:schemeClr val="tx1"/>
            </a:solidFill>
            <a:latin typeface="Arial Narrow" panose="020B0606020202030204" pitchFamily="34" charset="0"/>
            <a:cs typeface="Arial" panose="020B0604020202020204" pitchFamily="34" charset="0"/>
          </a:endParaRPr>
        </a:p>
        <a:p>
          <a:endParaRPr lang="es-ES" sz="1800" b="0" dirty="0" smtClean="0">
            <a:solidFill>
              <a:schemeClr val="tx1"/>
            </a:solidFill>
            <a:latin typeface="Arial Narrow" panose="020B0606020202030204" pitchFamily="34" charset="0"/>
            <a:cs typeface="Arial" panose="020B0604020202020204" pitchFamily="34" charset="0"/>
          </a:endParaRPr>
        </a:p>
        <a:p>
          <a:endParaRPr lang="es-ES" sz="1800" b="1" dirty="0">
            <a:solidFill>
              <a:schemeClr val="tx1"/>
            </a:solidFill>
            <a:latin typeface="Arial Narrow" panose="020B0606020202030204" pitchFamily="34" charset="0"/>
            <a:cs typeface="Arial" panose="020B0604020202020204" pitchFamily="34" charset="0"/>
          </a:endParaRPr>
        </a:p>
      </dgm:t>
    </dgm:pt>
    <dgm:pt modelId="{2362BC32-0FE9-492E-8928-8ABCCA0A8386}" type="parTrans" cxnId="{E1BBF638-C38A-404D-9EB6-EFDAA5DE97A0}">
      <dgm:prSet/>
      <dgm:spPr/>
      <dgm:t>
        <a:bodyPr/>
        <a:lstStyle/>
        <a:p>
          <a:endParaRPr lang="es-ES" sz="1800" b="1">
            <a:solidFill>
              <a:schemeClr val="tx1"/>
            </a:solidFill>
            <a:latin typeface="Arial Narrow" panose="020B0606020202030204" pitchFamily="34" charset="0"/>
            <a:cs typeface="Arial" panose="020B0604020202020204" pitchFamily="34" charset="0"/>
          </a:endParaRPr>
        </a:p>
      </dgm:t>
    </dgm:pt>
    <dgm:pt modelId="{7B831965-8204-46B5-ADCB-288EA5E24774}" type="sibTrans" cxnId="{E1BBF638-C38A-404D-9EB6-EFDAA5DE97A0}">
      <dgm:prSet/>
      <dgm:spPr/>
      <dgm:t>
        <a:bodyPr/>
        <a:lstStyle/>
        <a:p>
          <a:endParaRPr lang="es-ES" sz="1800" b="1">
            <a:solidFill>
              <a:schemeClr val="tx1"/>
            </a:solidFill>
            <a:latin typeface="Arial Narrow" panose="020B0606020202030204" pitchFamily="34" charset="0"/>
            <a:cs typeface="Arial" panose="020B0604020202020204" pitchFamily="34" charset="0"/>
          </a:endParaRPr>
        </a:p>
      </dgm:t>
    </dgm:pt>
    <dgm:pt modelId="{539855D6-BE00-4543-9099-11C132A61BA1}">
      <dgm:prSet phldrT="[Texto]" custT="1"/>
      <dgm:spPr>
        <a:solidFill>
          <a:schemeClr val="accent2">
            <a:lumMod val="60000"/>
            <a:lumOff val="40000"/>
          </a:schemeClr>
        </a:solidFill>
      </dgm:spPr>
      <dgm:t>
        <a:bodyPr/>
        <a:lstStyle/>
        <a:p>
          <a:pPr algn="ctr"/>
          <a:endParaRPr lang="es-ES" sz="1800" b="1" dirty="0" smtClean="0">
            <a:solidFill>
              <a:schemeClr val="tx1"/>
            </a:solidFill>
            <a:latin typeface="Arial Narrow" panose="020B0606020202030204" pitchFamily="34" charset="0"/>
            <a:cs typeface="Arial" panose="020B0604020202020204" pitchFamily="34" charset="0"/>
          </a:endParaRPr>
        </a:p>
        <a:p>
          <a:pPr algn="ctr"/>
          <a:r>
            <a:rPr lang="es-ES" sz="1800" b="0" dirty="0" smtClean="0">
              <a:solidFill>
                <a:schemeClr val="tx1"/>
              </a:solidFill>
              <a:latin typeface="Arial Narrow" panose="020B0606020202030204" pitchFamily="34" charset="0"/>
              <a:cs typeface="Arial" panose="020B0604020202020204" pitchFamily="34" charset="0"/>
            </a:rPr>
            <a:t>25 niños </a:t>
          </a:r>
        </a:p>
        <a:p>
          <a:pPr algn="ctr"/>
          <a:r>
            <a:rPr lang="es-ES" sz="1800" b="0" dirty="0" smtClean="0">
              <a:solidFill>
                <a:schemeClr val="tx1"/>
              </a:solidFill>
              <a:latin typeface="Arial Narrow" panose="020B0606020202030204" pitchFamily="34" charset="0"/>
              <a:cs typeface="Arial" panose="020B0604020202020204" pitchFamily="34" charset="0"/>
            </a:rPr>
            <a:t>Aula "B"</a:t>
          </a:r>
          <a:endParaRPr lang="es-ES" sz="1800" b="0" dirty="0">
            <a:solidFill>
              <a:schemeClr val="tx1"/>
            </a:solidFill>
            <a:latin typeface="Arial Narrow" panose="020B0606020202030204" pitchFamily="34" charset="0"/>
            <a:cs typeface="Arial" panose="020B0604020202020204" pitchFamily="34" charset="0"/>
          </a:endParaRPr>
        </a:p>
      </dgm:t>
    </dgm:pt>
    <dgm:pt modelId="{80624B0F-A136-4309-9276-9DB06A881B79}" type="parTrans" cxnId="{A3D2C19A-5159-4016-887D-5CC44EB1CCA3}">
      <dgm:prSet/>
      <dgm:spPr/>
      <dgm:t>
        <a:bodyPr/>
        <a:lstStyle/>
        <a:p>
          <a:endParaRPr lang="es-ES" sz="1800" b="1">
            <a:solidFill>
              <a:schemeClr val="tx1"/>
            </a:solidFill>
            <a:latin typeface="Arial Narrow" panose="020B0606020202030204" pitchFamily="34" charset="0"/>
            <a:cs typeface="Arial" panose="020B0604020202020204" pitchFamily="34" charset="0"/>
          </a:endParaRPr>
        </a:p>
      </dgm:t>
    </dgm:pt>
    <dgm:pt modelId="{7CE4533E-3EFC-48C4-A0AA-8AB6C2C0A916}" type="sibTrans" cxnId="{A3D2C19A-5159-4016-887D-5CC44EB1CCA3}">
      <dgm:prSet/>
      <dgm:spPr/>
      <dgm:t>
        <a:bodyPr/>
        <a:lstStyle/>
        <a:p>
          <a:endParaRPr lang="es-ES" sz="1800" b="1">
            <a:solidFill>
              <a:schemeClr val="tx1"/>
            </a:solidFill>
            <a:latin typeface="Arial Narrow" panose="020B0606020202030204" pitchFamily="34" charset="0"/>
            <a:cs typeface="Arial" panose="020B0604020202020204" pitchFamily="34" charset="0"/>
          </a:endParaRPr>
        </a:p>
      </dgm:t>
    </dgm:pt>
    <dgm:pt modelId="{E4F17ABF-59AE-4854-B438-B1B7371ECB4F}">
      <dgm:prSet phldrT="[Texto]" custT="1"/>
      <dgm:spPr>
        <a:solidFill>
          <a:srgbClr val="99FF99"/>
        </a:solidFill>
      </dgm:spPr>
      <dgm:t>
        <a:bodyPr/>
        <a:lstStyle/>
        <a:p>
          <a:pPr algn="l"/>
          <a:endParaRPr lang="es-ES" sz="1800" b="1" dirty="0" smtClean="0">
            <a:solidFill>
              <a:schemeClr val="tx1"/>
            </a:solidFill>
            <a:latin typeface="Arial Narrow" panose="020B0606020202030204" pitchFamily="34" charset="0"/>
            <a:cs typeface="Arial" panose="020B0604020202020204" pitchFamily="34" charset="0"/>
          </a:endParaRPr>
        </a:p>
        <a:p>
          <a:pPr algn="ctr"/>
          <a:r>
            <a:rPr lang="es-ES" sz="1800" b="0" dirty="0" smtClean="0">
              <a:solidFill>
                <a:schemeClr val="tx1"/>
              </a:solidFill>
              <a:latin typeface="Arial Narrow" panose="020B0606020202030204" pitchFamily="34" charset="0"/>
              <a:cs typeface="Arial" panose="020B0604020202020204" pitchFamily="34" charset="0"/>
            </a:rPr>
            <a:t>25 niños</a:t>
          </a:r>
        </a:p>
        <a:p>
          <a:pPr algn="ctr"/>
          <a:r>
            <a:rPr lang="es-ES" sz="1800" b="0" dirty="0" smtClean="0">
              <a:solidFill>
                <a:schemeClr val="tx1"/>
              </a:solidFill>
              <a:latin typeface="Arial Narrow" panose="020B0606020202030204" pitchFamily="34" charset="0"/>
              <a:cs typeface="Arial" panose="020B0604020202020204" pitchFamily="34" charset="0"/>
            </a:rPr>
            <a:t>Aula "A"</a:t>
          </a:r>
          <a:endParaRPr lang="es-ES" sz="1800" b="0" dirty="0">
            <a:solidFill>
              <a:schemeClr val="tx1"/>
            </a:solidFill>
            <a:latin typeface="Arial Narrow" panose="020B0606020202030204" pitchFamily="34" charset="0"/>
            <a:cs typeface="Arial" panose="020B0604020202020204" pitchFamily="34" charset="0"/>
          </a:endParaRPr>
        </a:p>
      </dgm:t>
    </dgm:pt>
    <dgm:pt modelId="{0D5E6398-5B09-4354-9029-3CC07B5BDF2C}" type="parTrans" cxnId="{ACA277E4-FE06-4DE1-9A9D-96B5CE9AE9E9}">
      <dgm:prSet/>
      <dgm:spPr/>
      <dgm:t>
        <a:bodyPr/>
        <a:lstStyle/>
        <a:p>
          <a:endParaRPr lang="es-ES" sz="1800" b="1">
            <a:solidFill>
              <a:schemeClr val="tx1"/>
            </a:solidFill>
            <a:latin typeface="Arial Narrow" panose="020B0606020202030204" pitchFamily="34" charset="0"/>
            <a:cs typeface="Arial" panose="020B0604020202020204" pitchFamily="34" charset="0"/>
          </a:endParaRPr>
        </a:p>
      </dgm:t>
    </dgm:pt>
    <dgm:pt modelId="{F7AACF92-3615-40C3-AC3E-566DD2AB3B0C}" type="sibTrans" cxnId="{ACA277E4-FE06-4DE1-9A9D-96B5CE9AE9E9}">
      <dgm:prSet/>
      <dgm:spPr/>
      <dgm:t>
        <a:bodyPr/>
        <a:lstStyle/>
        <a:p>
          <a:endParaRPr lang="es-ES" sz="1800" b="1">
            <a:solidFill>
              <a:schemeClr val="tx1"/>
            </a:solidFill>
            <a:latin typeface="Arial Narrow" panose="020B0606020202030204" pitchFamily="34" charset="0"/>
            <a:cs typeface="Arial" panose="020B0604020202020204" pitchFamily="34" charset="0"/>
          </a:endParaRPr>
        </a:p>
      </dgm:t>
    </dgm:pt>
    <dgm:pt modelId="{52869F63-334B-4392-8AF9-F4CAD1E1FA50}" type="pres">
      <dgm:prSet presAssocID="{F3391822-E381-4713-B3EA-B1D906F639C9}" presName="cycleMatrixDiagram" presStyleCnt="0">
        <dgm:presLayoutVars>
          <dgm:chMax val="1"/>
          <dgm:dir/>
          <dgm:animLvl val="lvl"/>
          <dgm:resizeHandles val="exact"/>
        </dgm:presLayoutVars>
      </dgm:prSet>
      <dgm:spPr/>
      <dgm:t>
        <a:bodyPr/>
        <a:lstStyle/>
        <a:p>
          <a:endParaRPr lang="es-ES"/>
        </a:p>
      </dgm:t>
    </dgm:pt>
    <dgm:pt modelId="{7356DFE2-AC2F-4FAF-B371-EBDA57B5D141}" type="pres">
      <dgm:prSet presAssocID="{F3391822-E381-4713-B3EA-B1D906F639C9}" presName="children" presStyleCnt="0"/>
      <dgm:spPr/>
      <dgm:t>
        <a:bodyPr/>
        <a:lstStyle/>
        <a:p>
          <a:endParaRPr lang="es-ES"/>
        </a:p>
      </dgm:t>
    </dgm:pt>
    <dgm:pt modelId="{60900366-FEDB-4999-A92E-2FB5C532B22C}" type="pres">
      <dgm:prSet presAssocID="{F3391822-E381-4713-B3EA-B1D906F639C9}" presName="childPlaceholder" presStyleCnt="0"/>
      <dgm:spPr/>
      <dgm:t>
        <a:bodyPr/>
        <a:lstStyle/>
        <a:p>
          <a:endParaRPr lang="es-ES"/>
        </a:p>
      </dgm:t>
    </dgm:pt>
    <dgm:pt modelId="{6AA1797A-6AA7-49D6-BA34-CBF8989B4347}" type="pres">
      <dgm:prSet presAssocID="{F3391822-E381-4713-B3EA-B1D906F639C9}" presName="circle" presStyleCnt="0"/>
      <dgm:spPr/>
      <dgm:t>
        <a:bodyPr/>
        <a:lstStyle/>
        <a:p>
          <a:endParaRPr lang="es-ES"/>
        </a:p>
      </dgm:t>
    </dgm:pt>
    <dgm:pt modelId="{7A09C1E3-BB95-41E8-AA21-3B796A4E5E2C}" type="pres">
      <dgm:prSet presAssocID="{F3391822-E381-4713-B3EA-B1D906F639C9}" presName="quadrant1" presStyleLbl="node1" presStyleIdx="0" presStyleCnt="4">
        <dgm:presLayoutVars>
          <dgm:chMax val="1"/>
          <dgm:bulletEnabled val="1"/>
        </dgm:presLayoutVars>
      </dgm:prSet>
      <dgm:spPr/>
      <dgm:t>
        <a:bodyPr/>
        <a:lstStyle/>
        <a:p>
          <a:endParaRPr lang="es-ES"/>
        </a:p>
      </dgm:t>
    </dgm:pt>
    <dgm:pt modelId="{F1812975-1EC0-4E39-A59B-F86146DAA2E4}" type="pres">
      <dgm:prSet presAssocID="{F3391822-E381-4713-B3EA-B1D906F639C9}" presName="quadrant2" presStyleLbl="node1" presStyleIdx="1" presStyleCnt="4">
        <dgm:presLayoutVars>
          <dgm:chMax val="1"/>
          <dgm:bulletEnabled val="1"/>
        </dgm:presLayoutVars>
      </dgm:prSet>
      <dgm:spPr/>
      <dgm:t>
        <a:bodyPr/>
        <a:lstStyle/>
        <a:p>
          <a:endParaRPr lang="es-ES"/>
        </a:p>
      </dgm:t>
    </dgm:pt>
    <dgm:pt modelId="{47B24428-9795-4D6C-9F45-CE5B665F3608}" type="pres">
      <dgm:prSet presAssocID="{F3391822-E381-4713-B3EA-B1D906F639C9}" presName="quadrant3" presStyleLbl="node1" presStyleIdx="2" presStyleCnt="4">
        <dgm:presLayoutVars>
          <dgm:chMax val="1"/>
          <dgm:bulletEnabled val="1"/>
        </dgm:presLayoutVars>
      </dgm:prSet>
      <dgm:spPr/>
      <dgm:t>
        <a:bodyPr/>
        <a:lstStyle/>
        <a:p>
          <a:endParaRPr lang="es-ES"/>
        </a:p>
      </dgm:t>
    </dgm:pt>
    <dgm:pt modelId="{5349CE25-6A75-4933-86D7-BAC4D1F8F8A9}" type="pres">
      <dgm:prSet presAssocID="{F3391822-E381-4713-B3EA-B1D906F639C9}" presName="quadrant4" presStyleLbl="node1" presStyleIdx="3" presStyleCnt="4">
        <dgm:presLayoutVars>
          <dgm:chMax val="1"/>
          <dgm:bulletEnabled val="1"/>
        </dgm:presLayoutVars>
      </dgm:prSet>
      <dgm:spPr/>
      <dgm:t>
        <a:bodyPr/>
        <a:lstStyle/>
        <a:p>
          <a:endParaRPr lang="es-ES"/>
        </a:p>
      </dgm:t>
    </dgm:pt>
    <dgm:pt modelId="{C8B75FDF-42E3-44D8-ABA9-0F31E52AE6F6}" type="pres">
      <dgm:prSet presAssocID="{F3391822-E381-4713-B3EA-B1D906F639C9}" presName="quadrantPlaceholder" presStyleCnt="0"/>
      <dgm:spPr/>
      <dgm:t>
        <a:bodyPr/>
        <a:lstStyle/>
        <a:p>
          <a:endParaRPr lang="es-ES"/>
        </a:p>
      </dgm:t>
    </dgm:pt>
    <dgm:pt modelId="{269F032B-60DB-48ED-BBCB-A4CE5B225DF8}" type="pres">
      <dgm:prSet presAssocID="{F3391822-E381-4713-B3EA-B1D906F639C9}" presName="center1" presStyleLbl="fgShp" presStyleIdx="0" presStyleCnt="2"/>
      <dgm:spPr/>
      <dgm:t>
        <a:bodyPr/>
        <a:lstStyle/>
        <a:p>
          <a:endParaRPr lang="es-ES"/>
        </a:p>
      </dgm:t>
    </dgm:pt>
    <dgm:pt modelId="{AAA98AC9-DC81-441C-90C2-03387438A442}" type="pres">
      <dgm:prSet presAssocID="{F3391822-E381-4713-B3EA-B1D906F639C9}" presName="center2" presStyleLbl="fgShp" presStyleIdx="1" presStyleCnt="2"/>
      <dgm:spPr/>
      <dgm:t>
        <a:bodyPr/>
        <a:lstStyle/>
        <a:p>
          <a:endParaRPr lang="es-ES"/>
        </a:p>
      </dgm:t>
    </dgm:pt>
  </dgm:ptLst>
  <dgm:cxnLst>
    <dgm:cxn modelId="{5857A1F8-C0B9-4361-818D-B05B69A82FD9}" type="presOf" srcId="{9E89405E-AF7E-48B3-9C0A-0854100C3CC4}" destId="{F1812975-1EC0-4E39-A59B-F86146DAA2E4}" srcOrd="0" destOrd="0" presId="urn:microsoft.com/office/officeart/2005/8/layout/cycle4"/>
    <dgm:cxn modelId="{18D51347-0B27-49D7-A7F2-DE932B8FF323}" srcId="{F3391822-E381-4713-B3EA-B1D906F639C9}" destId="{8EF5DDD3-65B9-47A9-B190-A0455FCA6840}" srcOrd="0" destOrd="0" parTransId="{88A03E2F-1DEB-4D3B-A20F-B0FA738A66E3}" sibTransId="{0890D59E-108F-471A-9DCC-E5CFE60383E2}"/>
    <dgm:cxn modelId="{E1BBF638-C38A-404D-9EB6-EFDAA5DE97A0}" srcId="{F3391822-E381-4713-B3EA-B1D906F639C9}" destId="{9E89405E-AF7E-48B3-9C0A-0854100C3CC4}" srcOrd="1" destOrd="0" parTransId="{2362BC32-0FE9-492E-8928-8ABCCA0A8386}" sibTransId="{7B831965-8204-46B5-ADCB-288EA5E24774}"/>
    <dgm:cxn modelId="{B0CC091E-F42E-4ED3-8E06-C0007ED60C8D}" type="presOf" srcId="{F3391822-E381-4713-B3EA-B1D906F639C9}" destId="{52869F63-334B-4392-8AF9-F4CAD1E1FA50}" srcOrd="0" destOrd="0" presId="urn:microsoft.com/office/officeart/2005/8/layout/cycle4"/>
    <dgm:cxn modelId="{C9C9E2FE-4784-482D-A418-7E1E32B52533}" type="presOf" srcId="{539855D6-BE00-4543-9099-11C132A61BA1}" destId="{47B24428-9795-4D6C-9F45-CE5B665F3608}" srcOrd="0" destOrd="0" presId="urn:microsoft.com/office/officeart/2005/8/layout/cycle4"/>
    <dgm:cxn modelId="{A3D2C19A-5159-4016-887D-5CC44EB1CCA3}" srcId="{F3391822-E381-4713-B3EA-B1D906F639C9}" destId="{539855D6-BE00-4543-9099-11C132A61BA1}" srcOrd="2" destOrd="0" parTransId="{80624B0F-A136-4309-9276-9DB06A881B79}" sibTransId="{7CE4533E-3EFC-48C4-A0AA-8AB6C2C0A916}"/>
    <dgm:cxn modelId="{ACA277E4-FE06-4DE1-9A9D-96B5CE9AE9E9}" srcId="{F3391822-E381-4713-B3EA-B1D906F639C9}" destId="{E4F17ABF-59AE-4854-B438-B1B7371ECB4F}" srcOrd="3" destOrd="0" parTransId="{0D5E6398-5B09-4354-9029-3CC07B5BDF2C}" sibTransId="{F7AACF92-3615-40C3-AC3E-566DD2AB3B0C}"/>
    <dgm:cxn modelId="{3EA5914D-5AF6-4457-9EB3-9B822FA3FE8B}" type="presOf" srcId="{8EF5DDD3-65B9-47A9-B190-A0455FCA6840}" destId="{7A09C1E3-BB95-41E8-AA21-3B796A4E5E2C}" srcOrd="0" destOrd="0" presId="urn:microsoft.com/office/officeart/2005/8/layout/cycle4"/>
    <dgm:cxn modelId="{17F3A1B0-B228-4754-AEDD-03A39D4E0DB3}" type="presOf" srcId="{E4F17ABF-59AE-4854-B438-B1B7371ECB4F}" destId="{5349CE25-6A75-4933-86D7-BAC4D1F8F8A9}" srcOrd="0" destOrd="0" presId="urn:microsoft.com/office/officeart/2005/8/layout/cycle4"/>
    <dgm:cxn modelId="{F3C15B39-EDE2-4682-A94B-1CEE64A04908}" type="presParOf" srcId="{52869F63-334B-4392-8AF9-F4CAD1E1FA50}" destId="{7356DFE2-AC2F-4FAF-B371-EBDA57B5D141}" srcOrd="0" destOrd="0" presId="urn:microsoft.com/office/officeart/2005/8/layout/cycle4"/>
    <dgm:cxn modelId="{EDEC2364-648C-4E4F-A3E5-B2983BD7F2E9}" type="presParOf" srcId="{7356DFE2-AC2F-4FAF-B371-EBDA57B5D141}" destId="{60900366-FEDB-4999-A92E-2FB5C532B22C}" srcOrd="0" destOrd="0" presId="urn:microsoft.com/office/officeart/2005/8/layout/cycle4"/>
    <dgm:cxn modelId="{47A81E41-7114-468E-86AA-E336F711541E}" type="presParOf" srcId="{52869F63-334B-4392-8AF9-F4CAD1E1FA50}" destId="{6AA1797A-6AA7-49D6-BA34-CBF8989B4347}" srcOrd="1" destOrd="0" presId="urn:microsoft.com/office/officeart/2005/8/layout/cycle4"/>
    <dgm:cxn modelId="{48D4A850-2634-448B-A7FB-116CE670E69C}" type="presParOf" srcId="{6AA1797A-6AA7-49D6-BA34-CBF8989B4347}" destId="{7A09C1E3-BB95-41E8-AA21-3B796A4E5E2C}" srcOrd="0" destOrd="0" presId="urn:microsoft.com/office/officeart/2005/8/layout/cycle4"/>
    <dgm:cxn modelId="{03897CAC-6F09-4642-B23F-6E8E5DDEBE05}" type="presParOf" srcId="{6AA1797A-6AA7-49D6-BA34-CBF8989B4347}" destId="{F1812975-1EC0-4E39-A59B-F86146DAA2E4}" srcOrd="1" destOrd="0" presId="urn:microsoft.com/office/officeart/2005/8/layout/cycle4"/>
    <dgm:cxn modelId="{373AE33C-80D9-43E6-9E2A-55BDD9A2B8E1}" type="presParOf" srcId="{6AA1797A-6AA7-49D6-BA34-CBF8989B4347}" destId="{47B24428-9795-4D6C-9F45-CE5B665F3608}" srcOrd="2" destOrd="0" presId="urn:microsoft.com/office/officeart/2005/8/layout/cycle4"/>
    <dgm:cxn modelId="{289FB1CD-7162-4C93-AB68-F0FC4350C1D2}" type="presParOf" srcId="{6AA1797A-6AA7-49D6-BA34-CBF8989B4347}" destId="{5349CE25-6A75-4933-86D7-BAC4D1F8F8A9}" srcOrd="3" destOrd="0" presId="urn:microsoft.com/office/officeart/2005/8/layout/cycle4"/>
    <dgm:cxn modelId="{9AD5E9C6-950A-4EE5-9590-09676C73AF12}" type="presParOf" srcId="{6AA1797A-6AA7-49D6-BA34-CBF8989B4347}" destId="{C8B75FDF-42E3-44D8-ABA9-0F31E52AE6F6}" srcOrd="4" destOrd="0" presId="urn:microsoft.com/office/officeart/2005/8/layout/cycle4"/>
    <dgm:cxn modelId="{162E5353-23DA-4281-89E9-1FF37C7907EC}" type="presParOf" srcId="{52869F63-334B-4392-8AF9-F4CAD1E1FA50}" destId="{269F032B-60DB-48ED-BBCB-A4CE5B225DF8}" srcOrd="2" destOrd="0" presId="urn:microsoft.com/office/officeart/2005/8/layout/cycle4"/>
    <dgm:cxn modelId="{09DBFAA5-56A7-416F-B8A4-68812054E50B}" type="presParOf" srcId="{52869F63-334B-4392-8AF9-F4CAD1E1FA50}" destId="{AAA98AC9-DC81-441C-90C2-03387438A442}"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5982B4D-14D5-461B-9331-3307ED3CCF1B}" type="doc">
      <dgm:prSet loTypeId="urn:microsoft.com/office/officeart/2005/8/layout/radial4" loCatId="relationship" qsTypeId="urn:microsoft.com/office/officeart/2005/8/quickstyle/simple1" qsCatId="simple" csTypeId="urn:microsoft.com/office/officeart/2005/8/colors/colorful4" csCatId="colorful" phldr="1"/>
      <dgm:spPr/>
      <dgm:t>
        <a:bodyPr/>
        <a:lstStyle/>
        <a:p>
          <a:endParaRPr lang="es-EC"/>
        </a:p>
      </dgm:t>
    </dgm:pt>
    <dgm:pt modelId="{CCC8F03A-4C4F-42FA-8419-E0EC4B3AC5AB}">
      <dgm:prSet phldrT="[Texto]" custT="1"/>
      <dgm:spPr>
        <a:solidFill>
          <a:srgbClr val="99CCFF"/>
        </a:solidFill>
      </dgm:spPr>
      <dgm:t>
        <a:bodyPr/>
        <a:lstStyle/>
        <a:p>
          <a:pPr algn="l"/>
          <a:r>
            <a:rPr lang="es-ES" sz="1800" b="1" dirty="0" smtClean="0">
              <a:solidFill>
                <a:schemeClr val="tx1"/>
              </a:solidFill>
              <a:latin typeface="Arial Narrow" panose="020B0606020202030204" pitchFamily="34" charset="0"/>
            </a:rPr>
            <a:t>EDAD: </a:t>
          </a:r>
          <a:r>
            <a:rPr lang="es-ES" sz="1800" b="0" dirty="0" smtClean="0">
              <a:solidFill>
                <a:schemeClr val="tx1"/>
              </a:solidFill>
              <a:latin typeface="Arial Narrow" panose="020B0606020202030204" pitchFamily="34" charset="0"/>
            </a:rPr>
            <a:t>5 años</a:t>
          </a:r>
        </a:p>
        <a:p>
          <a:pPr algn="l"/>
          <a:r>
            <a:rPr lang="es-ES" sz="1800" b="1" dirty="0" smtClean="0">
              <a:solidFill>
                <a:schemeClr val="tx1"/>
              </a:solidFill>
              <a:latin typeface="Arial Narrow" panose="020B0606020202030204" pitchFamily="34" charset="0"/>
            </a:rPr>
            <a:t>SEXO: </a:t>
          </a:r>
          <a:r>
            <a:rPr lang="es-ES" sz="1800" b="0" dirty="0" smtClean="0">
              <a:solidFill>
                <a:schemeClr val="tx1"/>
              </a:solidFill>
              <a:latin typeface="Arial Narrow" panose="020B0606020202030204" pitchFamily="34" charset="0"/>
            </a:rPr>
            <a:t>masculino</a:t>
          </a:r>
        </a:p>
        <a:p>
          <a:pPr algn="l"/>
          <a:r>
            <a:rPr lang="es-ES" sz="1800" b="1" dirty="0" smtClean="0">
              <a:solidFill>
                <a:schemeClr val="tx1"/>
              </a:solidFill>
              <a:latin typeface="Arial Narrow" panose="020B0606020202030204" pitchFamily="34" charset="0"/>
            </a:rPr>
            <a:t>PUNTAJE SIGNIFICATIVO: </a:t>
          </a:r>
          <a:r>
            <a:rPr lang="es-ES" sz="1800" b="0" dirty="0" smtClean="0">
              <a:solidFill>
                <a:schemeClr val="tx1"/>
              </a:solidFill>
              <a:latin typeface="Arial Narrow" panose="020B0606020202030204" pitchFamily="34" charset="0"/>
            </a:rPr>
            <a:t>80</a:t>
          </a:r>
          <a:endParaRPr lang="es-EC" sz="1800" dirty="0">
            <a:solidFill>
              <a:schemeClr val="tx1"/>
            </a:solidFill>
            <a:latin typeface="Arial Narrow" panose="020B0606020202030204" pitchFamily="34" charset="0"/>
          </a:endParaRPr>
        </a:p>
      </dgm:t>
    </dgm:pt>
    <dgm:pt modelId="{73EF4784-26D7-4584-8483-EBE012782769}" type="parTrans" cxnId="{47902107-9432-42F1-B2C5-603B220F1F48}">
      <dgm:prSet/>
      <dgm:spPr/>
      <dgm:t>
        <a:bodyPr/>
        <a:lstStyle/>
        <a:p>
          <a:endParaRPr lang="es-EC" sz="1800">
            <a:solidFill>
              <a:schemeClr val="tx1"/>
            </a:solidFill>
            <a:latin typeface="Arial Narrow" panose="020B0606020202030204" pitchFamily="34" charset="0"/>
          </a:endParaRPr>
        </a:p>
      </dgm:t>
    </dgm:pt>
    <dgm:pt modelId="{8A213C21-4C3A-440A-BE88-551686ACBA95}" type="sibTrans" cxnId="{47902107-9432-42F1-B2C5-603B220F1F48}">
      <dgm:prSet/>
      <dgm:spPr/>
      <dgm:t>
        <a:bodyPr/>
        <a:lstStyle/>
        <a:p>
          <a:endParaRPr lang="es-EC" sz="1800">
            <a:solidFill>
              <a:schemeClr val="tx1"/>
            </a:solidFill>
            <a:latin typeface="Arial Narrow" panose="020B0606020202030204" pitchFamily="34" charset="0"/>
          </a:endParaRPr>
        </a:p>
      </dgm:t>
    </dgm:pt>
    <dgm:pt modelId="{1D79F35D-E4AB-4D3B-8CF0-2590878DB32C}">
      <dgm:prSet phldrT="[Texto]" custT="1"/>
      <dgm:spPr/>
      <dgm:t>
        <a:bodyPr/>
        <a:lstStyle/>
        <a:p>
          <a:r>
            <a:rPr lang="es-ES" sz="1800" dirty="0" smtClean="0">
              <a:solidFill>
                <a:schemeClr val="tx1"/>
              </a:solidFill>
              <a:latin typeface="Arial Narrow" panose="020B0606020202030204" pitchFamily="34" charset="0"/>
            </a:rPr>
            <a:t>Gruñe y hace ruidos extraños</a:t>
          </a:r>
          <a:endParaRPr lang="es-EC" sz="1800" dirty="0">
            <a:solidFill>
              <a:schemeClr val="tx1"/>
            </a:solidFill>
            <a:latin typeface="Arial Narrow" panose="020B0606020202030204" pitchFamily="34" charset="0"/>
          </a:endParaRPr>
        </a:p>
      </dgm:t>
    </dgm:pt>
    <dgm:pt modelId="{17165063-B044-4B3B-93CA-2D9166339147}" type="parTrans" cxnId="{3709F62D-4C5B-4214-8A21-6D6832925D88}">
      <dgm:prSet/>
      <dgm:spPr/>
      <dgm:t>
        <a:bodyPr/>
        <a:lstStyle/>
        <a:p>
          <a:endParaRPr lang="es-EC" sz="1800">
            <a:solidFill>
              <a:schemeClr val="tx1"/>
            </a:solidFill>
            <a:latin typeface="Arial Narrow" panose="020B0606020202030204" pitchFamily="34" charset="0"/>
          </a:endParaRPr>
        </a:p>
      </dgm:t>
    </dgm:pt>
    <dgm:pt modelId="{FC44C628-572C-4291-91FA-1E6F733981FF}" type="sibTrans" cxnId="{3709F62D-4C5B-4214-8A21-6D6832925D88}">
      <dgm:prSet/>
      <dgm:spPr/>
      <dgm:t>
        <a:bodyPr/>
        <a:lstStyle/>
        <a:p>
          <a:endParaRPr lang="es-EC" sz="1800">
            <a:solidFill>
              <a:schemeClr val="tx1"/>
            </a:solidFill>
            <a:latin typeface="Arial Narrow" panose="020B0606020202030204" pitchFamily="34" charset="0"/>
          </a:endParaRPr>
        </a:p>
      </dgm:t>
    </dgm:pt>
    <dgm:pt modelId="{3BB5F225-B4BA-470F-B150-B65F9904C545}">
      <dgm:prSet phldrT="[Texto]" custT="1"/>
      <dgm:spPr>
        <a:solidFill>
          <a:srgbClr val="FFCCFF"/>
        </a:solidFill>
      </dgm:spPr>
      <dgm:t>
        <a:bodyPr/>
        <a:lstStyle/>
        <a:p>
          <a:r>
            <a:rPr lang="es-EC" sz="1800" dirty="0" smtClean="0">
              <a:solidFill>
                <a:schemeClr val="tx1"/>
              </a:solidFill>
              <a:latin typeface="Arial Narrow" panose="020B0606020202030204" pitchFamily="34" charset="0"/>
            </a:rPr>
            <a:t>Molesta a otros niños</a:t>
          </a:r>
          <a:endParaRPr lang="es-EC" sz="1800" dirty="0">
            <a:solidFill>
              <a:schemeClr val="tx1"/>
            </a:solidFill>
            <a:latin typeface="Arial Narrow" panose="020B0606020202030204" pitchFamily="34" charset="0"/>
          </a:endParaRPr>
        </a:p>
      </dgm:t>
    </dgm:pt>
    <dgm:pt modelId="{AE5C440D-AD64-4158-91D9-C459F27C39D2}" type="parTrans" cxnId="{E4DAAB9D-0628-4AA0-85FA-A3A99008A628}">
      <dgm:prSet/>
      <dgm:spPr>
        <a:solidFill>
          <a:srgbClr val="FFCCFF"/>
        </a:solidFill>
      </dgm:spPr>
      <dgm:t>
        <a:bodyPr/>
        <a:lstStyle/>
        <a:p>
          <a:endParaRPr lang="es-EC" sz="1800">
            <a:solidFill>
              <a:schemeClr val="tx1"/>
            </a:solidFill>
            <a:latin typeface="Arial Narrow" panose="020B0606020202030204" pitchFamily="34" charset="0"/>
          </a:endParaRPr>
        </a:p>
      </dgm:t>
    </dgm:pt>
    <dgm:pt modelId="{B1C1B22F-B45D-4BC7-B585-5223ABA85334}" type="sibTrans" cxnId="{E4DAAB9D-0628-4AA0-85FA-A3A99008A628}">
      <dgm:prSet/>
      <dgm:spPr/>
      <dgm:t>
        <a:bodyPr/>
        <a:lstStyle/>
        <a:p>
          <a:endParaRPr lang="es-EC" sz="1800">
            <a:solidFill>
              <a:schemeClr val="tx1"/>
            </a:solidFill>
            <a:latin typeface="Arial Narrow" panose="020B0606020202030204" pitchFamily="34" charset="0"/>
          </a:endParaRPr>
        </a:p>
      </dgm:t>
    </dgm:pt>
    <dgm:pt modelId="{81FA5545-8F3B-4FE6-AD00-B7F3B0359FE7}">
      <dgm:prSet phldrT="[Texto]" custT="1"/>
      <dgm:spPr/>
      <dgm:t>
        <a:bodyPr/>
        <a:lstStyle/>
        <a:p>
          <a:r>
            <a:rPr lang="es-ES" sz="1800" dirty="0" smtClean="0">
              <a:solidFill>
                <a:schemeClr val="tx1"/>
              </a:solidFill>
              <a:latin typeface="Arial Narrow" panose="020B0606020202030204" pitchFamily="34" charset="0"/>
            </a:rPr>
            <a:t>Se frustra con facilidad</a:t>
          </a:r>
          <a:endParaRPr lang="es-EC" sz="1800" dirty="0">
            <a:solidFill>
              <a:schemeClr val="tx1"/>
            </a:solidFill>
            <a:latin typeface="Arial Narrow" panose="020B0606020202030204" pitchFamily="34" charset="0"/>
          </a:endParaRPr>
        </a:p>
      </dgm:t>
    </dgm:pt>
    <dgm:pt modelId="{375CE636-2624-47CE-925E-99B1BDBA1DFC}" type="parTrans" cxnId="{B3E5592B-238D-4644-A2D6-8395975A07AC}">
      <dgm:prSet/>
      <dgm:spPr/>
      <dgm:t>
        <a:bodyPr/>
        <a:lstStyle/>
        <a:p>
          <a:endParaRPr lang="es-EC" sz="1800">
            <a:solidFill>
              <a:schemeClr val="tx1"/>
            </a:solidFill>
            <a:latin typeface="Arial Narrow" panose="020B0606020202030204" pitchFamily="34" charset="0"/>
          </a:endParaRPr>
        </a:p>
      </dgm:t>
    </dgm:pt>
    <dgm:pt modelId="{4848FE99-83A6-4D2E-A139-76600171FBBA}" type="sibTrans" cxnId="{B3E5592B-238D-4644-A2D6-8395975A07AC}">
      <dgm:prSet/>
      <dgm:spPr/>
      <dgm:t>
        <a:bodyPr/>
        <a:lstStyle/>
        <a:p>
          <a:endParaRPr lang="es-EC" sz="1800">
            <a:solidFill>
              <a:schemeClr val="tx1"/>
            </a:solidFill>
            <a:latin typeface="Arial Narrow" panose="020B0606020202030204" pitchFamily="34" charset="0"/>
          </a:endParaRPr>
        </a:p>
      </dgm:t>
    </dgm:pt>
    <dgm:pt modelId="{79162633-E02A-4236-9E0A-0B6B2FEEB36E}">
      <dgm:prSet phldrT="[Texto]" custT="1"/>
      <dgm:spPr/>
      <dgm:t>
        <a:bodyPr/>
        <a:lstStyle/>
        <a:p>
          <a:r>
            <a:rPr lang="es-ES" sz="1800" dirty="0" smtClean="0">
              <a:solidFill>
                <a:schemeClr val="tx1"/>
              </a:solidFill>
              <a:latin typeface="Arial Narrow" panose="020B0606020202030204" pitchFamily="34" charset="0"/>
            </a:rPr>
            <a:t>Inquieto, demasiado activo</a:t>
          </a:r>
          <a:endParaRPr lang="es-EC" sz="1800" dirty="0">
            <a:solidFill>
              <a:schemeClr val="tx1"/>
            </a:solidFill>
            <a:latin typeface="Arial Narrow" panose="020B0606020202030204" pitchFamily="34" charset="0"/>
          </a:endParaRPr>
        </a:p>
      </dgm:t>
    </dgm:pt>
    <dgm:pt modelId="{866C2B97-4E12-4DFC-9970-38C415E0B580}" type="parTrans" cxnId="{03BC7E5E-08A3-45F4-A846-6B6F01E79CFE}">
      <dgm:prSet/>
      <dgm:spPr/>
      <dgm:t>
        <a:bodyPr/>
        <a:lstStyle/>
        <a:p>
          <a:endParaRPr lang="es-EC" sz="1800">
            <a:solidFill>
              <a:schemeClr val="tx1"/>
            </a:solidFill>
            <a:latin typeface="Arial Narrow" panose="020B0606020202030204" pitchFamily="34" charset="0"/>
          </a:endParaRPr>
        </a:p>
      </dgm:t>
    </dgm:pt>
    <dgm:pt modelId="{69421EBC-146D-422F-81EE-3C115446506E}" type="sibTrans" cxnId="{03BC7E5E-08A3-45F4-A846-6B6F01E79CFE}">
      <dgm:prSet/>
      <dgm:spPr/>
      <dgm:t>
        <a:bodyPr/>
        <a:lstStyle/>
        <a:p>
          <a:endParaRPr lang="es-EC" sz="1800">
            <a:solidFill>
              <a:schemeClr val="tx1"/>
            </a:solidFill>
            <a:latin typeface="Arial Narrow" panose="020B0606020202030204" pitchFamily="34" charset="0"/>
          </a:endParaRPr>
        </a:p>
      </dgm:t>
    </dgm:pt>
    <dgm:pt modelId="{7A593511-E6D8-4398-B81A-2993F12C0DEE}">
      <dgm:prSet phldrT="[Texto]" custT="1"/>
      <dgm:spPr>
        <a:solidFill>
          <a:schemeClr val="accent2">
            <a:lumMod val="20000"/>
            <a:lumOff val="80000"/>
          </a:schemeClr>
        </a:solidFill>
      </dgm:spPr>
      <dgm:t>
        <a:bodyPr/>
        <a:lstStyle/>
        <a:p>
          <a:r>
            <a:rPr lang="es-ES" sz="1800" dirty="0" smtClean="0">
              <a:solidFill>
                <a:schemeClr val="tx1"/>
              </a:solidFill>
              <a:latin typeface="Arial Narrow" panose="020B0606020202030204" pitchFamily="34" charset="0"/>
            </a:rPr>
            <a:t>Impulsivo</a:t>
          </a:r>
          <a:endParaRPr lang="es-EC" sz="1800" dirty="0">
            <a:solidFill>
              <a:schemeClr val="tx1"/>
            </a:solidFill>
            <a:latin typeface="Arial Narrow" panose="020B0606020202030204" pitchFamily="34" charset="0"/>
          </a:endParaRPr>
        </a:p>
      </dgm:t>
    </dgm:pt>
    <dgm:pt modelId="{79B175F8-A916-430E-BA1E-9E672E02B63F}" type="parTrans" cxnId="{DEF7F368-C0EB-4022-90DE-EAF27D5D8AAF}">
      <dgm:prSet/>
      <dgm:spPr>
        <a:solidFill>
          <a:schemeClr val="accent2">
            <a:lumMod val="20000"/>
            <a:lumOff val="80000"/>
          </a:schemeClr>
        </a:solidFill>
      </dgm:spPr>
      <dgm:t>
        <a:bodyPr/>
        <a:lstStyle/>
        <a:p>
          <a:endParaRPr lang="es-EC" sz="1800">
            <a:solidFill>
              <a:schemeClr val="tx1"/>
            </a:solidFill>
            <a:latin typeface="Arial Narrow" panose="020B0606020202030204" pitchFamily="34" charset="0"/>
          </a:endParaRPr>
        </a:p>
      </dgm:t>
    </dgm:pt>
    <dgm:pt modelId="{9C69F391-2A85-445F-9AEA-9F3A68EBA2A3}" type="sibTrans" cxnId="{DEF7F368-C0EB-4022-90DE-EAF27D5D8AAF}">
      <dgm:prSet/>
      <dgm:spPr/>
      <dgm:t>
        <a:bodyPr/>
        <a:lstStyle/>
        <a:p>
          <a:endParaRPr lang="es-EC" sz="1800">
            <a:solidFill>
              <a:schemeClr val="tx1"/>
            </a:solidFill>
            <a:latin typeface="Arial Narrow" panose="020B0606020202030204" pitchFamily="34" charset="0"/>
          </a:endParaRPr>
        </a:p>
      </dgm:t>
    </dgm:pt>
    <dgm:pt modelId="{A570C603-7DB5-49DB-86C6-3985541BD7D7}">
      <dgm:prSet phldrT="[Texto]" custT="1"/>
      <dgm:spPr/>
      <dgm:t>
        <a:bodyPr/>
        <a:lstStyle/>
        <a:p>
          <a:r>
            <a:rPr lang="es-ES" sz="1800" dirty="0" smtClean="0">
              <a:solidFill>
                <a:schemeClr val="tx1"/>
              </a:solidFill>
              <a:latin typeface="Arial Narrow" panose="020B0606020202030204" pitchFamily="34" charset="0"/>
            </a:rPr>
            <a:t>No presta atención</a:t>
          </a:r>
          <a:endParaRPr lang="es-EC" sz="1800" dirty="0">
            <a:solidFill>
              <a:schemeClr val="tx1"/>
            </a:solidFill>
            <a:latin typeface="Arial Narrow" panose="020B0606020202030204" pitchFamily="34" charset="0"/>
          </a:endParaRPr>
        </a:p>
      </dgm:t>
    </dgm:pt>
    <dgm:pt modelId="{BBD4D10A-BD6F-48A6-A12F-3E2139DBA89F}" type="parTrans" cxnId="{4AA8B569-7BF0-45D2-AE55-B8A8C5978D82}">
      <dgm:prSet/>
      <dgm:spPr/>
      <dgm:t>
        <a:bodyPr/>
        <a:lstStyle/>
        <a:p>
          <a:endParaRPr lang="es-EC" sz="1800">
            <a:solidFill>
              <a:schemeClr val="tx1"/>
            </a:solidFill>
            <a:latin typeface="Arial Narrow" panose="020B0606020202030204" pitchFamily="34" charset="0"/>
          </a:endParaRPr>
        </a:p>
      </dgm:t>
    </dgm:pt>
    <dgm:pt modelId="{EA093667-E867-4FC7-90C7-AC6C90B6ACE0}" type="sibTrans" cxnId="{4AA8B569-7BF0-45D2-AE55-B8A8C5978D82}">
      <dgm:prSet/>
      <dgm:spPr/>
      <dgm:t>
        <a:bodyPr/>
        <a:lstStyle/>
        <a:p>
          <a:endParaRPr lang="es-EC" sz="1800">
            <a:solidFill>
              <a:schemeClr val="tx1"/>
            </a:solidFill>
            <a:latin typeface="Arial Narrow" panose="020B0606020202030204" pitchFamily="34" charset="0"/>
          </a:endParaRPr>
        </a:p>
      </dgm:t>
    </dgm:pt>
    <dgm:pt modelId="{958FD304-0ECF-4552-8E9A-FD429241279D}">
      <dgm:prSet phldrT="[Texto]" custT="1"/>
      <dgm:spPr>
        <a:solidFill>
          <a:schemeClr val="accent4">
            <a:lumMod val="60000"/>
            <a:lumOff val="40000"/>
          </a:schemeClr>
        </a:solidFill>
      </dgm:spPr>
      <dgm:t>
        <a:bodyPr/>
        <a:lstStyle/>
        <a:p>
          <a:r>
            <a:rPr lang="es-ES" sz="1800" dirty="0" smtClean="0">
              <a:solidFill>
                <a:schemeClr val="tx1"/>
              </a:solidFill>
              <a:latin typeface="Arial Narrow" panose="020B0606020202030204" pitchFamily="34" charset="0"/>
            </a:rPr>
            <a:t>Se distrae con facilidad</a:t>
          </a:r>
          <a:endParaRPr lang="es-EC" sz="1800" dirty="0">
            <a:solidFill>
              <a:schemeClr val="tx1"/>
            </a:solidFill>
            <a:latin typeface="Arial Narrow" panose="020B0606020202030204" pitchFamily="34" charset="0"/>
          </a:endParaRPr>
        </a:p>
      </dgm:t>
    </dgm:pt>
    <dgm:pt modelId="{D2346F41-B0C2-46D3-9D82-4C115F99C781}" type="parTrans" cxnId="{6899AF07-23BC-48FB-A5FB-EFF98F9B59F4}">
      <dgm:prSet/>
      <dgm:spPr>
        <a:solidFill>
          <a:schemeClr val="accent4">
            <a:lumMod val="60000"/>
            <a:lumOff val="40000"/>
          </a:schemeClr>
        </a:solidFill>
      </dgm:spPr>
      <dgm:t>
        <a:bodyPr/>
        <a:lstStyle/>
        <a:p>
          <a:endParaRPr lang="es-EC" sz="1800">
            <a:solidFill>
              <a:schemeClr val="tx1"/>
            </a:solidFill>
            <a:latin typeface="Arial Narrow" panose="020B0606020202030204" pitchFamily="34" charset="0"/>
          </a:endParaRPr>
        </a:p>
      </dgm:t>
    </dgm:pt>
    <dgm:pt modelId="{9BC2D6E8-F563-4DDD-A793-E4B8DDAA10F2}" type="sibTrans" cxnId="{6899AF07-23BC-48FB-A5FB-EFF98F9B59F4}">
      <dgm:prSet/>
      <dgm:spPr/>
      <dgm:t>
        <a:bodyPr/>
        <a:lstStyle/>
        <a:p>
          <a:endParaRPr lang="es-EC" sz="1800">
            <a:solidFill>
              <a:schemeClr val="tx1"/>
            </a:solidFill>
            <a:latin typeface="Arial Narrow" panose="020B0606020202030204" pitchFamily="34" charset="0"/>
          </a:endParaRPr>
        </a:p>
      </dgm:t>
    </dgm:pt>
    <dgm:pt modelId="{F02D3F3B-4041-4092-8D77-C36E40F9B926}">
      <dgm:prSet phldrT="[Texto]" custT="1"/>
      <dgm:spPr>
        <a:solidFill>
          <a:schemeClr val="accent1">
            <a:lumMod val="40000"/>
            <a:lumOff val="60000"/>
          </a:schemeClr>
        </a:solidFill>
      </dgm:spPr>
      <dgm:t>
        <a:bodyPr/>
        <a:lstStyle/>
        <a:p>
          <a:r>
            <a:rPr lang="es-ES" sz="1800" dirty="0" smtClean="0">
              <a:solidFill>
                <a:schemeClr val="tx1"/>
              </a:solidFill>
              <a:latin typeface="Arial Narrow" panose="020B0606020202030204" pitchFamily="34" charset="0"/>
            </a:rPr>
            <a:t>Coordinación deficiente </a:t>
          </a:r>
          <a:endParaRPr lang="es-EC" sz="1800" dirty="0">
            <a:solidFill>
              <a:schemeClr val="tx1"/>
            </a:solidFill>
            <a:latin typeface="Arial Narrow" panose="020B0606020202030204" pitchFamily="34" charset="0"/>
          </a:endParaRPr>
        </a:p>
      </dgm:t>
    </dgm:pt>
    <dgm:pt modelId="{B3BE3175-7419-49B3-8B1E-F37FF907B221}" type="parTrans" cxnId="{6220AAB3-3311-4932-A4D2-4DBF9CCE5555}">
      <dgm:prSet/>
      <dgm:spPr>
        <a:solidFill>
          <a:schemeClr val="accent1">
            <a:lumMod val="40000"/>
            <a:lumOff val="60000"/>
          </a:schemeClr>
        </a:solidFill>
      </dgm:spPr>
      <dgm:t>
        <a:bodyPr/>
        <a:lstStyle/>
        <a:p>
          <a:endParaRPr lang="es-EC" sz="1800">
            <a:solidFill>
              <a:schemeClr val="tx1"/>
            </a:solidFill>
            <a:latin typeface="Arial Narrow" panose="020B0606020202030204" pitchFamily="34" charset="0"/>
          </a:endParaRPr>
        </a:p>
      </dgm:t>
    </dgm:pt>
    <dgm:pt modelId="{5470EB8C-110A-4AE0-9F55-7EEA2CF0C555}" type="sibTrans" cxnId="{6220AAB3-3311-4932-A4D2-4DBF9CCE5555}">
      <dgm:prSet/>
      <dgm:spPr/>
      <dgm:t>
        <a:bodyPr/>
        <a:lstStyle/>
        <a:p>
          <a:endParaRPr lang="es-EC" sz="1800">
            <a:solidFill>
              <a:schemeClr val="tx1"/>
            </a:solidFill>
            <a:latin typeface="Arial Narrow" panose="020B0606020202030204" pitchFamily="34" charset="0"/>
          </a:endParaRPr>
        </a:p>
      </dgm:t>
    </dgm:pt>
    <dgm:pt modelId="{0F5D5039-CEE7-499E-AB80-8C465F32A64B}">
      <dgm:prSet phldrT="[Texto]" custT="1"/>
      <dgm:spPr>
        <a:solidFill>
          <a:srgbClr val="CCECFF"/>
        </a:solidFill>
      </dgm:spPr>
      <dgm:t>
        <a:bodyPr/>
        <a:lstStyle/>
        <a:p>
          <a:r>
            <a:rPr lang="es-ES" sz="1800" dirty="0" smtClean="0">
              <a:solidFill>
                <a:schemeClr val="tx1"/>
              </a:solidFill>
              <a:latin typeface="Arial Narrow" panose="020B0606020202030204" pitchFamily="34" charset="0"/>
            </a:rPr>
            <a:t>No termina lo que empieza</a:t>
          </a:r>
          <a:endParaRPr lang="es-EC" sz="1800" dirty="0">
            <a:solidFill>
              <a:schemeClr val="tx1"/>
            </a:solidFill>
            <a:latin typeface="Arial Narrow" panose="020B0606020202030204" pitchFamily="34" charset="0"/>
          </a:endParaRPr>
        </a:p>
      </dgm:t>
    </dgm:pt>
    <dgm:pt modelId="{145FC123-EA93-4A6A-99EF-7E23F714EE1C}" type="parTrans" cxnId="{8AEFD404-38A0-4015-A92B-4DD330864DD6}">
      <dgm:prSet/>
      <dgm:spPr>
        <a:solidFill>
          <a:srgbClr val="CCECFF"/>
        </a:solidFill>
      </dgm:spPr>
      <dgm:t>
        <a:bodyPr/>
        <a:lstStyle/>
        <a:p>
          <a:endParaRPr lang="es-EC" sz="1800">
            <a:solidFill>
              <a:schemeClr val="tx1"/>
            </a:solidFill>
            <a:latin typeface="Arial Narrow" panose="020B0606020202030204" pitchFamily="34" charset="0"/>
          </a:endParaRPr>
        </a:p>
      </dgm:t>
    </dgm:pt>
    <dgm:pt modelId="{7D04C2BF-D76F-4195-8AAA-957EEAFA8448}" type="sibTrans" cxnId="{8AEFD404-38A0-4015-A92B-4DD330864DD6}">
      <dgm:prSet/>
      <dgm:spPr/>
      <dgm:t>
        <a:bodyPr/>
        <a:lstStyle/>
        <a:p>
          <a:endParaRPr lang="es-EC" sz="1800">
            <a:solidFill>
              <a:schemeClr val="tx1"/>
            </a:solidFill>
            <a:latin typeface="Arial Narrow" panose="020B0606020202030204" pitchFamily="34" charset="0"/>
          </a:endParaRPr>
        </a:p>
      </dgm:t>
    </dgm:pt>
    <dgm:pt modelId="{674EAF01-AF4C-420C-9623-C4128A778B84}" type="pres">
      <dgm:prSet presAssocID="{C5982B4D-14D5-461B-9331-3307ED3CCF1B}" presName="cycle" presStyleCnt="0">
        <dgm:presLayoutVars>
          <dgm:chMax val="1"/>
          <dgm:dir/>
          <dgm:animLvl val="ctr"/>
          <dgm:resizeHandles val="exact"/>
        </dgm:presLayoutVars>
      </dgm:prSet>
      <dgm:spPr/>
      <dgm:t>
        <a:bodyPr/>
        <a:lstStyle/>
        <a:p>
          <a:endParaRPr lang="es-ES"/>
        </a:p>
      </dgm:t>
    </dgm:pt>
    <dgm:pt modelId="{D1FEAD15-991B-49E1-AEA2-7AAA8DD9C18A}" type="pres">
      <dgm:prSet presAssocID="{CCC8F03A-4C4F-42FA-8419-E0EC4B3AC5AB}" presName="centerShape" presStyleLbl="node0" presStyleIdx="0" presStyleCnt="1" custScaleX="160788" custScaleY="116703"/>
      <dgm:spPr/>
      <dgm:t>
        <a:bodyPr/>
        <a:lstStyle/>
        <a:p>
          <a:endParaRPr lang="es-ES"/>
        </a:p>
      </dgm:t>
    </dgm:pt>
    <dgm:pt modelId="{BDEA8835-CAF7-4680-ADF7-B2DE2D321FAE}" type="pres">
      <dgm:prSet presAssocID="{17165063-B044-4B3B-93CA-2D9166339147}" presName="parTrans" presStyleLbl="bgSibTrans2D1" presStyleIdx="0" presStyleCnt="9"/>
      <dgm:spPr/>
      <dgm:t>
        <a:bodyPr/>
        <a:lstStyle/>
        <a:p>
          <a:endParaRPr lang="es-ES"/>
        </a:p>
      </dgm:t>
    </dgm:pt>
    <dgm:pt modelId="{6827B228-6255-448D-9C44-89BC5EBC6C1F}" type="pres">
      <dgm:prSet presAssocID="{1D79F35D-E4AB-4D3B-8CF0-2590878DB32C}" presName="node" presStyleLbl="node1" presStyleIdx="0" presStyleCnt="9">
        <dgm:presLayoutVars>
          <dgm:bulletEnabled val="1"/>
        </dgm:presLayoutVars>
      </dgm:prSet>
      <dgm:spPr/>
      <dgm:t>
        <a:bodyPr/>
        <a:lstStyle/>
        <a:p>
          <a:endParaRPr lang="es-ES"/>
        </a:p>
      </dgm:t>
    </dgm:pt>
    <dgm:pt modelId="{B10832DF-89FA-407B-9C53-46ABD605A320}" type="pres">
      <dgm:prSet presAssocID="{375CE636-2624-47CE-925E-99B1BDBA1DFC}" presName="parTrans" presStyleLbl="bgSibTrans2D1" presStyleIdx="1" presStyleCnt="9"/>
      <dgm:spPr/>
      <dgm:t>
        <a:bodyPr/>
        <a:lstStyle/>
        <a:p>
          <a:endParaRPr lang="es-ES"/>
        </a:p>
      </dgm:t>
    </dgm:pt>
    <dgm:pt modelId="{99C8049E-25E3-4958-A346-8D5ADAB32FB9}" type="pres">
      <dgm:prSet presAssocID="{81FA5545-8F3B-4FE6-AD00-B7F3B0359FE7}" presName="node" presStyleLbl="node1" presStyleIdx="1" presStyleCnt="9">
        <dgm:presLayoutVars>
          <dgm:bulletEnabled val="1"/>
        </dgm:presLayoutVars>
      </dgm:prSet>
      <dgm:spPr/>
      <dgm:t>
        <a:bodyPr/>
        <a:lstStyle/>
        <a:p>
          <a:endParaRPr lang="es-ES"/>
        </a:p>
      </dgm:t>
    </dgm:pt>
    <dgm:pt modelId="{F0F40EB0-BA16-417E-9DB2-D3CE045A5A0A}" type="pres">
      <dgm:prSet presAssocID="{B3BE3175-7419-49B3-8B1E-F37FF907B221}" presName="parTrans" presStyleLbl="bgSibTrans2D1" presStyleIdx="2" presStyleCnt="9"/>
      <dgm:spPr/>
      <dgm:t>
        <a:bodyPr/>
        <a:lstStyle/>
        <a:p>
          <a:endParaRPr lang="es-ES"/>
        </a:p>
      </dgm:t>
    </dgm:pt>
    <dgm:pt modelId="{1290A2F6-237B-4787-8CDB-7DE45417C309}" type="pres">
      <dgm:prSet presAssocID="{F02D3F3B-4041-4092-8D77-C36E40F9B926}" presName="node" presStyleLbl="node1" presStyleIdx="2" presStyleCnt="9" custScaleX="117440">
        <dgm:presLayoutVars>
          <dgm:bulletEnabled val="1"/>
        </dgm:presLayoutVars>
      </dgm:prSet>
      <dgm:spPr/>
      <dgm:t>
        <a:bodyPr/>
        <a:lstStyle/>
        <a:p>
          <a:endParaRPr lang="es-ES"/>
        </a:p>
      </dgm:t>
    </dgm:pt>
    <dgm:pt modelId="{2ED5C5B2-58CE-4151-9D13-9C0D333B591B}" type="pres">
      <dgm:prSet presAssocID="{866C2B97-4E12-4DFC-9970-38C415E0B580}" presName="parTrans" presStyleLbl="bgSibTrans2D1" presStyleIdx="3" presStyleCnt="9"/>
      <dgm:spPr/>
      <dgm:t>
        <a:bodyPr/>
        <a:lstStyle/>
        <a:p>
          <a:endParaRPr lang="es-ES"/>
        </a:p>
      </dgm:t>
    </dgm:pt>
    <dgm:pt modelId="{7448DBC7-A6E1-4E23-9F6C-148215CEBB8B}" type="pres">
      <dgm:prSet presAssocID="{79162633-E02A-4236-9E0A-0B6B2FEEB36E}" presName="node" presStyleLbl="node1" presStyleIdx="3" presStyleCnt="9">
        <dgm:presLayoutVars>
          <dgm:bulletEnabled val="1"/>
        </dgm:presLayoutVars>
      </dgm:prSet>
      <dgm:spPr/>
      <dgm:t>
        <a:bodyPr/>
        <a:lstStyle/>
        <a:p>
          <a:endParaRPr lang="es-ES"/>
        </a:p>
      </dgm:t>
    </dgm:pt>
    <dgm:pt modelId="{3C28181E-54AC-4B45-9F82-03C1DE30CF41}" type="pres">
      <dgm:prSet presAssocID="{79B175F8-A916-430E-BA1E-9E672E02B63F}" presName="parTrans" presStyleLbl="bgSibTrans2D1" presStyleIdx="4" presStyleCnt="9"/>
      <dgm:spPr/>
      <dgm:t>
        <a:bodyPr/>
        <a:lstStyle/>
        <a:p>
          <a:endParaRPr lang="es-ES"/>
        </a:p>
      </dgm:t>
    </dgm:pt>
    <dgm:pt modelId="{73073639-700F-4357-BBDE-C10ED277FDD7}" type="pres">
      <dgm:prSet presAssocID="{7A593511-E6D8-4398-B81A-2993F12C0DEE}" presName="node" presStyleLbl="node1" presStyleIdx="4" presStyleCnt="9">
        <dgm:presLayoutVars>
          <dgm:bulletEnabled val="1"/>
        </dgm:presLayoutVars>
      </dgm:prSet>
      <dgm:spPr/>
      <dgm:t>
        <a:bodyPr/>
        <a:lstStyle/>
        <a:p>
          <a:endParaRPr lang="es-ES"/>
        </a:p>
      </dgm:t>
    </dgm:pt>
    <dgm:pt modelId="{B360C2CB-033E-49F8-A6A5-40574A7535C0}" type="pres">
      <dgm:prSet presAssocID="{BBD4D10A-BD6F-48A6-A12F-3E2139DBA89F}" presName="parTrans" presStyleLbl="bgSibTrans2D1" presStyleIdx="5" presStyleCnt="9"/>
      <dgm:spPr/>
      <dgm:t>
        <a:bodyPr/>
        <a:lstStyle/>
        <a:p>
          <a:endParaRPr lang="es-ES"/>
        </a:p>
      </dgm:t>
    </dgm:pt>
    <dgm:pt modelId="{B2A69407-7FEB-444A-B40F-086A4CCF668C}" type="pres">
      <dgm:prSet presAssocID="{A570C603-7DB5-49DB-86C6-3985541BD7D7}" presName="node" presStyleLbl="node1" presStyleIdx="5" presStyleCnt="9">
        <dgm:presLayoutVars>
          <dgm:bulletEnabled val="1"/>
        </dgm:presLayoutVars>
      </dgm:prSet>
      <dgm:spPr/>
      <dgm:t>
        <a:bodyPr/>
        <a:lstStyle/>
        <a:p>
          <a:endParaRPr lang="es-ES"/>
        </a:p>
      </dgm:t>
    </dgm:pt>
    <dgm:pt modelId="{7EB5815D-5F65-49A0-9E21-BA6361C6B4FE}" type="pres">
      <dgm:prSet presAssocID="{D2346F41-B0C2-46D3-9D82-4C115F99C781}" presName="parTrans" presStyleLbl="bgSibTrans2D1" presStyleIdx="6" presStyleCnt="9"/>
      <dgm:spPr/>
      <dgm:t>
        <a:bodyPr/>
        <a:lstStyle/>
        <a:p>
          <a:endParaRPr lang="es-ES"/>
        </a:p>
      </dgm:t>
    </dgm:pt>
    <dgm:pt modelId="{D86CF5C6-1C34-4996-8C7B-EC5C6BD85E22}" type="pres">
      <dgm:prSet presAssocID="{958FD304-0ECF-4552-8E9A-FD429241279D}" presName="node" presStyleLbl="node1" presStyleIdx="6" presStyleCnt="9">
        <dgm:presLayoutVars>
          <dgm:bulletEnabled val="1"/>
        </dgm:presLayoutVars>
      </dgm:prSet>
      <dgm:spPr/>
      <dgm:t>
        <a:bodyPr/>
        <a:lstStyle/>
        <a:p>
          <a:endParaRPr lang="es-ES"/>
        </a:p>
      </dgm:t>
    </dgm:pt>
    <dgm:pt modelId="{2EB5ACC0-69B3-40F2-8A64-ABFB6067821A}" type="pres">
      <dgm:prSet presAssocID="{145FC123-EA93-4A6A-99EF-7E23F714EE1C}" presName="parTrans" presStyleLbl="bgSibTrans2D1" presStyleIdx="7" presStyleCnt="9"/>
      <dgm:spPr/>
      <dgm:t>
        <a:bodyPr/>
        <a:lstStyle/>
        <a:p>
          <a:endParaRPr lang="es-ES"/>
        </a:p>
      </dgm:t>
    </dgm:pt>
    <dgm:pt modelId="{8BBB17AE-3CED-4150-BE86-CAF84114E503}" type="pres">
      <dgm:prSet presAssocID="{0F5D5039-CEE7-499E-AB80-8C465F32A64B}" presName="node" presStyleLbl="node1" presStyleIdx="7" presStyleCnt="9">
        <dgm:presLayoutVars>
          <dgm:bulletEnabled val="1"/>
        </dgm:presLayoutVars>
      </dgm:prSet>
      <dgm:spPr/>
      <dgm:t>
        <a:bodyPr/>
        <a:lstStyle/>
        <a:p>
          <a:endParaRPr lang="es-EC"/>
        </a:p>
      </dgm:t>
    </dgm:pt>
    <dgm:pt modelId="{A5FE2B3E-042D-4DC8-93EB-75AA3645815A}" type="pres">
      <dgm:prSet presAssocID="{AE5C440D-AD64-4158-91D9-C459F27C39D2}" presName="parTrans" presStyleLbl="bgSibTrans2D1" presStyleIdx="8" presStyleCnt="9"/>
      <dgm:spPr/>
      <dgm:t>
        <a:bodyPr/>
        <a:lstStyle/>
        <a:p>
          <a:endParaRPr lang="es-ES"/>
        </a:p>
      </dgm:t>
    </dgm:pt>
    <dgm:pt modelId="{9F4CE260-2150-4A5D-9F2B-BDB58129B4F6}" type="pres">
      <dgm:prSet presAssocID="{3BB5F225-B4BA-470F-B150-B65F9904C545}" presName="node" presStyleLbl="node1" presStyleIdx="8" presStyleCnt="9">
        <dgm:presLayoutVars>
          <dgm:bulletEnabled val="1"/>
        </dgm:presLayoutVars>
      </dgm:prSet>
      <dgm:spPr/>
      <dgm:t>
        <a:bodyPr/>
        <a:lstStyle/>
        <a:p>
          <a:endParaRPr lang="es-EC"/>
        </a:p>
      </dgm:t>
    </dgm:pt>
  </dgm:ptLst>
  <dgm:cxnLst>
    <dgm:cxn modelId="{6220AAB3-3311-4932-A4D2-4DBF9CCE5555}" srcId="{CCC8F03A-4C4F-42FA-8419-E0EC4B3AC5AB}" destId="{F02D3F3B-4041-4092-8D77-C36E40F9B926}" srcOrd="2" destOrd="0" parTransId="{B3BE3175-7419-49B3-8B1E-F37FF907B221}" sibTransId="{5470EB8C-110A-4AE0-9F55-7EEA2CF0C555}"/>
    <dgm:cxn modelId="{CED081F0-4830-4572-B7BF-489E76D6A6B8}" type="presOf" srcId="{A570C603-7DB5-49DB-86C6-3985541BD7D7}" destId="{B2A69407-7FEB-444A-B40F-086A4CCF668C}" srcOrd="0" destOrd="0" presId="urn:microsoft.com/office/officeart/2005/8/layout/radial4"/>
    <dgm:cxn modelId="{03BC7E5E-08A3-45F4-A846-6B6F01E79CFE}" srcId="{CCC8F03A-4C4F-42FA-8419-E0EC4B3AC5AB}" destId="{79162633-E02A-4236-9E0A-0B6B2FEEB36E}" srcOrd="3" destOrd="0" parTransId="{866C2B97-4E12-4DFC-9970-38C415E0B580}" sibTransId="{69421EBC-146D-422F-81EE-3C115446506E}"/>
    <dgm:cxn modelId="{3709F62D-4C5B-4214-8A21-6D6832925D88}" srcId="{CCC8F03A-4C4F-42FA-8419-E0EC4B3AC5AB}" destId="{1D79F35D-E4AB-4D3B-8CF0-2590878DB32C}" srcOrd="0" destOrd="0" parTransId="{17165063-B044-4B3B-93CA-2D9166339147}" sibTransId="{FC44C628-572C-4291-91FA-1E6F733981FF}"/>
    <dgm:cxn modelId="{DEF7F368-C0EB-4022-90DE-EAF27D5D8AAF}" srcId="{CCC8F03A-4C4F-42FA-8419-E0EC4B3AC5AB}" destId="{7A593511-E6D8-4398-B81A-2993F12C0DEE}" srcOrd="4" destOrd="0" parTransId="{79B175F8-A916-430E-BA1E-9E672E02B63F}" sibTransId="{9C69F391-2A85-445F-9AEA-9F3A68EBA2A3}"/>
    <dgm:cxn modelId="{27E9444F-2886-448E-88A3-3A26CD63DD5C}" type="presOf" srcId="{F02D3F3B-4041-4092-8D77-C36E40F9B926}" destId="{1290A2F6-237B-4787-8CDB-7DE45417C309}" srcOrd="0" destOrd="0" presId="urn:microsoft.com/office/officeart/2005/8/layout/radial4"/>
    <dgm:cxn modelId="{353CC9F1-8C10-44F2-B4D0-26C74500A365}" type="presOf" srcId="{0F5D5039-CEE7-499E-AB80-8C465F32A64B}" destId="{8BBB17AE-3CED-4150-BE86-CAF84114E503}" srcOrd="0" destOrd="0" presId="urn:microsoft.com/office/officeart/2005/8/layout/radial4"/>
    <dgm:cxn modelId="{AD6936F0-2851-4427-A85C-B06C46CE05FB}" type="presOf" srcId="{866C2B97-4E12-4DFC-9970-38C415E0B580}" destId="{2ED5C5B2-58CE-4151-9D13-9C0D333B591B}" srcOrd="0" destOrd="0" presId="urn:microsoft.com/office/officeart/2005/8/layout/radial4"/>
    <dgm:cxn modelId="{5DFBC2F5-6E40-4123-B214-940C11640F18}" type="presOf" srcId="{145FC123-EA93-4A6A-99EF-7E23F714EE1C}" destId="{2EB5ACC0-69B3-40F2-8A64-ABFB6067821A}" srcOrd="0" destOrd="0" presId="urn:microsoft.com/office/officeart/2005/8/layout/radial4"/>
    <dgm:cxn modelId="{E0AC5585-277F-47B1-8732-D40921E2F6DF}" type="presOf" srcId="{7A593511-E6D8-4398-B81A-2993F12C0DEE}" destId="{73073639-700F-4357-BBDE-C10ED277FDD7}" srcOrd="0" destOrd="0" presId="urn:microsoft.com/office/officeart/2005/8/layout/radial4"/>
    <dgm:cxn modelId="{8AED3330-9210-42A8-9EF4-9D2E4D3C14BD}" type="presOf" srcId="{958FD304-0ECF-4552-8E9A-FD429241279D}" destId="{D86CF5C6-1C34-4996-8C7B-EC5C6BD85E22}" srcOrd="0" destOrd="0" presId="urn:microsoft.com/office/officeart/2005/8/layout/radial4"/>
    <dgm:cxn modelId="{4AA8B569-7BF0-45D2-AE55-B8A8C5978D82}" srcId="{CCC8F03A-4C4F-42FA-8419-E0EC4B3AC5AB}" destId="{A570C603-7DB5-49DB-86C6-3985541BD7D7}" srcOrd="5" destOrd="0" parTransId="{BBD4D10A-BD6F-48A6-A12F-3E2139DBA89F}" sibTransId="{EA093667-E867-4FC7-90C7-AC6C90B6ACE0}"/>
    <dgm:cxn modelId="{8202AC4E-6979-4238-9365-DC821BE4F28F}" type="presOf" srcId="{1D79F35D-E4AB-4D3B-8CF0-2590878DB32C}" destId="{6827B228-6255-448D-9C44-89BC5EBC6C1F}" srcOrd="0" destOrd="0" presId="urn:microsoft.com/office/officeart/2005/8/layout/radial4"/>
    <dgm:cxn modelId="{FB5EC72A-4227-4328-9D80-CD875E144B57}" type="presOf" srcId="{C5982B4D-14D5-461B-9331-3307ED3CCF1B}" destId="{674EAF01-AF4C-420C-9623-C4128A778B84}" srcOrd="0" destOrd="0" presId="urn:microsoft.com/office/officeart/2005/8/layout/radial4"/>
    <dgm:cxn modelId="{47902107-9432-42F1-B2C5-603B220F1F48}" srcId="{C5982B4D-14D5-461B-9331-3307ED3CCF1B}" destId="{CCC8F03A-4C4F-42FA-8419-E0EC4B3AC5AB}" srcOrd="0" destOrd="0" parTransId="{73EF4784-26D7-4584-8483-EBE012782769}" sibTransId="{8A213C21-4C3A-440A-BE88-551686ACBA95}"/>
    <dgm:cxn modelId="{92F6C8A9-8685-4109-927F-93809DC8D56D}" type="presOf" srcId="{AE5C440D-AD64-4158-91D9-C459F27C39D2}" destId="{A5FE2B3E-042D-4DC8-93EB-75AA3645815A}" srcOrd="0" destOrd="0" presId="urn:microsoft.com/office/officeart/2005/8/layout/radial4"/>
    <dgm:cxn modelId="{AA838066-0EBD-4EEC-B748-42473A742638}" type="presOf" srcId="{81FA5545-8F3B-4FE6-AD00-B7F3B0359FE7}" destId="{99C8049E-25E3-4958-A346-8D5ADAB32FB9}" srcOrd="0" destOrd="0" presId="urn:microsoft.com/office/officeart/2005/8/layout/radial4"/>
    <dgm:cxn modelId="{96AE04A5-503B-4C22-A569-AC8CC2B11B3B}" type="presOf" srcId="{B3BE3175-7419-49B3-8B1E-F37FF907B221}" destId="{F0F40EB0-BA16-417E-9DB2-D3CE045A5A0A}" srcOrd="0" destOrd="0" presId="urn:microsoft.com/office/officeart/2005/8/layout/radial4"/>
    <dgm:cxn modelId="{C2DEB015-CA87-4F1B-B9D9-CA776D424F28}" type="presOf" srcId="{CCC8F03A-4C4F-42FA-8419-E0EC4B3AC5AB}" destId="{D1FEAD15-991B-49E1-AEA2-7AAA8DD9C18A}" srcOrd="0" destOrd="0" presId="urn:microsoft.com/office/officeart/2005/8/layout/radial4"/>
    <dgm:cxn modelId="{B3E5592B-238D-4644-A2D6-8395975A07AC}" srcId="{CCC8F03A-4C4F-42FA-8419-E0EC4B3AC5AB}" destId="{81FA5545-8F3B-4FE6-AD00-B7F3B0359FE7}" srcOrd="1" destOrd="0" parTransId="{375CE636-2624-47CE-925E-99B1BDBA1DFC}" sibTransId="{4848FE99-83A6-4D2E-A139-76600171FBBA}"/>
    <dgm:cxn modelId="{94B9C64A-BBA4-4563-B6E5-DA94B486E517}" type="presOf" srcId="{17165063-B044-4B3B-93CA-2D9166339147}" destId="{BDEA8835-CAF7-4680-ADF7-B2DE2D321FAE}" srcOrd="0" destOrd="0" presId="urn:microsoft.com/office/officeart/2005/8/layout/radial4"/>
    <dgm:cxn modelId="{8AEFD404-38A0-4015-A92B-4DD330864DD6}" srcId="{CCC8F03A-4C4F-42FA-8419-E0EC4B3AC5AB}" destId="{0F5D5039-CEE7-499E-AB80-8C465F32A64B}" srcOrd="7" destOrd="0" parTransId="{145FC123-EA93-4A6A-99EF-7E23F714EE1C}" sibTransId="{7D04C2BF-D76F-4195-8AAA-957EEAFA8448}"/>
    <dgm:cxn modelId="{4B624442-6D0E-497C-BA56-546C9673660A}" type="presOf" srcId="{79B175F8-A916-430E-BA1E-9E672E02B63F}" destId="{3C28181E-54AC-4B45-9F82-03C1DE30CF41}" srcOrd="0" destOrd="0" presId="urn:microsoft.com/office/officeart/2005/8/layout/radial4"/>
    <dgm:cxn modelId="{4EBE1F98-D07A-4E9C-A4E9-795493A20EC5}" type="presOf" srcId="{79162633-E02A-4236-9E0A-0B6B2FEEB36E}" destId="{7448DBC7-A6E1-4E23-9F6C-148215CEBB8B}" srcOrd="0" destOrd="0" presId="urn:microsoft.com/office/officeart/2005/8/layout/radial4"/>
    <dgm:cxn modelId="{B883B111-D367-4DB9-B401-8E2E5EF3119A}" type="presOf" srcId="{375CE636-2624-47CE-925E-99B1BDBA1DFC}" destId="{B10832DF-89FA-407B-9C53-46ABD605A320}" srcOrd="0" destOrd="0" presId="urn:microsoft.com/office/officeart/2005/8/layout/radial4"/>
    <dgm:cxn modelId="{7B71AE70-6BD9-45FA-BC26-4FE230C6DBD9}" type="presOf" srcId="{BBD4D10A-BD6F-48A6-A12F-3E2139DBA89F}" destId="{B360C2CB-033E-49F8-A6A5-40574A7535C0}" srcOrd="0" destOrd="0" presId="urn:microsoft.com/office/officeart/2005/8/layout/radial4"/>
    <dgm:cxn modelId="{450498B1-364C-462F-9CB3-BD66826FE402}" type="presOf" srcId="{D2346F41-B0C2-46D3-9D82-4C115F99C781}" destId="{7EB5815D-5F65-49A0-9E21-BA6361C6B4FE}" srcOrd="0" destOrd="0" presId="urn:microsoft.com/office/officeart/2005/8/layout/radial4"/>
    <dgm:cxn modelId="{E4DAAB9D-0628-4AA0-85FA-A3A99008A628}" srcId="{CCC8F03A-4C4F-42FA-8419-E0EC4B3AC5AB}" destId="{3BB5F225-B4BA-470F-B150-B65F9904C545}" srcOrd="8" destOrd="0" parTransId="{AE5C440D-AD64-4158-91D9-C459F27C39D2}" sibTransId="{B1C1B22F-B45D-4BC7-B585-5223ABA85334}"/>
    <dgm:cxn modelId="{6899AF07-23BC-48FB-A5FB-EFF98F9B59F4}" srcId="{CCC8F03A-4C4F-42FA-8419-E0EC4B3AC5AB}" destId="{958FD304-0ECF-4552-8E9A-FD429241279D}" srcOrd="6" destOrd="0" parTransId="{D2346F41-B0C2-46D3-9D82-4C115F99C781}" sibTransId="{9BC2D6E8-F563-4DDD-A793-E4B8DDAA10F2}"/>
    <dgm:cxn modelId="{B7F955F4-A434-4F08-9DA6-E1597A308747}" type="presOf" srcId="{3BB5F225-B4BA-470F-B150-B65F9904C545}" destId="{9F4CE260-2150-4A5D-9F2B-BDB58129B4F6}" srcOrd="0" destOrd="0" presId="urn:microsoft.com/office/officeart/2005/8/layout/radial4"/>
    <dgm:cxn modelId="{AB7128D5-7078-46E3-A746-B978FCD4AF4F}" type="presParOf" srcId="{674EAF01-AF4C-420C-9623-C4128A778B84}" destId="{D1FEAD15-991B-49E1-AEA2-7AAA8DD9C18A}" srcOrd="0" destOrd="0" presId="urn:microsoft.com/office/officeart/2005/8/layout/radial4"/>
    <dgm:cxn modelId="{29650BFC-9D1F-4E12-99B2-E0E8F3235240}" type="presParOf" srcId="{674EAF01-AF4C-420C-9623-C4128A778B84}" destId="{BDEA8835-CAF7-4680-ADF7-B2DE2D321FAE}" srcOrd="1" destOrd="0" presId="urn:microsoft.com/office/officeart/2005/8/layout/radial4"/>
    <dgm:cxn modelId="{ED42117D-6C5F-43FC-8C56-7DCED5FA7560}" type="presParOf" srcId="{674EAF01-AF4C-420C-9623-C4128A778B84}" destId="{6827B228-6255-448D-9C44-89BC5EBC6C1F}" srcOrd="2" destOrd="0" presId="urn:microsoft.com/office/officeart/2005/8/layout/radial4"/>
    <dgm:cxn modelId="{70DE4676-E76E-46A6-A34F-8931A0253319}" type="presParOf" srcId="{674EAF01-AF4C-420C-9623-C4128A778B84}" destId="{B10832DF-89FA-407B-9C53-46ABD605A320}" srcOrd="3" destOrd="0" presId="urn:microsoft.com/office/officeart/2005/8/layout/radial4"/>
    <dgm:cxn modelId="{8B0735BF-CC1B-4307-A484-82CF3392193B}" type="presParOf" srcId="{674EAF01-AF4C-420C-9623-C4128A778B84}" destId="{99C8049E-25E3-4958-A346-8D5ADAB32FB9}" srcOrd="4" destOrd="0" presId="urn:microsoft.com/office/officeart/2005/8/layout/radial4"/>
    <dgm:cxn modelId="{4D3A64B1-6685-4277-B119-981BA0C0431B}" type="presParOf" srcId="{674EAF01-AF4C-420C-9623-C4128A778B84}" destId="{F0F40EB0-BA16-417E-9DB2-D3CE045A5A0A}" srcOrd="5" destOrd="0" presId="urn:microsoft.com/office/officeart/2005/8/layout/radial4"/>
    <dgm:cxn modelId="{27794322-E32E-4B95-9E90-5948AE07E438}" type="presParOf" srcId="{674EAF01-AF4C-420C-9623-C4128A778B84}" destId="{1290A2F6-237B-4787-8CDB-7DE45417C309}" srcOrd="6" destOrd="0" presId="urn:microsoft.com/office/officeart/2005/8/layout/radial4"/>
    <dgm:cxn modelId="{81291174-7A44-400E-B0BA-A220A4E36C33}" type="presParOf" srcId="{674EAF01-AF4C-420C-9623-C4128A778B84}" destId="{2ED5C5B2-58CE-4151-9D13-9C0D333B591B}" srcOrd="7" destOrd="0" presId="urn:microsoft.com/office/officeart/2005/8/layout/radial4"/>
    <dgm:cxn modelId="{3D54E78D-591D-40F1-B545-9CA1A58369C1}" type="presParOf" srcId="{674EAF01-AF4C-420C-9623-C4128A778B84}" destId="{7448DBC7-A6E1-4E23-9F6C-148215CEBB8B}" srcOrd="8" destOrd="0" presId="urn:microsoft.com/office/officeart/2005/8/layout/radial4"/>
    <dgm:cxn modelId="{039918D1-7AFF-4954-8A65-7B5F689AC23F}" type="presParOf" srcId="{674EAF01-AF4C-420C-9623-C4128A778B84}" destId="{3C28181E-54AC-4B45-9F82-03C1DE30CF41}" srcOrd="9" destOrd="0" presId="urn:microsoft.com/office/officeart/2005/8/layout/radial4"/>
    <dgm:cxn modelId="{E0BBFFA0-6343-4290-9ADB-069831849A1A}" type="presParOf" srcId="{674EAF01-AF4C-420C-9623-C4128A778B84}" destId="{73073639-700F-4357-BBDE-C10ED277FDD7}" srcOrd="10" destOrd="0" presId="urn:microsoft.com/office/officeart/2005/8/layout/radial4"/>
    <dgm:cxn modelId="{98CFADD5-4967-4AFF-8B7F-3E43F8C5BC0F}" type="presParOf" srcId="{674EAF01-AF4C-420C-9623-C4128A778B84}" destId="{B360C2CB-033E-49F8-A6A5-40574A7535C0}" srcOrd="11" destOrd="0" presId="urn:microsoft.com/office/officeart/2005/8/layout/radial4"/>
    <dgm:cxn modelId="{4ABA5CC1-78AF-429F-866A-38D0659857AE}" type="presParOf" srcId="{674EAF01-AF4C-420C-9623-C4128A778B84}" destId="{B2A69407-7FEB-444A-B40F-086A4CCF668C}" srcOrd="12" destOrd="0" presId="urn:microsoft.com/office/officeart/2005/8/layout/radial4"/>
    <dgm:cxn modelId="{C619DAD9-75B4-48E0-96CD-0C541A546089}" type="presParOf" srcId="{674EAF01-AF4C-420C-9623-C4128A778B84}" destId="{7EB5815D-5F65-49A0-9E21-BA6361C6B4FE}" srcOrd="13" destOrd="0" presId="urn:microsoft.com/office/officeart/2005/8/layout/radial4"/>
    <dgm:cxn modelId="{CD51D7D4-C449-4ED2-9EDA-C3F0051F9144}" type="presParOf" srcId="{674EAF01-AF4C-420C-9623-C4128A778B84}" destId="{D86CF5C6-1C34-4996-8C7B-EC5C6BD85E22}" srcOrd="14" destOrd="0" presId="urn:microsoft.com/office/officeart/2005/8/layout/radial4"/>
    <dgm:cxn modelId="{C6C76781-D514-47FD-B1CE-8B5A5A8920EF}" type="presParOf" srcId="{674EAF01-AF4C-420C-9623-C4128A778B84}" destId="{2EB5ACC0-69B3-40F2-8A64-ABFB6067821A}" srcOrd="15" destOrd="0" presId="urn:microsoft.com/office/officeart/2005/8/layout/radial4"/>
    <dgm:cxn modelId="{ADA31C8B-9B3C-4919-8518-B6C86DA7BA1D}" type="presParOf" srcId="{674EAF01-AF4C-420C-9623-C4128A778B84}" destId="{8BBB17AE-3CED-4150-BE86-CAF84114E503}" srcOrd="16" destOrd="0" presId="urn:microsoft.com/office/officeart/2005/8/layout/radial4"/>
    <dgm:cxn modelId="{99352504-7F73-4F4B-96BA-3530E4D76156}" type="presParOf" srcId="{674EAF01-AF4C-420C-9623-C4128A778B84}" destId="{A5FE2B3E-042D-4DC8-93EB-75AA3645815A}" srcOrd="17" destOrd="0" presId="urn:microsoft.com/office/officeart/2005/8/layout/radial4"/>
    <dgm:cxn modelId="{AF07D52A-F3C8-4665-A565-92464E0CDB3B}" type="presParOf" srcId="{674EAF01-AF4C-420C-9623-C4128A778B84}" destId="{9F4CE260-2150-4A5D-9F2B-BDB58129B4F6}" srcOrd="1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5982B4D-14D5-461B-9331-3307ED3CCF1B}" type="doc">
      <dgm:prSet loTypeId="urn:microsoft.com/office/officeart/2005/8/layout/radial4" loCatId="relationship" qsTypeId="urn:microsoft.com/office/officeart/2005/8/quickstyle/simple1" qsCatId="simple" csTypeId="urn:microsoft.com/office/officeart/2005/8/colors/colorful4" csCatId="colorful" phldr="1"/>
      <dgm:spPr/>
      <dgm:t>
        <a:bodyPr/>
        <a:lstStyle/>
        <a:p>
          <a:endParaRPr lang="es-EC"/>
        </a:p>
      </dgm:t>
    </dgm:pt>
    <dgm:pt modelId="{CCC8F03A-4C4F-42FA-8419-E0EC4B3AC5AB}">
      <dgm:prSet phldrT="[Texto]" custT="1"/>
      <dgm:spPr>
        <a:solidFill>
          <a:srgbClr val="99CCFF"/>
        </a:solidFill>
      </dgm:spPr>
      <dgm:t>
        <a:bodyPr/>
        <a:lstStyle/>
        <a:p>
          <a:pPr algn="l"/>
          <a:r>
            <a:rPr lang="es-ES" sz="1800" b="1" dirty="0" smtClean="0">
              <a:solidFill>
                <a:schemeClr val="tx1"/>
              </a:solidFill>
              <a:latin typeface="Arial Narrow" panose="020B0606020202030204" pitchFamily="34" charset="0"/>
            </a:rPr>
            <a:t>EDAD: </a:t>
          </a:r>
          <a:r>
            <a:rPr lang="es-ES" sz="1800" b="0" dirty="0" smtClean="0">
              <a:solidFill>
                <a:schemeClr val="tx1"/>
              </a:solidFill>
              <a:latin typeface="Arial Narrow" panose="020B0606020202030204" pitchFamily="34" charset="0"/>
            </a:rPr>
            <a:t>5 años</a:t>
          </a:r>
        </a:p>
        <a:p>
          <a:pPr algn="l"/>
          <a:r>
            <a:rPr lang="es-ES" sz="1800" b="1" dirty="0" smtClean="0">
              <a:solidFill>
                <a:schemeClr val="tx1"/>
              </a:solidFill>
              <a:latin typeface="Arial Narrow" panose="020B0606020202030204" pitchFamily="34" charset="0"/>
            </a:rPr>
            <a:t>SEXO: </a:t>
          </a:r>
          <a:r>
            <a:rPr lang="es-ES" sz="1800" b="0" dirty="0" smtClean="0">
              <a:solidFill>
                <a:schemeClr val="tx1"/>
              </a:solidFill>
              <a:latin typeface="Arial Narrow" panose="020B0606020202030204" pitchFamily="34" charset="0"/>
            </a:rPr>
            <a:t>femenino</a:t>
          </a:r>
        </a:p>
        <a:p>
          <a:pPr algn="l"/>
          <a:r>
            <a:rPr lang="es-ES" sz="1800" b="1" dirty="0" smtClean="0">
              <a:solidFill>
                <a:schemeClr val="tx1"/>
              </a:solidFill>
              <a:latin typeface="Arial Narrow" panose="020B0606020202030204" pitchFamily="34" charset="0"/>
            </a:rPr>
            <a:t>PUNTAJE SIGNIFICATIVO: </a:t>
          </a:r>
          <a:r>
            <a:rPr lang="es-ES" sz="1800" b="0" dirty="0" smtClean="0">
              <a:solidFill>
                <a:schemeClr val="tx1"/>
              </a:solidFill>
              <a:latin typeface="Arial Narrow" panose="020B0606020202030204" pitchFamily="34" charset="0"/>
            </a:rPr>
            <a:t>90</a:t>
          </a:r>
          <a:endParaRPr lang="es-EC" sz="1800" dirty="0">
            <a:solidFill>
              <a:schemeClr val="tx1"/>
            </a:solidFill>
            <a:latin typeface="Arial Narrow" panose="020B0606020202030204" pitchFamily="34" charset="0"/>
          </a:endParaRPr>
        </a:p>
      </dgm:t>
    </dgm:pt>
    <dgm:pt modelId="{73EF4784-26D7-4584-8483-EBE012782769}" type="parTrans" cxnId="{47902107-9432-42F1-B2C5-603B220F1F48}">
      <dgm:prSet/>
      <dgm:spPr/>
      <dgm:t>
        <a:bodyPr/>
        <a:lstStyle/>
        <a:p>
          <a:endParaRPr lang="es-EC" sz="1800">
            <a:solidFill>
              <a:schemeClr val="tx1"/>
            </a:solidFill>
            <a:latin typeface="Arial Narrow" panose="020B0606020202030204" pitchFamily="34" charset="0"/>
          </a:endParaRPr>
        </a:p>
      </dgm:t>
    </dgm:pt>
    <dgm:pt modelId="{8A213C21-4C3A-440A-BE88-551686ACBA95}" type="sibTrans" cxnId="{47902107-9432-42F1-B2C5-603B220F1F48}">
      <dgm:prSet/>
      <dgm:spPr/>
      <dgm:t>
        <a:bodyPr/>
        <a:lstStyle/>
        <a:p>
          <a:endParaRPr lang="es-EC" sz="1800">
            <a:solidFill>
              <a:schemeClr val="tx1"/>
            </a:solidFill>
            <a:latin typeface="Arial Narrow" panose="020B0606020202030204" pitchFamily="34" charset="0"/>
          </a:endParaRPr>
        </a:p>
      </dgm:t>
    </dgm:pt>
    <dgm:pt modelId="{1D79F35D-E4AB-4D3B-8CF0-2590878DB32C}">
      <dgm:prSet phldrT="[Texto]" custT="1"/>
      <dgm:spPr/>
      <dgm:t>
        <a:bodyPr/>
        <a:lstStyle/>
        <a:p>
          <a:r>
            <a:rPr lang="es-ES" sz="1800" dirty="0" smtClean="0">
              <a:solidFill>
                <a:schemeClr val="tx1"/>
              </a:solidFill>
              <a:latin typeface="Arial Narrow" panose="020B0606020202030204" pitchFamily="34" charset="0"/>
            </a:rPr>
            <a:t>Gruñe y hace ruidos extraños </a:t>
          </a:r>
          <a:endParaRPr lang="es-EC" sz="1800" dirty="0">
            <a:solidFill>
              <a:schemeClr val="tx1"/>
            </a:solidFill>
            <a:latin typeface="Arial Narrow" panose="020B0606020202030204" pitchFamily="34" charset="0"/>
          </a:endParaRPr>
        </a:p>
      </dgm:t>
    </dgm:pt>
    <dgm:pt modelId="{17165063-B044-4B3B-93CA-2D9166339147}" type="parTrans" cxnId="{3709F62D-4C5B-4214-8A21-6D6832925D88}">
      <dgm:prSet/>
      <dgm:spPr/>
      <dgm:t>
        <a:bodyPr/>
        <a:lstStyle/>
        <a:p>
          <a:endParaRPr lang="es-EC" sz="1800">
            <a:solidFill>
              <a:schemeClr val="tx1"/>
            </a:solidFill>
            <a:latin typeface="Arial Narrow" panose="020B0606020202030204" pitchFamily="34" charset="0"/>
          </a:endParaRPr>
        </a:p>
      </dgm:t>
    </dgm:pt>
    <dgm:pt modelId="{FC44C628-572C-4291-91FA-1E6F733981FF}" type="sibTrans" cxnId="{3709F62D-4C5B-4214-8A21-6D6832925D88}">
      <dgm:prSet/>
      <dgm:spPr/>
      <dgm:t>
        <a:bodyPr/>
        <a:lstStyle/>
        <a:p>
          <a:endParaRPr lang="es-EC" sz="1800">
            <a:solidFill>
              <a:schemeClr val="tx1"/>
            </a:solidFill>
            <a:latin typeface="Arial Narrow" panose="020B0606020202030204" pitchFamily="34" charset="0"/>
          </a:endParaRPr>
        </a:p>
      </dgm:t>
    </dgm:pt>
    <dgm:pt modelId="{81FA5545-8F3B-4FE6-AD00-B7F3B0359FE7}">
      <dgm:prSet phldrT="[Texto]" custT="1"/>
      <dgm:spPr/>
      <dgm:t>
        <a:bodyPr/>
        <a:lstStyle/>
        <a:p>
          <a:r>
            <a:rPr lang="es-ES" sz="1800" dirty="0" smtClean="0">
              <a:solidFill>
                <a:schemeClr val="tx1"/>
              </a:solidFill>
              <a:latin typeface="Arial Narrow" panose="020B0606020202030204" pitchFamily="34" charset="0"/>
            </a:rPr>
            <a:t>Demasiado inquieta y activa</a:t>
          </a:r>
          <a:endParaRPr lang="es-EC" sz="1800" dirty="0">
            <a:solidFill>
              <a:schemeClr val="tx1"/>
            </a:solidFill>
            <a:latin typeface="Arial Narrow" panose="020B0606020202030204" pitchFamily="34" charset="0"/>
          </a:endParaRPr>
        </a:p>
      </dgm:t>
    </dgm:pt>
    <dgm:pt modelId="{375CE636-2624-47CE-925E-99B1BDBA1DFC}" type="parTrans" cxnId="{B3E5592B-238D-4644-A2D6-8395975A07AC}">
      <dgm:prSet/>
      <dgm:spPr/>
      <dgm:t>
        <a:bodyPr/>
        <a:lstStyle/>
        <a:p>
          <a:endParaRPr lang="es-EC" sz="1800">
            <a:solidFill>
              <a:schemeClr val="tx1"/>
            </a:solidFill>
            <a:latin typeface="Arial Narrow" panose="020B0606020202030204" pitchFamily="34" charset="0"/>
          </a:endParaRPr>
        </a:p>
      </dgm:t>
    </dgm:pt>
    <dgm:pt modelId="{4848FE99-83A6-4D2E-A139-76600171FBBA}" type="sibTrans" cxnId="{B3E5592B-238D-4644-A2D6-8395975A07AC}">
      <dgm:prSet/>
      <dgm:spPr/>
      <dgm:t>
        <a:bodyPr/>
        <a:lstStyle/>
        <a:p>
          <a:endParaRPr lang="es-EC" sz="1800">
            <a:solidFill>
              <a:schemeClr val="tx1"/>
            </a:solidFill>
            <a:latin typeface="Arial Narrow" panose="020B0606020202030204" pitchFamily="34" charset="0"/>
          </a:endParaRPr>
        </a:p>
      </dgm:t>
    </dgm:pt>
    <dgm:pt modelId="{79162633-E02A-4236-9E0A-0B6B2FEEB36E}">
      <dgm:prSet phldrT="[Texto]" custT="1"/>
      <dgm:spPr/>
      <dgm:t>
        <a:bodyPr/>
        <a:lstStyle/>
        <a:p>
          <a:r>
            <a:rPr lang="es-ES" sz="1800" dirty="0" smtClean="0">
              <a:solidFill>
                <a:schemeClr val="tx1"/>
              </a:solidFill>
              <a:latin typeface="Arial Narrow" panose="020B0606020202030204" pitchFamily="34" charset="0"/>
            </a:rPr>
            <a:t>No presta atención </a:t>
          </a:r>
          <a:endParaRPr lang="es-EC" sz="1800" dirty="0">
            <a:solidFill>
              <a:schemeClr val="tx1"/>
            </a:solidFill>
            <a:latin typeface="Arial Narrow" panose="020B0606020202030204" pitchFamily="34" charset="0"/>
          </a:endParaRPr>
        </a:p>
      </dgm:t>
    </dgm:pt>
    <dgm:pt modelId="{866C2B97-4E12-4DFC-9970-38C415E0B580}" type="parTrans" cxnId="{03BC7E5E-08A3-45F4-A846-6B6F01E79CFE}">
      <dgm:prSet/>
      <dgm:spPr/>
      <dgm:t>
        <a:bodyPr/>
        <a:lstStyle/>
        <a:p>
          <a:endParaRPr lang="es-EC" sz="1800">
            <a:solidFill>
              <a:schemeClr val="tx1"/>
            </a:solidFill>
            <a:latin typeface="Arial Narrow" panose="020B0606020202030204" pitchFamily="34" charset="0"/>
          </a:endParaRPr>
        </a:p>
      </dgm:t>
    </dgm:pt>
    <dgm:pt modelId="{69421EBC-146D-422F-81EE-3C115446506E}" type="sibTrans" cxnId="{03BC7E5E-08A3-45F4-A846-6B6F01E79CFE}">
      <dgm:prSet/>
      <dgm:spPr/>
      <dgm:t>
        <a:bodyPr/>
        <a:lstStyle/>
        <a:p>
          <a:endParaRPr lang="es-EC" sz="1800">
            <a:solidFill>
              <a:schemeClr val="tx1"/>
            </a:solidFill>
            <a:latin typeface="Arial Narrow" panose="020B0606020202030204" pitchFamily="34" charset="0"/>
          </a:endParaRPr>
        </a:p>
      </dgm:t>
    </dgm:pt>
    <dgm:pt modelId="{7A593511-E6D8-4398-B81A-2993F12C0DEE}">
      <dgm:prSet phldrT="[Texto]" custT="1"/>
      <dgm:spPr>
        <a:solidFill>
          <a:schemeClr val="accent2">
            <a:lumMod val="20000"/>
            <a:lumOff val="80000"/>
          </a:schemeClr>
        </a:solidFill>
      </dgm:spPr>
      <dgm:t>
        <a:bodyPr/>
        <a:lstStyle/>
        <a:p>
          <a:r>
            <a:rPr lang="es-ES" sz="1800" dirty="0" smtClean="0">
              <a:solidFill>
                <a:schemeClr val="tx1"/>
              </a:solidFill>
              <a:latin typeface="Arial Narrow" panose="020B0606020202030204" pitchFamily="34" charset="0"/>
            </a:rPr>
            <a:t>Se distrae con facilidad.</a:t>
          </a:r>
          <a:endParaRPr lang="es-EC" sz="1800" dirty="0">
            <a:solidFill>
              <a:schemeClr val="tx1"/>
            </a:solidFill>
            <a:latin typeface="Arial Narrow" panose="020B0606020202030204" pitchFamily="34" charset="0"/>
          </a:endParaRPr>
        </a:p>
      </dgm:t>
    </dgm:pt>
    <dgm:pt modelId="{79B175F8-A916-430E-BA1E-9E672E02B63F}" type="parTrans" cxnId="{DEF7F368-C0EB-4022-90DE-EAF27D5D8AAF}">
      <dgm:prSet/>
      <dgm:spPr>
        <a:solidFill>
          <a:schemeClr val="accent2">
            <a:lumMod val="20000"/>
            <a:lumOff val="80000"/>
          </a:schemeClr>
        </a:solidFill>
      </dgm:spPr>
      <dgm:t>
        <a:bodyPr/>
        <a:lstStyle/>
        <a:p>
          <a:endParaRPr lang="es-EC" sz="1800">
            <a:solidFill>
              <a:schemeClr val="tx1"/>
            </a:solidFill>
            <a:latin typeface="Arial Narrow" panose="020B0606020202030204" pitchFamily="34" charset="0"/>
          </a:endParaRPr>
        </a:p>
      </dgm:t>
    </dgm:pt>
    <dgm:pt modelId="{9C69F391-2A85-445F-9AEA-9F3A68EBA2A3}" type="sibTrans" cxnId="{DEF7F368-C0EB-4022-90DE-EAF27D5D8AAF}">
      <dgm:prSet/>
      <dgm:spPr/>
      <dgm:t>
        <a:bodyPr/>
        <a:lstStyle/>
        <a:p>
          <a:endParaRPr lang="es-EC" sz="1800">
            <a:solidFill>
              <a:schemeClr val="tx1"/>
            </a:solidFill>
            <a:latin typeface="Arial Narrow" panose="020B0606020202030204" pitchFamily="34" charset="0"/>
          </a:endParaRPr>
        </a:p>
      </dgm:t>
    </dgm:pt>
    <dgm:pt modelId="{A570C603-7DB5-49DB-86C6-3985541BD7D7}">
      <dgm:prSet phldrT="[Texto]" custT="1"/>
      <dgm:spPr/>
      <dgm:t>
        <a:bodyPr/>
        <a:lstStyle/>
        <a:p>
          <a:r>
            <a:rPr lang="es-ES" sz="1800" dirty="0" smtClean="0">
              <a:solidFill>
                <a:schemeClr val="tx1"/>
              </a:solidFill>
              <a:latin typeface="Arial Narrow" panose="020B0606020202030204" pitchFamily="34" charset="0"/>
            </a:rPr>
            <a:t>No termina las cosas que empieza.</a:t>
          </a:r>
          <a:endParaRPr lang="es-EC" sz="1800" dirty="0">
            <a:solidFill>
              <a:schemeClr val="tx1"/>
            </a:solidFill>
            <a:latin typeface="Arial Narrow" panose="020B0606020202030204" pitchFamily="34" charset="0"/>
          </a:endParaRPr>
        </a:p>
      </dgm:t>
    </dgm:pt>
    <dgm:pt modelId="{BBD4D10A-BD6F-48A6-A12F-3E2139DBA89F}" type="parTrans" cxnId="{4AA8B569-7BF0-45D2-AE55-B8A8C5978D82}">
      <dgm:prSet/>
      <dgm:spPr/>
      <dgm:t>
        <a:bodyPr/>
        <a:lstStyle/>
        <a:p>
          <a:endParaRPr lang="es-EC" sz="1800">
            <a:solidFill>
              <a:schemeClr val="tx1"/>
            </a:solidFill>
            <a:latin typeface="Arial Narrow" panose="020B0606020202030204" pitchFamily="34" charset="0"/>
          </a:endParaRPr>
        </a:p>
      </dgm:t>
    </dgm:pt>
    <dgm:pt modelId="{EA093667-E867-4FC7-90C7-AC6C90B6ACE0}" type="sibTrans" cxnId="{4AA8B569-7BF0-45D2-AE55-B8A8C5978D82}">
      <dgm:prSet/>
      <dgm:spPr/>
      <dgm:t>
        <a:bodyPr/>
        <a:lstStyle/>
        <a:p>
          <a:endParaRPr lang="es-EC" sz="1800">
            <a:solidFill>
              <a:schemeClr val="tx1"/>
            </a:solidFill>
            <a:latin typeface="Arial Narrow" panose="020B0606020202030204" pitchFamily="34" charset="0"/>
          </a:endParaRPr>
        </a:p>
      </dgm:t>
    </dgm:pt>
    <dgm:pt modelId="{F02D3F3B-4041-4092-8D77-C36E40F9B926}">
      <dgm:prSet phldrT="[Texto]" custT="1"/>
      <dgm:spPr>
        <a:solidFill>
          <a:srgbClr val="CCECFF"/>
        </a:solidFill>
      </dgm:spPr>
      <dgm:t>
        <a:bodyPr/>
        <a:lstStyle/>
        <a:p>
          <a:r>
            <a:rPr lang="es-ES" sz="1800" dirty="0" smtClean="0">
              <a:solidFill>
                <a:schemeClr val="tx1"/>
              </a:solidFill>
              <a:latin typeface="Arial Narrow" panose="020B0606020202030204" pitchFamily="34" charset="0"/>
            </a:rPr>
            <a:t>Impulsiva</a:t>
          </a:r>
          <a:endParaRPr lang="es-EC" sz="1800" dirty="0">
            <a:solidFill>
              <a:schemeClr val="tx1"/>
            </a:solidFill>
            <a:latin typeface="Arial Narrow" panose="020B0606020202030204" pitchFamily="34" charset="0"/>
          </a:endParaRPr>
        </a:p>
      </dgm:t>
    </dgm:pt>
    <dgm:pt modelId="{B3BE3175-7419-49B3-8B1E-F37FF907B221}" type="parTrans" cxnId="{6220AAB3-3311-4932-A4D2-4DBF9CCE5555}">
      <dgm:prSet/>
      <dgm:spPr>
        <a:solidFill>
          <a:srgbClr val="CCECFF"/>
        </a:solidFill>
      </dgm:spPr>
      <dgm:t>
        <a:bodyPr/>
        <a:lstStyle/>
        <a:p>
          <a:endParaRPr lang="es-EC" sz="1800">
            <a:solidFill>
              <a:schemeClr val="tx1"/>
            </a:solidFill>
            <a:latin typeface="Arial Narrow" panose="020B0606020202030204" pitchFamily="34" charset="0"/>
          </a:endParaRPr>
        </a:p>
      </dgm:t>
    </dgm:pt>
    <dgm:pt modelId="{5470EB8C-110A-4AE0-9F55-7EEA2CF0C555}" type="sibTrans" cxnId="{6220AAB3-3311-4932-A4D2-4DBF9CCE5555}">
      <dgm:prSet/>
      <dgm:spPr/>
      <dgm:t>
        <a:bodyPr/>
        <a:lstStyle/>
        <a:p>
          <a:endParaRPr lang="es-EC" sz="1800">
            <a:solidFill>
              <a:schemeClr val="tx1"/>
            </a:solidFill>
            <a:latin typeface="Arial Narrow" panose="020B0606020202030204" pitchFamily="34" charset="0"/>
          </a:endParaRPr>
        </a:p>
      </dgm:t>
    </dgm:pt>
    <dgm:pt modelId="{012E31B3-B05D-4151-9F07-A2B31B3EF21F}">
      <dgm:prSet custT="1"/>
      <dgm:spPr>
        <a:solidFill>
          <a:schemeClr val="accent4">
            <a:lumMod val="40000"/>
            <a:lumOff val="60000"/>
          </a:schemeClr>
        </a:solidFill>
      </dgm:spPr>
      <dgm:t>
        <a:bodyPr/>
        <a:lstStyle/>
        <a:p>
          <a:r>
            <a:rPr lang="es-ES" sz="1800" dirty="0" smtClean="0">
              <a:solidFill>
                <a:schemeClr val="tx1"/>
              </a:solidFill>
              <a:latin typeface="Arial Narrow" panose="020B0606020202030204" pitchFamily="34" charset="0"/>
            </a:rPr>
            <a:t>Molesta e interrumpe a sus compañeros.</a:t>
          </a:r>
          <a:endParaRPr lang="es-EC" sz="1800" dirty="0" smtClean="0">
            <a:solidFill>
              <a:schemeClr val="tx1"/>
            </a:solidFill>
            <a:latin typeface="Arial Narrow" panose="020B0606020202030204" pitchFamily="34" charset="0"/>
          </a:endParaRPr>
        </a:p>
      </dgm:t>
    </dgm:pt>
    <dgm:pt modelId="{2DC44FC8-EA1A-4FB3-B40F-ECD641853BF5}" type="parTrans" cxnId="{1D5B02EC-7C5F-4D58-A0E6-5E677BBB0989}">
      <dgm:prSet/>
      <dgm:spPr>
        <a:solidFill>
          <a:schemeClr val="accent4">
            <a:lumMod val="40000"/>
            <a:lumOff val="60000"/>
          </a:schemeClr>
        </a:solidFill>
      </dgm:spPr>
      <dgm:t>
        <a:bodyPr/>
        <a:lstStyle/>
        <a:p>
          <a:endParaRPr lang="es-EC" sz="1800">
            <a:solidFill>
              <a:schemeClr val="tx1"/>
            </a:solidFill>
            <a:latin typeface="Arial Narrow" panose="020B0606020202030204" pitchFamily="34" charset="0"/>
          </a:endParaRPr>
        </a:p>
      </dgm:t>
    </dgm:pt>
    <dgm:pt modelId="{AA11D836-9025-4AAE-8C7D-7B39F3DE7740}" type="sibTrans" cxnId="{1D5B02EC-7C5F-4D58-A0E6-5E677BBB0989}">
      <dgm:prSet/>
      <dgm:spPr/>
      <dgm:t>
        <a:bodyPr/>
        <a:lstStyle/>
        <a:p>
          <a:endParaRPr lang="es-EC" sz="1800">
            <a:solidFill>
              <a:schemeClr val="tx1"/>
            </a:solidFill>
            <a:latin typeface="Arial Narrow" panose="020B0606020202030204" pitchFamily="34" charset="0"/>
          </a:endParaRPr>
        </a:p>
      </dgm:t>
    </dgm:pt>
    <dgm:pt modelId="{A9A651C7-B283-4888-BC7A-60A7A372CD7B}">
      <dgm:prSet custT="1"/>
      <dgm:spPr>
        <a:solidFill>
          <a:schemeClr val="accent5">
            <a:lumMod val="20000"/>
            <a:lumOff val="80000"/>
          </a:schemeClr>
        </a:solidFill>
      </dgm:spPr>
      <dgm:t>
        <a:bodyPr/>
        <a:lstStyle/>
        <a:p>
          <a:r>
            <a:rPr lang="es-ES" sz="1800" dirty="0" smtClean="0">
              <a:solidFill>
                <a:schemeClr val="tx1"/>
              </a:solidFill>
              <a:latin typeface="Arial Narrow" panose="020B0606020202030204" pitchFamily="34" charset="0"/>
            </a:rPr>
            <a:t>Busca peleas.</a:t>
          </a:r>
          <a:endParaRPr lang="es-EC" sz="1800" dirty="0" smtClean="0">
            <a:solidFill>
              <a:schemeClr val="tx1"/>
            </a:solidFill>
            <a:latin typeface="Arial Narrow" panose="020B0606020202030204" pitchFamily="34" charset="0"/>
          </a:endParaRPr>
        </a:p>
      </dgm:t>
    </dgm:pt>
    <dgm:pt modelId="{9326140C-0248-48EF-849C-386124DD5CB8}" type="parTrans" cxnId="{951894CC-E4EE-4B65-8241-1059F9E6028E}">
      <dgm:prSet/>
      <dgm:spPr>
        <a:solidFill>
          <a:schemeClr val="accent5">
            <a:lumMod val="20000"/>
            <a:lumOff val="80000"/>
          </a:schemeClr>
        </a:solidFill>
      </dgm:spPr>
      <dgm:t>
        <a:bodyPr/>
        <a:lstStyle/>
        <a:p>
          <a:endParaRPr lang="es-EC" sz="1800">
            <a:solidFill>
              <a:schemeClr val="tx1"/>
            </a:solidFill>
            <a:latin typeface="Arial Narrow" panose="020B0606020202030204" pitchFamily="34" charset="0"/>
          </a:endParaRPr>
        </a:p>
      </dgm:t>
    </dgm:pt>
    <dgm:pt modelId="{E1B1258D-3735-4077-9EF7-2068A4DABD22}" type="sibTrans" cxnId="{951894CC-E4EE-4B65-8241-1059F9E6028E}">
      <dgm:prSet/>
      <dgm:spPr/>
      <dgm:t>
        <a:bodyPr/>
        <a:lstStyle/>
        <a:p>
          <a:endParaRPr lang="es-EC" sz="1800">
            <a:solidFill>
              <a:schemeClr val="tx1"/>
            </a:solidFill>
            <a:latin typeface="Arial Narrow" panose="020B0606020202030204" pitchFamily="34" charset="0"/>
          </a:endParaRPr>
        </a:p>
      </dgm:t>
    </dgm:pt>
    <dgm:pt modelId="{DE36BEE1-7C58-4CEB-B7DA-6874B6FA960E}">
      <dgm:prSet custT="1"/>
      <dgm:spPr>
        <a:solidFill>
          <a:srgbClr val="FFCCFF"/>
        </a:solidFill>
      </dgm:spPr>
      <dgm:t>
        <a:bodyPr/>
        <a:lstStyle/>
        <a:p>
          <a:r>
            <a:rPr lang="es-EC" sz="1800" dirty="0" smtClean="0">
              <a:solidFill>
                <a:schemeClr val="tx1"/>
              </a:solidFill>
              <a:latin typeface="Arial Narrow" panose="020B0606020202030204" pitchFamily="34" charset="0"/>
            </a:rPr>
            <a:t>Poca cooperadora</a:t>
          </a:r>
          <a:endParaRPr lang="es-ES" sz="1800" dirty="0">
            <a:solidFill>
              <a:schemeClr val="tx1"/>
            </a:solidFill>
            <a:latin typeface="Arial Narrow" panose="020B0606020202030204" pitchFamily="34" charset="0"/>
          </a:endParaRPr>
        </a:p>
      </dgm:t>
    </dgm:pt>
    <dgm:pt modelId="{537E83D8-2A09-45FA-9B60-53C6D284CAC8}" type="parTrans" cxnId="{46B25767-29B9-4F1C-999F-D23F49F9C0C3}">
      <dgm:prSet/>
      <dgm:spPr>
        <a:solidFill>
          <a:srgbClr val="FFCCFF"/>
        </a:solidFill>
      </dgm:spPr>
      <dgm:t>
        <a:bodyPr/>
        <a:lstStyle/>
        <a:p>
          <a:endParaRPr lang="es-EC" sz="1800">
            <a:solidFill>
              <a:schemeClr val="tx1"/>
            </a:solidFill>
            <a:latin typeface="Arial Narrow" panose="020B0606020202030204" pitchFamily="34" charset="0"/>
          </a:endParaRPr>
        </a:p>
      </dgm:t>
    </dgm:pt>
    <dgm:pt modelId="{15082288-7186-4024-AB92-BE17A8100745}" type="sibTrans" cxnId="{46B25767-29B9-4F1C-999F-D23F49F9C0C3}">
      <dgm:prSet/>
      <dgm:spPr/>
      <dgm:t>
        <a:bodyPr/>
        <a:lstStyle/>
        <a:p>
          <a:endParaRPr lang="es-EC" sz="1800">
            <a:solidFill>
              <a:schemeClr val="tx1"/>
            </a:solidFill>
            <a:latin typeface="Arial Narrow" panose="020B0606020202030204" pitchFamily="34" charset="0"/>
          </a:endParaRPr>
        </a:p>
      </dgm:t>
    </dgm:pt>
    <dgm:pt modelId="{674EAF01-AF4C-420C-9623-C4128A778B84}" type="pres">
      <dgm:prSet presAssocID="{C5982B4D-14D5-461B-9331-3307ED3CCF1B}" presName="cycle" presStyleCnt="0">
        <dgm:presLayoutVars>
          <dgm:chMax val="1"/>
          <dgm:dir/>
          <dgm:animLvl val="ctr"/>
          <dgm:resizeHandles val="exact"/>
        </dgm:presLayoutVars>
      </dgm:prSet>
      <dgm:spPr/>
      <dgm:t>
        <a:bodyPr/>
        <a:lstStyle/>
        <a:p>
          <a:endParaRPr lang="es-ES"/>
        </a:p>
      </dgm:t>
    </dgm:pt>
    <dgm:pt modelId="{D1FEAD15-991B-49E1-AEA2-7AAA8DD9C18A}" type="pres">
      <dgm:prSet presAssocID="{CCC8F03A-4C4F-42FA-8419-E0EC4B3AC5AB}" presName="centerShape" presStyleLbl="node0" presStyleIdx="0" presStyleCnt="1" custScaleX="146843" custScaleY="116198"/>
      <dgm:spPr/>
      <dgm:t>
        <a:bodyPr/>
        <a:lstStyle/>
        <a:p>
          <a:endParaRPr lang="es-EC"/>
        </a:p>
      </dgm:t>
    </dgm:pt>
    <dgm:pt modelId="{BDEA8835-CAF7-4680-ADF7-B2DE2D321FAE}" type="pres">
      <dgm:prSet presAssocID="{17165063-B044-4B3B-93CA-2D9166339147}" presName="parTrans" presStyleLbl="bgSibTrans2D1" presStyleIdx="0" presStyleCnt="9"/>
      <dgm:spPr/>
      <dgm:t>
        <a:bodyPr/>
        <a:lstStyle/>
        <a:p>
          <a:endParaRPr lang="es-ES"/>
        </a:p>
      </dgm:t>
    </dgm:pt>
    <dgm:pt modelId="{6827B228-6255-448D-9C44-89BC5EBC6C1F}" type="pres">
      <dgm:prSet presAssocID="{1D79F35D-E4AB-4D3B-8CF0-2590878DB32C}" presName="node" presStyleLbl="node1" presStyleIdx="0" presStyleCnt="9">
        <dgm:presLayoutVars>
          <dgm:bulletEnabled val="1"/>
        </dgm:presLayoutVars>
      </dgm:prSet>
      <dgm:spPr/>
      <dgm:t>
        <a:bodyPr/>
        <a:lstStyle/>
        <a:p>
          <a:endParaRPr lang="es-EC"/>
        </a:p>
      </dgm:t>
    </dgm:pt>
    <dgm:pt modelId="{B10832DF-89FA-407B-9C53-46ABD605A320}" type="pres">
      <dgm:prSet presAssocID="{375CE636-2624-47CE-925E-99B1BDBA1DFC}" presName="parTrans" presStyleLbl="bgSibTrans2D1" presStyleIdx="1" presStyleCnt="9"/>
      <dgm:spPr/>
      <dgm:t>
        <a:bodyPr/>
        <a:lstStyle/>
        <a:p>
          <a:endParaRPr lang="es-ES"/>
        </a:p>
      </dgm:t>
    </dgm:pt>
    <dgm:pt modelId="{99C8049E-25E3-4958-A346-8D5ADAB32FB9}" type="pres">
      <dgm:prSet presAssocID="{81FA5545-8F3B-4FE6-AD00-B7F3B0359FE7}" presName="node" presStyleLbl="node1" presStyleIdx="1" presStyleCnt="9">
        <dgm:presLayoutVars>
          <dgm:bulletEnabled val="1"/>
        </dgm:presLayoutVars>
      </dgm:prSet>
      <dgm:spPr/>
      <dgm:t>
        <a:bodyPr/>
        <a:lstStyle/>
        <a:p>
          <a:endParaRPr lang="es-EC"/>
        </a:p>
      </dgm:t>
    </dgm:pt>
    <dgm:pt modelId="{F0F40EB0-BA16-417E-9DB2-D3CE045A5A0A}" type="pres">
      <dgm:prSet presAssocID="{B3BE3175-7419-49B3-8B1E-F37FF907B221}" presName="parTrans" presStyleLbl="bgSibTrans2D1" presStyleIdx="2" presStyleCnt="9"/>
      <dgm:spPr/>
      <dgm:t>
        <a:bodyPr/>
        <a:lstStyle/>
        <a:p>
          <a:endParaRPr lang="es-ES"/>
        </a:p>
      </dgm:t>
    </dgm:pt>
    <dgm:pt modelId="{1290A2F6-237B-4787-8CDB-7DE45417C309}" type="pres">
      <dgm:prSet presAssocID="{F02D3F3B-4041-4092-8D77-C36E40F9B926}" presName="node" presStyleLbl="node1" presStyleIdx="2" presStyleCnt="9">
        <dgm:presLayoutVars>
          <dgm:bulletEnabled val="1"/>
        </dgm:presLayoutVars>
      </dgm:prSet>
      <dgm:spPr/>
      <dgm:t>
        <a:bodyPr/>
        <a:lstStyle/>
        <a:p>
          <a:endParaRPr lang="es-EC"/>
        </a:p>
      </dgm:t>
    </dgm:pt>
    <dgm:pt modelId="{2ED5C5B2-58CE-4151-9D13-9C0D333B591B}" type="pres">
      <dgm:prSet presAssocID="{866C2B97-4E12-4DFC-9970-38C415E0B580}" presName="parTrans" presStyleLbl="bgSibTrans2D1" presStyleIdx="3" presStyleCnt="9"/>
      <dgm:spPr/>
      <dgm:t>
        <a:bodyPr/>
        <a:lstStyle/>
        <a:p>
          <a:endParaRPr lang="es-ES"/>
        </a:p>
      </dgm:t>
    </dgm:pt>
    <dgm:pt modelId="{7448DBC7-A6E1-4E23-9F6C-148215CEBB8B}" type="pres">
      <dgm:prSet presAssocID="{79162633-E02A-4236-9E0A-0B6B2FEEB36E}" presName="node" presStyleLbl="node1" presStyleIdx="3" presStyleCnt="9">
        <dgm:presLayoutVars>
          <dgm:bulletEnabled val="1"/>
        </dgm:presLayoutVars>
      </dgm:prSet>
      <dgm:spPr/>
      <dgm:t>
        <a:bodyPr/>
        <a:lstStyle/>
        <a:p>
          <a:endParaRPr lang="es-EC"/>
        </a:p>
      </dgm:t>
    </dgm:pt>
    <dgm:pt modelId="{3C28181E-54AC-4B45-9F82-03C1DE30CF41}" type="pres">
      <dgm:prSet presAssocID="{79B175F8-A916-430E-BA1E-9E672E02B63F}" presName="parTrans" presStyleLbl="bgSibTrans2D1" presStyleIdx="4" presStyleCnt="9"/>
      <dgm:spPr/>
      <dgm:t>
        <a:bodyPr/>
        <a:lstStyle/>
        <a:p>
          <a:endParaRPr lang="es-ES"/>
        </a:p>
      </dgm:t>
    </dgm:pt>
    <dgm:pt modelId="{73073639-700F-4357-BBDE-C10ED277FDD7}" type="pres">
      <dgm:prSet presAssocID="{7A593511-E6D8-4398-B81A-2993F12C0DEE}" presName="node" presStyleLbl="node1" presStyleIdx="4" presStyleCnt="9">
        <dgm:presLayoutVars>
          <dgm:bulletEnabled val="1"/>
        </dgm:presLayoutVars>
      </dgm:prSet>
      <dgm:spPr/>
      <dgm:t>
        <a:bodyPr/>
        <a:lstStyle/>
        <a:p>
          <a:endParaRPr lang="es-EC"/>
        </a:p>
      </dgm:t>
    </dgm:pt>
    <dgm:pt modelId="{B360C2CB-033E-49F8-A6A5-40574A7535C0}" type="pres">
      <dgm:prSet presAssocID="{BBD4D10A-BD6F-48A6-A12F-3E2139DBA89F}" presName="parTrans" presStyleLbl="bgSibTrans2D1" presStyleIdx="5" presStyleCnt="9"/>
      <dgm:spPr/>
      <dgm:t>
        <a:bodyPr/>
        <a:lstStyle/>
        <a:p>
          <a:endParaRPr lang="es-ES"/>
        </a:p>
      </dgm:t>
    </dgm:pt>
    <dgm:pt modelId="{B2A69407-7FEB-444A-B40F-086A4CCF668C}" type="pres">
      <dgm:prSet presAssocID="{A570C603-7DB5-49DB-86C6-3985541BD7D7}" presName="node" presStyleLbl="node1" presStyleIdx="5" presStyleCnt="9">
        <dgm:presLayoutVars>
          <dgm:bulletEnabled val="1"/>
        </dgm:presLayoutVars>
      </dgm:prSet>
      <dgm:spPr/>
      <dgm:t>
        <a:bodyPr/>
        <a:lstStyle/>
        <a:p>
          <a:endParaRPr lang="es-EC"/>
        </a:p>
      </dgm:t>
    </dgm:pt>
    <dgm:pt modelId="{F86FDCDA-4438-4476-95C3-85A2F7BB47E9}" type="pres">
      <dgm:prSet presAssocID="{2DC44FC8-EA1A-4FB3-B40F-ECD641853BF5}" presName="parTrans" presStyleLbl="bgSibTrans2D1" presStyleIdx="6" presStyleCnt="9"/>
      <dgm:spPr/>
      <dgm:t>
        <a:bodyPr/>
        <a:lstStyle/>
        <a:p>
          <a:endParaRPr lang="es-ES"/>
        </a:p>
      </dgm:t>
    </dgm:pt>
    <dgm:pt modelId="{FB2ABC0F-0CB5-4AA5-8812-3984FC73B74A}" type="pres">
      <dgm:prSet presAssocID="{012E31B3-B05D-4151-9F07-A2B31B3EF21F}" presName="node" presStyleLbl="node1" presStyleIdx="6" presStyleCnt="9">
        <dgm:presLayoutVars>
          <dgm:bulletEnabled val="1"/>
        </dgm:presLayoutVars>
      </dgm:prSet>
      <dgm:spPr/>
      <dgm:t>
        <a:bodyPr/>
        <a:lstStyle/>
        <a:p>
          <a:endParaRPr lang="es-ES"/>
        </a:p>
      </dgm:t>
    </dgm:pt>
    <dgm:pt modelId="{8F89000F-8160-4CAF-8D75-4EC0F321EAD4}" type="pres">
      <dgm:prSet presAssocID="{9326140C-0248-48EF-849C-386124DD5CB8}" presName="parTrans" presStyleLbl="bgSibTrans2D1" presStyleIdx="7" presStyleCnt="9"/>
      <dgm:spPr/>
      <dgm:t>
        <a:bodyPr/>
        <a:lstStyle/>
        <a:p>
          <a:endParaRPr lang="es-ES"/>
        </a:p>
      </dgm:t>
    </dgm:pt>
    <dgm:pt modelId="{BB38891A-C719-4FD9-A3EB-42EF5DABB9CE}" type="pres">
      <dgm:prSet presAssocID="{A9A651C7-B283-4888-BC7A-60A7A372CD7B}" presName="node" presStyleLbl="node1" presStyleIdx="7" presStyleCnt="9">
        <dgm:presLayoutVars>
          <dgm:bulletEnabled val="1"/>
        </dgm:presLayoutVars>
      </dgm:prSet>
      <dgm:spPr/>
      <dgm:t>
        <a:bodyPr/>
        <a:lstStyle/>
        <a:p>
          <a:endParaRPr lang="es-ES"/>
        </a:p>
      </dgm:t>
    </dgm:pt>
    <dgm:pt modelId="{C5B3432E-C136-4ED8-949A-BD185A00ED11}" type="pres">
      <dgm:prSet presAssocID="{537E83D8-2A09-45FA-9B60-53C6D284CAC8}" presName="parTrans" presStyleLbl="bgSibTrans2D1" presStyleIdx="8" presStyleCnt="9"/>
      <dgm:spPr/>
      <dgm:t>
        <a:bodyPr/>
        <a:lstStyle/>
        <a:p>
          <a:endParaRPr lang="es-ES"/>
        </a:p>
      </dgm:t>
    </dgm:pt>
    <dgm:pt modelId="{712AE951-894F-4283-A469-6B4DD30FD57E}" type="pres">
      <dgm:prSet presAssocID="{DE36BEE1-7C58-4CEB-B7DA-6874B6FA960E}" presName="node" presStyleLbl="node1" presStyleIdx="8" presStyleCnt="9">
        <dgm:presLayoutVars>
          <dgm:bulletEnabled val="1"/>
        </dgm:presLayoutVars>
      </dgm:prSet>
      <dgm:spPr/>
      <dgm:t>
        <a:bodyPr/>
        <a:lstStyle/>
        <a:p>
          <a:endParaRPr lang="es-ES"/>
        </a:p>
      </dgm:t>
    </dgm:pt>
  </dgm:ptLst>
  <dgm:cxnLst>
    <dgm:cxn modelId="{22E99054-4531-400F-BA9F-615C57DB9F29}" type="presOf" srcId="{17165063-B044-4B3B-93CA-2D9166339147}" destId="{BDEA8835-CAF7-4680-ADF7-B2DE2D321FAE}" srcOrd="0" destOrd="0" presId="urn:microsoft.com/office/officeart/2005/8/layout/radial4"/>
    <dgm:cxn modelId="{03BC7E5E-08A3-45F4-A846-6B6F01E79CFE}" srcId="{CCC8F03A-4C4F-42FA-8419-E0EC4B3AC5AB}" destId="{79162633-E02A-4236-9E0A-0B6B2FEEB36E}" srcOrd="3" destOrd="0" parTransId="{866C2B97-4E12-4DFC-9970-38C415E0B580}" sibTransId="{69421EBC-146D-422F-81EE-3C115446506E}"/>
    <dgm:cxn modelId="{98B32C2E-C631-4E5C-B8D8-2778648365FE}" type="presOf" srcId="{BBD4D10A-BD6F-48A6-A12F-3E2139DBA89F}" destId="{B360C2CB-033E-49F8-A6A5-40574A7535C0}" srcOrd="0" destOrd="0" presId="urn:microsoft.com/office/officeart/2005/8/layout/radial4"/>
    <dgm:cxn modelId="{8C4DCE77-62DB-4ED2-8CF1-6B02247ACD90}" type="presOf" srcId="{375CE636-2624-47CE-925E-99B1BDBA1DFC}" destId="{B10832DF-89FA-407B-9C53-46ABD605A320}" srcOrd="0" destOrd="0" presId="urn:microsoft.com/office/officeart/2005/8/layout/radial4"/>
    <dgm:cxn modelId="{1D5B02EC-7C5F-4D58-A0E6-5E677BBB0989}" srcId="{CCC8F03A-4C4F-42FA-8419-E0EC4B3AC5AB}" destId="{012E31B3-B05D-4151-9F07-A2B31B3EF21F}" srcOrd="6" destOrd="0" parTransId="{2DC44FC8-EA1A-4FB3-B40F-ECD641853BF5}" sibTransId="{AA11D836-9025-4AAE-8C7D-7B39F3DE7740}"/>
    <dgm:cxn modelId="{EED1C951-11DA-45FB-A3E1-70EC9CBBAA3B}" type="presOf" srcId="{866C2B97-4E12-4DFC-9970-38C415E0B580}" destId="{2ED5C5B2-58CE-4151-9D13-9C0D333B591B}" srcOrd="0" destOrd="0" presId="urn:microsoft.com/office/officeart/2005/8/layout/radial4"/>
    <dgm:cxn modelId="{F3CEC456-7497-4727-9A2F-D2E559F8AC6C}" type="presOf" srcId="{1D79F35D-E4AB-4D3B-8CF0-2590878DB32C}" destId="{6827B228-6255-448D-9C44-89BC5EBC6C1F}" srcOrd="0" destOrd="0" presId="urn:microsoft.com/office/officeart/2005/8/layout/radial4"/>
    <dgm:cxn modelId="{71267180-E12A-4040-B7B9-9BDB9C136CA4}" type="presOf" srcId="{A9A651C7-B283-4888-BC7A-60A7A372CD7B}" destId="{BB38891A-C719-4FD9-A3EB-42EF5DABB9CE}" srcOrd="0" destOrd="0" presId="urn:microsoft.com/office/officeart/2005/8/layout/radial4"/>
    <dgm:cxn modelId="{47902107-9432-42F1-B2C5-603B220F1F48}" srcId="{C5982B4D-14D5-461B-9331-3307ED3CCF1B}" destId="{CCC8F03A-4C4F-42FA-8419-E0EC4B3AC5AB}" srcOrd="0" destOrd="0" parTransId="{73EF4784-26D7-4584-8483-EBE012782769}" sibTransId="{8A213C21-4C3A-440A-BE88-551686ACBA95}"/>
    <dgm:cxn modelId="{951894CC-E4EE-4B65-8241-1059F9E6028E}" srcId="{CCC8F03A-4C4F-42FA-8419-E0EC4B3AC5AB}" destId="{A9A651C7-B283-4888-BC7A-60A7A372CD7B}" srcOrd="7" destOrd="0" parTransId="{9326140C-0248-48EF-849C-386124DD5CB8}" sibTransId="{E1B1258D-3735-4077-9EF7-2068A4DABD22}"/>
    <dgm:cxn modelId="{697A4717-F014-4BEE-82C2-7768AA82BD95}" type="presOf" srcId="{DE36BEE1-7C58-4CEB-B7DA-6874B6FA960E}" destId="{712AE951-894F-4283-A469-6B4DD30FD57E}" srcOrd="0" destOrd="0" presId="urn:microsoft.com/office/officeart/2005/8/layout/radial4"/>
    <dgm:cxn modelId="{52EC171D-1368-4BD0-95E6-C5277093FE77}" type="presOf" srcId="{A570C603-7DB5-49DB-86C6-3985541BD7D7}" destId="{B2A69407-7FEB-444A-B40F-086A4CCF668C}" srcOrd="0" destOrd="0" presId="urn:microsoft.com/office/officeart/2005/8/layout/radial4"/>
    <dgm:cxn modelId="{8C7DF5ED-30CB-4014-BF04-93DAF4587B97}" type="presOf" srcId="{9326140C-0248-48EF-849C-386124DD5CB8}" destId="{8F89000F-8160-4CAF-8D75-4EC0F321EAD4}" srcOrd="0" destOrd="0" presId="urn:microsoft.com/office/officeart/2005/8/layout/radial4"/>
    <dgm:cxn modelId="{B3E5592B-238D-4644-A2D6-8395975A07AC}" srcId="{CCC8F03A-4C4F-42FA-8419-E0EC4B3AC5AB}" destId="{81FA5545-8F3B-4FE6-AD00-B7F3B0359FE7}" srcOrd="1" destOrd="0" parTransId="{375CE636-2624-47CE-925E-99B1BDBA1DFC}" sibTransId="{4848FE99-83A6-4D2E-A139-76600171FBBA}"/>
    <dgm:cxn modelId="{DEF7F368-C0EB-4022-90DE-EAF27D5D8AAF}" srcId="{CCC8F03A-4C4F-42FA-8419-E0EC4B3AC5AB}" destId="{7A593511-E6D8-4398-B81A-2993F12C0DEE}" srcOrd="4" destOrd="0" parTransId="{79B175F8-A916-430E-BA1E-9E672E02B63F}" sibTransId="{9C69F391-2A85-445F-9AEA-9F3A68EBA2A3}"/>
    <dgm:cxn modelId="{551F52D9-6C75-413B-905C-70019CBA46C3}" type="presOf" srcId="{C5982B4D-14D5-461B-9331-3307ED3CCF1B}" destId="{674EAF01-AF4C-420C-9623-C4128A778B84}" srcOrd="0" destOrd="0" presId="urn:microsoft.com/office/officeart/2005/8/layout/radial4"/>
    <dgm:cxn modelId="{0A55E89D-0989-43EF-84D8-9E90927C61EF}" type="presOf" srcId="{79B175F8-A916-430E-BA1E-9E672E02B63F}" destId="{3C28181E-54AC-4B45-9F82-03C1DE30CF41}" srcOrd="0" destOrd="0" presId="urn:microsoft.com/office/officeart/2005/8/layout/radial4"/>
    <dgm:cxn modelId="{1AA35233-B389-4649-84FA-8F282D80F5F8}" type="presOf" srcId="{B3BE3175-7419-49B3-8B1E-F37FF907B221}" destId="{F0F40EB0-BA16-417E-9DB2-D3CE045A5A0A}" srcOrd="0" destOrd="0" presId="urn:microsoft.com/office/officeart/2005/8/layout/radial4"/>
    <dgm:cxn modelId="{6A7A893C-523A-4D56-9C14-9E34060ED2E0}" type="presOf" srcId="{7A593511-E6D8-4398-B81A-2993F12C0DEE}" destId="{73073639-700F-4357-BBDE-C10ED277FDD7}" srcOrd="0" destOrd="0" presId="urn:microsoft.com/office/officeart/2005/8/layout/radial4"/>
    <dgm:cxn modelId="{1989F23B-5969-46C6-8A19-2BACEB00FAA1}" type="presOf" srcId="{012E31B3-B05D-4151-9F07-A2B31B3EF21F}" destId="{FB2ABC0F-0CB5-4AA5-8812-3984FC73B74A}" srcOrd="0" destOrd="0" presId="urn:microsoft.com/office/officeart/2005/8/layout/radial4"/>
    <dgm:cxn modelId="{A589DCC8-811C-4BCC-A62B-51C48E67DFEF}" type="presOf" srcId="{79162633-E02A-4236-9E0A-0B6B2FEEB36E}" destId="{7448DBC7-A6E1-4E23-9F6C-148215CEBB8B}" srcOrd="0" destOrd="0" presId="urn:microsoft.com/office/officeart/2005/8/layout/radial4"/>
    <dgm:cxn modelId="{4AA8B569-7BF0-45D2-AE55-B8A8C5978D82}" srcId="{CCC8F03A-4C4F-42FA-8419-E0EC4B3AC5AB}" destId="{A570C603-7DB5-49DB-86C6-3985541BD7D7}" srcOrd="5" destOrd="0" parTransId="{BBD4D10A-BD6F-48A6-A12F-3E2139DBA89F}" sibTransId="{EA093667-E867-4FC7-90C7-AC6C90B6ACE0}"/>
    <dgm:cxn modelId="{B66E73C0-9A9B-4415-BF20-4152FFE59BAA}" type="presOf" srcId="{F02D3F3B-4041-4092-8D77-C36E40F9B926}" destId="{1290A2F6-237B-4787-8CDB-7DE45417C309}" srcOrd="0" destOrd="0" presId="urn:microsoft.com/office/officeart/2005/8/layout/radial4"/>
    <dgm:cxn modelId="{C116EC9B-87D7-44DD-B08A-CF59508F071E}" type="presOf" srcId="{537E83D8-2A09-45FA-9B60-53C6D284CAC8}" destId="{C5B3432E-C136-4ED8-949A-BD185A00ED11}" srcOrd="0" destOrd="0" presId="urn:microsoft.com/office/officeart/2005/8/layout/radial4"/>
    <dgm:cxn modelId="{46B25767-29B9-4F1C-999F-D23F49F9C0C3}" srcId="{CCC8F03A-4C4F-42FA-8419-E0EC4B3AC5AB}" destId="{DE36BEE1-7C58-4CEB-B7DA-6874B6FA960E}" srcOrd="8" destOrd="0" parTransId="{537E83D8-2A09-45FA-9B60-53C6D284CAC8}" sibTransId="{15082288-7186-4024-AB92-BE17A8100745}"/>
    <dgm:cxn modelId="{6220AAB3-3311-4932-A4D2-4DBF9CCE5555}" srcId="{CCC8F03A-4C4F-42FA-8419-E0EC4B3AC5AB}" destId="{F02D3F3B-4041-4092-8D77-C36E40F9B926}" srcOrd="2" destOrd="0" parTransId="{B3BE3175-7419-49B3-8B1E-F37FF907B221}" sibTransId="{5470EB8C-110A-4AE0-9F55-7EEA2CF0C555}"/>
    <dgm:cxn modelId="{57607540-EDD2-47BD-9FB6-D5B67A71EB00}" type="presOf" srcId="{2DC44FC8-EA1A-4FB3-B40F-ECD641853BF5}" destId="{F86FDCDA-4438-4476-95C3-85A2F7BB47E9}" srcOrd="0" destOrd="0" presId="urn:microsoft.com/office/officeart/2005/8/layout/radial4"/>
    <dgm:cxn modelId="{F5BCEF05-3B59-463B-8356-428198F90699}" type="presOf" srcId="{81FA5545-8F3B-4FE6-AD00-B7F3B0359FE7}" destId="{99C8049E-25E3-4958-A346-8D5ADAB32FB9}" srcOrd="0" destOrd="0" presId="urn:microsoft.com/office/officeart/2005/8/layout/radial4"/>
    <dgm:cxn modelId="{3709F62D-4C5B-4214-8A21-6D6832925D88}" srcId="{CCC8F03A-4C4F-42FA-8419-E0EC4B3AC5AB}" destId="{1D79F35D-E4AB-4D3B-8CF0-2590878DB32C}" srcOrd="0" destOrd="0" parTransId="{17165063-B044-4B3B-93CA-2D9166339147}" sibTransId="{FC44C628-572C-4291-91FA-1E6F733981FF}"/>
    <dgm:cxn modelId="{E100E2A0-2116-4E0B-8E25-8C444A4E7386}" type="presOf" srcId="{CCC8F03A-4C4F-42FA-8419-E0EC4B3AC5AB}" destId="{D1FEAD15-991B-49E1-AEA2-7AAA8DD9C18A}" srcOrd="0" destOrd="0" presId="urn:microsoft.com/office/officeart/2005/8/layout/radial4"/>
    <dgm:cxn modelId="{9208300B-B17F-4B46-B7FD-E234CAE29AC5}" type="presParOf" srcId="{674EAF01-AF4C-420C-9623-C4128A778B84}" destId="{D1FEAD15-991B-49E1-AEA2-7AAA8DD9C18A}" srcOrd="0" destOrd="0" presId="urn:microsoft.com/office/officeart/2005/8/layout/radial4"/>
    <dgm:cxn modelId="{674AC7D3-9D8B-49E0-9FA0-A95415FBE4CF}" type="presParOf" srcId="{674EAF01-AF4C-420C-9623-C4128A778B84}" destId="{BDEA8835-CAF7-4680-ADF7-B2DE2D321FAE}" srcOrd="1" destOrd="0" presId="urn:microsoft.com/office/officeart/2005/8/layout/radial4"/>
    <dgm:cxn modelId="{4DC4562B-3288-4F6A-AA2A-421680F3EBF5}" type="presParOf" srcId="{674EAF01-AF4C-420C-9623-C4128A778B84}" destId="{6827B228-6255-448D-9C44-89BC5EBC6C1F}" srcOrd="2" destOrd="0" presId="urn:microsoft.com/office/officeart/2005/8/layout/radial4"/>
    <dgm:cxn modelId="{02F9C9F6-ABB4-4162-9F99-53C566C4E70A}" type="presParOf" srcId="{674EAF01-AF4C-420C-9623-C4128A778B84}" destId="{B10832DF-89FA-407B-9C53-46ABD605A320}" srcOrd="3" destOrd="0" presId="urn:microsoft.com/office/officeart/2005/8/layout/radial4"/>
    <dgm:cxn modelId="{91C31977-3441-4B5B-B2A7-D2FA1F96466B}" type="presParOf" srcId="{674EAF01-AF4C-420C-9623-C4128A778B84}" destId="{99C8049E-25E3-4958-A346-8D5ADAB32FB9}" srcOrd="4" destOrd="0" presId="urn:microsoft.com/office/officeart/2005/8/layout/radial4"/>
    <dgm:cxn modelId="{42A01965-A8C6-4822-8B2E-E74264D08116}" type="presParOf" srcId="{674EAF01-AF4C-420C-9623-C4128A778B84}" destId="{F0F40EB0-BA16-417E-9DB2-D3CE045A5A0A}" srcOrd="5" destOrd="0" presId="urn:microsoft.com/office/officeart/2005/8/layout/radial4"/>
    <dgm:cxn modelId="{327072BD-9F94-4FAC-978E-BF431D61E573}" type="presParOf" srcId="{674EAF01-AF4C-420C-9623-C4128A778B84}" destId="{1290A2F6-237B-4787-8CDB-7DE45417C309}" srcOrd="6" destOrd="0" presId="urn:microsoft.com/office/officeart/2005/8/layout/radial4"/>
    <dgm:cxn modelId="{B9F8BDFF-AE2B-4D38-A7E1-2786F0A19576}" type="presParOf" srcId="{674EAF01-AF4C-420C-9623-C4128A778B84}" destId="{2ED5C5B2-58CE-4151-9D13-9C0D333B591B}" srcOrd="7" destOrd="0" presId="urn:microsoft.com/office/officeart/2005/8/layout/radial4"/>
    <dgm:cxn modelId="{417D2E73-F0B3-4D13-B06B-80F85E8ED6C9}" type="presParOf" srcId="{674EAF01-AF4C-420C-9623-C4128A778B84}" destId="{7448DBC7-A6E1-4E23-9F6C-148215CEBB8B}" srcOrd="8" destOrd="0" presId="urn:microsoft.com/office/officeart/2005/8/layout/radial4"/>
    <dgm:cxn modelId="{DA3150C2-9171-4BAE-91DD-F24F85EBCB00}" type="presParOf" srcId="{674EAF01-AF4C-420C-9623-C4128A778B84}" destId="{3C28181E-54AC-4B45-9F82-03C1DE30CF41}" srcOrd="9" destOrd="0" presId="urn:microsoft.com/office/officeart/2005/8/layout/radial4"/>
    <dgm:cxn modelId="{909E33E7-771B-42F4-89D2-EBE6B74A1D21}" type="presParOf" srcId="{674EAF01-AF4C-420C-9623-C4128A778B84}" destId="{73073639-700F-4357-BBDE-C10ED277FDD7}" srcOrd="10" destOrd="0" presId="urn:microsoft.com/office/officeart/2005/8/layout/radial4"/>
    <dgm:cxn modelId="{8D0D064C-85BE-497B-99CD-E953C4F81F22}" type="presParOf" srcId="{674EAF01-AF4C-420C-9623-C4128A778B84}" destId="{B360C2CB-033E-49F8-A6A5-40574A7535C0}" srcOrd="11" destOrd="0" presId="urn:microsoft.com/office/officeart/2005/8/layout/radial4"/>
    <dgm:cxn modelId="{659E7208-B8CB-4AE3-8821-3EFBE186DD58}" type="presParOf" srcId="{674EAF01-AF4C-420C-9623-C4128A778B84}" destId="{B2A69407-7FEB-444A-B40F-086A4CCF668C}" srcOrd="12" destOrd="0" presId="urn:microsoft.com/office/officeart/2005/8/layout/radial4"/>
    <dgm:cxn modelId="{BA002B73-0B5B-4467-92B0-37583DD25583}" type="presParOf" srcId="{674EAF01-AF4C-420C-9623-C4128A778B84}" destId="{F86FDCDA-4438-4476-95C3-85A2F7BB47E9}" srcOrd="13" destOrd="0" presId="urn:microsoft.com/office/officeart/2005/8/layout/radial4"/>
    <dgm:cxn modelId="{2190816A-2D3B-4E15-887C-7C9A7A33A156}" type="presParOf" srcId="{674EAF01-AF4C-420C-9623-C4128A778B84}" destId="{FB2ABC0F-0CB5-4AA5-8812-3984FC73B74A}" srcOrd="14" destOrd="0" presId="urn:microsoft.com/office/officeart/2005/8/layout/radial4"/>
    <dgm:cxn modelId="{B35FB63F-35DA-4B46-89DF-67724EA10578}" type="presParOf" srcId="{674EAF01-AF4C-420C-9623-C4128A778B84}" destId="{8F89000F-8160-4CAF-8D75-4EC0F321EAD4}" srcOrd="15" destOrd="0" presId="urn:microsoft.com/office/officeart/2005/8/layout/radial4"/>
    <dgm:cxn modelId="{C03C3BB9-A571-4796-B0D0-C451DCA7306A}" type="presParOf" srcId="{674EAF01-AF4C-420C-9623-C4128A778B84}" destId="{BB38891A-C719-4FD9-A3EB-42EF5DABB9CE}" srcOrd="16" destOrd="0" presId="urn:microsoft.com/office/officeart/2005/8/layout/radial4"/>
    <dgm:cxn modelId="{52A372CB-1A31-44B1-9141-5E7A16ABCFCB}" type="presParOf" srcId="{674EAF01-AF4C-420C-9623-C4128A778B84}" destId="{C5B3432E-C136-4ED8-949A-BD185A00ED11}" srcOrd="17" destOrd="0" presId="urn:microsoft.com/office/officeart/2005/8/layout/radial4"/>
    <dgm:cxn modelId="{1EE04D56-6FB4-4190-9741-4DC8D61B85D2}" type="presParOf" srcId="{674EAF01-AF4C-420C-9623-C4128A778B84}" destId="{712AE951-894F-4283-A469-6B4DD30FD57E}" srcOrd="1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E07AF8A-BBF4-4836-8BC2-BFA9ACDF9A5F}" type="doc">
      <dgm:prSet loTypeId="urn:microsoft.com/office/officeart/2008/layout/PictureAccentList" loCatId="list" qsTypeId="urn:microsoft.com/office/officeart/2005/8/quickstyle/simple1" qsCatId="simple" csTypeId="urn:microsoft.com/office/officeart/2005/8/colors/colorful5" csCatId="colorful" phldr="1"/>
      <dgm:spPr/>
      <dgm:t>
        <a:bodyPr/>
        <a:lstStyle/>
        <a:p>
          <a:endParaRPr lang="es-ES"/>
        </a:p>
      </dgm:t>
    </dgm:pt>
    <dgm:pt modelId="{EBD8AA28-D1ED-4A9D-B3D3-1EB29651B1F0}">
      <dgm:prSet phldrT="[Texto]" custT="1"/>
      <dgm:spPr>
        <a:solidFill>
          <a:srgbClr val="FFFF66"/>
        </a:solidFill>
      </dgm:spPr>
      <dgm:t>
        <a:bodyPr/>
        <a:lstStyle/>
        <a:p>
          <a:r>
            <a:rPr lang="es-ES" sz="1800" dirty="0" smtClean="0">
              <a:solidFill>
                <a:schemeClr val="tx1"/>
              </a:solidFill>
              <a:latin typeface="Arial Narrow" panose="020B0606020202030204" pitchFamily="34" charset="0"/>
            </a:rPr>
            <a:t>Contradicción en el apoyo</a:t>
          </a:r>
        </a:p>
      </dgm:t>
    </dgm:pt>
    <dgm:pt modelId="{2E473384-3D41-4F82-B9C5-EC34007E573A}" type="parTrans" cxnId="{7D4710E9-A485-4C21-9D81-8CD4407466F5}">
      <dgm:prSet/>
      <dgm:spPr/>
      <dgm:t>
        <a:bodyPr/>
        <a:lstStyle/>
        <a:p>
          <a:endParaRPr lang="es-ES" sz="1800">
            <a:solidFill>
              <a:schemeClr val="tx1"/>
            </a:solidFill>
            <a:latin typeface="Arial Narrow" panose="020B0606020202030204" pitchFamily="34" charset="0"/>
          </a:endParaRPr>
        </a:p>
      </dgm:t>
    </dgm:pt>
    <dgm:pt modelId="{F424A26C-ACED-4F76-BCD1-4FDB49111ABF}" type="sibTrans" cxnId="{7D4710E9-A485-4C21-9D81-8CD4407466F5}">
      <dgm:prSet/>
      <dgm:spPr/>
      <dgm:t>
        <a:bodyPr/>
        <a:lstStyle/>
        <a:p>
          <a:endParaRPr lang="es-ES" sz="1800">
            <a:solidFill>
              <a:schemeClr val="tx1"/>
            </a:solidFill>
            <a:latin typeface="Arial Narrow" panose="020B0606020202030204" pitchFamily="34" charset="0"/>
          </a:endParaRPr>
        </a:p>
      </dgm:t>
    </dgm:pt>
    <dgm:pt modelId="{BD62CA6C-5AE6-4C91-AFD8-92476BD0FF27}">
      <dgm:prSet phldrT="[Texto]" custT="1"/>
      <dgm:spPr>
        <a:solidFill>
          <a:schemeClr val="accent2">
            <a:lumMod val="20000"/>
            <a:lumOff val="80000"/>
          </a:schemeClr>
        </a:solidFill>
      </dgm:spPr>
      <dgm:t>
        <a:bodyPr/>
        <a:lstStyle/>
        <a:p>
          <a:r>
            <a:rPr lang="es-ES" sz="1800" dirty="0" smtClean="0">
              <a:solidFill>
                <a:schemeClr val="tx1"/>
              </a:solidFill>
              <a:latin typeface="Arial Narrow" panose="020B0606020202030204" pitchFamily="34" charset="0"/>
            </a:rPr>
            <a:t>No identifican característicos</a:t>
          </a:r>
          <a:endParaRPr lang="es-ES" sz="1800" dirty="0">
            <a:solidFill>
              <a:schemeClr val="tx1"/>
            </a:solidFill>
            <a:latin typeface="Arial Narrow" panose="020B0606020202030204" pitchFamily="34" charset="0"/>
          </a:endParaRPr>
        </a:p>
      </dgm:t>
    </dgm:pt>
    <dgm:pt modelId="{7F210545-FF15-4DFC-A8D2-9E875F27B1C9}" type="parTrans" cxnId="{FED2CA2D-0E10-4591-8F07-8ED3DA785EED}">
      <dgm:prSet/>
      <dgm:spPr/>
      <dgm:t>
        <a:bodyPr/>
        <a:lstStyle/>
        <a:p>
          <a:endParaRPr lang="es-ES" sz="1800">
            <a:solidFill>
              <a:schemeClr val="tx1"/>
            </a:solidFill>
            <a:latin typeface="Arial Narrow" panose="020B0606020202030204" pitchFamily="34" charset="0"/>
          </a:endParaRPr>
        </a:p>
      </dgm:t>
    </dgm:pt>
    <dgm:pt modelId="{32B8DFA2-3957-40C7-8609-1F4EC2A0E94C}" type="sibTrans" cxnId="{FED2CA2D-0E10-4591-8F07-8ED3DA785EED}">
      <dgm:prSet/>
      <dgm:spPr/>
      <dgm:t>
        <a:bodyPr/>
        <a:lstStyle/>
        <a:p>
          <a:endParaRPr lang="es-ES" sz="1800">
            <a:solidFill>
              <a:schemeClr val="tx1"/>
            </a:solidFill>
            <a:latin typeface="Arial Narrow" panose="020B0606020202030204" pitchFamily="34" charset="0"/>
          </a:endParaRPr>
        </a:p>
      </dgm:t>
    </dgm:pt>
    <dgm:pt modelId="{000374A1-93BB-4B23-A089-184C217B3BF2}">
      <dgm:prSet phldrT="[Texto]" custT="1"/>
      <dgm:spPr>
        <a:solidFill>
          <a:schemeClr val="accent6">
            <a:lumMod val="40000"/>
            <a:lumOff val="60000"/>
          </a:schemeClr>
        </a:solidFill>
      </dgm:spPr>
      <dgm:t>
        <a:bodyPr/>
        <a:lstStyle/>
        <a:p>
          <a:r>
            <a:rPr lang="es-ES" sz="1800" dirty="0" smtClean="0">
              <a:solidFill>
                <a:schemeClr val="tx1"/>
              </a:solidFill>
              <a:latin typeface="Arial Narrow" panose="020B0606020202030204" pitchFamily="34" charset="0"/>
            </a:rPr>
            <a:t>No aplican estrategias</a:t>
          </a:r>
          <a:endParaRPr lang="es-ES" sz="1800" dirty="0">
            <a:solidFill>
              <a:schemeClr val="tx1"/>
            </a:solidFill>
            <a:latin typeface="Arial Narrow" panose="020B0606020202030204" pitchFamily="34" charset="0"/>
          </a:endParaRPr>
        </a:p>
      </dgm:t>
    </dgm:pt>
    <dgm:pt modelId="{EA2F0D58-4F31-4713-A304-375FF78326E4}" type="parTrans" cxnId="{9959747E-3897-43F1-8D20-11E54D177351}">
      <dgm:prSet/>
      <dgm:spPr/>
      <dgm:t>
        <a:bodyPr/>
        <a:lstStyle/>
        <a:p>
          <a:endParaRPr lang="es-ES" sz="1800">
            <a:solidFill>
              <a:schemeClr val="tx1"/>
            </a:solidFill>
            <a:latin typeface="Arial Narrow" panose="020B0606020202030204" pitchFamily="34" charset="0"/>
          </a:endParaRPr>
        </a:p>
      </dgm:t>
    </dgm:pt>
    <dgm:pt modelId="{2E20AA6B-0F29-4B5D-A63E-DEF41032FC70}" type="sibTrans" cxnId="{9959747E-3897-43F1-8D20-11E54D177351}">
      <dgm:prSet/>
      <dgm:spPr/>
      <dgm:t>
        <a:bodyPr/>
        <a:lstStyle/>
        <a:p>
          <a:endParaRPr lang="es-ES" sz="1800">
            <a:solidFill>
              <a:schemeClr val="tx1"/>
            </a:solidFill>
            <a:latin typeface="Arial Narrow" panose="020B0606020202030204" pitchFamily="34" charset="0"/>
          </a:endParaRPr>
        </a:p>
      </dgm:t>
    </dgm:pt>
    <dgm:pt modelId="{BD9D2F06-BD38-4EAA-9640-6DB100C40AD5}">
      <dgm:prSet phldrT="[Texto]" custT="1"/>
      <dgm:spPr>
        <a:solidFill>
          <a:srgbClr val="CCECFF"/>
        </a:solidFill>
      </dgm:spPr>
      <dgm:t>
        <a:bodyPr/>
        <a:lstStyle/>
        <a:p>
          <a:r>
            <a:rPr lang="es-ES" sz="1800" dirty="0" smtClean="0">
              <a:solidFill>
                <a:schemeClr val="tx1"/>
              </a:solidFill>
              <a:latin typeface="Arial Narrow" panose="020B0606020202030204" pitchFamily="34" charset="0"/>
            </a:rPr>
            <a:t>No identifican un problema de comportamiento y TDAH</a:t>
          </a:r>
        </a:p>
      </dgm:t>
    </dgm:pt>
    <dgm:pt modelId="{A6C92124-E4AF-4A43-8941-7B8A115366EF}" type="parTrans" cxnId="{7B15EC30-7422-4D99-A860-61E3C11F1012}">
      <dgm:prSet/>
      <dgm:spPr/>
      <dgm:t>
        <a:bodyPr/>
        <a:lstStyle/>
        <a:p>
          <a:endParaRPr lang="es-ES" sz="1800">
            <a:solidFill>
              <a:schemeClr val="tx1"/>
            </a:solidFill>
            <a:latin typeface="Arial Narrow" panose="020B0606020202030204" pitchFamily="34" charset="0"/>
          </a:endParaRPr>
        </a:p>
      </dgm:t>
    </dgm:pt>
    <dgm:pt modelId="{6AC43006-2912-40EB-96F2-088E1519DFBF}" type="sibTrans" cxnId="{7B15EC30-7422-4D99-A860-61E3C11F1012}">
      <dgm:prSet/>
      <dgm:spPr/>
      <dgm:t>
        <a:bodyPr/>
        <a:lstStyle/>
        <a:p>
          <a:endParaRPr lang="es-ES" sz="1800">
            <a:solidFill>
              <a:schemeClr val="tx1"/>
            </a:solidFill>
            <a:latin typeface="Arial Narrow" panose="020B0606020202030204" pitchFamily="34" charset="0"/>
          </a:endParaRPr>
        </a:p>
      </dgm:t>
    </dgm:pt>
    <dgm:pt modelId="{E8A18C62-4CBC-4B47-9192-7CFAC5F82138}">
      <dgm:prSet phldrT="[Texto]" custT="1"/>
      <dgm:spPr/>
      <dgm:t>
        <a:bodyPr/>
        <a:lstStyle/>
        <a:p>
          <a:r>
            <a:rPr lang="es-EC" sz="1800" b="1" dirty="0" smtClean="0">
              <a:solidFill>
                <a:schemeClr val="tx1"/>
              </a:solidFill>
              <a:latin typeface="Arial Narrow" panose="020B0606020202030204" pitchFamily="34" charset="0"/>
            </a:rPr>
            <a:t>ENCUESTAS A DOCENTES</a:t>
          </a:r>
          <a:endParaRPr lang="es-ES" sz="1800" b="1" dirty="0">
            <a:solidFill>
              <a:schemeClr val="tx1"/>
            </a:solidFill>
            <a:latin typeface="Arial Narrow" panose="020B0606020202030204" pitchFamily="34" charset="0"/>
          </a:endParaRPr>
        </a:p>
      </dgm:t>
    </dgm:pt>
    <dgm:pt modelId="{23CA8BD8-9BAC-4F1B-8F12-8CEDF2C068A5}" type="sibTrans" cxnId="{BDB62FB2-5B03-4EA8-B884-32EF7E21C876}">
      <dgm:prSet/>
      <dgm:spPr/>
      <dgm:t>
        <a:bodyPr/>
        <a:lstStyle/>
        <a:p>
          <a:endParaRPr lang="es-ES" sz="1800">
            <a:solidFill>
              <a:schemeClr val="tx1"/>
            </a:solidFill>
            <a:latin typeface="Arial Narrow" panose="020B0606020202030204" pitchFamily="34" charset="0"/>
          </a:endParaRPr>
        </a:p>
      </dgm:t>
    </dgm:pt>
    <dgm:pt modelId="{E0B980B6-D7DF-414F-BFAE-B9896EC05A7F}" type="parTrans" cxnId="{BDB62FB2-5B03-4EA8-B884-32EF7E21C876}">
      <dgm:prSet/>
      <dgm:spPr/>
      <dgm:t>
        <a:bodyPr/>
        <a:lstStyle/>
        <a:p>
          <a:endParaRPr lang="es-ES" sz="1800">
            <a:solidFill>
              <a:schemeClr val="tx1"/>
            </a:solidFill>
            <a:latin typeface="Arial Narrow" panose="020B0606020202030204" pitchFamily="34" charset="0"/>
          </a:endParaRPr>
        </a:p>
      </dgm:t>
    </dgm:pt>
    <dgm:pt modelId="{5E020A84-98EB-4001-8A03-8CD64E4EACA0}" type="pres">
      <dgm:prSet presAssocID="{CE07AF8A-BBF4-4836-8BC2-BFA9ACDF9A5F}" presName="layout" presStyleCnt="0">
        <dgm:presLayoutVars>
          <dgm:chMax/>
          <dgm:chPref/>
          <dgm:dir/>
          <dgm:animOne val="branch"/>
          <dgm:animLvl val="lvl"/>
          <dgm:resizeHandles/>
        </dgm:presLayoutVars>
      </dgm:prSet>
      <dgm:spPr/>
      <dgm:t>
        <a:bodyPr/>
        <a:lstStyle/>
        <a:p>
          <a:endParaRPr lang="es-EC"/>
        </a:p>
      </dgm:t>
    </dgm:pt>
    <dgm:pt modelId="{2AB99D6C-262D-4B55-A584-38A518F571DE}" type="pres">
      <dgm:prSet presAssocID="{E8A18C62-4CBC-4B47-9192-7CFAC5F82138}" presName="root" presStyleCnt="0">
        <dgm:presLayoutVars>
          <dgm:chMax/>
          <dgm:chPref val="4"/>
        </dgm:presLayoutVars>
      </dgm:prSet>
      <dgm:spPr/>
    </dgm:pt>
    <dgm:pt modelId="{F171CDE7-477E-4C22-AACF-C8360BD57C0C}" type="pres">
      <dgm:prSet presAssocID="{E8A18C62-4CBC-4B47-9192-7CFAC5F82138}" presName="rootComposite" presStyleCnt="0">
        <dgm:presLayoutVars/>
      </dgm:prSet>
      <dgm:spPr/>
    </dgm:pt>
    <dgm:pt modelId="{B69A9FF2-BFE7-4C82-8EB4-E4DF6A96F45A}" type="pres">
      <dgm:prSet presAssocID="{E8A18C62-4CBC-4B47-9192-7CFAC5F82138}" presName="rootText" presStyleLbl="node0" presStyleIdx="0" presStyleCnt="1" custScaleX="75560" custScaleY="37059" custLinFactNeighborX="8315" custLinFactNeighborY="11238">
        <dgm:presLayoutVars>
          <dgm:chMax/>
          <dgm:chPref val="4"/>
        </dgm:presLayoutVars>
      </dgm:prSet>
      <dgm:spPr/>
      <dgm:t>
        <a:bodyPr/>
        <a:lstStyle/>
        <a:p>
          <a:endParaRPr lang="es-EC"/>
        </a:p>
      </dgm:t>
    </dgm:pt>
    <dgm:pt modelId="{F39E0ADE-1C29-4B56-A323-63E6C63F91A5}" type="pres">
      <dgm:prSet presAssocID="{E8A18C62-4CBC-4B47-9192-7CFAC5F82138}" presName="childShape" presStyleCnt="0">
        <dgm:presLayoutVars>
          <dgm:chMax val="0"/>
          <dgm:chPref val="0"/>
        </dgm:presLayoutVars>
      </dgm:prSet>
      <dgm:spPr/>
    </dgm:pt>
    <dgm:pt modelId="{71B6E9D5-830F-408C-9C57-FC0B73662657}" type="pres">
      <dgm:prSet presAssocID="{BD9D2F06-BD38-4EAA-9640-6DB100C40AD5}" presName="childComposite" presStyleCnt="0">
        <dgm:presLayoutVars>
          <dgm:chMax val="0"/>
          <dgm:chPref val="0"/>
        </dgm:presLayoutVars>
      </dgm:prSet>
      <dgm:spPr/>
    </dgm:pt>
    <dgm:pt modelId="{8C9FA6C2-DADD-4D37-BAA5-B718979DFEA2}" type="pres">
      <dgm:prSet presAssocID="{BD9D2F06-BD38-4EAA-9640-6DB100C40AD5}" presName="Image" presStyleLbl="nod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s-EC"/>
        </a:p>
      </dgm:t>
    </dgm:pt>
    <dgm:pt modelId="{DD49B395-E112-4D55-8D82-15EE5137C7D6}" type="pres">
      <dgm:prSet presAssocID="{BD9D2F06-BD38-4EAA-9640-6DB100C40AD5}" presName="childText" presStyleLbl="lnNode1" presStyleIdx="0" presStyleCnt="4">
        <dgm:presLayoutVars>
          <dgm:chMax val="0"/>
          <dgm:chPref val="0"/>
          <dgm:bulletEnabled val="1"/>
        </dgm:presLayoutVars>
      </dgm:prSet>
      <dgm:spPr/>
      <dgm:t>
        <a:bodyPr/>
        <a:lstStyle/>
        <a:p>
          <a:endParaRPr lang="es-ES"/>
        </a:p>
      </dgm:t>
    </dgm:pt>
    <dgm:pt modelId="{46FB4C8E-E082-4721-BC25-BB3806A8318E}" type="pres">
      <dgm:prSet presAssocID="{EBD8AA28-D1ED-4A9D-B3D3-1EB29651B1F0}" presName="childComposite" presStyleCnt="0">
        <dgm:presLayoutVars>
          <dgm:chMax val="0"/>
          <dgm:chPref val="0"/>
        </dgm:presLayoutVars>
      </dgm:prSet>
      <dgm:spPr/>
    </dgm:pt>
    <dgm:pt modelId="{6938C982-33A7-40E7-80B3-319767EDAB84}" type="pres">
      <dgm:prSet presAssocID="{EBD8AA28-D1ED-4A9D-B3D3-1EB29651B1F0}" presName="Image" presStyleLbl="nod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dgm:spPr>
      <dgm:t>
        <a:bodyPr/>
        <a:lstStyle/>
        <a:p>
          <a:endParaRPr lang="es-EC"/>
        </a:p>
      </dgm:t>
    </dgm:pt>
    <dgm:pt modelId="{7E06C8F5-DDAE-47A4-A2A4-726A539BC8AC}" type="pres">
      <dgm:prSet presAssocID="{EBD8AA28-D1ED-4A9D-B3D3-1EB29651B1F0}" presName="childText" presStyleLbl="lnNode1" presStyleIdx="1" presStyleCnt="4">
        <dgm:presLayoutVars>
          <dgm:chMax val="0"/>
          <dgm:chPref val="0"/>
          <dgm:bulletEnabled val="1"/>
        </dgm:presLayoutVars>
      </dgm:prSet>
      <dgm:spPr/>
      <dgm:t>
        <a:bodyPr/>
        <a:lstStyle/>
        <a:p>
          <a:endParaRPr lang="es-ES"/>
        </a:p>
      </dgm:t>
    </dgm:pt>
    <dgm:pt modelId="{E7CB9BA8-9DE8-4D2B-AB41-B78AD20C8B15}" type="pres">
      <dgm:prSet presAssocID="{BD62CA6C-5AE6-4C91-AFD8-92476BD0FF27}" presName="childComposite" presStyleCnt="0">
        <dgm:presLayoutVars>
          <dgm:chMax val="0"/>
          <dgm:chPref val="0"/>
        </dgm:presLayoutVars>
      </dgm:prSet>
      <dgm:spPr/>
    </dgm:pt>
    <dgm:pt modelId="{EB19C9AC-F5B1-41BB-B1C3-6D9FCC642A25}" type="pres">
      <dgm:prSet presAssocID="{BD62CA6C-5AE6-4C91-AFD8-92476BD0FF27}" presName="Image" presStyleLbl="nod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7000" r="-17000"/>
          </a:stretch>
        </a:blipFill>
      </dgm:spPr>
      <dgm:t>
        <a:bodyPr/>
        <a:lstStyle/>
        <a:p>
          <a:endParaRPr lang="es-EC"/>
        </a:p>
      </dgm:t>
    </dgm:pt>
    <dgm:pt modelId="{3DDF4B73-D0C7-41B7-B911-D02447D61041}" type="pres">
      <dgm:prSet presAssocID="{BD62CA6C-5AE6-4C91-AFD8-92476BD0FF27}" presName="childText" presStyleLbl="lnNode1" presStyleIdx="2" presStyleCnt="4">
        <dgm:presLayoutVars>
          <dgm:chMax val="0"/>
          <dgm:chPref val="0"/>
          <dgm:bulletEnabled val="1"/>
        </dgm:presLayoutVars>
      </dgm:prSet>
      <dgm:spPr/>
      <dgm:t>
        <a:bodyPr/>
        <a:lstStyle/>
        <a:p>
          <a:endParaRPr lang="es-ES"/>
        </a:p>
      </dgm:t>
    </dgm:pt>
    <dgm:pt modelId="{3B5DBC44-2EEB-4FC5-8D8E-F3B2CD78C80C}" type="pres">
      <dgm:prSet presAssocID="{000374A1-93BB-4B23-A089-184C217B3BF2}" presName="childComposite" presStyleCnt="0">
        <dgm:presLayoutVars>
          <dgm:chMax val="0"/>
          <dgm:chPref val="0"/>
        </dgm:presLayoutVars>
      </dgm:prSet>
      <dgm:spPr/>
    </dgm:pt>
    <dgm:pt modelId="{BC8490DF-62EC-4D6A-BE16-80642479DD30}" type="pres">
      <dgm:prSet presAssocID="{000374A1-93BB-4B23-A089-184C217B3BF2}" presName="Image" presStyleLbl="nod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17000" r="-17000"/>
          </a:stretch>
        </a:blipFill>
      </dgm:spPr>
      <dgm:t>
        <a:bodyPr/>
        <a:lstStyle/>
        <a:p>
          <a:endParaRPr lang="es-EC"/>
        </a:p>
      </dgm:t>
    </dgm:pt>
    <dgm:pt modelId="{62D6E9B4-24F4-44E6-98E4-62A396B8221C}" type="pres">
      <dgm:prSet presAssocID="{000374A1-93BB-4B23-A089-184C217B3BF2}" presName="childText" presStyleLbl="lnNode1" presStyleIdx="3" presStyleCnt="4">
        <dgm:presLayoutVars>
          <dgm:chMax val="0"/>
          <dgm:chPref val="0"/>
          <dgm:bulletEnabled val="1"/>
        </dgm:presLayoutVars>
      </dgm:prSet>
      <dgm:spPr/>
      <dgm:t>
        <a:bodyPr/>
        <a:lstStyle/>
        <a:p>
          <a:endParaRPr lang="es-EC"/>
        </a:p>
      </dgm:t>
    </dgm:pt>
  </dgm:ptLst>
  <dgm:cxnLst>
    <dgm:cxn modelId="{7D4710E9-A485-4C21-9D81-8CD4407466F5}" srcId="{E8A18C62-4CBC-4B47-9192-7CFAC5F82138}" destId="{EBD8AA28-D1ED-4A9D-B3D3-1EB29651B1F0}" srcOrd="1" destOrd="0" parTransId="{2E473384-3D41-4F82-B9C5-EC34007E573A}" sibTransId="{F424A26C-ACED-4F76-BCD1-4FDB49111ABF}"/>
    <dgm:cxn modelId="{7B15EC30-7422-4D99-A860-61E3C11F1012}" srcId="{E8A18C62-4CBC-4B47-9192-7CFAC5F82138}" destId="{BD9D2F06-BD38-4EAA-9640-6DB100C40AD5}" srcOrd="0" destOrd="0" parTransId="{A6C92124-E4AF-4A43-8941-7B8A115366EF}" sibTransId="{6AC43006-2912-40EB-96F2-088E1519DFBF}"/>
    <dgm:cxn modelId="{F250B7BE-3E18-4C1E-99EA-FC893DBBC557}" type="presOf" srcId="{EBD8AA28-D1ED-4A9D-B3D3-1EB29651B1F0}" destId="{7E06C8F5-DDAE-47A4-A2A4-726A539BC8AC}" srcOrd="0" destOrd="0" presId="urn:microsoft.com/office/officeart/2008/layout/PictureAccentList"/>
    <dgm:cxn modelId="{9959747E-3897-43F1-8D20-11E54D177351}" srcId="{E8A18C62-4CBC-4B47-9192-7CFAC5F82138}" destId="{000374A1-93BB-4B23-A089-184C217B3BF2}" srcOrd="3" destOrd="0" parTransId="{EA2F0D58-4F31-4713-A304-375FF78326E4}" sibTransId="{2E20AA6B-0F29-4B5D-A63E-DEF41032FC70}"/>
    <dgm:cxn modelId="{7310EADE-0212-48F7-92B1-F908916429D4}" type="presOf" srcId="{BD9D2F06-BD38-4EAA-9640-6DB100C40AD5}" destId="{DD49B395-E112-4D55-8D82-15EE5137C7D6}" srcOrd="0" destOrd="0" presId="urn:microsoft.com/office/officeart/2008/layout/PictureAccentList"/>
    <dgm:cxn modelId="{D80BBBE6-C255-465F-9E03-48E032901E5C}" type="presOf" srcId="{CE07AF8A-BBF4-4836-8BC2-BFA9ACDF9A5F}" destId="{5E020A84-98EB-4001-8A03-8CD64E4EACA0}" srcOrd="0" destOrd="0" presId="urn:microsoft.com/office/officeart/2008/layout/PictureAccentList"/>
    <dgm:cxn modelId="{0788E454-62E5-4D5E-B8C2-AD05B5762F3B}" type="presOf" srcId="{BD62CA6C-5AE6-4C91-AFD8-92476BD0FF27}" destId="{3DDF4B73-D0C7-41B7-B911-D02447D61041}" srcOrd="0" destOrd="0" presId="urn:microsoft.com/office/officeart/2008/layout/PictureAccentList"/>
    <dgm:cxn modelId="{BDB62FB2-5B03-4EA8-B884-32EF7E21C876}" srcId="{CE07AF8A-BBF4-4836-8BC2-BFA9ACDF9A5F}" destId="{E8A18C62-4CBC-4B47-9192-7CFAC5F82138}" srcOrd="0" destOrd="0" parTransId="{E0B980B6-D7DF-414F-BFAE-B9896EC05A7F}" sibTransId="{23CA8BD8-9BAC-4F1B-8F12-8CEDF2C068A5}"/>
    <dgm:cxn modelId="{DF8F5F67-E157-4DCC-AD27-541F749AA845}" type="presOf" srcId="{000374A1-93BB-4B23-A089-184C217B3BF2}" destId="{62D6E9B4-24F4-44E6-98E4-62A396B8221C}" srcOrd="0" destOrd="0" presId="urn:microsoft.com/office/officeart/2008/layout/PictureAccentList"/>
    <dgm:cxn modelId="{F4DA76BF-BB07-44DB-81AB-2237138EB91D}" type="presOf" srcId="{E8A18C62-4CBC-4B47-9192-7CFAC5F82138}" destId="{B69A9FF2-BFE7-4C82-8EB4-E4DF6A96F45A}" srcOrd="0" destOrd="0" presId="urn:microsoft.com/office/officeart/2008/layout/PictureAccentList"/>
    <dgm:cxn modelId="{FED2CA2D-0E10-4591-8F07-8ED3DA785EED}" srcId="{E8A18C62-4CBC-4B47-9192-7CFAC5F82138}" destId="{BD62CA6C-5AE6-4C91-AFD8-92476BD0FF27}" srcOrd="2" destOrd="0" parTransId="{7F210545-FF15-4DFC-A8D2-9E875F27B1C9}" sibTransId="{32B8DFA2-3957-40C7-8609-1F4EC2A0E94C}"/>
    <dgm:cxn modelId="{491A8D5E-CF5C-4FD5-B8B8-FB3AC381FED9}" type="presParOf" srcId="{5E020A84-98EB-4001-8A03-8CD64E4EACA0}" destId="{2AB99D6C-262D-4B55-A584-38A518F571DE}" srcOrd="0" destOrd="0" presId="urn:microsoft.com/office/officeart/2008/layout/PictureAccentList"/>
    <dgm:cxn modelId="{39F4A492-E825-4E9C-B3BF-2D0F384CD87B}" type="presParOf" srcId="{2AB99D6C-262D-4B55-A584-38A518F571DE}" destId="{F171CDE7-477E-4C22-AACF-C8360BD57C0C}" srcOrd="0" destOrd="0" presId="urn:microsoft.com/office/officeart/2008/layout/PictureAccentList"/>
    <dgm:cxn modelId="{0DACC2AD-6DF9-4868-8BFA-53B64032FCFD}" type="presParOf" srcId="{F171CDE7-477E-4C22-AACF-C8360BD57C0C}" destId="{B69A9FF2-BFE7-4C82-8EB4-E4DF6A96F45A}" srcOrd="0" destOrd="0" presId="urn:microsoft.com/office/officeart/2008/layout/PictureAccentList"/>
    <dgm:cxn modelId="{B56938A2-0BF0-4BD6-A4BC-744B5E04B917}" type="presParOf" srcId="{2AB99D6C-262D-4B55-A584-38A518F571DE}" destId="{F39E0ADE-1C29-4B56-A323-63E6C63F91A5}" srcOrd="1" destOrd="0" presId="urn:microsoft.com/office/officeart/2008/layout/PictureAccentList"/>
    <dgm:cxn modelId="{63D2DEEE-7AE9-4B88-929A-2F6731191081}" type="presParOf" srcId="{F39E0ADE-1C29-4B56-A323-63E6C63F91A5}" destId="{71B6E9D5-830F-408C-9C57-FC0B73662657}" srcOrd="0" destOrd="0" presId="urn:microsoft.com/office/officeart/2008/layout/PictureAccentList"/>
    <dgm:cxn modelId="{09804970-C03A-4207-8CDB-784620202699}" type="presParOf" srcId="{71B6E9D5-830F-408C-9C57-FC0B73662657}" destId="{8C9FA6C2-DADD-4D37-BAA5-B718979DFEA2}" srcOrd="0" destOrd="0" presId="urn:microsoft.com/office/officeart/2008/layout/PictureAccentList"/>
    <dgm:cxn modelId="{F675C06B-0965-4560-B53A-2BEF31A23068}" type="presParOf" srcId="{71B6E9D5-830F-408C-9C57-FC0B73662657}" destId="{DD49B395-E112-4D55-8D82-15EE5137C7D6}" srcOrd="1" destOrd="0" presId="urn:microsoft.com/office/officeart/2008/layout/PictureAccentList"/>
    <dgm:cxn modelId="{5A49BF6B-12B6-41BB-9F57-8D9C174D9B80}" type="presParOf" srcId="{F39E0ADE-1C29-4B56-A323-63E6C63F91A5}" destId="{46FB4C8E-E082-4721-BC25-BB3806A8318E}" srcOrd="1" destOrd="0" presId="urn:microsoft.com/office/officeart/2008/layout/PictureAccentList"/>
    <dgm:cxn modelId="{1B50ACB3-EA5E-46A6-9186-EF55EA808B44}" type="presParOf" srcId="{46FB4C8E-E082-4721-BC25-BB3806A8318E}" destId="{6938C982-33A7-40E7-80B3-319767EDAB84}" srcOrd="0" destOrd="0" presId="urn:microsoft.com/office/officeart/2008/layout/PictureAccentList"/>
    <dgm:cxn modelId="{C2061D7A-D2C7-4C9E-8556-2295379ECCBD}" type="presParOf" srcId="{46FB4C8E-E082-4721-BC25-BB3806A8318E}" destId="{7E06C8F5-DDAE-47A4-A2A4-726A539BC8AC}" srcOrd="1" destOrd="0" presId="urn:microsoft.com/office/officeart/2008/layout/PictureAccentList"/>
    <dgm:cxn modelId="{A83136D3-1C4A-47C3-BDCB-20CEBE85F416}" type="presParOf" srcId="{F39E0ADE-1C29-4B56-A323-63E6C63F91A5}" destId="{E7CB9BA8-9DE8-4D2B-AB41-B78AD20C8B15}" srcOrd="2" destOrd="0" presId="urn:microsoft.com/office/officeart/2008/layout/PictureAccentList"/>
    <dgm:cxn modelId="{AD945557-321B-420E-8E6F-ED60E187A6A7}" type="presParOf" srcId="{E7CB9BA8-9DE8-4D2B-AB41-B78AD20C8B15}" destId="{EB19C9AC-F5B1-41BB-B1C3-6D9FCC642A25}" srcOrd="0" destOrd="0" presId="urn:microsoft.com/office/officeart/2008/layout/PictureAccentList"/>
    <dgm:cxn modelId="{87F18409-9D0B-4281-8ED0-F30DDEE043CF}" type="presParOf" srcId="{E7CB9BA8-9DE8-4D2B-AB41-B78AD20C8B15}" destId="{3DDF4B73-D0C7-41B7-B911-D02447D61041}" srcOrd="1" destOrd="0" presId="urn:microsoft.com/office/officeart/2008/layout/PictureAccentList"/>
    <dgm:cxn modelId="{70BA47DF-4FB4-4C13-8E58-16530E96D649}" type="presParOf" srcId="{F39E0ADE-1C29-4B56-A323-63E6C63F91A5}" destId="{3B5DBC44-2EEB-4FC5-8D8E-F3B2CD78C80C}" srcOrd="3" destOrd="0" presId="urn:microsoft.com/office/officeart/2008/layout/PictureAccentList"/>
    <dgm:cxn modelId="{E94C3C30-FB9C-438A-A163-DB3915BAEF0F}" type="presParOf" srcId="{3B5DBC44-2EEB-4FC5-8D8E-F3B2CD78C80C}" destId="{BC8490DF-62EC-4D6A-BE16-80642479DD30}" srcOrd="0" destOrd="0" presId="urn:microsoft.com/office/officeart/2008/layout/PictureAccentList"/>
    <dgm:cxn modelId="{9E76ED27-7355-4DFA-8E6C-F9116633A344}" type="presParOf" srcId="{3B5DBC44-2EEB-4FC5-8D8E-F3B2CD78C80C}" destId="{62D6E9B4-24F4-44E6-98E4-62A396B8221C}"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DE133A3-E00E-4A4D-B60E-0BF4513973EB}" type="doc">
      <dgm:prSet loTypeId="urn:microsoft.com/office/officeart/2008/layout/PictureAccentList" loCatId="list" qsTypeId="urn:microsoft.com/office/officeart/2005/8/quickstyle/simple1" qsCatId="simple" csTypeId="urn:microsoft.com/office/officeart/2005/8/colors/colorful5" csCatId="colorful" phldr="1"/>
      <dgm:spPr/>
      <dgm:t>
        <a:bodyPr/>
        <a:lstStyle/>
        <a:p>
          <a:endParaRPr lang="es-ES"/>
        </a:p>
      </dgm:t>
    </dgm:pt>
    <dgm:pt modelId="{AF640CE1-FC93-449B-89A4-A4A8AD17DAD1}">
      <dgm:prSet phldrT="[Texto]" custT="1"/>
      <dgm:spPr>
        <a:solidFill>
          <a:srgbClr val="CCECFF"/>
        </a:solidFill>
      </dgm:spPr>
      <dgm:t>
        <a:bodyPr/>
        <a:lstStyle/>
        <a:p>
          <a:r>
            <a:rPr lang="es-ES" sz="1800" dirty="0" smtClean="0">
              <a:solidFill>
                <a:schemeClr val="tx1"/>
              </a:solidFill>
              <a:latin typeface="Arial Narrow" panose="020B0606020202030204" pitchFamily="34" charset="0"/>
            </a:rPr>
            <a:t>No conocen de algún proceso de TDAH en el nivel de Preparatoria.</a:t>
          </a:r>
          <a:endParaRPr lang="es-ES" sz="1800" dirty="0">
            <a:solidFill>
              <a:schemeClr val="tx1"/>
            </a:solidFill>
            <a:latin typeface="Arial Narrow" panose="020B0606020202030204" pitchFamily="34" charset="0"/>
          </a:endParaRPr>
        </a:p>
      </dgm:t>
    </dgm:pt>
    <dgm:pt modelId="{9DD585E7-64A5-4F3D-B01E-3BED989E8693}" type="parTrans" cxnId="{8E56EB3F-EDFD-4C90-A432-DBC72240224F}">
      <dgm:prSet/>
      <dgm:spPr/>
      <dgm:t>
        <a:bodyPr/>
        <a:lstStyle/>
        <a:p>
          <a:endParaRPr lang="es-ES" sz="1800">
            <a:solidFill>
              <a:schemeClr val="tx1"/>
            </a:solidFill>
            <a:latin typeface="Arial Narrow" panose="020B0606020202030204" pitchFamily="34" charset="0"/>
          </a:endParaRPr>
        </a:p>
      </dgm:t>
    </dgm:pt>
    <dgm:pt modelId="{882A666B-F1E7-4B09-8B9B-BA9AF53CD647}" type="sibTrans" cxnId="{8E56EB3F-EDFD-4C90-A432-DBC72240224F}">
      <dgm:prSet/>
      <dgm:spPr/>
      <dgm:t>
        <a:bodyPr/>
        <a:lstStyle/>
        <a:p>
          <a:endParaRPr lang="es-ES" sz="1800">
            <a:solidFill>
              <a:schemeClr val="tx1"/>
            </a:solidFill>
            <a:latin typeface="Arial Narrow" panose="020B0606020202030204" pitchFamily="34" charset="0"/>
          </a:endParaRPr>
        </a:p>
      </dgm:t>
    </dgm:pt>
    <dgm:pt modelId="{519CE5A0-4DD1-48C0-BBA7-86A0B7191CE6}">
      <dgm:prSet phldrT="[Texto]" custT="1"/>
      <dgm:spPr>
        <a:solidFill>
          <a:srgbClr val="99FF99"/>
        </a:solidFill>
      </dgm:spPr>
      <dgm:t>
        <a:bodyPr/>
        <a:lstStyle/>
        <a:p>
          <a:r>
            <a:rPr lang="es-ES" sz="1800" dirty="0" smtClean="0">
              <a:solidFill>
                <a:schemeClr val="tx1"/>
              </a:solidFill>
              <a:latin typeface="Arial Narrow" panose="020B0606020202030204" pitchFamily="34" charset="0"/>
            </a:rPr>
            <a:t>Falta de actualización de conocimientos.</a:t>
          </a:r>
        </a:p>
      </dgm:t>
    </dgm:pt>
    <dgm:pt modelId="{104D3EB8-5203-4196-9AE5-67B962BDC738}" type="parTrans" cxnId="{5E187552-1CFE-4555-A78D-9819BEF6D9BE}">
      <dgm:prSet/>
      <dgm:spPr/>
      <dgm:t>
        <a:bodyPr/>
        <a:lstStyle/>
        <a:p>
          <a:endParaRPr lang="es-ES" sz="1800">
            <a:solidFill>
              <a:schemeClr val="tx1"/>
            </a:solidFill>
            <a:latin typeface="Arial Narrow" panose="020B0606020202030204" pitchFamily="34" charset="0"/>
          </a:endParaRPr>
        </a:p>
      </dgm:t>
    </dgm:pt>
    <dgm:pt modelId="{8D9BE0D4-54A8-48E0-8FE7-7F770DAE8119}" type="sibTrans" cxnId="{5E187552-1CFE-4555-A78D-9819BEF6D9BE}">
      <dgm:prSet/>
      <dgm:spPr/>
      <dgm:t>
        <a:bodyPr/>
        <a:lstStyle/>
        <a:p>
          <a:endParaRPr lang="es-ES" sz="1800">
            <a:solidFill>
              <a:schemeClr val="tx1"/>
            </a:solidFill>
            <a:latin typeface="Arial Narrow" panose="020B0606020202030204" pitchFamily="34" charset="0"/>
          </a:endParaRPr>
        </a:p>
      </dgm:t>
    </dgm:pt>
    <dgm:pt modelId="{50D1B715-6D3F-4D8E-A704-64AEE166681D}">
      <dgm:prSet phldrT="[Texto]" custT="1"/>
      <dgm:spPr>
        <a:solidFill>
          <a:srgbClr val="FFCCFF"/>
        </a:solidFill>
      </dgm:spPr>
      <dgm:t>
        <a:bodyPr/>
        <a:lstStyle/>
        <a:p>
          <a:r>
            <a:rPr lang="es-ES" sz="1800" dirty="0" smtClean="0">
              <a:solidFill>
                <a:schemeClr val="tx1"/>
              </a:solidFill>
              <a:latin typeface="Arial Narrow" panose="020B0606020202030204" pitchFamily="34" charset="0"/>
            </a:rPr>
            <a:t>No conocen el protocolo de remisión.</a:t>
          </a:r>
        </a:p>
      </dgm:t>
    </dgm:pt>
    <dgm:pt modelId="{08AFEB4C-3610-4B4B-98CE-22DE3A3220ED}" type="parTrans" cxnId="{073E3EA8-A97A-4ECF-AC2A-88B3BCDCFAAD}">
      <dgm:prSet/>
      <dgm:spPr/>
      <dgm:t>
        <a:bodyPr/>
        <a:lstStyle/>
        <a:p>
          <a:endParaRPr lang="es-ES" sz="1800">
            <a:solidFill>
              <a:schemeClr val="tx1"/>
            </a:solidFill>
            <a:latin typeface="Arial Narrow" panose="020B0606020202030204" pitchFamily="34" charset="0"/>
          </a:endParaRPr>
        </a:p>
      </dgm:t>
    </dgm:pt>
    <dgm:pt modelId="{750B2AD4-DD7B-4D3C-9C3A-1CB34D9CCFBD}" type="sibTrans" cxnId="{073E3EA8-A97A-4ECF-AC2A-88B3BCDCFAAD}">
      <dgm:prSet/>
      <dgm:spPr/>
      <dgm:t>
        <a:bodyPr/>
        <a:lstStyle/>
        <a:p>
          <a:endParaRPr lang="es-ES" sz="1800">
            <a:solidFill>
              <a:schemeClr val="tx1"/>
            </a:solidFill>
            <a:latin typeface="Arial Narrow" panose="020B0606020202030204" pitchFamily="34" charset="0"/>
          </a:endParaRPr>
        </a:p>
      </dgm:t>
    </dgm:pt>
    <dgm:pt modelId="{4CA5EC44-E38D-41F8-B2A9-903DE845527E}">
      <dgm:prSet phldrT="[Texto]" custT="1"/>
      <dgm:spPr/>
      <dgm:t>
        <a:bodyPr/>
        <a:lstStyle/>
        <a:p>
          <a:r>
            <a:rPr lang="es-EC" sz="1800" b="1" dirty="0" smtClean="0">
              <a:solidFill>
                <a:schemeClr val="tx1"/>
              </a:solidFill>
              <a:latin typeface="Arial Narrow" panose="020B0606020202030204" pitchFamily="34" charset="0"/>
            </a:rPr>
            <a:t>ENCUESTAS DECE</a:t>
          </a:r>
          <a:endParaRPr lang="es-ES" sz="1800" b="1" dirty="0">
            <a:solidFill>
              <a:schemeClr val="tx1"/>
            </a:solidFill>
            <a:latin typeface="Arial Narrow" panose="020B0606020202030204" pitchFamily="34" charset="0"/>
          </a:endParaRPr>
        </a:p>
      </dgm:t>
    </dgm:pt>
    <dgm:pt modelId="{1F99EE35-5240-4FEF-A7A0-A16F4C4A69D8}" type="sibTrans" cxnId="{3F73F267-0EF4-4984-8814-DC32224252ED}">
      <dgm:prSet/>
      <dgm:spPr/>
      <dgm:t>
        <a:bodyPr/>
        <a:lstStyle/>
        <a:p>
          <a:endParaRPr lang="es-ES" sz="1800">
            <a:solidFill>
              <a:schemeClr val="tx1"/>
            </a:solidFill>
            <a:latin typeface="Arial Narrow" panose="020B0606020202030204" pitchFamily="34" charset="0"/>
          </a:endParaRPr>
        </a:p>
      </dgm:t>
    </dgm:pt>
    <dgm:pt modelId="{6DCC4EC4-EF6C-4642-B644-EF5FF0742F5C}" type="parTrans" cxnId="{3F73F267-0EF4-4984-8814-DC32224252ED}">
      <dgm:prSet/>
      <dgm:spPr/>
      <dgm:t>
        <a:bodyPr/>
        <a:lstStyle/>
        <a:p>
          <a:endParaRPr lang="es-ES" sz="1800">
            <a:solidFill>
              <a:schemeClr val="tx1"/>
            </a:solidFill>
            <a:latin typeface="Arial Narrow" panose="020B0606020202030204" pitchFamily="34" charset="0"/>
          </a:endParaRPr>
        </a:p>
      </dgm:t>
    </dgm:pt>
    <dgm:pt modelId="{7618A9D5-6058-4040-A8C0-F820EDE493F2}" type="pres">
      <dgm:prSet presAssocID="{6DE133A3-E00E-4A4D-B60E-0BF4513973EB}" presName="layout" presStyleCnt="0">
        <dgm:presLayoutVars>
          <dgm:chMax/>
          <dgm:chPref/>
          <dgm:dir/>
          <dgm:animOne val="branch"/>
          <dgm:animLvl val="lvl"/>
          <dgm:resizeHandles/>
        </dgm:presLayoutVars>
      </dgm:prSet>
      <dgm:spPr/>
      <dgm:t>
        <a:bodyPr/>
        <a:lstStyle/>
        <a:p>
          <a:endParaRPr lang="es-EC"/>
        </a:p>
      </dgm:t>
    </dgm:pt>
    <dgm:pt modelId="{38CC90B5-E3E6-4130-B79B-86D4E3C76771}" type="pres">
      <dgm:prSet presAssocID="{4CA5EC44-E38D-41F8-B2A9-903DE845527E}" presName="root" presStyleCnt="0">
        <dgm:presLayoutVars>
          <dgm:chMax/>
          <dgm:chPref val="4"/>
        </dgm:presLayoutVars>
      </dgm:prSet>
      <dgm:spPr/>
    </dgm:pt>
    <dgm:pt modelId="{603D5E93-7EDC-4AAE-8EF3-E41C6DB45B38}" type="pres">
      <dgm:prSet presAssocID="{4CA5EC44-E38D-41F8-B2A9-903DE845527E}" presName="rootComposite" presStyleCnt="0">
        <dgm:presLayoutVars/>
      </dgm:prSet>
      <dgm:spPr/>
    </dgm:pt>
    <dgm:pt modelId="{B8A924E7-8254-410E-91D2-C6ECD444EAC3}" type="pres">
      <dgm:prSet presAssocID="{4CA5EC44-E38D-41F8-B2A9-903DE845527E}" presName="rootText" presStyleLbl="node0" presStyleIdx="0" presStyleCnt="1" custScaleY="35733" custLinFactNeighborX="4771" custLinFactNeighborY="3935">
        <dgm:presLayoutVars>
          <dgm:chMax/>
          <dgm:chPref val="4"/>
        </dgm:presLayoutVars>
      </dgm:prSet>
      <dgm:spPr/>
      <dgm:t>
        <a:bodyPr/>
        <a:lstStyle/>
        <a:p>
          <a:endParaRPr lang="es-ES"/>
        </a:p>
      </dgm:t>
    </dgm:pt>
    <dgm:pt modelId="{CE5A3663-4E48-4013-943C-0EE41442E574}" type="pres">
      <dgm:prSet presAssocID="{4CA5EC44-E38D-41F8-B2A9-903DE845527E}" presName="childShape" presStyleCnt="0">
        <dgm:presLayoutVars>
          <dgm:chMax val="0"/>
          <dgm:chPref val="0"/>
        </dgm:presLayoutVars>
      </dgm:prSet>
      <dgm:spPr/>
    </dgm:pt>
    <dgm:pt modelId="{FBF7DC73-D4FD-445E-8EF2-757E23C24104}" type="pres">
      <dgm:prSet presAssocID="{AF640CE1-FC93-449B-89A4-A4A8AD17DAD1}" presName="childComposite" presStyleCnt="0">
        <dgm:presLayoutVars>
          <dgm:chMax val="0"/>
          <dgm:chPref val="0"/>
        </dgm:presLayoutVars>
      </dgm:prSet>
      <dgm:spPr/>
    </dgm:pt>
    <dgm:pt modelId="{4DE644F0-4ABD-41F2-9188-885151CADD5F}" type="pres">
      <dgm:prSet presAssocID="{AF640CE1-FC93-449B-89A4-A4A8AD17DAD1}" presName="Imag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dgm:spPr>
      <dgm:t>
        <a:bodyPr/>
        <a:lstStyle/>
        <a:p>
          <a:endParaRPr lang="es-ES"/>
        </a:p>
      </dgm:t>
    </dgm:pt>
    <dgm:pt modelId="{9360CDA9-8155-49EC-A066-572277F46B57}" type="pres">
      <dgm:prSet presAssocID="{AF640CE1-FC93-449B-89A4-A4A8AD17DAD1}" presName="childText" presStyleLbl="lnNode1" presStyleIdx="0" presStyleCnt="3">
        <dgm:presLayoutVars>
          <dgm:chMax val="0"/>
          <dgm:chPref val="0"/>
          <dgm:bulletEnabled val="1"/>
        </dgm:presLayoutVars>
      </dgm:prSet>
      <dgm:spPr/>
      <dgm:t>
        <a:bodyPr/>
        <a:lstStyle/>
        <a:p>
          <a:endParaRPr lang="es-ES"/>
        </a:p>
      </dgm:t>
    </dgm:pt>
    <dgm:pt modelId="{BF790311-D055-4F76-BD22-846B16AA2AF1}" type="pres">
      <dgm:prSet presAssocID="{519CE5A0-4DD1-48C0-BBA7-86A0B7191CE6}" presName="childComposite" presStyleCnt="0">
        <dgm:presLayoutVars>
          <dgm:chMax val="0"/>
          <dgm:chPref val="0"/>
        </dgm:presLayoutVars>
      </dgm:prSet>
      <dgm:spPr/>
    </dgm:pt>
    <dgm:pt modelId="{E27EDEC0-C5E2-4695-8F17-3356CD8D40E0}" type="pres">
      <dgm:prSet presAssocID="{519CE5A0-4DD1-48C0-BBA7-86A0B7191CE6}" presName="Image" presStyleLbl="nod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dgm:spPr>
      <dgm:t>
        <a:bodyPr/>
        <a:lstStyle/>
        <a:p>
          <a:endParaRPr lang="es-EC"/>
        </a:p>
      </dgm:t>
    </dgm:pt>
    <dgm:pt modelId="{3CD973AA-FF1C-4BE3-849B-6A56CD072D05}" type="pres">
      <dgm:prSet presAssocID="{519CE5A0-4DD1-48C0-BBA7-86A0B7191CE6}" presName="childText" presStyleLbl="lnNode1" presStyleIdx="1" presStyleCnt="3">
        <dgm:presLayoutVars>
          <dgm:chMax val="0"/>
          <dgm:chPref val="0"/>
          <dgm:bulletEnabled val="1"/>
        </dgm:presLayoutVars>
      </dgm:prSet>
      <dgm:spPr/>
      <dgm:t>
        <a:bodyPr/>
        <a:lstStyle/>
        <a:p>
          <a:endParaRPr lang="es-ES"/>
        </a:p>
      </dgm:t>
    </dgm:pt>
    <dgm:pt modelId="{EB919586-56BA-491C-913E-EE3E790A0CFD}" type="pres">
      <dgm:prSet presAssocID="{50D1B715-6D3F-4D8E-A704-64AEE166681D}" presName="childComposite" presStyleCnt="0">
        <dgm:presLayoutVars>
          <dgm:chMax val="0"/>
          <dgm:chPref val="0"/>
        </dgm:presLayoutVars>
      </dgm:prSet>
      <dgm:spPr/>
    </dgm:pt>
    <dgm:pt modelId="{21B2571B-84CC-499C-81BA-E5EA8A72A514}" type="pres">
      <dgm:prSet presAssocID="{50D1B715-6D3F-4D8E-A704-64AEE166681D}" presName="Image" presStyleLbl="node1" presStyleIdx="2" presStyleCnt="3" custScaleX="92886" custScaleY="94541"/>
      <dgm:spPr>
        <a:blipFill>
          <a:blip xmlns:r="http://schemas.openxmlformats.org/officeDocument/2006/relationships" r:embed="rId3">
            <a:extLst>
              <a:ext uri="{28A0092B-C50C-407E-A947-70E740481C1C}">
                <a14:useLocalDpi xmlns:a14="http://schemas.microsoft.com/office/drawing/2010/main" val="0"/>
              </a:ext>
            </a:extLst>
          </a:blip>
          <a:srcRect/>
          <a:stretch>
            <a:fillRect l="-13000" r="-13000"/>
          </a:stretch>
        </a:blipFill>
      </dgm:spPr>
      <dgm:t>
        <a:bodyPr/>
        <a:lstStyle/>
        <a:p>
          <a:endParaRPr lang="es-EC"/>
        </a:p>
      </dgm:t>
    </dgm:pt>
    <dgm:pt modelId="{085B28F7-F6EF-433D-82FD-6BDBBEDC83F5}" type="pres">
      <dgm:prSet presAssocID="{50D1B715-6D3F-4D8E-A704-64AEE166681D}" presName="childText" presStyleLbl="lnNode1" presStyleIdx="2" presStyleCnt="3">
        <dgm:presLayoutVars>
          <dgm:chMax val="0"/>
          <dgm:chPref val="0"/>
          <dgm:bulletEnabled val="1"/>
        </dgm:presLayoutVars>
      </dgm:prSet>
      <dgm:spPr/>
      <dgm:t>
        <a:bodyPr/>
        <a:lstStyle/>
        <a:p>
          <a:endParaRPr lang="es-ES"/>
        </a:p>
      </dgm:t>
    </dgm:pt>
  </dgm:ptLst>
  <dgm:cxnLst>
    <dgm:cxn modelId="{A36F15D8-3A1C-4440-AA64-B165C07A43E9}" type="presOf" srcId="{519CE5A0-4DD1-48C0-BBA7-86A0B7191CE6}" destId="{3CD973AA-FF1C-4BE3-849B-6A56CD072D05}" srcOrd="0" destOrd="0" presId="urn:microsoft.com/office/officeart/2008/layout/PictureAccentList"/>
    <dgm:cxn modelId="{B5B74A08-6D7F-422A-9ABC-5E2FADF00E33}" type="presOf" srcId="{6DE133A3-E00E-4A4D-B60E-0BF4513973EB}" destId="{7618A9D5-6058-4040-A8C0-F820EDE493F2}" srcOrd="0" destOrd="0" presId="urn:microsoft.com/office/officeart/2008/layout/PictureAccentList"/>
    <dgm:cxn modelId="{3F73F267-0EF4-4984-8814-DC32224252ED}" srcId="{6DE133A3-E00E-4A4D-B60E-0BF4513973EB}" destId="{4CA5EC44-E38D-41F8-B2A9-903DE845527E}" srcOrd="0" destOrd="0" parTransId="{6DCC4EC4-EF6C-4642-B644-EF5FF0742F5C}" sibTransId="{1F99EE35-5240-4FEF-A7A0-A16F4C4A69D8}"/>
    <dgm:cxn modelId="{8E56EB3F-EDFD-4C90-A432-DBC72240224F}" srcId="{4CA5EC44-E38D-41F8-B2A9-903DE845527E}" destId="{AF640CE1-FC93-449B-89A4-A4A8AD17DAD1}" srcOrd="0" destOrd="0" parTransId="{9DD585E7-64A5-4F3D-B01E-3BED989E8693}" sibTransId="{882A666B-F1E7-4B09-8B9B-BA9AF53CD647}"/>
    <dgm:cxn modelId="{5E187552-1CFE-4555-A78D-9819BEF6D9BE}" srcId="{4CA5EC44-E38D-41F8-B2A9-903DE845527E}" destId="{519CE5A0-4DD1-48C0-BBA7-86A0B7191CE6}" srcOrd="1" destOrd="0" parTransId="{104D3EB8-5203-4196-9AE5-67B962BDC738}" sibTransId="{8D9BE0D4-54A8-48E0-8FE7-7F770DAE8119}"/>
    <dgm:cxn modelId="{8AA19E36-BB19-43F9-A773-EA3F71D86DF3}" type="presOf" srcId="{AF640CE1-FC93-449B-89A4-A4A8AD17DAD1}" destId="{9360CDA9-8155-49EC-A066-572277F46B57}" srcOrd="0" destOrd="0" presId="urn:microsoft.com/office/officeart/2008/layout/PictureAccentList"/>
    <dgm:cxn modelId="{073E3EA8-A97A-4ECF-AC2A-88B3BCDCFAAD}" srcId="{4CA5EC44-E38D-41F8-B2A9-903DE845527E}" destId="{50D1B715-6D3F-4D8E-A704-64AEE166681D}" srcOrd="2" destOrd="0" parTransId="{08AFEB4C-3610-4B4B-98CE-22DE3A3220ED}" sibTransId="{750B2AD4-DD7B-4D3C-9C3A-1CB34D9CCFBD}"/>
    <dgm:cxn modelId="{BAE52881-57EE-49B8-867D-C245FA5DDCE9}" type="presOf" srcId="{50D1B715-6D3F-4D8E-A704-64AEE166681D}" destId="{085B28F7-F6EF-433D-82FD-6BDBBEDC83F5}" srcOrd="0" destOrd="0" presId="urn:microsoft.com/office/officeart/2008/layout/PictureAccentList"/>
    <dgm:cxn modelId="{F8895913-0CB0-40C8-9A67-41449B6B2F57}" type="presOf" srcId="{4CA5EC44-E38D-41F8-B2A9-903DE845527E}" destId="{B8A924E7-8254-410E-91D2-C6ECD444EAC3}" srcOrd="0" destOrd="0" presId="urn:microsoft.com/office/officeart/2008/layout/PictureAccentList"/>
    <dgm:cxn modelId="{A44AFFAB-CBEF-48E1-81B9-CFC588CFB7D5}" type="presParOf" srcId="{7618A9D5-6058-4040-A8C0-F820EDE493F2}" destId="{38CC90B5-E3E6-4130-B79B-86D4E3C76771}" srcOrd="0" destOrd="0" presId="urn:microsoft.com/office/officeart/2008/layout/PictureAccentList"/>
    <dgm:cxn modelId="{60FC6170-BC20-4DF7-B876-27F008749725}" type="presParOf" srcId="{38CC90B5-E3E6-4130-B79B-86D4E3C76771}" destId="{603D5E93-7EDC-4AAE-8EF3-E41C6DB45B38}" srcOrd="0" destOrd="0" presId="urn:microsoft.com/office/officeart/2008/layout/PictureAccentList"/>
    <dgm:cxn modelId="{C297A986-B868-4E32-BE2C-E236AA2E9F5F}" type="presParOf" srcId="{603D5E93-7EDC-4AAE-8EF3-E41C6DB45B38}" destId="{B8A924E7-8254-410E-91D2-C6ECD444EAC3}" srcOrd="0" destOrd="0" presId="urn:microsoft.com/office/officeart/2008/layout/PictureAccentList"/>
    <dgm:cxn modelId="{FC364E01-B11C-4667-91F0-4F00AE7F2E3E}" type="presParOf" srcId="{38CC90B5-E3E6-4130-B79B-86D4E3C76771}" destId="{CE5A3663-4E48-4013-943C-0EE41442E574}" srcOrd="1" destOrd="0" presId="urn:microsoft.com/office/officeart/2008/layout/PictureAccentList"/>
    <dgm:cxn modelId="{D32AF5DC-9807-4CA0-908B-CDED708E3D09}" type="presParOf" srcId="{CE5A3663-4E48-4013-943C-0EE41442E574}" destId="{FBF7DC73-D4FD-445E-8EF2-757E23C24104}" srcOrd="0" destOrd="0" presId="urn:microsoft.com/office/officeart/2008/layout/PictureAccentList"/>
    <dgm:cxn modelId="{BF35B3CE-0D1B-45EB-8A1C-889DE14CF22C}" type="presParOf" srcId="{FBF7DC73-D4FD-445E-8EF2-757E23C24104}" destId="{4DE644F0-4ABD-41F2-9188-885151CADD5F}" srcOrd="0" destOrd="0" presId="urn:microsoft.com/office/officeart/2008/layout/PictureAccentList"/>
    <dgm:cxn modelId="{2A2E5201-B531-4965-A7BC-65337DCECDD9}" type="presParOf" srcId="{FBF7DC73-D4FD-445E-8EF2-757E23C24104}" destId="{9360CDA9-8155-49EC-A066-572277F46B57}" srcOrd="1" destOrd="0" presId="urn:microsoft.com/office/officeart/2008/layout/PictureAccentList"/>
    <dgm:cxn modelId="{26F7834A-BFEB-4E22-9B78-A34A7121F074}" type="presParOf" srcId="{CE5A3663-4E48-4013-943C-0EE41442E574}" destId="{BF790311-D055-4F76-BD22-846B16AA2AF1}" srcOrd="1" destOrd="0" presId="urn:microsoft.com/office/officeart/2008/layout/PictureAccentList"/>
    <dgm:cxn modelId="{1905D486-247C-4A36-9A22-F2C0C02182E0}" type="presParOf" srcId="{BF790311-D055-4F76-BD22-846B16AA2AF1}" destId="{E27EDEC0-C5E2-4695-8F17-3356CD8D40E0}" srcOrd="0" destOrd="0" presId="urn:microsoft.com/office/officeart/2008/layout/PictureAccentList"/>
    <dgm:cxn modelId="{2F88A015-3AC2-4E95-B0B1-15E2C1CF5F7B}" type="presParOf" srcId="{BF790311-D055-4F76-BD22-846B16AA2AF1}" destId="{3CD973AA-FF1C-4BE3-849B-6A56CD072D05}" srcOrd="1" destOrd="0" presId="urn:microsoft.com/office/officeart/2008/layout/PictureAccentList"/>
    <dgm:cxn modelId="{0038132E-4ACE-47F2-BF7E-3AAF12B8BFCA}" type="presParOf" srcId="{CE5A3663-4E48-4013-943C-0EE41442E574}" destId="{EB919586-56BA-491C-913E-EE3E790A0CFD}" srcOrd="2" destOrd="0" presId="urn:microsoft.com/office/officeart/2008/layout/PictureAccentList"/>
    <dgm:cxn modelId="{D7130F9D-C1DB-42A0-82D7-5A47B57362B2}" type="presParOf" srcId="{EB919586-56BA-491C-913E-EE3E790A0CFD}" destId="{21B2571B-84CC-499C-81BA-E5EA8A72A514}" srcOrd="0" destOrd="0" presId="urn:microsoft.com/office/officeart/2008/layout/PictureAccentList"/>
    <dgm:cxn modelId="{42ABEE32-5949-4009-A25C-ECDCCAD90192}" type="presParOf" srcId="{EB919586-56BA-491C-913E-EE3E790A0CFD}" destId="{085B28F7-F6EF-433D-82FD-6BDBBEDC83F5}"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71CDBFB-84E5-40CC-869A-D69ECCFDE985}" type="doc">
      <dgm:prSet loTypeId="urn:microsoft.com/office/officeart/2005/8/layout/bProcess3" loCatId="process" qsTypeId="urn:microsoft.com/office/officeart/2005/8/quickstyle/simple1" qsCatId="simple" csTypeId="urn:microsoft.com/office/officeart/2005/8/colors/colorful4" csCatId="colorful" phldr="1"/>
      <dgm:spPr/>
      <dgm:t>
        <a:bodyPr/>
        <a:lstStyle/>
        <a:p>
          <a:endParaRPr lang="es-ES"/>
        </a:p>
      </dgm:t>
    </dgm:pt>
    <dgm:pt modelId="{52B518E5-B5FF-4DD3-BEBB-18CFEC67F761}">
      <dgm:prSet phldrT="[Texto]" custT="1"/>
      <dgm:spPr/>
      <dgm:t>
        <a:bodyPr/>
        <a:lstStyle/>
        <a:p>
          <a:r>
            <a:rPr lang="es-EC" sz="1800" dirty="0" smtClean="0">
              <a:solidFill>
                <a:schemeClr val="tx1"/>
              </a:solidFill>
              <a:latin typeface="Arial Narrow" panose="020B0606020202030204" pitchFamily="34" charset="0"/>
            </a:rPr>
            <a:t>Escaso conocimiento por parte del Docente-DECE-Padres de familia</a:t>
          </a:r>
          <a:endParaRPr lang="es-ES" sz="1800" dirty="0">
            <a:solidFill>
              <a:schemeClr val="tx1"/>
            </a:solidFill>
            <a:latin typeface="Arial Narrow" panose="020B0606020202030204" pitchFamily="34" charset="0"/>
          </a:endParaRPr>
        </a:p>
      </dgm:t>
    </dgm:pt>
    <dgm:pt modelId="{A1D18407-A787-422B-A978-F6EB5A69C900}" type="parTrans" cxnId="{DB9035D5-7C25-4DF9-A7C3-088D5B91CAC2}">
      <dgm:prSet/>
      <dgm:spPr/>
      <dgm:t>
        <a:bodyPr/>
        <a:lstStyle/>
        <a:p>
          <a:endParaRPr lang="es-ES" sz="1800">
            <a:solidFill>
              <a:schemeClr val="tx1"/>
            </a:solidFill>
            <a:latin typeface="Arial Narrow" panose="020B0606020202030204" pitchFamily="34" charset="0"/>
          </a:endParaRPr>
        </a:p>
      </dgm:t>
    </dgm:pt>
    <dgm:pt modelId="{5A9C99B0-DC44-4D66-A626-CC4B514BB734}" type="sibTrans" cxnId="{DB9035D5-7C25-4DF9-A7C3-088D5B91CAC2}">
      <dgm:prSet custT="1"/>
      <dgm:spPr/>
      <dgm:t>
        <a:bodyPr/>
        <a:lstStyle/>
        <a:p>
          <a:endParaRPr lang="es-ES" sz="1800" dirty="0">
            <a:solidFill>
              <a:schemeClr val="tx1"/>
            </a:solidFill>
            <a:latin typeface="Arial Narrow" panose="020B0606020202030204" pitchFamily="34" charset="0"/>
          </a:endParaRPr>
        </a:p>
      </dgm:t>
    </dgm:pt>
    <dgm:pt modelId="{30DC667B-DBAA-441C-BD4D-F2C2ECCD31FD}">
      <dgm:prSet phldrT="[Texto]" custT="1"/>
      <dgm:spPr/>
      <dgm:t>
        <a:bodyPr/>
        <a:lstStyle/>
        <a:p>
          <a:r>
            <a:rPr lang="es-EC" sz="1800" dirty="0" smtClean="0">
              <a:solidFill>
                <a:schemeClr val="tx1"/>
              </a:solidFill>
              <a:latin typeface="Arial Narrow" panose="020B0606020202030204" pitchFamily="34" charset="0"/>
            </a:rPr>
            <a:t>Desarrollo integral medianamente normal </a:t>
          </a:r>
          <a:endParaRPr lang="es-ES" sz="1800" dirty="0">
            <a:solidFill>
              <a:schemeClr val="tx1"/>
            </a:solidFill>
            <a:latin typeface="Arial Narrow" panose="020B0606020202030204" pitchFamily="34" charset="0"/>
          </a:endParaRPr>
        </a:p>
      </dgm:t>
    </dgm:pt>
    <dgm:pt modelId="{8E8EEC7F-D352-4252-8011-C100D4CE59C6}" type="parTrans" cxnId="{5BED2E4A-1BFE-418B-931A-90059615D41A}">
      <dgm:prSet/>
      <dgm:spPr/>
      <dgm:t>
        <a:bodyPr/>
        <a:lstStyle/>
        <a:p>
          <a:endParaRPr lang="es-ES" sz="1800">
            <a:solidFill>
              <a:schemeClr val="tx1"/>
            </a:solidFill>
            <a:latin typeface="Arial Narrow" panose="020B0606020202030204" pitchFamily="34" charset="0"/>
          </a:endParaRPr>
        </a:p>
      </dgm:t>
    </dgm:pt>
    <dgm:pt modelId="{E04621FA-D118-49E2-A77E-B8118ACB0975}" type="sibTrans" cxnId="{5BED2E4A-1BFE-418B-931A-90059615D41A}">
      <dgm:prSet custT="1"/>
      <dgm:spPr/>
      <dgm:t>
        <a:bodyPr/>
        <a:lstStyle/>
        <a:p>
          <a:endParaRPr lang="es-ES" sz="1800" dirty="0">
            <a:solidFill>
              <a:schemeClr val="tx1"/>
            </a:solidFill>
            <a:latin typeface="Arial Narrow" panose="020B0606020202030204" pitchFamily="34" charset="0"/>
          </a:endParaRPr>
        </a:p>
      </dgm:t>
    </dgm:pt>
    <dgm:pt modelId="{3D832D84-7110-4991-A448-52CEBBE197A5}">
      <dgm:prSet phldrT="[Texto]" custT="1"/>
      <dgm:spPr/>
      <dgm:t>
        <a:bodyPr/>
        <a:lstStyle/>
        <a:p>
          <a:r>
            <a:rPr lang="es-EC" sz="1800" dirty="0" smtClean="0">
              <a:solidFill>
                <a:schemeClr val="tx1"/>
              </a:solidFill>
              <a:latin typeface="Arial Narrow" panose="020B0606020202030204" pitchFamily="34" charset="0"/>
            </a:rPr>
            <a:t>No aplican instrumentos de despistaje </a:t>
          </a:r>
          <a:endParaRPr lang="es-ES" sz="1800" dirty="0">
            <a:solidFill>
              <a:schemeClr val="tx1"/>
            </a:solidFill>
            <a:latin typeface="Arial Narrow" panose="020B0606020202030204" pitchFamily="34" charset="0"/>
          </a:endParaRPr>
        </a:p>
      </dgm:t>
    </dgm:pt>
    <dgm:pt modelId="{7400891D-27CE-47EF-BFE4-67C1875E1C05}" type="parTrans" cxnId="{B51F712F-02FE-4E46-B237-DFC7FEA5E41E}">
      <dgm:prSet/>
      <dgm:spPr/>
      <dgm:t>
        <a:bodyPr/>
        <a:lstStyle/>
        <a:p>
          <a:endParaRPr lang="es-ES" sz="1800">
            <a:solidFill>
              <a:schemeClr val="tx1"/>
            </a:solidFill>
            <a:latin typeface="Arial Narrow" panose="020B0606020202030204" pitchFamily="34" charset="0"/>
          </a:endParaRPr>
        </a:p>
      </dgm:t>
    </dgm:pt>
    <dgm:pt modelId="{FDD72763-8122-4291-A2DF-2DF914AA0AB7}" type="sibTrans" cxnId="{B51F712F-02FE-4E46-B237-DFC7FEA5E41E}">
      <dgm:prSet custT="1"/>
      <dgm:spPr/>
      <dgm:t>
        <a:bodyPr/>
        <a:lstStyle/>
        <a:p>
          <a:endParaRPr lang="es-ES" sz="1800" dirty="0">
            <a:solidFill>
              <a:schemeClr val="tx1"/>
            </a:solidFill>
            <a:latin typeface="Arial Narrow" panose="020B0606020202030204" pitchFamily="34" charset="0"/>
          </a:endParaRPr>
        </a:p>
      </dgm:t>
    </dgm:pt>
    <dgm:pt modelId="{E921151B-34EE-46E1-913C-84C7A1F7740D}">
      <dgm:prSet phldrT="[Texto]" custT="1"/>
      <dgm:spPr/>
      <dgm:t>
        <a:bodyPr/>
        <a:lstStyle/>
        <a:p>
          <a:r>
            <a:rPr lang="es-EC" sz="1800" dirty="0" smtClean="0">
              <a:solidFill>
                <a:schemeClr val="tx1"/>
              </a:solidFill>
              <a:latin typeface="Arial Narrow" panose="020B0606020202030204" pitchFamily="34" charset="0"/>
            </a:rPr>
            <a:t>Dos casos con cuadro compatible para TDAH</a:t>
          </a:r>
          <a:endParaRPr lang="es-ES" sz="1800" dirty="0">
            <a:solidFill>
              <a:schemeClr val="tx1"/>
            </a:solidFill>
            <a:latin typeface="Arial Narrow" panose="020B0606020202030204" pitchFamily="34" charset="0"/>
          </a:endParaRPr>
        </a:p>
      </dgm:t>
    </dgm:pt>
    <dgm:pt modelId="{6B622CFA-0FB1-47A3-B160-AA3377AB8D59}" type="parTrans" cxnId="{9676DB08-8A24-4B12-A710-160E3F983B9D}">
      <dgm:prSet/>
      <dgm:spPr/>
      <dgm:t>
        <a:bodyPr/>
        <a:lstStyle/>
        <a:p>
          <a:endParaRPr lang="es-ES" sz="1800">
            <a:solidFill>
              <a:schemeClr val="tx1"/>
            </a:solidFill>
            <a:latin typeface="Arial Narrow" panose="020B0606020202030204" pitchFamily="34" charset="0"/>
          </a:endParaRPr>
        </a:p>
      </dgm:t>
    </dgm:pt>
    <dgm:pt modelId="{1B337915-A918-4EED-9936-194254CD0ECE}" type="sibTrans" cxnId="{9676DB08-8A24-4B12-A710-160E3F983B9D}">
      <dgm:prSet custT="1"/>
      <dgm:spPr/>
      <dgm:t>
        <a:bodyPr/>
        <a:lstStyle/>
        <a:p>
          <a:endParaRPr lang="es-ES" sz="1800" dirty="0">
            <a:solidFill>
              <a:schemeClr val="tx1"/>
            </a:solidFill>
            <a:latin typeface="Arial Narrow" panose="020B0606020202030204" pitchFamily="34" charset="0"/>
          </a:endParaRPr>
        </a:p>
      </dgm:t>
    </dgm:pt>
    <dgm:pt modelId="{C3A9D383-6346-465D-9352-38F0D21F506D}">
      <dgm:prSet phldrT="[Texto]" custT="1"/>
      <dgm:spPr/>
      <dgm:t>
        <a:bodyPr/>
        <a:lstStyle/>
        <a:p>
          <a:r>
            <a:rPr lang="es-EC" sz="1800" dirty="0" smtClean="0">
              <a:solidFill>
                <a:schemeClr val="tx1"/>
              </a:solidFill>
              <a:latin typeface="Arial Narrow" panose="020B0606020202030204" pitchFamily="34" charset="0"/>
            </a:rPr>
            <a:t>Confusión con otros trastornos</a:t>
          </a:r>
          <a:endParaRPr lang="es-ES" sz="1800" dirty="0">
            <a:solidFill>
              <a:schemeClr val="tx1"/>
            </a:solidFill>
            <a:latin typeface="Arial Narrow" panose="020B0606020202030204" pitchFamily="34" charset="0"/>
          </a:endParaRPr>
        </a:p>
      </dgm:t>
    </dgm:pt>
    <dgm:pt modelId="{698D8816-CFFF-4D8B-B89B-C179DF183D81}" type="parTrans" cxnId="{CBA8417A-079C-4C2A-86A0-B61DC173FC19}">
      <dgm:prSet/>
      <dgm:spPr/>
      <dgm:t>
        <a:bodyPr/>
        <a:lstStyle/>
        <a:p>
          <a:endParaRPr lang="es-ES" sz="1800">
            <a:solidFill>
              <a:schemeClr val="tx1"/>
            </a:solidFill>
            <a:latin typeface="Arial Narrow" panose="020B0606020202030204" pitchFamily="34" charset="0"/>
          </a:endParaRPr>
        </a:p>
      </dgm:t>
    </dgm:pt>
    <dgm:pt modelId="{42D8583A-6FD5-4C73-925E-9B2912244AEC}" type="sibTrans" cxnId="{CBA8417A-079C-4C2A-86A0-B61DC173FC19}">
      <dgm:prSet custT="1"/>
      <dgm:spPr/>
      <dgm:t>
        <a:bodyPr/>
        <a:lstStyle/>
        <a:p>
          <a:endParaRPr lang="es-ES" sz="1800" dirty="0">
            <a:solidFill>
              <a:schemeClr val="tx1"/>
            </a:solidFill>
            <a:latin typeface="Arial Narrow" panose="020B0606020202030204" pitchFamily="34" charset="0"/>
          </a:endParaRPr>
        </a:p>
      </dgm:t>
    </dgm:pt>
    <dgm:pt modelId="{5A55825E-D227-46AE-9EAA-97499131E3C2}">
      <dgm:prSet phldrT="[Texto]" custT="1"/>
      <dgm:spPr/>
      <dgm:t>
        <a:bodyPr/>
        <a:lstStyle/>
        <a:p>
          <a:r>
            <a:rPr lang="es-EC" sz="1800" dirty="0" smtClean="0">
              <a:solidFill>
                <a:schemeClr val="tx1"/>
              </a:solidFill>
              <a:latin typeface="Arial Narrow" panose="020B0606020202030204" pitchFamily="34" charset="0"/>
            </a:rPr>
            <a:t>No aplican los protocolos para la remisión</a:t>
          </a:r>
          <a:endParaRPr lang="es-ES" sz="1800" dirty="0">
            <a:solidFill>
              <a:schemeClr val="tx1"/>
            </a:solidFill>
            <a:latin typeface="Arial Narrow" panose="020B0606020202030204" pitchFamily="34" charset="0"/>
          </a:endParaRPr>
        </a:p>
      </dgm:t>
    </dgm:pt>
    <dgm:pt modelId="{0154B559-6A30-40A0-A44A-DA91D7E313EE}" type="parTrans" cxnId="{A92ECAFA-DE24-40DF-95E5-C7D2F93D494C}">
      <dgm:prSet/>
      <dgm:spPr/>
      <dgm:t>
        <a:bodyPr/>
        <a:lstStyle/>
        <a:p>
          <a:endParaRPr lang="es-ES" sz="1800">
            <a:solidFill>
              <a:schemeClr val="tx1"/>
            </a:solidFill>
            <a:latin typeface="Arial Narrow" panose="020B0606020202030204" pitchFamily="34" charset="0"/>
          </a:endParaRPr>
        </a:p>
      </dgm:t>
    </dgm:pt>
    <dgm:pt modelId="{4D77630E-EA49-469C-A2A8-AE2FDC29D734}" type="sibTrans" cxnId="{A92ECAFA-DE24-40DF-95E5-C7D2F93D494C}">
      <dgm:prSet custT="1"/>
      <dgm:spPr/>
      <dgm:t>
        <a:bodyPr/>
        <a:lstStyle/>
        <a:p>
          <a:endParaRPr lang="es-ES" sz="1800" dirty="0">
            <a:solidFill>
              <a:schemeClr val="tx1"/>
            </a:solidFill>
            <a:latin typeface="Arial Narrow" panose="020B0606020202030204" pitchFamily="34" charset="0"/>
          </a:endParaRPr>
        </a:p>
      </dgm:t>
    </dgm:pt>
    <dgm:pt modelId="{4DF1F65A-05AC-47AE-8AB9-8263367104AD}">
      <dgm:prSet phldrT="[Texto]" custT="1"/>
      <dgm:spPr/>
      <dgm:t>
        <a:bodyPr/>
        <a:lstStyle/>
        <a:p>
          <a:r>
            <a:rPr lang="es-EC" sz="1800" dirty="0" smtClean="0">
              <a:solidFill>
                <a:schemeClr val="tx1"/>
              </a:solidFill>
              <a:latin typeface="Arial Narrow" panose="020B0606020202030204" pitchFamily="34" charset="0"/>
            </a:rPr>
            <a:t>Contradicción en los puntos de vista de los docentes</a:t>
          </a:r>
          <a:endParaRPr lang="es-ES" sz="1800" dirty="0">
            <a:solidFill>
              <a:schemeClr val="tx1"/>
            </a:solidFill>
            <a:latin typeface="Arial Narrow" panose="020B0606020202030204" pitchFamily="34" charset="0"/>
          </a:endParaRPr>
        </a:p>
      </dgm:t>
    </dgm:pt>
    <dgm:pt modelId="{78AB97FC-D9D0-4B85-B17E-D834F375E15D}" type="parTrans" cxnId="{3D4747B1-A683-438A-81EF-DF61F3F8790B}">
      <dgm:prSet/>
      <dgm:spPr/>
      <dgm:t>
        <a:bodyPr/>
        <a:lstStyle/>
        <a:p>
          <a:endParaRPr lang="es-ES" sz="1800">
            <a:solidFill>
              <a:schemeClr val="tx1"/>
            </a:solidFill>
            <a:latin typeface="Arial Narrow" panose="020B0606020202030204" pitchFamily="34" charset="0"/>
          </a:endParaRPr>
        </a:p>
      </dgm:t>
    </dgm:pt>
    <dgm:pt modelId="{00658C8F-43A8-47AF-92A1-6D969BA53C83}" type="sibTrans" cxnId="{3D4747B1-A683-438A-81EF-DF61F3F8790B}">
      <dgm:prSet custT="1"/>
      <dgm:spPr/>
      <dgm:t>
        <a:bodyPr/>
        <a:lstStyle/>
        <a:p>
          <a:endParaRPr lang="es-ES" sz="1800" dirty="0">
            <a:solidFill>
              <a:schemeClr val="tx1"/>
            </a:solidFill>
            <a:latin typeface="Arial Narrow" panose="020B0606020202030204" pitchFamily="34" charset="0"/>
          </a:endParaRPr>
        </a:p>
      </dgm:t>
    </dgm:pt>
    <dgm:pt modelId="{CF42D439-BD96-4482-BF65-CFB7C96F42DE}">
      <dgm:prSet phldrT="[Texto]" custT="1"/>
      <dgm:spPr>
        <a:solidFill>
          <a:srgbClr val="FF9999"/>
        </a:solidFill>
      </dgm:spPr>
      <dgm:t>
        <a:bodyPr/>
        <a:lstStyle/>
        <a:p>
          <a:r>
            <a:rPr lang="es-EC" sz="1800" dirty="0" smtClean="0">
              <a:solidFill>
                <a:schemeClr val="tx1"/>
              </a:solidFill>
              <a:latin typeface="Arial Narrow" panose="020B0606020202030204" pitchFamily="34" charset="0"/>
            </a:rPr>
            <a:t>Poca apertura a la capacitarse</a:t>
          </a:r>
          <a:endParaRPr lang="es-ES" sz="1800" dirty="0">
            <a:solidFill>
              <a:schemeClr val="tx1"/>
            </a:solidFill>
            <a:latin typeface="Arial Narrow" panose="020B0606020202030204" pitchFamily="34" charset="0"/>
          </a:endParaRPr>
        </a:p>
      </dgm:t>
    </dgm:pt>
    <dgm:pt modelId="{F561F9D2-96E5-48BC-87AC-7A467E23C1F9}" type="parTrans" cxnId="{A23672BE-DA98-4074-8A46-358ECDE5DD48}">
      <dgm:prSet/>
      <dgm:spPr/>
      <dgm:t>
        <a:bodyPr/>
        <a:lstStyle/>
        <a:p>
          <a:endParaRPr lang="es-ES" sz="1800">
            <a:solidFill>
              <a:schemeClr val="tx1"/>
            </a:solidFill>
            <a:latin typeface="Arial Narrow" panose="020B0606020202030204" pitchFamily="34" charset="0"/>
          </a:endParaRPr>
        </a:p>
      </dgm:t>
    </dgm:pt>
    <dgm:pt modelId="{BBE182D5-3539-4273-9EA1-69B4F39E1CD2}" type="sibTrans" cxnId="{A23672BE-DA98-4074-8A46-358ECDE5DD48}">
      <dgm:prSet/>
      <dgm:spPr/>
      <dgm:t>
        <a:bodyPr/>
        <a:lstStyle/>
        <a:p>
          <a:endParaRPr lang="es-ES" sz="1800">
            <a:solidFill>
              <a:schemeClr val="tx1"/>
            </a:solidFill>
            <a:latin typeface="Arial Narrow" panose="020B0606020202030204" pitchFamily="34" charset="0"/>
          </a:endParaRPr>
        </a:p>
      </dgm:t>
    </dgm:pt>
    <dgm:pt modelId="{33564865-D0E5-498E-ADA1-EC745A7E8F8A}" type="pres">
      <dgm:prSet presAssocID="{F71CDBFB-84E5-40CC-869A-D69ECCFDE985}" presName="Name0" presStyleCnt="0">
        <dgm:presLayoutVars>
          <dgm:dir/>
          <dgm:resizeHandles val="exact"/>
        </dgm:presLayoutVars>
      </dgm:prSet>
      <dgm:spPr/>
      <dgm:t>
        <a:bodyPr/>
        <a:lstStyle/>
        <a:p>
          <a:endParaRPr lang="es-ES"/>
        </a:p>
      </dgm:t>
    </dgm:pt>
    <dgm:pt modelId="{19F92B34-1C8C-4615-9D04-FC68227EA020}" type="pres">
      <dgm:prSet presAssocID="{52B518E5-B5FF-4DD3-BEBB-18CFEC67F761}" presName="node" presStyleLbl="node1" presStyleIdx="0" presStyleCnt="8">
        <dgm:presLayoutVars>
          <dgm:bulletEnabled val="1"/>
        </dgm:presLayoutVars>
      </dgm:prSet>
      <dgm:spPr/>
      <dgm:t>
        <a:bodyPr/>
        <a:lstStyle/>
        <a:p>
          <a:endParaRPr lang="es-ES"/>
        </a:p>
      </dgm:t>
    </dgm:pt>
    <dgm:pt modelId="{42A26266-8ABD-42E6-8B69-70FADAD0DD93}" type="pres">
      <dgm:prSet presAssocID="{5A9C99B0-DC44-4D66-A626-CC4B514BB734}" presName="sibTrans" presStyleLbl="sibTrans1D1" presStyleIdx="0" presStyleCnt="7"/>
      <dgm:spPr/>
      <dgm:t>
        <a:bodyPr/>
        <a:lstStyle/>
        <a:p>
          <a:endParaRPr lang="es-ES"/>
        </a:p>
      </dgm:t>
    </dgm:pt>
    <dgm:pt modelId="{8DDFB7CC-D15B-4512-A721-C18F5AA35B24}" type="pres">
      <dgm:prSet presAssocID="{5A9C99B0-DC44-4D66-A626-CC4B514BB734}" presName="connectorText" presStyleLbl="sibTrans1D1" presStyleIdx="0" presStyleCnt="7"/>
      <dgm:spPr/>
      <dgm:t>
        <a:bodyPr/>
        <a:lstStyle/>
        <a:p>
          <a:endParaRPr lang="es-ES"/>
        </a:p>
      </dgm:t>
    </dgm:pt>
    <dgm:pt modelId="{5FDFF330-8F37-42CF-ACCB-543629F648AD}" type="pres">
      <dgm:prSet presAssocID="{30DC667B-DBAA-441C-BD4D-F2C2ECCD31FD}" presName="node" presStyleLbl="node1" presStyleIdx="1" presStyleCnt="8">
        <dgm:presLayoutVars>
          <dgm:bulletEnabled val="1"/>
        </dgm:presLayoutVars>
      </dgm:prSet>
      <dgm:spPr/>
      <dgm:t>
        <a:bodyPr/>
        <a:lstStyle/>
        <a:p>
          <a:endParaRPr lang="es-ES"/>
        </a:p>
      </dgm:t>
    </dgm:pt>
    <dgm:pt modelId="{4818E5C1-C575-41B4-814B-A85ADCD64C3A}" type="pres">
      <dgm:prSet presAssocID="{E04621FA-D118-49E2-A77E-B8118ACB0975}" presName="sibTrans" presStyleLbl="sibTrans1D1" presStyleIdx="1" presStyleCnt="7"/>
      <dgm:spPr/>
      <dgm:t>
        <a:bodyPr/>
        <a:lstStyle/>
        <a:p>
          <a:endParaRPr lang="es-ES"/>
        </a:p>
      </dgm:t>
    </dgm:pt>
    <dgm:pt modelId="{3BC7129F-34EF-46E4-8A19-985EC12767F2}" type="pres">
      <dgm:prSet presAssocID="{E04621FA-D118-49E2-A77E-B8118ACB0975}" presName="connectorText" presStyleLbl="sibTrans1D1" presStyleIdx="1" presStyleCnt="7"/>
      <dgm:spPr/>
      <dgm:t>
        <a:bodyPr/>
        <a:lstStyle/>
        <a:p>
          <a:endParaRPr lang="es-ES"/>
        </a:p>
      </dgm:t>
    </dgm:pt>
    <dgm:pt modelId="{95728B18-B45D-4B51-96FB-D1A0B99A1B19}" type="pres">
      <dgm:prSet presAssocID="{3D832D84-7110-4991-A448-52CEBBE197A5}" presName="node" presStyleLbl="node1" presStyleIdx="2" presStyleCnt="8">
        <dgm:presLayoutVars>
          <dgm:bulletEnabled val="1"/>
        </dgm:presLayoutVars>
      </dgm:prSet>
      <dgm:spPr/>
      <dgm:t>
        <a:bodyPr/>
        <a:lstStyle/>
        <a:p>
          <a:endParaRPr lang="es-ES"/>
        </a:p>
      </dgm:t>
    </dgm:pt>
    <dgm:pt modelId="{652FC9E3-EDAC-4181-BF9C-973C216A8815}" type="pres">
      <dgm:prSet presAssocID="{FDD72763-8122-4291-A2DF-2DF914AA0AB7}" presName="sibTrans" presStyleLbl="sibTrans1D1" presStyleIdx="2" presStyleCnt="7"/>
      <dgm:spPr/>
      <dgm:t>
        <a:bodyPr/>
        <a:lstStyle/>
        <a:p>
          <a:endParaRPr lang="es-ES"/>
        </a:p>
      </dgm:t>
    </dgm:pt>
    <dgm:pt modelId="{DC660CC9-105C-4493-BC1F-6F14F552ACFF}" type="pres">
      <dgm:prSet presAssocID="{FDD72763-8122-4291-A2DF-2DF914AA0AB7}" presName="connectorText" presStyleLbl="sibTrans1D1" presStyleIdx="2" presStyleCnt="7"/>
      <dgm:spPr/>
      <dgm:t>
        <a:bodyPr/>
        <a:lstStyle/>
        <a:p>
          <a:endParaRPr lang="es-ES"/>
        </a:p>
      </dgm:t>
    </dgm:pt>
    <dgm:pt modelId="{4AF1AB23-C827-4FB1-9A19-B85945EA9203}" type="pres">
      <dgm:prSet presAssocID="{E921151B-34EE-46E1-913C-84C7A1F7740D}" presName="node" presStyleLbl="node1" presStyleIdx="3" presStyleCnt="8">
        <dgm:presLayoutVars>
          <dgm:bulletEnabled val="1"/>
        </dgm:presLayoutVars>
      </dgm:prSet>
      <dgm:spPr/>
      <dgm:t>
        <a:bodyPr/>
        <a:lstStyle/>
        <a:p>
          <a:endParaRPr lang="es-ES"/>
        </a:p>
      </dgm:t>
    </dgm:pt>
    <dgm:pt modelId="{A15174D7-ABA7-4FF5-A559-5FEF586B1D02}" type="pres">
      <dgm:prSet presAssocID="{1B337915-A918-4EED-9936-194254CD0ECE}" presName="sibTrans" presStyleLbl="sibTrans1D1" presStyleIdx="3" presStyleCnt="7"/>
      <dgm:spPr/>
      <dgm:t>
        <a:bodyPr/>
        <a:lstStyle/>
        <a:p>
          <a:endParaRPr lang="es-ES"/>
        </a:p>
      </dgm:t>
    </dgm:pt>
    <dgm:pt modelId="{B7CB4787-1EDC-4A0A-AB06-9D59EC7D10B6}" type="pres">
      <dgm:prSet presAssocID="{1B337915-A918-4EED-9936-194254CD0ECE}" presName="connectorText" presStyleLbl="sibTrans1D1" presStyleIdx="3" presStyleCnt="7"/>
      <dgm:spPr/>
      <dgm:t>
        <a:bodyPr/>
        <a:lstStyle/>
        <a:p>
          <a:endParaRPr lang="es-ES"/>
        </a:p>
      </dgm:t>
    </dgm:pt>
    <dgm:pt modelId="{8CBAAAE8-8011-45FB-9641-730415327327}" type="pres">
      <dgm:prSet presAssocID="{C3A9D383-6346-465D-9352-38F0D21F506D}" presName="node" presStyleLbl="node1" presStyleIdx="4" presStyleCnt="8">
        <dgm:presLayoutVars>
          <dgm:bulletEnabled val="1"/>
        </dgm:presLayoutVars>
      </dgm:prSet>
      <dgm:spPr/>
      <dgm:t>
        <a:bodyPr/>
        <a:lstStyle/>
        <a:p>
          <a:endParaRPr lang="es-ES"/>
        </a:p>
      </dgm:t>
    </dgm:pt>
    <dgm:pt modelId="{8954C18A-EFE4-4CD3-8019-691332C0FF99}" type="pres">
      <dgm:prSet presAssocID="{42D8583A-6FD5-4C73-925E-9B2912244AEC}" presName="sibTrans" presStyleLbl="sibTrans1D1" presStyleIdx="4" presStyleCnt="7"/>
      <dgm:spPr/>
      <dgm:t>
        <a:bodyPr/>
        <a:lstStyle/>
        <a:p>
          <a:endParaRPr lang="es-ES"/>
        </a:p>
      </dgm:t>
    </dgm:pt>
    <dgm:pt modelId="{FCDAC6A8-A949-4B49-AA46-710DCA951157}" type="pres">
      <dgm:prSet presAssocID="{42D8583A-6FD5-4C73-925E-9B2912244AEC}" presName="connectorText" presStyleLbl="sibTrans1D1" presStyleIdx="4" presStyleCnt="7"/>
      <dgm:spPr/>
      <dgm:t>
        <a:bodyPr/>
        <a:lstStyle/>
        <a:p>
          <a:endParaRPr lang="es-ES"/>
        </a:p>
      </dgm:t>
    </dgm:pt>
    <dgm:pt modelId="{B995C0D5-92FB-4958-B33C-CE801A1FC3AF}" type="pres">
      <dgm:prSet presAssocID="{5A55825E-D227-46AE-9EAA-97499131E3C2}" presName="node" presStyleLbl="node1" presStyleIdx="5" presStyleCnt="8">
        <dgm:presLayoutVars>
          <dgm:bulletEnabled val="1"/>
        </dgm:presLayoutVars>
      </dgm:prSet>
      <dgm:spPr/>
      <dgm:t>
        <a:bodyPr/>
        <a:lstStyle/>
        <a:p>
          <a:endParaRPr lang="es-ES"/>
        </a:p>
      </dgm:t>
    </dgm:pt>
    <dgm:pt modelId="{BA3ABC0E-BD43-44E5-A74F-28067D50A317}" type="pres">
      <dgm:prSet presAssocID="{4D77630E-EA49-469C-A2A8-AE2FDC29D734}" presName="sibTrans" presStyleLbl="sibTrans1D1" presStyleIdx="5" presStyleCnt="7"/>
      <dgm:spPr/>
      <dgm:t>
        <a:bodyPr/>
        <a:lstStyle/>
        <a:p>
          <a:endParaRPr lang="es-ES"/>
        </a:p>
      </dgm:t>
    </dgm:pt>
    <dgm:pt modelId="{49570217-CB01-4101-9D2A-2079B4FC2097}" type="pres">
      <dgm:prSet presAssocID="{4D77630E-EA49-469C-A2A8-AE2FDC29D734}" presName="connectorText" presStyleLbl="sibTrans1D1" presStyleIdx="5" presStyleCnt="7"/>
      <dgm:spPr/>
      <dgm:t>
        <a:bodyPr/>
        <a:lstStyle/>
        <a:p>
          <a:endParaRPr lang="es-ES"/>
        </a:p>
      </dgm:t>
    </dgm:pt>
    <dgm:pt modelId="{FE4C3C28-B4B7-425B-841E-C29E413E07CC}" type="pres">
      <dgm:prSet presAssocID="{4DF1F65A-05AC-47AE-8AB9-8263367104AD}" presName="node" presStyleLbl="node1" presStyleIdx="6" presStyleCnt="8">
        <dgm:presLayoutVars>
          <dgm:bulletEnabled val="1"/>
        </dgm:presLayoutVars>
      </dgm:prSet>
      <dgm:spPr/>
      <dgm:t>
        <a:bodyPr/>
        <a:lstStyle/>
        <a:p>
          <a:endParaRPr lang="es-ES"/>
        </a:p>
      </dgm:t>
    </dgm:pt>
    <dgm:pt modelId="{BA678BFB-AC1A-42DB-9200-A76CCB6744B0}" type="pres">
      <dgm:prSet presAssocID="{00658C8F-43A8-47AF-92A1-6D969BA53C83}" presName="sibTrans" presStyleLbl="sibTrans1D1" presStyleIdx="6" presStyleCnt="7"/>
      <dgm:spPr/>
      <dgm:t>
        <a:bodyPr/>
        <a:lstStyle/>
        <a:p>
          <a:endParaRPr lang="es-ES"/>
        </a:p>
      </dgm:t>
    </dgm:pt>
    <dgm:pt modelId="{1B47D5CB-C51C-4A6A-BB67-5C632FD8F48F}" type="pres">
      <dgm:prSet presAssocID="{00658C8F-43A8-47AF-92A1-6D969BA53C83}" presName="connectorText" presStyleLbl="sibTrans1D1" presStyleIdx="6" presStyleCnt="7"/>
      <dgm:spPr/>
      <dgm:t>
        <a:bodyPr/>
        <a:lstStyle/>
        <a:p>
          <a:endParaRPr lang="es-ES"/>
        </a:p>
      </dgm:t>
    </dgm:pt>
    <dgm:pt modelId="{B0101F34-3FD3-4AF8-9012-5E75277A6DE3}" type="pres">
      <dgm:prSet presAssocID="{CF42D439-BD96-4482-BF65-CFB7C96F42DE}" presName="node" presStyleLbl="node1" presStyleIdx="7" presStyleCnt="8">
        <dgm:presLayoutVars>
          <dgm:bulletEnabled val="1"/>
        </dgm:presLayoutVars>
      </dgm:prSet>
      <dgm:spPr/>
      <dgm:t>
        <a:bodyPr/>
        <a:lstStyle/>
        <a:p>
          <a:endParaRPr lang="es-ES"/>
        </a:p>
      </dgm:t>
    </dgm:pt>
  </dgm:ptLst>
  <dgm:cxnLst>
    <dgm:cxn modelId="{78AC897C-C3A5-4B09-A812-60EA7DC4DB4A}" type="presOf" srcId="{4DF1F65A-05AC-47AE-8AB9-8263367104AD}" destId="{FE4C3C28-B4B7-425B-841E-C29E413E07CC}" srcOrd="0" destOrd="0" presId="urn:microsoft.com/office/officeart/2005/8/layout/bProcess3"/>
    <dgm:cxn modelId="{CBA8417A-079C-4C2A-86A0-B61DC173FC19}" srcId="{F71CDBFB-84E5-40CC-869A-D69ECCFDE985}" destId="{C3A9D383-6346-465D-9352-38F0D21F506D}" srcOrd="4" destOrd="0" parTransId="{698D8816-CFFF-4D8B-B89B-C179DF183D81}" sibTransId="{42D8583A-6FD5-4C73-925E-9B2912244AEC}"/>
    <dgm:cxn modelId="{9B83D0CF-5096-42F1-81BB-B8BA593DC2AC}" type="presOf" srcId="{FDD72763-8122-4291-A2DF-2DF914AA0AB7}" destId="{652FC9E3-EDAC-4181-BF9C-973C216A8815}" srcOrd="0" destOrd="0" presId="urn:microsoft.com/office/officeart/2005/8/layout/bProcess3"/>
    <dgm:cxn modelId="{E06ECB68-704D-414A-B89F-39436061B6D6}" type="presOf" srcId="{1B337915-A918-4EED-9936-194254CD0ECE}" destId="{B7CB4787-1EDC-4A0A-AB06-9D59EC7D10B6}" srcOrd="1" destOrd="0" presId="urn:microsoft.com/office/officeart/2005/8/layout/bProcess3"/>
    <dgm:cxn modelId="{DB9035D5-7C25-4DF9-A7C3-088D5B91CAC2}" srcId="{F71CDBFB-84E5-40CC-869A-D69ECCFDE985}" destId="{52B518E5-B5FF-4DD3-BEBB-18CFEC67F761}" srcOrd="0" destOrd="0" parTransId="{A1D18407-A787-422B-A978-F6EB5A69C900}" sibTransId="{5A9C99B0-DC44-4D66-A626-CC4B514BB734}"/>
    <dgm:cxn modelId="{2C926CFD-2C91-4E59-909B-292CD82DA22E}" type="presOf" srcId="{E04621FA-D118-49E2-A77E-B8118ACB0975}" destId="{4818E5C1-C575-41B4-814B-A85ADCD64C3A}" srcOrd="0" destOrd="0" presId="urn:microsoft.com/office/officeart/2005/8/layout/bProcess3"/>
    <dgm:cxn modelId="{9915BD80-DCF9-45F2-B4FE-9DF4597DEAAB}" type="presOf" srcId="{30DC667B-DBAA-441C-BD4D-F2C2ECCD31FD}" destId="{5FDFF330-8F37-42CF-ACCB-543629F648AD}" srcOrd="0" destOrd="0" presId="urn:microsoft.com/office/officeart/2005/8/layout/bProcess3"/>
    <dgm:cxn modelId="{806A0859-CF3D-41BB-93E2-98DFE56345F4}" type="presOf" srcId="{42D8583A-6FD5-4C73-925E-9B2912244AEC}" destId="{8954C18A-EFE4-4CD3-8019-691332C0FF99}" srcOrd="0" destOrd="0" presId="urn:microsoft.com/office/officeart/2005/8/layout/bProcess3"/>
    <dgm:cxn modelId="{0601D207-81A1-42C4-BB1D-7720D9181EDC}" type="presOf" srcId="{00658C8F-43A8-47AF-92A1-6D969BA53C83}" destId="{BA678BFB-AC1A-42DB-9200-A76CCB6744B0}" srcOrd="0" destOrd="0" presId="urn:microsoft.com/office/officeart/2005/8/layout/bProcess3"/>
    <dgm:cxn modelId="{5BED2E4A-1BFE-418B-931A-90059615D41A}" srcId="{F71CDBFB-84E5-40CC-869A-D69ECCFDE985}" destId="{30DC667B-DBAA-441C-BD4D-F2C2ECCD31FD}" srcOrd="1" destOrd="0" parTransId="{8E8EEC7F-D352-4252-8011-C100D4CE59C6}" sibTransId="{E04621FA-D118-49E2-A77E-B8118ACB0975}"/>
    <dgm:cxn modelId="{B51F712F-02FE-4E46-B237-DFC7FEA5E41E}" srcId="{F71CDBFB-84E5-40CC-869A-D69ECCFDE985}" destId="{3D832D84-7110-4991-A448-52CEBBE197A5}" srcOrd="2" destOrd="0" parTransId="{7400891D-27CE-47EF-BFE4-67C1875E1C05}" sibTransId="{FDD72763-8122-4291-A2DF-2DF914AA0AB7}"/>
    <dgm:cxn modelId="{335092C7-2888-4EE9-9174-EB6EE34B67F2}" type="presOf" srcId="{E921151B-34EE-46E1-913C-84C7A1F7740D}" destId="{4AF1AB23-C827-4FB1-9A19-B85945EA9203}" srcOrd="0" destOrd="0" presId="urn:microsoft.com/office/officeart/2005/8/layout/bProcess3"/>
    <dgm:cxn modelId="{9676DB08-8A24-4B12-A710-160E3F983B9D}" srcId="{F71CDBFB-84E5-40CC-869A-D69ECCFDE985}" destId="{E921151B-34EE-46E1-913C-84C7A1F7740D}" srcOrd="3" destOrd="0" parTransId="{6B622CFA-0FB1-47A3-B160-AA3377AB8D59}" sibTransId="{1B337915-A918-4EED-9936-194254CD0ECE}"/>
    <dgm:cxn modelId="{B9F7A22B-ECB6-4D1F-9AD3-0EAEE8403D6E}" type="presOf" srcId="{FDD72763-8122-4291-A2DF-2DF914AA0AB7}" destId="{DC660CC9-105C-4493-BC1F-6F14F552ACFF}" srcOrd="1" destOrd="0" presId="urn:microsoft.com/office/officeart/2005/8/layout/bProcess3"/>
    <dgm:cxn modelId="{6131594C-DC9B-47D4-A43D-C4ADBA5C3BA4}" type="presOf" srcId="{C3A9D383-6346-465D-9352-38F0D21F506D}" destId="{8CBAAAE8-8011-45FB-9641-730415327327}" srcOrd="0" destOrd="0" presId="urn:microsoft.com/office/officeart/2005/8/layout/bProcess3"/>
    <dgm:cxn modelId="{5E697C45-F3CC-40B4-B2F4-D38888BA91BA}" type="presOf" srcId="{5A9C99B0-DC44-4D66-A626-CC4B514BB734}" destId="{8DDFB7CC-D15B-4512-A721-C18F5AA35B24}" srcOrd="1" destOrd="0" presId="urn:microsoft.com/office/officeart/2005/8/layout/bProcess3"/>
    <dgm:cxn modelId="{3D4747B1-A683-438A-81EF-DF61F3F8790B}" srcId="{F71CDBFB-84E5-40CC-869A-D69ECCFDE985}" destId="{4DF1F65A-05AC-47AE-8AB9-8263367104AD}" srcOrd="6" destOrd="0" parTransId="{78AB97FC-D9D0-4B85-B17E-D834F375E15D}" sibTransId="{00658C8F-43A8-47AF-92A1-6D969BA53C83}"/>
    <dgm:cxn modelId="{104AB9DB-B025-4923-805B-5E1F691306B1}" type="presOf" srcId="{42D8583A-6FD5-4C73-925E-9B2912244AEC}" destId="{FCDAC6A8-A949-4B49-AA46-710DCA951157}" srcOrd="1" destOrd="0" presId="urn:microsoft.com/office/officeart/2005/8/layout/bProcess3"/>
    <dgm:cxn modelId="{A23672BE-DA98-4074-8A46-358ECDE5DD48}" srcId="{F71CDBFB-84E5-40CC-869A-D69ECCFDE985}" destId="{CF42D439-BD96-4482-BF65-CFB7C96F42DE}" srcOrd="7" destOrd="0" parTransId="{F561F9D2-96E5-48BC-87AC-7A467E23C1F9}" sibTransId="{BBE182D5-3539-4273-9EA1-69B4F39E1CD2}"/>
    <dgm:cxn modelId="{ACB3EE9E-53B5-4599-B26E-74E254846494}" type="presOf" srcId="{3D832D84-7110-4991-A448-52CEBBE197A5}" destId="{95728B18-B45D-4B51-96FB-D1A0B99A1B19}" srcOrd="0" destOrd="0" presId="urn:microsoft.com/office/officeart/2005/8/layout/bProcess3"/>
    <dgm:cxn modelId="{2EC24D05-C59C-443E-838F-30C5C4A708C2}" type="presOf" srcId="{1B337915-A918-4EED-9936-194254CD0ECE}" destId="{A15174D7-ABA7-4FF5-A559-5FEF586B1D02}" srcOrd="0" destOrd="0" presId="urn:microsoft.com/office/officeart/2005/8/layout/bProcess3"/>
    <dgm:cxn modelId="{D0BCE617-D44E-4AE5-A62D-E49C6113719C}" type="presOf" srcId="{E04621FA-D118-49E2-A77E-B8118ACB0975}" destId="{3BC7129F-34EF-46E4-8A19-985EC12767F2}" srcOrd="1" destOrd="0" presId="urn:microsoft.com/office/officeart/2005/8/layout/bProcess3"/>
    <dgm:cxn modelId="{A49C3F7F-3D31-46A4-BEB5-670A7541B903}" type="presOf" srcId="{4D77630E-EA49-469C-A2A8-AE2FDC29D734}" destId="{BA3ABC0E-BD43-44E5-A74F-28067D50A317}" srcOrd="0" destOrd="0" presId="urn:microsoft.com/office/officeart/2005/8/layout/bProcess3"/>
    <dgm:cxn modelId="{58DA070F-76CD-43BB-A8B9-6A06835D4170}" type="presOf" srcId="{4D77630E-EA49-469C-A2A8-AE2FDC29D734}" destId="{49570217-CB01-4101-9D2A-2079B4FC2097}" srcOrd="1" destOrd="0" presId="urn:microsoft.com/office/officeart/2005/8/layout/bProcess3"/>
    <dgm:cxn modelId="{D69C9546-BB1F-4E21-8FD4-A2B08AD7413F}" type="presOf" srcId="{52B518E5-B5FF-4DD3-BEBB-18CFEC67F761}" destId="{19F92B34-1C8C-4615-9D04-FC68227EA020}" srcOrd="0" destOrd="0" presId="urn:microsoft.com/office/officeart/2005/8/layout/bProcess3"/>
    <dgm:cxn modelId="{27554F1A-4CB8-47D2-9FBA-13E58625DF3F}" type="presOf" srcId="{CF42D439-BD96-4482-BF65-CFB7C96F42DE}" destId="{B0101F34-3FD3-4AF8-9012-5E75277A6DE3}" srcOrd="0" destOrd="0" presId="urn:microsoft.com/office/officeart/2005/8/layout/bProcess3"/>
    <dgm:cxn modelId="{67F82271-76F8-4D53-B43E-1A498A6B5F35}" type="presOf" srcId="{F71CDBFB-84E5-40CC-869A-D69ECCFDE985}" destId="{33564865-D0E5-498E-ADA1-EC745A7E8F8A}" srcOrd="0" destOrd="0" presId="urn:microsoft.com/office/officeart/2005/8/layout/bProcess3"/>
    <dgm:cxn modelId="{0DC0CE16-E7F4-44A1-8A72-ED724DF18865}" type="presOf" srcId="{00658C8F-43A8-47AF-92A1-6D969BA53C83}" destId="{1B47D5CB-C51C-4A6A-BB67-5C632FD8F48F}" srcOrd="1" destOrd="0" presId="urn:microsoft.com/office/officeart/2005/8/layout/bProcess3"/>
    <dgm:cxn modelId="{26F86ADE-D5BB-47C5-B4DD-7E608703B6E7}" type="presOf" srcId="{5A55825E-D227-46AE-9EAA-97499131E3C2}" destId="{B995C0D5-92FB-4958-B33C-CE801A1FC3AF}" srcOrd="0" destOrd="0" presId="urn:microsoft.com/office/officeart/2005/8/layout/bProcess3"/>
    <dgm:cxn modelId="{A92ECAFA-DE24-40DF-95E5-C7D2F93D494C}" srcId="{F71CDBFB-84E5-40CC-869A-D69ECCFDE985}" destId="{5A55825E-D227-46AE-9EAA-97499131E3C2}" srcOrd="5" destOrd="0" parTransId="{0154B559-6A30-40A0-A44A-DA91D7E313EE}" sibTransId="{4D77630E-EA49-469C-A2A8-AE2FDC29D734}"/>
    <dgm:cxn modelId="{70235026-AF15-4D82-AC2F-C7732F2EC9C3}" type="presOf" srcId="{5A9C99B0-DC44-4D66-A626-CC4B514BB734}" destId="{42A26266-8ABD-42E6-8B69-70FADAD0DD93}" srcOrd="0" destOrd="0" presId="urn:microsoft.com/office/officeart/2005/8/layout/bProcess3"/>
    <dgm:cxn modelId="{AF58841B-492C-4C89-9F86-34AC17652AD1}" type="presParOf" srcId="{33564865-D0E5-498E-ADA1-EC745A7E8F8A}" destId="{19F92B34-1C8C-4615-9D04-FC68227EA020}" srcOrd="0" destOrd="0" presId="urn:microsoft.com/office/officeart/2005/8/layout/bProcess3"/>
    <dgm:cxn modelId="{DB30C429-4094-4B3D-BAB0-137BEAFF04D4}" type="presParOf" srcId="{33564865-D0E5-498E-ADA1-EC745A7E8F8A}" destId="{42A26266-8ABD-42E6-8B69-70FADAD0DD93}" srcOrd="1" destOrd="0" presId="urn:microsoft.com/office/officeart/2005/8/layout/bProcess3"/>
    <dgm:cxn modelId="{0A17E08E-491F-426B-B975-18364AE4E216}" type="presParOf" srcId="{42A26266-8ABD-42E6-8B69-70FADAD0DD93}" destId="{8DDFB7CC-D15B-4512-A721-C18F5AA35B24}" srcOrd="0" destOrd="0" presId="urn:microsoft.com/office/officeart/2005/8/layout/bProcess3"/>
    <dgm:cxn modelId="{11895475-BA67-4E34-8F9E-0EF842FBA628}" type="presParOf" srcId="{33564865-D0E5-498E-ADA1-EC745A7E8F8A}" destId="{5FDFF330-8F37-42CF-ACCB-543629F648AD}" srcOrd="2" destOrd="0" presId="urn:microsoft.com/office/officeart/2005/8/layout/bProcess3"/>
    <dgm:cxn modelId="{623CDF00-009F-4F26-9B77-6DBF1F247492}" type="presParOf" srcId="{33564865-D0E5-498E-ADA1-EC745A7E8F8A}" destId="{4818E5C1-C575-41B4-814B-A85ADCD64C3A}" srcOrd="3" destOrd="0" presId="urn:microsoft.com/office/officeart/2005/8/layout/bProcess3"/>
    <dgm:cxn modelId="{27957CA7-B9FF-424A-8ADF-24C331F79081}" type="presParOf" srcId="{4818E5C1-C575-41B4-814B-A85ADCD64C3A}" destId="{3BC7129F-34EF-46E4-8A19-985EC12767F2}" srcOrd="0" destOrd="0" presId="urn:microsoft.com/office/officeart/2005/8/layout/bProcess3"/>
    <dgm:cxn modelId="{44597B57-2124-4838-9E45-DC5F6C3AD6F5}" type="presParOf" srcId="{33564865-D0E5-498E-ADA1-EC745A7E8F8A}" destId="{95728B18-B45D-4B51-96FB-D1A0B99A1B19}" srcOrd="4" destOrd="0" presId="urn:microsoft.com/office/officeart/2005/8/layout/bProcess3"/>
    <dgm:cxn modelId="{7A17AA17-9318-493A-A743-5ECC159F76F9}" type="presParOf" srcId="{33564865-D0E5-498E-ADA1-EC745A7E8F8A}" destId="{652FC9E3-EDAC-4181-BF9C-973C216A8815}" srcOrd="5" destOrd="0" presId="urn:microsoft.com/office/officeart/2005/8/layout/bProcess3"/>
    <dgm:cxn modelId="{DB386135-217D-4103-A577-D86512622A6F}" type="presParOf" srcId="{652FC9E3-EDAC-4181-BF9C-973C216A8815}" destId="{DC660CC9-105C-4493-BC1F-6F14F552ACFF}" srcOrd="0" destOrd="0" presId="urn:microsoft.com/office/officeart/2005/8/layout/bProcess3"/>
    <dgm:cxn modelId="{A9EE2C95-E2D7-4C72-9EE1-1EB82B4B4D7E}" type="presParOf" srcId="{33564865-D0E5-498E-ADA1-EC745A7E8F8A}" destId="{4AF1AB23-C827-4FB1-9A19-B85945EA9203}" srcOrd="6" destOrd="0" presId="urn:microsoft.com/office/officeart/2005/8/layout/bProcess3"/>
    <dgm:cxn modelId="{5D1EC7A8-59FE-4C41-946C-6607877AF429}" type="presParOf" srcId="{33564865-D0E5-498E-ADA1-EC745A7E8F8A}" destId="{A15174D7-ABA7-4FF5-A559-5FEF586B1D02}" srcOrd="7" destOrd="0" presId="urn:microsoft.com/office/officeart/2005/8/layout/bProcess3"/>
    <dgm:cxn modelId="{E21D046A-FE05-41F5-A068-D6946ABE182B}" type="presParOf" srcId="{A15174D7-ABA7-4FF5-A559-5FEF586B1D02}" destId="{B7CB4787-1EDC-4A0A-AB06-9D59EC7D10B6}" srcOrd="0" destOrd="0" presId="urn:microsoft.com/office/officeart/2005/8/layout/bProcess3"/>
    <dgm:cxn modelId="{2163C107-E51E-4C5B-AEDE-AE49C0D1F832}" type="presParOf" srcId="{33564865-D0E5-498E-ADA1-EC745A7E8F8A}" destId="{8CBAAAE8-8011-45FB-9641-730415327327}" srcOrd="8" destOrd="0" presId="urn:microsoft.com/office/officeart/2005/8/layout/bProcess3"/>
    <dgm:cxn modelId="{1A3022BD-D2AA-44E0-81CE-8C954B1E1BAC}" type="presParOf" srcId="{33564865-D0E5-498E-ADA1-EC745A7E8F8A}" destId="{8954C18A-EFE4-4CD3-8019-691332C0FF99}" srcOrd="9" destOrd="0" presId="urn:microsoft.com/office/officeart/2005/8/layout/bProcess3"/>
    <dgm:cxn modelId="{BBF2E273-CE85-4A25-84B2-1ECF9920B463}" type="presParOf" srcId="{8954C18A-EFE4-4CD3-8019-691332C0FF99}" destId="{FCDAC6A8-A949-4B49-AA46-710DCA951157}" srcOrd="0" destOrd="0" presId="urn:microsoft.com/office/officeart/2005/8/layout/bProcess3"/>
    <dgm:cxn modelId="{3D7FDD39-F654-4A18-BDC4-BA1911B1E813}" type="presParOf" srcId="{33564865-D0E5-498E-ADA1-EC745A7E8F8A}" destId="{B995C0D5-92FB-4958-B33C-CE801A1FC3AF}" srcOrd="10" destOrd="0" presId="urn:microsoft.com/office/officeart/2005/8/layout/bProcess3"/>
    <dgm:cxn modelId="{9FCE5898-AA34-4CB0-8CE6-BC419FB02E8A}" type="presParOf" srcId="{33564865-D0E5-498E-ADA1-EC745A7E8F8A}" destId="{BA3ABC0E-BD43-44E5-A74F-28067D50A317}" srcOrd="11" destOrd="0" presId="urn:microsoft.com/office/officeart/2005/8/layout/bProcess3"/>
    <dgm:cxn modelId="{4B2756AA-6B60-4DF0-91CC-D1EF6B10FC21}" type="presParOf" srcId="{BA3ABC0E-BD43-44E5-A74F-28067D50A317}" destId="{49570217-CB01-4101-9D2A-2079B4FC2097}" srcOrd="0" destOrd="0" presId="urn:microsoft.com/office/officeart/2005/8/layout/bProcess3"/>
    <dgm:cxn modelId="{909803DB-E44B-4A2B-8D53-DFFB0051A47B}" type="presParOf" srcId="{33564865-D0E5-498E-ADA1-EC745A7E8F8A}" destId="{FE4C3C28-B4B7-425B-841E-C29E413E07CC}" srcOrd="12" destOrd="0" presId="urn:microsoft.com/office/officeart/2005/8/layout/bProcess3"/>
    <dgm:cxn modelId="{73595BB1-BA94-4758-9170-3BEB363D9B30}" type="presParOf" srcId="{33564865-D0E5-498E-ADA1-EC745A7E8F8A}" destId="{BA678BFB-AC1A-42DB-9200-A76CCB6744B0}" srcOrd="13" destOrd="0" presId="urn:microsoft.com/office/officeart/2005/8/layout/bProcess3"/>
    <dgm:cxn modelId="{645F373B-AAA4-4044-8F3A-2E7877531B3B}" type="presParOf" srcId="{BA678BFB-AC1A-42DB-9200-A76CCB6744B0}" destId="{1B47D5CB-C51C-4A6A-BB67-5C632FD8F48F}" srcOrd="0" destOrd="0" presId="urn:microsoft.com/office/officeart/2005/8/layout/bProcess3"/>
    <dgm:cxn modelId="{8730931A-2025-4913-A117-31F6B3C8D73D}" type="presParOf" srcId="{33564865-D0E5-498E-ADA1-EC745A7E8F8A}" destId="{B0101F34-3FD3-4AF8-9012-5E75277A6DE3}" srcOrd="14" destOrd="0" presId="urn:microsoft.com/office/officeart/2005/8/layout/b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CE750D9-600C-4672-BD18-F42018427D23}" type="doc">
      <dgm:prSet loTypeId="urn:microsoft.com/office/officeart/2005/8/layout/bProcess3" loCatId="process" qsTypeId="urn:microsoft.com/office/officeart/2005/8/quickstyle/simple1" qsCatId="simple" csTypeId="urn:microsoft.com/office/officeart/2005/8/colors/colorful4" csCatId="colorful" phldr="1"/>
      <dgm:spPr/>
      <dgm:t>
        <a:bodyPr/>
        <a:lstStyle/>
        <a:p>
          <a:endParaRPr lang="es-ES"/>
        </a:p>
      </dgm:t>
    </dgm:pt>
    <dgm:pt modelId="{7B27D907-8EE1-4341-943E-627A5B9DDA3C}">
      <dgm:prSet phldrT="[Texto]" custT="1"/>
      <dgm:spPr/>
      <dgm:t>
        <a:bodyPr/>
        <a:lstStyle/>
        <a:p>
          <a:r>
            <a:rPr lang="es-EC" sz="1800" dirty="0" smtClean="0">
              <a:solidFill>
                <a:schemeClr val="tx1"/>
              </a:solidFill>
              <a:latin typeface="Arial Narrow" panose="020B0606020202030204" pitchFamily="34" charset="0"/>
            </a:rPr>
            <a:t>Formación profesional suficiente para identificar al niño TDAH</a:t>
          </a:r>
          <a:endParaRPr lang="es-ES" sz="1800" dirty="0">
            <a:solidFill>
              <a:schemeClr val="tx1"/>
            </a:solidFill>
            <a:latin typeface="Arial Narrow" panose="020B0606020202030204" pitchFamily="34" charset="0"/>
          </a:endParaRPr>
        </a:p>
      </dgm:t>
    </dgm:pt>
    <dgm:pt modelId="{BB304C30-401D-4E06-A4FB-4B7967E95DA4}" type="parTrans" cxnId="{55692E7F-FEBC-42CD-9116-216145AE2049}">
      <dgm:prSet/>
      <dgm:spPr/>
      <dgm:t>
        <a:bodyPr/>
        <a:lstStyle/>
        <a:p>
          <a:endParaRPr lang="es-ES" sz="1800">
            <a:solidFill>
              <a:schemeClr val="tx1"/>
            </a:solidFill>
            <a:latin typeface="Arial Narrow" panose="020B0606020202030204" pitchFamily="34" charset="0"/>
          </a:endParaRPr>
        </a:p>
      </dgm:t>
    </dgm:pt>
    <dgm:pt modelId="{A533F198-7CCE-4A2B-990F-F4C8EF538C60}" type="sibTrans" cxnId="{55692E7F-FEBC-42CD-9116-216145AE2049}">
      <dgm:prSet custT="1"/>
      <dgm:spPr/>
      <dgm:t>
        <a:bodyPr/>
        <a:lstStyle/>
        <a:p>
          <a:endParaRPr lang="es-ES" sz="1800" dirty="0">
            <a:solidFill>
              <a:schemeClr val="tx1"/>
            </a:solidFill>
            <a:latin typeface="Arial Narrow" panose="020B0606020202030204" pitchFamily="34" charset="0"/>
          </a:endParaRPr>
        </a:p>
      </dgm:t>
    </dgm:pt>
    <dgm:pt modelId="{D3EBF974-66A8-4073-AF48-D6E1AA6F1BF8}">
      <dgm:prSet phldrT="[Texto]" custT="1"/>
      <dgm:spPr/>
      <dgm:t>
        <a:bodyPr/>
        <a:lstStyle/>
        <a:p>
          <a:r>
            <a:rPr lang="es-ES" sz="1800" dirty="0" smtClean="0">
              <a:solidFill>
                <a:schemeClr val="tx1"/>
              </a:solidFill>
              <a:latin typeface="Arial Narrow" panose="020B0606020202030204" pitchFamily="34" charset="0"/>
            </a:rPr>
            <a:t>Seguimiento a los niños con posibles casos de TDAH.</a:t>
          </a:r>
          <a:endParaRPr lang="es-ES" sz="1800" dirty="0">
            <a:solidFill>
              <a:schemeClr val="tx1"/>
            </a:solidFill>
            <a:latin typeface="Arial Narrow" panose="020B0606020202030204" pitchFamily="34" charset="0"/>
          </a:endParaRPr>
        </a:p>
      </dgm:t>
    </dgm:pt>
    <dgm:pt modelId="{7E3FA7E3-FAF0-4EA3-993A-E01242721787}" type="parTrans" cxnId="{728C2A2E-47C5-4B6B-821E-1EA2E53DD017}">
      <dgm:prSet/>
      <dgm:spPr/>
      <dgm:t>
        <a:bodyPr/>
        <a:lstStyle/>
        <a:p>
          <a:endParaRPr lang="es-ES" sz="1800">
            <a:solidFill>
              <a:schemeClr val="tx1"/>
            </a:solidFill>
            <a:latin typeface="Arial Narrow" panose="020B0606020202030204" pitchFamily="34" charset="0"/>
          </a:endParaRPr>
        </a:p>
      </dgm:t>
    </dgm:pt>
    <dgm:pt modelId="{06CD89FD-6FEF-43EE-A90D-E01C876A82B3}" type="sibTrans" cxnId="{728C2A2E-47C5-4B6B-821E-1EA2E53DD017}">
      <dgm:prSet custT="1"/>
      <dgm:spPr/>
      <dgm:t>
        <a:bodyPr/>
        <a:lstStyle/>
        <a:p>
          <a:endParaRPr lang="es-ES" sz="1800" dirty="0">
            <a:solidFill>
              <a:schemeClr val="tx1"/>
            </a:solidFill>
            <a:latin typeface="Arial Narrow" panose="020B0606020202030204" pitchFamily="34" charset="0"/>
          </a:endParaRPr>
        </a:p>
      </dgm:t>
    </dgm:pt>
    <dgm:pt modelId="{7D5E5F9C-5BD6-4BF2-87A7-66DAFF809B16}">
      <dgm:prSet phldrT="[Texto]" custT="1"/>
      <dgm:spPr/>
      <dgm:t>
        <a:bodyPr/>
        <a:lstStyle/>
        <a:p>
          <a:r>
            <a:rPr lang="es-EC" sz="1800" dirty="0" smtClean="0">
              <a:solidFill>
                <a:schemeClr val="tx1"/>
              </a:solidFill>
              <a:latin typeface="Arial Narrow" panose="020B0606020202030204" pitchFamily="34" charset="0"/>
            </a:rPr>
            <a:t>Comprometerse a recibir capacitaciones </a:t>
          </a:r>
          <a:endParaRPr lang="es-ES" sz="1800" dirty="0">
            <a:solidFill>
              <a:schemeClr val="tx1"/>
            </a:solidFill>
            <a:latin typeface="Arial Narrow" panose="020B0606020202030204" pitchFamily="34" charset="0"/>
          </a:endParaRPr>
        </a:p>
      </dgm:t>
    </dgm:pt>
    <dgm:pt modelId="{835D39AE-25EC-4797-BC99-34F31B20DC32}" type="parTrans" cxnId="{AB2D196C-5920-4C35-AA97-AA7EB9E02D22}">
      <dgm:prSet/>
      <dgm:spPr/>
      <dgm:t>
        <a:bodyPr/>
        <a:lstStyle/>
        <a:p>
          <a:endParaRPr lang="es-ES" sz="1800">
            <a:solidFill>
              <a:schemeClr val="tx1"/>
            </a:solidFill>
            <a:latin typeface="Arial Narrow" panose="020B0606020202030204" pitchFamily="34" charset="0"/>
          </a:endParaRPr>
        </a:p>
      </dgm:t>
    </dgm:pt>
    <dgm:pt modelId="{B7AC4E8A-0920-49BD-991E-EFB70DABA85C}" type="sibTrans" cxnId="{AB2D196C-5920-4C35-AA97-AA7EB9E02D22}">
      <dgm:prSet custT="1"/>
      <dgm:spPr/>
      <dgm:t>
        <a:bodyPr/>
        <a:lstStyle/>
        <a:p>
          <a:endParaRPr lang="es-ES" sz="1800" dirty="0">
            <a:solidFill>
              <a:schemeClr val="tx1"/>
            </a:solidFill>
            <a:latin typeface="Arial Narrow" panose="020B0606020202030204" pitchFamily="34" charset="0"/>
          </a:endParaRPr>
        </a:p>
      </dgm:t>
    </dgm:pt>
    <dgm:pt modelId="{955A22BC-AADE-42BF-8338-B3D9C6083DFD}">
      <dgm:prSet phldrT="[Texto]" custT="1"/>
      <dgm:spPr>
        <a:solidFill>
          <a:srgbClr val="FF9999"/>
        </a:solidFill>
      </dgm:spPr>
      <dgm:t>
        <a:bodyPr/>
        <a:lstStyle/>
        <a:p>
          <a:r>
            <a:rPr lang="es-EC" sz="1800" dirty="0" smtClean="0">
              <a:solidFill>
                <a:schemeClr val="tx1"/>
              </a:solidFill>
              <a:latin typeface="Arial Narrow" panose="020B0606020202030204" pitchFamily="34" charset="0"/>
            </a:rPr>
            <a:t>Trabajo colaborativo entre profesionales del DECE, docentes y padres de familia </a:t>
          </a:r>
          <a:endParaRPr lang="es-ES" sz="1800" dirty="0">
            <a:solidFill>
              <a:schemeClr val="tx1"/>
            </a:solidFill>
            <a:latin typeface="Arial Narrow" panose="020B0606020202030204" pitchFamily="34" charset="0"/>
          </a:endParaRPr>
        </a:p>
      </dgm:t>
    </dgm:pt>
    <dgm:pt modelId="{485BC2C5-BE74-4FB0-A699-AEB2A85673FC}" type="parTrans" cxnId="{D8FDCDED-FB52-4543-B578-E0F89D0DBF88}">
      <dgm:prSet/>
      <dgm:spPr/>
      <dgm:t>
        <a:bodyPr/>
        <a:lstStyle/>
        <a:p>
          <a:endParaRPr lang="es-ES" sz="1800">
            <a:solidFill>
              <a:schemeClr val="tx1"/>
            </a:solidFill>
            <a:latin typeface="Arial Narrow" panose="020B0606020202030204" pitchFamily="34" charset="0"/>
          </a:endParaRPr>
        </a:p>
      </dgm:t>
    </dgm:pt>
    <dgm:pt modelId="{F591ECB3-48C6-4F27-B97F-9E00B17CDB17}" type="sibTrans" cxnId="{D8FDCDED-FB52-4543-B578-E0F89D0DBF88}">
      <dgm:prSet/>
      <dgm:spPr/>
      <dgm:t>
        <a:bodyPr/>
        <a:lstStyle/>
        <a:p>
          <a:endParaRPr lang="es-ES" sz="1800">
            <a:solidFill>
              <a:schemeClr val="tx1"/>
            </a:solidFill>
            <a:latin typeface="Arial Narrow" panose="020B0606020202030204" pitchFamily="34" charset="0"/>
          </a:endParaRPr>
        </a:p>
      </dgm:t>
    </dgm:pt>
    <dgm:pt modelId="{2FE1C26E-2C15-4BE3-BBA6-738316FA9A23}">
      <dgm:prSet phldrT="[Texto]" custT="1"/>
      <dgm:spPr/>
      <dgm:t>
        <a:bodyPr/>
        <a:lstStyle/>
        <a:p>
          <a:r>
            <a:rPr lang="es-ES" sz="1800" dirty="0" smtClean="0">
              <a:solidFill>
                <a:schemeClr val="tx1"/>
              </a:solidFill>
              <a:latin typeface="Arial Narrow" panose="020B0606020202030204" pitchFamily="34" charset="0"/>
            </a:rPr>
            <a:t>Las docentes y psicólogos deben conocer el protocolo de remisión de un caso de TDAH</a:t>
          </a:r>
          <a:endParaRPr lang="es-ES" sz="1800" dirty="0">
            <a:solidFill>
              <a:schemeClr val="tx1"/>
            </a:solidFill>
            <a:latin typeface="Arial Narrow" panose="020B0606020202030204" pitchFamily="34" charset="0"/>
          </a:endParaRPr>
        </a:p>
      </dgm:t>
    </dgm:pt>
    <dgm:pt modelId="{6919E40D-367E-483E-85BC-8B7CD6BFEE08}" type="parTrans" cxnId="{47BC8B55-FB85-4E4F-82D4-D35270289802}">
      <dgm:prSet/>
      <dgm:spPr/>
      <dgm:t>
        <a:bodyPr/>
        <a:lstStyle/>
        <a:p>
          <a:endParaRPr lang="es-ES"/>
        </a:p>
      </dgm:t>
    </dgm:pt>
    <dgm:pt modelId="{05C9AC5B-A6DC-4431-AB9F-8CE2AF8BE49E}" type="sibTrans" cxnId="{47BC8B55-FB85-4E4F-82D4-D35270289802}">
      <dgm:prSet/>
      <dgm:spPr/>
      <dgm:t>
        <a:bodyPr/>
        <a:lstStyle/>
        <a:p>
          <a:endParaRPr lang="es-ES" dirty="0"/>
        </a:p>
      </dgm:t>
    </dgm:pt>
    <dgm:pt modelId="{DF09F5C3-FDAD-44C0-8BB2-9BA41EC807FD}" type="pres">
      <dgm:prSet presAssocID="{5CE750D9-600C-4672-BD18-F42018427D23}" presName="Name0" presStyleCnt="0">
        <dgm:presLayoutVars>
          <dgm:dir/>
          <dgm:resizeHandles val="exact"/>
        </dgm:presLayoutVars>
      </dgm:prSet>
      <dgm:spPr/>
      <dgm:t>
        <a:bodyPr/>
        <a:lstStyle/>
        <a:p>
          <a:endParaRPr lang="es-ES"/>
        </a:p>
      </dgm:t>
    </dgm:pt>
    <dgm:pt modelId="{9C61D41D-6A98-49C5-8D20-BA1913EE65DC}" type="pres">
      <dgm:prSet presAssocID="{2FE1C26E-2C15-4BE3-BBA6-738316FA9A23}" presName="node" presStyleLbl="node1" presStyleIdx="0" presStyleCnt="5">
        <dgm:presLayoutVars>
          <dgm:bulletEnabled val="1"/>
        </dgm:presLayoutVars>
      </dgm:prSet>
      <dgm:spPr/>
      <dgm:t>
        <a:bodyPr/>
        <a:lstStyle/>
        <a:p>
          <a:endParaRPr lang="es-ES"/>
        </a:p>
      </dgm:t>
    </dgm:pt>
    <dgm:pt modelId="{496B73C4-CFD1-49B2-80C8-E2DB5BD06C08}" type="pres">
      <dgm:prSet presAssocID="{05C9AC5B-A6DC-4431-AB9F-8CE2AF8BE49E}" presName="sibTrans" presStyleLbl="sibTrans1D1" presStyleIdx="0" presStyleCnt="4"/>
      <dgm:spPr/>
      <dgm:t>
        <a:bodyPr/>
        <a:lstStyle/>
        <a:p>
          <a:endParaRPr lang="es-EC"/>
        </a:p>
      </dgm:t>
    </dgm:pt>
    <dgm:pt modelId="{6DC4E7EB-966C-492D-B504-CEEB312A1222}" type="pres">
      <dgm:prSet presAssocID="{05C9AC5B-A6DC-4431-AB9F-8CE2AF8BE49E}" presName="connectorText" presStyleLbl="sibTrans1D1" presStyleIdx="0" presStyleCnt="4"/>
      <dgm:spPr/>
      <dgm:t>
        <a:bodyPr/>
        <a:lstStyle/>
        <a:p>
          <a:endParaRPr lang="es-EC"/>
        </a:p>
      </dgm:t>
    </dgm:pt>
    <dgm:pt modelId="{A4A4A616-C848-4155-9431-1F80E42C869A}" type="pres">
      <dgm:prSet presAssocID="{7B27D907-8EE1-4341-943E-627A5B9DDA3C}" presName="node" presStyleLbl="node1" presStyleIdx="1" presStyleCnt="5">
        <dgm:presLayoutVars>
          <dgm:bulletEnabled val="1"/>
        </dgm:presLayoutVars>
      </dgm:prSet>
      <dgm:spPr/>
      <dgm:t>
        <a:bodyPr/>
        <a:lstStyle/>
        <a:p>
          <a:endParaRPr lang="es-ES"/>
        </a:p>
      </dgm:t>
    </dgm:pt>
    <dgm:pt modelId="{47511805-7F61-4669-B48D-6BDECBB48E7E}" type="pres">
      <dgm:prSet presAssocID="{A533F198-7CCE-4A2B-990F-F4C8EF538C60}" presName="sibTrans" presStyleLbl="sibTrans1D1" presStyleIdx="1" presStyleCnt="4"/>
      <dgm:spPr/>
      <dgm:t>
        <a:bodyPr/>
        <a:lstStyle/>
        <a:p>
          <a:endParaRPr lang="es-ES"/>
        </a:p>
      </dgm:t>
    </dgm:pt>
    <dgm:pt modelId="{361E8343-2373-4464-953A-ECA69A8E1DC7}" type="pres">
      <dgm:prSet presAssocID="{A533F198-7CCE-4A2B-990F-F4C8EF538C60}" presName="connectorText" presStyleLbl="sibTrans1D1" presStyleIdx="1" presStyleCnt="4"/>
      <dgm:spPr/>
      <dgm:t>
        <a:bodyPr/>
        <a:lstStyle/>
        <a:p>
          <a:endParaRPr lang="es-ES"/>
        </a:p>
      </dgm:t>
    </dgm:pt>
    <dgm:pt modelId="{CCD458EB-7CB8-4869-A726-00CC5252FF1C}" type="pres">
      <dgm:prSet presAssocID="{D3EBF974-66A8-4073-AF48-D6E1AA6F1BF8}" presName="node" presStyleLbl="node1" presStyleIdx="2" presStyleCnt="5">
        <dgm:presLayoutVars>
          <dgm:bulletEnabled val="1"/>
        </dgm:presLayoutVars>
      </dgm:prSet>
      <dgm:spPr/>
      <dgm:t>
        <a:bodyPr/>
        <a:lstStyle/>
        <a:p>
          <a:endParaRPr lang="es-ES"/>
        </a:p>
      </dgm:t>
    </dgm:pt>
    <dgm:pt modelId="{21891C45-9C6D-4985-AF93-EEFB5F363799}" type="pres">
      <dgm:prSet presAssocID="{06CD89FD-6FEF-43EE-A90D-E01C876A82B3}" presName="sibTrans" presStyleLbl="sibTrans1D1" presStyleIdx="2" presStyleCnt="4"/>
      <dgm:spPr/>
      <dgm:t>
        <a:bodyPr/>
        <a:lstStyle/>
        <a:p>
          <a:endParaRPr lang="es-ES"/>
        </a:p>
      </dgm:t>
    </dgm:pt>
    <dgm:pt modelId="{CE67637C-7D82-44BB-AE37-4AA7E52066A1}" type="pres">
      <dgm:prSet presAssocID="{06CD89FD-6FEF-43EE-A90D-E01C876A82B3}" presName="connectorText" presStyleLbl="sibTrans1D1" presStyleIdx="2" presStyleCnt="4"/>
      <dgm:spPr/>
      <dgm:t>
        <a:bodyPr/>
        <a:lstStyle/>
        <a:p>
          <a:endParaRPr lang="es-ES"/>
        </a:p>
      </dgm:t>
    </dgm:pt>
    <dgm:pt modelId="{5A4F91AB-EEB3-4C6F-AAE5-B0F442E944B3}" type="pres">
      <dgm:prSet presAssocID="{7D5E5F9C-5BD6-4BF2-87A7-66DAFF809B16}" presName="node" presStyleLbl="node1" presStyleIdx="3" presStyleCnt="5">
        <dgm:presLayoutVars>
          <dgm:bulletEnabled val="1"/>
        </dgm:presLayoutVars>
      </dgm:prSet>
      <dgm:spPr/>
      <dgm:t>
        <a:bodyPr/>
        <a:lstStyle/>
        <a:p>
          <a:endParaRPr lang="es-ES"/>
        </a:p>
      </dgm:t>
    </dgm:pt>
    <dgm:pt modelId="{D5FCE749-779D-4B6E-8635-89F7D490C97E}" type="pres">
      <dgm:prSet presAssocID="{B7AC4E8A-0920-49BD-991E-EFB70DABA85C}" presName="sibTrans" presStyleLbl="sibTrans1D1" presStyleIdx="3" presStyleCnt="4"/>
      <dgm:spPr/>
      <dgm:t>
        <a:bodyPr/>
        <a:lstStyle/>
        <a:p>
          <a:endParaRPr lang="es-ES"/>
        </a:p>
      </dgm:t>
    </dgm:pt>
    <dgm:pt modelId="{C4153222-F55B-44AE-AEDE-3030B884C493}" type="pres">
      <dgm:prSet presAssocID="{B7AC4E8A-0920-49BD-991E-EFB70DABA85C}" presName="connectorText" presStyleLbl="sibTrans1D1" presStyleIdx="3" presStyleCnt="4"/>
      <dgm:spPr/>
      <dgm:t>
        <a:bodyPr/>
        <a:lstStyle/>
        <a:p>
          <a:endParaRPr lang="es-ES"/>
        </a:p>
      </dgm:t>
    </dgm:pt>
    <dgm:pt modelId="{7142B024-7FB8-4A0A-84B1-FDEF6CDA4C34}" type="pres">
      <dgm:prSet presAssocID="{955A22BC-AADE-42BF-8338-B3D9C6083DFD}" presName="node" presStyleLbl="node1" presStyleIdx="4" presStyleCnt="5">
        <dgm:presLayoutVars>
          <dgm:bulletEnabled val="1"/>
        </dgm:presLayoutVars>
      </dgm:prSet>
      <dgm:spPr/>
      <dgm:t>
        <a:bodyPr/>
        <a:lstStyle/>
        <a:p>
          <a:endParaRPr lang="es-ES"/>
        </a:p>
      </dgm:t>
    </dgm:pt>
  </dgm:ptLst>
  <dgm:cxnLst>
    <dgm:cxn modelId="{E96EC8C1-A35E-4C41-AB25-F9491EC2159F}" type="presOf" srcId="{5CE750D9-600C-4672-BD18-F42018427D23}" destId="{DF09F5C3-FDAD-44C0-8BB2-9BA41EC807FD}" srcOrd="0" destOrd="0" presId="urn:microsoft.com/office/officeart/2005/8/layout/bProcess3"/>
    <dgm:cxn modelId="{FC9297BE-7CB8-4F7F-A9F9-DB4758E3A2FD}" type="presOf" srcId="{B7AC4E8A-0920-49BD-991E-EFB70DABA85C}" destId="{D5FCE749-779D-4B6E-8635-89F7D490C97E}" srcOrd="0" destOrd="0" presId="urn:microsoft.com/office/officeart/2005/8/layout/bProcess3"/>
    <dgm:cxn modelId="{B5BE7572-7988-4C80-9959-D2AB619EA46F}" type="presOf" srcId="{B7AC4E8A-0920-49BD-991E-EFB70DABA85C}" destId="{C4153222-F55B-44AE-AEDE-3030B884C493}" srcOrd="1" destOrd="0" presId="urn:microsoft.com/office/officeart/2005/8/layout/bProcess3"/>
    <dgm:cxn modelId="{D8FDCDED-FB52-4543-B578-E0F89D0DBF88}" srcId="{5CE750D9-600C-4672-BD18-F42018427D23}" destId="{955A22BC-AADE-42BF-8338-B3D9C6083DFD}" srcOrd="4" destOrd="0" parTransId="{485BC2C5-BE74-4FB0-A699-AEB2A85673FC}" sibTransId="{F591ECB3-48C6-4F27-B97F-9E00B17CDB17}"/>
    <dgm:cxn modelId="{91D1E79C-7AF6-4824-A66F-DEF712A82CEB}" type="presOf" srcId="{A533F198-7CCE-4A2B-990F-F4C8EF538C60}" destId="{361E8343-2373-4464-953A-ECA69A8E1DC7}" srcOrd="1" destOrd="0" presId="urn:microsoft.com/office/officeart/2005/8/layout/bProcess3"/>
    <dgm:cxn modelId="{429E9176-2DB0-4CC2-9099-CFDAFB49FB20}" type="presOf" srcId="{2FE1C26E-2C15-4BE3-BBA6-738316FA9A23}" destId="{9C61D41D-6A98-49C5-8D20-BA1913EE65DC}" srcOrd="0" destOrd="0" presId="urn:microsoft.com/office/officeart/2005/8/layout/bProcess3"/>
    <dgm:cxn modelId="{5EF7CBBE-BDD9-4A10-A836-1AB436AA8B52}" type="presOf" srcId="{05C9AC5B-A6DC-4431-AB9F-8CE2AF8BE49E}" destId="{6DC4E7EB-966C-492D-B504-CEEB312A1222}" srcOrd="1" destOrd="0" presId="urn:microsoft.com/office/officeart/2005/8/layout/bProcess3"/>
    <dgm:cxn modelId="{AD29730A-9AA6-4AE1-AEEC-88D6B86AF9F5}" type="presOf" srcId="{A533F198-7CCE-4A2B-990F-F4C8EF538C60}" destId="{47511805-7F61-4669-B48D-6BDECBB48E7E}" srcOrd="0" destOrd="0" presId="urn:microsoft.com/office/officeart/2005/8/layout/bProcess3"/>
    <dgm:cxn modelId="{82949B0B-625F-4563-92AE-7107F12E95B6}" type="presOf" srcId="{06CD89FD-6FEF-43EE-A90D-E01C876A82B3}" destId="{CE67637C-7D82-44BB-AE37-4AA7E52066A1}" srcOrd="1" destOrd="0" presId="urn:microsoft.com/office/officeart/2005/8/layout/bProcess3"/>
    <dgm:cxn modelId="{EAE8B125-BE63-4644-B1FF-6586FFEBC991}" type="presOf" srcId="{7D5E5F9C-5BD6-4BF2-87A7-66DAFF809B16}" destId="{5A4F91AB-EEB3-4C6F-AAE5-B0F442E944B3}" srcOrd="0" destOrd="0" presId="urn:microsoft.com/office/officeart/2005/8/layout/bProcess3"/>
    <dgm:cxn modelId="{94F994D5-0A07-4A7B-96E9-298B8C515558}" type="presOf" srcId="{D3EBF974-66A8-4073-AF48-D6E1AA6F1BF8}" destId="{CCD458EB-7CB8-4869-A726-00CC5252FF1C}" srcOrd="0" destOrd="0" presId="urn:microsoft.com/office/officeart/2005/8/layout/bProcess3"/>
    <dgm:cxn modelId="{AB2D196C-5920-4C35-AA97-AA7EB9E02D22}" srcId="{5CE750D9-600C-4672-BD18-F42018427D23}" destId="{7D5E5F9C-5BD6-4BF2-87A7-66DAFF809B16}" srcOrd="3" destOrd="0" parTransId="{835D39AE-25EC-4797-BC99-34F31B20DC32}" sibTransId="{B7AC4E8A-0920-49BD-991E-EFB70DABA85C}"/>
    <dgm:cxn modelId="{55692E7F-FEBC-42CD-9116-216145AE2049}" srcId="{5CE750D9-600C-4672-BD18-F42018427D23}" destId="{7B27D907-8EE1-4341-943E-627A5B9DDA3C}" srcOrd="1" destOrd="0" parTransId="{BB304C30-401D-4E06-A4FB-4B7967E95DA4}" sibTransId="{A533F198-7CCE-4A2B-990F-F4C8EF538C60}"/>
    <dgm:cxn modelId="{47BC8B55-FB85-4E4F-82D4-D35270289802}" srcId="{5CE750D9-600C-4672-BD18-F42018427D23}" destId="{2FE1C26E-2C15-4BE3-BBA6-738316FA9A23}" srcOrd="0" destOrd="0" parTransId="{6919E40D-367E-483E-85BC-8B7CD6BFEE08}" sibTransId="{05C9AC5B-A6DC-4431-AB9F-8CE2AF8BE49E}"/>
    <dgm:cxn modelId="{A0EDB885-EF58-4849-9344-7F96D7227A6D}" type="presOf" srcId="{05C9AC5B-A6DC-4431-AB9F-8CE2AF8BE49E}" destId="{496B73C4-CFD1-49B2-80C8-E2DB5BD06C08}" srcOrd="0" destOrd="0" presId="urn:microsoft.com/office/officeart/2005/8/layout/bProcess3"/>
    <dgm:cxn modelId="{6064925E-4F7B-4196-BCF1-6712AE739270}" type="presOf" srcId="{06CD89FD-6FEF-43EE-A90D-E01C876A82B3}" destId="{21891C45-9C6D-4985-AF93-EEFB5F363799}" srcOrd="0" destOrd="0" presId="urn:microsoft.com/office/officeart/2005/8/layout/bProcess3"/>
    <dgm:cxn modelId="{6F128022-78E5-4890-8CE3-D1EAC9770F49}" type="presOf" srcId="{7B27D907-8EE1-4341-943E-627A5B9DDA3C}" destId="{A4A4A616-C848-4155-9431-1F80E42C869A}" srcOrd="0" destOrd="0" presId="urn:microsoft.com/office/officeart/2005/8/layout/bProcess3"/>
    <dgm:cxn modelId="{F853400D-D812-413D-9AED-F2A5635FB77C}" type="presOf" srcId="{955A22BC-AADE-42BF-8338-B3D9C6083DFD}" destId="{7142B024-7FB8-4A0A-84B1-FDEF6CDA4C34}" srcOrd="0" destOrd="0" presId="urn:microsoft.com/office/officeart/2005/8/layout/bProcess3"/>
    <dgm:cxn modelId="{728C2A2E-47C5-4B6B-821E-1EA2E53DD017}" srcId="{5CE750D9-600C-4672-BD18-F42018427D23}" destId="{D3EBF974-66A8-4073-AF48-D6E1AA6F1BF8}" srcOrd="2" destOrd="0" parTransId="{7E3FA7E3-FAF0-4EA3-993A-E01242721787}" sibTransId="{06CD89FD-6FEF-43EE-A90D-E01C876A82B3}"/>
    <dgm:cxn modelId="{1EAC6412-8A10-4995-95CC-8CE4AE5A562D}" type="presParOf" srcId="{DF09F5C3-FDAD-44C0-8BB2-9BA41EC807FD}" destId="{9C61D41D-6A98-49C5-8D20-BA1913EE65DC}" srcOrd="0" destOrd="0" presId="urn:microsoft.com/office/officeart/2005/8/layout/bProcess3"/>
    <dgm:cxn modelId="{30FF6DF7-505F-4924-8A38-3493A2882DBE}" type="presParOf" srcId="{DF09F5C3-FDAD-44C0-8BB2-9BA41EC807FD}" destId="{496B73C4-CFD1-49B2-80C8-E2DB5BD06C08}" srcOrd="1" destOrd="0" presId="urn:microsoft.com/office/officeart/2005/8/layout/bProcess3"/>
    <dgm:cxn modelId="{0AC07944-50CC-49D4-B105-4E0356110A8A}" type="presParOf" srcId="{496B73C4-CFD1-49B2-80C8-E2DB5BD06C08}" destId="{6DC4E7EB-966C-492D-B504-CEEB312A1222}" srcOrd="0" destOrd="0" presId="urn:microsoft.com/office/officeart/2005/8/layout/bProcess3"/>
    <dgm:cxn modelId="{8B76FC06-6A8F-485E-8255-828325ECD3F7}" type="presParOf" srcId="{DF09F5C3-FDAD-44C0-8BB2-9BA41EC807FD}" destId="{A4A4A616-C848-4155-9431-1F80E42C869A}" srcOrd="2" destOrd="0" presId="urn:microsoft.com/office/officeart/2005/8/layout/bProcess3"/>
    <dgm:cxn modelId="{AE51F854-5FB1-4B01-A57D-94EAC6662243}" type="presParOf" srcId="{DF09F5C3-FDAD-44C0-8BB2-9BA41EC807FD}" destId="{47511805-7F61-4669-B48D-6BDECBB48E7E}" srcOrd="3" destOrd="0" presId="urn:microsoft.com/office/officeart/2005/8/layout/bProcess3"/>
    <dgm:cxn modelId="{856400C7-6B3D-4523-A9C2-0BDDFD254968}" type="presParOf" srcId="{47511805-7F61-4669-B48D-6BDECBB48E7E}" destId="{361E8343-2373-4464-953A-ECA69A8E1DC7}" srcOrd="0" destOrd="0" presId="urn:microsoft.com/office/officeart/2005/8/layout/bProcess3"/>
    <dgm:cxn modelId="{23076B7D-33DB-471E-A727-290C74AF3181}" type="presParOf" srcId="{DF09F5C3-FDAD-44C0-8BB2-9BA41EC807FD}" destId="{CCD458EB-7CB8-4869-A726-00CC5252FF1C}" srcOrd="4" destOrd="0" presId="urn:microsoft.com/office/officeart/2005/8/layout/bProcess3"/>
    <dgm:cxn modelId="{F4E39735-BB5F-4FC1-AFF3-81C91E85C4C0}" type="presParOf" srcId="{DF09F5C3-FDAD-44C0-8BB2-9BA41EC807FD}" destId="{21891C45-9C6D-4985-AF93-EEFB5F363799}" srcOrd="5" destOrd="0" presId="urn:microsoft.com/office/officeart/2005/8/layout/bProcess3"/>
    <dgm:cxn modelId="{E0F1D9D5-D4B5-484C-9F38-89DC134EC526}" type="presParOf" srcId="{21891C45-9C6D-4985-AF93-EEFB5F363799}" destId="{CE67637C-7D82-44BB-AE37-4AA7E52066A1}" srcOrd="0" destOrd="0" presId="urn:microsoft.com/office/officeart/2005/8/layout/bProcess3"/>
    <dgm:cxn modelId="{B82DE654-ED4A-4416-B2B1-0C3EF3243713}" type="presParOf" srcId="{DF09F5C3-FDAD-44C0-8BB2-9BA41EC807FD}" destId="{5A4F91AB-EEB3-4C6F-AAE5-B0F442E944B3}" srcOrd="6" destOrd="0" presId="urn:microsoft.com/office/officeart/2005/8/layout/bProcess3"/>
    <dgm:cxn modelId="{48C95963-6F1F-4356-A8A2-A1DC52B5BC1F}" type="presParOf" srcId="{DF09F5C3-FDAD-44C0-8BB2-9BA41EC807FD}" destId="{D5FCE749-779D-4B6E-8635-89F7D490C97E}" srcOrd="7" destOrd="0" presId="urn:microsoft.com/office/officeart/2005/8/layout/bProcess3"/>
    <dgm:cxn modelId="{5DB898E8-72C0-49AB-BAD1-CBE4DEF0539A}" type="presParOf" srcId="{D5FCE749-779D-4B6E-8635-89F7D490C97E}" destId="{C4153222-F55B-44AE-AEDE-3030B884C493}" srcOrd="0" destOrd="0" presId="urn:microsoft.com/office/officeart/2005/8/layout/bProcess3"/>
    <dgm:cxn modelId="{2668E0C6-DBA6-4497-A1AD-84B4DCDC5CB9}" type="presParOf" srcId="{DF09F5C3-FDAD-44C0-8BB2-9BA41EC807FD}" destId="{7142B024-7FB8-4A0A-84B1-FDEF6CDA4C34}" srcOrd="8"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541D1B-9C1B-4277-BADB-418F0ABBA516}" type="doc">
      <dgm:prSet loTypeId="urn:microsoft.com/office/officeart/2005/8/layout/cycle3" loCatId="cycle" qsTypeId="urn:microsoft.com/office/officeart/2005/8/quickstyle/simple1" qsCatId="simple" csTypeId="urn:microsoft.com/office/officeart/2005/8/colors/colorful4" csCatId="colorful" phldr="1"/>
      <dgm:spPr/>
      <dgm:t>
        <a:bodyPr/>
        <a:lstStyle/>
        <a:p>
          <a:endParaRPr lang="es-EC"/>
        </a:p>
      </dgm:t>
    </dgm:pt>
    <dgm:pt modelId="{864C214A-2043-4910-A053-B3DE592E7752}">
      <dgm:prSet phldrT="[Texto]" custT="1"/>
      <dgm:spPr/>
      <dgm:t>
        <a:bodyPr/>
        <a:lstStyle/>
        <a:p>
          <a:r>
            <a:rPr lang="es-EC" sz="1800" dirty="0" smtClean="0">
              <a:solidFill>
                <a:schemeClr val="tx1"/>
              </a:solidFill>
              <a:latin typeface="Arial Narrow" panose="020B0606020202030204" pitchFamily="34" charset="0"/>
            </a:rPr>
            <a:t>Educación regular </a:t>
          </a:r>
          <a:endParaRPr lang="es-EC" sz="1800" dirty="0">
            <a:solidFill>
              <a:schemeClr val="tx1"/>
            </a:solidFill>
            <a:latin typeface="Arial Narrow" panose="020B0606020202030204" pitchFamily="34" charset="0"/>
          </a:endParaRPr>
        </a:p>
      </dgm:t>
    </dgm:pt>
    <dgm:pt modelId="{B121C5FF-9C69-406F-9E8E-42E68D4C6EF8}" type="parTrans" cxnId="{CDC22CE2-B013-4CBF-A5EF-E709D6C3A8B3}">
      <dgm:prSet/>
      <dgm:spPr/>
      <dgm:t>
        <a:bodyPr/>
        <a:lstStyle/>
        <a:p>
          <a:endParaRPr lang="es-EC" sz="1800">
            <a:solidFill>
              <a:schemeClr val="tx1"/>
            </a:solidFill>
            <a:latin typeface="Arial Narrow" panose="020B0606020202030204" pitchFamily="34" charset="0"/>
          </a:endParaRPr>
        </a:p>
      </dgm:t>
    </dgm:pt>
    <dgm:pt modelId="{E53A9A52-1C96-4CC5-B55C-E6FCDD1995A8}" type="sibTrans" cxnId="{CDC22CE2-B013-4CBF-A5EF-E709D6C3A8B3}">
      <dgm:prSet custT="1"/>
      <dgm:spPr>
        <a:solidFill>
          <a:schemeClr val="accent3">
            <a:lumMod val="40000"/>
            <a:lumOff val="60000"/>
          </a:schemeClr>
        </a:solidFill>
      </dgm:spPr>
      <dgm:t>
        <a:bodyPr/>
        <a:lstStyle/>
        <a:p>
          <a:endParaRPr lang="es-EC" sz="1800" dirty="0">
            <a:solidFill>
              <a:schemeClr val="tx1"/>
            </a:solidFill>
            <a:latin typeface="Arial Narrow" panose="020B0606020202030204" pitchFamily="34" charset="0"/>
          </a:endParaRPr>
        </a:p>
      </dgm:t>
    </dgm:pt>
    <dgm:pt modelId="{F37327E0-9843-4B3D-AD17-95515813CD9C}">
      <dgm:prSet phldrT="[Texto]" custT="1"/>
      <dgm:spPr>
        <a:solidFill>
          <a:srgbClr val="CCECFF"/>
        </a:solidFill>
      </dgm:spPr>
      <dgm:t>
        <a:bodyPr/>
        <a:lstStyle/>
        <a:p>
          <a:pPr algn="l"/>
          <a:r>
            <a:rPr lang="es-EC" sz="1800" dirty="0" smtClean="0">
              <a:solidFill>
                <a:schemeClr val="tx1"/>
              </a:solidFill>
              <a:latin typeface="Arial Narrow" panose="020B0606020202030204" pitchFamily="34" charset="0"/>
            </a:rPr>
            <a:t>Preparatoria Niños:101 </a:t>
          </a:r>
          <a:endParaRPr lang="es-EC" sz="1800" dirty="0">
            <a:solidFill>
              <a:schemeClr val="tx1"/>
            </a:solidFill>
            <a:latin typeface="Arial Narrow" panose="020B0606020202030204" pitchFamily="34" charset="0"/>
          </a:endParaRPr>
        </a:p>
      </dgm:t>
    </dgm:pt>
    <dgm:pt modelId="{CE199636-42CC-4840-A7CA-DDA890257C90}" type="parTrans" cxnId="{0F69A7BD-110D-440C-A2F1-549D23A77462}">
      <dgm:prSet/>
      <dgm:spPr/>
      <dgm:t>
        <a:bodyPr/>
        <a:lstStyle/>
        <a:p>
          <a:endParaRPr lang="es-EC" sz="1800">
            <a:solidFill>
              <a:schemeClr val="tx1"/>
            </a:solidFill>
            <a:latin typeface="Arial Narrow" panose="020B0606020202030204" pitchFamily="34" charset="0"/>
          </a:endParaRPr>
        </a:p>
      </dgm:t>
    </dgm:pt>
    <dgm:pt modelId="{BC07CA78-4B60-48C5-94D1-EED70C9FF441}" type="sibTrans" cxnId="{0F69A7BD-110D-440C-A2F1-549D23A77462}">
      <dgm:prSet custT="1"/>
      <dgm:spPr>
        <a:solidFill>
          <a:srgbClr val="FF9999"/>
        </a:solidFill>
      </dgm:spPr>
      <dgm:t>
        <a:bodyPr/>
        <a:lstStyle/>
        <a:p>
          <a:endParaRPr lang="es-EC" sz="1800" dirty="0">
            <a:solidFill>
              <a:schemeClr val="tx1"/>
            </a:solidFill>
            <a:latin typeface="Arial Narrow" panose="020B0606020202030204" pitchFamily="34" charset="0"/>
          </a:endParaRPr>
        </a:p>
      </dgm:t>
    </dgm:pt>
    <dgm:pt modelId="{D6EDBFB1-19D7-47A5-BE16-B053FA20C9C1}">
      <dgm:prSet phldrT="[Texto]" custT="1"/>
      <dgm:spPr/>
      <dgm:t>
        <a:bodyPr/>
        <a:lstStyle/>
        <a:p>
          <a:r>
            <a:rPr lang="es-EC" sz="1800" dirty="0" smtClean="0">
              <a:solidFill>
                <a:schemeClr val="tx1"/>
              </a:solidFill>
              <a:latin typeface="Arial Narrow" panose="020B0606020202030204" pitchFamily="34" charset="0"/>
            </a:rPr>
            <a:t>Creación</a:t>
          </a:r>
          <a:endParaRPr lang="es-EC" sz="1800" dirty="0">
            <a:solidFill>
              <a:schemeClr val="tx1"/>
            </a:solidFill>
            <a:latin typeface="Arial Narrow" panose="020B0606020202030204" pitchFamily="34" charset="0"/>
          </a:endParaRPr>
        </a:p>
      </dgm:t>
    </dgm:pt>
    <dgm:pt modelId="{DB853BC8-7050-4B28-974B-5851681D1664}" type="parTrans" cxnId="{0E485C4D-874D-454F-8AB9-06D246C857A4}">
      <dgm:prSet/>
      <dgm:spPr/>
      <dgm:t>
        <a:bodyPr/>
        <a:lstStyle/>
        <a:p>
          <a:endParaRPr lang="es-ES" sz="1800"/>
        </a:p>
      </dgm:t>
    </dgm:pt>
    <dgm:pt modelId="{5B90EC16-3A68-4C61-9F40-964B363D5386}" type="sibTrans" cxnId="{0E485C4D-874D-454F-8AB9-06D246C857A4}">
      <dgm:prSet/>
      <dgm:spPr/>
      <dgm:t>
        <a:bodyPr/>
        <a:lstStyle/>
        <a:p>
          <a:endParaRPr lang="es-ES" sz="1800"/>
        </a:p>
      </dgm:t>
    </dgm:pt>
    <dgm:pt modelId="{088718EC-4AA1-46B9-9595-594AAD3303BE}">
      <dgm:prSet phldrT="[Texto]" custT="1"/>
      <dgm:spPr/>
      <dgm:t>
        <a:bodyPr/>
        <a:lstStyle/>
        <a:p>
          <a:r>
            <a:rPr lang="es-EC" sz="1800" dirty="0" smtClean="0">
              <a:solidFill>
                <a:schemeClr val="tx1"/>
              </a:solidFill>
              <a:latin typeface="Arial Narrow" panose="020B0606020202030204" pitchFamily="34" charset="0"/>
            </a:rPr>
            <a:t>Ubicación</a:t>
          </a:r>
          <a:endParaRPr lang="es-EC" sz="1800" dirty="0">
            <a:solidFill>
              <a:schemeClr val="tx1"/>
            </a:solidFill>
            <a:latin typeface="Arial Narrow" panose="020B0606020202030204" pitchFamily="34" charset="0"/>
          </a:endParaRPr>
        </a:p>
      </dgm:t>
    </dgm:pt>
    <dgm:pt modelId="{FBAF61F8-D319-4CCC-8240-143D48C5ECFA}" type="parTrans" cxnId="{84D1AA8F-A995-4BE3-B8D9-6AD8D3550475}">
      <dgm:prSet/>
      <dgm:spPr/>
      <dgm:t>
        <a:bodyPr/>
        <a:lstStyle/>
        <a:p>
          <a:endParaRPr lang="es-ES" sz="1800"/>
        </a:p>
      </dgm:t>
    </dgm:pt>
    <dgm:pt modelId="{8E7BE95B-AFD5-467E-9369-89E493C93B1D}" type="sibTrans" cxnId="{84D1AA8F-A995-4BE3-B8D9-6AD8D3550475}">
      <dgm:prSet/>
      <dgm:spPr/>
      <dgm:t>
        <a:bodyPr/>
        <a:lstStyle/>
        <a:p>
          <a:endParaRPr lang="es-ES" sz="1800"/>
        </a:p>
      </dgm:t>
    </dgm:pt>
    <dgm:pt modelId="{9BE99EA4-55E9-4364-A2D7-9A5671857833}">
      <dgm:prSet phldrT="[Texto]" custT="1"/>
      <dgm:spPr>
        <a:solidFill>
          <a:schemeClr val="accent2">
            <a:lumMod val="40000"/>
            <a:lumOff val="60000"/>
          </a:schemeClr>
        </a:solidFill>
      </dgm:spPr>
      <dgm:t>
        <a:bodyPr/>
        <a:lstStyle/>
        <a:p>
          <a:r>
            <a:rPr lang="es-EC" sz="1800" dirty="0" smtClean="0">
              <a:solidFill>
                <a:schemeClr val="tx1"/>
              </a:solidFill>
              <a:latin typeface="Arial Narrow" panose="020B0606020202030204" pitchFamily="34" charset="0"/>
            </a:rPr>
            <a:t> Modalidad</a:t>
          </a:r>
          <a:endParaRPr lang="es-EC" sz="1800" dirty="0">
            <a:solidFill>
              <a:schemeClr val="tx1"/>
            </a:solidFill>
            <a:latin typeface="Arial Narrow" panose="020B0606020202030204" pitchFamily="34" charset="0"/>
          </a:endParaRPr>
        </a:p>
      </dgm:t>
    </dgm:pt>
    <dgm:pt modelId="{08AC682E-21FC-4E0A-992A-2BBABDA36CE8}" type="sibTrans" cxnId="{F303D03E-3969-4BE4-B85A-C22235643614}">
      <dgm:prSet custT="1"/>
      <dgm:spPr>
        <a:solidFill>
          <a:srgbClr val="99FF99"/>
        </a:solidFill>
      </dgm:spPr>
      <dgm:t>
        <a:bodyPr/>
        <a:lstStyle/>
        <a:p>
          <a:endParaRPr lang="es-EC" sz="1800" dirty="0">
            <a:solidFill>
              <a:schemeClr val="tx1"/>
            </a:solidFill>
            <a:latin typeface="Arial Narrow" panose="020B0606020202030204" pitchFamily="34" charset="0"/>
          </a:endParaRPr>
        </a:p>
      </dgm:t>
    </dgm:pt>
    <dgm:pt modelId="{484BE4A6-DC81-4DB8-9AA7-990E0016E0C6}" type="parTrans" cxnId="{F303D03E-3969-4BE4-B85A-C22235643614}">
      <dgm:prSet/>
      <dgm:spPr/>
      <dgm:t>
        <a:bodyPr/>
        <a:lstStyle/>
        <a:p>
          <a:endParaRPr lang="es-EC" sz="1800">
            <a:solidFill>
              <a:schemeClr val="tx1"/>
            </a:solidFill>
            <a:latin typeface="Arial Narrow" panose="020B0606020202030204" pitchFamily="34" charset="0"/>
          </a:endParaRPr>
        </a:p>
      </dgm:t>
    </dgm:pt>
    <dgm:pt modelId="{CD3091EE-BA28-4C8E-A613-53DA7331A10E}">
      <dgm:prSet custT="1"/>
      <dgm:spPr/>
      <dgm:t>
        <a:bodyPr/>
        <a:lstStyle/>
        <a:p>
          <a:r>
            <a:rPr lang="es-EC" sz="1800" dirty="0" smtClean="0">
              <a:solidFill>
                <a:schemeClr val="tx1"/>
              </a:solidFill>
              <a:latin typeface="Arial Narrow" panose="020B0606020202030204" pitchFamily="34" charset="0"/>
            </a:rPr>
            <a:t>Niveles</a:t>
          </a:r>
          <a:endParaRPr lang="es-EC" sz="1800" dirty="0">
            <a:solidFill>
              <a:schemeClr val="tx1"/>
            </a:solidFill>
            <a:latin typeface="Arial Narrow" panose="020B0606020202030204" pitchFamily="34" charset="0"/>
          </a:endParaRPr>
        </a:p>
      </dgm:t>
    </dgm:pt>
    <dgm:pt modelId="{E13217BD-3E35-4922-88EC-5978001A7DAE}" type="sibTrans" cxnId="{EC973B45-A3D8-4418-BCE0-065B5C26487B}">
      <dgm:prSet/>
      <dgm:spPr/>
      <dgm:t>
        <a:bodyPr/>
        <a:lstStyle/>
        <a:p>
          <a:endParaRPr lang="es-ES" sz="1800"/>
        </a:p>
      </dgm:t>
    </dgm:pt>
    <dgm:pt modelId="{40ADAA11-6C91-4CC3-8A42-896D306E735E}" type="parTrans" cxnId="{EC973B45-A3D8-4418-BCE0-065B5C26487B}">
      <dgm:prSet/>
      <dgm:spPr/>
      <dgm:t>
        <a:bodyPr/>
        <a:lstStyle/>
        <a:p>
          <a:endParaRPr lang="es-ES" sz="1800"/>
        </a:p>
      </dgm:t>
    </dgm:pt>
    <dgm:pt modelId="{23A39AB6-A6B9-4708-92E2-C688CCD85045}">
      <dgm:prSet custT="1"/>
      <dgm:spPr>
        <a:solidFill>
          <a:schemeClr val="accent6">
            <a:lumMod val="40000"/>
            <a:lumOff val="60000"/>
          </a:schemeClr>
        </a:solidFill>
      </dgm:spPr>
      <dgm:t>
        <a:bodyPr/>
        <a:lstStyle/>
        <a:p>
          <a:r>
            <a:rPr lang="es-EC" sz="1800" dirty="0" smtClean="0">
              <a:solidFill>
                <a:schemeClr val="tx1"/>
              </a:solidFill>
              <a:latin typeface="Arial Narrow" panose="020B0606020202030204" pitchFamily="34" charset="0"/>
            </a:rPr>
            <a:t>DECE: 3</a:t>
          </a:r>
          <a:endParaRPr lang="es-EC" sz="1800" dirty="0">
            <a:solidFill>
              <a:schemeClr val="tx1"/>
            </a:solidFill>
            <a:latin typeface="Arial Narrow" panose="020B0606020202030204" pitchFamily="34" charset="0"/>
          </a:endParaRPr>
        </a:p>
      </dgm:t>
    </dgm:pt>
    <dgm:pt modelId="{90E417C3-827B-46B1-81A5-6D7A36FDF107}" type="parTrans" cxnId="{8BCD5FEA-1012-45BD-8F6F-3396B5655512}">
      <dgm:prSet/>
      <dgm:spPr/>
      <dgm:t>
        <a:bodyPr/>
        <a:lstStyle/>
        <a:p>
          <a:endParaRPr lang="es-ES" sz="1800"/>
        </a:p>
      </dgm:t>
    </dgm:pt>
    <dgm:pt modelId="{8EE89AD7-6448-43CF-9CF2-998ACB7A9A38}" type="sibTrans" cxnId="{8BCD5FEA-1012-45BD-8F6F-3396B5655512}">
      <dgm:prSet/>
      <dgm:spPr/>
      <dgm:t>
        <a:bodyPr/>
        <a:lstStyle/>
        <a:p>
          <a:endParaRPr lang="es-ES" sz="1800"/>
        </a:p>
      </dgm:t>
    </dgm:pt>
    <dgm:pt modelId="{09FCA336-1046-4CA4-8915-504FA024E9E0}">
      <dgm:prSet custT="1"/>
      <dgm:spPr/>
      <dgm:t>
        <a:bodyPr/>
        <a:lstStyle/>
        <a:p>
          <a:r>
            <a:rPr lang="es-EC" sz="1800" dirty="0" smtClean="0">
              <a:solidFill>
                <a:schemeClr val="tx1"/>
              </a:solidFill>
              <a:latin typeface="Arial Narrow" panose="020B0606020202030204" pitchFamily="34" charset="0"/>
            </a:rPr>
            <a:t>Docentes: 54</a:t>
          </a:r>
        </a:p>
      </dgm:t>
    </dgm:pt>
    <dgm:pt modelId="{06A3E149-F621-4BA1-B80E-9672879EAFB4}" type="parTrans" cxnId="{88BC2C5D-0436-4C5F-8FA3-C18482D1491D}">
      <dgm:prSet/>
      <dgm:spPr/>
      <dgm:t>
        <a:bodyPr/>
        <a:lstStyle/>
        <a:p>
          <a:endParaRPr lang="es-ES" sz="1800"/>
        </a:p>
      </dgm:t>
    </dgm:pt>
    <dgm:pt modelId="{A72D527A-7728-4598-9945-F4B44CD47E0B}" type="sibTrans" cxnId="{88BC2C5D-0436-4C5F-8FA3-C18482D1491D}">
      <dgm:prSet/>
      <dgm:spPr/>
      <dgm:t>
        <a:bodyPr/>
        <a:lstStyle/>
        <a:p>
          <a:endParaRPr lang="es-ES" sz="1800"/>
        </a:p>
      </dgm:t>
    </dgm:pt>
    <dgm:pt modelId="{DA94D8D5-D2D7-45CD-9A8D-173F3A13818B}">
      <dgm:prSet custT="1"/>
      <dgm:spPr>
        <a:solidFill>
          <a:srgbClr val="FF9999"/>
        </a:solidFill>
      </dgm:spPr>
      <dgm:t>
        <a:bodyPr/>
        <a:lstStyle/>
        <a:p>
          <a:r>
            <a:rPr lang="es-EC" sz="1800" dirty="0" smtClean="0">
              <a:solidFill>
                <a:schemeClr val="tx1"/>
              </a:solidFill>
              <a:latin typeface="Arial Narrow" panose="020B0606020202030204" pitchFamily="34" charset="0"/>
            </a:rPr>
            <a:t>D. Preparatoria: 4 </a:t>
          </a:r>
        </a:p>
      </dgm:t>
    </dgm:pt>
    <dgm:pt modelId="{12618049-1DE3-4CB1-8B07-B2032FBA4490}" type="parTrans" cxnId="{86CC6DAC-9903-4664-8DE8-6801C82CFB3F}">
      <dgm:prSet/>
      <dgm:spPr/>
      <dgm:t>
        <a:bodyPr/>
        <a:lstStyle/>
        <a:p>
          <a:endParaRPr lang="es-ES"/>
        </a:p>
      </dgm:t>
    </dgm:pt>
    <dgm:pt modelId="{E1013EBE-559F-4999-95C5-53F6E6036FDB}" type="sibTrans" cxnId="{86CC6DAC-9903-4664-8DE8-6801C82CFB3F}">
      <dgm:prSet/>
      <dgm:spPr/>
      <dgm:t>
        <a:bodyPr/>
        <a:lstStyle/>
        <a:p>
          <a:endParaRPr lang="es-ES"/>
        </a:p>
      </dgm:t>
    </dgm:pt>
    <dgm:pt modelId="{8BE40996-081C-4034-A1CA-167015EAE70C}" type="pres">
      <dgm:prSet presAssocID="{4A541D1B-9C1B-4277-BADB-418F0ABBA516}" presName="Name0" presStyleCnt="0">
        <dgm:presLayoutVars>
          <dgm:dir/>
          <dgm:resizeHandles val="exact"/>
        </dgm:presLayoutVars>
      </dgm:prSet>
      <dgm:spPr/>
      <dgm:t>
        <a:bodyPr/>
        <a:lstStyle/>
        <a:p>
          <a:endParaRPr lang="es-ES"/>
        </a:p>
      </dgm:t>
    </dgm:pt>
    <dgm:pt modelId="{CFA0BCF8-F98B-4A29-B3E6-7235A9FE5670}" type="pres">
      <dgm:prSet presAssocID="{4A541D1B-9C1B-4277-BADB-418F0ABBA516}" presName="cycle" presStyleCnt="0"/>
      <dgm:spPr/>
    </dgm:pt>
    <dgm:pt modelId="{5B8DD736-1447-4EEC-B7A3-C496B92D287C}" type="pres">
      <dgm:prSet presAssocID="{D6EDBFB1-19D7-47A5-BE16-B053FA20C9C1}" presName="nodeFirstNode" presStyleLbl="node1" presStyleIdx="0" presStyleCnt="9">
        <dgm:presLayoutVars>
          <dgm:bulletEnabled val="1"/>
        </dgm:presLayoutVars>
      </dgm:prSet>
      <dgm:spPr/>
      <dgm:t>
        <a:bodyPr/>
        <a:lstStyle/>
        <a:p>
          <a:endParaRPr lang="es-ES"/>
        </a:p>
      </dgm:t>
    </dgm:pt>
    <dgm:pt modelId="{E4844F57-5CB3-4F31-AE33-D9B7E0C6C7FA}" type="pres">
      <dgm:prSet presAssocID="{5B90EC16-3A68-4C61-9F40-964B363D5386}" presName="sibTransFirstNode" presStyleLbl="bgShp" presStyleIdx="0" presStyleCnt="1"/>
      <dgm:spPr/>
      <dgm:t>
        <a:bodyPr/>
        <a:lstStyle/>
        <a:p>
          <a:endParaRPr lang="es-ES"/>
        </a:p>
      </dgm:t>
    </dgm:pt>
    <dgm:pt modelId="{573F919F-FC10-4F3A-B32D-A06403566EAE}" type="pres">
      <dgm:prSet presAssocID="{088718EC-4AA1-46B9-9595-594AAD3303BE}" presName="nodeFollowingNodes" presStyleLbl="node1" presStyleIdx="1" presStyleCnt="9">
        <dgm:presLayoutVars>
          <dgm:bulletEnabled val="1"/>
        </dgm:presLayoutVars>
      </dgm:prSet>
      <dgm:spPr/>
      <dgm:t>
        <a:bodyPr/>
        <a:lstStyle/>
        <a:p>
          <a:endParaRPr lang="es-ES"/>
        </a:p>
      </dgm:t>
    </dgm:pt>
    <dgm:pt modelId="{CE89477A-7B67-41B7-9BD1-6BF4032BA714}" type="pres">
      <dgm:prSet presAssocID="{864C214A-2043-4910-A053-B3DE592E7752}" presName="nodeFollowingNodes" presStyleLbl="node1" presStyleIdx="2" presStyleCnt="9">
        <dgm:presLayoutVars>
          <dgm:bulletEnabled val="1"/>
        </dgm:presLayoutVars>
      </dgm:prSet>
      <dgm:spPr/>
      <dgm:t>
        <a:bodyPr/>
        <a:lstStyle/>
        <a:p>
          <a:endParaRPr lang="es-ES"/>
        </a:p>
      </dgm:t>
    </dgm:pt>
    <dgm:pt modelId="{277ED31E-52A8-434D-A234-B0084465899B}" type="pres">
      <dgm:prSet presAssocID="{9BE99EA4-55E9-4364-A2D7-9A5671857833}" presName="nodeFollowingNodes" presStyleLbl="node1" presStyleIdx="3" presStyleCnt="9">
        <dgm:presLayoutVars>
          <dgm:bulletEnabled val="1"/>
        </dgm:presLayoutVars>
      </dgm:prSet>
      <dgm:spPr/>
      <dgm:t>
        <a:bodyPr/>
        <a:lstStyle/>
        <a:p>
          <a:endParaRPr lang="es-ES"/>
        </a:p>
      </dgm:t>
    </dgm:pt>
    <dgm:pt modelId="{102A8E61-F57E-4206-ACB2-5D2828999859}" type="pres">
      <dgm:prSet presAssocID="{CD3091EE-BA28-4C8E-A613-53DA7331A10E}" presName="nodeFollowingNodes" presStyleLbl="node1" presStyleIdx="4" presStyleCnt="9">
        <dgm:presLayoutVars>
          <dgm:bulletEnabled val="1"/>
        </dgm:presLayoutVars>
      </dgm:prSet>
      <dgm:spPr/>
      <dgm:t>
        <a:bodyPr/>
        <a:lstStyle/>
        <a:p>
          <a:endParaRPr lang="es-ES"/>
        </a:p>
      </dgm:t>
    </dgm:pt>
    <dgm:pt modelId="{DAB8FBD1-B993-45F0-91BE-6DA9BDC8FB31}" type="pres">
      <dgm:prSet presAssocID="{09FCA336-1046-4CA4-8915-504FA024E9E0}" presName="nodeFollowingNodes" presStyleLbl="node1" presStyleIdx="5" presStyleCnt="9">
        <dgm:presLayoutVars>
          <dgm:bulletEnabled val="1"/>
        </dgm:presLayoutVars>
      </dgm:prSet>
      <dgm:spPr/>
      <dgm:t>
        <a:bodyPr/>
        <a:lstStyle/>
        <a:p>
          <a:endParaRPr lang="es-ES"/>
        </a:p>
      </dgm:t>
    </dgm:pt>
    <dgm:pt modelId="{727703C6-AA29-4633-B6DF-23F7EF5DE727}" type="pres">
      <dgm:prSet presAssocID="{DA94D8D5-D2D7-45CD-9A8D-173F3A13818B}" presName="nodeFollowingNodes" presStyleLbl="node1" presStyleIdx="6" presStyleCnt="9">
        <dgm:presLayoutVars>
          <dgm:bulletEnabled val="1"/>
        </dgm:presLayoutVars>
      </dgm:prSet>
      <dgm:spPr/>
      <dgm:t>
        <a:bodyPr/>
        <a:lstStyle/>
        <a:p>
          <a:endParaRPr lang="es-ES"/>
        </a:p>
      </dgm:t>
    </dgm:pt>
    <dgm:pt modelId="{95587066-4E62-4329-B160-ECB94ED51F3B}" type="pres">
      <dgm:prSet presAssocID="{23A39AB6-A6B9-4708-92E2-C688CCD85045}" presName="nodeFollowingNodes" presStyleLbl="node1" presStyleIdx="7" presStyleCnt="9">
        <dgm:presLayoutVars>
          <dgm:bulletEnabled val="1"/>
        </dgm:presLayoutVars>
      </dgm:prSet>
      <dgm:spPr/>
      <dgm:t>
        <a:bodyPr/>
        <a:lstStyle/>
        <a:p>
          <a:endParaRPr lang="es-ES"/>
        </a:p>
      </dgm:t>
    </dgm:pt>
    <dgm:pt modelId="{7B47C8A1-0D19-446A-A6FC-6F92C0088465}" type="pres">
      <dgm:prSet presAssocID="{F37327E0-9843-4B3D-AD17-95515813CD9C}" presName="nodeFollowingNodes" presStyleLbl="node1" presStyleIdx="8" presStyleCnt="9">
        <dgm:presLayoutVars>
          <dgm:bulletEnabled val="1"/>
        </dgm:presLayoutVars>
      </dgm:prSet>
      <dgm:spPr/>
      <dgm:t>
        <a:bodyPr/>
        <a:lstStyle/>
        <a:p>
          <a:endParaRPr lang="es-ES"/>
        </a:p>
      </dgm:t>
    </dgm:pt>
  </dgm:ptLst>
  <dgm:cxnLst>
    <dgm:cxn modelId="{CF922114-5E08-4675-A2AE-5934316731F5}" type="presOf" srcId="{5B90EC16-3A68-4C61-9F40-964B363D5386}" destId="{E4844F57-5CB3-4F31-AE33-D9B7E0C6C7FA}" srcOrd="0" destOrd="0" presId="urn:microsoft.com/office/officeart/2005/8/layout/cycle3"/>
    <dgm:cxn modelId="{EC973B45-A3D8-4418-BCE0-065B5C26487B}" srcId="{4A541D1B-9C1B-4277-BADB-418F0ABBA516}" destId="{CD3091EE-BA28-4C8E-A613-53DA7331A10E}" srcOrd="4" destOrd="0" parTransId="{40ADAA11-6C91-4CC3-8A42-896D306E735E}" sibTransId="{E13217BD-3E35-4922-88EC-5978001A7DAE}"/>
    <dgm:cxn modelId="{4E03FA7D-0EE8-48B4-BF88-99B503EEB7BE}" type="presOf" srcId="{088718EC-4AA1-46B9-9595-594AAD3303BE}" destId="{573F919F-FC10-4F3A-B32D-A06403566EAE}" srcOrd="0" destOrd="0" presId="urn:microsoft.com/office/officeart/2005/8/layout/cycle3"/>
    <dgm:cxn modelId="{CDC22CE2-B013-4CBF-A5EF-E709D6C3A8B3}" srcId="{4A541D1B-9C1B-4277-BADB-418F0ABBA516}" destId="{864C214A-2043-4910-A053-B3DE592E7752}" srcOrd="2" destOrd="0" parTransId="{B121C5FF-9C69-406F-9E8E-42E68D4C6EF8}" sibTransId="{E53A9A52-1C96-4CC5-B55C-E6FCDD1995A8}"/>
    <dgm:cxn modelId="{118DE5D0-4DB3-4F7D-B955-4C5DA9997CB9}" type="presOf" srcId="{09FCA336-1046-4CA4-8915-504FA024E9E0}" destId="{DAB8FBD1-B993-45F0-91BE-6DA9BDC8FB31}" srcOrd="0" destOrd="0" presId="urn:microsoft.com/office/officeart/2005/8/layout/cycle3"/>
    <dgm:cxn modelId="{8BCD5FEA-1012-45BD-8F6F-3396B5655512}" srcId="{4A541D1B-9C1B-4277-BADB-418F0ABBA516}" destId="{23A39AB6-A6B9-4708-92E2-C688CCD85045}" srcOrd="7" destOrd="0" parTransId="{90E417C3-827B-46B1-81A5-6D7A36FDF107}" sibTransId="{8EE89AD7-6448-43CF-9CF2-998ACB7A9A38}"/>
    <dgm:cxn modelId="{84D1AA8F-A995-4BE3-B8D9-6AD8D3550475}" srcId="{4A541D1B-9C1B-4277-BADB-418F0ABBA516}" destId="{088718EC-4AA1-46B9-9595-594AAD3303BE}" srcOrd="1" destOrd="0" parTransId="{FBAF61F8-D319-4CCC-8240-143D48C5ECFA}" sibTransId="{8E7BE95B-AFD5-467E-9369-89E493C93B1D}"/>
    <dgm:cxn modelId="{88BC2C5D-0436-4C5F-8FA3-C18482D1491D}" srcId="{4A541D1B-9C1B-4277-BADB-418F0ABBA516}" destId="{09FCA336-1046-4CA4-8915-504FA024E9E0}" srcOrd="5" destOrd="0" parTransId="{06A3E149-F621-4BA1-B80E-9672879EAFB4}" sibTransId="{A72D527A-7728-4598-9945-F4B44CD47E0B}"/>
    <dgm:cxn modelId="{6A1601B0-5C76-4DA3-BB9B-A27F44255DDA}" type="presOf" srcId="{4A541D1B-9C1B-4277-BADB-418F0ABBA516}" destId="{8BE40996-081C-4034-A1CA-167015EAE70C}" srcOrd="0" destOrd="0" presId="urn:microsoft.com/office/officeart/2005/8/layout/cycle3"/>
    <dgm:cxn modelId="{C5F11E83-F203-4DF0-87E1-126BD3D04463}" type="presOf" srcId="{DA94D8D5-D2D7-45CD-9A8D-173F3A13818B}" destId="{727703C6-AA29-4633-B6DF-23F7EF5DE727}" srcOrd="0" destOrd="0" presId="urn:microsoft.com/office/officeart/2005/8/layout/cycle3"/>
    <dgm:cxn modelId="{9F801255-F993-4BBA-9404-709943212BB1}" type="presOf" srcId="{9BE99EA4-55E9-4364-A2D7-9A5671857833}" destId="{277ED31E-52A8-434D-A234-B0084465899B}" srcOrd="0" destOrd="0" presId="urn:microsoft.com/office/officeart/2005/8/layout/cycle3"/>
    <dgm:cxn modelId="{97E18F67-87CD-4E9A-99FE-5C648F7438EB}" type="presOf" srcId="{23A39AB6-A6B9-4708-92E2-C688CCD85045}" destId="{95587066-4E62-4329-B160-ECB94ED51F3B}" srcOrd="0" destOrd="0" presId="urn:microsoft.com/office/officeart/2005/8/layout/cycle3"/>
    <dgm:cxn modelId="{0E485C4D-874D-454F-8AB9-06D246C857A4}" srcId="{4A541D1B-9C1B-4277-BADB-418F0ABBA516}" destId="{D6EDBFB1-19D7-47A5-BE16-B053FA20C9C1}" srcOrd="0" destOrd="0" parTransId="{DB853BC8-7050-4B28-974B-5851681D1664}" sibTransId="{5B90EC16-3A68-4C61-9F40-964B363D5386}"/>
    <dgm:cxn modelId="{0F69A7BD-110D-440C-A2F1-549D23A77462}" srcId="{4A541D1B-9C1B-4277-BADB-418F0ABBA516}" destId="{F37327E0-9843-4B3D-AD17-95515813CD9C}" srcOrd="8" destOrd="0" parTransId="{CE199636-42CC-4840-A7CA-DDA890257C90}" sibTransId="{BC07CA78-4B60-48C5-94D1-EED70C9FF441}"/>
    <dgm:cxn modelId="{CD3ED906-0420-4FA6-8CB2-9AC3566E8DF7}" type="presOf" srcId="{864C214A-2043-4910-A053-B3DE592E7752}" destId="{CE89477A-7B67-41B7-9BD1-6BF4032BA714}" srcOrd="0" destOrd="0" presId="urn:microsoft.com/office/officeart/2005/8/layout/cycle3"/>
    <dgm:cxn modelId="{368237B7-B4E3-48F9-B66D-6499C9229D37}" type="presOf" srcId="{F37327E0-9843-4B3D-AD17-95515813CD9C}" destId="{7B47C8A1-0D19-446A-A6FC-6F92C0088465}" srcOrd="0" destOrd="0" presId="urn:microsoft.com/office/officeart/2005/8/layout/cycle3"/>
    <dgm:cxn modelId="{F303D03E-3969-4BE4-B85A-C22235643614}" srcId="{4A541D1B-9C1B-4277-BADB-418F0ABBA516}" destId="{9BE99EA4-55E9-4364-A2D7-9A5671857833}" srcOrd="3" destOrd="0" parTransId="{484BE4A6-DC81-4DB8-9AA7-990E0016E0C6}" sibTransId="{08AC682E-21FC-4E0A-992A-2BBABDA36CE8}"/>
    <dgm:cxn modelId="{BC0821A0-E0E1-4365-BD51-E97A9732A860}" type="presOf" srcId="{D6EDBFB1-19D7-47A5-BE16-B053FA20C9C1}" destId="{5B8DD736-1447-4EEC-B7A3-C496B92D287C}" srcOrd="0" destOrd="0" presId="urn:microsoft.com/office/officeart/2005/8/layout/cycle3"/>
    <dgm:cxn modelId="{86CC6DAC-9903-4664-8DE8-6801C82CFB3F}" srcId="{4A541D1B-9C1B-4277-BADB-418F0ABBA516}" destId="{DA94D8D5-D2D7-45CD-9A8D-173F3A13818B}" srcOrd="6" destOrd="0" parTransId="{12618049-1DE3-4CB1-8B07-B2032FBA4490}" sibTransId="{E1013EBE-559F-4999-95C5-53F6E6036FDB}"/>
    <dgm:cxn modelId="{8A07A2C3-5212-49EF-8C49-7AA3DEDA4447}" type="presOf" srcId="{CD3091EE-BA28-4C8E-A613-53DA7331A10E}" destId="{102A8E61-F57E-4206-ACB2-5D2828999859}" srcOrd="0" destOrd="0" presId="urn:microsoft.com/office/officeart/2005/8/layout/cycle3"/>
    <dgm:cxn modelId="{59279F36-A8DB-47A0-90D5-42D3C65E689F}" type="presParOf" srcId="{8BE40996-081C-4034-A1CA-167015EAE70C}" destId="{CFA0BCF8-F98B-4A29-B3E6-7235A9FE5670}" srcOrd="0" destOrd="0" presId="urn:microsoft.com/office/officeart/2005/8/layout/cycle3"/>
    <dgm:cxn modelId="{520FDC36-F3E1-4535-BC2F-DAA44900FC5A}" type="presParOf" srcId="{CFA0BCF8-F98B-4A29-B3E6-7235A9FE5670}" destId="{5B8DD736-1447-4EEC-B7A3-C496B92D287C}" srcOrd="0" destOrd="0" presId="urn:microsoft.com/office/officeart/2005/8/layout/cycle3"/>
    <dgm:cxn modelId="{1D91E6F0-608E-435B-86B3-5D24456F40F4}" type="presParOf" srcId="{CFA0BCF8-F98B-4A29-B3E6-7235A9FE5670}" destId="{E4844F57-5CB3-4F31-AE33-D9B7E0C6C7FA}" srcOrd="1" destOrd="0" presId="urn:microsoft.com/office/officeart/2005/8/layout/cycle3"/>
    <dgm:cxn modelId="{6C4C1579-0263-4999-A687-41C9862E59E0}" type="presParOf" srcId="{CFA0BCF8-F98B-4A29-B3E6-7235A9FE5670}" destId="{573F919F-FC10-4F3A-B32D-A06403566EAE}" srcOrd="2" destOrd="0" presId="urn:microsoft.com/office/officeart/2005/8/layout/cycle3"/>
    <dgm:cxn modelId="{685BE850-BB76-4C0C-9522-D8F069A27DCA}" type="presParOf" srcId="{CFA0BCF8-F98B-4A29-B3E6-7235A9FE5670}" destId="{CE89477A-7B67-41B7-9BD1-6BF4032BA714}" srcOrd="3" destOrd="0" presId="urn:microsoft.com/office/officeart/2005/8/layout/cycle3"/>
    <dgm:cxn modelId="{4E9C0D93-D42E-427C-93F0-6DB269BAAC40}" type="presParOf" srcId="{CFA0BCF8-F98B-4A29-B3E6-7235A9FE5670}" destId="{277ED31E-52A8-434D-A234-B0084465899B}" srcOrd="4" destOrd="0" presId="urn:microsoft.com/office/officeart/2005/8/layout/cycle3"/>
    <dgm:cxn modelId="{17C3051C-F796-420F-BBE6-9E1065A255D8}" type="presParOf" srcId="{CFA0BCF8-F98B-4A29-B3E6-7235A9FE5670}" destId="{102A8E61-F57E-4206-ACB2-5D2828999859}" srcOrd="5" destOrd="0" presId="urn:microsoft.com/office/officeart/2005/8/layout/cycle3"/>
    <dgm:cxn modelId="{75AD400A-1235-4EB1-BB50-1CE744172E72}" type="presParOf" srcId="{CFA0BCF8-F98B-4A29-B3E6-7235A9FE5670}" destId="{DAB8FBD1-B993-45F0-91BE-6DA9BDC8FB31}" srcOrd="6" destOrd="0" presId="urn:microsoft.com/office/officeart/2005/8/layout/cycle3"/>
    <dgm:cxn modelId="{355305EE-D110-4754-9640-DD48A74B7069}" type="presParOf" srcId="{CFA0BCF8-F98B-4A29-B3E6-7235A9FE5670}" destId="{727703C6-AA29-4633-B6DF-23F7EF5DE727}" srcOrd="7" destOrd="0" presId="urn:microsoft.com/office/officeart/2005/8/layout/cycle3"/>
    <dgm:cxn modelId="{C4119B5F-B918-489B-9DD0-45C0794FCF5F}" type="presParOf" srcId="{CFA0BCF8-F98B-4A29-B3E6-7235A9FE5670}" destId="{95587066-4E62-4329-B160-ECB94ED51F3B}" srcOrd="8" destOrd="0" presId="urn:microsoft.com/office/officeart/2005/8/layout/cycle3"/>
    <dgm:cxn modelId="{20EC9B92-BEC8-4799-A4EA-D90C5C1B7595}" type="presParOf" srcId="{CFA0BCF8-F98B-4A29-B3E6-7235A9FE5670}" destId="{7B47C8A1-0D19-446A-A6FC-6F92C0088465}" srcOrd="9"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391822-E381-4713-B3EA-B1D906F639C9}" type="doc">
      <dgm:prSet loTypeId="urn:microsoft.com/office/officeart/2005/8/layout/cycle4" loCatId="cycle" qsTypeId="urn:microsoft.com/office/officeart/2005/8/quickstyle/simple1" qsCatId="simple" csTypeId="urn:microsoft.com/office/officeart/2005/8/colors/colorful5" csCatId="colorful" phldr="1"/>
      <dgm:spPr/>
      <dgm:t>
        <a:bodyPr/>
        <a:lstStyle/>
        <a:p>
          <a:endParaRPr lang="es-ES"/>
        </a:p>
      </dgm:t>
    </dgm:pt>
    <dgm:pt modelId="{8EF5DDD3-65B9-47A9-B190-A0455FCA6840}">
      <dgm:prSet phldrT="[Texto]" custT="1"/>
      <dgm:spPr>
        <a:solidFill>
          <a:srgbClr val="CCECFF"/>
        </a:solidFill>
      </dgm:spPr>
      <dgm:t>
        <a:bodyPr/>
        <a:lstStyle/>
        <a:p>
          <a:pPr algn="ctr"/>
          <a:r>
            <a:rPr lang="es-ES" sz="1800" b="0" dirty="0" smtClean="0">
              <a:solidFill>
                <a:schemeClr val="tx1"/>
              </a:solidFill>
              <a:latin typeface="Arial Narrow" panose="020B0606020202030204" pitchFamily="34" charset="0"/>
              <a:cs typeface="Arial" panose="020B0604020202020204" pitchFamily="34" charset="0"/>
            </a:rPr>
            <a:t>26 niños </a:t>
          </a:r>
        </a:p>
        <a:p>
          <a:pPr algn="ctr"/>
          <a:r>
            <a:rPr lang="es-ES" sz="1800" b="0" dirty="0" smtClean="0">
              <a:solidFill>
                <a:schemeClr val="tx1"/>
              </a:solidFill>
              <a:latin typeface="Arial Narrow" panose="020B0606020202030204" pitchFamily="34" charset="0"/>
              <a:cs typeface="Arial" panose="020B0604020202020204" pitchFamily="34" charset="0"/>
            </a:rPr>
            <a:t>Aula "A"</a:t>
          </a:r>
        </a:p>
        <a:p>
          <a:pPr algn="ctr"/>
          <a:endParaRPr lang="es-ES" sz="1800" b="0" dirty="0" smtClean="0">
            <a:solidFill>
              <a:schemeClr val="tx1"/>
            </a:solidFill>
            <a:latin typeface="Arial Narrow" panose="020B0606020202030204" pitchFamily="34" charset="0"/>
            <a:cs typeface="Arial" panose="020B0604020202020204" pitchFamily="34" charset="0"/>
          </a:endParaRPr>
        </a:p>
        <a:p>
          <a:pPr algn="ctr"/>
          <a:endParaRPr lang="es-ES" sz="1800" b="0" dirty="0" smtClean="0">
            <a:solidFill>
              <a:schemeClr val="tx1"/>
            </a:solidFill>
            <a:latin typeface="Arial Narrow" panose="020B0606020202030204" pitchFamily="34" charset="0"/>
            <a:cs typeface="Arial" panose="020B0604020202020204" pitchFamily="34" charset="0"/>
          </a:endParaRPr>
        </a:p>
        <a:p>
          <a:pPr algn="ctr"/>
          <a:endParaRPr lang="es-ES" sz="1800" b="1" dirty="0">
            <a:solidFill>
              <a:schemeClr val="tx1"/>
            </a:solidFill>
            <a:latin typeface="Arial Narrow" panose="020B0606020202030204" pitchFamily="34" charset="0"/>
            <a:cs typeface="Arial" panose="020B0604020202020204" pitchFamily="34" charset="0"/>
          </a:endParaRPr>
        </a:p>
      </dgm:t>
    </dgm:pt>
    <dgm:pt modelId="{88A03E2F-1DEB-4D3B-A20F-B0FA738A66E3}" type="parTrans" cxnId="{18D51347-0B27-49D7-A7F2-DE932B8FF323}">
      <dgm:prSet/>
      <dgm:spPr/>
      <dgm:t>
        <a:bodyPr/>
        <a:lstStyle/>
        <a:p>
          <a:endParaRPr lang="es-ES" sz="1800" b="1">
            <a:solidFill>
              <a:schemeClr val="tx1"/>
            </a:solidFill>
            <a:latin typeface="Arial Narrow" panose="020B0606020202030204" pitchFamily="34" charset="0"/>
            <a:cs typeface="Arial" panose="020B0604020202020204" pitchFamily="34" charset="0"/>
          </a:endParaRPr>
        </a:p>
      </dgm:t>
    </dgm:pt>
    <dgm:pt modelId="{0890D59E-108F-471A-9DCC-E5CFE60383E2}" type="sibTrans" cxnId="{18D51347-0B27-49D7-A7F2-DE932B8FF323}">
      <dgm:prSet/>
      <dgm:spPr/>
      <dgm:t>
        <a:bodyPr/>
        <a:lstStyle/>
        <a:p>
          <a:endParaRPr lang="es-ES" sz="1800" b="1">
            <a:solidFill>
              <a:schemeClr val="tx1"/>
            </a:solidFill>
            <a:latin typeface="Arial Narrow" panose="020B0606020202030204" pitchFamily="34" charset="0"/>
            <a:cs typeface="Arial" panose="020B0604020202020204" pitchFamily="34" charset="0"/>
          </a:endParaRPr>
        </a:p>
      </dgm:t>
    </dgm:pt>
    <dgm:pt modelId="{9E89405E-AF7E-48B3-9C0A-0854100C3CC4}">
      <dgm:prSet phldrT="[Texto]" custT="1"/>
      <dgm:spPr>
        <a:solidFill>
          <a:srgbClr val="FFFF66"/>
        </a:solidFill>
      </dgm:spPr>
      <dgm:t>
        <a:bodyPr/>
        <a:lstStyle/>
        <a:p>
          <a:r>
            <a:rPr lang="es-ES" sz="1800" b="0" dirty="0" smtClean="0">
              <a:solidFill>
                <a:schemeClr val="tx1"/>
              </a:solidFill>
              <a:latin typeface="Arial Narrow" panose="020B0606020202030204" pitchFamily="34" charset="0"/>
              <a:cs typeface="Arial" panose="020B0604020202020204" pitchFamily="34" charset="0"/>
            </a:rPr>
            <a:t>25 niños</a:t>
          </a:r>
        </a:p>
        <a:p>
          <a:r>
            <a:rPr lang="es-ES" sz="1800" b="0" dirty="0" smtClean="0">
              <a:solidFill>
                <a:schemeClr val="tx1"/>
              </a:solidFill>
              <a:latin typeface="Arial Narrow" panose="020B0606020202030204" pitchFamily="34" charset="0"/>
              <a:cs typeface="Arial" panose="020B0604020202020204" pitchFamily="34" charset="0"/>
            </a:rPr>
            <a:t> Aula "B"</a:t>
          </a:r>
        </a:p>
        <a:p>
          <a:endParaRPr lang="es-ES" sz="1800" b="0" dirty="0" smtClean="0">
            <a:solidFill>
              <a:schemeClr val="tx1"/>
            </a:solidFill>
            <a:latin typeface="Arial Narrow" panose="020B0606020202030204" pitchFamily="34" charset="0"/>
            <a:cs typeface="Arial" panose="020B0604020202020204" pitchFamily="34" charset="0"/>
          </a:endParaRPr>
        </a:p>
        <a:p>
          <a:endParaRPr lang="es-ES" sz="1800" b="0" dirty="0" smtClean="0">
            <a:solidFill>
              <a:schemeClr val="tx1"/>
            </a:solidFill>
            <a:latin typeface="Arial Narrow" panose="020B0606020202030204" pitchFamily="34" charset="0"/>
            <a:cs typeface="Arial" panose="020B0604020202020204" pitchFamily="34" charset="0"/>
          </a:endParaRPr>
        </a:p>
        <a:p>
          <a:endParaRPr lang="es-ES" sz="1800" b="1" dirty="0">
            <a:solidFill>
              <a:schemeClr val="tx1"/>
            </a:solidFill>
            <a:latin typeface="Arial Narrow" panose="020B0606020202030204" pitchFamily="34" charset="0"/>
            <a:cs typeface="Arial" panose="020B0604020202020204" pitchFamily="34" charset="0"/>
          </a:endParaRPr>
        </a:p>
      </dgm:t>
    </dgm:pt>
    <dgm:pt modelId="{2362BC32-0FE9-492E-8928-8ABCCA0A8386}" type="parTrans" cxnId="{E1BBF638-C38A-404D-9EB6-EFDAA5DE97A0}">
      <dgm:prSet/>
      <dgm:spPr/>
      <dgm:t>
        <a:bodyPr/>
        <a:lstStyle/>
        <a:p>
          <a:endParaRPr lang="es-ES" sz="1800" b="1">
            <a:solidFill>
              <a:schemeClr val="tx1"/>
            </a:solidFill>
            <a:latin typeface="Arial Narrow" panose="020B0606020202030204" pitchFamily="34" charset="0"/>
            <a:cs typeface="Arial" panose="020B0604020202020204" pitchFamily="34" charset="0"/>
          </a:endParaRPr>
        </a:p>
      </dgm:t>
    </dgm:pt>
    <dgm:pt modelId="{7B831965-8204-46B5-ADCB-288EA5E24774}" type="sibTrans" cxnId="{E1BBF638-C38A-404D-9EB6-EFDAA5DE97A0}">
      <dgm:prSet/>
      <dgm:spPr/>
      <dgm:t>
        <a:bodyPr/>
        <a:lstStyle/>
        <a:p>
          <a:endParaRPr lang="es-ES" sz="1800" b="1">
            <a:solidFill>
              <a:schemeClr val="tx1"/>
            </a:solidFill>
            <a:latin typeface="Arial Narrow" panose="020B0606020202030204" pitchFamily="34" charset="0"/>
            <a:cs typeface="Arial" panose="020B0604020202020204" pitchFamily="34" charset="0"/>
          </a:endParaRPr>
        </a:p>
      </dgm:t>
    </dgm:pt>
    <dgm:pt modelId="{539855D6-BE00-4543-9099-11C132A61BA1}">
      <dgm:prSet phldrT="[Texto]" custT="1"/>
      <dgm:spPr>
        <a:solidFill>
          <a:schemeClr val="accent2">
            <a:lumMod val="60000"/>
            <a:lumOff val="40000"/>
          </a:schemeClr>
        </a:solidFill>
      </dgm:spPr>
      <dgm:t>
        <a:bodyPr/>
        <a:lstStyle/>
        <a:p>
          <a:pPr algn="ctr"/>
          <a:endParaRPr lang="es-ES" sz="1800" b="1" dirty="0" smtClean="0">
            <a:solidFill>
              <a:schemeClr val="tx1"/>
            </a:solidFill>
            <a:latin typeface="Arial Narrow" panose="020B0606020202030204" pitchFamily="34" charset="0"/>
            <a:cs typeface="Arial" panose="020B0604020202020204" pitchFamily="34" charset="0"/>
          </a:endParaRPr>
        </a:p>
        <a:p>
          <a:pPr algn="ctr"/>
          <a:r>
            <a:rPr lang="es-ES" sz="1800" b="0" dirty="0" smtClean="0">
              <a:solidFill>
                <a:schemeClr val="tx1"/>
              </a:solidFill>
              <a:latin typeface="Arial Narrow" panose="020B0606020202030204" pitchFamily="34" charset="0"/>
              <a:cs typeface="Arial" panose="020B0604020202020204" pitchFamily="34" charset="0"/>
            </a:rPr>
            <a:t>25 niños </a:t>
          </a:r>
        </a:p>
        <a:p>
          <a:pPr algn="ctr"/>
          <a:r>
            <a:rPr lang="es-ES" sz="1800" b="0" dirty="0" smtClean="0">
              <a:solidFill>
                <a:schemeClr val="tx1"/>
              </a:solidFill>
              <a:latin typeface="Arial Narrow" panose="020B0606020202030204" pitchFamily="34" charset="0"/>
              <a:cs typeface="Arial" panose="020B0604020202020204" pitchFamily="34" charset="0"/>
            </a:rPr>
            <a:t>Aula "B"</a:t>
          </a:r>
          <a:endParaRPr lang="es-ES" sz="1800" b="0" dirty="0">
            <a:solidFill>
              <a:schemeClr val="tx1"/>
            </a:solidFill>
            <a:latin typeface="Arial Narrow" panose="020B0606020202030204" pitchFamily="34" charset="0"/>
            <a:cs typeface="Arial" panose="020B0604020202020204" pitchFamily="34" charset="0"/>
          </a:endParaRPr>
        </a:p>
      </dgm:t>
    </dgm:pt>
    <dgm:pt modelId="{80624B0F-A136-4309-9276-9DB06A881B79}" type="parTrans" cxnId="{A3D2C19A-5159-4016-887D-5CC44EB1CCA3}">
      <dgm:prSet/>
      <dgm:spPr/>
      <dgm:t>
        <a:bodyPr/>
        <a:lstStyle/>
        <a:p>
          <a:endParaRPr lang="es-ES" sz="1800" b="1">
            <a:solidFill>
              <a:schemeClr val="tx1"/>
            </a:solidFill>
            <a:latin typeface="Arial Narrow" panose="020B0606020202030204" pitchFamily="34" charset="0"/>
            <a:cs typeface="Arial" panose="020B0604020202020204" pitchFamily="34" charset="0"/>
          </a:endParaRPr>
        </a:p>
      </dgm:t>
    </dgm:pt>
    <dgm:pt modelId="{7CE4533E-3EFC-48C4-A0AA-8AB6C2C0A916}" type="sibTrans" cxnId="{A3D2C19A-5159-4016-887D-5CC44EB1CCA3}">
      <dgm:prSet/>
      <dgm:spPr/>
      <dgm:t>
        <a:bodyPr/>
        <a:lstStyle/>
        <a:p>
          <a:endParaRPr lang="es-ES" sz="1800" b="1">
            <a:solidFill>
              <a:schemeClr val="tx1"/>
            </a:solidFill>
            <a:latin typeface="Arial Narrow" panose="020B0606020202030204" pitchFamily="34" charset="0"/>
            <a:cs typeface="Arial" panose="020B0604020202020204" pitchFamily="34" charset="0"/>
          </a:endParaRPr>
        </a:p>
      </dgm:t>
    </dgm:pt>
    <dgm:pt modelId="{E4F17ABF-59AE-4854-B438-B1B7371ECB4F}">
      <dgm:prSet phldrT="[Texto]" custT="1"/>
      <dgm:spPr>
        <a:solidFill>
          <a:srgbClr val="99FF99"/>
        </a:solidFill>
      </dgm:spPr>
      <dgm:t>
        <a:bodyPr/>
        <a:lstStyle/>
        <a:p>
          <a:pPr algn="l"/>
          <a:endParaRPr lang="es-ES" sz="1800" b="1" dirty="0" smtClean="0">
            <a:solidFill>
              <a:schemeClr val="tx1"/>
            </a:solidFill>
            <a:latin typeface="Arial Narrow" panose="020B0606020202030204" pitchFamily="34" charset="0"/>
            <a:cs typeface="Arial" panose="020B0604020202020204" pitchFamily="34" charset="0"/>
          </a:endParaRPr>
        </a:p>
        <a:p>
          <a:pPr algn="ctr"/>
          <a:r>
            <a:rPr lang="es-ES" sz="1800" b="0" dirty="0" smtClean="0">
              <a:solidFill>
                <a:schemeClr val="tx1"/>
              </a:solidFill>
              <a:latin typeface="Arial Narrow" panose="020B0606020202030204" pitchFamily="34" charset="0"/>
              <a:cs typeface="Arial" panose="020B0604020202020204" pitchFamily="34" charset="0"/>
            </a:rPr>
            <a:t>25 niños</a:t>
          </a:r>
        </a:p>
        <a:p>
          <a:pPr algn="ctr"/>
          <a:r>
            <a:rPr lang="es-ES" sz="1800" b="0" dirty="0" smtClean="0">
              <a:solidFill>
                <a:schemeClr val="tx1"/>
              </a:solidFill>
              <a:latin typeface="Arial Narrow" panose="020B0606020202030204" pitchFamily="34" charset="0"/>
              <a:cs typeface="Arial" panose="020B0604020202020204" pitchFamily="34" charset="0"/>
            </a:rPr>
            <a:t>Aula "A"</a:t>
          </a:r>
          <a:endParaRPr lang="es-ES" sz="1800" b="0" dirty="0">
            <a:solidFill>
              <a:schemeClr val="tx1"/>
            </a:solidFill>
            <a:latin typeface="Arial Narrow" panose="020B0606020202030204" pitchFamily="34" charset="0"/>
            <a:cs typeface="Arial" panose="020B0604020202020204" pitchFamily="34" charset="0"/>
          </a:endParaRPr>
        </a:p>
      </dgm:t>
    </dgm:pt>
    <dgm:pt modelId="{0D5E6398-5B09-4354-9029-3CC07B5BDF2C}" type="parTrans" cxnId="{ACA277E4-FE06-4DE1-9A9D-96B5CE9AE9E9}">
      <dgm:prSet/>
      <dgm:spPr/>
      <dgm:t>
        <a:bodyPr/>
        <a:lstStyle/>
        <a:p>
          <a:endParaRPr lang="es-ES" sz="1800" b="1">
            <a:solidFill>
              <a:schemeClr val="tx1"/>
            </a:solidFill>
            <a:latin typeface="Arial Narrow" panose="020B0606020202030204" pitchFamily="34" charset="0"/>
            <a:cs typeface="Arial" panose="020B0604020202020204" pitchFamily="34" charset="0"/>
          </a:endParaRPr>
        </a:p>
      </dgm:t>
    </dgm:pt>
    <dgm:pt modelId="{F7AACF92-3615-40C3-AC3E-566DD2AB3B0C}" type="sibTrans" cxnId="{ACA277E4-FE06-4DE1-9A9D-96B5CE9AE9E9}">
      <dgm:prSet/>
      <dgm:spPr/>
      <dgm:t>
        <a:bodyPr/>
        <a:lstStyle/>
        <a:p>
          <a:endParaRPr lang="es-ES" sz="1800" b="1">
            <a:solidFill>
              <a:schemeClr val="tx1"/>
            </a:solidFill>
            <a:latin typeface="Arial Narrow" panose="020B0606020202030204" pitchFamily="34" charset="0"/>
            <a:cs typeface="Arial" panose="020B0604020202020204" pitchFamily="34" charset="0"/>
          </a:endParaRPr>
        </a:p>
      </dgm:t>
    </dgm:pt>
    <dgm:pt modelId="{52869F63-334B-4392-8AF9-F4CAD1E1FA50}" type="pres">
      <dgm:prSet presAssocID="{F3391822-E381-4713-B3EA-B1D906F639C9}" presName="cycleMatrixDiagram" presStyleCnt="0">
        <dgm:presLayoutVars>
          <dgm:chMax val="1"/>
          <dgm:dir/>
          <dgm:animLvl val="lvl"/>
          <dgm:resizeHandles val="exact"/>
        </dgm:presLayoutVars>
      </dgm:prSet>
      <dgm:spPr/>
      <dgm:t>
        <a:bodyPr/>
        <a:lstStyle/>
        <a:p>
          <a:endParaRPr lang="es-ES"/>
        </a:p>
      </dgm:t>
    </dgm:pt>
    <dgm:pt modelId="{7356DFE2-AC2F-4FAF-B371-EBDA57B5D141}" type="pres">
      <dgm:prSet presAssocID="{F3391822-E381-4713-B3EA-B1D906F639C9}" presName="children" presStyleCnt="0"/>
      <dgm:spPr/>
      <dgm:t>
        <a:bodyPr/>
        <a:lstStyle/>
        <a:p>
          <a:endParaRPr lang="es-ES"/>
        </a:p>
      </dgm:t>
    </dgm:pt>
    <dgm:pt modelId="{60900366-FEDB-4999-A92E-2FB5C532B22C}" type="pres">
      <dgm:prSet presAssocID="{F3391822-E381-4713-B3EA-B1D906F639C9}" presName="childPlaceholder" presStyleCnt="0"/>
      <dgm:spPr/>
      <dgm:t>
        <a:bodyPr/>
        <a:lstStyle/>
        <a:p>
          <a:endParaRPr lang="es-ES"/>
        </a:p>
      </dgm:t>
    </dgm:pt>
    <dgm:pt modelId="{6AA1797A-6AA7-49D6-BA34-CBF8989B4347}" type="pres">
      <dgm:prSet presAssocID="{F3391822-E381-4713-B3EA-B1D906F639C9}" presName="circle" presStyleCnt="0"/>
      <dgm:spPr/>
      <dgm:t>
        <a:bodyPr/>
        <a:lstStyle/>
        <a:p>
          <a:endParaRPr lang="es-ES"/>
        </a:p>
      </dgm:t>
    </dgm:pt>
    <dgm:pt modelId="{7A09C1E3-BB95-41E8-AA21-3B796A4E5E2C}" type="pres">
      <dgm:prSet presAssocID="{F3391822-E381-4713-B3EA-B1D906F639C9}" presName="quadrant1" presStyleLbl="node1" presStyleIdx="0" presStyleCnt="4">
        <dgm:presLayoutVars>
          <dgm:chMax val="1"/>
          <dgm:bulletEnabled val="1"/>
        </dgm:presLayoutVars>
      </dgm:prSet>
      <dgm:spPr/>
      <dgm:t>
        <a:bodyPr/>
        <a:lstStyle/>
        <a:p>
          <a:endParaRPr lang="es-ES"/>
        </a:p>
      </dgm:t>
    </dgm:pt>
    <dgm:pt modelId="{F1812975-1EC0-4E39-A59B-F86146DAA2E4}" type="pres">
      <dgm:prSet presAssocID="{F3391822-E381-4713-B3EA-B1D906F639C9}" presName="quadrant2" presStyleLbl="node1" presStyleIdx="1" presStyleCnt="4">
        <dgm:presLayoutVars>
          <dgm:chMax val="1"/>
          <dgm:bulletEnabled val="1"/>
        </dgm:presLayoutVars>
      </dgm:prSet>
      <dgm:spPr/>
      <dgm:t>
        <a:bodyPr/>
        <a:lstStyle/>
        <a:p>
          <a:endParaRPr lang="es-ES"/>
        </a:p>
      </dgm:t>
    </dgm:pt>
    <dgm:pt modelId="{47B24428-9795-4D6C-9F45-CE5B665F3608}" type="pres">
      <dgm:prSet presAssocID="{F3391822-E381-4713-B3EA-B1D906F639C9}" presName="quadrant3" presStyleLbl="node1" presStyleIdx="2" presStyleCnt="4">
        <dgm:presLayoutVars>
          <dgm:chMax val="1"/>
          <dgm:bulletEnabled val="1"/>
        </dgm:presLayoutVars>
      </dgm:prSet>
      <dgm:spPr/>
      <dgm:t>
        <a:bodyPr/>
        <a:lstStyle/>
        <a:p>
          <a:endParaRPr lang="es-ES"/>
        </a:p>
      </dgm:t>
    </dgm:pt>
    <dgm:pt modelId="{5349CE25-6A75-4933-86D7-BAC4D1F8F8A9}" type="pres">
      <dgm:prSet presAssocID="{F3391822-E381-4713-B3EA-B1D906F639C9}" presName="quadrant4" presStyleLbl="node1" presStyleIdx="3" presStyleCnt="4">
        <dgm:presLayoutVars>
          <dgm:chMax val="1"/>
          <dgm:bulletEnabled val="1"/>
        </dgm:presLayoutVars>
      </dgm:prSet>
      <dgm:spPr/>
      <dgm:t>
        <a:bodyPr/>
        <a:lstStyle/>
        <a:p>
          <a:endParaRPr lang="es-ES"/>
        </a:p>
      </dgm:t>
    </dgm:pt>
    <dgm:pt modelId="{C8B75FDF-42E3-44D8-ABA9-0F31E52AE6F6}" type="pres">
      <dgm:prSet presAssocID="{F3391822-E381-4713-B3EA-B1D906F639C9}" presName="quadrantPlaceholder" presStyleCnt="0"/>
      <dgm:spPr/>
      <dgm:t>
        <a:bodyPr/>
        <a:lstStyle/>
        <a:p>
          <a:endParaRPr lang="es-ES"/>
        </a:p>
      </dgm:t>
    </dgm:pt>
    <dgm:pt modelId="{269F032B-60DB-48ED-BBCB-A4CE5B225DF8}" type="pres">
      <dgm:prSet presAssocID="{F3391822-E381-4713-B3EA-B1D906F639C9}" presName="center1" presStyleLbl="fgShp" presStyleIdx="0" presStyleCnt="2"/>
      <dgm:spPr/>
      <dgm:t>
        <a:bodyPr/>
        <a:lstStyle/>
        <a:p>
          <a:endParaRPr lang="es-ES"/>
        </a:p>
      </dgm:t>
    </dgm:pt>
    <dgm:pt modelId="{AAA98AC9-DC81-441C-90C2-03387438A442}" type="pres">
      <dgm:prSet presAssocID="{F3391822-E381-4713-B3EA-B1D906F639C9}" presName="center2" presStyleLbl="fgShp" presStyleIdx="1" presStyleCnt="2"/>
      <dgm:spPr/>
      <dgm:t>
        <a:bodyPr/>
        <a:lstStyle/>
        <a:p>
          <a:endParaRPr lang="es-ES"/>
        </a:p>
      </dgm:t>
    </dgm:pt>
  </dgm:ptLst>
  <dgm:cxnLst>
    <dgm:cxn modelId="{5857A1F8-C0B9-4361-818D-B05B69A82FD9}" type="presOf" srcId="{9E89405E-AF7E-48B3-9C0A-0854100C3CC4}" destId="{F1812975-1EC0-4E39-A59B-F86146DAA2E4}" srcOrd="0" destOrd="0" presId="urn:microsoft.com/office/officeart/2005/8/layout/cycle4"/>
    <dgm:cxn modelId="{18D51347-0B27-49D7-A7F2-DE932B8FF323}" srcId="{F3391822-E381-4713-B3EA-B1D906F639C9}" destId="{8EF5DDD3-65B9-47A9-B190-A0455FCA6840}" srcOrd="0" destOrd="0" parTransId="{88A03E2F-1DEB-4D3B-A20F-B0FA738A66E3}" sibTransId="{0890D59E-108F-471A-9DCC-E5CFE60383E2}"/>
    <dgm:cxn modelId="{E1BBF638-C38A-404D-9EB6-EFDAA5DE97A0}" srcId="{F3391822-E381-4713-B3EA-B1D906F639C9}" destId="{9E89405E-AF7E-48B3-9C0A-0854100C3CC4}" srcOrd="1" destOrd="0" parTransId="{2362BC32-0FE9-492E-8928-8ABCCA0A8386}" sibTransId="{7B831965-8204-46B5-ADCB-288EA5E24774}"/>
    <dgm:cxn modelId="{B0CC091E-F42E-4ED3-8E06-C0007ED60C8D}" type="presOf" srcId="{F3391822-E381-4713-B3EA-B1D906F639C9}" destId="{52869F63-334B-4392-8AF9-F4CAD1E1FA50}" srcOrd="0" destOrd="0" presId="urn:microsoft.com/office/officeart/2005/8/layout/cycle4"/>
    <dgm:cxn modelId="{C9C9E2FE-4784-482D-A418-7E1E32B52533}" type="presOf" srcId="{539855D6-BE00-4543-9099-11C132A61BA1}" destId="{47B24428-9795-4D6C-9F45-CE5B665F3608}" srcOrd="0" destOrd="0" presId="urn:microsoft.com/office/officeart/2005/8/layout/cycle4"/>
    <dgm:cxn modelId="{A3D2C19A-5159-4016-887D-5CC44EB1CCA3}" srcId="{F3391822-E381-4713-B3EA-B1D906F639C9}" destId="{539855D6-BE00-4543-9099-11C132A61BA1}" srcOrd="2" destOrd="0" parTransId="{80624B0F-A136-4309-9276-9DB06A881B79}" sibTransId="{7CE4533E-3EFC-48C4-A0AA-8AB6C2C0A916}"/>
    <dgm:cxn modelId="{ACA277E4-FE06-4DE1-9A9D-96B5CE9AE9E9}" srcId="{F3391822-E381-4713-B3EA-B1D906F639C9}" destId="{E4F17ABF-59AE-4854-B438-B1B7371ECB4F}" srcOrd="3" destOrd="0" parTransId="{0D5E6398-5B09-4354-9029-3CC07B5BDF2C}" sibTransId="{F7AACF92-3615-40C3-AC3E-566DD2AB3B0C}"/>
    <dgm:cxn modelId="{3EA5914D-5AF6-4457-9EB3-9B822FA3FE8B}" type="presOf" srcId="{8EF5DDD3-65B9-47A9-B190-A0455FCA6840}" destId="{7A09C1E3-BB95-41E8-AA21-3B796A4E5E2C}" srcOrd="0" destOrd="0" presId="urn:microsoft.com/office/officeart/2005/8/layout/cycle4"/>
    <dgm:cxn modelId="{17F3A1B0-B228-4754-AEDD-03A39D4E0DB3}" type="presOf" srcId="{E4F17ABF-59AE-4854-B438-B1B7371ECB4F}" destId="{5349CE25-6A75-4933-86D7-BAC4D1F8F8A9}" srcOrd="0" destOrd="0" presId="urn:microsoft.com/office/officeart/2005/8/layout/cycle4"/>
    <dgm:cxn modelId="{F3C15B39-EDE2-4682-A94B-1CEE64A04908}" type="presParOf" srcId="{52869F63-334B-4392-8AF9-F4CAD1E1FA50}" destId="{7356DFE2-AC2F-4FAF-B371-EBDA57B5D141}" srcOrd="0" destOrd="0" presId="urn:microsoft.com/office/officeart/2005/8/layout/cycle4"/>
    <dgm:cxn modelId="{EDEC2364-648C-4E4F-A3E5-B2983BD7F2E9}" type="presParOf" srcId="{7356DFE2-AC2F-4FAF-B371-EBDA57B5D141}" destId="{60900366-FEDB-4999-A92E-2FB5C532B22C}" srcOrd="0" destOrd="0" presId="urn:microsoft.com/office/officeart/2005/8/layout/cycle4"/>
    <dgm:cxn modelId="{47A81E41-7114-468E-86AA-E336F711541E}" type="presParOf" srcId="{52869F63-334B-4392-8AF9-F4CAD1E1FA50}" destId="{6AA1797A-6AA7-49D6-BA34-CBF8989B4347}" srcOrd="1" destOrd="0" presId="urn:microsoft.com/office/officeart/2005/8/layout/cycle4"/>
    <dgm:cxn modelId="{48D4A850-2634-448B-A7FB-116CE670E69C}" type="presParOf" srcId="{6AA1797A-6AA7-49D6-BA34-CBF8989B4347}" destId="{7A09C1E3-BB95-41E8-AA21-3B796A4E5E2C}" srcOrd="0" destOrd="0" presId="urn:microsoft.com/office/officeart/2005/8/layout/cycle4"/>
    <dgm:cxn modelId="{03897CAC-6F09-4642-B23F-6E8E5DDEBE05}" type="presParOf" srcId="{6AA1797A-6AA7-49D6-BA34-CBF8989B4347}" destId="{F1812975-1EC0-4E39-A59B-F86146DAA2E4}" srcOrd="1" destOrd="0" presId="urn:microsoft.com/office/officeart/2005/8/layout/cycle4"/>
    <dgm:cxn modelId="{373AE33C-80D9-43E6-9E2A-55BDD9A2B8E1}" type="presParOf" srcId="{6AA1797A-6AA7-49D6-BA34-CBF8989B4347}" destId="{47B24428-9795-4D6C-9F45-CE5B665F3608}" srcOrd="2" destOrd="0" presId="urn:microsoft.com/office/officeart/2005/8/layout/cycle4"/>
    <dgm:cxn modelId="{289FB1CD-7162-4C93-AB68-F0FC4350C1D2}" type="presParOf" srcId="{6AA1797A-6AA7-49D6-BA34-CBF8989B4347}" destId="{5349CE25-6A75-4933-86D7-BAC4D1F8F8A9}" srcOrd="3" destOrd="0" presId="urn:microsoft.com/office/officeart/2005/8/layout/cycle4"/>
    <dgm:cxn modelId="{9AD5E9C6-950A-4EE5-9590-09676C73AF12}" type="presParOf" srcId="{6AA1797A-6AA7-49D6-BA34-CBF8989B4347}" destId="{C8B75FDF-42E3-44D8-ABA9-0F31E52AE6F6}" srcOrd="4" destOrd="0" presId="urn:microsoft.com/office/officeart/2005/8/layout/cycle4"/>
    <dgm:cxn modelId="{162E5353-23DA-4281-89E9-1FF37C7907EC}" type="presParOf" srcId="{52869F63-334B-4392-8AF9-F4CAD1E1FA50}" destId="{269F032B-60DB-48ED-BBCB-A4CE5B225DF8}" srcOrd="2" destOrd="0" presId="urn:microsoft.com/office/officeart/2005/8/layout/cycle4"/>
    <dgm:cxn modelId="{09DBFAA5-56A7-416F-B8A4-68812054E50B}" type="presParOf" srcId="{52869F63-334B-4392-8AF9-F4CAD1E1FA50}" destId="{AAA98AC9-DC81-441C-90C2-03387438A442}"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B203CE8-A006-4451-AD50-7496434BEB65}" type="doc">
      <dgm:prSet loTypeId="urn:microsoft.com/office/officeart/2005/8/layout/StepDownProcess" loCatId="process" qsTypeId="urn:microsoft.com/office/officeart/2005/8/quickstyle/simple1" qsCatId="simple" csTypeId="urn:microsoft.com/office/officeart/2005/8/colors/colorful4" csCatId="colorful" phldr="1"/>
      <dgm:spPr/>
      <dgm:t>
        <a:bodyPr/>
        <a:lstStyle/>
        <a:p>
          <a:endParaRPr lang="es-ES"/>
        </a:p>
      </dgm:t>
    </dgm:pt>
    <dgm:pt modelId="{0AD35D9C-4153-452B-87E0-CF7CACAB2333}">
      <dgm:prSet phldrT="[Texto]" custT="1"/>
      <dgm:spPr/>
      <dgm:t>
        <a:bodyPr/>
        <a:lstStyle/>
        <a:p>
          <a:r>
            <a:rPr lang="es-EC" sz="1800" dirty="0" smtClean="0">
              <a:solidFill>
                <a:schemeClr val="tx1"/>
              </a:solidFill>
              <a:latin typeface="Arial Narrow" panose="020B0606020202030204" pitchFamily="34" charset="0"/>
            </a:rPr>
            <a:t>Diferentes síntomas en edades tempranas.</a:t>
          </a:r>
          <a:endParaRPr lang="es-ES" sz="1800" dirty="0">
            <a:solidFill>
              <a:schemeClr val="tx1"/>
            </a:solidFill>
            <a:latin typeface="Arial Narrow" panose="020B0606020202030204" pitchFamily="34" charset="0"/>
          </a:endParaRPr>
        </a:p>
      </dgm:t>
    </dgm:pt>
    <dgm:pt modelId="{7FC56871-C5D1-42D7-8C26-9CC3D88F593E}" type="parTrans" cxnId="{A7922566-4EB3-41E9-8F51-EC832DD3EDE8}">
      <dgm:prSet/>
      <dgm:spPr/>
      <dgm:t>
        <a:bodyPr/>
        <a:lstStyle/>
        <a:p>
          <a:endParaRPr lang="es-ES" sz="1800">
            <a:solidFill>
              <a:schemeClr val="tx1"/>
            </a:solidFill>
            <a:latin typeface="Arial Narrow" panose="020B0606020202030204" pitchFamily="34" charset="0"/>
          </a:endParaRPr>
        </a:p>
      </dgm:t>
    </dgm:pt>
    <dgm:pt modelId="{1EB38A75-61B0-4C49-AC3A-C6BF3568E72A}" type="sibTrans" cxnId="{A7922566-4EB3-41E9-8F51-EC832DD3EDE8}">
      <dgm:prSet/>
      <dgm:spPr/>
      <dgm:t>
        <a:bodyPr/>
        <a:lstStyle/>
        <a:p>
          <a:endParaRPr lang="es-ES" sz="1800">
            <a:solidFill>
              <a:schemeClr val="tx1"/>
            </a:solidFill>
            <a:latin typeface="Arial Narrow" panose="020B0606020202030204" pitchFamily="34" charset="0"/>
          </a:endParaRPr>
        </a:p>
      </dgm:t>
    </dgm:pt>
    <dgm:pt modelId="{C028ED49-44A7-479C-BB3F-3DF4E0349B5A}">
      <dgm:prSet phldrT="[Texto]" custT="1"/>
      <dgm:spPr/>
      <dgm:t>
        <a:bodyPr/>
        <a:lstStyle/>
        <a:p>
          <a:r>
            <a:rPr lang="es-EC" sz="1800" dirty="0" smtClean="0">
              <a:solidFill>
                <a:schemeClr val="tx1"/>
              </a:solidFill>
              <a:latin typeface="Arial Narrow" panose="020B0606020202030204" pitchFamily="34" charset="0"/>
            </a:rPr>
            <a:t>Tienen problemas psicosociales, académicos y psicoemocionales</a:t>
          </a:r>
          <a:endParaRPr lang="es-ES" sz="1800" dirty="0">
            <a:solidFill>
              <a:schemeClr val="tx1"/>
            </a:solidFill>
            <a:latin typeface="Arial Narrow" panose="020B0606020202030204" pitchFamily="34" charset="0"/>
          </a:endParaRPr>
        </a:p>
      </dgm:t>
    </dgm:pt>
    <dgm:pt modelId="{5177EC56-2DE1-4125-9F8E-1C12DEEC06D0}" type="parTrans" cxnId="{6CDD1B90-95A5-4678-9081-3D0353D74B2B}">
      <dgm:prSet/>
      <dgm:spPr/>
      <dgm:t>
        <a:bodyPr/>
        <a:lstStyle/>
        <a:p>
          <a:endParaRPr lang="es-ES" sz="1800">
            <a:solidFill>
              <a:schemeClr val="tx1"/>
            </a:solidFill>
            <a:latin typeface="Arial Narrow" panose="020B0606020202030204" pitchFamily="34" charset="0"/>
          </a:endParaRPr>
        </a:p>
      </dgm:t>
    </dgm:pt>
    <dgm:pt modelId="{1FFBFA3A-E607-4FAD-BE7D-7C506CE307EB}" type="sibTrans" cxnId="{6CDD1B90-95A5-4678-9081-3D0353D74B2B}">
      <dgm:prSet/>
      <dgm:spPr/>
      <dgm:t>
        <a:bodyPr/>
        <a:lstStyle/>
        <a:p>
          <a:endParaRPr lang="es-ES" sz="1800">
            <a:solidFill>
              <a:schemeClr val="tx1"/>
            </a:solidFill>
            <a:latin typeface="Arial Narrow" panose="020B0606020202030204" pitchFamily="34" charset="0"/>
          </a:endParaRPr>
        </a:p>
      </dgm:t>
    </dgm:pt>
    <dgm:pt modelId="{DA9D6A83-AF3A-4A31-ACD7-A7F7328993E1}">
      <dgm:prSet phldrT="[Texto]" custT="1"/>
      <dgm:spPr>
        <a:solidFill>
          <a:srgbClr val="FF9999"/>
        </a:solidFill>
      </dgm:spPr>
      <dgm:t>
        <a:bodyPr/>
        <a:lstStyle/>
        <a:p>
          <a:r>
            <a:rPr lang="es-ES" sz="1800" dirty="0" smtClean="0">
              <a:solidFill>
                <a:schemeClr val="tx1"/>
              </a:solidFill>
              <a:latin typeface="Arial Narrow" panose="020B0606020202030204" pitchFamily="34" charset="0"/>
            </a:rPr>
            <a:t>Investigaciones</a:t>
          </a:r>
          <a:r>
            <a:rPr lang="es-ES" sz="1800" baseline="0" dirty="0" smtClean="0">
              <a:solidFill>
                <a:schemeClr val="tx1"/>
              </a:solidFill>
              <a:latin typeface="Arial Narrow" panose="020B0606020202030204" pitchFamily="34" charset="0"/>
            </a:rPr>
            <a:t> de la prevalencia</a:t>
          </a:r>
          <a:endParaRPr lang="es-ES" sz="1800" dirty="0">
            <a:solidFill>
              <a:schemeClr val="tx1"/>
            </a:solidFill>
            <a:latin typeface="Arial Narrow" panose="020B0606020202030204" pitchFamily="34" charset="0"/>
          </a:endParaRPr>
        </a:p>
      </dgm:t>
    </dgm:pt>
    <dgm:pt modelId="{91645188-7C79-4547-BF6B-D393A03420EB}" type="parTrans" cxnId="{0314118F-4370-4FD6-AF49-0F60058E0327}">
      <dgm:prSet/>
      <dgm:spPr/>
      <dgm:t>
        <a:bodyPr/>
        <a:lstStyle/>
        <a:p>
          <a:endParaRPr lang="es-ES" sz="1800">
            <a:solidFill>
              <a:schemeClr val="tx1"/>
            </a:solidFill>
            <a:latin typeface="Arial Narrow" panose="020B0606020202030204" pitchFamily="34" charset="0"/>
          </a:endParaRPr>
        </a:p>
      </dgm:t>
    </dgm:pt>
    <dgm:pt modelId="{E10B9941-E6D3-4D12-A22A-0B29511C485E}" type="sibTrans" cxnId="{0314118F-4370-4FD6-AF49-0F60058E0327}">
      <dgm:prSet/>
      <dgm:spPr/>
      <dgm:t>
        <a:bodyPr/>
        <a:lstStyle/>
        <a:p>
          <a:endParaRPr lang="es-ES" sz="1800">
            <a:solidFill>
              <a:schemeClr val="tx1"/>
            </a:solidFill>
            <a:latin typeface="Arial Narrow" panose="020B0606020202030204" pitchFamily="34" charset="0"/>
          </a:endParaRPr>
        </a:p>
      </dgm:t>
    </dgm:pt>
    <dgm:pt modelId="{418D90AE-0CEB-4840-8369-A9BE79F5E126}">
      <dgm:prSet phldrT="[Texto]" custT="1"/>
      <dgm:spPr/>
      <dgm:t>
        <a:bodyPr/>
        <a:lstStyle/>
        <a:p>
          <a:r>
            <a:rPr lang="es-EC" sz="1800" dirty="0" smtClean="0"/>
            <a:t>Las investigaciones concluyen que la docente tendrá 1 a 2 niños con TDAH en el aula.</a:t>
          </a:r>
          <a:endParaRPr lang="es-ES" sz="1800" dirty="0">
            <a:solidFill>
              <a:schemeClr val="tx1"/>
            </a:solidFill>
            <a:latin typeface="Arial Narrow" panose="020B0606020202030204" pitchFamily="34" charset="0"/>
          </a:endParaRPr>
        </a:p>
      </dgm:t>
    </dgm:pt>
    <dgm:pt modelId="{936B912D-7125-4EAB-A854-90DC17AA9601}" type="parTrans" cxnId="{546B5631-D525-48D6-80D5-85E7E0FC2051}">
      <dgm:prSet/>
      <dgm:spPr/>
      <dgm:t>
        <a:bodyPr/>
        <a:lstStyle/>
        <a:p>
          <a:endParaRPr lang="es-ES" sz="1800">
            <a:solidFill>
              <a:schemeClr val="tx1"/>
            </a:solidFill>
            <a:latin typeface="Arial Narrow" panose="020B0606020202030204" pitchFamily="34" charset="0"/>
          </a:endParaRPr>
        </a:p>
      </dgm:t>
    </dgm:pt>
    <dgm:pt modelId="{01145637-6CE0-4270-A1E6-6704039CDA28}" type="sibTrans" cxnId="{546B5631-D525-48D6-80D5-85E7E0FC2051}">
      <dgm:prSet/>
      <dgm:spPr/>
      <dgm:t>
        <a:bodyPr/>
        <a:lstStyle/>
        <a:p>
          <a:endParaRPr lang="es-ES" sz="1800">
            <a:solidFill>
              <a:schemeClr val="tx1"/>
            </a:solidFill>
            <a:latin typeface="Arial Narrow" panose="020B0606020202030204" pitchFamily="34" charset="0"/>
          </a:endParaRPr>
        </a:p>
      </dgm:t>
    </dgm:pt>
    <dgm:pt modelId="{40796A1C-AEEF-40D1-A2F8-0C7944FCF080}">
      <dgm:prSet phldrT="[Texto]" custT="1"/>
      <dgm:spPr/>
      <dgm:t>
        <a:bodyPr/>
        <a:lstStyle/>
        <a:p>
          <a:r>
            <a:rPr lang="es-MX" sz="1800" dirty="0" smtClean="0">
              <a:solidFill>
                <a:schemeClr val="tx1"/>
              </a:solidFill>
              <a:latin typeface="Arial Narrow" panose="020B0606020202030204" pitchFamily="34" charset="0"/>
            </a:rPr>
            <a:t>(CADAH 2015)</a:t>
          </a:r>
          <a:endParaRPr lang="es-ES" sz="1800" dirty="0">
            <a:solidFill>
              <a:schemeClr val="tx1"/>
            </a:solidFill>
            <a:latin typeface="Arial Narrow" panose="020B0606020202030204" pitchFamily="34" charset="0"/>
          </a:endParaRPr>
        </a:p>
      </dgm:t>
    </dgm:pt>
    <dgm:pt modelId="{88A94060-6A63-4192-B6AE-C237083A6178}" type="sibTrans" cxnId="{ACA9924A-F120-4701-8560-18E7DC223B5E}">
      <dgm:prSet/>
      <dgm:spPr/>
      <dgm:t>
        <a:bodyPr/>
        <a:lstStyle/>
        <a:p>
          <a:endParaRPr lang="es-ES" sz="1800">
            <a:solidFill>
              <a:schemeClr val="tx1"/>
            </a:solidFill>
            <a:latin typeface="Arial Narrow" panose="020B0606020202030204" pitchFamily="34" charset="0"/>
          </a:endParaRPr>
        </a:p>
      </dgm:t>
    </dgm:pt>
    <dgm:pt modelId="{0887ACB0-AD26-4106-9B19-4624EC5929A7}" type="parTrans" cxnId="{ACA9924A-F120-4701-8560-18E7DC223B5E}">
      <dgm:prSet/>
      <dgm:spPr/>
      <dgm:t>
        <a:bodyPr/>
        <a:lstStyle/>
        <a:p>
          <a:endParaRPr lang="es-ES" sz="1800">
            <a:solidFill>
              <a:schemeClr val="tx1"/>
            </a:solidFill>
            <a:latin typeface="Arial Narrow" panose="020B0606020202030204" pitchFamily="34" charset="0"/>
          </a:endParaRPr>
        </a:p>
      </dgm:t>
    </dgm:pt>
    <dgm:pt modelId="{6A294742-C187-4496-B39F-52E9323EB216}">
      <dgm:prSet phldrT="[Texto]" custT="1"/>
      <dgm:spPr/>
      <dgm:t>
        <a:bodyPr/>
        <a:lstStyle/>
        <a:p>
          <a:r>
            <a:rPr lang="es-EC" sz="1800" dirty="0" smtClean="0">
              <a:solidFill>
                <a:schemeClr val="tx1"/>
              </a:solidFill>
              <a:latin typeface="Arial Narrow" panose="020B0606020202030204" pitchFamily="34" charset="0"/>
            </a:rPr>
            <a:t>Problemática en el neurodesarrollo afectando a un 5%-10% a la población infantil.</a:t>
          </a:r>
          <a:endParaRPr lang="es-ES" sz="1800" dirty="0">
            <a:solidFill>
              <a:schemeClr val="tx1"/>
            </a:solidFill>
            <a:latin typeface="Arial Narrow" panose="020B0606020202030204" pitchFamily="34" charset="0"/>
          </a:endParaRPr>
        </a:p>
      </dgm:t>
    </dgm:pt>
    <dgm:pt modelId="{2BD2583F-ADF7-41D1-A273-BD32AA3A7859}" type="sibTrans" cxnId="{FAA61401-5D93-4AB7-905B-AE597E287043}">
      <dgm:prSet/>
      <dgm:spPr/>
      <dgm:t>
        <a:bodyPr/>
        <a:lstStyle/>
        <a:p>
          <a:endParaRPr lang="es-ES" sz="1800">
            <a:solidFill>
              <a:schemeClr val="tx1"/>
            </a:solidFill>
            <a:latin typeface="Arial Narrow" panose="020B0606020202030204" pitchFamily="34" charset="0"/>
          </a:endParaRPr>
        </a:p>
      </dgm:t>
    </dgm:pt>
    <dgm:pt modelId="{5210D734-5E21-4F08-87B2-D60EC0C47CA2}" type="parTrans" cxnId="{FAA61401-5D93-4AB7-905B-AE597E287043}">
      <dgm:prSet/>
      <dgm:spPr/>
      <dgm:t>
        <a:bodyPr/>
        <a:lstStyle/>
        <a:p>
          <a:endParaRPr lang="es-ES" sz="1800">
            <a:solidFill>
              <a:schemeClr val="tx1"/>
            </a:solidFill>
            <a:latin typeface="Arial Narrow" panose="020B0606020202030204" pitchFamily="34" charset="0"/>
          </a:endParaRPr>
        </a:p>
      </dgm:t>
    </dgm:pt>
    <dgm:pt modelId="{300768C4-8C6D-425E-80F9-B4BAA7705DB6}">
      <dgm:prSet phldrT="[Texto]" custT="1"/>
      <dgm:spPr/>
      <dgm:t>
        <a:bodyPr/>
        <a:lstStyle/>
        <a:p>
          <a:endParaRPr lang="es-ES" sz="1800" dirty="0">
            <a:solidFill>
              <a:schemeClr val="tx1"/>
            </a:solidFill>
            <a:latin typeface="Arial Narrow" panose="020B0606020202030204" pitchFamily="34" charset="0"/>
          </a:endParaRPr>
        </a:p>
      </dgm:t>
    </dgm:pt>
    <dgm:pt modelId="{0DADBFDC-D0C8-493C-8973-241027B6527A}" type="parTrans" cxnId="{F26D4735-1C12-47B1-BFF3-6263CF05F4E7}">
      <dgm:prSet/>
      <dgm:spPr/>
      <dgm:t>
        <a:bodyPr/>
        <a:lstStyle/>
        <a:p>
          <a:endParaRPr lang="es-ES" sz="1800">
            <a:solidFill>
              <a:schemeClr val="tx1"/>
            </a:solidFill>
            <a:latin typeface="Arial Narrow" panose="020B0606020202030204" pitchFamily="34" charset="0"/>
          </a:endParaRPr>
        </a:p>
      </dgm:t>
    </dgm:pt>
    <dgm:pt modelId="{0742CA5F-C444-4B71-974F-16C8621B0458}" type="sibTrans" cxnId="{F26D4735-1C12-47B1-BFF3-6263CF05F4E7}">
      <dgm:prSet/>
      <dgm:spPr/>
      <dgm:t>
        <a:bodyPr/>
        <a:lstStyle/>
        <a:p>
          <a:endParaRPr lang="es-ES" sz="1800">
            <a:solidFill>
              <a:schemeClr val="tx1"/>
            </a:solidFill>
            <a:latin typeface="Arial Narrow" panose="020B0606020202030204" pitchFamily="34" charset="0"/>
          </a:endParaRPr>
        </a:p>
      </dgm:t>
    </dgm:pt>
    <dgm:pt modelId="{852A25B7-045F-47A2-884F-6EC187BD517E}">
      <dgm:prSet phldrT="[Texto]" custT="1"/>
      <dgm:spPr/>
      <dgm:t>
        <a:bodyPr/>
        <a:lstStyle/>
        <a:p>
          <a:r>
            <a:rPr lang="es-EC" sz="1800" dirty="0" smtClean="0">
              <a:solidFill>
                <a:schemeClr val="tx1"/>
              </a:solidFill>
              <a:latin typeface="Arial Narrow" panose="020B0606020202030204" pitchFamily="34" charset="0"/>
            </a:rPr>
            <a:t>Ministerio de Educación</a:t>
          </a:r>
          <a:endParaRPr lang="es-ES" sz="1800" dirty="0">
            <a:solidFill>
              <a:schemeClr val="tx1"/>
            </a:solidFill>
            <a:latin typeface="Arial Narrow" panose="020B0606020202030204" pitchFamily="34" charset="0"/>
          </a:endParaRPr>
        </a:p>
      </dgm:t>
    </dgm:pt>
    <dgm:pt modelId="{8987DCB2-82B7-458A-A5E4-9801C8B85660}" type="parTrans" cxnId="{F2BDF9C9-75FE-457A-94C2-263B0D50E577}">
      <dgm:prSet/>
      <dgm:spPr/>
      <dgm:t>
        <a:bodyPr/>
        <a:lstStyle/>
        <a:p>
          <a:endParaRPr lang="es-ES" sz="1800">
            <a:solidFill>
              <a:schemeClr val="tx1"/>
            </a:solidFill>
            <a:latin typeface="Arial Narrow" panose="020B0606020202030204" pitchFamily="34" charset="0"/>
          </a:endParaRPr>
        </a:p>
      </dgm:t>
    </dgm:pt>
    <dgm:pt modelId="{7B377FAF-7CA1-4321-B979-DCBE0B95BB09}" type="sibTrans" cxnId="{F2BDF9C9-75FE-457A-94C2-263B0D50E577}">
      <dgm:prSet/>
      <dgm:spPr/>
      <dgm:t>
        <a:bodyPr/>
        <a:lstStyle/>
        <a:p>
          <a:endParaRPr lang="es-ES" sz="1800">
            <a:solidFill>
              <a:schemeClr val="tx1"/>
            </a:solidFill>
            <a:latin typeface="Arial Narrow" panose="020B0606020202030204" pitchFamily="34" charset="0"/>
          </a:endParaRPr>
        </a:p>
      </dgm:t>
    </dgm:pt>
    <dgm:pt modelId="{9A2CB724-8205-4D3E-B238-437292B2033A}" type="pres">
      <dgm:prSet presAssocID="{3B203CE8-A006-4451-AD50-7496434BEB65}" presName="rootnode" presStyleCnt="0">
        <dgm:presLayoutVars>
          <dgm:chMax/>
          <dgm:chPref/>
          <dgm:dir/>
          <dgm:animLvl val="lvl"/>
        </dgm:presLayoutVars>
      </dgm:prSet>
      <dgm:spPr/>
      <dgm:t>
        <a:bodyPr/>
        <a:lstStyle/>
        <a:p>
          <a:endParaRPr lang="es-ES"/>
        </a:p>
      </dgm:t>
    </dgm:pt>
    <dgm:pt modelId="{9286AD12-E8A0-454B-A440-9BAA920020A5}" type="pres">
      <dgm:prSet presAssocID="{40796A1C-AEEF-40D1-A2F8-0C7944FCF080}" presName="composite" presStyleCnt="0"/>
      <dgm:spPr/>
      <dgm:t>
        <a:bodyPr/>
        <a:lstStyle/>
        <a:p>
          <a:endParaRPr lang="es-ES"/>
        </a:p>
      </dgm:t>
    </dgm:pt>
    <dgm:pt modelId="{C28114F6-570B-49DD-BF3E-354ADE0EADBA}" type="pres">
      <dgm:prSet presAssocID="{40796A1C-AEEF-40D1-A2F8-0C7944FCF080}" presName="bentUpArrow1" presStyleLbl="alignImgPlace1" presStyleIdx="0" presStyleCnt="3" custScaleX="69261" custLinFactNeighborX="-14700" custLinFactNeighborY="-27"/>
      <dgm:spPr/>
      <dgm:t>
        <a:bodyPr/>
        <a:lstStyle/>
        <a:p>
          <a:endParaRPr lang="es-ES"/>
        </a:p>
      </dgm:t>
    </dgm:pt>
    <dgm:pt modelId="{1C293486-580D-4A49-9A72-56EEB66CD9D3}" type="pres">
      <dgm:prSet presAssocID="{40796A1C-AEEF-40D1-A2F8-0C7944FCF080}" presName="ParentText" presStyleLbl="node1" presStyleIdx="0" presStyleCnt="4">
        <dgm:presLayoutVars>
          <dgm:chMax val="1"/>
          <dgm:chPref val="1"/>
          <dgm:bulletEnabled val="1"/>
        </dgm:presLayoutVars>
      </dgm:prSet>
      <dgm:spPr/>
      <dgm:t>
        <a:bodyPr/>
        <a:lstStyle/>
        <a:p>
          <a:endParaRPr lang="es-ES"/>
        </a:p>
      </dgm:t>
    </dgm:pt>
    <dgm:pt modelId="{4739737F-9AA3-4399-AD07-F16FF452D4AA}" type="pres">
      <dgm:prSet presAssocID="{40796A1C-AEEF-40D1-A2F8-0C7944FCF080}" presName="ChildText" presStyleLbl="revTx" presStyleIdx="0" presStyleCnt="4" custScaleX="171942" custLinFactNeighborX="57554" custLinFactNeighborY="-3871">
        <dgm:presLayoutVars>
          <dgm:chMax val="0"/>
          <dgm:chPref val="0"/>
          <dgm:bulletEnabled val="1"/>
        </dgm:presLayoutVars>
      </dgm:prSet>
      <dgm:spPr/>
      <dgm:t>
        <a:bodyPr/>
        <a:lstStyle/>
        <a:p>
          <a:endParaRPr lang="es-ES"/>
        </a:p>
      </dgm:t>
    </dgm:pt>
    <dgm:pt modelId="{8A8DC768-7534-466F-A248-4D876A881AA6}" type="pres">
      <dgm:prSet presAssocID="{88A94060-6A63-4192-B6AE-C237083A6178}" presName="sibTrans" presStyleCnt="0"/>
      <dgm:spPr/>
      <dgm:t>
        <a:bodyPr/>
        <a:lstStyle/>
        <a:p>
          <a:endParaRPr lang="es-ES"/>
        </a:p>
      </dgm:t>
    </dgm:pt>
    <dgm:pt modelId="{94A3A104-2A19-4CDA-8D5A-580D135E7E14}" type="pres">
      <dgm:prSet presAssocID="{0AD35D9C-4153-452B-87E0-CF7CACAB2333}" presName="composite" presStyleCnt="0"/>
      <dgm:spPr/>
      <dgm:t>
        <a:bodyPr/>
        <a:lstStyle/>
        <a:p>
          <a:endParaRPr lang="es-ES"/>
        </a:p>
      </dgm:t>
    </dgm:pt>
    <dgm:pt modelId="{D7FF3275-21A4-4EC7-98B2-79CE375EAFE4}" type="pres">
      <dgm:prSet presAssocID="{0AD35D9C-4153-452B-87E0-CF7CACAB2333}" presName="bentUpArrow1" presStyleLbl="alignImgPlace1" presStyleIdx="1" presStyleCnt="3" custScaleX="78473" custLinFactNeighborX="-35524" custLinFactNeighborY="697"/>
      <dgm:spPr/>
      <dgm:t>
        <a:bodyPr/>
        <a:lstStyle/>
        <a:p>
          <a:endParaRPr lang="es-ES"/>
        </a:p>
      </dgm:t>
    </dgm:pt>
    <dgm:pt modelId="{18D7C5D5-13E5-46A6-BA07-0C2AA247321E}" type="pres">
      <dgm:prSet presAssocID="{0AD35D9C-4153-452B-87E0-CF7CACAB2333}" presName="ParentText" presStyleLbl="node1" presStyleIdx="1" presStyleCnt="4" custLinFactNeighborX="-32723" custLinFactNeighborY="-592">
        <dgm:presLayoutVars>
          <dgm:chMax val="1"/>
          <dgm:chPref val="1"/>
          <dgm:bulletEnabled val="1"/>
        </dgm:presLayoutVars>
      </dgm:prSet>
      <dgm:spPr/>
      <dgm:t>
        <a:bodyPr/>
        <a:lstStyle/>
        <a:p>
          <a:endParaRPr lang="es-ES"/>
        </a:p>
      </dgm:t>
    </dgm:pt>
    <dgm:pt modelId="{309FD85C-D274-461B-AE0E-18EBD6056651}" type="pres">
      <dgm:prSet presAssocID="{0AD35D9C-4153-452B-87E0-CF7CACAB2333}" presName="ChildText" presStyleLbl="revTx" presStyleIdx="1" presStyleCnt="4" custScaleX="218457" custLinFactNeighborX="36071" custLinFactNeighborY="-1464">
        <dgm:presLayoutVars>
          <dgm:chMax val="0"/>
          <dgm:chPref val="0"/>
          <dgm:bulletEnabled val="1"/>
        </dgm:presLayoutVars>
      </dgm:prSet>
      <dgm:spPr/>
      <dgm:t>
        <a:bodyPr/>
        <a:lstStyle/>
        <a:p>
          <a:endParaRPr lang="es-ES"/>
        </a:p>
      </dgm:t>
    </dgm:pt>
    <dgm:pt modelId="{6ED0631C-E7BB-4DB6-B821-F84549F122F9}" type="pres">
      <dgm:prSet presAssocID="{1EB38A75-61B0-4C49-AC3A-C6BF3568E72A}" presName="sibTrans" presStyleCnt="0"/>
      <dgm:spPr/>
      <dgm:t>
        <a:bodyPr/>
        <a:lstStyle/>
        <a:p>
          <a:endParaRPr lang="es-ES"/>
        </a:p>
      </dgm:t>
    </dgm:pt>
    <dgm:pt modelId="{9A9B3877-ACC8-4B14-ABB2-97E0FE84D98F}" type="pres">
      <dgm:prSet presAssocID="{852A25B7-045F-47A2-884F-6EC187BD517E}" presName="composite" presStyleCnt="0"/>
      <dgm:spPr/>
      <dgm:t>
        <a:bodyPr/>
        <a:lstStyle/>
        <a:p>
          <a:endParaRPr lang="es-ES"/>
        </a:p>
      </dgm:t>
    </dgm:pt>
    <dgm:pt modelId="{BF9AD75B-C974-4BFA-A862-EE8525FA46DA}" type="pres">
      <dgm:prSet presAssocID="{852A25B7-045F-47A2-884F-6EC187BD517E}" presName="bentUpArrow1" presStyleLbl="alignImgPlace1" presStyleIdx="2" presStyleCnt="3" custLinFactNeighborX="-28033" custLinFactNeighborY="6571"/>
      <dgm:spPr/>
      <dgm:t>
        <a:bodyPr/>
        <a:lstStyle/>
        <a:p>
          <a:endParaRPr lang="es-ES"/>
        </a:p>
      </dgm:t>
    </dgm:pt>
    <dgm:pt modelId="{BBB5A6F1-9281-40BB-949A-BFAF6F53DF08}" type="pres">
      <dgm:prSet presAssocID="{852A25B7-045F-47A2-884F-6EC187BD517E}" presName="ParentText" presStyleLbl="node1" presStyleIdx="2" presStyleCnt="4" custLinFactNeighborX="-43601" custLinFactNeighborY="2390">
        <dgm:presLayoutVars>
          <dgm:chMax val="1"/>
          <dgm:chPref val="1"/>
          <dgm:bulletEnabled val="1"/>
        </dgm:presLayoutVars>
      </dgm:prSet>
      <dgm:spPr/>
      <dgm:t>
        <a:bodyPr/>
        <a:lstStyle/>
        <a:p>
          <a:endParaRPr lang="es-ES"/>
        </a:p>
      </dgm:t>
    </dgm:pt>
    <dgm:pt modelId="{F5E21FA2-75F7-4F3E-A9C7-4A3583F1264D}" type="pres">
      <dgm:prSet presAssocID="{852A25B7-045F-47A2-884F-6EC187BD517E}" presName="ChildText" presStyleLbl="revTx" presStyleIdx="2" presStyleCnt="4">
        <dgm:presLayoutVars>
          <dgm:chMax val="0"/>
          <dgm:chPref val="0"/>
          <dgm:bulletEnabled val="1"/>
        </dgm:presLayoutVars>
      </dgm:prSet>
      <dgm:spPr/>
      <dgm:t>
        <a:bodyPr/>
        <a:lstStyle/>
        <a:p>
          <a:endParaRPr lang="es-ES"/>
        </a:p>
      </dgm:t>
    </dgm:pt>
    <dgm:pt modelId="{1F83B955-F9DF-47E0-A7FD-2B59CE9B0BB7}" type="pres">
      <dgm:prSet presAssocID="{7B377FAF-7CA1-4321-B979-DCBE0B95BB09}" presName="sibTrans" presStyleCnt="0"/>
      <dgm:spPr/>
      <dgm:t>
        <a:bodyPr/>
        <a:lstStyle/>
        <a:p>
          <a:endParaRPr lang="es-ES"/>
        </a:p>
      </dgm:t>
    </dgm:pt>
    <dgm:pt modelId="{4BA9729C-3DAE-470B-A638-A8DDEBD44870}" type="pres">
      <dgm:prSet presAssocID="{DA9D6A83-AF3A-4A31-ACD7-A7F7328993E1}" presName="composite" presStyleCnt="0"/>
      <dgm:spPr/>
      <dgm:t>
        <a:bodyPr/>
        <a:lstStyle/>
        <a:p>
          <a:endParaRPr lang="es-ES"/>
        </a:p>
      </dgm:t>
    </dgm:pt>
    <dgm:pt modelId="{9D7782C1-A085-4D5F-AE40-60BAA5E38282}" type="pres">
      <dgm:prSet presAssocID="{DA9D6A83-AF3A-4A31-ACD7-A7F7328993E1}" presName="ParentText" presStyleLbl="node1" presStyleIdx="3" presStyleCnt="4" custLinFactNeighborX="-43907" custLinFactNeighborY="1183">
        <dgm:presLayoutVars>
          <dgm:chMax val="1"/>
          <dgm:chPref val="1"/>
          <dgm:bulletEnabled val="1"/>
        </dgm:presLayoutVars>
      </dgm:prSet>
      <dgm:spPr/>
      <dgm:t>
        <a:bodyPr/>
        <a:lstStyle/>
        <a:p>
          <a:endParaRPr lang="es-ES"/>
        </a:p>
      </dgm:t>
    </dgm:pt>
    <dgm:pt modelId="{165D3B3A-4808-4EC3-9DB2-B88D015D57E3}" type="pres">
      <dgm:prSet presAssocID="{DA9D6A83-AF3A-4A31-ACD7-A7F7328993E1}" presName="FinalChildText" presStyleLbl="revTx" presStyleIdx="3" presStyleCnt="4" custScaleX="203104" custLinFactNeighborX="1356" custLinFactNeighborY="5857">
        <dgm:presLayoutVars>
          <dgm:chMax val="0"/>
          <dgm:chPref val="0"/>
          <dgm:bulletEnabled val="1"/>
        </dgm:presLayoutVars>
      </dgm:prSet>
      <dgm:spPr/>
      <dgm:t>
        <a:bodyPr/>
        <a:lstStyle/>
        <a:p>
          <a:endParaRPr lang="es-ES"/>
        </a:p>
      </dgm:t>
    </dgm:pt>
  </dgm:ptLst>
  <dgm:cxnLst>
    <dgm:cxn modelId="{F26D4735-1C12-47B1-BFF3-6263CF05F4E7}" srcId="{40796A1C-AEEF-40D1-A2F8-0C7944FCF080}" destId="{300768C4-8C6D-425E-80F9-B4BAA7705DB6}" srcOrd="1" destOrd="0" parTransId="{0DADBFDC-D0C8-493C-8973-241027B6527A}" sibTransId="{0742CA5F-C444-4B71-974F-16C8621B0458}"/>
    <dgm:cxn modelId="{ACA9924A-F120-4701-8560-18E7DC223B5E}" srcId="{3B203CE8-A006-4451-AD50-7496434BEB65}" destId="{40796A1C-AEEF-40D1-A2F8-0C7944FCF080}" srcOrd="0" destOrd="0" parTransId="{0887ACB0-AD26-4106-9B19-4624EC5929A7}" sibTransId="{88A94060-6A63-4192-B6AE-C237083A6178}"/>
    <dgm:cxn modelId="{FA4B6B89-7A4B-414D-A7EB-25BA0C3C1445}" type="presOf" srcId="{C028ED49-44A7-479C-BB3F-3DF4E0349B5A}" destId="{309FD85C-D274-461B-AE0E-18EBD6056651}" srcOrd="0" destOrd="0" presId="urn:microsoft.com/office/officeart/2005/8/layout/StepDownProcess"/>
    <dgm:cxn modelId="{F2BDF9C9-75FE-457A-94C2-263B0D50E577}" srcId="{3B203CE8-A006-4451-AD50-7496434BEB65}" destId="{852A25B7-045F-47A2-884F-6EC187BD517E}" srcOrd="2" destOrd="0" parTransId="{8987DCB2-82B7-458A-A5E4-9801C8B85660}" sibTransId="{7B377FAF-7CA1-4321-B979-DCBE0B95BB09}"/>
    <dgm:cxn modelId="{FAA61401-5D93-4AB7-905B-AE597E287043}" srcId="{40796A1C-AEEF-40D1-A2F8-0C7944FCF080}" destId="{6A294742-C187-4496-B39F-52E9323EB216}" srcOrd="0" destOrd="0" parTransId="{5210D734-5E21-4F08-87B2-D60EC0C47CA2}" sibTransId="{2BD2583F-ADF7-41D1-A273-BD32AA3A7859}"/>
    <dgm:cxn modelId="{E9562164-00AE-4349-BBC2-6F6DA22FBDEE}" type="presOf" srcId="{0AD35D9C-4153-452B-87E0-CF7CACAB2333}" destId="{18D7C5D5-13E5-46A6-BA07-0C2AA247321E}" srcOrd="0" destOrd="0" presId="urn:microsoft.com/office/officeart/2005/8/layout/StepDownProcess"/>
    <dgm:cxn modelId="{A7922566-4EB3-41E9-8F51-EC832DD3EDE8}" srcId="{3B203CE8-A006-4451-AD50-7496434BEB65}" destId="{0AD35D9C-4153-452B-87E0-CF7CACAB2333}" srcOrd="1" destOrd="0" parTransId="{7FC56871-C5D1-42D7-8C26-9CC3D88F593E}" sibTransId="{1EB38A75-61B0-4C49-AC3A-C6BF3568E72A}"/>
    <dgm:cxn modelId="{404810F9-E68E-4B2D-B838-0A450198EC4B}" type="presOf" srcId="{418D90AE-0CEB-4840-8369-A9BE79F5E126}" destId="{165D3B3A-4808-4EC3-9DB2-B88D015D57E3}" srcOrd="0" destOrd="0" presId="urn:microsoft.com/office/officeart/2005/8/layout/StepDownProcess"/>
    <dgm:cxn modelId="{AA1B75BE-3F7B-4604-A47E-781E48F59559}" type="presOf" srcId="{40796A1C-AEEF-40D1-A2F8-0C7944FCF080}" destId="{1C293486-580D-4A49-9A72-56EEB66CD9D3}" srcOrd="0" destOrd="0" presId="urn:microsoft.com/office/officeart/2005/8/layout/StepDownProcess"/>
    <dgm:cxn modelId="{0314118F-4370-4FD6-AF49-0F60058E0327}" srcId="{3B203CE8-A006-4451-AD50-7496434BEB65}" destId="{DA9D6A83-AF3A-4A31-ACD7-A7F7328993E1}" srcOrd="3" destOrd="0" parTransId="{91645188-7C79-4547-BF6B-D393A03420EB}" sibTransId="{E10B9941-E6D3-4D12-A22A-0B29511C485E}"/>
    <dgm:cxn modelId="{FF79479C-C87E-49A4-84D6-19547CADA0FD}" type="presOf" srcId="{DA9D6A83-AF3A-4A31-ACD7-A7F7328993E1}" destId="{9D7782C1-A085-4D5F-AE40-60BAA5E38282}" srcOrd="0" destOrd="0" presId="urn:microsoft.com/office/officeart/2005/8/layout/StepDownProcess"/>
    <dgm:cxn modelId="{453ECE49-1D45-4E6F-811E-A5126FA8DA95}" type="presOf" srcId="{3B203CE8-A006-4451-AD50-7496434BEB65}" destId="{9A2CB724-8205-4D3E-B238-437292B2033A}" srcOrd="0" destOrd="0" presId="urn:microsoft.com/office/officeart/2005/8/layout/StepDownProcess"/>
    <dgm:cxn modelId="{A46894C5-7419-42C9-A63A-F028FBA88BB7}" type="presOf" srcId="{300768C4-8C6D-425E-80F9-B4BAA7705DB6}" destId="{4739737F-9AA3-4399-AD07-F16FF452D4AA}" srcOrd="0" destOrd="1" presId="urn:microsoft.com/office/officeart/2005/8/layout/StepDownProcess"/>
    <dgm:cxn modelId="{99FE8CA4-DBE6-4A74-852E-B819FD7D238C}" type="presOf" srcId="{6A294742-C187-4496-B39F-52E9323EB216}" destId="{4739737F-9AA3-4399-AD07-F16FF452D4AA}" srcOrd="0" destOrd="0" presId="urn:microsoft.com/office/officeart/2005/8/layout/StepDownProcess"/>
    <dgm:cxn modelId="{546B5631-D525-48D6-80D5-85E7E0FC2051}" srcId="{DA9D6A83-AF3A-4A31-ACD7-A7F7328993E1}" destId="{418D90AE-0CEB-4840-8369-A9BE79F5E126}" srcOrd="0" destOrd="0" parTransId="{936B912D-7125-4EAB-A854-90DC17AA9601}" sibTransId="{01145637-6CE0-4270-A1E6-6704039CDA28}"/>
    <dgm:cxn modelId="{6CDD1B90-95A5-4678-9081-3D0353D74B2B}" srcId="{0AD35D9C-4153-452B-87E0-CF7CACAB2333}" destId="{C028ED49-44A7-479C-BB3F-3DF4E0349B5A}" srcOrd="0" destOrd="0" parTransId="{5177EC56-2DE1-4125-9F8E-1C12DEEC06D0}" sibTransId="{1FFBFA3A-E607-4FAD-BE7D-7C506CE307EB}"/>
    <dgm:cxn modelId="{23342A35-7561-4FBA-B3F2-A8DE5C85673D}" type="presOf" srcId="{852A25B7-045F-47A2-884F-6EC187BD517E}" destId="{BBB5A6F1-9281-40BB-949A-BFAF6F53DF08}" srcOrd="0" destOrd="0" presId="urn:microsoft.com/office/officeart/2005/8/layout/StepDownProcess"/>
    <dgm:cxn modelId="{B1658C96-957D-40D4-822D-08D4AAB5AE10}" type="presParOf" srcId="{9A2CB724-8205-4D3E-B238-437292B2033A}" destId="{9286AD12-E8A0-454B-A440-9BAA920020A5}" srcOrd="0" destOrd="0" presId="urn:microsoft.com/office/officeart/2005/8/layout/StepDownProcess"/>
    <dgm:cxn modelId="{3A25BC42-5C7D-414E-B64B-E12A848154D1}" type="presParOf" srcId="{9286AD12-E8A0-454B-A440-9BAA920020A5}" destId="{C28114F6-570B-49DD-BF3E-354ADE0EADBA}" srcOrd="0" destOrd="0" presId="urn:microsoft.com/office/officeart/2005/8/layout/StepDownProcess"/>
    <dgm:cxn modelId="{AE4AF3AE-D909-4AE4-A492-4CF855CCE78C}" type="presParOf" srcId="{9286AD12-E8A0-454B-A440-9BAA920020A5}" destId="{1C293486-580D-4A49-9A72-56EEB66CD9D3}" srcOrd="1" destOrd="0" presId="urn:microsoft.com/office/officeart/2005/8/layout/StepDownProcess"/>
    <dgm:cxn modelId="{96BF3D9F-DE27-4123-BD99-F0EF39F13E4B}" type="presParOf" srcId="{9286AD12-E8A0-454B-A440-9BAA920020A5}" destId="{4739737F-9AA3-4399-AD07-F16FF452D4AA}" srcOrd="2" destOrd="0" presId="urn:microsoft.com/office/officeart/2005/8/layout/StepDownProcess"/>
    <dgm:cxn modelId="{E8A968A7-627E-4F63-88D2-8B39E506E08C}" type="presParOf" srcId="{9A2CB724-8205-4D3E-B238-437292B2033A}" destId="{8A8DC768-7534-466F-A248-4D876A881AA6}" srcOrd="1" destOrd="0" presId="urn:microsoft.com/office/officeart/2005/8/layout/StepDownProcess"/>
    <dgm:cxn modelId="{801DA29D-1143-41C2-8EA0-242E63CE933E}" type="presParOf" srcId="{9A2CB724-8205-4D3E-B238-437292B2033A}" destId="{94A3A104-2A19-4CDA-8D5A-580D135E7E14}" srcOrd="2" destOrd="0" presId="urn:microsoft.com/office/officeart/2005/8/layout/StepDownProcess"/>
    <dgm:cxn modelId="{1EEABFBC-4CEB-417A-8C02-EEE4DFCD0DD5}" type="presParOf" srcId="{94A3A104-2A19-4CDA-8D5A-580D135E7E14}" destId="{D7FF3275-21A4-4EC7-98B2-79CE375EAFE4}" srcOrd="0" destOrd="0" presId="urn:microsoft.com/office/officeart/2005/8/layout/StepDownProcess"/>
    <dgm:cxn modelId="{95757051-D7AE-4070-A2D7-C3FDD9B909F1}" type="presParOf" srcId="{94A3A104-2A19-4CDA-8D5A-580D135E7E14}" destId="{18D7C5D5-13E5-46A6-BA07-0C2AA247321E}" srcOrd="1" destOrd="0" presId="urn:microsoft.com/office/officeart/2005/8/layout/StepDownProcess"/>
    <dgm:cxn modelId="{0CDE3D9E-CDF2-4167-8E0C-5C116FCB5A3C}" type="presParOf" srcId="{94A3A104-2A19-4CDA-8D5A-580D135E7E14}" destId="{309FD85C-D274-461B-AE0E-18EBD6056651}" srcOrd="2" destOrd="0" presId="urn:microsoft.com/office/officeart/2005/8/layout/StepDownProcess"/>
    <dgm:cxn modelId="{7DC72A4E-CDBC-4237-BDCF-E5C7F0A01912}" type="presParOf" srcId="{9A2CB724-8205-4D3E-B238-437292B2033A}" destId="{6ED0631C-E7BB-4DB6-B821-F84549F122F9}" srcOrd="3" destOrd="0" presId="urn:microsoft.com/office/officeart/2005/8/layout/StepDownProcess"/>
    <dgm:cxn modelId="{38791A55-B1FB-4DDB-8235-C91DEC7F0DA2}" type="presParOf" srcId="{9A2CB724-8205-4D3E-B238-437292B2033A}" destId="{9A9B3877-ACC8-4B14-ABB2-97E0FE84D98F}" srcOrd="4" destOrd="0" presId="urn:microsoft.com/office/officeart/2005/8/layout/StepDownProcess"/>
    <dgm:cxn modelId="{6614D4A7-3B99-4882-9AAF-2683CDB0E2D6}" type="presParOf" srcId="{9A9B3877-ACC8-4B14-ABB2-97E0FE84D98F}" destId="{BF9AD75B-C974-4BFA-A862-EE8525FA46DA}" srcOrd="0" destOrd="0" presId="urn:microsoft.com/office/officeart/2005/8/layout/StepDownProcess"/>
    <dgm:cxn modelId="{F10B739C-430E-479C-8AE6-AA230676F6EF}" type="presParOf" srcId="{9A9B3877-ACC8-4B14-ABB2-97E0FE84D98F}" destId="{BBB5A6F1-9281-40BB-949A-BFAF6F53DF08}" srcOrd="1" destOrd="0" presId="urn:microsoft.com/office/officeart/2005/8/layout/StepDownProcess"/>
    <dgm:cxn modelId="{2207B703-5346-4198-8420-110B795D4C95}" type="presParOf" srcId="{9A9B3877-ACC8-4B14-ABB2-97E0FE84D98F}" destId="{F5E21FA2-75F7-4F3E-A9C7-4A3583F1264D}" srcOrd="2" destOrd="0" presId="urn:microsoft.com/office/officeart/2005/8/layout/StepDownProcess"/>
    <dgm:cxn modelId="{F3FF2BE5-008C-45F7-A3E5-960BCA911355}" type="presParOf" srcId="{9A2CB724-8205-4D3E-B238-437292B2033A}" destId="{1F83B955-F9DF-47E0-A7FD-2B59CE9B0BB7}" srcOrd="5" destOrd="0" presId="urn:microsoft.com/office/officeart/2005/8/layout/StepDownProcess"/>
    <dgm:cxn modelId="{14E83992-64D0-4415-BB43-982236707074}" type="presParOf" srcId="{9A2CB724-8205-4D3E-B238-437292B2033A}" destId="{4BA9729C-3DAE-470B-A638-A8DDEBD44870}" srcOrd="6" destOrd="0" presId="urn:microsoft.com/office/officeart/2005/8/layout/StepDownProcess"/>
    <dgm:cxn modelId="{0966D057-EEED-4CDA-B791-CA50E86CCD0A}" type="presParOf" srcId="{4BA9729C-3DAE-470B-A638-A8DDEBD44870}" destId="{9D7782C1-A085-4D5F-AE40-60BAA5E38282}" srcOrd="0" destOrd="0" presId="urn:microsoft.com/office/officeart/2005/8/layout/StepDownProcess"/>
    <dgm:cxn modelId="{5ABC034E-BFB1-48DC-8EC0-20301832958E}" type="presParOf" srcId="{4BA9729C-3DAE-470B-A638-A8DDEBD44870}" destId="{165D3B3A-4808-4EC3-9DB2-B88D015D57E3}"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05D51BE-80A0-4072-B3B2-5CD45479563D}" type="doc">
      <dgm:prSet loTypeId="urn:microsoft.com/office/officeart/2005/8/layout/cycle3" loCatId="cycle" qsTypeId="urn:microsoft.com/office/officeart/2005/8/quickstyle/simple1" qsCatId="simple" csTypeId="urn:microsoft.com/office/officeart/2005/8/colors/colorful1" csCatId="colorful" phldr="1"/>
      <dgm:spPr/>
      <dgm:t>
        <a:bodyPr/>
        <a:lstStyle/>
        <a:p>
          <a:endParaRPr lang="es-ES"/>
        </a:p>
      </dgm:t>
    </dgm:pt>
    <dgm:pt modelId="{911B1F00-8B97-4645-AC7F-53C39A31BF36}">
      <dgm:prSet phldrT="[Texto]" custT="1"/>
      <dgm:spPr>
        <a:solidFill>
          <a:schemeClr val="accent6">
            <a:lumMod val="40000"/>
            <a:lumOff val="60000"/>
          </a:schemeClr>
        </a:solidFill>
      </dgm:spPr>
      <dgm:t>
        <a:bodyPr/>
        <a:lstStyle/>
        <a:p>
          <a:r>
            <a:rPr lang="es-ES" sz="1800" dirty="0" smtClean="0">
              <a:solidFill>
                <a:schemeClr val="tx1"/>
              </a:solidFill>
              <a:latin typeface="Arial Narrow" panose="020B0606020202030204" pitchFamily="34" charset="0"/>
            </a:rPr>
            <a:t>Explica</a:t>
          </a:r>
          <a:r>
            <a:rPr lang="es-ES" sz="1800" baseline="0" dirty="0" smtClean="0">
              <a:solidFill>
                <a:schemeClr val="tx1"/>
              </a:solidFill>
              <a:latin typeface="Arial Narrow" panose="020B0606020202030204" pitchFamily="34" charset="0"/>
            </a:rPr>
            <a:t> los contextos y procesos del desarrollo humano </a:t>
          </a:r>
          <a:endParaRPr lang="es-ES" sz="1800" dirty="0">
            <a:solidFill>
              <a:schemeClr val="tx1"/>
            </a:solidFill>
            <a:latin typeface="Arial Narrow" panose="020B0606020202030204" pitchFamily="34" charset="0"/>
          </a:endParaRPr>
        </a:p>
      </dgm:t>
    </dgm:pt>
    <dgm:pt modelId="{6A5B7DEB-8B61-4023-98DF-03C7FFDE82AD}" type="parTrans" cxnId="{6E7CA401-E229-4073-81A1-8EB3969547E9}">
      <dgm:prSet/>
      <dgm:spPr/>
      <dgm:t>
        <a:bodyPr/>
        <a:lstStyle/>
        <a:p>
          <a:endParaRPr lang="es-ES" sz="1800">
            <a:solidFill>
              <a:schemeClr val="tx1"/>
            </a:solidFill>
            <a:latin typeface="Arial Narrow" panose="020B0606020202030204" pitchFamily="34" charset="0"/>
          </a:endParaRPr>
        </a:p>
      </dgm:t>
    </dgm:pt>
    <dgm:pt modelId="{9B044807-FE19-4CE3-8ABD-FA382D4FC589}" type="sibTrans" cxnId="{6E7CA401-E229-4073-81A1-8EB3969547E9}">
      <dgm:prSet/>
      <dgm:spPr/>
      <dgm:t>
        <a:bodyPr/>
        <a:lstStyle/>
        <a:p>
          <a:endParaRPr lang="es-ES" sz="1800">
            <a:solidFill>
              <a:schemeClr val="tx1"/>
            </a:solidFill>
            <a:latin typeface="Arial Narrow" panose="020B0606020202030204" pitchFamily="34" charset="0"/>
          </a:endParaRPr>
        </a:p>
      </dgm:t>
    </dgm:pt>
    <dgm:pt modelId="{FC86F113-3D10-4332-BA8A-B6FCD6F94984}">
      <dgm:prSet phldrT="[Texto]" custT="1"/>
      <dgm:spPr/>
      <dgm:t>
        <a:bodyPr/>
        <a:lstStyle/>
        <a:p>
          <a:r>
            <a:rPr lang="es-EC" sz="1800" dirty="0" smtClean="0">
              <a:solidFill>
                <a:schemeClr val="tx1"/>
              </a:solidFill>
              <a:latin typeface="Arial Narrow" panose="020B0606020202030204" pitchFamily="34" charset="0"/>
            </a:rPr>
            <a:t>Integralidad del niño</a:t>
          </a:r>
          <a:endParaRPr lang="es-ES" sz="1800" dirty="0">
            <a:solidFill>
              <a:schemeClr val="tx1"/>
            </a:solidFill>
            <a:latin typeface="Arial Narrow" panose="020B0606020202030204" pitchFamily="34" charset="0"/>
          </a:endParaRPr>
        </a:p>
      </dgm:t>
    </dgm:pt>
    <dgm:pt modelId="{FEF6061C-574F-4BB4-ACF5-657461FDF757}" type="parTrans" cxnId="{03571425-6A5B-49BC-893A-A9C6035761FD}">
      <dgm:prSet/>
      <dgm:spPr/>
      <dgm:t>
        <a:bodyPr/>
        <a:lstStyle/>
        <a:p>
          <a:endParaRPr lang="es-ES" sz="1800">
            <a:solidFill>
              <a:schemeClr val="tx1"/>
            </a:solidFill>
            <a:latin typeface="Arial Narrow" panose="020B0606020202030204" pitchFamily="34" charset="0"/>
          </a:endParaRPr>
        </a:p>
      </dgm:t>
    </dgm:pt>
    <dgm:pt modelId="{F6EAC3F3-88CF-407C-9088-F85576C82F84}" type="sibTrans" cxnId="{03571425-6A5B-49BC-893A-A9C6035761FD}">
      <dgm:prSet/>
      <dgm:spPr/>
      <dgm:t>
        <a:bodyPr/>
        <a:lstStyle/>
        <a:p>
          <a:endParaRPr lang="es-ES" sz="1800">
            <a:solidFill>
              <a:schemeClr val="tx1"/>
            </a:solidFill>
            <a:latin typeface="Arial Narrow" panose="020B0606020202030204" pitchFamily="34" charset="0"/>
          </a:endParaRPr>
        </a:p>
      </dgm:t>
    </dgm:pt>
    <dgm:pt modelId="{D2510C52-C701-4B41-B33B-C747ACA69A29}">
      <dgm:prSet phldrT="[Texto]" custT="1"/>
      <dgm:spPr>
        <a:solidFill>
          <a:schemeClr val="accent2">
            <a:lumMod val="60000"/>
            <a:lumOff val="40000"/>
          </a:schemeClr>
        </a:solidFill>
      </dgm:spPr>
      <dgm:t>
        <a:bodyPr/>
        <a:lstStyle/>
        <a:p>
          <a:r>
            <a:rPr lang="es-ES" sz="1800" dirty="0" smtClean="0">
              <a:solidFill>
                <a:schemeClr val="tx1"/>
              </a:solidFill>
              <a:latin typeface="Arial Narrow" panose="020B0606020202030204" pitchFamily="34" charset="0"/>
            </a:rPr>
            <a:t>Importancia de los adultos significativos</a:t>
          </a:r>
          <a:endParaRPr lang="es-ES" sz="1800" dirty="0">
            <a:solidFill>
              <a:schemeClr val="tx1"/>
            </a:solidFill>
            <a:latin typeface="Arial Narrow" panose="020B0606020202030204" pitchFamily="34" charset="0"/>
          </a:endParaRPr>
        </a:p>
      </dgm:t>
    </dgm:pt>
    <dgm:pt modelId="{E4A385F3-2E9D-4D16-B4B0-ECA84EDE527D}" type="parTrans" cxnId="{AF13BF15-8EFC-48DB-9AB7-A06C983428D4}">
      <dgm:prSet/>
      <dgm:spPr/>
      <dgm:t>
        <a:bodyPr/>
        <a:lstStyle/>
        <a:p>
          <a:endParaRPr lang="es-ES" sz="1800">
            <a:solidFill>
              <a:schemeClr val="tx1"/>
            </a:solidFill>
            <a:latin typeface="Arial Narrow" panose="020B0606020202030204" pitchFamily="34" charset="0"/>
          </a:endParaRPr>
        </a:p>
      </dgm:t>
    </dgm:pt>
    <dgm:pt modelId="{5EA65D8E-261E-4980-8762-5A91F7FCAC0E}" type="sibTrans" cxnId="{AF13BF15-8EFC-48DB-9AB7-A06C983428D4}">
      <dgm:prSet/>
      <dgm:spPr/>
      <dgm:t>
        <a:bodyPr/>
        <a:lstStyle/>
        <a:p>
          <a:endParaRPr lang="es-ES" sz="1800">
            <a:solidFill>
              <a:schemeClr val="tx1"/>
            </a:solidFill>
            <a:latin typeface="Arial Narrow" panose="020B0606020202030204" pitchFamily="34" charset="0"/>
          </a:endParaRPr>
        </a:p>
      </dgm:t>
    </dgm:pt>
    <dgm:pt modelId="{1E75AEE4-3D83-42BC-AB65-EA558F255828}">
      <dgm:prSet phldrT="[Texto]" custT="1"/>
      <dgm:spPr>
        <a:solidFill>
          <a:srgbClr val="B7F5F7"/>
        </a:solidFill>
        <a:ln>
          <a:solidFill>
            <a:srgbClr val="99CCFF"/>
          </a:solidFill>
        </a:ln>
      </dgm:spPr>
      <dgm:t>
        <a:bodyPr/>
        <a:lstStyle/>
        <a:p>
          <a:r>
            <a:rPr lang="es-EC" sz="1800" dirty="0" smtClean="0">
              <a:solidFill>
                <a:schemeClr val="tx1"/>
              </a:solidFill>
              <a:latin typeface="Arial Narrow" panose="020B0606020202030204" pitchFamily="34" charset="0"/>
            </a:rPr>
            <a:t>5 niveles de influencia ambiental sobre en niño</a:t>
          </a:r>
          <a:endParaRPr lang="es-ES" sz="1800" dirty="0">
            <a:solidFill>
              <a:schemeClr val="tx1"/>
            </a:solidFill>
            <a:latin typeface="Arial Narrow" panose="020B0606020202030204" pitchFamily="34" charset="0"/>
          </a:endParaRPr>
        </a:p>
      </dgm:t>
    </dgm:pt>
    <dgm:pt modelId="{F4EDBD0D-FF4D-4165-8C75-784FA36EA775}" type="parTrans" cxnId="{0C6ED524-7FB4-49A7-8726-86A18455ED8D}">
      <dgm:prSet/>
      <dgm:spPr/>
      <dgm:t>
        <a:bodyPr/>
        <a:lstStyle/>
        <a:p>
          <a:endParaRPr lang="es-ES" sz="1800">
            <a:solidFill>
              <a:schemeClr val="tx1"/>
            </a:solidFill>
            <a:latin typeface="Arial Narrow" panose="020B0606020202030204" pitchFamily="34" charset="0"/>
          </a:endParaRPr>
        </a:p>
      </dgm:t>
    </dgm:pt>
    <dgm:pt modelId="{6E36D4D6-B5EF-40A7-9B9F-762C7999A1E1}" type="sibTrans" cxnId="{0C6ED524-7FB4-49A7-8726-86A18455ED8D}">
      <dgm:prSet/>
      <dgm:spPr/>
      <dgm:t>
        <a:bodyPr/>
        <a:lstStyle/>
        <a:p>
          <a:endParaRPr lang="es-ES" sz="1800">
            <a:solidFill>
              <a:schemeClr val="tx1"/>
            </a:solidFill>
            <a:latin typeface="Arial Narrow" panose="020B0606020202030204" pitchFamily="34" charset="0"/>
          </a:endParaRPr>
        </a:p>
      </dgm:t>
    </dgm:pt>
    <dgm:pt modelId="{5E7314BE-33C4-4FB2-83A4-9D49F25EC4C3}">
      <dgm:prSet phldrT="[Texto]" custT="1"/>
      <dgm:spPr>
        <a:solidFill>
          <a:srgbClr val="FFFF00"/>
        </a:solidFill>
      </dgm:spPr>
      <dgm:t>
        <a:bodyPr/>
        <a:lstStyle/>
        <a:p>
          <a:r>
            <a:rPr lang="es-EC" sz="1800" dirty="0" smtClean="0">
              <a:solidFill>
                <a:schemeClr val="tx1"/>
              </a:solidFill>
              <a:latin typeface="Arial Narrow" panose="020B0606020202030204" pitchFamily="34" charset="0"/>
            </a:rPr>
            <a:t>Niveles que son bidireccionales y transaccional</a:t>
          </a:r>
          <a:endParaRPr lang="es-ES" sz="1800" dirty="0">
            <a:solidFill>
              <a:schemeClr val="tx1"/>
            </a:solidFill>
            <a:latin typeface="Arial Narrow" panose="020B0606020202030204" pitchFamily="34" charset="0"/>
          </a:endParaRPr>
        </a:p>
      </dgm:t>
    </dgm:pt>
    <dgm:pt modelId="{440E9A0A-2DEC-4BBF-B591-3A1F20279B30}" type="parTrans" cxnId="{C114B2F9-0B23-4C9F-9617-55F842E071AC}">
      <dgm:prSet/>
      <dgm:spPr/>
      <dgm:t>
        <a:bodyPr/>
        <a:lstStyle/>
        <a:p>
          <a:endParaRPr lang="es-ES" sz="1800">
            <a:solidFill>
              <a:schemeClr val="tx1"/>
            </a:solidFill>
            <a:latin typeface="Arial Narrow" panose="020B0606020202030204" pitchFamily="34" charset="0"/>
          </a:endParaRPr>
        </a:p>
      </dgm:t>
    </dgm:pt>
    <dgm:pt modelId="{EDC8E17E-B492-4ADC-A8E6-93ED6A8804C1}" type="sibTrans" cxnId="{C114B2F9-0B23-4C9F-9617-55F842E071AC}">
      <dgm:prSet/>
      <dgm:spPr/>
      <dgm:t>
        <a:bodyPr/>
        <a:lstStyle/>
        <a:p>
          <a:endParaRPr lang="es-ES" sz="1800">
            <a:solidFill>
              <a:schemeClr val="tx1"/>
            </a:solidFill>
            <a:latin typeface="Arial Narrow" panose="020B0606020202030204" pitchFamily="34" charset="0"/>
          </a:endParaRPr>
        </a:p>
      </dgm:t>
    </dgm:pt>
    <dgm:pt modelId="{D5B6B2F6-EDB2-4DCE-BC79-6DC222040F0C}">
      <dgm:prSet phldrT="[Texto]" custT="1"/>
      <dgm:spPr>
        <a:solidFill>
          <a:srgbClr val="FF9999"/>
        </a:solidFill>
      </dgm:spPr>
      <dgm:t>
        <a:bodyPr/>
        <a:lstStyle/>
        <a:p>
          <a:r>
            <a:rPr lang="es-ES" sz="1800" dirty="0" smtClean="0">
              <a:solidFill>
                <a:schemeClr val="tx1"/>
              </a:solidFill>
              <a:latin typeface="Arial Narrow" panose="020B0606020202030204" pitchFamily="34" charset="0"/>
            </a:rPr>
            <a:t>Planteada 1979</a:t>
          </a:r>
          <a:endParaRPr lang="es-ES" sz="1800" dirty="0">
            <a:solidFill>
              <a:schemeClr val="tx1"/>
            </a:solidFill>
            <a:latin typeface="Arial Narrow" panose="020B0606020202030204" pitchFamily="34" charset="0"/>
          </a:endParaRPr>
        </a:p>
      </dgm:t>
    </dgm:pt>
    <dgm:pt modelId="{C999613D-972E-443D-8E30-7F7ECE844791}" type="parTrans" cxnId="{B0E6C95E-8FD8-4C4D-A0E7-CA44C594D83F}">
      <dgm:prSet/>
      <dgm:spPr/>
      <dgm:t>
        <a:bodyPr/>
        <a:lstStyle/>
        <a:p>
          <a:endParaRPr lang="es-ES" sz="1800">
            <a:solidFill>
              <a:schemeClr val="tx1"/>
            </a:solidFill>
            <a:latin typeface="Arial Narrow" panose="020B0606020202030204" pitchFamily="34" charset="0"/>
          </a:endParaRPr>
        </a:p>
      </dgm:t>
    </dgm:pt>
    <dgm:pt modelId="{715C4BCD-5606-4BA6-8C9A-BCAD962A0AEB}" type="sibTrans" cxnId="{B0E6C95E-8FD8-4C4D-A0E7-CA44C594D83F}">
      <dgm:prSet/>
      <dgm:spPr/>
      <dgm:t>
        <a:bodyPr/>
        <a:lstStyle/>
        <a:p>
          <a:endParaRPr lang="es-ES" sz="1800">
            <a:solidFill>
              <a:schemeClr val="tx1"/>
            </a:solidFill>
            <a:latin typeface="Arial Narrow" panose="020B0606020202030204" pitchFamily="34" charset="0"/>
          </a:endParaRPr>
        </a:p>
      </dgm:t>
    </dgm:pt>
    <dgm:pt modelId="{0FB1F1F0-6C21-4EB6-925E-E9D20A4F59F5}" type="pres">
      <dgm:prSet presAssocID="{405D51BE-80A0-4072-B3B2-5CD45479563D}" presName="Name0" presStyleCnt="0">
        <dgm:presLayoutVars>
          <dgm:dir/>
          <dgm:resizeHandles val="exact"/>
        </dgm:presLayoutVars>
      </dgm:prSet>
      <dgm:spPr/>
      <dgm:t>
        <a:bodyPr/>
        <a:lstStyle/>
        <a:p>
          <a:endParaRPr lang="es-EC"/>
        </a:p>
      </dgm:t>
    </dgm:pt>
    <dgm:pt modelId="{9FDC96E8-6BC4-4461-B33A-54B643F6898E}" type="pres">
      <dgm:prSet presAssocID="{405D51BE-80A0-4072-B3B2-5CD45479563D}" presName="cycle" presStyleCnt="0"/>
      <dgm:spPr/>
    </dgm:pt>
    <dgm:pt modelId="{7AB84DEA-CC71-469B-976A-62957CA5F628}" type="pres">
      <dgm:prSet presAssocID="{D5B6B2F6-EDB2-4DCE-BC79-6DC222040F0C}" presName="nodeFirstNode" presStyleLbl="node1" presStyleIdx="0" presStyleCnt="6" custRadScaleRad="105526" custRadScaleInc="0">
        <dgm:presLayoutVars>
          <dgm:bulletEnabled val="1"/>
        </dgm:presLayoutVars>
      </dgm:prSet>
      <dgm:spPr/>
      <dgm:t>
        <a:bodyPr/>
        <a:lstStyle/>
        <a:p>
          <a:endParaRPr lang="es-EC"/>
        </a:p>
      </dgm:t>
    </dgm:pt>
    <dgm:pt modelId="{9384459F-64F3-4047-BE10-BEE32C0CE34B}" type="pres">
      <dgm:prSet presAssocID="{715C4BCD-5606-4BA6-8C9A-BCAD962A0AEB}" presName="sibTransFirstNode" presStyleLbl="bgShp" presStyleIdx="0" presStyleCnt="1"/>
      <dgm:spPr/>
      <dgm:t>
        <a:bodyPr/>
        <a:lstStyle/>
        <a:p>
          <a:endParaRPr lang="es-EC"/>
        </a:p>
      </dgm:t>
    </dgm:pt>
    <dgm:pt modelId="{F3E96F89-76DF-4D5D-93A9-302C3FA67B91}" type="pres">
      <dgm:prSet presAssocID="{911B1F00-8B97-4645-AC7F-53C39A31BF36}" presName="nodeFollowingNodes" presStyleLbl="node1" presStyleIdx="1" presStyleCnt="6" custRadScaleRad="131616" custRadScaleInc="16446">
        <dgm:presLayoutVars>
          <dgm:bulletEnabled val="1"/>
        </dgm:presLayoutVars>
      </dgm:prSet>
      <dgm:spPr/>
      <dgm:t>
        <a:bodyPr/>
        <a:lstStyle/>
        <a:p>
          <a:endParaRPr lang="es-EC"/>
        </a:p>
      </dgm:t>
    </dgm:pt>
    <dgm:pt modelId="{549D0419-684F-4AA1-886A-3531F8C39D71}" type="pres">
      <dgm:prSet presAssocID="{FC86F113-3D10-4332-BA8A-B6FCD6F94984}" presName="nodeFollowingNodes" presStyleLbl="node1" presStyleIdx="2" presStyleCnt="6" custRadScaleRad="133413" custRadScaleInc="-17724">
        <dgm:presLayoutVars>
          <dgm:bulletEnabled val="1"/>
        </dgm:presLayoutVars>
      </dgm:prSet>
      <dgm:spPr/>
      <dgm:t>
        <a:bodyPr/>
        <a:lstStyle/>
        <a:p>
          <a:endParaRPr lang="es-EC"/>
        </a:p>
      </dgm:t>
    </dgm:pt>
    <dgm:pt modelId="{6B21DF44-7F7B-4459-83CF-54A54B644880}" type="pres">
      <dgm:prSet presAssocID="{D2510C52-C701-4B41-B33B-C747ACA69A29}" presName="nodeFollowingNodes" presStyleLbl="node1" presStyleIdx="3" presStyleCnt="6" custRadScaleRad="106219" custRadScaleInc="0">
        <dgm:presLayoutVars>
          <dgm:bulletEnabled val="1"/>
        </dgm:presLayoutVars>
      </dgm:prSet>
      <dgm:spPr/>
      <dgm:t>
        <a:bodyPr/>
        <a:lstStyle/>
        <a:p>
          <a:endParaRPr lang="es-EC"/>
        </a:p>
      </dgm:t>
    </dgm:pt>
    <dgm:pt modelId="{24ED4600-FF02-4529-8AC6-F767D96C9670}" type="pres">
      <dgm:prSet presAssocID="{1E75AEE4-3D83-42BC-AB65-EA558F255828}" presName="nodeFollowingNodes" presStyleLbl="node1" presStyleIdx="4" presStyleCnt="6" custRadScaleRad="146678" custRadScaleInc="21544">
        <dgm:presLayoutVars>
          <dgm:bulletEnabled val="1"/>
        </dgm:presLayoutVars>
      </dgm:prSet>
      <dgm:spPr/>
      <dgm:t>
        <a:bodyPr/>
        <a:lstStyle/>
        <a:p>
          <a:endParaRPr lang="es-EC"/>
        </a:p>
      </dgm:t>
    </dgm:pt>
    <dgm:pt modelId="{0434C302-D36F-4B87-880E-AE3AB4E76549}" type="pres">
      <dgm:prSet presAssocID="{5E7314BE-33C4-4FB2-83A4-9D49F25EC4C3}" presName="nodeFollowingNodes" presStyleLbl="node1" presStyleIdx="5" presStyleCnt="6" custRadScaleRad="147924" custRadScaleInc="-21255">
        <dgm:presLayoutVars>
          <dgm:bulletEnabled val="1"/>
        </dgm:presLayoutVars>
      </dgm:prSet>
      <dgm:spPr/>
      <dgm:t>
        <a:bodyPr/>
        <a:lstStyle/>
        <a:p>
          <a:endParaRPr lang="es-EC"/>
        </a:p>
      </dgm:t>
    </dgm:pt>
  </dgm:ptLst>
  <dgm:cxnLst>
    <dgm:cxn modelId="{D7C7DFDD-8C7D-478D-B9DB-74261B2FE308}" type="presOf" srcId="{D5B6B2F6-EDB2-4DCE-BC79-6DC222040F0C}" destId="{7AB84DEA-CC71-469B-976A-62957CA5F628}" srcOrd="0" destOrd="0" presId="urn:microsoft.com/office/officeart/2005/8/layout/cycle3"/>
    <dgm:cxn modelId="{12F922E4-CDC3-4C13-8B61-D74286FDC8A5}" type="presOf" srcId="{D2510C52-C701-4B41-B33B-C747ACA69A29}" destId="{6B21DF44-7F7B-4459-83CF-54A54B644880}" srcOrd="0" destOrd="0" presId="urn:microsoft.com/office/officeart/2005/8/layout/cycle3"/>
    <dgm:cxn modelId="{9AB6AA0B-62E2-4C7B-8473-8FD2BAA1C546}" type="presOf" srcId="{715C4BCD-5606-4BA6-8C9A-BCAD962A0AEB}" destId="{9384459F-64F3-4047-BE10-BEE32C0CE34B}" srcOrd="0" destOrd="0" presId="urn:microsoft.com/office/officeart/2005/8/layout/cycle3"/>
    <dgm:cxn modelId="{B0E6C95E-8FD8-4C4D-A0E7-CA44C594D83F}" srcId="{405D51BE-80A0-4072-B3B2-5CD45479563D}" destId="{D5B6B2F6-EDB2-4DCE-BC79-6DC222040F0C}" srcOrd="0" destOrd="0" parTransId="{C999613D-972E-443D-8E30-7F7ECE844791}" sibTransId="{715C4BCD-5606-4BA6-8C9A-BCAD962A0AEB}"/>
    <dgm:cxn modelId="{C114B2F9-0B23-4C9F-9617-55F842E071AC}" srcId="{405D51BE-80A0-4072-B3B2-5CD45479563D}" destId="{5E7314BE-33C4-4FB2-83A4-9D49F25EC4C3}" srcOrd="5" destOrd="0" parTransId="{440E9A0A-2DEC-4BBF-B591-3A1F20279B30}" sibTransId="{EDC8E17E-B492-4ADC-A8E6-93ED6A8804C1}"/>
    <dgm:cxn modelId="{8415FAEF-1800-48DB-9205-38DAFE9E7E84}" type="presOf" srcId="{911B1F00-8B97-4645-AC7F-53C39A31BF36}" destId="{F3E96F89-76DF-4D5D-93A9-302C3FA67B91}" srcOrd="0" destOrd="0" presId="urn:microsoft.com/office/officeart/2005/8/layout/cycle3"/>
    <dgm:cxn modelId="{6E7CA401-E229-4073-81A1-8EB3969547E9}" srcId="{405D51BE-80A0-4072-B3B2-5CD45479563D}" destId="{911B1F00-8B97-4645-AC7F-53C39A31BF36}" srcOrd="1" destOrd="0" parTransId="{6A5B7DEB-8B61-4023-98DF-03C7FFDE82AD}" sibTransId="{9B044807-FE19-4CE3-8ABD-FA382D4FC589}"/>
    <dgm:cxn modelId="{B87D348E-0754-4B1F-B17E-1DCE6EBC3AEC}" type="presOf" srcId="{1E75AEE4-3D83-42BC-AB65-EA558F255828}" destId="{24ED4600-FF02-4529-8AC6-F767D96C9670}" srcOrd="0" destOrd="0" presId="urn:microsoft.com/office/officeart/2005/8/layout/cycle3"/>
    <dgm:cxn modelId="{2C1126CF-EAFF-4F61-A4F2-211097DC369F}" type="presOf" srcId="{5E7314BE-33C4-4FB2-83A4-9D49F25EC4C3}" destId="{0434C302-D36F-4B87-880E-AE3AB4E76549}" srcOrd="0" destOrd="0" presId="urn:microsoft.com/office/officeart/2005/8/layout/cycle3"/>
    <dgm:cxn modelId="{254A5D60-DDE3-494F-8042-15D702299151}" type="presOf" srcId="{405D51BE-80A0-4072-B3B2-5CD45479563D}" destId="{0FB1F1F0-6C21-4EB6-925E-E9D20A4F59F5}" srcOrd="0" destOrd="0" presId="urn:microsoft.com/office/officeart/2005/8/layout/cycle3"/>
    <dgm:cxn modelId="{0C6ED524-7FB4-49A7-8726-86A18455ED8D}" srcId="{405D51BE-80A0-4072-B3B2-5CD45479563D}" destId="{1E75AEE4-3D83-42BC-AB65-EA558F255828}" srcOrd="4" destOrd="0" parTransId="{F4EDBD0D-FF4D-4165-8C75-784FA36EA775}" sibTransId="{6E36D4D6-B5EF-40A7-9B9F-762C7999A1E1}"/>
    <dgm:cxn modelId="{AF13BF15-8EFC-48DB-9AB7-A06C983428D4}" srcId="{405D51BE-80A0-4072-B3B2-5CD45479563D}" destId="{D2510C52-C701-4B41-B33B-C747ACA69A29}" srcOrd="3" destOrd="0" parTransId="{E4A385F3-2E9D-4D16-B4B0-ECA84EDE527D}" sibTransId="{5EA65D8E-261E-4980-8762-5A91F7FCAC0E}"/>
    <dgm:cxn modelId="{03571425-6A5B-49BC-893A-A9C6035761FD}" srcId="{405D51BE-80A0-4072-B3B2-5CD45479563D}" destId="{FC86F113-3D10-4332-BA8A-B6FCD6F94984}" srcOrd="2" destOrd="0" parTransId="{FEF6061C-574F-4BB4-ACF5-657461FDF757}" sibTransId="{F6EAC3F3-88CF-407C-9088-F85576C82F84}"/>
    <dgm:cxn modelId="{5E39A150-3A23-4764-ACAC-BD00168C6FD3}" type="presOf" srcId="{FC86F113-3D10-4332-BA8A-B6FCD6F94984}" destId="{549D0419-684F-4AA1-886A-3531F8C39D71}" srcOrd="0" destOrd="0" presId="urn:microsoft.com/office/officeart/2005/8/layout/cycle3"/>
    <dgm:cxn modelId="{BC6139AA-A85B-4BB0-9C4B-1BA552ABF503}" type="presParOf" srcId="{0FB1F1F0-6C21-4EB6-925E-E9D20A4F59F5}" destId="{9FDC96E8-6BC4-4461-B33A-54B643F6898E}" srcOrd="0" destOrd="0" presId="urn:microsoft.com/office/officeart/2005/8/layout/cycle3"/>
    <dgm:cxn modelId="{894AF704-3AAB-4609-A537-E839D58A72A9}" type="presParOf" srcId="{9FDC96E8-6BC4-4461-B33A-54B643F6898E}" destId="{7AB84DEA-CC71-469B-976A-62957CA5F628}" srcOrd="0" destOrd="0" presId="urn:microsoft.com/office/officeart/2005/8/layout/cycle3"/>
    <dgm:cxn modelId="{04F094F1-5D13-4322-BCCD-C4F5A400CB14}" type="presParOf" srcId="{9FDC96E8-6BC4-4461-B33A-54B643F6898E}" destId="{9384459F-64F3-4047-BE10-BEE32C0CE34B}" srcOrd="1" destOrd="0" presId="urn:microsoft.com/office/officeart/2005/8/layout/cycle3"/>
    <dgm:cxn modelId="{E810CCC7-2314-4F0F-B148-475076ADDBC5}" type="presParOf" srcId="{9FDC96E8-6BC4-4461-B33A-54B643F6898E}" destId="{F3E96F89-76DF-4D5D-93A9-302C3FA67B91}" srcOrd="2" destOrd="0" presId="urn:microsoft.com/office/officeart/2005/8/layout/cycle3"/>
    <dgm:cxn modelId="{9B01DFC4-0DAB-4928-B1C4-EDFE2B7EB7B4}" type="presParOf" srcId="{9FDC96E8-6BC4-4461-B33A-54B643F6898E}" destId="{549D0419-684F-4AA1-886A-3531F8C39D71}" srcOrd="3" destOrd="0" presId="urn:microsoft.com/office/officeart/2005/8/layout/cycle3"/>
    <dgm:cxn modelId="{65F2F06A-5415-41A7-AC81-EA5D900C4D1C}" type="presParOf" srcId="{9FDC96E8-6BC4-4461-B33A-54B643F6898E}" destId="{6B21DF44-7F7B-4459-83CF-54A54B644880}" srcOrd="4" destOrd="0" presId="urn:microsoft.com/office/officeart/2005/8/layout/cycle3"/>
    <dgm:cxn modelId="{BB7D3D4C-C37A-473E-8EEE-E7CBC3A3B8AA}" type="presParOf" srcId="{9FDC96E8-6BC4-4461-B33A-54B643F6898E}" destId="{24ED4600-FF02-4529-8AC6-F767D96C9670}" srcOrd="5" destOrd="0" presId="urn:microsoft.com/office/officeart/2005/8/layout/cycle3"/>
    <dgm:cxn modelId="{CF449E86-4995-4910-993A-FF1888B1B64C}" type="presParOf" srcId="{9FDC96E8-6BC4-4461-B33A-54B643F6898E}" destId="{0434C302-D36F-4B87-880E-AE3AB4E76549}" srcOrd="6"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9B3FA38-C044-4CFD-B7DA-E0E013E82EFC}" type="doc">
      <dgm:prSet loTypeId="urn:microsoft.com/office/officeart/2005/8/layout/radial6" loCatId="relationship" qsTypeId="urn:microsoft.com/office/officeart/2005/8/quickstyle/simple3" qsCatId="simple" csTypeId="urn:microsoft.com/office/officeart/2005/8/colors/colorful1" csCatId="colorful" phldr="1"/>
      <dgm:spPr/>
      <dgm:t>
        <a:bodyPr/>
        <a:lstStyle/>
        <a:p>
          <a:endParaRPr lang="es-EC"/>
        </a:p>
      </dgm:t>
    </dgm:pt>
    <dgm:pt modelId="{B9067D4C-54FD-4E27-BD3B-E9EC8482A44B}">
      <dgm:prSet phldrT="[Texto]" custT="1"/>
      <dgm:spPr/>
      <dgm:t>
        <a:bodyPr/>
        <a:lstStyle/>
        <a:p>
          <a:r>
            <a:rPr lang="es-EC" sz="1800" b="1" dirty="0" smtClean="0">
              <a:effectLst/>
              <a:latin typeface="Arial Narrow" panose="020B0606020202030204" pitchFamily="34" charset="0"/>
            </a:rPr>
            <a:t>ÁREAS DE DESARROLLO INTEGRAL</a:t>
          </a:r>
          <a:endParaRPr lang="es-EC" sz="1800" b="1" dirty="0">
            <a:effectLst/>
            <a:latin typeface="Arial Narrow" panose="020B0606020202030204" pitchFamily="34" charset="0"/>
          </a:endParaRPr>
        </a:p>
      </dgm:t>
    </dgm:pt>
    <dgm:pt modelId="{7A8623B2-B52A-4EC8-88AC-ECB1C4369B36}" type="parTrans" cxnId="{89EEF4D2-1B95-4A5B-BFC7-E3CED85B4D07}">
      <dgm:prSet/>
      <dgm:spPr/>
      <dgm:t>
        <a:bodyPr/>
        <a:lstStyle/>
        <a:p>
          <a:endParaRPr lang="es-EC" sz="1800">
            <a:latin typeface="Arial Narrow" panose="020B0606020202030204" pitchFamily="34" charset="0"/>
          </a:endParaRPr>
        </a:p>
      </dgm:t>
    </dgm:pt>
    <dgm:pt modelId="{C5823761-933D-4267-B746-9984BA156D4B}" type="sibTrans" cxnId="{89EEF4D2-1B95-4A5B-BFC7-E3CED85B4D07}">
      <dgm:prSet/>
      <dgm:spPr/>
      <dgm:t>
        <a:bodyPr/>
        <a:lstStyle/>
        <a:p>
          <a:endParaRPr lang="es-EC" sz="1800">
            <a:latin typeface="Arial Narrow" panose="020B0606020202030204" pitchFamily="34" charset="0"/>
          </a:endParaRPr>
        </a:p>
      </dgm:t>
    </dgm:pt>
    <dgm:pt modelId="{FE6135A5-EE29-4898-AED0-47DA6293334F}">
      <dgm:prSet phldrT="[Texto]" custT="1"/>
      <dgm:spPr>
        <a:solidFill>
          <a:schemeClr val="accent2">
            <a:lumMod val="60000"/>
            <a:lumOff val="40000"/>
          </a:schemeClr>
        </a:solidFill>
      </dgm:spPr>
      <dgm:t>
        <a:bodyPr/>
        <a:lstStyle/>
        <a:p>
          <a:r>
            <a:rPr lang="es-EC" sz="1800" dirty="0" smtClean="0">
              <a:latin typeface="Arial Narrow" panose="020B0606020202030204" pitchFamily="34" charset="0"/>
            </a:rPr>
            <a:t>Área  sexual</a:t>
          </a:r>
          <a:endParaRPr lang="es-EC" sz="1800" dirty="0">
            <a:latin typeface="Arial Narrow" panose="020B0606020202030204" pitchFamily="34" charset="0"/>
          </a:endParaRPr>
        </a:p>
      </dgm:t>
    </dgm:pt>
    <dgm:pt modelId="{F771D79E-34E9-4743-9B97-D3A2EC7991AB}" type="parTrans" cxnId="{6D0B8891-9EB6-4755-81E3-96A077F26634}">
      <dgm:prSet/>
      <dgm:spPr/>
      <dgm:t>
        <a:bodyPr/>
        <a:lstStyle/>
        <a:p>
          <a:endParaRPr lang="es-EC" sz="1800">
            <a:latin typeface="Arial Narrow" panose="020B0606020202030204" pitchFamily="34" charset="0"/>
          </a:endParaRPr>
        </a:p>
      </dgm:t>
    </dgm:pt>
    <dgm:pt modelId="{10B33D93-4AD1-4B20-9CC7-2033679B26A4}" type="sibTrans" cxnId="{6D0B8891-9EB6-4755-81E3-96A077F26634}">
      <dgm:prSet/>
      <dgm:spPr>
        <a:solidFill>
          <a:srgbClr val="92D050"/>
        </a:solidFill>
      </dgm:spPr>
      <dgm:t>
        <a:bodyPr/>
        <a:lstStyle/>
        <a:p>
          <a:endParaRPr lang="es-EC" sz="1800">
            <a:latin typeface="Arial Narrow" panose="020B0606020202030204" pitchFamily="34" charset="0"/>
          </a:endParaRPr>
        </a:p>
      </dgm:t>
    </dgm:pt>
    <dgm:pt modelId="{82E4F209-12A1-407F-91FC-820E3B3AF745}">
      <dgm:prSet phldrT="[Texto]" custT="1"/>
      <dgm:spPr>
        <a:solidFill>
          <a:srgbClr val="FFFF00"/>
        </a:solidFill>
      </dgm:spPr>
      <dgm:t>
        <a:bodyPr/>
        <a:lstStyle/>
        <a:p>
          <a:r>
            <a:rPr lang="es-EC" sz="1800" dirty="0" smtClean="0">
              <a:latin typeface="Arial Narrow" panose="020B0606020202030204" pitchFamily="34" charset="0"/>
            </a:rPr>
            <a:t>Área  motor</a:t>
          </a:r>
          <a:endParaRPr lang="es-EC" sz="1800" dirty="0">
            <a:latin typeface="Arial Narrow" panose="020B0606020202030204" pitchFamily="34" charset="0"/>
          </a:endParaRPr>
        </a:p>
      </dgm:t>
    </dgm:pt>
    <dgm:pt modelId="{BEDF3BE1-43E0-40F2-8434-884BCCAE4786}" type="parTrans" cxnId="{EB42AA42-3CF6-4AE9-ABD5-339C68B28608}">
      <dgm:prSet/>
      <dgm:spPr/>
      <dgm:t>
        <a:bodyPr/>
        <a:lstStyle/>
        <a:p>
          <a:endParaRPr lang="es-EC" sz="1800">
            <a:latin typeface="Arial Narrow" panose="020B0606020202030204" pitchFamily="34" charset="0"/>
          </a:endParaRPr>
        </a:p>
      </dgm:t>
    </dgm:pt>
    <dgm:pt modelId="{F392F413-EE1C-4DFC-9615-BE69B5228943}" type="sibTrans" cxnId="{EB42AA42-3CF6-4AE9-ABD5-339C68B28608}">
      <dgm:prSet/>
      <dgm:spPr>
        <a:solidFill>
          <a:srgbClr val="92D050"/>
        </a:solidFill>
      </dgm:spPr>
      <dgm:t>
        <a:bodyPr/>
        <a:lstStyle/>
        <a:p>
          <a:endParaRPr lang="es-EC" sz="1800">
            <a:latin typeface="Arial Narrow" panose="020B0606020202030204" pitchFamily="34" charset="0"/>
          </a:endParaRPr>
        </a:p>
      </dgm:t>
    </dgm:pt>
    <dgm:pt modelId="{917C5082-B750-4A28-8BBA-FAB9C277FA85}">
      <dgm:prSet phldrT="[Texto]" custT="1"/>
      <dgm:spPr>
        <a:solidFill>
          <a:srgbClr val="FFFF00"/>
        </a:solidFill>
      </dgm:spPr>
      <dgm:t>
        <a:bodyPr/>
        <a:lstStyle/>
        <a:p>
          <a:r>
            <a:rPr lang="es-EC" sz="1800" dirty="0" smtClean="0">
              <a:latin typeface="Arial Narrow" panose="020B0606020202030204" pitchFamily="34" charset="0"/>
            </a:rPr>
            <a:t>Área  físico</a:t>
          </a:r>
          <a:endParaRPr lang="es-EC" sz="1800" dirty="0">
            <a:latin typeface="Arial Narrow" panose="020B0606020202030204" pitchFamily="34" charset="0"/>
          </a:endParaRPr>
        </a:p>
      </dgm:t>
    </dgm:pt>
    <dgm:pt modelId="{7F2B04DF-5776-4D82-8A7D-46558B60488D}" type="parTrans" cxnId="{F0E1614C-1AB0-4733-9AA1-7EE84A7CCD87}">
      <dgm:prSet/>
      <dgm:spPr/>
      <dgm:t>
        <a:bodyPr/>
        <a:lstStyle/>
        <a:p>
          <a:endParaRPr lang="es-EC" sz="1800">
            <a:latin typeface="Arial Narrow" panose="020B0606020202030204" pitchFamily="34" charset="0"/>
          </a:endParaRPr>
        </a:p>
      </dgm:t>
    </dgm:pt>
    <dgm:pt modelId="{8A043C39-4590-448B-99D9-5D954361E1FC}" type="sibTrans" cxnId="{F0E1614C-1AB0-4733-9AA1-7EE84A7CCD87}">
      <dgm:prSet/>
      <dgm:spPr>
        <a:solidFill>
          <a:srgbClr val="92D050"/>
        </a:solidFill>
      </dgm:spPr>
      <dgm:t>
        <a:bodyPr/>
        <a:lstStyle/>
        <a:p>
          <a:endParaRPr lang="es-EC" sz="1800">
            <a:latin typeface="Arial Narrow" panose="020B0606020202030204" pitchFamily="34" charset="0"/>
          </a:endParaRPr>
        </a:p>
      </dgm:t>
    </dgm:pt>
    <dgm:pt modelId="{A8E598D4-F68B-46F5-A81D-1F34D1C503BE}">
      <dgm:prSet phldrT="[Texto]" custT="1"/>
      <dgm:spPr>
        <a:solidFill>
          <a:srgbClr val="FFFF00"/>
        </a:solidFill>
      </dgm:spPr>
      <dgm:t>
        <a:bodyPr/>
        <a:lstStyle/>
        <a:p>
          <a:r>
            <a:rPr lang="es-EC" sz="1800" dirty="0" smtClean="0">
              <a:latin typeface="Arial Narrow" panose="020B0606020202030204" pitchFamily="34" charset="0"/>
            </a:rPr>
            <a:t>Área  cognitivo</a:t>
          </a:r>
          <a:endParaRPr lang="es-EC" sz="1800" dirty="0">
            <a:latin typeface="Arial Narrow" panose="020B0606020202030204" pitchFamily="34" charset="0"/>
          </a:endParaRPr>
        </a:p>
      </dgm:t>
    </dgm:pt>
    <dgm:pt modelId="{F07F9B1B-CB4C-4B3B-BD12-E108AF3160E2}" type="parTrans" cxnId="{DCBC7F41-8592-4DD7-9B98-7A5E1EE85878}">
      <dgm:prSet/>
      <dgm:spPr/>
      <dgm:t>
        <a:bodyPr/>
        <a:lstStyle/>
        <a:p>
          <a:endParaRPr lang="es-EC" sz="1800">
            <a:latin typeface="Arial Narrow" panose="020B0606020202030204" pitchFamily="34" charset="0"/>
          </a:endParaRPr>
        </a:p>
      </dgm:t>
    </dgm:pt>
    <dgm:pt modelId="{F03D37B1-AF5A-4A41-8E13-696EB9AD7850}" type="sibTrans" cxnId="{DCBC7F41-8592-4DD7-9B98-7A5E1EE85878}">
      <dgm:prSet/>
      <dgm:spPr>
        <a:solidFill>
          <a:srgbClr val="92D050"/>
        </a:solidFill>
      </dgm:spPr>
      <dgm:t>
        <a:bodyPr/>
        <a:lstStyle/>
        <a:p>
          <a:endParaRPr lang="es-EC" sz="1800">
            <a:latin typeface="Arial Narrow" panose="020B0606020202030204" pitchFamily="34" charset="0"/>
          </a:endParaRPr>
        </a:p>
      </dgm:t>
    </dgm:pt>
    <dgm:pt modelId="{ECAAD739-3C4B-400D-8622-2BD7E6964AED}">
      <dgm:prSet phldrT="[Texto]" custT="1"/>
      <dgm:spPr>
        <a:solidFill>
          <a:schemeClr val="accent2">
            <a:lumMod val="60000"/>
            <a:lumOff val="40000"/>
          </a:schemeClr>
        </a:solidFill>
      </dgm:spPr>
      <dgm:t>
        <a:bodyPr/>
        <a:lstStyle/>
        <a:p>
          <a:r>
            <a:rPr lang="es-EC" sz="1800" dirty="0" smtClean="0">
              <a:latin typeface="Arial Narrow" panose="020B0606020202030204" pitchFamily="34" charset="0"/>
            </a:rPr>
            <a:t>Área afectiva</a:t>
          </a:r>
          <a:endParaRPr lang="es-EC" sz="1800" dirty="0">
            <a:latin typeface="Arial Narrow" panose="020B0606020202030204" pitchFamily="34" charset="0"/>
          </a:endParaRPr>
        </a:p>
      </dgm:t>
    </dgm:pt>
    <dgm:pt modelId="{92AB20A4-CDAD-4B8B-A5FF-88F3ED6B1EA1}" type="parTrans" cxnId="{0A63DAC6-EBA3-41C2-8499-99A574E82C1C}">
      <dgm:prSet/>
      <dgm:spPr/>
      <dgm:t>
        <a:bodyPr/>
        <a:lstStyle/>
        <a:p>
          <a:endParaRPr lang="es-ES" sz="1800">
            <a:latin typeface="Arial Narrow" panose="020B0606020202030204" pitchFamily="34" charset="0"/>
          </a:endParaRPr>
        </a:p>
      </dgm:t>
    </dgm:pt>
    <dgm:pt modelId="{2AC8B4BE-0F24-4C6F-B209-F5190398B038}" type="sibTrans" cxnId="{0A63DAC6-EBA3-41C2-8499-99A574E82C1C}">
      <dgm:prSet/>
      <dgm:spPr>
        <a:solidFill>
          <a:srgbClr val="92D050"/>
        </a:solidFill>
      </dgm:spPr>
      <dgm:t>
        <a:bodyPr/>
        <a:lstStyle/>
        <a:p>
          <a:endParaRPr lang="es-ES" sz="1800">
            <a:latin typeface="Arial Narrow" panose="020B0606020202030204" pitchFamily="34" charset="0"/>
          </a:endParaRPr>
        </a:p>
      </dgm:t>
    </dgm:pt>
    <dgm:pt modelId="{7D0C1551-5175-4DF0-97A2-466BEE6D7746}">
      <dgm:prSet phldrT="[Texto]" custT="1"/>
      <dgm:spPr>
        <a:solidFill>
          <a:schemeClr val="accent2">
            <a:lumMod val="60000"/>
            <a:lumOff val="40000"/>
          </a:schemeClr>
        </a:solidFill>
      </dgm:spPr>
      <dgm:t>
        <a:bodyPr/>
        <a:lstStyle/>
        <a:p>
          <a:r>
            <a:rPr lang="es-EC" sz="1800" dirty="0" smtClean="0">
              <a:latin typeface="Arial Narrow" panose="020B0606020202030204" pitchFamily="34" charset="0"/>
            </a:rPr>
            <a:t>Área moral</a:t>
          </a:r>
          <a:endParaRPr lang="es-EC" sz="1800" dirty="0">
            <a:latin typeface="Arial Narrow" panose="020B0606020202030204" pitchFamily="34" charset="0"/>
          </a:endParaRPr>
        </a:p>
      </dgm:t>
    </dgm:pt>
    <dgm:pt modelId="{0A7EB8D5-0B9D-4E0C-9790-1C1C98D1957A}" type="parTrans" cxnId="{2E7EE046-4CE0-4371-8181-A49F408601BC}">
      <dgm:prSet/>
      <dgm:spPr/>
      <dgm:t>
        <a:bodyPr/>
        <a:lstStyle/>
        <a:p>
          <a:endParaRPr lang="es-ES" sz="1800">
            <a:latin typeface="Arial Narrow" panose="020B0606020202030204" pitchFamily="34" charset="0"/>
          </a:endParaRPr>
        </a:p>
      </dgm:t>
    </dgm:pt>
    <dgm:pt modelId="{297FF65A-CB7D-41F6-B7B4-EBB579A8255E}" type="sibTrans" cxnId="{2E7EE046-4CE0-4371-8181-A49F408601BC}">
      <dgm:prSet/>
      <dgm:spPr>
        <a:solidFill>
          <a:srgbClr val="92D050"/>
        </a:solidFill>
      </dgm:spPr>
      <dgm:t>
        <a:bodyPr/>
        <a:lstStyle/>
        <a:p>
          <a:endParaRPr lang="es-ES" sz="1800">
            <a:latin typeface="Arial Narrow" panose="020B0606020202030204" pitchFamily="34" charset="0"/>
          </a:endParaRPr>
        </a:p>
      </dgm:t>
    </dgm:pt>
    <dgm:pt modelId="{2E0C552C-EE1B-4782-A7D5-718A5EFCB574}">
      <dgm:prSet phldrT="[Texto]" custT="1"/>
      <dgm:spPr>
        <a:solidFill>
          <a:schemeClr val="accent2">
            <a:lumMod val="60000"/>
            <a:lumOff val="40000"/>
          </a:schemeClr>
        </a:solidFill>
      </dgm:spPr>
      <dgm:t>
        <a:bodyPr/>
        <a:lstStyle/>
        <a:p>
          <a:r>
            <a:rPr lang="es-EC" sz="1800" dirty="0" smtClean="0">
              <a:latin typeface="Arial Narrow" panose="020B0606020202030204" pitchFamily="34" charset="0"/>
            </a:rPr>
            <a:t>Área lenguaje</a:t>
          </a:r>
          <a:endParaRPr lang="es-EC" sz="1800" dirty="0">
            <a:latin typeface="Arial Narrow" panose="020B0606020202030204" pitchFamily="34" charset="0"/>
          </a:endParaRPr>
        </a:p>
      </dgm:t>
    </dgm:pt>
    <dgm:pt modelId="{1A86DB35-3FCB-4B14-B6C0-9F5BE1A6860B}" type="parTrans" cxnId="{3D93F31F-848E-423A-9D28-3232BE5D8A24}">
      <dgm:prSet/>
      <dgm:spPr/>
      <dgm:t>
        <a:bodyPr/>
        <a:lstStyle/>
        <a:p>
          <a:endParaRPr lang="es-ES" sz="1800">
            <a:latin typeface="Arial Narrow" panose="020B0606020202030204" pitchFamily="34" charset="0"/>
          </a:endParaRPr>
        </a:p>
      </dgm:t>
    </dgm:pt>
    <dgm:pt modelId="{520B52CA-7FE8-4F4E-8EBF-C7897E8CED2C}" type="sibTrans" cxnId="{3D93F31F-848E-423A-9D28-3232BE5D8A24}">
      <dgm:prSet/>
      <dgm:spPr>
        <a:solidFill>
          <a:srgbClr val="92D050"/>
        </a:solidFill>
      </dgm:spPr>
      <dgm:t>
        <a:bodyPr/>
        <a:lstStyle/>
        <a:p>
          <a:endParaRPr lang="es-ES" sz="1800">
            <a:latin typeface="Arial Narrow" panose="020B0606020202030204" pitchFamily="34" charset="0"/>
          </a:endParaRPr>
        </a:p>
      </dgm:t>
    </dgm:pt>
    <dgm:pt modelId="{D14A4324-44C8-4091-BCE0-2386DC5D330F}">
      <dgm:prSet phldrT="[Texto]" custT="1"/>
      <dgm:spPr>
        <a:solidFill>
          <a:schemeClr val="accent2">
            <a:lumMod val="60000"/>
            <a:lumOff val="40000"/>
          </a:schemeClr>
        </a:solidFill>
      </dgm:spPr>
      <dgm:t>
        <a:bodyPr/>
        <a:lstStyle/>
        <a:p>
          <a:r>
            <a:rPr lang="es-EC" sz="1800" dirty="0" smtClean="0">
              <a:latin typeface="Arial Narrow" panose="020B0606020202030204" pitchFamily="34" charset="0"/>
            </a:rPr>
            <a:t>Área social</a:t>
          </a:r>
          <a:endParaRPr lang="es-EC" sz="1800" dirty="0">
            <a:latin typeface="Arial Narrow" panose="020B0606020202030204" pitchFamily="34" charset="0"/>
          </a:endParaRPr>
        </a:p>
      </dgm:t>
    </dgm:pt>
    <dgm:pt modelId="{0A473DF2-02FD-4C7C-9A60-FA2695F9A03C}" type="parTrans" cxnId="{D38C7356-BEA9-4C9F-92BB-F5E72E80A3AD}">
      <dgm:prSet/>
      <dgm:spPr/>
      <dgm:t>
        <a:bodyPr/>
        <a:lstStyle/>
        <a:p>
          <a:endParaRPr lang="es-ES" sz="1800">
            <a:latin typeface="Arial Narrow" panose="020B0606020202030204" pitchFamily="34" charset="0"/>
          </a:endParaRPr>
        </a:p>
      </dgm:t>
    </dgm:pt>
    <dgm:pt modelId="{A02C24D8-062F-4C8F-A6C0-C03DB59ECB5C}" type="sibTrans" cxnId="{D38C7356-BEA9-4C9F-92BB-F5E72E80A3AD}">
      <dgm:prSet/>
      <dgm:spPr>
        <a:solidFill>
          <a:srgbClr val="92D050"/>
        </a:solidFill>
      </dgm:spPr>
      <dgm:t>
        <a:bodyPr/>
        <a:lstStyle/>
        <a:p>
          <a:endParaRPr lang="es-ES" sz="1800">
            <a:latin typeface="Arial Narrow" panose="020B0606020202030204" pitchFamily="34" charset="0"/>
          </a:endParaRPr>
        </a:p>
      </dgm:t>
    </dgm:pt>
    <dgm:pt modelId="{47E5D406-8C9C-4B77-A2D2-CFCC16C158EA}" type="pres">
      <dgm:prSet presAssocID="{09B3FA38-C044-4CFD-B7DA-E0E013E82EFC}" presName="Name0" presStyleCnt="0">
        <dgm:presLayoutVars>
          <dgm:chMax val="1"/>
          <dgm:dir/>
          <dgm:animLvl val="ctr"/>
          <dgm:resizeHandles val="exact"/>
        </dgm:presLayoutVars>
      </dgm:prSet>
      <dgm:spPr/>
      <dgm:t>
        <a:bodyPr/>
        <a:lstStyle/>
        <a:p>
          <a:endParaRPr lang="es-EC"/>
        </a:p>
      </dgm:t>
    </dgm:pt>
    <dgm:pt modelId="{8F3ED472-D38F-4155-A32E-2675352FB55E}" type="pres">
      <dgm:prSet presAssocID="{B9067D4C-54FD-4E27-BD3B-E9EC8482A44B}" presName="centerShape" presStyleLbl="node0" presStyleIdx="0" presStyleCnt="1" custScaleX="129634"/>
      <dgm:spPr/>
      <dgm:t>
        <a:bodyPr/>
        <a:lstStyle/>
        <a:p>
          <a:endParaRPr lang="es-EC"/>
        </a:p>
      </dgm:t>
    </dgm:pt>
    <dgm:pt modelId="{6FEB83DE-3768-487E-9B88-A8D4E999D1ED}" type="pres">
      <dgm:prSet presAssocID="{FE6135A5-EE29-4898-AED0-47DA6293334F}" presName="node" presStyleLbl="node1" presStyleIdx="0" presStyleCnt="8" custScaleX="109181" custScaleY="100988" custRadScaleRad="99334" custRadScaleInc="-44">
        <dgm:presLayoutVars>
          <dgm:bulletEnabled val="1"/>
        </dgm:presLayoutVars>
      </dgm:prSet>
      <dgm:spPr/>
      <dgm:t>
        <a:bodyPr/>
        <a:lstStyle/>
        <a:p>
          <a:endParaRPr lang="es-EC"/>
        </a:p>
      </dgm:t>
    </dgm:pt>
    <dgm:pt modelId="{871E2DFD-0673-407A-851F-2C1544342A79}" type="pres">
      <dgm:prSet presAssocID="{FE6135A5-EE29-4898-AED0-47DA6293334F}" presName="dummy" presStyleCnt="0"/>
      <dgm:spPr/>
    </dgm:pt>
    <dgm:pt modelId="{670A91E5-33C1-42B5-B6D8-4432D7339651}" type="pres">
      <dgm:prSet presAssocID="{10B33D93-4AD1-4B20-9CC7-2033679B26A4}" presName="sibTrans" presStyleLbl="sibTrans2D1" presStyleIdx="0" presStyleCnt="8"/>
      <dgm:spPr/>
      <dgm:t>
        <a:bodyPr/>
        <a:lstStyle/>
        <a:p>
          <a:endParaRPr lang="es-EC"/>
        </a:p>
      </dgm:t>
    </dgm:pt>
    <dgm:pt modelId="{C4010CCD-D2A4-44C7-86C8-1FB739C5A592}" type="pres">
      <dgm:prSet presAssocID="{82E4F209-12A1-407F-91FC-820E3B3AF745}" presName="node" presStyleLbl="node1" presStyleIdx="1" presStyleCnt="8" custScaleX="112513" custScaleY="103021" custRadScaleRad="99829" custRadScaleInc="-24001">
        <dgm:presLayoutVars>
          <dgm:bulletEnabled val="1"/>
        </dgm:presLayoutVars>
      </dgm:prSet>
      <dgm:spPr/>
      <dgm:t>
        <a:bodyPr/>
        <a:lstStyle/>
        <a:p>
          <a:endParaRPr lang="es-EC"/>
        </a:p>
      </dgm:t>
    </dgm:pt>
    <dgm:pt modelId="{A8C0C404-CA4F-4854-89D5-0C862BF13F9F}" type="pres">
      <dgm:prSet presAssocID="{82E4F209-12A1-407F-91FC-820E3B3AF745}" presName="dummy" presStyleCnt="0"/>
      <dgm:spPr/>
    </dgm:pt>
    <dgm:pt modelId="{609E78E4-3171-4DCF-8134-89C3ECA53B05}" type="pres">
      <dgm:prSet presAssocID="{F392F413-EE1C-4DFC-9615-BE69B5228943}" presName="sibTrans" presStyleLbl="sibTrans2D1" presStyleIdx="1" presStyleCnt="8"/>
      <dgm:spPr/>
      <dgm:t>
        <a:bodyPr/>
        <a:lstStyle/>
        <a:p>
          <a:endParaRPr lang="es-EC"/>
        </a:p>
      </dgm:t>
    </dgm:pt>
    <dgm:pt modelId="{AD4D48DA-FA8E-46F3-93BD-C42FFE3CF1F0}" type="pres">
      <dgm:prSet presAssocID="{917C5082-B750-4A28-8BBA-FAB9C277FA85}" presName="node" presStyleLbl="node1" presStyleIdx="2" presStyleCnt="8" custScaleX="115628" custScaleY="100672">
        <dgm:presLayoutVars>
          <dgm:bulletEnabled val="1"/>
        </dgm:presLayoutVars>
      </dgm:prSet>
      <dgm:spPr/>
      <dgm:t>
        <a:bodyPr/>
        <a:lstStyle/>
        <a:p>
          <a:endParaRPr lang="es-EC"/>
        </a:p>
      </dgm:t>
    </dgm:pt>
    <dgm:pt modelId="{069765C4-6B91-4F27-8263-943387C621FA}" type="pres">
      <dgm:prSet presAssocID="{917C5082-B750-4A28-8BBA-FAB9C277FA85}" presName="dummy" presStyleCnt="0"/>
      <dgm:spPr/>
    </dgm:pt>
    <dgm:pt modelId="{20E338A9-E037-49AE-AC88-D10FC536ACB4}" type="pres">
      <dgm:prSet presAssocID="{8A043C39-4590-448B-99D9-5D954361E1FC}" presName="sibTrans" presStyleLbl="sibTrans2D1" presStyleIdx="2" presStyleCnt="8"/>
      <dgm:spPr/>
      <dgm:t>
        <a:bodyPr/>
        <a:lstStyle/>
        <a:p>
          <a:endParaRPr lang="es-EC"/>
        </a:p>
      </dgm:t>
    </dgm:pt>
    <dgm:pt modelId="{09CE8DF8-F88A-487E-9863-29433CA22207}" type="pres">
      <dgm:prSet presAssocID="{A8E598D4-F68B-46F5-A81D-1F34D1C503BE}" presName="node" presStyleLbl="node1" presStyleIdx="3" presStyleCnt="8" custScaleX="112385">
        <dgm:presLayoutVars>
          <dgm:bulletEnabled val="1"/>
        </dgm:presLayoutVars>
      </dgm:prSet>
      <dgm:spPr/>
      <dgm:t>
        <a:bodyPr/>
        <a:lstStyle/>
        <a:p>
          <a:endParaRPr lang="es-EC"/>
        </a:p>
      </dgm:t>
    </dgm:pt>
    <dgm:pt modelId="{AE982A77-2C01-42A1-A36A-DD47E81A3E82}" type="pres">
      <dgm:prSet presAssocID="{A8E598D4-F68B-46F5-A81D-1F34D1C503BE}" presName="dummy" presStyleCnt="0"/>
      <dgm:spPr/>
    </dgm:pt>
    <dgm:pt modelId="{54CDC574-7988-47BB-824E-9AA4891A1AA6}" type="pres">
      <dgm:prSet presAssocID="{F03D37B1-AF5A-4A41-8E13-696EB9AD7850}" presName="sibTrans" presStyleLbl="sibTrans2D1" presStyleIdx="3" presStyleCnt="8"/>
      <dgm:spPr/>
      <dgm:t>
        <a:bodyPr/>
        <a:lstStyle/>
        <a:p>
          <a:endParaRPr lang="es-EC"/>
        </a:p>
      </dgm:t>
    </dgm:pt>
    <dgm:pt modelId="{22D0D159-35DC-4AA9-89BC-D519A7FD2E16}" type="pres">
      <dgm:prSet presAssocID="{2E0C552C-EE1B-4782-A7D5-718A5EFCB574}" presName="node" presStyleLbl="node1" presStyleIdx="4" presStyleCnt="8" custScaleX="111511" custScaleY="90856">
        <dgm:presLayoutVars>
          <dgm:bulletEnabled val="1"/>
        </dgm:presLayoutVars>
      </dgm:prSet>
      <dgm:spPr/>
      <dgm:t>
        <a:bodyPr/>
        <a:lstStyle/>
        <a:p>
          <a:endParaRPr lang="es-ES"/>
        </a:p>
      </dgm:t>
    </dgm:pt>
    <dgm:pt modelId="{D130FF35-F2A3-4DC9-BB3B-9BA29E112F40}" type="pres">
      <dgm:prSet presAssocID="{2E0C552C-EE1B-4782-A7D5-718A5EFCB574}" presName="dummy" presStyleCnt="0"/>
      <dgm:spPr/>
    </dgm:pt>
    <dgm:pt modelId="{1788539D-EE64-453A-94AF-12B3AC0C9981}" type="pres">
      <dgm:prSet presAssocID="{520B52CA-7FE8-4F4E-8EBF-C7897E8CED2C}" presName="sibTrans" presStyleLbl="sibTrans2D1" presStyleIdx="4" presStyleCnt="8"/>
      <dgm:spPr/>
      <dgm:t>
        <a:bodyPr/>
        <a:lstStyle/>
        <a:p>
          <a:endParaRPr lang="es-EC"/>
        </a:p>
      </dgm:t>
    </dgm:pt>
    <dgm:pt modelId="{7BE4871B-A2E1-4ED9-9322-E6AC9C8171DD}" type="pres">
      <dgm:prSet presAssocID="{D14A4324-44C8-4091-BCE0-2386DC5D330F}" presName="node" presStyleLbl="node1" presStyleIdx="5" presStyleCnt="8" custScaleX="116599" custScaleY="100073">
        <dgm:presLayoutVars>
          <dgm:bulletEnabled val="1"/>
        </dgm:presLayoutVars>
      </dgm:prSet>
      <dgm:spPr/>
      <dgm:t>
        <a:bodyPr/>
        <a:lstStyle/>
        <a:p>
          <a:endParaRPr lang="es-ES"/>
        </a:p>
      </dgm:t>
    </dgm:pt>
    <dgm:pt modelId="{548780FF-4D4F-4ACC-A3A2-1403CEE8D894}" type="pres">
      <dgm:prSet presAssocID="{D14A4324-44C8-4091-BCE0-2386DC5D330F}" presName="dummy" presStyleCnt="0"/>
      <dgm:spPr/>
    </dgm:pt>
    <dgm:pt modelId="{203719F9-DAD2-460B-B007-AC5693DD4F35}" type="pres">
      <dgm:prSet presAssocID="{A02C24D8-062F-4C8F-A6C0-C03DB59ECB5C}" presName="sibTrans" presStyleLbl="sibTrans2D1" presStyleIdx="5" presStyleCnt="8"/>
      <dgm:spPr/>
      <dgm:t>
        <a:bodyPr/>
        <a:lstStyle/>
        <a:p>
          <a:endParaRPr lang="es-EC"/>
        </a:p>
      </dgm:t>
    </dgm:pt>
    <dgm:pt modelId="{DD929545-82DD-489F-B8A5-543DDBA9717F}" type="pres">
      <dgm:prSet presAssocID="{ECAAD739-3C4B-400D-8622-2BD7E6964AED}" presName="node" presStyleLbl="node1" presStyleIdx="6" presStyleCnt="8" custScaleX="124603" custScaleY="103349">
        <dgm:presLayoutVars>
          <dgm:bulletEnabled val="1"/>
        </dgm:presLayoutVars>
      </dgm:prSet>
      <dgm:spPr/>
      <dgm:t>
        <a:bodyPr/>
        <a:lstStyle/>
        <a:p>
          <a:endParaRPr lang="es-ES"/>
        </a:p>
      </dgm:t>
    </dgm:pt>
    <dgm:pt modelId="{2711E32F-AA9E-4EE3-AC75-DCA0A78C109E}" type="pres">
      <dgm:prSet presAssocID="{ECAAD739-3C4B-400D-8622-2BD7E6964AED}" presName="dummy" presStyleCnt="0"/>
      <dgm:spPr/>
    </dgm:pt>
    <dgm:pt modelId="{8F3F0187-44E6-4D93-8252-AC3B98E77AE0}" type="pres">
      <dgm:prSet presAssocID="{2AC8B4BE-0F24-4C6F-B209-F5190398B038}" presName="sibTrans" presStyleLbl="sibTrans2D1" presStyleIdx="6" presStyleCnt="8"/>
      <dgm:spPr/>
      <dgm:t>
        <a:bodyPr/>
        <a:lstStyle/>
        <a:p>
          <a:endParaRPr lang="es-EC"/>
        </a:p>
      </dgm:t>
    </dgm:pt>
    <dgm:pt modelId="{34825051-2A47-45ED-A2BC-BF3E43D21683}" type="pres">
      <dgm:prSet presAssocID="{7D0C1551-5175-4DF0-97A2-466BEE6D7746}" presName="node" presStyleLbl="node1" presStyleIdx="7" presStyleCnt="8" custScaleX="114119" custScaleY="98528">
        <dgm:presLayoutVars>
          <dgm:bulletEnabled val="1"/>
        </dgm:presLayoutVars>
      </dgm:prSet>
      <dgm:spPr/>
      <dgm:t>
        <a:bodyPr/>
        <a:lstStyle/>
        <a:p>
          <a:endParaRPr lang="es-ES"/>
        </a:p>
      </dgm:t>
    </dgm:pt>
    <dgm:pt modelId="{C685DDAC-11A4-4C4D-8A6B-DE621557096B}" type="pres">
      <dgm:prSet presAssocID="{7D0C1551-5175-4DF0-97A2-466BEE6D7746}" presName="dummy" presStyleCnt="0"/>
      <dgm:spPr/>
    </dgm:pt>
    <dgm:pt modelId="{3A7A07E8-0E10-443C-AA0E-B76465C03575}" type="pres">
      <dgm:prSet presAssocID="{297FF65A-CB7D-41F6-B7B4-EBB579A8255E}" presName="sibTrans" presStyleLbl="sibTrans2D1" presStyleIdx="7" presStyleCnt="8"/>
      <dgm:spPr/>
      <dgm:t>
        <a:bodyPr/>
        <a:lstStyle/>
        <a:p>
          <a:endParaRPr lang="es-EC"/>
        </a:p>
      </dgm:t>
    </dgm:pt>
  </dgm:ptLst>
  <dgm:cxnLst>
    <dgm:cxn modelId="{B10F93C4-8E26-41E1-B1B8-273BF3FA730E}" type="presOf" srcId="{2AC8B4BE-0F24-4C6F-B209-F5190398B038}" destId="{8F3F0187-44E6-4D93-8252-AC3B98E77AE0}" srcOrd="0" destOrd="0" presId="urn:microsoft.com/office/officeart/2005/8/layout/radial6"/>
    <dgm:cxn modelId="{BCECBE1F-9AA0-451A-81D7-50598EA1D4FE}" type="presOf" srcId="{297FF65A-CB7D-41F6-B7B4-EBB579A8255E}" destId="{3A7A07E8-0E10-443C-AA0E-B76465C03575}" srcOrd="0" destOrd="0" presId="urn:microsoft.com/office/officeart/2005/8/layout/radial6"/>
    <dgm:cxn modelId="{D38C7356-BEA9-4C9F-92BB-F5E72E80A3AD}" srcId="{B9067D4C-54FD-4E27-BD3B-E9EC8482A44B}" destId="{D14A4324-44C8-4091-BCE0-2386DC5D330F}" srcOrd="5" destOrd="0" parTransId="{0A473DF2-02FD-4C7C-9A60-FA2695F9A03C}" sibTransId="{A02C24D8-062F-4C8F-A6C0-C03DB59ECB5C}"/>
    <dgm:cxn modelId="{0A63DAC6-EBA3-41C2-8499-99A574E82C1C}" srcId="{B9067D4C-54FD-4E27-BD3B-E9EC8482A44B}" destId="{ECAAD739-3C4B-400D-8622-2BD7E6964AED}" srcOrd="6" destOrd="0" parTransId="{92AB20A4-CDAD-4B8B-A5FF-88F3ED6B1EA1}" sibTransId="{2AC8B4BE-0F24-4C6F-B209-F5190398B038}"/>
    <dgm:cxn modelId="{E36FA8ED-2257-42A9-BB3E-6E0D8A3E1C22}" type="presOf" srcId="{ECAAD739-3C4B-400D-8622-2BD7E6964AED}" destId="{DD929545-82DD-489F-B8A5-543DDBA9717F}" srcOrd="0" destOrd="0" presId="urn:microsoft.com/office/officeart/2005/8/layout/radial6"/>
    <dgm:cxn modelId="{6B52A9DA-A979-4112-B4C4-F9FD5178409B}" type="presOf" srcId="{7D0C1551-5175-4DF0-97A2-466BEE6D7746}" destId="{34825051-2A47-45ED-A2BC-BF3E43D21683}" srcOrd="0" destOrd="0" presId="urn:microsoft.com/office/officeart/2005/8/layout/radial6"/>
    <dgm:cxn modelId="{909307E7-2747-491F-8035-2E146DCA7D5E}" type="presOf" srcId="{F392F413-EE1C-4DFC-9615-BE69B5228943}" destId="{609E78E4-3171-4DCF-8134-89C3ECA53B05}" srcOrd="0" destOrd="0" presId="urn:microsoft.com/office/officeart/2005/8/layout/radial6"/>
    <dgm:cxn modelId="{7A35A56D-6CD0-450D-A279-8BD7034E9BF7}" type="presOf" srcId="{520B52CA-7FE8-4F4E-8EBF-C7897E8CED2C}" destId="{1788539D-EE64-453A-94AF-12B3AC0C9981}" srcOrd="0" destOrd="0" presId="urn:microsoft.com/office/officeart/2005/8/layout/radial6"/>
    <dgm:cxn modelId="{5AF72D0C-5B5A-43CA-BAED-5F7E8FF3B878}" type="presOf" srcId="{D14A4324-44C8-4091-BCE0-2386DC5D330F}" destId="{7BE4871B-A2E1-4ED9-9322-E6AC9C8171DD}" srcOrd="0" destOrd="0" presId="urn:microsoft.com/office/officeart/2005/8/layout/radial6"/>
    <dgm:cxn modelId="{4193797F-F9AD-4079-9A8A-9F7906FEFDAD}" type="presOf" srcId="{B9067D4C-54FD-4E27-BD3B-E9EC8482A44B}" destId="{8F3ED472-D38F-4155-A32E-2675352FB55E}" srcOrd="0" destOrd="0" presId="urn:microsoft.com/office/officeart/2005/8/layout/radial6"/>
    <dgm:cxn modelId="{F0E1614C-1AB0-4733-9AA1-7EE84A7CCD87}" srcId="{B9067D4C-54FD-4E27-BD3B-E9EC8482A44B}" destId="{917C5082-B750-4A28-8BBA-FAB9C277FA85}" srcOrd="2" destOrd="0" parTransId="{7F2B04DF-5776-4D82-8A7D-46558B60488D}" sibTransId="{8A043C39-4590-448B-99D9-5D954361E1FC}"/>
    <dgm:cxn modelId="{C360C3D3-1AE6-4C36-B968-9D9283028E3E}" type="presOf" srcId="{917C5082-B750-4A28-8BBA-FAB9C277FA85}" destId="{AD4D48DA-FA8E-46F3-93BD-C42FFE3CF1F0}" srcOrd="0" destOrd="0" presId="urn:microsoft.com/office/officeart/2005/8/layout/radial6"/>
    <dgm:cxn modelId="{B3CD585B-3811-472D-95B3-6327123CF5C9}" type="presOf" srcId="{10B33D93-4AD1-4B20-9CC7-2033679B26A4}" destId="{670A91E5-33C1-42B5-B6D8-4432D7339651}" srcOrd="0" destOrd="0" presId="urn:microsoft.com/office/officeart/2005/8/layout/radial6"/>
    <dgm:cxn modelId="{7859D4A2-A279-4097-912F-6680BFA41BA6}" type="presOf" srcId="{82E4F209-12A1-407F-91FC-820E3B3AF745}" destId="{C4010CCD-D2A4-44C7-86C8-1FB739C5A592}" srcOrd="0" destOrd="0" presId="urn:microsoft.com/office/officeart/2005/8/layout/radial6"/>
    <dgm:cxn modelId="{DCBC7F41-8592-4DD7-9B98-7A5E1EE85878}" srcId="{B9067D4C-54FD-4E27-BD3B-E9EC8482A44B}" destId="{A8E598D4-F68B-46F5-A81D-1F34D1C503BE}" srcOrd="3" destOrd="0" parTransId="{F07F9B1B-CB4C-4B3B-BD12-E108AF3160E2}" sibTransId="{F03D37B1-AF5A-4A41-8E13-696EB9AD7850}"/>
    <dgm:cxn modelId="{2E7EE046-4CE0-4371-8181-A49F408601BC}" srcId="{B9067D4C-54FD-4E27-BD3B-E9EC8482A44B}" destId="{7D0C1551-5175-4DF0-97A2-466BEE6D7746}" srcOrd="7" destOrd="0" parTransId="{0A7EB8D5-0B9D-4E0C-9790-1C1C98D1957A}" sibTransId="{297FF65A-CB7D-41F6-B7B4-EBB579A8255E}"/>
    <dgm:cxn modelId="{EB42AA42-3CF6-4AE9-ABD5-339C68B28608}" srcId="{B9067D4C-54FD-4E27-BD3B-E9EC8482A44B}" destId="{82E4F209-12A1-407F-91FC-820E3B3AF745}" srcOrd="1" destOrd="0" parTransId="{BEDF3BE1-43E0-40F2-8434-884BCCAE4786}" sibTransId="{F392F413-EE1C-4DFC-9615-BE69B5228943}"/>
    <dgm:cxn modelId="{3D93F31F-848E-423A-9D28-3232BE5D8A24}" srcId="{B9067D4C-54FD-4E27-BD3B-E9EC8482A44B}" destId="{2E0C552C-EE1B-4782-A7D5-718A5EFCB574}" srcOrd="4" destOrd="0" parTransId="{1A86DB35-3FCB-4B14-B6C0-9F5BE1A6860B}" sibTransId="{520B52CA-7FE8-4F4E-8EBF-C7897E8CED2C}"/>
    <dgm:cxn modelId="{038877A9-F5E7-4BD4-A6EE-8C308F9E69A4}" type="presOf" srcId="{A02C24D8-062F-4C8F-A6C0-C03DB59ECB5C}" destId="{203719F9-DAD2-460B-B007-AC5693DD4F35}" srcOrd="0" destOrd="0" presId="urn:microsoft.com/office/officeart/2005/8/layout/radial6"/>
    <dgm:cxn modelId="{4F38095E-09B1-4D55-88E7-73B938F6B52E}" type="presOf" srcId="{FE6135A5-EE29-4898-AED0-47DA6293334F}" destId="{6FEB83DE-3768-487E-9B88-A8D4E999D1ED}" srcOrd="0" destOrd="0" presId="urn:microsoft.com/office/officeart/2005/8/layout/radial6"/>
    <dgm:cxn modelId="{2B6E8FA4-A4FA-4EB1-AA38-8A87DF30AA7E}" type="presOf" srcId="{2E0C552C-EE1B-4782-A7D5-718A5EFCB574}" destId="{22D0D159-35DC-4AA9-89BC-D519A7FD2E16}" srcOrd="0" destOrd="0" presId="urn:microsoft.com/office/officeart/2005/8/layout/radial6"/>
    <dgm:cxn modelId="{89EEF4D2-1B95-4A5B-BFC7-E3CED85B4D07}" srcId="{09B3FA38-C044-4CFD-B7DA-E0E013E82EFC}" destId="{B9067D4C-54FD-4E27-BD3B-E9EC8482A44B}" srcOrd="0" destOrd="0" parTransId="{7A8623B2-B52A-4EC8-88AC-ECB1C4369B36}" sibTransId="{C5823761-933D-4267-B746-9984BA156D4B}"/>
    <dgm:cxn modelId="{638FB43D-9711-4730-B158-E19DC7E39D0A}" type="presOf" srcId="{A8E598D4-F68B-46F5-A81D-1F34D1C503BE}" destId="{09CE8DF8-F88A-487E-9863-29433CA22207}" srcOrd="0" destOrd="0" presId="urn:microsoft.com/office/officeart/2005/8/layout/radial6"/>
    <dgm:cxn modelId="{8A30FEE6-6455-4EF3-B32C-5CCC95B6E5E1}" type="presOf" srcId="{09B3FA38-C044-4CFD-B7DA-E0E013E82EFC}" destId="{47E5D406-8C9C-4B77-A2D2-CFCC16C158EA}" srcOrd="0" destOrd="0" presId="urn:microsoft.com/office/officeart/2005/8/layout/radial6"/>
    <dgm:cxn modelId="{A1E2BB71-3911-4E96-984A-0025631FF1F4}" type="presOf" srcId="{8A043C39-4590-448B-99D9-5D954361E1FC}" destId="{20E338A9-E037-49AE-AC88-D10FC536ACB4}" srcOrd="0" destOrd="0" presId="urn:microsoft.com/office/officeart/2005/8/layout/radial6"/>
    <dgm:cxn modelId="{6D0B8891-9EB6-4755-81E3-96A077F26634}" srcId="{B9067D4C-54FD-4E27-BD3B-E9EC8482A44B}" destId="{FE6135A5-EE29-4898-AED0-47DA6293334F}" srcOrd="0" destOrd="0" parTransId="{F771D79E-34E9-4743-9B97-D3A2EC7991AB}" sibTransId="{10B33D93-4AD1-4B20-9CC7-2033679B26A4}"/>
    <dgm:cxn modelId="{CE44D772-4CB4-48FA-8D49-1C791D3BA149}" type="presOf" srcId="{F03D37B1-AF5A-4A41-8E13-696EB9AD7850}" destId="{54CDC574-7988-47BB-824E-9AA4891A1AA6}" srcOrd="0" destOrd="0" presId="urn:microsoft.com/office/officeart/2005/8/layout/radial6"/>
    <dgm:cxn modelId="{6891AC8E-8F44-4317-9860-86B9D912E616}" type="presParOf" srcId="{47E5D406-8C9C-4B77-A2D2-CFCC16C158EA}" destId="{8F3ED472-D38F-4155-A32E-2675352FB55E}" srcOrd="0" destOrd="0" presId="urn:microsoft.com/office/officeart/2005/8/layout/radial6"/>
    <dgm:cxn modelId="{D4DBDC1B-F71B-4995-A33B-8519D1494156}" type="presParOf" srcId="{47E5D406-8C9C-4B77-A2D2-CFCC16C158EA}" destId="{6FEB83DE-3768-487E-9B88-A8D4E999D1ED}" srcOrd="1" destOrd="0" presId="urn:microsoft.com/office/officeart/2005/8/layout/radial6"/>
    <dgm:cxn modelId="{2F5F5B50-B68D-43DE-A1C5-F12A960D405E}" type="presParOf" srcId="{47E5D406-8C9C-4B77-A2D2-CFCC16C158EA}" destId="{871E2DFD-0673-407A-851F-2C1544342A79}" srcOrd="2" destOrd="0" presId="urn:microsoft.com/office/officeart/2005/8/layout/radial6"/>
    <dgm:cxn modelId="{63D58EFB-26E1-4776-94CB-47295B7BAB45}" type="presParOf" srcId="{47E5D406-8C9C-4B77-A2D2-CFCC16C158EA}" destId="{670A91E5-33C1-42B5-B6D8-4432D7339651}" srcOrd="3" destOrd="0" presId="urn:microsoft.com/office/officeart/2005/8/layout/radial6"/>
    <dgm:cxn modelId="{28A3DD65-AAD6-4529-A5A2-3E0FCE0817F9}" type="presParOf" srcId="{47E5D406-8C9C-4B77-A2D2-CFCC16C158EA}" destId="{C4010CCD-D2A4-44C7-86C8-1FB739C5A592}" srcOrd="4" destOrd="0" presId="urn:microsoft.com/office/officeart/2005/8/layout/radial6"/>
    <dgm:cxn modelId="{1EF8745B-1378-4367-A6DB-8AB79FCFBB47}" type="presParOf" srcId="{47E5D406-8C9C-4B77-A2D2-CFCC16C158EA}" destId="{A8C0C404-CA4F-4854-89D5-0C862BF13F9F}" srcOrd="5" destOrd="0" presId="urn:microsoft.com/office/officeart/2005/8/layout/radial6"/>
    <dgm:cxn modelId="{0DA513F4-0275-4C9C-821E-9567DFE4CDBB}" type="presParOf" srcId="{47E5D406-8C9C-4B77-A2D2-CFCC16C158EA}" destId="{609E78E4-3171-4DCF-8134-89C3ECA53B05}" srcOrd="6" destOrd="0" presId="urn:microsoft.com/office/officeart/2005/8/layout/radial6"/>
    <dgm:cxn modelId="{B308D9E4-E0EB-4549-9DC6-C82BD96C7853}" type="presParOf" srcId="{47E5D406-8C9C-4B77-A2D2-CFCC16C158EA}" destId="{AD4D48DA-FA8E-46F3-93BD-C42FFE3CF1F0}" srcOrd="7" destOrd="0" presId="urn:microsoft.com/office/officeart/2005/8/layout/radial6"/>
    <dgm:cxn modelId="{DE6D4554-2F0F-4A50-9D31-AFA0185A8DDA}" type="presParOf" srcId="{47E5D406-8C9C-4B77-A2D2-CFCC16C158EA}" destId="{069765C4-6B91-4F27-8263-943387C621FA}" srcOrd="8" destOrd="0" presId="urn:microsoft.com/office/officeart/2005/8/layout/radial6"/>
    <dgm:cxn modelId="{0E754DD3-36A8-4E99-8471-F64527864720}" type="presParOf" srcId="{47E5D406-8C9C-4B77-A2D2-CFCC16C158EA}" destId="{20E338A9-E037-49AE-AC88-D10FC536ACB4}" srcOrd="9" destOrd="0" presId="urn:microsoft.com/office/officeart/2005/8/layout/radial6"/>
    <dgm:cxn modelId="{5EDFC9D5-1719-4412-9C63-0E8FF44B2130}" type="presParOf" srcId="{47E5D406-8C9C-4B77-A2D2-CFCC16C158EA}" destId="{09CE8DF8-F88A-487E-9863-29433CA22207}" srcOrd="10" destOrd="0" presId="urn:microsoft.com/office/officeart/2005/8/layout/radial6"/>
    <dgm:cxn modelId="{02B155BA-9D3B-4B8A-9288-330D1606586F}" type="presParOf" srcId="{47E5D406-8C9C-4B77-A2D2-CFCC16C158EA}" destId="{AE982A77-2C01-42A1-A36A-DD47E81A3E82}" srcOrd="11" destOrd="0" presId="urn:microsoft.com/office/officeart/2005/8/layout/radial6"/>
    <dgm:cxn modelId="{E0CDD5BD-6434-4EFD-8F34-5B2E387769C1}" type="presParOf" srcId="{47E5D406-8C9C-4B77-A2D2-CFCC16C158EA}" destId="{54CDC574-7988-47BB-824E-9AA4891A1AA6}" srcOrd="12" destOrd="0" presId="urn:microsoft.com/office/officeart/2005/8/layout/radial6"/>
    <dgm:cxn modelId="{5C0CC53B-E91A-4478-A399-47C46094E7BF}" type="presParOf" srcId="{47E5D406-8C9C-4B77-A2D2-CFCC16C158EA}" destId="{22D0D159-35DC-4AA9-89BC-D519A7FD2E16}" srcOrd="13" destOrd="0" presId="urn:microsoft.com/office/officeart/2005/8/layout/radial6"/>
    <dgm:cxn modelId="{EC6EF551-4E13-4ECD-A1E4-3C1132BE2AF3}" type="presParOf" srcId="{47E5D406-8C9C-4B77-A2D2-CFCC16C158EA}" destId="{D130FF35-F2A3-4DC9-BB3B-9BA29E112F40}" srcOrd="14" destOrd="0" presId="urn:microsoft.com/office/officeart/2005/8/layout/radial6"/>
    <dgm:cxn modelId="{7DFEB273-6CA2-4DA1-BD5D-F4F0DDBD2A26}" type="presParOf" srcId="{47E5D406-8C9C-4B77-A2D2-CFCC16C158EA}" destId="{1788539D-EE64-453A-94AF-12B3AC0C9981}" srcOrd="15" destOrd="0" presId="urn:microsoft.com/office/officeart/2005/8/layout/radial6"/>
    <dgm:cxn modelId="{C16D98A1-F985-4930-912B-F3A6998DA02D}" type="presParOf" srcId="{47E5D406-8C9C-4B77-A2D2-CFCC16C158EA}" destId="{7BE4871B-A2E1-4ED9-9322-E6AC9C8171DD}" srcOrd="16" destOrd="0" presId="urn:microsoft.com/office/officeart/2005/8/layout/radial6"/>
    <dgm:cxn modelId="{2C279A57-3B7A-42B1-9CDC-051C1AE1D348}" type="presParOf" srcId="{47E5D406-8C9C-4B77-A2D2-CFCC16C158EA}" destId="{548780FF-4D4F-4ACC-A3A2-1403CEE8D894}" srcOrd="17" destOrd="0" presId="urn:microsoft.com/office/officeart/2005/8/layout/radial6"/>
    <dgm:cxn modelId="{058D6395-D3F0-4E39-A735-68EFA5E537DE}" type="presParOf" srcId="{47E5D406-8C9C-4B77-A2D2-CFCC16C158EA}" destId="{203719F9-DAD2-460B-B007-AC5693DD4F35}" srcOrd="18" destOrd="0" presId="urn:microsoft.com/office/officeart/2005/8/layout/radial6"/>
    <dgm:cxn modelId="{881EFF07-612B-4FAE-8123-E6E3E2A7EF6B}" type="presParOf" srcId="{47E5D406-8C9C-4B77-A2D2-CFCC16C158EA}" destId="{DD929545-82DD-489F-B8A5-543DDBA9717F}" srcOrd="19" destOrd="0" presId="urn:microsoft.com/office/officeart/2005/8/layout/radial6"/>
    <dgm:cxn modelId="{1FF7B03C-0C5F-4C09-9B3D-3693E87CBEE0}" type="presParOf" srcId="{47E5D406-8C9C-4B77-A2D2-CFCC16C158EA}" destId="{2711E32F-AA9E-4EE3-AC75-DCA0A78C109E}" srcOrd="20" destOrd="0" presId="urn:microsoft.com/office/officeart/2005/8/layout/radial6"/>
    <dgm:cxn modelId="{742481BE-4923-47D2-AC3F-185E02017E95}" type="presParOf" srcId="{47E5D406-8C9C-4B77-A2D2-CFCC16C158EA}" destId="{8F3F0187-44E6-4D93-8252-AC3B98E77AE0}" srcOrd="21" destOrd="0" presId="urn:microsoft.com/office/officeart/2005/8/layout/radial6"/>
    <dgm:cxn modelId="{95D088CF-0C58-47CF-9F9F-E78C41338C16}" type="presParOf" srcId="{47E5D406-8C9C-4B77-A2D2-CFCC16C158EA}" destId="{34825051-2A47-45ED-A2BC-BF3E43D21683}" srcOrd="22" destOrd="0" presId="urn:microsoft.com/office/officeart/2005/8/layout/radial6"/>
    <dgm:cxn modelId="{B7DD63C6-7164-496F-9A7E-98403DEACF94}" type="presParOf" srcId="{47E5D406-8C9C-4B77-A2D2-CFCC16C158EA}" destId="{C685DDAC-11A4-4C4D-8A6B-DE621557096B}" srcOrd="23" destOrd="0" presId="urn:microsoft.com/office/officeart/2005/8/layout/radial6"/>
    <dgm:cxn modelId="{D74976CE-20B4-43EE-BE7B-6B8D59DC0C91}" type="presParOf" srcId="{47E5D406-8C9C-4B77-A2D2-CFCC16C158EA}" destId="{3A7A07E8-0E10-443C-AA0E-B76465C03575}" srcOrd="24"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BD9F85A-D3AF-42B2-801E-854AFFA8C8C1}" type="doc">
      <dgm:prSet loTypeId="urn:microsoft.com/office/officeart/2005/8/layout/cycle1" loCatId="cycle" qsTypeId="urn:microsoft.com/office/officeart/2005/8/quickstyle/simple1" qsCatId="simple" csTypeId="urn:microsoft.com/office/officeart/2005/8/colors/colorful4" csCatId="colorful" phldr="1"/>
      <dgm:spPr/>
      <dgm:t>
        <a:bodyPr/>
        <a:lstStyle/>
        <a:p>
          <a:endParaRPr lang="es-ES"/>
        </a:p>
      </dgm:t>
    </dgm:pt>
    <dgm:pt modelId="{B064D680-EEF6-4313-8F63-01949969E217}">
      <dgm:prSet phldrT="[Texto]" custT="1"/>
      <dgm:spPr/>
      <dgm:t>
        <a:bodyPr/>
        <a:lstStyle/>
        <a:p>
          <a:r>
            <a:rPr lang="es-ES" sz="1800" b="1" dirty="0" smtClean="0">
              <a:latin typeface="Arial Narrow" panose="020B0606020202030204" pitchFamily="34" charset="0"/>
            </a:rPr>
            <a:t>Padres</a:t>
          </a:r>
          <a:endParaRPr lang="es-ES" sz="1800" b="1" dirty="0">
            <a:latin typeface="Arial Narrow" panose="020B0606020202030204" pitchFamily="34" charset="0"/>
          </a:endParaRPr>
        </a:p>
      </dgm:t>
    </dgm:pt>
    <dgm:pt modelId="{DBDCB547-E777-4392-BD0C-0D78850570AB}" type="parTrans" cxnId="{D52E9773-51F6-4BD3-B3EF-B42B67668E7E}">
      <dgm:prSet/>
      <dgm:spPr/>
      <dgm:t>
        <a:bodyPr/>
        <a:lstStyle/>
        <a:p>
          <a:endParaRPr lang="es-ES" sz="1800" b="1">
            <a:latin typeface="Arial Narrow" panose="020B0606020202030204" pitchFamily="34" charset="0"/>
          </a:endParaRPr>
        </a:p>
      </dgm:t>
    </dgm:pt>
    <dgm:pt modelId="{220C97E4-1183-4C30-AFA1-7AD5A35AF5CC}" type="sibTrans" cxnId="{D52E9773-51F6-4BD3-B3EF-B42B67668E7E}">
      <dgm:prSet/>
      <dgm:spPr/>
      <dgm:t>
        <a:bodyPr/>
        <a:lstStyle/>
        <a:p>
          <a:endParaRPr lang="es-ES" sz="1800" b="1">
            <a:latin typeface="Arial Narrow" panose="020B0606020202030204" pitchFamily="34" charset="0"/>
          </a:endParaRPr>
        </a:p>
      </dgm:t>
    </dgm:pt>
    <dgm:pt modelId="{A83B5430-2C3D-4955-8578-D313CA80F492}">
      <dgm:prSet phldrT="[Texto]" custT="1"/>
      <dgm:spPr/>
      <dgm:t>
        <a:bodyPr/>
        <a:lstStyle/>
        <a:p>
          <a:r>
            <a:rPr lang="es-ES" sz="1800" b="1" dirty="0" smtClean="0">
              <a:latin typeface="Arial Narrow" panose="020B0606020202030204" pitchFamily="34" charset="0"/>
            </a:rPr>
            <a:t>Docentes</a:t>
          </a:r>
          <a:endParaRPr lang="es-ES" sz="1800" b="1" dirty="0">
            <a:latin typeface="Arial Narrow" panose="020B0606020202030204" pitchFamily="34" charset="0"/>
          </a:endParaRPr>
        </a:p>
      </dgm:t>
    </dgm:pt>
    <dgm:pt modelId="{FA3259AE-73C8-489F-B802-43EEC2F93961}" type="parTrans" cxnId="{F46BBCD6-21F9-478F-B594-E90D3C1223DD}">
      <dgm:prSet/>
      <dgm:spPr/>
      <dgm:t>
        <a:bodyPr/>
        <a:lstStyle/>
        <a:p>
          <a:endParaRPr lang="es-ES" sz="1800" b="1">
            <a:latin typeface="Arial Narrow" panose="020B0606020202030204" pitchFamily="34" charset="0"/>
          </a:endParaRPr>
        </a:p>
      </dgm:t>
    </dgm:pt>
    <dgm:pt modelId="{69D88722-F15E-47FE-A54F-91C56F4526FB}" type="sibTrans" cxnId="{F46BBCD6-21F9-478F-B594-E90D3C1223DD}">
      <dgm:prSet/>
      <dgm:spPr/>
      <dgm:t>
        <a:bodyPr/>
        <a:lstStyle/>
        <a:p>
          <a:endParaRPr lang="es-ES" sz="1800" b="1">
            <a:latin typeface="Arial Narrow" panose="020B0606020202030204" pitchFamily="34" charset="0"/>
          </a:endParaRPr>
        </a:p>
      </dgm:t>
    </dgm:pt>
    <dgm:pt modelId="{C7D14476-C0AF-4B30-8C50-00FD77E00093}">
      <dgm:prSet phldrT="[Texto]" custT="1"/>
      <dgm:spPr/>
      <dgm:t>
        <a:bodyPr/>
        <a:lstStyle/>
        <a:p>
          <a:r>
            <a:rPr lang="es-ES" sz="1800" b="1" dirty="0" smtClean="0">
              <a:latin typeface="Arial Narrow" panose="020B0606020202030204" pitchFamily="34" charset="0"/>
            </a:rPr>
            <a:t>Psicólogos</a:t>
          </a:r>
        </a:p>
        <a:p>
          <a:r>
            <a:rPr lang="es-ES" sz="1800" b="1" dirty="0" smtClean="0">
              <a:latin typeface="Arial Narrow" panose="020B0606020202030204" pitchFamily="34" charset="0"/>
            </a:rPr>
            <a:t>DECE</a:t>
          </a:r>
          <a:endParaRPr lang="es-ES" sz="1800" b="1" dirty="0">
            <a:latin typeface="Arial Narrow" panose="020B0606020202030204" pitchFamily="34" charset="0"/>
          </a:endParaRPr>
        </a:p>
      </dgm:t>
    </dgm:pt>
    <dgm:pt modelId="{6D34F22D-64D0-4975-A1FC-B7B08603C6FB}" type="parTrans" cxnId="{86E6EF13-4B50-4C3F-A59C-742394B657BD}">
      <dgm:prSet/>
      <dgm:spPr/>
      <dgm:t>
        <a:bodyPr/>
        <a:lstStyle/>
        <a:p>
          <a:endParaRPr lang="es-ES" sz="1800" b="1">
            <a:latin typeface="Arial Narrow" panose="020B0606020202030204" pitchFamily="34" charset="0"/>
          </a:endParaRPr>
        </a:p>
      </dgm:t>
    </dgm:pt>
    <dgm:pt modelId="{6BE40232-33D2-452A-B015-A41B3C6D6C11}" type="sibTrans" cxnId="{86E6EF13-4B50-4C3F-A59C-742394B657BD}">
      <dgm:prSet/>
      <dgm:spPr/>
      <dgm:t>
        <a:bodyPr/>
        <a:lstStyle/>
        <a:p>
          <a:endParaRPr lang="es-ES" sz="1800" b="1">
            <a:latin typeface="Arial Narrow" panose="020B0606020202030204" pitchFamily="34" charset="0"/>
          </a:endParaRPr>
        </a:p>
      </dgm:t>
    </dgm:pt>
    <dgm:pt modelId="{BBD6218D-7B5E-42CB-96AD-B59B4B46A075}">
      <dgm:prSet phldrT="[Texto]" custT="1"/>
      <dgm:spPr/>
      <dgm:t>
        <a:bodyPr/>
        <a:lstStyle/>
        <a:p>
          <a:r>
            <a:rPr lang="es-ES" sz="1800" b="1" dirty="0" smtClean="0">
              <a:latin typeface="Arial Narrow" panose="020B0606020202030204" pitchFamily="34" charset="0"/>
            </a:rPr>
            <a:t>Profesional Externo</a:t>
          </a:r>
          <a:endParaRPr lang="es-ES" sz="1800" b="1" dirty="0">
            <a:latin typeface="Arial Narrow" panose="020B0606020202030204" pitchFamily="34" charset="0"/>
          </a:endParaRPr>
        </a:p>
      </dgm:t>
    </dgm:pt>
    <dgm:pt modelId="{52237C2A-5321-446C-A1E6-8EA02C3406B1}" type="parTrans" cxnId="{FCE2B755-D27A-46C9-AD3E-8C885C77A2C0}">
      <dgm:prSet/>
      <dgm:spPr/>
      <dgm:t>
        <a:bodyPr/>
        <a:lstStyle/>
        <a:p>
          <a:endParaRPr lang="es-ES" sz="1800" b="1">
            <a:latin typeface="Arial Narrow" panose="020B0606020202030204" pitchFamily="34" charset="0"/>
          </a:endParaRPr>
        </a:p>
      </dgm:t>
    </dgm:pt>
    <dgm:pt modelId="{9F4FE4EA-C147-41DE-BCF8-9CF12C21341D}" type="sibTrans" cxnId="{FCE2B755-D27A-46C9-AD3E-8C885C77A2C0}">
      <dgm:prSet/>
      <dgm:spPr/>
      <dgm:t>
        <a:bodyPr/>
        <a:lstStyle/>
        <a:p>
          <a:endParaRPr lang="es-ES" sz="1800" b="1">
            <a:latin typeface="Arial Narrow" panose="020B0606020202030204" pitchFamily="34" charset="0"/>
          </a:endParaRPr>
        </a:p>
      </dgm:t>
    </dgm:pt>
    <dgm:pt modelId="{B6A360B7-FFA9-4429-B994-0399ED468C25}" type="pres">
      <dgm:prSet presAssocID="{9BD9F85A-D3AF-42B2-801E-854AFFA8C8C1}" presName="cycle" presStyleCnt="0">
        <dgm:presLayoutVars>
          <dgm:dir/>
          <dgm:resizeHandles val="exact"/>
        </dgm:presLayoutVars>
      </dgm:prSet>
      <dgm:spPr/>
      <dgm:t>
        <a:bodyPr/>
        <a:lstStyle/>
        <a:p>
          <a:endParaRPr lang="es-EC"/>
        </a:p>
      </dgm:t>
    </dgm:pt>
    <dgm:pt modelId="{4C0474A6-4C82-46EC-B896-67E41AFD36EA}" type="pres">
      <dgm:prSet presAssocID="{B064D680-EEF6-4313-8F63-01949969E217}" presName="dummy" presStyleCnt="0"/>
      <dgm:spPr/>
    </dgm:pt>
    <dgm:pt modelId="{14BD0615-501C-4E74-AAE6-052FCDD6AF84}" type="pres">
      <dgm:prSet presAssocID="{B064D680-EEF6-4313-8F63-01949969E217}" presName="node" presStyleLbl="revTx" presStyleIdx="0" presStyleCnt="4">
        <dgm:presLayoutVars>
          <dgm:bulletEnabled val="1"/>
        </dgm:presLayoutVars>
      </dgm:prSet>
      <dgm:spPr/>
      <dgm:t>
        <a:bodyPr/>
        <a:lstStyle/>
        <a:p>
          <a:endParaRPr lang="es-ES"/>
        </a:p>
      </dgm:t>
    </dgm:pt>
    <dgm:pt modelId="{69388EF1-B45E-45AF-8AA3-158CEAFF68AC}" type="pres">
      <dgm:prSet presAssocID="{220C97E4-1183-4C30-AFA1-7AD5A35AF5CC}" presName="sibTrans" presStyleLbl="node1" presStyleIdx="0" presStyleCnt="4"/>
      <dgm:spPr/>
      <dgm:t>
        <a:bodyPr/>
        <a:lstStyle/>
        <a:p>
          <a:endParaRPr lang="es-EC"/>
        </a:p>
      </dgm:t>
    </dgm:pt>
    <dgm:pt modelId="{9888E95C-0743-4E32-81F7-E63687A1BA78}" type="pres">
      <dgm:prSet presAssocID="{A83B5430-2C3D-4955-8578-D313CA80F492}" presName="dummy" presStyleCnt="0"/>
      <dgm:spPr/>
    </dgm:pt>
    <dgm:pt modelId="{6F9E9D2E-C5E5-44BF-ADBC-5899E06D4CE5}" type="pres">
      <dgm:prSet presAssocID="{A83B5430-2C3D-4955-8578-D313CA80F492}" presName="node" presStyleLbl="revTx" presStyleIdx="1" presStyleCnt="4">
        <dgm:presLayoutVars>
          <dgm:bulletEnabled val="1"/>
        </dgm:presLayoutVars>
      </dgm:prSet>
      <dgm:spPr/>
      <dgm:t>
        <a:bodyPr/>
        <a:lstStyle/>
        <a:p>
          <a:endParaRPr lang="es-ES"/>
        </a:p>
      </dgm:t>
    </dgm:pt>
    <dgm:pt modelId="{5E4F702F-658D-43B8-853F-30C49B934701}" type="pres">
      <dgm:prSet presAssocID="{69D88722-F15E-47FE-A54F-91C56F4526FB}" presName="sibTrans" presStyleLbl="node1" presStyleIdx="1" presStyleCnt="4"/>
      <dgm:spPr/>
      <dgm:t>
        <a:bodyPr/>
        <a:lstStyle/>
        <a:p>
          <a:endParaRPr lang="es-EC"/>
        </a:p>
      </dgm:t>
    </dgm:pt>
    <dgm:pt modelId="{930F2A98-2AB5-4ADA-B04A-68663C51E64F}" type="pres">
      <dgm:prSet presAssocID="{C7D14476-C0AF-4B30-8C50-00FD77E00093}" presName="dummy" presStyleCnt="0"/>
      <dgm:spPr/>
    </dgm:pt>
    <dgm:pt modelId="{87542117-B0F8-4B2B-8699-4F72BADD64CF}" type="pres">
      <dgm:prSet presAssocID="{C7D14476-C0AF-4B30-8C50-00FD77E00093}" presName="node" presStyleLbl="revTx" presStyleIdx="2" presStyleCnt="4">
        <dgm:presLayoutVars>
          <dgm:bulletEnabled val="1"/>
        </dgm:presLayoutVars>
      </dgm:prSet>
      <dgm:spPr/>
      <dgm:t>
        <a:bodyPr/>
        <a:lstStyle/>
        <a:p>
          <a:endParaRPr lang="es-ES"/>
        </a:p>
      </dgm:t>
    </dgm:pt>
    <dgm:pt modelId="{517E4AD5-29FB-4E01-9BCE-A737A9062B6A}" type="pres">
      <dgm:prSet presAssocID="{6BE40232-33D2-452A-B015-A41B3C6D6C11}" presName="sibTrans" presStyleLbl="node1" presStyleIdx="2" presStyleCnt="4"/>
      <dgm:spPr/>
      <dgm:t>
        <a:bodyPr/>
        <a:lstStyle/>
        <a:p>
          <a:endParaRPr lang="es-EC"/>
        </a:p>
      </dgm:t>
    </dgm:pt>
    <dgm:pt modelId="{423EA682-8878-470E-9AB2-E842DB23297C}" type="pres">
      <dgm:prSet presAssocID="{BBD6218D-7B5E-42CB-96AD-B59B4B46A075}" presName="dummy" presStyleCnt="0"/>
      <dgm:spPr/>
    </dgm:pt>
    <dgm:pt modelId="{F78E5E6A-7C09-4C91-910D-61292C357289}" type="pres">
      <dgm:prSet presAssocID="{BBD6218D-7B5E-42CB-96AD-B59B4B46A075}" presName="node" presStyleLbl="revTx" presStyleIdx="3" presStyleCnt="4">
        <dgm:presLayoutVars>
          <dgm:bulletEnabled val="1"/>
        </dgm:presLayoutVars>
      </dgm:prSet>
      <dgm:spPr/>
      <dgm:t>
        <a:bodyPr/>
        <a:lstStyle/>
        <a:p>
          <a:endParaRPr lang="es-EC"/>
        </a:p>
      </dgm:t>
    </dgm:pt>
    <dgm:pt modelId="{85D7B8A5-E211-446B-9E85-B4D7752476E9}" type="pres">
      <dgm:prSet presAssocID="{9F4FE4EA-C147-41DE-BCF8-9CF12C21341D}" presName="sibTrans" presStyleLbl="node1" presStyleIdx="3" presStyleCnt="4"/>
      <dgm:spPr/>
      <dgm:t>
        <a:bodyPr/>
        <a:lstStyle/>
        <a:p>
          <a:endParaRPr lang="es-EC"/>
        </a:p>
      </dgm:t>
    </dgm:pt>
  </dgm:ptLst>
  <dgm:cxnLst>
    <dgm:cxn modelId="{F1B16383-D359-440B-A02F-DABC84D019BB}" type="presOf" srcId="{B064D680-EEF6-4313-8F63-01949969E217}" destId="{14BD0615-501C-4E74-AAE6-052FCDD6AF84}" srcOrd="0" destOrd="0" presId="urn:microsoft.com/office/officeart/2005/8/layout/cycle1"/>
    <dgm:cxn modelId="{95E1A79E-8313-4F42-9E9F-E4AA9E541425}" type="presOf" srcId="{A83B5430-2C3D-4955-8578-D313CA80F492}" destId="{6F9E9D2E-C5E5-44BF-ADBC-5899E06D4CE5}" srcOrd="0" destOrd="0" presId="urn:microsoft.com/office/officeart/2005/8/layout/cycle1"/>
    <dgm:cxn modelId="{D52E9773-51F6-4BD3-B3EF-B42B67668E7E}" srcId="{9BD9F85A-D3AF-42B2-801E-854AFFA8C8C1}" destId="{B064D680-EEF6-4313-8F63-01949969E217}" srcOrd="0" destOrd="0" parTransId="{DBDCB547-E777-4392-BD0C-0D78850570AB}" sibTransId="{220C97E4-1183-4C30-AFA1-7AD5A35AF5CC}"/>
    <dgm:cxn modelId="{882837C6-2962-4ED0-8280-636B8F4FD661}" type="presOf" srcId="{BBD6218D-7B5E-42CB-96AD-B59B4B46A075}" destId="{F78E5E6A-7C09-4C91-910D-61292C357289}" srcOrd="0" destOrd="0" presId="urn:microsoft.com/office/officeart/2005/8/layout/cycle1"/>
    <dgm:cxn modelId="{6FB6471A-8137-4DE3-A2B8-40FA29EA218D}" type="presOf" srcId="{69D88722-F15E-47FE-A54F-91C56F4526FB}" destId="{5E4F702F-658D-43B8-853F-30C49B934701}" srcOrd="0" destOrd="0" presId="urn:microsoft.com/office/officeart/2005/8/layout/cycle1"/>
    <dgm:cxn modelId="{89838151-7459-4745-BA8F-2BD1796D4048}" type="presOf" srcId="{220C97E4-1183-4C30-AFA1-7AD5A35AF5CC}" destId="{69388EF1-B45E-45AF-8AA3-158CEAFF68AC}" srcOrd="0" destOrd="0" presId="urn:microsoft.com/office/officeart/2005/8/layout/cycle1"/>
    <dgm:cxn modelId="{FCE2B755-D27A-46C9-AD3E-8C885C77A2C0}" srcId="{9BD9F85A-D3AF-42B2-801E-854AFFA8C8C1}" destId="{BBD6218D-7B5E-42CB-96AD-B59B4B46A075}" srcOrd="3" destOrd="0" parTransId="{52237C2A-5321-446C-A1E6-8EA02C3406B1}" sibTransId="{9F4FE4EA-C147-41DE-BCF8-9CF12C21341D}"/>
    <dgm:cxn modelId="{86E6EF13-4B50-4C3F-A59C-742394B657BD}" srcId="{9BD9F85A-D3AF-42B2-801E-854AFFA8C8C1}" destId="{C7D14476-C0AF-4B30-8C50-00FD77E00093}" srcOrd="2" destOrd="0" parTransId="{6D34F22D-64D0-4975-A1FC-B7B08603C6FB}" sibTransId="{6BE40232-33D2-452A-B015-A41B3C6D6C11}"/>
    <dgm:cxn modelId="{F46BBCD6-21F9-478F-B594-E90D3C1223DD}" srcId="{9BD9F85A-D3AF-42B2-801E-854AFFA8C8C1}" destId="{A83B5430-2C3D-4955-8578-D313CA80F492}" srcOrd="1" destOrd="0" parTransId="{FA3259AE-73C8-489F-B802-43EEC2F93961}" sibTransId="{69D88722-F15E-47FE-A54F-91C56F4526FB}"/>
    <dgm:cxn modelId="{3D0D501D-3569-4E91-ACC4-A5871E6777AE}" type="presOf" srcId="{9F4FE4EA-C147-41DE-BCF8-9CF12C21341D}" destId="{85D7B8A5-E211-446B-9E85-B4D7752476E9}" srcOrd="0" destOrd="0" presId="urn:microsoft.com/office/officeart/2005/8/layout/cycle1"/>
    <dgm:cxn modelId="{52977DFB-9268-4D28-B550-66070C04E853}" type="presOf" srcId="{C7D14476-C0AF-4B30-8C50-00FD77E00093}" destId="{87542117-B0F8-4B2B-8699-4F72BADD64CF}" srcOrd="0" destOrd="0" presId="urn:microsoft.com/office/officeart/2005/8/layout/cycle1"/>
    <dgm:cxn modelId="{5E724E69-4D39-4142-ADA1-626ADDA0B04C}" type="presOf" srcId="{9BD9F85A-D3AF-42B2-801E-854AFFA8C8C1}" destId="{B6A360B7-FFA9-4429-B994-0399ED468C25}" srcOrd="0" destOrd="0" presId="urn:microsoft.com/office/officeart/2005/8/layout/cycle1"/>
    <dgm:cxn modelId="{03AAC67D-D994-4F3F-BF0C-400096803CF2}" type="presOf" srcId="{6BE40232-33D2-452A-B015-A41B3C6D6C11}" destId="{517E4AD5-29FB-4E01-9BCE-A737A9062B6A}" srcOrd="0" destOrd="0" presId="urn:microsoft.com/office/officeart/2005/8/layout/cycle1"/>
    <dgm:cxn modelId="{1C5A332E-5EC9-4E27-9778-06AE5309359D}" type="presParOf" srcId="{B6A360B7-FFA9-4429-B994-0399ED468C25}" destId="{4C0474A6-4C82-46EC-B896-67E41AFD36EA}" srcOrd="0" destOrd="0" presId="urn:microsoft.com/office/officeart/2005/8/layout/cycle1"/>
    <dgm:cxn modelId="{2B76B09B-799D-497D-A01C-19D45ADC8659}" type="presParOf" srcId="{B6A360B7-FFA9-4429-B994-0399ED468C25}" destId="{14BD0615-501C-4E74-AAE6-052FCDD6AF84}" srcOrd="1" destOrd="0" presId="urn:microsoft.com/office/officeart/2005/8/layout/cycle1"/>
    <dgm:cxn modelId="{F864F36F-257D-4D83-8F91-457D7F3209C6}" type="presParOf" srcId="{B6A360B7-FFA9-4429-B994-0399ED468C25}" destId="{69388EF1-B45E-45AF-8AA3-158CEAFF68AC}" srcOrd="2" destOrd="0" presId="urn:microsoft.com/office/officeart/2005/8/layout/cycle1"/>
    <dgm:cxn modelId="{55080675-6FF3-41D4-A436-EFD4DDABBD73}" type="presParOf" srcId="{B6A360B7-FFA9-4429-B994-0399ED468C25}" destId="{9888E95C-0743-4E32-81F7-E63687A1BA78}" srcOrd="3" destOrd="0" presId="urn:microsoft.com/office/officeart/2005/8/layout/cycle1"/>
    <dgm:cxn modelId="{8BFCD0A7-8F15-4E98-AFB7-E0CD308434EA}" type="presParOf" srcId="{B6A360B7-FFA9-4429-B994-0399ED468C25}" destId="{6F9E9D2E-C5E5-44BF-ADBC-5899E06D4CE5}" srcOrd="4" destOrd="0" presId="urn:microsoft.com/office/officeart/2005/8/layout/cycle1"/>
    <dgm:cxn modelId="{AECAA727-2E85-4F66-8C7C-50FC8FC5F292}" type="presParOf" srcId="{B6A360B7-FFA9-4429-B994-0399ED468C25}" destId="{5E4F702F-658D-43B8-853F-30C49B934701}" srcOrd="5" destOrd="0" presId="urn:microsoft.com/office/officeart/2005/8/layout/cycle1"/>
    <dgm:cxn modelId="{294915C2-F012-433A-98D7-9B3A083C525A}" type="presParOf" srcId="{B6A360B7-FFA9-4429-B994-0399ED468C25}" destId="{930F2A98-2AB5-4ADA-B04A-68663C51E64F}" srcOrd="6" destOrd="0" presId="urn:microsoft.com/office/officeart/2005/8/layout/cycle1"/>
    <dgm:cxn modelId="{02C28042-3C52-4340-9938-6D990B7B3C70}" type="presParOf" srcId="{B6A360B7-FFA9-4429-B994-0399ED468C25}" destId="{87542117-B0F8-4B2B-8699-4F72BADD64CF}" srcOrd="7" destOrd="0" presId="urn:microsoft.com/office/officeart/2005/8/layout/cycle1"/>
    <dgm:cxn modelId="{CE3B5A46-C917-4F24-A203-06F40F21C31E}" type="presParOf" srcId="{B6A360B7-FFA9-4429-B994-0399ED468C25}" destId="{517E4AD5-29FB-4E01-9BCE-A737A9062B6A}" srcOrd="8" destOrd="0" presId="urn:microsoft.com/office/officeart/2005/8/layout/cycle1"/>
    <dgm:cxn modelId="{1803E6D7-5FA9-40DB-9505-A2C53B96A008}" type="presParOf" srcId="{B6A360B7-FFA9-4429-B994-0399ED468C25}" destId="{423EA682-8878-470E-9AB2-E842DB23297C}" srcOrd="9" destOrd="0" presId="urn:microsoft.com/office/officeart/2005/8/layout/cycle1"/>
    <dgm:cxn modelId="{759B7523-BB1B-4874-B8DD-F437358F22A9}" type="presParOf" srcId="{B6A360B7-FFA9-4429-B994-0399ED468C25}" destId="{F78E5E6A-7C09-4C91-910D-61292C357289}" srcOrd="10" destOrd="0" presId="urn:microsoft.com/office/officeart/2005/8/layout/cycle1"/>
    <dgm:cxn modelId="{F6E819C8-799C-401F-B48D-1C86569E93E8}" type="presParOf" srcId="{B6A360B7-FFA9-4429-B994-0399ED468C25}" destId="{85D7B8A5-E211-446B-9E85-B4D7752476E9}"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1AFEBB0-7D03-4D6A-81E9-16A88B5FC99C}" type="doc">
      <dgm:prSet loTypeId="urn:microsoft.com/office/officeart/2005/8/layout/cycle7" loCatId="cycle" qsTypeId="urn:microsoft.com/office/officeart/2005/8/quickstyle/simple1" qsCatId="simple" csTypeId="urn:microsoft.com/office/officeart/2005/8/colors/colorful4" csCatId="colorful" phldr="1"/>
      <dgm:spPr/>
      <dgm:t>
        <a:bodyPr/>
        <a:lstStyle/>
        <a:p>
          <a:endParaRPr lang="es-ES"/>
        </a:p>
      </dgm:t>
    </dgm:pt>
    <dgm:pt modelId="{77FE07CB-13AE-4BC8-A41B-2E90F1F7976E}">
      <dgm:prSet phldrT="[Texto]" custT="1"/>
      <dgm:spPr/>
      <dgm:t>
        <a:bodyPr/>
        <a:lstStyle/>
        <a:p>
          <a:r>
            <a:rPr lang="es-ES" sz="1800" b="1" dirty="0" smtClean="0">
              <a:solidFill>
                <a:schemeClr val="tx1"/>
              </a:solidFill>
              <a:latin typeface="Arial Narrow" panose="020B0606020202030204" pitchFamily="34" charset="0"/>
            </a:rPr>
            <a:t>Docente</a:t>
          </a:r>
          <a:endParaRPr lang="es-ES" sz="1800" b="1" dirty="0">
            <a:solidFill>
              <a:schemeClr val="tx1"/>
            </a:solidFill>
            <a:latin typeface="Arial Narrow" panose="020B0606020202030204" pitchFamily="34" charset="0"/>
          </a:endParaRPr>
        </a:p>
      </dgm:t>
    </dgm:pt>
    <dgm:pt modelId="{9C10AAFA-A8C1-4614-B822-64D13FB1A629}" type="parTrans" cxnId="{49CF9D97-167D-471E-BF30-B52A30E0CF5A}">
      <dgm:prSet/>
      <dgm:spPr/>
      <dgm:t>
        <a:bodyPr/>
        <a:lstStyle/>
        <a:p>
          <a:endParaRPr lang="es-ES" sz="1800" b="1">
            <a:solidFill>
              <a:schemeClr val="tx1"/>
            </a:solidFill>
            <a:latin typeface="Arial Narrow" panose="020B0606020202030204" pitchFamily="34" charset="0"/>
          </a:endParaRPr>
        </a:p>
      </dgm:t>
    </dgm:pt>
    <dgm:pt modelId="{D499DEAC-D218-4927-8530-F49212E76FB3}" type="sibTrans" cxnId="{49CF9D97-167D-471E-BF30-B52A30E0CF5A}">
      <dgm:prSet custT="1"/>
      <dgm:spPr/>
      <dgm:t>
        <a:bodyPr/>
        <a:lstStyle/>
        <a:p>
          <a:endParaRPr lang="es-ES" sz="1800" b="1" dirty="0">
            <a:solidFill>
              <a:schemeClr val="tx1"/>
            </a:solidFill>
            <a:latin typeface="Arial Narrow" panose="020B0606020202030204" pitchFamily="34" charset="0"/>
          </a:endParaRPr>
        </a:p>
      </dgm:t>
    </dgm:pt>
    <dgm:pt modelId="{762081F4-6130-4E99-A330-C5A05446C5D4}">
      <dgm:prSet phldrT="[Texto]" custT="1"/>
      <dgm:spPr/>
      <dgm:t>
        <a:bodyPr/>
        <a:lstStyle/>
        <a:p>
          <a:r>
            <a:rPr lang="es-ES" sz="1800" b="1" dirty="0" smtClean="0">
              <a:solidFill>
                <a:schemeClr val="tx1"/>
              </a:solidFill>
              <a:latin typeface="Arial Narrow" panose="020B0606020202030204" pitchFamily="34" charset="0"/>
            </a:rPr>
            <a:t>DECE</a:t>
          </a:r>
          <a:endParaRPr lang="es-ES" sz="1800" b="1" dirty="0">
            <a:solidFill>
              <a:schemeClr val="tx1"/>
            </a:solidFill>
            <a:latin typeface="Arial Narrow" panose="020B0606020202030204" pitchFamily="34" charset="0"/>
          </a:endParaRPr>
        </a:p>
      </dgm:t>
    </dgm:pt>
    <dgm:pt modelId="{DD4F15F9-B13B-4F99-927D-D63337A1D769}" type="parTrans" cxnId="{77508923-F9EB-44DD-A212-FFE45407C88A}">
      <dgm:prSet/>
      <dgm:spPr/>
      <dgm:t>
        <a:bodyPr/>
        <a:lstStyle/>
        <a:p>
          <a:endParaRPr lang="es-ES" sz="1800" b="1">
            <a:solidFill>
              <a:schemeClr val="tx1"/>
            </a:solidFill>
            <a:latin typeface="Arial Narrow" panose="020B0606020202030204" pitchFamily="34" charset="0"/>
          </a:endParaRPr>
        </a:p>
      </dgm:t>
    </dgm:pt>
    <dgm:pt modelId="{B05D799A-DB25-450C-9156-ADE91099CF20}" type="sibTrans" cxnId="{77508923-F9EB-44DD-A212-FFE45407C88A}">
      <dgm:prSet custT="1"/>
      <dgm:spPr/>
      <dgm:t>
        <a:bodyPr/>
        <a:lstStyle/>
        <a:p>
          <a:endParaRPr lang="es-ES" sz="1800" b="1" dirty="0">
            <a:solidFill>
              <a:schemeClr val="tx1"/>
            </a:solidFill>
            <a:latin typeface="Arial Narrow" panose="020B0606020202030204" pitchFamily="34" charset="0"/>
          </a:endParaRPr>
        </a:p>
      </dgm:t>
    </dgm:pt>
    <dgm:pt modelId="{02BACF22-714C-4448-9B4D-9926B9D45152}">
      <dgm:prSet phldrT="[Texto]" custT="1"/>
      <dgm:spPr/>
      <dgm:t>
        <a:bodyPr/>
        <a:lstStyle/>
        <a:p>
          <a:r>
            <a:rPr lang="es-EC" sz="1800" dirty="0" smtClean="0">
              <a:solidFill>
                <a:schemeClr val="tx1"/>
              </a:solidFill>
              <a:latin typeface="Arial Narrow" panose="020B0606020202030204" pitchFamily="34" charset="0"/>
            </a:rPr>
            <a:t>Unidades de Apoyo a la Inclusión (</a:t>
          </a:r>
          <a:r>
            <a:rPr lang="es-ES" sz="1800" b="1" dirty="0" smtClean="0">
              <a:solidFill>
                <a:schemeClr val="tx1"/>
              </a:solidFill>
              <a:latin typeface="Arial Narrow" panose="020B0606020202030204" pitchFamily="34" charset="0"/>
            </a:rPr>
            <a:t>UDAI)</a:t>
          </a:r>
          <a:endParaRPr lang="es-ES" sz="1800" b="1" dirty="0">
            <a:solidFill>
              <a:schemeClr val="tx1"/>
            </a:solidFill>
            <a:latin typeface="Arial Narrow" panose="020B0606020202030204" pitchFamily="34" charset="0"/>
          </a:endParaRPr>
        </a:p>
      </dgm:t>
    </dgm:pt>
    <dgm:pt modelId="{F4EDA246-A8DA-4E13-97FE-8DFAEF3A709F}" type="parTrans" cxnId="{E3A43EF7-485F-4580-B0EF-0F1F6733C286}">
      <dgm:prSet/>
      <dgm:spPr/>
      <dgm:t>
        <a:bodyPr/>
        <a:lstStyle/>
        <a:p>
          <a:endParaRPr lang="es-ES" sz="1800" b="1">
            <a:solidFill>
              <a:schemeClr val="tx1"/>
            </a:solidFill>
            <a:latin typeface="Arial Narrow" panose="020B0606020202030204" pitchFamily="34" charset="0"/>
          </a:endParaRPr>
        </a:p>
      </dgm:t>
    </dgm:pt>
    <dgm:pt modelId="{01E14243-5171-45E6-B5D4-02AED3FD725E}" type="sibTrans" cxnId="{E3A43EF7-485F-4580-B0EF-0F1F6733C286}">
      <dgm:prSet custT="1"/>
      <dgm:spPr/>
      <dgm:t>
        <a:bodyPr/>
        <a:lstStyle/>
        <a:p>
          <a:endParaRPr lang="es-ES" sz="1800" b="1" dirty="0">
            <a:solidFill>
              <a:schemeClr val="tx1"/>
            </a:solidFill>
            <a:latin typeface="Arial Narrow" panose="020B0606020202030204" pitchFamily="34" charset="0"/>
          </a:endParaRPr>
        </a:p>
      </dgm:t>
    </dgm:pt>
    <dgm:pt modelId="{5AC1E88B-EB79-4FDB-88C0-1E6F3E202BE0}">
      <dgm:prSet phldrT="[Texto]" custT="1"/>
      <dgm:spPr>
        <a:solidFill>
          <a:srgbClr val="FF9999"/>
        </a:solidFill>
      </dgm:spPr>
      <dgm:t>
        <a:bodyPr/>
        <a:lstStyle/>
        <a:p>
          <a:r>
            <a:rPr lang="es-ES" sz="1800" b="1" dirty="0" smtClean="0">
              <a:solidFill>
                <a:schemeClr val="tx1"/>
              </a:solidFill>
              <a:latin typeface="Arial Narrow" panose="020B0606020202030204" pitchFamily="34" charset="0"/>
            </a:rPr>
            <a:t>Neurólogo Pediatra</a:t>
          </a:r>
          <a:endParaRPr lang="es-ES" sz="1800" b="1" dirty="0">
            <a:solidFill>
              <a:schemeClr val="tx1"/>
            </a:solidFill>
            <a:latin typeface="Arial Narrow" panose="020B0606020202030204" pitchFamily="34" charset="0"/>
          </a:endParaRPr>
        </a:p>
      </dgm:t>
    </dgm:pt>
    <dgm:pt modelId="{77FBC048-94C2-4228-8638-26EA9D8F66A6}" type="parTrans" cxnId="{F5E477BC-7E48-4A9B-8460-EABF027C6A2B}">
      <dgm:prSet/>
      <dgm:spPr/>
      <dgm:t>
        <a:bodyPr/>
        <a:lstStyle/>
        <a:p>
          <a:endParaRPr lang="es-ES" sz="1800" b="1">
            <a:solidFill>
              <a:schemeClr val="tx1"/>
            </a:solidFill>
            <a:latin typeface="Arial Narrow" panose="020B0606020202030204" pitchFamily="34" charset="0"/>
          </a:endParaRPr>
        </a:p>
      </dgm:t>
    </dgm:pt>
    <dgm:pt modelId="{DE2D3E08-B7EC-4F91-B5DA-B299F828F1EC}" type="sibTrans" cxnId="{F5E477BC-7E48-4A9B-8460-EABF027C6A2B}">
      <dgm:prSet custT="1"/>
      <dgm:spPr/>
      <dgm:t>
        <a:bodyPr/>
        <a:lstStyle/>
        <a:p>
          <a:endParaRPr lang="es-ES" sz="1800" b="1" dirty="0">
            <a:solidFill>
              <a:schemeClr val="tx1"/>
            </a:solidFill>
            <a:latin typeface="Arial Narrow" panose="020B0606020202030204" pitchFamily="34" charset="0"/>
          </a:endParaRPr>
        </a:p>
      </dgm:t>
    </dgm:pt>
    <dgm:pt modelId="{7CDB7AC2-CFEF-4C2B-82D2-27F9869FEEC9}" type="pres">
      <dgm:prSet presAssocID="{E1AFEBB0-7D03-4D6A-81E9-16A88B5FC99C}" presName="Name0" presStyleCnt="0">
        <dgm:presLayoutVars>
          <dgm:dir/>
          <dgm:resizeHandles val="exact"/>
        </dgm:presLayoutVars>
      </dgm:prSet>
      <dgm:spPr/>
      <dgm:t>
        <a:bodyPr/>
        <a:lstStyle/>
        <a:p>
          <a:endParaRPr lang="es-EC"/>
        </a:p>
      </dgm:t>
    </dgm:pt>
    <dgm:pt modelId="{3CA0F177-CC54-4672-9348-2D53A47B2F2B}" type="pres">
      <dgm:prSet presAssocID="{77FE07CB-13AE-4BC8-A41B-2E90F1F7976E}" presName="node" presStyleLbl="node1" presStyleIdx="0" presStyleCnt="4">
        <dgm:presLayoutVars>
          <dgm:bulletEnabled val="1"/>
        </dgm:presLayoutVars>
      </dgm:prSet>
      <dgm:spPr/>
      <dgm:t>
        <a:bodyPr/>
        <a:lstStyle/>
        <a:p>
          <a:endParaRPr lang="es-ES"/>
        </a:p>
      </dgm:t>
    </dgm:pt>
    <dgm:pt modelId="{14C2C464-D0E2-46EA-8BB4-4D3950B813C9}" type="pres">
      <dgm:prSet presAssocID="{D499DEAC-D218-4927-8530-F49212E76FB3}" presName="sibTrans" presStyleLbl="sibTrans2D1" presStyleIdx="0" presStyleCnt="4"/>
      <dgm:spPr/>
      <dgm:t>
        <a:bodyPr/>
        <a:lstStyle/>
        <a:p>
          <a:endParaRPr lang="es-EC"/>
        </a:p>
      </dgm:t>
    </dgm:pt>
    <dgm:pt modelId="{ED1437D4-4DCE-4975-A4F2-9483A61CAE26}" type="pres">
      <dgm:prSet presAssocID="{D499DEAC-D218-4927-8530-F49212E76FB3}" presName="connectorText" presStyleLbl="sibTrans2D1" presStyleIdx="0" presStyleCnt="4"/>
      <dgm:spPr/>
      <dgm:t>
        <a:bodyPr/>
        <a:lstStyle/>
        <a:p>
          <a:endParaRPr lang="es-EC"/>
        </a:p>
      </dgm:t>
    </dgm:pt>
    <dgm:pt modelId="{FE6A3A89-D1D9-40E6-9CF3-2E8B63589AAD}" type="pres">
      <dgm:prSet presAssocID="{762081F4-6130-4E99-A330-C5A05446C5D4}" presName="node" presStyleLbl="node1" presStyleIdx="1" presStyleCnt="4">
        <dgm:presLayoutVars>
          <dgm:bulletEnabled val="1"/>
        </dgm:presLayoutVars>
      </dgm:prSet>
      <dgm:spPr/>
      <dgm:t>
        <a:bodyPr/>
        <a:lstStyle/>
        <a:p>
          <a:endParaRPr lang="es-ES"/>
        </a:p>
      </dgm:t>
    </dgm:pt>
    <dgm:pt modelId="{491C1EA2-FA27-4BF7-8476-7DDA370B77BC}" type="pres">
      <dgm:prSet presAssocID="{B05D799A-DB25-450C-9156-ADE91099CF20}" presName="sibTrans" presStyleLbl="sibTrans2D1" presStyleIdx="1" presStyleCnt="4"/>
      <dgm:spPr/>
      <dgm:t>
        <a:bodyPr/>
        <a:lstStyle/>
        <a:p>
          <a:endParaRPr lang="es-EC"/>
        </a:p>
      </dgm:t>
    </dgm:pt>
    <dgm:pt modelId="{AA2897EC-EBD3-4E8A-85F6-460E600F4C5C}" type="pres">
      <dgm:prSet presAssocID="{B05D799A-DB25-450C-9156-ADE91099CF20}" presName="connectorText" presStyleLbl="sibTrans2D1" presStyleIdx="1" presStyleCnt="4"/>
      <dgm:spPr/>
      <dgm:t>
        <a:bodyPr/>
        <a:lstStyle/>
        <a:p>
          <a:endParaRPr lang="es-EC"/>
        </a:p>
      </dgm:t>
    </dgm:pt>
    <dgm:pt modelId="{08324A64-98C3-43D3-854B-1D73E03C74DF}" type="pres">
      <dgm:prSet presAssocID="{02BACF22-714C-4448-9B4D-9926B9D45152}" presName="node" presStyleLbl="node1" presStyleIdx="2" presStyleCnt="4">
        <dgm:presLayoutVars>
          <dgm:bulletEnabled val="1"/>
        </dgm:presLayoutVars>
      </dgm:prSet>
      <dgm:spPr/>
      <dgm:t>
        <a:bodyPr/>
        <a:lstStyle/>
        <a:p>
          <a:endParaRPr lang="es-EC"/>
        </a:p>
      </dgm:t>
    </dgm:pt>
    <dgm:pt modelId="{C0AC6E3C-2A72-42EE-A432-E94FEB69442B}" type="pres">
      <dgm:prSet presAssocID="{01E14243-5171-45E6-B5D4-02AED3FD725E}" presName="sibTrans" presStyleLbl="sibTrans2D1" presStyleIdx="2" presStyleCnt="4"/>
      <dgm:spPr/>
      <dgm:t>
        <a:bodyPr/>
        <a:lstStyle/>
        <a:p>
          <a:endParaRPr lang="es-EC"/>
        </a:p>
      </dgm:t>
    </dgm:pt>
    <dgm:pt modelId="{95B6EC6A-F288-418A-87EF-88CD974353BB}" type="pres">
      <dgm:prSet presAssocID="{01E14243-5171-45E6-B5D4-02AED3FD725E}" presName="connectorText" presStyleLbl="sibTrans2D1" presStyleIdx="2" presStyleCnt="4"/>
      <dgm:spPr/>
      <dgm:t>
        <a:bodyPr/>
        <a:lstStyle/>
        <a:p>
          <a:endParaRPr lang="es-EC"/>
        </a:p>
      </dgm:t>
    </dgm:pt>
    <dgm:pt modelId="{25145583-EF88-41BF-9E04-2500234CEA48}" type="pres">
      <dgm:prSet presAssocID="{5AC1E88B-EB79-4FDB-88C0-1E6F3E202BE0}" presName="node" presStyleLbl="node1" presStyleIdx="3" presStyleCnt="4">
        <dgm:presLayoutVars>
          <dgm:bulletEnabled val="1"/>
        </dgm:presLayoutVars>
      </dgm:prSet>
      <dgm:spPr/>
      <dgm:t>
        <a:bodyPr/>
        <a:lstStyle/>
        <a:p>
          <a:endParaRPr lang="es-EC"/>
        </a:p>
      </dgm:t>
    </dgm:pt>
    <dgm:pt modelId="{D0412DE6-4A93-4E8F-BE62-83F56CEAF321}" type="pres">
      <dgm:prSet presAssocID="{DE2D3E08-B7EC-4F91-B5DA-B299F828F1EC}" presName="sibTrans" presStyleLbl="sibTrans2D1" presStyleIdx="3" presStyleCnt="4"/>
      <dgm:spPr/>
      <dgm:t>
        <a:bodyPr/>
        <a:lstStyle/>
        <a:p>
          <a:endParaRPr lang="es-EC"/>
        </a:p>
      </dgm:t>
    </dgm:pt>
    <dgm:pt modelId="{5B9740C9-DC27-4441-90E7-8D82204D4E47}" type="pres">
      <dgm:prSet presAssocID="{DE2D3E08-B7EC-4F91-B5DA-B299F828F1EC}" presName="connectorText" presStyleLbl="sibTrans2D1" presStyleIdx="3" presStyleCnt="4"/>
      <dgm:spPr/>
      <dgm:t>
        <a:bodyPr/>
        <a:lstStyle/>
        <a:p>
          <a:endParaRPr lang="es-EC"/>
        </a:p>
      </dgm:t>
    </dgm:pt>
  </dgm:ptLst>
  <dgm:cxnLst>
    <dgm:cxn modelId="{E02AC47F-627D-493D-858B-D19937C1FE68}" type="presOf" srcId="{01E14243-5171-45E6-B5D4-02AED3FD725E}" destId="{95B6EC6A-F288-418A-87EF-88CD974353BB}" srcOrd="1" destOrd="0" presId="urn:microsoft.com/office/officeart/2005/8/layout/cycle7"/>
    <dgm:cxn modelId="{2C75AE15-4367-4BD8-83D8-9699C8ED0E63}" type="presOf" srcId="{E1AFEBB0-7D03-4D6A-81E9-16A88B5FC99C}" destId="{7CDB7AC2-CFEF-4C2B-82D2-27F9869FEEC9}" srcOrd="0" destOrd="0" presId="urn:microsoft.com/office/officeart/2005/8/layout/cycle7"/>
    <dgm:cxn modelId="{2C52B7DF-4CB0-4B91-9978-D61E8BEC87C3}" type="presOf" srcId="{762081F4-6130-4E99-A330-C5A05446C5D4}" destId="{FE6A3A89-D1D9-40E6-9CF3-2E8B63589AAD}" srcOrd="0" destOrd="0" presId="urn:microsoft.com/office/officeart/2005/8/layout/cycle7"/>
    <dgm:cxn modelId="{D7651DDD-8059-477E-B139-E5EBCBB686BD}" type="presOf" srcId="{B05D799A-DB25-450C-9156-ADE91099CF20}" destId="{AA2897EC-EBD3-4E8A-85F6-460E600F4C5C}" srcOrd="1" destOrd="0" presId="urn:microsoft.com/office/officeart/2005/8/layout/cycle7"/>
    <dgm:cxn modelId="{F50AC557-1961-4C1B-A8BE-C5CBE7F6C655}" type="presOf" srcId="{DE2D3E08-B7EC-4F91-B5DA-B299F828F1EC}" destId="{D0412DE6-4A93-4E8F-BE62-83F56CEAF321}" srcOrd="0" destOrd="0" presId="urn:microsoft.com/office/officeart/2005/8/layout/cycle7"/>
    <dgm:cxn modelId="{8D8D3F8C-DF85-4F47-9C55-511D4DEF7997}" type="presOf" srcId="{D499DEAC-D218-4927-8530-F49212E76FB3}" destId="{14C2C464-D0E2-46EA-8BB4-4D3950B813C9}" srcOrd="0" destOrd="0" presId="urn:microsoft.com/office/officeart/2005/8/layout/cycle7"/>
    <dgm:cxn modelId="{F938A406-6E58-4558-96D4-91AE8EBAD43C}" type="presOf" srcId="{02BACF22-714C-4448-9B4D-9926B9D45152}" destId="{08324A64-98C3-43D3-854B-1D73E03C74DF}" srcOrd="0" destOrd="0" presId="urn:microsoft.com/office/officeart/2005/8/layout/cycle7"/>
    <dgm:cxn modelId="{F5E477BC-7E48-4A9B-8460-EABF027C6A2B}" srcId="{E1AFEBB0-7D03-4D6A-81E9-16A88B5FC99C}" destId="{5AC1E88B-EB79-4FDB-88C0-1E6F3E202BE0}" srcOrd="3" destOrd="0" parTransId="{77FBC048-94C2-4228-8638-26EA9D8F66A6}" sibTransId="{DE2D3E08-B7EC-4F91-B5DA-B299F828F1EC}"/>
    <dgm:cxn modelId="{65E88EE7-DB27-4CFB-8217-EDF25552DCF1}" type="presOf" srcId="{DE2D3E08-B7EC-4F91-B5DA-B299F828F1EC}" destId="{5B9740C9-DC27-4441-90E7-8D82204D4E47}" srcOrd="1" destOrd="0" presId="urn:microsoft.com/office/officeart/2005/8/layout/cycle7"/>
    <dgm:cxn modelId="{D2C0E392-DB96-4641-B881-51944310CF1B}" type="presOf" srcId="{5AC1E88B-EB79-4FDB-88C0-1E6F3E202BE0}" destId="{25145583-EF88-41BF-9E04-2500234CEA48}" srcOrd="0" destOrd="0" presId="urn:microsoft.com/office/officeart/2005/8/layout/cycle7"/>
    <dgm:cxn modelId="{DCA76624-D6B3-4A1C-ADFA-504FE789083C}" type="presOf" srcId="{B05D799A-DB25-450C-9156-ADE91099CF20}" destId="{491C1EA2-FA27-4BF7-8476-7DDA370B77BC}" srcOrd="0" destOrd="0" presId="urn:microsoft.com/office/officeart/2005/8/layout/cycle7"/>
    <dgm:cxn modelId="{01783FF4-DB34-4A93-BBE6-C3845D956922}" type="presOf" srcId="{77FE07CB-13AE-4BC8-A41B-2E90F1F7976E}" destId="{3CA0F177-CC54-4672-9348-2D53A47B2F2B}" srcOrd="0" destOrd="0" presId="urn:microsoft.com/office/officeart/2005/8/layout/cycle7"/>
    <dgm:cxn modelId="{77508923-F9EB-44DD-A212-FFE45407C88A}" srcId="{E1AFEBB0-7D03-4D6A-81E9-16A88B5FC99C}" destId="{762081F4-6130-4E99-A330-C5A05446C5D4}" srcOrd="1" destOrd="0" parTransId="{DD4F15F9-B13B-4F99-927D-D63337A1D769}" sibTransId="{B05D799A-DB25-450C-9156-ADE91099CF20}"/>
    <dgm:cxn modelId="{F99C8E5E-A6E7-4533-AAAA-53A39ED50FBC}" type="presOf" srcId="{01E14243-5171-45E6-B5D4-02AED3FD725E}" destId="{C0AC6E3C-2A72-42EE-A432-E94FEB69442B}" srcOrd="0" destOrd="0" presId="urn:microsoft.com/office/officeart/2005/8/layout/cycle7"/>
    <dgm:cxn modelId="{ACDD0413-C39D-4798-BC60-83CFD341D3F8}" type="presOf" srcId="{D499DEAC-D218-4927-8530-F49212E76FB3}" destId="{ED1437D4-4DCE-4975-A4F2-9483A61CAE26}" srcOrd="1" destOrd="0" presId="urn:microsoft.com/office/officeart/2005/8/layout/cycle7"/>
    <dgm:cxn modelId="{E3A43EF7-485F-4580-B0EF-0F1F6733C286}" srcId="{E1AFEBB0-7D03-4D6A-81E9-16A88B5FC99C}" destId="{02BACF22-714C-4448-9B4D-9926B9D45152}" srcOrd="2" destOrd="0" parTransId="{F4EDA246-A8DA-4E13-97FE-8DFAEF3A709F}" sibTransId="{01E14243-5171-45E6-B5D4-02AED3FD725E}"/>
    <dgm:cxn modelId="{49CF9D97-167D-471E-BF30-B52A30E0CF5A}" srcId="{E1AFEBB0-7D03-4D6A-81E9-16A88B5FC99C}" destId="{77FE07CB-13AE-4BC8-A41B-2E90F1F7976E}" srcOrd="0" destOrd="0" parTransId="{9C10AAFA-A8C1-4614-B822-64D13FB1A629}" sibTransId="{D499DEAC-D218-4927-8530-F49212E76FB3}"/>
    <dgm:cxn modelId="{A9B0F9EA-E94C-40DE-AFD7-01AF1F15E022}" type="presParOf" srcId="{7CDB7AC2-CFEF-4C2B-82D2-27F9869FEEC9}" destId="{3CA0F177-CC54-4672-9348-2D53A47B2F2B}" srcOrd="0" destOrd="0" presId="urn:microsoft.com/office/officeart/2005/8/layout/cycle7"/>
    <dgm:cxn modelId="{3D492699-BFB9-403A-974D-384DE46405CD}" type="presParOf" srcId="{7CDB7AC2-CFEF-4C2B-82D2-27F9869FEEC9}" destId="{14C2C464-D0E2-46EA-8BB4-4D3950B813C9}" srcOrd="1" destOrd="0" presId="urn:microsoft.com/office/officeart/2005/8/layout/cycle7"/>
    <dgm:cxn modelId="{79B9E5ED-D02A-484C-8FC8-3FEB73BF235F}" type="presParOf" srcId="{14C2C464-D0E2-46EA-8BB4-4D3950B813C9}" destId="{ED1437D4-4DCE-4975-A4F2-9483A61CAE26}" srcOrd="0" destOrd="0" presId="urn:microsoft.com/office/officeart/2005/8/layout/cycle7"/>
    <dgm:cxn modelId="{C413F467-6491-4FC3-980D-AD4A9F8E32C8}" type="presParOf" srcId="{7CDB7AC2-CFEF-4C2B-82D2-27F9869FEEC9}" destId="{FE6A3A89-D1D9-40E6-9CF3-2E8B63589AAD}" srcOrd="2" destOrd="0" presId="urn:microsoft.com/office/officeart/2005/8/layout/cycle7"/>
    <dgm:cxn modelId="{65A7F409-F23D-47F9-A611-E342510A9FE2}" type="presParOf" srcId="{7CDB7AC2-CFEF-4C2B-82D2-27F9869FEEC9}" destId="{491C1EA2-FA27-4BF7-8476-7DDA370B77BC}" srcOrd="3" destOrd="0" presId="urn:microsoft.com/office/officeart/2005/8/layout/cycle7"/>
    <dgm:cxn modelId="{6D3591DE-5506-4A87-B8DE-ECEFC64598B1}" type="presParOf" srcId="{491C1EA2-FA27-4BF7-8476-7DDA370B77BC}" destId="{AA2897EC-EBD3-4E8A-85F6-460E600F4C5C}" srcOrd="0" destOrd="0" presId="urn:microsoft.com/office/officeart/2005/8/layout/cycle7"/>
    <dgm:cxn modelId="{07C2B1CD-91EB-4ACA-AD72-A6E5DAB93529}" type="presParOf" srcId="{7CDB7AC2-CFEF-4C2B-82D2-27F9869FEEC9}" destId="{08324A64-98C3-43D3-854B-1D73E03C74DF}" srcOrd="4" destOrd="0" presId="urn:microsoft.com/office/officeart/2005/8/layout/cycle7"/>
    <dgm:cxn modelId="{49D48B8C-1174-4F99-8FE9-01DE88008AED}" type="presParOf" srcId="{7CDB7AC2-CFEF-4C2B-82D2-27F9869FEEC9}" destId="{C0AC6E3C-2A72-42EE-A432-E94FEB69442B}" srcOrd="5" destOrd="0" presId="urn:microsoft.com/office/officeart/2005/8/layout/cycle7"/>
    <dgm:cxn modelId="{08937974-A77B-403E-9334-B4A7DF46228E}" type="presParOf" srcId="{C0AC6E3C-2A72-42EE-A432-E94FEB69442B}" destId="{95B6EC6A-F288-418A-87EF-88CD974353BB}" srcOrd="0" destOrd="0" presId="urn:microsoft.com/office/officeart/2005/8/layout/cycle7"/>
    <dgm:cxn modelId="{CE63E6A4-74A8-44DE-BC7B-A4DAD00ACD86}" type="presParOf" srcId="{7CDB7AC2-CFEF-4C2B-82D2-27F9869FEEC9}" destId="{25145583-EF88-41BF-9E04-2500234CEA48}" srcOrd="6" destOrd="0" presId="urn:microsoft.com/office/officeart/2005/8/layout/cycle7"/>
    <dgm:cxn modelId="{EB49D77F-0B10-42D0-9A1C-8F5B1B10A7D5}" type="presParOf" srcId="{7CDB7AC2-CFEF-4C2B-82D2-27F9869FEEC9}" destId="{D0412DE6-4A93-4E8F-BE62-83F56CEAF321}" srcOrd="7" destOrd="0" presId="urn:microsoft.com/office/officeart/2005/8/layout/cycle7"/>
    <dgm:cxn modelId="{DE671CCD-66AA-4ACB-A46A-B6EA943BF9F1}" type="presParOf" srcId="{D0412DE6-4A93-4E8F-BE62-83F56CEAF321}" destId="{5B9740C9-DC27-4441-90E7-8D82204D4E47}" srcOrd="0" destOrd="0" presId="urn:microsoft.com/office/officeart/2005/8/layout/cycle7"/>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C42B1A4-11B3-4677-A2C9-CDFCFC2E4B07}" type="doc">
      <dgm:prSet loTypeId="urn:microsoft.com/office/officeart/2005/8/layout/arrow2" loCatId="process" qsTypeId="urn:microsoft.com/office/officeart/2005/8/quickstyle/simple1" qsCatId="simple" csTypeId="urn:microsoft.com/office/officeart/2005/8/colors/colorful4" csCatId="colorful" phldr="1"/>
      <dgm:spPr/>
    </dgm:pt>
    <dgm:pt modelId="{DF317079-A2CB-4CD5-83E0-B85272A31B93}">
      <dgm:prSet phldrT="[Texto]" custT="1"/>
      <dgm:spPr/>
      <dgm:t>
        <a:bodyPr/>
        <a:lstStyle/>
        <a:p>
          <a:r>
            <a:rPr lang="es-EC" sz="1800" dirty="0" smtClean="0">
              <a:latin typeface="Arial Narrow" panose="020B0606020202030204" pitchFamily="34" charset="0"/>
            </a:rPr>
            <a:t>Acciones de intervención </a:t>
          </a:r>
          <a:endParaRPr lang="es-ES" sz="1800" dirty="0">
            <a:latin typeface="Arial Narrow" panose="020B0606020202030204" pitchFamily="34" charset="0"/>
          </a:endParaRPr>
        </a:p>
      </dgm:t>
    </dgm:pt>
    <dgm:pt modelId="{3C4105F2-3246-4D1E-A17B-1FA8D4D21F81}" type="parTrans" cxnId="{228FDB14-27DF-44AD-B9F4-55690E37C7AA}">
      <dgm:prSet/>
      <dgm:spPr/>
      <dgm:t>
        <a:bodyPr/>
        <a:lstStyle/>
        <a:p>
          <a:endParaRPr lang="es-ES" sz="1800">
            <a:latin typeface="Arial Narrow" panose="020B0606020202030204" pitchFamily="34" charset="0"/>
          </a:endParaRPr>
        </a:p>
      </dgm:t>
    </dgm:pt>
    <dgm:pt modelId="{C4A7938F-7FC0-46C8-A517-031A233114CB}" type="sibTrans" cxnId="{228FDB14-27DF-44AD-B9F4-55690E37C7AA}">
      <dgm:prSet/>
      <dgm:spPr/>
      <dgm:t>
        <a:bodyPr/>
        <a:lstStyle/>
        <a:p>
          <a:endParaRPr lang="es-ES" sz="1800">
            <a:latin typeface="Arial Narrow" panose="020B0606020202030204" pitchFamily="34" charset="0"/>
          </a:endParaRPr>
        </a:p>
      </dgm:t>
    </dgm:pt>
    <dgm:pt modelId="{244F2E44-5993-4AE1-9319-D2500A4DA4E6}">
      <dgm:prSet phldrT="[Texto]" custT="1"/>
      <dgm:spPr/>
      <dgm:t>
        <a:bodyPr/>
        <a:lstStyle/>
        <a:p>
          <a:r>
            <a:rPr lang="es-EC" sz="1800" dirty="0" smtClean="0">
              <a:latin typeface="Arial Narrow" panose="020B0606020202030204" pitchFamily="34" charset="0"/>
            </a:rPr>
            <a:t>desarrollo de habilidades y competencias</a:t>
          </a:r>
          <a:endParaRPr lang="es-ES" sz="1800" dirty="0">
            <a:latin typeface="Arial Narrow" panose="020B0606020202030204" pitchFamily="34" charset="0"/>
          </a:endParaRPr>
        </a:p>
      </dgm:t>
    </dgm:pt>
    <dgm:pt modelId="{1189ABBB-16C4-4708-BE81-57CD8A3536C6}" type="parTrans" cxnId="{6FBD47CD-EB1D-4C2E-B83C-098215B14F63}">
      <dgm:prSet/>
      <dgm:spPr/>
      <dgm:t>
        <a:bodyPr/>
        <a:lstStyle/>
        <a:p>
          <a:endParaRPr lang="es-ES" sz="1800">
            <a:latin typeface="Arial Narrow" panose="020B0606020202030204" pitchFamily="34" charset="0"/>
          </a:endParaRPr>
        </a:p>
      </dgm:t>
    </dgm:pt>
    <dgm:pt modelId="{5052D9E7-10B5-4266-82D5-D7C11EE089D7}" type="sibTrans" cxnId="{6FBD47CD-EB1D-4C2E-B83C-098215B14F63}">
      <dgm:prSet/>
      <dgm:spPr/>
      <dgm:t>
        <a:bodyPr/>
        <a:lstStyle/>
        <a:p>
          <a:endParaRPr lang="es-ES" sz="1800">
            <a:latin typeface="Arial Narrow" panose="020B0606020202030204" pitchFamily="34" charset="0"/>
          </a:endParaRPr>
        </a:p>
      </dgm:t>
    </dgm:pt>
    <dgm:pt modelId="{CCAC8A8A-9FE7-420F-8B27-764F71F2003A}">
      <dgm:prSet phldrT="[Texto]" custT="1"/>
      <dgm:spPr/>
      <dgm:t>
        <a:bodyPr/>
        <a:lstStyle/>
        <a:p>
          <a:endParaRPr lang="es-ES" sz="1800" dirty="0">
            <a:latin typeface="Arial Narrow" panose="020B0606020202030204" pitchFamily="34" charset="0"/>
          </a:endParaRPr>
        </a:p>
      </dgm:t>
    </dgm:pt>
    <dgm:pt modelId="{BA04A31A-B63C-4C36-86A9-6609F811CAD5}" type="parTrans" cxnId="{C28F5B61-B1E4-4AEC-B35C-EDA0C7FF0CCA}">
      <dgm:prSet/>
      <dgm:spPr/>
      <dgm:t>
        <a:bodyPr/>
        <a:lstStyle/>
        <a:p>
          <a:endParaRPr lang="es-ES" sz="1800">
            <a:latin typeface="Arial Narrow" panose="020B0606020202030204" pitchFamily="34" charset="0"/>
          </a:endParaRPr>
        </a:p>
      </dgm:t>
    </dgm:pt>
    <dgm:pt modelId="{B5478D51-CABD-4188-A83A-E80A52C37C09}" type="sibTrans" cxnId="{C28F5B61-B1E4-4AEC-B35C-EDA0C7FF0CCA}">
      <dgm:prSet/>
      <dgm:spPr/>
      <dgm:t>
        <a:bodyPr/>
        <a:lstStyle/>
        <a:p>
          <a:endParaRPr lang="es-ES" sz="1800">
            <a:latin typeface="Arial Narrow" panose="020B0606020202030204" pitchFamily="34" charset="0"/>
          </a:endParaRPr>
        </a:p>
      </dgm:t>
    </dgm:pt>
    <dgm:pt modelId="{A53C6183-55EF-4714-B312-1AAC191930A7}">
      <dgm:prSet phldrT="[Texto]" custT="1"/>
      <dgm:spPr/>
      <dgm:t>
        <a:bodyPr/>
        <a:lstStyle/>
        <a:p>
          <a:r>
            <a:rPr lang="es-EC" sz="1800" dirty="0" smtClean="0">
              <a:latin typeface="Arial Narrow" panose="020B0606020202030204" pitchFamily="34" charset="0"/>
            </a:rPr>
            <a:t>Importancia del usos de material para niños con TDH </a:t>
          </a:r>
          <a:endParaRPr lang="es-ES" sz="1800" dirty="0">
            <a:latin typeface="Arial Narrow" panose="020B0606020202030204" pitchFamily="34" charset="0"/>
          </a:endParaRPr>
        </a:p>
      </dgm:t>
    </dgm:pt>
    <dgm:pt modelId="{3F01C82B-5BA0-44B0-8628-281A53189878}" type="parTrans" cxnId="{AD935667-945D-43F9-99A7-54E9F478FE4D}">
      <dgm:prSet/>
      <dgm:spPr/>
      <dgm:t>
        <a:bodyPr/>
        <a:lstStyle/>
        <a:p>
          <a:endParaRPr lang="es-ES" sz="1800">
            <a:latin typeface="Arial Narrow" panose="020B0606020202030204" pitchFamily="34" charset="0"/>
          </a:endParaRPr>
        </a:p>
      </dgm:t>
    </dgm:pt>
    <dgm:pt modelId="{E01B21F6-3C4C-4E11-9CDA-21FA7364DD37}" type="sibTrans" cxnId="{AD935667-945D-43F9-99A7-54E9F478FE4D}">
      <dgm:prSet/>
      <dgm:spPr/>
      <dgm:t>
        <a:bodyPr/>
        <a:lstStyle/>
        <a:p>
          <a:endParaRPr lang="es-ES" sz="1800">
            <a:latin typeface="Arial Narrow" panose="020B0606020202030204" pitchFamily="34" charset="0"/>
          </a:endParaRPr>
        </a:p>
      </dgm:t>
    </dgm:pt>
    <dgm:pt modelId="{729CA1A0-91FD-48F5-80C3-41161E32D9AD}" type="pres">
      <dgm:prSet presAssocID="{6C42B1A4-11B3-4677-A2C9-CDFCFC2E4B07}" presName="arrowDiagram" presStyleCnt="0">
        <dgm:presLayoutVars>
          <dgm:chMax val="5"/>
          <dgm:dir/>
          <dgm:resizeHandles val="exact"/>
        </dgm:presLayoutVars>
      </dgm:prSet>
      <dgm:spPr/>
    </dgm:pt>
    <dgm:pt modelId="{9AC42401-241B-493F-9E09-C15A92EED02A}" type="pres">
      <dgm:prSet presAssocID="{6C42B1A4-11B3-4677-A2C9-CDFCFC2E4B07}" presName="arrow" presStyleLbl="bgShp" presStyleIdx="0" presStyleCnt="1"/>
      <dgm:spPr/>
    </dgm:pt>
    <dgm:pt modelId="{C43E9A1E-6431-4701-9112-1038371EBDC0}" type="pres">
      <dgm:prSet presAssocID="{6C42B1A4-11B3-4677-A2C9-CDFCFC2E4B07}" presName="arrowDiagram4" presStyleCnt="0"/>
      <dgm:spPr/>
    </dgm:pt>
    <dgm:pt modelId="{14C51F69-D199-47F6-93FA-D8ACE5D6AF5F}" type="pres">
      <dgm:prSet presAssocID="{DF317079-A2CB-4CD5-83E0-B85272A31B93}" presName="bullet4a" presStyleLbl="node1" presStyleIdx="0" presStyleCnt="4"/>
      <dgm:spPr/>
    </dgm:pt>
    <dgm:pt modelId="{2646775C-B05E-4A1D-8EF9-D76987D60B42}" type="pres">
      <dgm:prSet presAssocID="{DF317079-A2CB-4CD5-83E0-B85272A31B93}" presName="textBox4a" presStyleLbl="revTx" presStyleIdx="0" presStyleCnt="4" custScaleX="135104" custScaleY="79900" custLinFactNeighborX="757" custLinFactNeighborY="20286">
        <dgm:presLayoutVars>
          <dgm:bulletEnabled val="1"/>
        </dgm:presLayoutVars>
      </dgm:prSet>
      <dgm:spPr/>
      <dgm:t>
        <a:bodyPr/>
        <a:lstStyle/>
        <a:p>
          <a:endParaRPr lang="es-EC"/>
        </a:p>
      </dgm:t>
    </dgm:pt>
    <dgm:pt modelId="{0A3C9E80-E329-4904-AE03-71D0CA83B01E}" type="pres">
      <dgm:prSet presAssocID="{244F2E44-5993-4AE1-9319-D2500A4DA4E6}" presName="bullet4b" presStyleLbl="node1" presStyleIdx="1" presStyleCnt="4"/>
      <dgm:spPr/>
    </dgm:pt>
    <dgm:pt modelId="{C2CCF981-EEA2-4B1B-9086-3F207A7EBB41}" type="pres">
      <dgm:prSet presAssocID="{244F2E44-5993-4AE1-9319-D2500A4DA4E6}" presName="textBox4b" presStyleLbl="revTx" presStyleIdx="1" presStyleCnt="4" custScaleX="111736" custScaleY="52734" custLinFactNeighborX="-2200" custLinFactNeighborY="-12475">
        <dgm:presLayoutVars>
          <dgm:bulletEnabled val="1"/>
        </dgm:presLayoutVars>
      </dgm:prSet>
      <dgm:spPr/>
      <dgm:t>
        <a:bodyPr/>
        <a:lstStyle/>
        <a:p>
          <a:endParaRPr lang="es-EC"/>
        </a:p>
      </dgm:t>
    </dgm:pt>
    <dgm:pt modelId="{00128BD9-B1B7-421C-A0E9-0FAD2A1E7014}" type="pres">
      <dgm:prSet presAssocID="{CCAC8A8A-9FE7-420F-8B27-764F71F2003A}" presName="bullet4c" presStyleLbl="node1" presStyleIdx="2" presStyleCnt="4"/>
      <dgm:spPr/>
    </dgm:pt>
    <dgm:pt modelId="{076B5258-C422-4E56-95CA-60E85B49D07A}" type="pres">
      <dgm:prSet presAssocID="{CCAC8A8A-9FE7-420F-8B27-764F71F2003A}" presName="textBox4c" presStyleLbl="revTx" presStyleIdx="2" presStyleCnt="4" custScaleX="117801" custScaleY="47313" custLinFactNeighborX="4796" custLinFactNeighborY="-9675">
        <dgm:presLayoutVars>
          <dgm:bulletEnabled val="1"/>
        </dgm:presLayoutVars>
      </dgm:prSet>
      <dgm:spPr/>
      <dgm:t>
        <a:bodyPr/>
        <a:lstStyle/>
        <a:p>
          <a:endParaRPr lang="es-EC"/>
        </a:p>
      </dgm:t>
    </dgm:pt>
    <dgm:pt modelId="{23A6940A-2A3B-4DF6-8AA2-FDD8A3C7AE5F}" type="pres">
      <dgm:prSet presAssocID="{A53C6183-55EF-4714-B312-1AAC191930A7}" presName="bullet4d" presStyleLbl="node1" presStyleIdx="3" presStyleCnt="4"/>
      <dgm:spPr/>
    </dgm:pt>
    <dgm:pt modelId="{03BE5A31-43C9-4088-BB59-62F13A1FB40E}" type="pres">
      <dgm:prSet presAssocID="{A53C6183-55EF-4714-B312-1AAC191930A7}" presName="textBox4d" presStyleLbl="revTx" presStyleIdx="3" presStyleCnt="4" custScaleY="39360" custLinFactNeighborX="-99203" custLinFactNeighborY="-8559">
        <dgm:presLayoutVars>
          <dgm:bulletEnabled val="1"/>
        </dgm:presLayoutVars>
      </dgm:prSet>
      <dgm:spPr/>
      <dgm:t>
        <a:bodyPr/>
        <a:lstStyle/>
        <a:p>
          <a:endParaRPr lang="es-ES"/>
        </a:p>
      </dgm:t>
    </dgm:pt>
  </dgm:ptLst>
  <dgm:cxnLst>
    <dgm:cxn modelId="{7A0451DE-3570-482C-BE3D-0B71EFA4F152}" type="presOf" srcId="{6C42B1A4-11B3-4677-A2C9-CDFCFC2E4B07}" destId="{729CA1A0-91FD-48F5-80C3-41161E32D9AD}" srcOrd="0" destOrd="0" presId="urn:microsoft.com/office/officeart/2005/8/layout/arrow2"/>
    <dgm:cxn modelId="{C28F5B61-B1E4-4AEC-B35C-EDA0C7FF0CCA}" srcId="{6C42B1A4-11B3-4677-A2C9-CDFCFC2E4B07}" destId="{CCAC8A8A-9FE7-420F-8B27-764F71F2003A}" srcOrd="2" destOrd="0" parTransId="{BA04A31A-B63C-4C36-86A9-6609F811CAD5}" sibTransId="{B5478D51-CABD-4188-A83A-E80A52C37C09}"/>
    <dgm:cxn modelId="{228FDB14-27DF-44AD-B9F4-55690E37C7AA}" srcId="{6C42B1A4-11B3-4677-A2C9-CDFCFC2E4B07}" destId="{DF317079-A2CB-4CD5-83E0-B85272A31B93}" srcOrd="0" destOrd="0" parTransId="{3C4105F2-3246-4D1E-A17B-1FA8D4D21F81}" sibTransId="{C4A7938F-7FC0-46C8-A517-031A233114CB}"/>
    <dgm:cxn modelId="{6FBD47CD-EB1D-4C2E-B83C-098215B14F63}" srcId="{6C42B1A4-11B3-4677-A2C9-CDFCFC2E4B07}" destId="{244F2E44-5993-4AE1-9319-D2500A4DA4E6}" srcOrd="1" destOrd="0" parTransId="{1189ABBB-16C4-4708-BE81-57CD8A3536C6}" sibTransId="{5052D9E7-10B5-4266-82D5-D7C11EE089D7}"/>
    <dgm:cxn modelId="{748D2F02-FE82-4863-94CD-79C2D4C2CA2A}" type="presOf" srcId="{A53C6183-55EF-4714-B312-1AAC191930A7}" destId="{03BE5A31-43C9-4088-BB59-62F13A1FB40E}" srcOrd="0" destOrd="0" presId="urn:microsoft.com/office/officeart/2005/8/layout/arrow2"/>
    <dgm:cxn modelId="{63CF54C4-1C7A-4DBB-A14F-4D149F1E22FB}" type="presOf" srcId="{CCAC8A8A-9FE7-420F-8B27-764F71F2003A}" destId="{076B5258-C422-4E56-95CA-60E85B49D07A}" srcOrd="0" destOrd="0" presId="urn:microsoft.com/office/officeart/2005/8/layout/arrow2"/>
    <dgm:cxn modelId="{B35575E5-6CAC-491F-93D1-28EA67E74BC1}" type="presOf" srcId="{244F2E44-5993-4AE1-9319-D2500A4DA4E6}" destId="{C2CCF981-EEA2-4B1B-9086-3F207A7EBB41}" srcOrd="0" destOrd="0" presId="urn:microsoft.com/office/officeart/2005/8/layout/arrow2"/>
    <dgm:cxn modelId="{EBD77953-607B-41B4-8A65-197328ECD7F5}" type="presOf" srcId="{DF317079-A2CB-4CD5-83E0-B85272A31B93}" destId="{2646775C-B05E-4A1D-8EF9-D76987D60B42}" srcOrd="0" destOrd="0" presId="urn:microsoft.com/office/officeart/2005/8/layout/arrow2"/>
    <dgm:cxn modelId="{AD935667-945D-43F9-99A7-54E9F478FE4D}" srcId="{6C42B1A4-11B3-4677-A2C9-CDFCFC2E4B07}" destId="{A53C6183-55EF-4714-B312-1AAC191930A7}" srcOrd="3" destOrd="0" parTransId="{3F01C82B-5BA0-44B0-8628-281A53189878}" sibTransId="{E01B21F6-3C4C-4E11-9CDA-21FA7364DD37}"/>
    <dgm:cxn modelId="{0CF5558F-99FD-4DB0-AF3F-BAFF47B0EBF2}" type="presParOf" srcId="{729CA1A0-91FD-48F5-80C3-41161E32D9AD}" destId="{9AC42401-241B-493F-9E09-C15A92EED02A}" srcOrd="0" destOrd="0" presId="urn:microsoft.com/office/officeart/2005/8/layout/arrow2"/>
    <dgm:cxn modelId="{240D1065-1766-410D-9C2A-E6800997F6BC}" type="presParOf" srcId="{729CA1A0-91FD-48F5-80C3-41161E32D9AD}" destId="{C43E9A1E-6431-4701-9112-1038371EBDC0}" srcOrd="1" destOrd="0" presId="urn:microsoft.com/office/officeart/2005/8/layout/arrow2"/>
    <dgm:cxn modelId="{5D05F9F2-5B65-4279-9710-D52E53FEECEF}" type="presParOf" srcId="{C43E9A1E-6431-4701-9112-1038371EBDC0}" destId="{14C51F69-D199-47F6-93FA-D8ACE5D6AF5F}" srcOrd="0" destOrd="0" presId="urn:microsoft.com/office/officeart/2005/8/layout/arrow2"/>
    <dgm:cxn modelId="{ED3F2174-17C1-4CE5-90A4-09C54EE2E856}" type="presParOf" srcId="{C43E9A1E-6431-4701-9112-1038371EBDC0}" destId="{2646775C-B05E-4A1D-8EF9-D76987D60B42}" srcOrd="1" destOrd="0" presId="urn:microsoft.com/office/officeart/2005/8/layout/arrow2"/>
    <dgm:cxn modelId="{6F3629B9-BF1F-4924-879C-2D3C15F95EE3}" type="presParOf" srcId="{C43E9A1E-6431-4701-9112-1038371EBDC0}" destId="{0A3C9E80-E329-4904-AE03-71D0CA83B01E}" srcOrd="2" destOrd="0" presId="urn:microsoft.com/office/officeart/2005/8/layout/arrow2"/>
    <dgm:cxn modelId="{42584F1A-2C9C-4929-855D-596C866EF9F5}" type="presParOf" srcId="{C43E9A1E-6431-4701-9112-1038371EBDC0}" destId="{C2CCF981-EEA2-4B1B-9086-3F207A7EBB41}" srcOrd="3" destOrd="0" presId="urn:microsoft.com/office/officeart/2005/8/layout/arrow2"/>
    <dgm:cxn modelId="{BC09B8F9-0481-40F1-B68E-D22ADED2A644}" type="presParOf" srcId="{C43E9A1E-6431-4701-9112-1038371EBDC0}" destId="{00128BD9-B1B7-421C-A0E9-0FAD2A1E7014}" srcOrd="4" destOrd="0" presId="urn:microsoft.com/office/officeart/2005/8/layout/arrow2"/>
    <dgm:cxn modelId="{C09E6A42-7EFA-4F6B-9C82-FA777619CD64}" type="presParOf" srcId="{C43E9A1E-6431-4701-9112-1038371EBDC0}" destId="{076B5258-C422-4E56-95CA-60E85B49D07A}" srcOrd="5" destOrd="0" presId="urn:microsoft.com/office/officeart/2005/8/layout/arrow2"/>
    <dgm:cxn modelId="{8F508B8D-4657-47B7-A17E-2E64B863267F}" type="presParOf" srcId="{C43E9A1E-6431-4701-9112-1038371EBDC0}" destId="{23A6940A-2A3B-4DF6-8AA2-FDD8A3C7AE5F}" srcOrd="6" destOrd="0" presId="urn:microsoft.com/office/officeart/2005/8/layout/arrow2"/>
    <dgm:cxn modelId="{B740E83F-3B2B-4D31-A771-CA1461309772}" type="presParOf" srcId="{C43E9A1E-6431-4701-9112-1038371EBDC0}" destId="{03BE5A31-43C9-4088-BB59-62F13A1FB40E}"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76E340-4C36-47EF-B371-E94A2749A849}">
      <dsp:nvSpPr>
        <dsp:cNvPr id="0" name=""/>
        <dsp:cNvSpPr/>
      </dsp:nvSpPr>
      <dsp:spPr>
        <a:xfrm>
          <a:off x="4488572" y="1083"/>
          <a:ext cx="2969049" cy="1484524"/>
        </a:xfrm>
        <a:prstGeom prst="roundRect">
          <a:avLst>
            <a:gd name="adj" fmla="val 10000"/>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C" sz="1800" kern="1200" dirty="0" smtClean="0">
              <a:solidFill>
                <a:schemeClr val="tx1"/>
              </a:solidFill>
              <a:latin typeface="Arial Narrow" panose="020B0606020202030204" pitchFamily="34" charset="0"/>
            </a:rPr>
            <a:t>Escaso conocimiento sobre el Trastorno de Déficit de Atención e Hiperactividad</a:t>
          </a:r>
          <a:endParaRPr lang="es-EC" sz="1800" kern="1200" dirty="0">
            <a:solidFill>
              <a:schemeClr val="tx1"/>
            </a:solidFill>
            <a:latin typeface="Arial Narrow" panose="020B0606020202030204" pitchFamily="34" charset="0"/>
          </a:endParaRPr>
        </a:p>
      </dsp:txBody>
      <dsp:txXfrm>
        <a:off x="4532052" y="44563"/>
        <a:ext cx="2882089" cy="1397564"/>
      </dsp:txXfrm>
    </dsp:sp>
    <dsp:sp modelId="{B2689F33-B0D4-4B4C-B8D0-0028069D29BF}">
      <dsp:nvSpPr>
        <dsp:cNvPr id="0" name=""/>
        <dsp:cNvSpPr/>
      </dsp:nvSpPr>
      <dsp:spPr>
        <a:xfrm rot="3600000">
          <a:off x="7178606" y="2469921"/>
          <a:ext cx="1544259" cy="51958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C" sz="1800" kern="1200" dirty="0">
            <a:solidFill>
              <a:schemeClr val="tx1"/>
            </a:solidFill>
            <a:latin typeface="Arial Narrow" panose="020B0606020202030204" pitchFamily="34" charset="0"/>
          </a:endParaRPr>
        </a:p>
      </dsp:txBody>
      <dsp:txXfrm>
        <a:off x="7334481" y="2573838"/>
        <a:ext cx="1232509" cy="311749"/>
      </dsp:txXfrm>
    </dsp:sp>
    <dsp:sp modelId="{796841FA-F87D-490D-BFF5-2B58E1CADFD0}">
      <dsp:nvSpPr>
        <dsp:cNvPr id="0" name=""/>
        <dsp:cNvSpPr/>
      </dsp:nvSpPr>
      <dsp:spPr>
        <a:xfrm>
          <a:off x="6938259" y="4244065"/>
          <a:ext cx="2969049" cy="1484524"/>
        </a:xfrm>
        <a:prstGeom prst="roundRect">
          <a:avLst>
            <a:gd name="adj" fmla="val 10000"/>
          </a:avLst>
        </a:prstGeom>
        <a:solidFill>
          <a:srgbClr val="FFFF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C" sz="1800" kern="1200" dirty="0" smtClean="0">
              <a:solidFill>
                <a:schemeClr val="tx1"/>
              </a:solidFill>
              <a:latin typeface="Arial Narrow" panose="020B0606020202030204" pitchFamily="34" charset="0"/>
            </a:rPr>
            <a:t>Dificultad para reconocer las características de un niño con TDAH.</a:t>
          </a:r>
          <a:endParaRPr lang="es-EC" sz="1800" kern="1200" dirty="0">
            <a:solidFill>
              <a:schemeClr val="tx1"/>
            </a:solidFill>
            <a:latin typeface="Arial Narrow" panose="020B0606020202030204" pitchFamily="34" charset="0"/>
          </a:endParaRPr>
        </a:p>
      </dsp:txBody>
      <dsp:txXfrm>
        <a:off x="6981739" y="4287545"/>
        <a:ext cx="2882089" cy="1397564"/>
      </dsp:txXfrm>
    </dsp:sp>
    <dsp:sp modelId="{C73BB9C4-F3CA-49DA-B626-2D446B4FA6C9}">
      <dsp:nvSpPr>
        <dsp:cNvPr id="0" name=""/>
        <dsp:cNvSpPr/>
      </dsp:nvSpPr>
      <dsp:spPr>
        <a:xfrm rot="10800000">
          <a:off x="5200967" y="4726535"/>
          <a:ext cx="1544259" cy="51958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C" sz="1800" kern="1200" dirty="0">
            <a:solidFill>
              <a:schemeClr val="tx1"/>
            </a:solidFill>
            <a:latin typeface="Arial Narrow" panose="020B0606020202030204" pitchFamily="34" charset="0"/>
          </a:endParaRPr>
        </a:p>
      </dsp:txBody>
      <dsp:txXfrm rot="10800000">
        <a:off x="5356842" y="4830452"/>
        <a:ext cx="1232509" cy="311749"/>
      </dsp:txXfrm>
    </dsp:sp>
    <dsp:sp modelId="{D0E64A31-EE64-40A7-A467-12AF44DAF18E}">
      <dsp:nvSpPr>
        <dsp:cNvPr id="0" name=""/>
        <dsp:cNvSpPr/>
      </dsp:nvSpPr>
      <dsp:spPr>
        <a:xfrm>
          <a:off x="2038885" y="4244065"/>
          <a:ext cx="2969049" cy="1484524"/>
        </a:xfrm>
        <a:prstGeom prst="roundRect">
          <a:avLst>
            <a:gd name="adj" fmla="val 10000"/>
          </a:avLst>
        </a:prstGeom>
        <a:solidFill>
          <a:srgbClr val="CCE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C" sz="1800" kern="1200" dirty="0" smtClean="0">
              <a:solidFill>
                <a:schemeClr val="tx1"/>
              </a:solidFill>
              <a:latin typeface="Arial Narrow" panose="020B0606020202030204" pitchFamily="34" charset="0"/>
            </a:rPr>
            <a:t>Inadecuada aplicación de estrategias metodológicas desde la pedagogía </a:t>
          </a:r>
          <a:endParaRPr lang="es-EC" sz="1800" kern="1200" dirty="0">
            <a:solidFill>
              <a:schemeClr val="tx1"/>
            </a:solidFill>
            <a:latin typeface="Arial Narrow" panose="020B0606020202030204" pitchFamily="34" charset="0"/>
          </a:endParaRPr>
        </a:p>
      </dsp:txBody>
      <dsp:txXfrm>
        <a:off x="2082365" y="4287545"/>
        <a:ext cx="2882089" cy="1397564"/>
      </dsp:txXfrm>
    </dsp:sp>
    <dsp:sp modelId="{51BBE5D4-E606-4D34-95A0-FD492A7B2B3E}">
      <dsp:nvSpPr>
        <dsp:cNvPr id="0" name=""/>
        <dsp:cNvSpPr/>
      </dsp:nvSpPr>
      <dsp:spPr>
        <a:xfrm rot="18000000">
          <a:off x="2958611" y="2469921"/>
          <a:ext cx="1544259" cy="51958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C" sz="1800" kern="1200" dirty="0">
            <a:solidFill>
              <a:schemeClr val="tx1"/>
            </a:solidFill>
            <a:latin typeface="Arial Narrow" panose="020B0606020202030204" pitchFamily="34" charset="0"/>
          </a:endParaRPr>
        </a:p>
      </dsp:txBody>
      <dsp:txXfrm>
        <a:off x="3114486" y="2573838"/>
        <a:ext cx="1232509" cy="31174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CD380-D01F-458D-A16A-9397ED153B31}">
      <dsp:nvSpPr>
        <dsp:cNvPr id="0" name=""/>
        <dsp:cNvSpPr/>
      </dsp:nvSpPr>
      <dsp:spPr>
        <a:xfrm>
          <a:off x="2871991" y="2125"/>
          <a:ext cx="1691969" cy="10997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latin typeface="Arial Narrow" panose="020B0606020202030204" pitchFamily="34" charset="0"/>
            </a:rPr>
            <a:t>Organizar espacios o ambientes</a:t>
          </a:r>
          <a:endParaRPr lang="es-ES" sz="1800" kern="1200" dirty="0">
            <a:solidFill>
              <a:schemeClr val="tx1"/>
            </a:solidFill>
            <a:latin typeface="Arial Narrow" panose="020B0606020202030204" pitchFamily="34" charset="0"/>
          </a:endParaRPr>
        </a:p>
      </dsp:txBody>
      <dsp:txXfrm>
        <a:off x="2925678" y="55812"/>
        <a:ext cx="1584595" cy="992406"/>
      </dsp:txXfrm>
    </dsp:sp>
    <dsp:sp modelId="{16531B5B-2A70-4EE1-A52A-5278FDE94E79}">
      <dsp:nvSpPr>
        <dsp:cNvPr id="0" name=""/>
        <dsp:cNvSpPr/>
      </dsp:nvSpPr>
      <dsp:spPr>
        <a:xfrm>
          <a:off x="1521466" y="552015"/>
          <a:ext cx="4393019" cy="4393019"/>
        </a:xfrm>
        <a:custGeom>
          <a:avLst/>
          <a:gdLst/>
          <a:ahLst/>
          <a:cxnLst/>
          <a:rect l="0" t="0" r="0" b="0"/>
          <a:pathLst>
            <a:path>
              <a:moveTo>
                <a:pt x="3268982" y="279622"/>
              </a:moveTo>
              <a:arcTo wR="2196509" hR="2196509" stAng="17953585" swAng="1211301"/>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A144B850-510B-4CF0-998B-10189261A62D}">
      <dsp:nvSpPr>
        <dsp:cNvPr id="0" name=""/>
        <dsp:cNvSpPr/>
      </dsp:nvSpPr>
      <dsp:spPr>
        <a:xfrm>
          <a:off x="4960996" y="1519876"/>
          <a:ext cx="1691969" cy="1099780"/>
        </a:xfrm>
        <a:prstGeom prst="roundRect">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latin typeface="Arial Narrow" panose="020B0606020202030204" pitchFamily="34" charset="0"/>
            </a:rPr>
            <a:t>Flexible</a:t>
          </a:r>
          <a:endParaRPr lang="es-ES" sz="1800" kern="1200" dirty="0">
            <a:solidFill>
              <a:schemeClr val="tx1"/>
            </a:solidFill>
            <a:latin typeface="Arial Narrow" panose="020B0606020202030204" pitchFamily="34" charset="0"/>
          </a:endParaRPr>
        </a:p>
      </dsp:txBody>
      <dsp:txXfrm>
        <a:off x="5014683" y="1573563"/>
        <a:ext cx="1584595" cy="992406"/>
      </dsp:txXfrm>
    </dsp:sp>
    <dsp:sp modelId="{12D5BCF9-27CE-46B0-B31E-5C687BDA97CA}">
      <dsp:nvSpPr>
        <dsp:cNvPr id="0" name=""/>
        <dsp:cNvSpPr/>
      </dsp:nvSpPr>
      <dsp:spPr>
        <a:xfrm>
          <a:off x="1521466" y="552015"/>
          <a:ext cx="4393019" cy="4393019"/>
        </a:xfrm>
        <a:custGeom>
          <a:avLst/>
          <a:gdLst/>
          <a:ahLst/>
          <a:cxnLst/>
          <a:rect l="0" t="0" r="0" b="0"/>
          <a:pathLst>
            <a:path>
              <a:moveTo>
                <a:pt x="4387747" y="2348609"/>
              </a:moveTo>
              <a:arcTo wR="2196509" hR="2196509" stAng="21838241" swAng="1359542"/>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3703B3C9-97F7-4EE3-B913-373DF7E465E4}">
      <dsp:nvSpPr>
        <dsp:cNvPr id="0" name=""/>
        <dsp:cNvSpPr/>
      </dsp:nvSpPr>
      <dsp:spPr>
        <a:xfrm>
          <a:off x="4163067" y="3975649"/>
          <a:ext cx="1691969" cy="1099780"/>
        </a:xfrm>
        <a:prstGeom prst="roundRect">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latin typeface="Arial Narrow" panose="020B0606020202030204" pitchFamily="34" charset="0"/>
            </a:rPr>
            <a:t>Diversidad del aula</a:t>
          </a:r>
          <a:endParaRPr lang="es-ES" sz="1800" kern="1200" dirty="0">
            <a:solidFill>
              <a:schemeClr val="tx1"/>
            </a:solidFill>
            <a:latin typeface="Arial Narrow" panose="020B0606020202030204" pitchFamily="34" charset="0"/>
          </a:endParaRPr>
        </a:p>
      </dsp:txBody>
      <dsp:txXfrm>
        <a:off x="4216754" y="4029336"/>
        <a:ext cx="1584595" cy="992406"/>
      </dsp:txXfrm>
    </dsp:sp>
    <dsp:sp modelId="{F6876501-A3DE-4B79-B53A-3F7D974E3961}">
      <dsp:nvSpPr>
        <dsp:cNvPr id="0" name=""/>
        <dsp:cNvSpPr/>
      </dsp:nvSpPr>
      <dsp:spPr>
        <a:xfrm>
          <a:off x="1521466" y="552015"/>
          <a:ext cx="4393019" cy="4393019"/>
        </a:xfrm>
        <a:custGeom>
          <a:avLst/>
          <a:gdLst/>
          <a:ahLst/>
          <a:cxnLst/>
          <a:rect l="0" t="0" r="0" b="0"/>
          <a:pathLst>
            <a:path>
              <a:moveTo>
                <a:pt x="2465987" y="4376426"/>
              </a:moveTo>
              <a:arcTo wR="2196509" hR="2196509" stAng="4977176" swAng="845647"/>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6161F56C-389D-4D73-9B79-C45909F30800}">
      <dsp:nvSpPr>
        <dsp:cNvPr id="0" name=""/>
        <dsp:cNvSpPr/>
      </dsp:nvSpPr>
      <dsp:spPr>
        <a:xfrm>
          <a:off x="1580915" y="3975649"/>
          <a:ext cx="1691969" cy="10997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smtClean="0">
              <a:solidFill>
                <a:schemeClr val="tx1"/>
              </a:solidFill>
              <a:latin typeface="Arial Narrow" panose="020B0606020202030204" pitchFamily="34" charset="0"/>
            </a:rPr>
            <a:t>Potenciar capacidades</a:t>
          </a:r>
          <a:endParaRPr lang="es-ES" sz="1800" kern="1200" dirty="0">
            <a:solidFill>
              <a:schemeClr val="tx1"/>
            </a:solidFill>
            <a:latin typeface="Arial Narrow" panose="020B0606020202030204" pitchFamily="34" charset="0"/>
          </a:endParaRPr>
        </a:p>
      </dsp:txBody>
      <dsp:txXfrm>
        <a:off x="1634602" y="4029336"/>
        <a:ext cx="1584595" cy="992406"/>
      </dsp:txXfrm>
    </dsp:sp>
    <dsp:sp modelId="{16F4DD08-480F-41C9-9DFA-F216899C7D3B}">
      <dsp:nvSpPr>
        <dsp:cNvPr id="0" name=""/>
        <dsp:cNvSpPr/>
      </dsp:nvSpPr>
      <dsp:spPr>
        <a:xfrm>
          <a:off x="1521466" y="552015"/>
          <a:ext cx="4393019" cy="4393019"/>
        </a:xfrm>
        <a:custGeom>
          <a:avLst/>
          <a:gdLst/>
          <a:ahLst/>
          <a:cxnLst/>
          <a:rect l="0" t="0" r="0" b="0"/>
          <a:pathLst>
            <a:path>
              <a:moveTo>
                <a:pt x="233001" y="3181035"/>
              </a:moveTo>
              <a:arcTo wR="2196509" hR="2196509" stAng="9202217" swAng="1359542"/>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0B85EF9B-ABA5-434E-8054-D4E5EA1A8498}">
      <dsp:nvSpPr>
        <dsp:cNvPr id="0" name=""/>
        <dsp:cNvSpPr/>
      </dsp:nvSpPr>
      <dsp:spPr>
        <a:xfrm>
          <a:off x="782986" y="1519876"/>
          <a:ext cx="1691969" cy="1099780"/>
        </a:xfrm>
        <a:prstGeom prst="round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latin typeface="Arial Narrow" panose="020B0606020202030204" pitchFamily="34" charset="0"/>
            </a:rPr>
            <a:t>Intereses del niño</a:t>
          </a:r>
          <a:endParaRPr lang="es-ES" sz="1800" kern="1200" dirty="0">
            <a:solidFill>
              <a:schemeClr val="tx1"/>
            </a:solidFill>
            <a:latin typeface="Arial Narrow" panose="020B0606020202030204" pitchFamily="34" charset="0"/>
          </a:endParaRPr>
        </a:p>
      </dsp:txBody>
      <dsp:txXfrm>
        <a:off x="836673" y="1573563"/>
        <a:ext cx="1584595" cy="992406"/>
      </dsp:txXfrm>
    </dsp:sp>
    <dsp:sp modelId="{22F70155-8ECC-47EB-A934-314164AC3C6B}">
      <dsp:nvSpPr>
        <dsp:cNvPr id="0" name=""/>
        <dsp:cNvSpPr/>
      </dsp:nvSpPr>
      <dsp:spPr>
        <a:xfrm>
          <a:off x="1521466" y="552015"/>
          <a:ext cx="4393019" cy="4393019"/>
        </a:xfrm>
        <a:custGeom>
          <a:avLst/>
          <a:gdLst/>
          <a:ahLst/>
          <a:cxnLst/>
          <a:rect l="0" t="0" r="0" b="0"/>
          <a:pathLst>
            <a:path>
              <a:moveTo>
                <a:pt x="528394" y="767507"/>
              </a:moveTo>
              <a:arcTo wR="2196509" hR="2196509" stAng="13235114" swAng="1211301"/>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E243AA-637E-497E-8638-0122719F6C66}">
      <dsp:nvSpPr>
        <dsp:cNvPr id="0" name=""/>
        <dsp:cNvSpPr/>
      </dsp:nvSpPr>
      <dsp:spPr>
        <a:xfrm>
          <a:off x="4830271" y="22583"/>
          <a:ext cx="1768923" cy="1768923"/>
        </a:xfrm>
        <a:prstGeom prst="ellipse">
          <a:avLst/>
        </a:prstGeom>
        <a:solidFill>
          <a:srgbClr val="FF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latin typeface="Arial Narrow" panose="020B0606020202030204" pitchFamily="34" charset="0"/>
            </a:rPr>
            <a:t>Enfoque</a:t>
          </a:r>
          <a:endParaRPr lang="es-EC" sz="1800" kern="1200" dirty="0">
            <a:solidFill>
              <a:schemeClr val="tx1"/>
            </a:solidFill>
            <a:latin typeface="Arial Narrow" panose="020B0606020202030204" pitchFamily="34" charset="0"/>
          </a:endParaRPr>
        </a:p>
      </dsp:txBody>
      <dsp:txXfrm>
        <a:off x="5089324" y="281636"/>
        <a:ext cx="1250817" cy="1250817"/>
      </dsp:txXfrm>
    </dsp:sp>
    <dsp:sp modelId="{723CB287-96A9-4514-8DB8-FC22F4B0C89B}">
      <dsp:nvSpPr>
        <dsp:cNvPr id="0" name=""/>
        <dsp:cNvSpPr/>
      </dsp:nvSpPr>
      <dsp:spPr>
        <a:xfrm rot="2124615">
          <a:off x="6551536" y="1371109"/>
          <a:ext cx="471661" cy="597011"/>
        </a:xfrm>
        <a:prstGeom prst="rightArrow">
          <a:avLst>
            <a:gd name="adj1" fmla="val 60000"/>
            <a:gd name="adj2" fmla="val 50000"/>
          </a:avLst>
        </a:prstGeom>
        <a:solidFill>
          <a:srgbClr val="FF999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C" sz="1800" kern="1200" dirty="0">
            <a:solidFill>
              <a:schemeClr val="tx1"/>
            </a:solidFill>
            <a:latin typeface="Arial Narrow" panose="020B0606020202030204" pitchFamily="34" charset="0"/>
          </a:endParaRPr>
        </a:p>
      </dsp:txBody>
      <dsp:txXfrm>
        <a:off x="6564623" y="1449517"/>
        <a:ext cx="330163" cy="358207"/>
      </dsp:txXfrm>
    </dsp:sp>
    <dsp:sp modelId="{7F143F1E-BCCB-4D2F-9A55-FD3983145052}">
      <dsp:nvSpPr>
        <dsp:cNvPr id="0" name=""/>
        <dsp:cNvSpPr/>
      </dsp:nvSpPr>
      <dsp:spPr>
        <a:xfrm>
          <a:off x="6997299" y="1563193"/>
          <a:ext cx="1768923" cy="1768923"/>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latin typeface="Arial Narrow" panose="020B0606020202030204" pitchFamily="34" charset="0"/>
            </a:rPr>
            <a:t>Finalidad </a:t>
          </a:r>
          <a:endParaRPr lang="es-EC" sz="1800" kern="1200" dirty="0">
            <a:solidFill>
              <a:schemeClr val="tx1"/>
            </a:solidFill>
            <a:latin typeface="Arial Narrow" panose="020B0606020202030204" pitchFamily="34" charset="0"/>
          </a:endParaRPr>
        </a:p>
      </dsp:txBody>
      <dsp:txXfrm>
        <a:off x="7256352" y="1822246"/>
        <a:ext cx="1250817" cy="1250817"/>
      </dsp:txXfrm>
    </dsp:sp>
    <dsp:sp modelId="{A5DDBEEE-0F96-451E-8C19-AF6B9E36D2B6}">
      <dsp:nvSpPr>
        <dsp:cNvPr id="0" name=""/>
        <dsp:cNvSpPr/>
      </dsp:nvSpPr>
      <dsp:spPr>
        <a:xfrm rot="6480000">
          <a:off x="7240009" y="3399956"/>
          <a:ext cx="470678" cy="597011"/>
        </a:xfrm>
        <a:prstGeom prst="rightArrow">
          <a:avLst>
            <a:gd name="adj1" fmla="val 60000"/>
            <a:gd name="adj2" fmla="val 50000"/>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C" sz="1800" kern="1200" dirty="0">
            <a:solidFill>
              <a:schemeClr val="tx1"/>
            </a:solidFill>
            <a:latin typeface="Arial Narrow" panose="020B0606020202030204" pitchFamily="34" charset="0"/>
          </a:endParaRPr>
        </a:p>
      </dsp:txBody>
      <dsp:txXfrm rot="10800000">
        <a:off x="7332428" y="3452212"/>
        <a:ext cx="329475" cy="358207"/>
      </dsp:txXfrm>
    </dsp:sp>
    <dsp:sp modelId="{3B47A060-A781-4FDE-87CF-CAC623CA4764}">
      <dsp:nvSpPr>
        <dsp:cNvPr id="0" name=""/>
        <dsp:cNvSpPr/>
      </dsp:nvSpPr>
      <dsp:spPr>
        <a:xfrm>
          <a:off x="6176242" y="4090146"/>
          <a:ext cx="1768923" cy="1768923"/>
        </a:xfrm>
        <a:prstGeom prst="ellipse">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latin typeface="Arial Narrow" panose="020B0606020202030204" pitchFamily="34" charset="0"/>
            </a:rPr>
            <a:t>Alcance </a:t>
          </a:r>
          <a:endParaRPr lang="es-EC" sz="1800" kern="1200" dirty="0">
            <a:solidFill>
              <a:schemeClr val="tx1"/>
            </a:solidFill>
            <a:latin typeface="Arial Narrow" panose="020B0606020202030204" pitchFamily="34" charset="0"/>
          </a:endParaRPr>
        </a:p>
      </dsp:txBody>
      <dsp:txXfrm>
        <a:off x="6435295" y="4349199"/>
        <a:ext cx="1250817" cy="1250817"/>
      </dsp:txXfrm>
    </dsp:sp>
    <dsp:sp modelId="{BE564D2D-ADDA-46DA-A546-80DB24504A22}">
      <dsp:nvSpPr>
        <dsp:cNvPr id="0" name=""/>
        <dsp:cNvSpPr/>
      </dsp:nvSpPr>
      <dsp:spPr>
        <a:xfrm rot="10800000">
          <a:off x="5510188" y="4676102"/>
          <a:ext cx="470678" cy="597011"/>
        </a:xfrm>
        <a:prstGeom prst="rightArrow">
          <a:avLst>
            <a:gd name="adj1" fmla="val 60000"/>
            <a:gd name="adj2" fmla="val 50000"/>
          </a:avLst>
        </a:prstGeom>
        <a:solidFill>
          <a:schemeClr val="accent4">
            <a:hueOff val="5197846"/>
            <a:satOff val="-23984"/>
            <a:lumOff val="88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C" sz="1800" kern="1200" dirty="0">
            <a:solidFill>
              <a:schemeClr val="tx1"/>
            </a:solidFill>
            <a:latin typeface="Arial Narrow" panose="020B0606020202030204" pitchFamily="34" charset="0"/>
          </a:endParaRPr>
        </a:p>
      </dsp:txBody>
      <dsp:txXfrm rot="10800000">
        <a:off x="5651391" y="4795504"/>
        <a:ext cx="329475" cy="358207"/>
      </dsp:txXfrm>
    </dsp:sp>
    <dsp:sp modelId="{57F83FE7-9DC8-4601-92A8-1CF253E200A5}">
      <dsp:nvSpPr>
        <dsp:cNvPr id="0" name=""/>
        <dsp:cNvSpPr/>
      </dsp:nvSpPr>
      <dsp:spPr>
        <a:xfrm>
          <a:off x="3519247" y="4090146"/>
          <a:ext cx="1768923" cy="1768923"/>
        </a:xfrm>
        <a:prstGeom prst="ellipse">
          <a:avLst/>
        </a:prstGeom>
        <a:solidFill>
          <a:schemeClr val="accent4">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latin typeface="Arial Narrow" panose="020B0606020202030204" pitchFamily="34" charset="0"/>
            </a:rPr>
            <a:t>Diseño </a:t>
          </a:r>
          <a:endParaRPr lang="es-EC" sz="1800" kern="1200" dirty="0">
            <a:solidFill>
              <a:schemeClr val="tx1"/>
            </a:solidFill>
            <a:latin typeface="Arial Narrow" panose="020B0606020202030204" pitchFamily="34" charset="0"/>
          </a:endParaRPr>
        </a:p>
      </dsp:txBody>
      <dsp:txXfrm>
        <a:off x="3778300" y="4349199"/>
        <a:ext cx="1250817" cy="1250817"/>
      </dsp:txXfrm>
    </dsp:sp>
    <dsp:sp modelId="{0504668A-DD9E-4D03-A611-CB810BD5B281}">
      <dsp:nvSpPr>
        <dsp:cNvPr id="0" name=""/>
        <dsp:cNvSpPr/>
      </dsp:nvSpPr>
      <dsp:spPr>
        <a:xfrm rot="15120000">
          <a:off x="3761957" y="3425294"/>
          <a:ext cx="470678" cy="597011"/>
        </a:xfrm>
        <a:prstGeom prst="rightArrow">
          <a:avLst>
            <a:gd name="adj1" fmla="val 60000"/>
            <a:gd name="adj2" fmla="val 50000"/>
          </a:avLst>
        </a:prstGeom>
        <a:solidFill>
          <a:schemeClr val="accent4">
            <a:hueOff val="7796769"/>
            <a:satOff val="-35976"/>
            <a:lumOff val="132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C" sz="1800" kern="1200" dirty="0">
            <a:solidFill>
              <a:schemeClr val="tx1"/>
            </a:solidFill>
            <a:latin typeface="Arial Narrow" panose="020B0606020202030204" pitchFamily="34" charset="0"/>
          </a:endParaRPr>
        </a:p>
      </dsp:txBody>
      <dsp:txXfrm rot="10800000">
        <a:off x="3854376" y="3611842"/>
        <a:ext cx="329475" cy="358207"/>
      </dsp:txXfrm>
    </dsp:sp>
    <dsp:sp modelId="{495C0ECD-BD48-49BC-87C4-3138F72B0ED3}">
      <dsp:nvSpPr>
        <dsp:cNvPr id="0" name=""/>
        <dsp:cNvSpPr/>
      </dsp:nvSpPr>
      <dsp:spPr>
        <a:xfrm>
          <a:off x="2698190" y="1563193"/>
          <a:ext cx="1768923" cy="1768923"/>
        </a:xfrm>
        <a:prstGeom prst="ellipse">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latin typeface="Arial Narrow" panose="020B0606020202030204" pitchFamily="34" charset="0"/>
            </a:rPr>
            <a:t>Población </a:t>
          </a:r>
          <a:endParaRPr lang="es-EC" sz="1800" kern="1200" dirty="0">
            <a:solidFill>
              <a:schemeClr val="tx1"/>
            </a:solidFill>
            <a:latin typeface="Arial Narrow" panose="020B0606020202030204" pitchFamily="34" charset="0"/>
          </a:endParaRPr>
        </a:p>
      </dsp:txBody>
      <dsp:txXfrm>
        <a:off x="2957243" y="1822246"/>
        <a:ext cx="1250817" cy="1250817"/>
      </dsp:txXfrm>
    </dsp:sp>
    <dsp:sp modelId="{6FFCE0F4-66D8-47E3-A189-1D2561270512}">
      <dsp:nvSpPr>
        <dsp:cNvPr id="0" name=""/>
        <dsp:cNvSpPr/>
      </dsp:nvSpPr>
      <dsp:spPr>
        <a:xfrm rot="19448922">
          <a:off x="4409914" y="1386413"/>
          <a:ext cx="456607" cy="597011"/>
        </a:xfrm>
        <a:prstGeom prst="rightArrow">
          <a:avLst>
            <a:gd name="adj1" fmla="val 60000"/>
            <a:gd name="adj2" fmla="val 50000"/>
          </a:avLst>
        </a:prstGeom>
        <a:solidFill>
          <a:srgbClr val="FFFF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C" sz="1800" kern="1200" dirty="0">
            <a:solidFill>
              <a:schemeClr val="tx1"/>
            </a:solidFill>
            <a:latin typeface="Arial Narrow" panose="020B0606020202030204" pitchFamily="34" charset="0"/>
          </a:endParaRPr>
        </a:p>
      </dsp:txBody>
      <dsp:txXfrm>
        <a:off x="4422890" y="1545929"/>
        <a:ext cx="319625" cy="35820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09C1E3-BB95-41E8-AA21-3B796A4E5E2C}">
      <dsp:nvSpPr>
        <dsp:cNvPr id="0" name=""/>
        <dsp:cNvSpPr/>
      </dsp:nvSpPr>
      <dsp:spPr>
        <a:xfrm>
          <a:off x="2631748" y="287270"/>
          <a:ext cx="2182247" cy="2182247"/>
        </a:xfrm>
        <a:prstGeom prst="pieWedge">
          <a:avLst/>
        </a:prstGeom>
        <a:solidFill>
          <a:srgbClr val="CCE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S" sz="1800" b="0" kern="1200" dirty="0" smtClean="0">
              <a:solidFill>
                <a:schemeClr val="tx1"/>
              </a:solidFill>
              <a:latin typeface="Arial Narrow" panose="020B0606020202030204" pitchFamily="34" charset="0"/>
              <a:cs typeface="Arial" panose="020B0604020202020204" pitchFamily="34" charset="0"/>
            </a:rPr>
            <a:t>26 niños </a:t>
          </a:r>
        </a:p>
        <a:p>
          <a:pPr lvl="0" algn="ctr" defTabSz="800100">
            <a:lnSpc>
              <a:spcPct val="90000"/>
            </a:lnSpc>
            <a:spcBef>
              <a:spcPct val="0"/>
            </a:spcBef>
            <a:spcAft>
              <a:spcPct val="35000"/>
            </a:spcAft>
          </a:pPr>
          <a:r>
            <a:rPr lang="es-ES" sz="1800" b="0" kern="1200" dirty="0" smtClean="0">
              <a:solidFill>
                <a:schemeClr val="tx1"/>
              </a:solidFill>
              <a:latin typeface="Arial Narrow" panose="020B0606020202030204" pitchFamily="34" charset="0"/>
              <a:cs typeface="Arial" panose="020B0604020202020204" pitchFamily="34" charset="0"/>
            </a:rPr>
            <a:t>Aula "A"</a:t>
          </a:r>
        </a:p>
        <a:p>
          <a:pPr lvl="0" algn="ctr" defTabSz="800100">
            <a:lnSpc>
              <a:spcPct val="90000"/>
            </a:lnSpc>
            <a:spcBef>
              <a:spcPct val="0"/>
            </a:spcBef>
            <a:spcAft>
              <a:spcPct val="35000"/>
            </a:spcAft>
          </a:pPr>
          <a:endParaRPr lang="es-ES" sz="1800" b="0" kern="1200" dirty="0" smtClean="0">
            <a:solidFill>
              <a:schemeClr val="tx1"/>
            </a:solidFill>
            <a:latin typeface="Arial Narrow" panose="020B0606020202030204" pitchFamily="34" charset="0"/>
            <a:cs typeface="Arial" panose="020B0604020202020204" pitchFamily="34" charset="0"/>
          </a:endParaRPr>
        </a:p>
        <a:p>
          <a:pPr lvl="0" algn="ctr" defTabSz="800100">
            <a:lnSpc>
              <a:spcPct val="90000"/>
            </a:lnSpc>
            <a:spcBef>
              <a:spcPct val="0"/>
            </a:spcBef>
            <a:spcAft>
              <a:spcPct val="35000"/>
            </a:spcAft>
          </a:pPr>
          <a:endParaRPr lang="es-ES" sz="1800" b="0" kern="1200" dirty="0" smtClean="0">
            <a:solidFill>
              <a:schemeClr val="tx1"/>
            </a:solidFill>
            <a:latin typeface="Arial Narrow" panose="020B0606020202030204" pitchFamily="34" charset="0"/>
            <a:cs typeface="Arial" panose="020B0604020202020204" pitchFamily="34" charset="0"/>
          </a:endParaRPr>
        </a:p>
        <a:p>
          <a:pPr lvl="0" algn="ctr" defTabSz="800100">
            <a:lnSpc>
              <a:spcPct val="90000"/>
            </a:lnSpc>
            <a:spcBef>
              <a:spcPct val="0"/>
            </a:spcBef>
            <a:spcAft>
              <a:spcPct val="35000"/>
            </a:spcAft>
          </a:pPr>
          <a:endParaRPr lang="es-ES" sz="1800" b="1" kern="1200" dirty="0">
            <a:solidFill>
              <a:schemeClr val="tx1"/>
            </a:solidFill>
            <a:latin typeface="Arial Narrow" panose="020B0606020202030204" pitchFamily="34" charset="0"/>
            <a:cs typeface="Arial" panose="020B0604020202020204" pitchFamily="34" charset="0"/>
          </a:endParaRPr>
        </a:p>
      </dsp:txBody>
      <dsp:txXfrm>
        <a:off x="3270913" y="926435"/>
        <a:ext cx="1543082" cy="1543082"/>
      </dsp:txXfrm>
    </dsp:sp>
    <dsp:sp modelId="{F1812975-1EC0-4E39-A59B-F86146DAA2E4}">
      <dsp:nvSpPr>
        <dsp:cNvPr id="0" name=""/>
        <dsp:cNvSpPr/>
      </dsp:nvSpPr>
      <dsp:spPr>
        <a:xfrm rot="5400000">
          <a:off x="4914792" y="287270"/>
          <a:ext cx="2182247" cy="2182247"/>
        </a:xfrm>
        <a:prstGeom prst="pieWedge">
          <a:avLst/>
        </a:prstGeom>
        <a:solidFill>
          <a:srgbClr val="FFFF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S" sz="1800" b="0" kern="1200" dirty="0" smtClean="0">
              <a:solidFill>
                <a:schemeClr val="tx1"/>
              </a:solidFill>
              <a:latin typeface="Arial Narrow" panose="020B0606020202030204" pitchFamily="34" charset="0"/>
              <a:cs typeface="Arial" panose="020B0604020202020204" pitchFamily="34" charset="0"/>
            </a:rPr>
            <a:t>25 niños</a:t>
          </a:r>
        </a:p>
        <a:p>
          <a:pPr lvl="0" algn="ctr" defTabSz="800100">
            <a:lnSpc>
              <a:spcPct val="90000"/>
            </a:lnSpc>
            <a:spcBef>
              <a:spcPct val="0"/>
            </a:spcBef>
            <a:spcAft>
              <a:spcPct val="35000"/>
            </a:spcAft>
          </a:pPr>
          <a:r>
            <a:rPr lang="es-ES" sz="1800" b="0" kern="1200" dirty="0" smtClean="0">
              <a:solidFill>
                <a:schemeClr val="tx1"/>
              </a:solidFill>
              <a:latin typeface="Arial Narrow" panose="020B0606020202030204" pitchFamily="34" charset="0"/>
              <a:cs typeface="Arial" panose="020B0604020202020204" pitchFamily="34" charset="0"/>
            </a:rPr>
            <a:t> Aula "B"</a:t>
          </a:r>
        </a:p>
        <a:p>
          <a:pPr lvl="0" algn="ctr" defTabSz="800100">
            <a:lnSpc>
              <a:spcPct val="90000"/>
            </a:lnSpc>
            <a:spcBef>
              <a:spcPct val="0"/>
            </a:spcBef>
            <a:spcAft>
              <a:spcPct val="35000"/>
            </a:spcAft>
          </a:pPr>
          <a:endParaRPr lang="es-ES" sz="1800" b="0" kern="1200" dirty="0" smtClean="0">
            <a:solidFill>
              <a:schemeClr val="tx1"/>
            </a:solidFill>
            <a:latin typeface="Arial Narrow" panose="020B0606020202030204" pitchFamily="34" charset="0"/>
            <a:cs typeface="Arial" panose="020B0604020202020204" pitchFamily="34" charset="0"/>
          </a:endParaRPr>
        </a:p>
        <a:p>
          <a:pPr lvl="0" algn="ctr" defTabSz="800100">
            <a:lnSpc>
              <a:spcPct val="90000"/>
            </a:lnSpc>
            <a:spcBef>
              <a:spcPct val="0"/>
            </a:spcBef>
            <a:spcAft>
              <a:spcPct val="35000"/>
            </a:spcAft>
          </a:pPr>
          <a:endParaRPr lang="es-ES" sz="1800" b="0" kern="1200" dirty="0" smtClean="0">
            <a:solidFill>
              <a:schemeClr val="tx1"/>
            </a:solidFill>
            <a:latin typeface="Arial Narrow" panose="020B0606020202030204" pitchFamily="34" charset="0"/>
            <a:cs typeface="Arial" panose="020B0604020202020204" pitchFamily="34" charset="0"/>
          </a:endParaRPr>
        </a:p>
        <a:p>
          <a:pPr lvl="0" algn="ctr" defTabSz="800100">
            <a:lnSpc>
              <a:spcPct val="90000"/>
            </a:lnSpc>
            <a:spcBef>
              <a:spcPct val="0"/>
            </a:spcBef>
            <a:spcAft>
              <a:spcPct val="35000"/>
            </a:spcAft>
          </a:pPr>
          <a:endParaRPr lang="es-ES" sz="1800" b="1" kern="1200" dirty="0">
            <a:solidFill>
              <a:schemeClr val="tx1"/>
            </a:solidFill>
            <a:latin typeface="Arial Narrow" panose="020B0606020202030204" pitchFamily="34" charset="0"/>
            <a:cs typeface="Arial" panose="020B0604020202020204" pitchFamily="34" charset="0"/>
          </a:endParaRPr>
        </a:p>
      </dsp:txBody>
      <dsp:txXfrm rot="-5400000">
        <a:off x="4914792" y="926435"/>
        <a:ext cx="1543082" cy="1543082"/>
      </dsp:txXfrm>
    </dsp:sp>
    <dsp:sp modelId="{47B24428-9795-4D6C-9F45-CE5B665F3608}">
      <dsp:nvSpPr>
        <dsp:cNvPr id="0" name=""/>
        <dsp:cNvSpPr/>
      </dsp:nvSpPr>
      <dsp:spPr>
        <a:xfrm rot="10800000">
          <a:off x="4914792" y="2570314"/>
          <a:ext cx="2182247" cy="2182247"/>
        </a:xfrm>
        <a:prstGeom prst="pieWedge">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s-ES" sz="1800" b="1" kern="1200" dirty="0" smtClean="0">
            <a:solidFill>
              <a:schemeClr val="tx1"/>
            </a:solidFill>
            <a:latin typeface="Arial Narrow" panose="020B0606020202030204" pitchFamily="34" charset="0"/>
            <a:cs typeface="Arial" panose="020B0604020202020204" pitchFamily="34" charset="0"/>
          </a:endParaRPr>
        </a:p>
        <a:p>
          <a:pPr lvl="0" algn="ctr" defTabSz="800100">
            <a:lnSpc>
              <a:spcPct val="90000"/>
            </a:lnSpc>
            <a:spcBef>
              <a:spcPct val="0"/>
            </a:spcBef>
            <a:spcAft>
              <a:spcPct val="35000"/>
            </a:spcAft>
          </a:pPr>
          <a:r>
            <a:rPr lang="es-ES" sz="1800" b="0" kern="1200" dirty="0" smtClean="0">
              <a:solidFill>
                <a:schemeClr val="tx1"/>
              </a:solidFill>
              <a:latin typeface="Arial Narrow" panose="020B0606020202030204" pitchFamily="34" charset="0"/>
              <a:cs typeface="Arial" panose="020B0604020202020204" pitchFamily="34" charset="0"/>
            </a:rPr>
            <a:t>25 niños </a:t>
          </a:r>
        </a:p>
        <a:p>
          <a:pPr lvl="0" algn="ctr" defTabSz="800100">
            <a:lnSpc>
              <a:spcPct val="90000"/>
            </a:lnSpc>
            <a:spcBef>
              <a:spcPct val="0"/>
            </a:spcBef>
            <a:spcAft>
              <a:spcPct val="35000"/>
            </a:spcAft>
          </a:pPr>
          <a:r>
            <a:rPr lang="es-ES" sz="1800" b="0" kern="1200" dirty="0" smtClean="0">
              <a:solidFill>
                <a:schemeClr val="tx1"/>
              </a:solidFill>
              <a:latin typeface="Arial Narrow" panose="020B0606020202030204" pitchFamily="34" charset="0"/>
              <a:cs typeface="Arial" panose="020B0604020202020204" pitchFamily="34" charset="0"/>
            </a:rPr>
            <a:t>Aula "B"</a:t>
          </a:r>
          <a:endParaRPr lang="es-ES" sz="1800" b="0" kern="1200" dirty="0">
            <a:solidFill>
              <a:schemeClr val="tx1"/>
            </a:solidFill>
            <a:latin typeface="Arial Narrow" panose="020B0606020202030204" pitchFamily="34" charset="0"/>
            <a:cs typeface="Arial" panose="020B0604020202020204" pitchFamily="34" charset="0"/>
          </a:endParaRPr>
        </a:p>
      </dsp:txBody>
      <dsp:txXfrm rot="10800000">
        <a:off x="4914792" y="2570314"/>
        <a:ext cx="1543082" cy="1543082"/>
      </dsp:txXfrm>
    </dsp:sp>
    <dsp:sp modelId="{5349CE25-6A75-4933-86D7-BAC4D1F8F8A9}">
      <dsp:nvSpPr>
        <dsp:cNvPr id="0" name=""/>
        <dsp:cNvSpPr/>
      </dsp:nvSpPr>
      <dsp:spPr>
        <a:xfrm rot="16200000">
          <a:off x="2631748" y="2570314"/>
          <a:ext cx="2182247" cy="2182247"/>
        </a:xfrm>
        <a:prstGeom prst="pieWedge">
          <a:avLst/>
        </a:prstGeom>
        <a:solidFill>
          <a:srgbClr val="99FF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endParaRPr lang="es-ES" sz="1800" b="1" kern="1200" dirty="0" smtClean="0">
            <a:solidFill>
              <a:schemeClr val="tx1"/>
            </a:solidFill>
            <a:latin typeface="Arial Narrow" panose="020B0606020202030204" pitchFamily="34" charset="0"/>
            <a:cs typeface="Arial" panose="020B0604020202020204" pitchFamily="34" charset="0"/>
          </a:endParaRPr>
        </a:p>
        <a:p>
          <a:pPr lvl="0" algn="ctr" defTabSz="800100">
            <a:lnSpc>
              <a:spcPct val="90000"/>
            </a:lnSpc>
            <a:spcBef>
              <a:spcPct val="0"/>
            </a:spcBef>
            <a:spcAft>
              <a:spcPct val="35000"/>
            </a:spcAft>
          </a:pPr>
          <a:r>
            <a:rPr lang="es-ES" sz="1800" b="0" kern="1200" dirty="0" smtClean="0">
              <a:solidFill>
                <a:schemeClr val="tx1"/>
              </a:solidFill>
              <a:latin typeface="Arial Narrow" panose="020B0606020202030204" pitchFamily="34" charset="0"/>
              <a:cs typeface="Arial" panose="020B0604020202020204" pitchFamily="34" charset="0"/>
            </a:rPr>
            <a:t>25 niños</a:t>
          </a:r>
        </a:p>
        <a:p>
          <a:pPr lvl="0" algn="ctr" defTabSz="800100">
            <a:lnSpc>
              <a:spcPct val="90000"/>
            </a:lnSpc>
            <a:spcBef>
              <a:spcPct val="0"/>
            </a:spcBef>
            <a:spcAft>
              <a:spcPct val="35000"/>
            </a:spcAft>
          </a:pPr>
          <a:r>
            <a:rPr lang="es-ES" sz="1800" b="0" kern="1200" dirty="0" smtClean="0">
              <a:solidFill>
                <a:schemeClr val="tx1"/>
              </a:solidFill>
              <a:latin typeface="Arial Narrow" panose="020B0606020202030204" pitchFamily="34" charset="0"/>
              <a:cs typeface="Arial" panose="020B0604020202020204" pitchFamily="34" charset="0"/>
            </a:rPr>
            <a:t>Aula "A"</a:t>
          </a:r>
          <a:endParaRPr lang="es-ES" sz="1800" b="0" kern="1200" dirty="0">
            <a:solidFill>
              <a:schemeClr val="tx1"/>
            </a:solidFill>
            <a:latin typeface="Arial Narrow" panose="020B0606020202030204" pitchFamily="34" charset="0"/>
            <a:cs typeface="Arial" panose="020B0604020202020204" pitchFamily="34" charset="0"/>
          </a:endParaRPr>
        </a:p>
      </dsp:txBody>
      <dsp:txXfrm rot="5400000">
        <a:off x="3270913" y="2570314"/>
        <a:ext cx="1543082" cy="1543082"/>
      </dsp:txXfrm>
    </dsp:sp>
    <dsp:sp modelId="{269F032B-60DB-48ED-BBCB-A4CE5B225DF8}">
      <dsp:nvSpPr>
        <dsp:cNvPr id="0" name=""/>
        <dsp:cNvSpPr/>
      </dsp:nvSpPr>
      <dsp:spPr>
        <a:xfrm>
          <a:off x="4487667" y="2066331"/>
          <a:ext cx="753454" cy="655178"/>
        </a:xfrm>
        <a:prstGeom prst="circular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A98AC9-DC81-441C-90C2-03387438A442}">
      <dsp:nvSpPr>
        <dsp:cNvPr id="0" name=""/>
        <dsp:cNvSpPr/>
      </dsp:nvSpPr>
      <dsp:spPr>
        <a:xfrm rot="10800000">
          <a:off x="4487667" y="2318322"/>
          <a:ext cx="753454" cy="655178"/>
        </a:xfrm>
        <a:prstGeom prst="circular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FEAD15-991B-49E1-AEA2-7AAA8DD9C18A}">
      <dsp:nvSpPr>
        <dsp:cNvPr id="0" name=""/>
        <dsp:cNvSpPr/>
      </dsp:nvSpPr>
      <dsp:spPr>
        <a:xfrm>
          <a:off x="3671296" y="3463408"/>
          <a:ext cx="2793080" cy="2027270"/>
        </a:xfrm>
        <a:prstGeom prst="ellipse">
          <a:avLst/>
        </a:prstGeom>
        <a:solidFill>
          <a:srgbClr val="99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l" defTabSz="800100">
            <a:lnSpc>
              <a:spcPct val="90000"/>
            </a:lnSpc>
            <a:spcBef>
              <a:spcPct val="0"/>
            </a:spcBef>
            <a:spcAft>
              <a:spcPct val="35000"/>
            </a:spcAft>
          </a:pPr>
          <a:r>
            <a:rPr lang="es-ES" sz="1800" b="1" kern="1200" dirty="0" smtClean="0">
              <a:solidFill>
                <a:schemeClr val="tx1"/>
              </a:solidFill>
              <a:latin typeface="Arial Narrow" panose="020B0606020202030204" pitchFamily="34" charset="0"/>
            </a:rPr>
            <a:t>EDAD: </a:t>
          </a:r>
          <a:r>
            <a:rPr lang="es-ES" sz="1800" b="0" kern="1200" dirty="0" smtClean="0">
              <a:solidFill>
                <a:schemeClr val="tx1"/>
              </a:solidFill>
              <a:latin typeface="Arial Narrow" panose="020B0606020202030204" pitchFamily="34" charset="0"/>
            </a:rPr>
            <a:t>5 años</a:t>
          </a:r>
        </a:p>
        <a:p>
          <a:pPr lvl="0" algn="l" defTabSz="800100">
            <a:lnSpc>
              <a:spcPct val="90000"/>
            </a:lnSpc>
            <a:spcBef>
              <a:spcPct val="0"/>
            </a:spcBef>
            <a:spcAft>
              <a:spcPct val="35000"/>
            </a:spcAft>
          </a:pPr>
          <a:r>
            <a:rPr lang="es-ES" sz="1800" b="1" kern="1200" dirty="0" smtClean="0">
              <a:solidFill>
                <a:schemeClr val="tx1"/>
              </a:solidFill>
              <a:latin typeface="Arial Narrow" panose="020B0606020202030204" pitchFamily="34" charset="0"/>
            </a:rPr>
            <a:t>SEXO: </a:t>
          </a:r>
          <a:r>
            <a:rPr lang="es-ES" sz="1800" b="0" kern="1200" dirty="0" smtClean="0">
              <a:solidFill>
                <a:schemeClr val="tx1"/>
              </a:solidFill>
              <a:latin typeface="Arial Narrow" panose="020B0606020202030204" pitchFamily="34" charset="0"/>
            </a:rPr>
            <a:t>masculino</a:t>
          </a:r>
        </a:p>
        <a:p>
          <a:pPr lvl="0" algn="l" defTabSz="800100">
            <a:lnSpc>
              <a:spcPct val="90000"/>
            </a:lnSpc>
            <a:spcBef>
              <a:spcPct val="0"/>
            </a:spcBef>
            <a:spcAft>
              <a:spcPct val="35000"/>
            </a:spcAft>
          </a:pPr>
          <a:r>
            <a:rPr lang="es-ES" sz="1800" b="1" kern="1200" dirty="0" smtClean="0">
              <a:solidFill>
                <a:schemeClr val="tx1"/>
              </a:solidFill>
              <a:latin typeface="Arial Narrow" panose="020B0606020202030204" pitchFamily="34" charset="0"/>
            </a:rPr>
            <a:t>PUNTAJE SIGNIFICATIVO: </a:t>
          </a:r>
          <a:r>
            <a:rPr lang="es-ES" sz="1800" b="0" kern="1200" dirty="0" smtClean="0">
              <a:solidFill>
                <a:schemeClr val="tx1"/>
              </a:solidFill>
              <a:latin typeface="Arial Narrow" panose="020B0606020202030204" pitchFamily="34" charset="0"/>
            </a:rPr>
            <a:t>80</a:t>
          </a:r>
          <a:endParaRPr lang="es-EC" sz="1800" kern="1200" dirty="0">
            <a:solidFill>
              <a:schemeClr val="tx1"/>
            </a:solidFill>
            <a:latin typeface="Arial Narrow" panose="020B0606020202030204" pitchFamily="34" charset="0"/>
          </a:endParaRPr>
        </a:p>
      </dsp:txBody>
      <dsp:txXfrm>
        <a:off x="4080333" y="3760295"/>
        <a:ext cx="1975006" cy="1433496"/>
      </dsp:txXfrm>
    </dsp:sp>
    <dsp:sp modelId="{BDEA8835-CAF7-4680-ADF7-B2DE2D321FAE}">
      <dsp:nvSpPr>
        <dsp:cNvPr id="0" name=""/>
        <dsp:cNvSpPr/>
      </dsp:nvSpPr>
      <dsp:spPr>
        <a:xfrm rot="10800000">
          <a:off x="1005173" y="4229504"/>
          <a:ext cx="2519486" cy="495079"/>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827B228-6255-448D-9C44-89BC5EBC6C1F}">
      <dsp:nvSpPr>
        <dsp:cNvPr id="0" name=""/>
        <dsp:cNvSpPr/>
      </dsp:nvSpPr>
      <dsp:spPr>
        <a:xfrm>
          <a:off x="397181" y="3990650"/>
          <a:ext cx="1215983" cy="97278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latin typeface="Arial Narrow" panose="020B0606020202030204" pitchFamily="34" charset="0"/>
            </a:rPr>
            <a:t>Gruñe y hace ruidos extraños</a:t>
          </a:r>
          <a:endParaRPr lang="es-EC" sz="1800" kern="1200" dirty="0">
            <a:solidFill>
              <a:schemeClr val="tx1"/>
            </a:solidFill>
            <a:latin typeface="Arial Narrow" panose="020B0606020202030204" pitchFamily="34" charset="0"/>
          </a:endParaRPr>
        </a:p>
      </dsp:txBody>
      <dsp:txXfrm>
        <a:off x="425673" y="4019142"/>
        <a:ext cx="1158999" cy="915803"/>
      </dsp:txXfrm>
    </dsp:sp>
    <dsp:sp modelId="{B10832DF-89FA-407B-9C53-46ABD605A320}">
      <dsp:nvSpPr>
        <dsp:cNvPr id="0" name=""/>
        <dsp:cNvSpPr/>
      </dsp:nvSpPr>
      <dsp:spPr>
        <a:xfrm rot="12150000">
          <a:off x="1215523" y="3172004"/>
          <a:ext cx="2598563" cy="495079"/>
        </a:xfrm>
        <a:prstGeom prst="leftArrow">
          <a:avLst>
            <a:gd name="adj1" fmla="val 60000"/>
            <a:gd name="adj2" fmla="val 50000"/>
          </a:avLst>
        </a:prstGeom>
        <a:solidFill>
          <a:schemeClr val="accent4">
            <a:hueOff val="1299462"/>
            <a:satOff val="-5996"/>
            <a:lumOff val="22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9C8049E-25E3-4958-A346-8D5ADAB32FB9}">
      <dsp:nvSpPr>
        <dsp:cNvPr id="0" name=""/>
        <dsp:cNvSpPr/>
      </dsp:nvSpPr>
      <dsp:spPr>
        <a:xfrm>
          <a:off x="706433" y="2435936"/>
          <a:ext cx="1215983" cy="972787"/>
        </a:xfrm>
        <a:prstGeom prst="roundRect">
          <a:avLst>
            <a:gd name="adj" fmla="val 10000"/>
          </a:avLst>
        </a:prstGeom>
        <a:solidFill>
          <a:schemeClr val="accent4">
            <a:hueOff val="1299462"/>
            <a:satOff val="-5996"/>
            <a:lumOff val="2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latin typeface="Arial Narrow" panose="020B0606020202030204" pitchFamily="34" charset="0"/>
            </a:rPr>
            <a:t>Se frustra con facilidad</a:t>
          </a:r>
          <a:endParaRPr lang="es-EC" sz="1800" kern="1200" dirty="0">
            <a:solidFill>
              <a:schemeClr val="tx1"/>
            </a:solidFill>
            <a:latin typeface="Arial Narrow" panose="020B0606020202030204" pitchFamily="34" charset="0"/>
          </a:endParaRPr>
        </a:p>
      </dsp:txBody>
      <dsp:txXfrm>
        <a:off x="734925" y="2464428"/>
        <a:ext cx="1158999" cy="915803"/>
      </dsp:txXfrm>
    </dsp:sp>
    <dsp:sp modelId="{F0F40EB0-BA16-417E-9DB2-D3CE045A5A0A}">
      <dsp:nvSpPr>
        <dsp:cNvPr id="0" name=""/>
        <dsp:cNvSpPr/>
      </dsp:nvSpPr>
      <dsp:spPr>
        <a:xfrm rot="13500000">
          <a:off x="1793411" y="2326529"/>
          <a:ext cx="2742901" cy="495079"/>
        </a:xfrm>
        <a:prstGeom prst="lef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 modelId="{1290A2F6-237B-4787-8CDB-7DE45417C309}">
      <dsp:nvSpPr>
        <dsp:cNvPr id="0" name=""/>
        <dsp:cNvSpPr/>
      </dsp:nvSpPr>
      <dsp:spPr>
        <a:xfrm>
          <a:off x="1481073" y="1117913"/>
          <a:ext cx="1428051" cy="972787"/>
        </a:xfrm>
        <a:prstGeom prst="roundRect">
          <a:avLst>
            <a:gd name="adj" fmla="val 10000"/>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latin typeface="Arial Narrow" panose="020B0606020202030204" pitchFamily="34" charset="0"/>
            </a:rPr>
            <a:t>Coordinación deficiente </a:t>
          </a:r>
          <a:endParaRPr lang="es-EC" sz="1800" kern="1200" dirty="0">
            <a:solidFill>
              <a:schemeClr val="tx1"/>
            </a:solidFill>
            <a:latin typeface="Arial Narrow" panose="020B0606020202030204" pitchFamily="34" charset="0"/>
          </a:endParaRPr>
        </a:p>
      </dsp:txBody>
      <dsp:txXfrm>
        <a:off x="1509565" y="1146405"/>
        <a:ext cx="1371067" cy="915803"/>
      </dsp:txXfrm>
    </dsp:sp>
    <dsp:sp modelId="{2ED5C5B2-58CE-4151-9D13-9C0D333B591B}">
      <dsp:nvSpPr>
        <dsp:cNvPr id="0" name=""/>
        <dsp:cNvSpPr/>
      </dsp:nvSpPr>
      <dsp:spPr>
        <a:xfrm rot="14850000">
          <a:off x="2634584" y="1790917"/>
          <a:ext cx="2846311" cy="495079"/>
        </a:xfrm>
        <a:prstGeom prst="leftArrow">
          <a:avLst>
            <a:gd name="adj1" fmla="val 60000"/>
            <a:gd name="adj2" fmla="val 50000"/>
          </a:avLst>
        </a:prstGeom>
        <a:solidFill>
          <a:schemeClr val="accent4">
            <a:hueOff val="3898385"/>
            <a:satOff val="-17988"/>
            <a:lumOff val="66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448DBC7-A6E1-4E23-9F6C-148215CEBB8B}">
      <dsp:nvSpPr>
        <dsp:cNvPr id="0" name=""/>
        <dsp:cNvSpPr/>
      </dsp:nvSpPr>
      <dsp:spPr>
        <a:xfrm>
          <a:off x="2905130" y="237239"/>
          <a:ext cx="1215983" cy="972787"/>
        </a:xfrm>
        <a:prstGeom prst="roundRect">
          <a:avLst>
            <a:gd name="adj" fmla="val 10000"/>
          </a:avLst>
        </a:prstGeom>
        <a:solidFill>
          <a:schemeClr val="accent4">
            <a:hueOff val="3898385"/>
            <a:satOff val="-17988"/>
            <a:lumOff val="6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latin typeface="Arial Narrow" panose="020B0606020202030204" pitchFamily="34" charset="0"/>
            </a:rPr>
            <a:t>Inquieto, demasiado activo</a:t>
          </a:r>
          <a:endParaRPr lang="es-EC" sz="1800" kern="1200" dirty="0">
            <a:solidFill>
              <a:schemeClr val="tx1"/>
            </a:solidFill>
            <a:latin typeface="Arial Narrow" panose="020B0606020202030204" pitchFamily="34" charset="0"/>
          </a:endParaRPr>
        </a:p>
      </dsp:txBody>
      <dsp:txXfrm>
        <a:off x="2933622" y="265731"/>
        <a:ext cx="1158999" cy="915803"/>
      </dsp:txXfrm>
    </dsp:sp>
    <dsp:sp modelId="{3C28181E-54AC-4B45-9F82-03C1DE30CF41}">
      <dsp:nvSpPr>
        <dsp:cNvPr id="0" name=""/>
        <dsp:cNvSpPr/>
      </dsp:nvSpPr>
      <dsp:spPr>
        <a:xfrm rot="16200000">
          <a:off x="3627170" y="1607507"/>
          <a:ext cx="2881331" cy="495079"/>
        </a:xfrm>
        <a:prstGeom prst="leftArrow">
          <a:avLst>
            <a:gd name="adj1" fmla="val 60000"/>
            <a:gd name="adj2" fmla="val 50000"/>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sp>
    <dsp:sp modelId="{73073639-700F-4357-BBDE-C10ED277FDD7}">
      <dsp:nvSpPr>
        <dsp:cNvPr id="0" name=""/>
        <dsp:cNvSpPr/>
      </dsp:nvSpPr>
      <dsp:spPr>
        <a:xfrm>
          <a:off x="4459844" y="-72012"/>
          <a:ext cx="1215983" cy="972787"/>
        </a:xfrm>
        <a:prstGeom prst="roundRect">
          <a:avLst>
            <a:gd name="adj" fmla="val 10000"/>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latin typeface="Arial Narrow" panose="020B0606020202030204" pitchFamily="34" charset="0"/>
            </a:rPr>
            <a:t>Impulsivo</a:t>
          </a:r>
          <a:endParaRPr lang="es-EC" sz="1800" kern="1200" dirty="0">
            <a:solidFill>
              <a:schemeClr val="tx1"/>
            </a:solidFill>
            <a:latin typeface="Arial Narrow" panose="020B0606020202030204" pitchFamily="34" charset="0"/>
          </a:endParaRPr>
        </a:p>
      </dsp:txBody>
      <dsp:txXfrm>
        <a:off x="4488336" y="-43520"/>
        <a:ext cx="1158999" cy="915803"/>
      </dsp:txXfrm>
    </dsp:sp>
    <dsp:sp modelId="{B360C2CB-033E-49F8-A6A5-40574A7535C0}">
      <dsp:nvSpPr>
        <dsp:cNvPr id="0" name=""/>
        <dsp:cNvSpPr/>
      </dsp:nvSpPr>
      <dsp:spPr>
        <a:xfrm rot="17550000">
          <a:off x="4654776" y="1790917"/>
          <a:ext cx="2846311" cy="495079"/>
        </a:xfrm>
        <a:prstGeom prst="leftArrow">
          <a:avLst>
            <a:gd name="adj1" fmla="val 60000"/>
            <a:gd name="adj2" fmla="val 50000"/>
          </a:avLst>
        </a:prstGeom>
        <a:solidFill>
          <a:schemeClr val="accent4">
            <a:hueOff val="6497308"/>
            <a:satOff val="-29980"/>
            <a:lumOff val="110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2A69407-7FEB-444A-B40F-086A4CCF668C}">
      <dsp:nvSpPr>
        <dsp:cNvPr id="0" name=""/>
        <dsp:cNvSpPr/>
      </dsp:nvSpPr>
      <dsp:spPr>
        <a:xfrm>
          <a:off x="6014558" y="237239"/>
          <a:ext cx="1215983" cy="972787"/>
        </a:xfrm>
        <a:prstGeom prst="roundRect">
          <a:avLst>
            <a:gd name="adj" fmla="val 10000"/>
          </a:avLst>
        </a:prstGeom>
        <a:solidFill>
          <a:schemeClr val="accent4">
            <a:hueOff val="6497308"/>
            <a:satOff val="-29980"/>
            <a:lumOff val="11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latin typeface="Arial Narrow" panose="020B0606020202030204" pitchFamily="34" charset="0"/>
            </a:rPr>
            <a:t>No presta atención</a:t>
          </a:r>
          <a:endParaRPr lang="es-EC" sz="1800" kern="1200" dirty="0">
            <a:solidFill>
              <a:schemeClr val="tx1"/>
            </a:solidFill>
            <a:latin typeface="Arial Narrow" panose="020B0606020202030204" pitchFamily="34" charset="0"/>
          </a:endParaRPr>
        </a:p>
      </dsp:txBody>
      <dsp:txXfrm>
        <a:off x="6043050" y="265731"/>
        <a:ext cx="1158999" cy="915803"/>
      </dsp:txXfrm>
    </dsp:sp>
    <dsp:sp modelId="{7EB5815D-5F65-49A0-9E21-BA6361C6B4FE}">
      <dsp:nvSpPr>
        <dsp:cNvPr id="0" name=""/>
        <dsp:cNvSpPr/>
      </dsp:nvSpPr>
      <dsp:spPr>
        <a:xfrm rot="18900000">
          <a:off x="5599360" y="2326529"/>
          <a:ext cx="2742901" cy="495079"/>
        </a:xfrm>
        <a:prstGeom prst="leftArrow">
          <a:avLst>
            <a:gd name="adj1" fmla="val 60000"/>
            <a:gd name="adj2" fmla="val 50000"/>
          </a:avLst>
        </a:prstGeom>
        <a:solidFill>
          <a:schemeClr val="accent4">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D86CF5C6-1C34-4996-8C7B-EC5C6BD85E22}">
      <dsp:nvSpPr>
        <dsp:cNvPr id="0" name=""/>
        <dsp:cNvSpPr/>
      </dsp:nvSpPr>
      <dsp:spPr>
        <a:xfrm>
          <a:off x="7332581" y="1117913"/>
          <a:ext cx="1215983" cy="972787"/>
        </a:xfrm>
        <a:prstGeom prst="roundRect">
          <a:avLst>
            <a:gd name="adj" fmla="val 10000"/>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latin typeface="Arial Narrow" panose="020B0606020202030204" pitchFamily="34" charset="0"/>
            </a:rPr>
            <a:t>Se distrae con facilidad</a:t>
          </a:r>
          <a:endParaRPr lang="es-EC" sz="1800" kern="1200" dirty="0">
            <a:solidFill>
              <a:schemeClr val="tx1"/>
            </a:solidFill>
            <a:latin typeface="Arial Narrow" panose="020B0606020202030204" pitchFamily="34" charset="0"/>
          </a:endParaRPr>
        </a:p>
      </dsp:txBody>
      <dsp:txXfrm>
        <a:off x="7361073" y="1146405"/>
        <a:ext cx="1158999" cy="915803"/>
      </dsp:txXfrm>
    </dsp:sp>
    <dsp:sp modelId="{2EB5ACC0-69B3-40F2-8A64-ABFB6067821A}">
      <dsp:nvSpPr>
        <dsp:cNvPr id="0" name=""/>
        <dsp:cNvSpPr/>
      </dsp:nvSpPr>
      <dsp:spPr>
        <a:xfrm rot="20250000">
          <a:off x="6321586" y="3172004"/>
          <a:ext cx="2598563" cy="495079"/>
        </a:xfrm>
        <a:prstGeom prst="leftArrow">
          <a:avLst>
            <a:gd name="adj1" fmla="val 60000"/>
            <a:gd name="adj2" fmla="val 50000"/>
          </a:avLst>
        </a:prstGeom>
        <a:solidFill>
          <a:srgbClr val="CCECFF"/>
        </a:solidFill>
        <a:ln>
          <a:noFill/>
        </a:ln>
        <a:effectLst/>
      </dsp:spPr>
      <dsp:style>
        <a:lnRef idx="0">
          <a:scrgbClr r="0" g="0" b="0"/>
        </a:lnRef>
        <a:fillRef idx="1">
          <a:scrgbClr r="0" g="0" b="0"/>
        </a:fillRef>
        <a:effectRef idx="0">
          <a:scrgbClr r="0" g="0" b="0"/>
        </a:effectRef>
        <a:fontRef idx="minor">
          <a:schemeClr val="lt1"/>
        </a:fontRef>
      </dsp:style>
    </dsp:sp>
    <dsp:sp modelId="{8BBB17AE-3CED-4150-BE86-CAF84114E503}">
      <dsp:nvSpPr>
        <dsp:cNvPr id="0" name=""/>
        <dsp:cNvSpPr/>
      </dsp:nvSpPr>
      <dsp:spPr>
        <a:xfrm>
          <a:off x="8213256" y="2435936"/>
          <a:ext cx="1215983" cy="972787"/>
        </a:xfrm>
        <a:prstGeom prst="roundRect">
          <a:avLst>
            <a:gd name="adj" fmla="val 10000"/>
          </a:avLst>
        </a:prstGeom>
        <a:solidFill>
          <a:srgbClr val="CCE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latin typeface="Arial Narrow" panose="020B0606020202030204" pitchFamily="34" charset="0"/>
            </a:rPr>
            <a:t>No termina lo que empieza</a:t>
          </a:r>
          <a:endParaRPr lang="es-EC" sz="1800" kern="1200" dirty="0">
            <a:solidFill>
              <a:schemeClr val="tx1"/>
            </a:solidFill>
            <a:latin typeface="Arial Narrow" panose="020B0606020202030204" pitchFamily="34" charset="0"/>
          </a:endParaRPr>
        </a:p>
      </dsp:txBody>
      <dsp:txXfrm>
        <a:off x="8241748" y="2464428"/>
        <a:ext cx="1158999" cy="915803"/>
      </dsp:txXfrm>
    </dsp:sp>
    <dsp:sp modelId="{A5FE2B3E-042D-4DC8-93EB-75AA3645815A}">
      <dsp:nvSpPr>
        <dsp:cNvPr id="0" name=""/>
        <dsp:cNvSpPr/>
      </dsp:nvSpPr>
      <dsp:spPr>
        <a:xfrm>
          <a:off x="6611013" y="4229504"/>
          <a:ext cx="2519486" cy="495079"/>
        </a:xfrm>
        <a:prstGeom prst="leftArrow">
          <a:avLst>
            <a:gd name="adj1" fmla="val 60000"/>
            <a:gd name="adj2" fmla="val 50000"/>
          </a:avLst>
        </a:prstGeom>
        <a:solidFill>
          <a:srgbClr val="FFCCFF"/>
        </a:solidFill>
        <a:ln>
          <a:noFill/>
        </a:ln>
        <a:effectLst/>
      </dsp:spPr>
      <dsp:style>
        <a:lnRef idx="0">
          <a:scrgbClr r="0" g="0" b="0"/>
        </a:lnRef>
        <a:fillRef idx="1">
          <a:scrgbClr r="0" g="0" b="0"/>
        </a:fillRef>
        <a:effectRef idx="0">
          <a:scrgbClr r="0" g="0" b="0"/>
        </a:effectRef>
        <a:fontRef idx="minor">
          <a:schemeClr val="lt1"/>
        </a:fontRef>
      </dsp:style>
    </dsp:sp>
    <dsp:sp modelId="{9F4CE260-2150-4A5D-9F2B-BDB58129B4F6}">
      <dsp:nvSpPr>
        <dsp:cNvPr id="0" name=""/>
        <dsp:cNvSpPr/>
      </dsp:nvSpPr>
      <dsp:spPr>
        <a:xfrm>
          <a:off x="8522507" y="3990650"/>
          <a:ext cx="1215983" cy="972787"/>
        </a:xfrm>
        <a:prstGeom prst="roundRect">
          <a:avLst>
            <a:gd name="adj" fmla="val 10000"/>
          </a:avLst>
        </a:prstGeom>
        <a:solidFill>
          <a:srgbClr val="FF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latin typeface="Arial Narrow" panose="020B0606020202030204" pitchFamily="34" charset="0"/>
            </a:rPr>
            <a:t>Molesta a otros niños</a:t>
          </a:r>
          <a:endParaRPr lang="es-EC" sz="1800" kern="1200" dirty="0">
            <a:solidFill>
              <a:schemeClr val="tx1"/>
            </a:solidFill>
            <a:latin typeface="Arial Narrow" panose="020B0606020202030204" pitchFamily="34" charset="0"/>
          </a:endParaRPr>
        </a:p>
      </dsp:txBody>
      <dsp:txXfrm>
        <a:off x="8550999" y="4019142"/>
        <a:ext cx="1158999" cy="91580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FEAD15-991B-49E1-AEA2-7AAA8DD9C18A}">
      <dsp:nvSpPr>
        <dsp:cNvPr id="0" name=""/>
        <dsp:cNvSpPr/>
      </dsp:nvSpPr>
      <dsp:spPr>
        <a:xfrm>
          <a:off x="3929874" y="3472099"/>
          <a:ext cx="2546380" cy="2014970"/>
        </a:xfrm>
        <a:prstGeom prst="ellipse">
          <a:avLst/>
        </a:prstGeom>
        <a:solidFill>
          <a:srgbClr val="99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l" defTabSz="800100">
            <a:lnSpc>
              <a:spcPct val="90000"/>
            </a:lnSpc>
            <a:spcBef>
              <a:spcPct val="0"/>
            </a:spcBef>
            <a:spcAft>
              <a:spcPct val="35000"/>
            </a:spcAft>
          </a:pPr>
          <a:r>
            <a:rPr lang="es-ES" sz="1800" b="1" kern="1200" dirty="0" smtClean="0">
              <a:solidFill>
                <a:schemeClr val="tx1"/>
              </a:solidFill>
              <a:latin typeface="Arial Narrow" panose="020B0606020202030204" pitchFamily="34" charset="0"/>
            </a:rPr>
            <a:t>EDAD: </a:t>
          </a:r>
          <a:r>
            <a:rPr lang="es-ES" sz="1800" b="0" kern="1200" dirty="0" smtClean="0">
              <a:solidFill>
                <a:schemeClr val="tx1"/>
              </a:solidFill>
              <a:latin typeface="Arial Narrow" panose="020B0606020202030204" pitchFamily="34" charset="0"/>
            </a:rPr>
            <a:t>5 años</a:t>
          </a:r>
        </a:p>
        <a:p>
          <a:pPr lvl="0" algn="l" defTabSz="800100">
            <a:lnSpc>
              <a:spcPct val="90000"/>
            </a:lnSpc>
            <a:spcBef>
              <a:spcPct val="0"/>
            </a:spcBef>
            <a:spcAft>
              <a:spcPct val="35000"/>
            </a:spcAft>
          </a:pPr>
          <a:r>
            <a:rPr lang="es-ES" sz="1800" b="1" kern="1200" dirty="0" smtClean="0">
              <a:solidFill>
                <a:schemeClr val="tx1"/>
              </a:solidFill>
              <a:latin typeface="Arial Narrow" panose="020B0606020202030204" pitchFamily="34" charset="0"/>
            </a:rPr>
            <a:t>SEXO: </a:t>
          </a:r>
          <a:r>
            <a:rPr lang="es-ES" sz="1800" b="0" kern="1200" dirty="0" smtClean="0">
              <a:solidFill>
                <a:schemeClr val="tx1"/>
              </a:solidFill>
              <a:latin typeface="Arial Narrow" panose="020B0606020202030204" pitchFamily="34" charset="0"/>
            </a:rPr>
            <a:t>femenino</a:t>
          </a:r>
        </a:p>
        <a:p>
          <a:pPr lvl="0" algn="l" defTabSz="800100">
            <a:lnSpc>
              <a:spcPct val="90000"/>
            </a:lnSpc>
            <a:spcBef>
              <a:spcPct val="0"/>
            </a:spcBef>
            <a:spcAft>
              <a:spcPct val="35000"/>
            </a:spcAft>
          </a:pPr>
          <a:r>
            <a:rPr lang="es-ES" sz="1800" b="1" kern="1200" dirty="0" smtClean="0">
              <a:solidFill>
                <a:schemeClr val="tx1"/>
              </a:solidFill>
              <a:latin typeface="Arial Narrow" panose="020B0606020202030204" pitchFamily="34" charset="0"/>
            </a:rPr>
            <a:t>PUNTAJE SIGNIFICATIVO: </a:t>
          </a:r>
          <a:r>
            <a:rPr lang="es-ES" sz="1800" b="0" kern="1200" dirty="0" smtClean="0">
              <a:solidFill>
                <a:schemeClr val="tx1"/>
              </a:solidFill>
              <a:latin typeface="Arial Narrow" panose="020B0606020202030204" pitchFamily="34" charset="0"/>
            </a:rPr>
            <a:t>90</a:t>
          </a:r>
          <a:endParaRPr lang="es-EC" sz="1800" kern="1200" dirty="0">
            <a:solidFill>
              <a:schemeClr val="tx1"/>
            </a:solidFill>
            <a:latin typeface="Arial Narrow" panose="020B0606020202030204" pitchFamily="34" charset="0"/>
          </a:endParaRPr>
        </a:p>
      </dsp:txBody>
      <dsp:txXfrm>
        <a:off x="4302783" y="3767185"/>
        <a:ext cx="1800562" cy="1424798"/>
      </dsp:txXfrm>
    </dsp:sp>
    <dsp:sp modelId="{BDEA8835-CAF7-4680-ADF7-B2DE2D321FAE}">
      <dsp:nvSpPr>
        <dsp:cNvPr id="0" name=""/>
        <dsp:cNvSpPr/>
      </dsp:nvSpPr>
      <dsp:spPr>
        <a:xfrm rot="10800000">
          <a:off x="1140620" y="4232477"/>
          <a:ext cx="2635844" cy="494213"/>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827B228-6255-448D-9C44-89BC5EBC6C1F}">
      <dsp:nvSpPr>
        <dsp:cNvPr id="0" name=""/>
        <dsp:cNvSpPr/>
      </dsp:nvSpPr>
      <dsp:spPr>
        <a:xfrm>
          <a:off x="533691" y="3994041"/>
          <a:ext cx="1213858" cy="97108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latin typeface="Arial Narrow" panose="020B0606020202030204" pitchFamily="34" charset="0"/>
            </a:rPr>
            <a:t>Gruñe y hace ruidos extraños </a:t>
          </a:r>
          <a:endParaRPr lang="es-EC" sz="1800" kern="1200" dirty="0">
            <a:solidFill>
              <a:schemeClr val="tx1"/>
            </a:solidFill>
            <a:latin typeface="Arial Narrow" panose="020B0606020202030204" pitchFamily="34" charset="0"/>
          </a:endParaRPr>
        </a:p>
      </dsp:txBody>
      <dsp:txXfrm>
        <a:off x="562133" y="4022483"/>
        <a:ext cx="1156974" cy="914203"/>
      </dsp:txXfrm>
    </dsp:sp>
    <dsp:sp modelId="{B10832DF-89FA-407B-9C53-46ABD605A320}">
      <dsp:nvSpPr>
        <dsp:cNvPr id="0" name=""/>
        <dsp:cNvSpPr/>
      </dsp:nvSpPr>
      <dsp:spPr>
        <a:xfrm rot="12150000">
          <a:off x="1347655" y="3191643"/>
          <a:ext cx="2685226" cy="494213"/>
        </a:xfrm>
        <a:prstGeom prst="leftArrow">
          <a:avLst>
            <a:gd name="adj1" fmla="val 60000"/>
            <a:gd name="adj2" fmla="val 50000"/>
          </a:avLst>
        </a:prstGeom>
        <a:solidFill>
          <a:schemeClr val="accent4">
            <a:hueOff val="1299462"/>
            <a:satOff val="-5996"/>
            <a:lumOff val="22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9C8049E-25E3-4958-A346-8D5ADAB32FB9}">
      <dsp:nvSpPr>
        <dsp:cNvPr id="0" name=""/>
        <dsp:cNvSpPr/>
      </dsp:nvSpPr>
      <dsp:spPr>
        <a:xfrm>
          <a:off x="842926" y="2439411"/>
          <a:ext cx="1213858" cy="971087"/>
        </a:xfrm>
        <a:prstGeom prst="roundRect">
          <a:avLst>
            <a:gd name="adj" fmla="val 10000"/>
          </a:avLst>
        </a:prstGeom>
        <a:solidFill>
          <a:schemeClr val="accent4">
            <a:hueOff val="1299462"/>
            <a:satOff val="-5996"/>
            <a:lumOff val="2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latin typeface="Arial Narrow" panose="020B0606020202030204" pitchFamily="34" charset="0"/>
            </a:rPr>
            <a:t>Demasiado inquieta y activa</a:t>
          </a:r>
          <a:endParaRPr lang="es-EC" sz="1800" kern="1200" dirty="0">
            <a:solidFill>
              <a:schemeClr val="tx1"/>
            </a:solidFill>
            <a:latin typeface="Arial Narrow" panose="020B0606020202030204" pitchFamily="34" charset="0"/>
          </a:endParaRPr>
        </a:p>
      </dsp:txBody>
      <dsp:txXfrm>
        <a:off x="871368" y="2467853"/>
        <a:ext cx="1156974" cy="914203"/>
      </dsp:txXfrm>
    </dsp:sp>
    <dsp:sp modelId="{F0F40EB0-BA16-417E-9DB2-D3CE045A5A0A}">
      <dsp:nvSpPr>
        <dsp:cNvPr id="0" name=""/>
        <dsp:cNvSpPr/>
      </dsp:nvSpPr>
      <dsp:spPr>
        <a:xfrm rot="13500000">
          <a:off x="1922898" y="2343890"/>
          <a:ext cx="2783158" cy="494213"/>
        </a:xfrm>
        <a:prstGeom prst="leftArrow">
          <a:avLst>
            <a:gd name="adj1" fmla="val 60000"/>
            <a:gd name="adj2" fmla="val 50000"/>
          </a:avLst>
        </a:prstGeom>
        <a:solidFill>
          <a:srgbClr val="CCECFF"/>
        </a:solidFill>
        <a:ln>
          <a:noFill/>
        </a:ln>
        <a:effectLst/>
      </dsp:spPr>
      <dsp:style>
        <a:lnRef idx="0">
          <a:scrgbClr r="0" g="0" b="0"/>
        </a:lnRef>
        <a:fillRef idx="1">
          <a:scrgbClr r="0" g="0" b="0"/>
        </a:fillRef>
        <a:effectRef idx="0">
          <a:scrgbClr r="0" g="0" b="0"/>
        </a:effectRef>
        <a:fontRef idx="minor">
          <a:schemeClr val="lt1"/>
        </a:fontRef>
      </dsp:style>
    </dsp:sp>
    <dsp:sp modelId="{1290A2F6-237B-4787-8CDB-7DE45417C309}">
      <dsp:nvSpPr>
        <dsp:cNvPr id="0" name=""/>
        <dsp:cNvSpPr/>
      </dsp:nvSpPr>
      <dsp:spPr>
        <a:xfrm>
          <a:off x="1723553" y="1121459"/>
          <a:ext cx="1213858" cy="971087"/>
        </a:xfrm>
        <a:prstGeom prst="roundRect">
          <a:avLst>
            <a:gd name="adj" fmla="val 10000"/>
          </a:avLst>
        </a:prstGeom>
        <a:solidFill>
          <a:srgbClr val="CCE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latin typeface="Arial Narrow" panose="020B0606020202030204" pitchFamily="34" charset="0"/>
            </a:rPr>
            <a:t>Impulsiva</a:t>
          </a:r>
          <a:endParaRPr lang="es-EC" sz="1800" kern="1200" dirty="0">
            <a:solidFill>
              <a:schemeClr val="tx1"/>
            </a:solidFill>
            <a:latin typeface="Arial Narrow" panose="020B0606020202030204" pitchFamily="34" charset="0"/>
          </a:endParaRPr>
        </a:p>
      </dsp:txBody>
      <dsp:txXfrm>
        <a:off x="1751995" y="1149901"/>
        <a:ext cx="1156974" cy="914203"/>
      </dsp:txXfrm>
    </dsp:sp>
    <dsp:sp modelId="{2ED5C5B2-58CE-4151-9D13-9C0D333B591B}">
      <dsp:nvSpPr>
        <dsp:cNvPr id="0" name=""/>
        <dsp:cNvSpPr/>
      </dsp:nvSpPr>
      <dsp:spPr>
        <a:xfrm rot="14850000">
          <a:off x="2765748" y="1800302"/>
          <a:ext cx="2859753" cy="494213"/>
        </a:xfrm>
        <a:prstGeom prst="leftArrow">
          <a:avLst>
            <a:gd name="adj1" fmla="val 60000"/>
            <a:gd name="adj2" fmla="val 50000"/>
          </a:avLst>
        </a:prstGeom>
        <a:solidFill>
          <a:schemeClr val="accent4">
            <a:hueOff val="3898385"/>
            <a:satOff val="-17988"/>
            <a:lumOff val="66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448DBC7-A6E1-4E23-9F6C-148215CEBB8B}">
      <dsp:nvSpPr>
        <dsp:cNvPr id="0" name=""/>
        <dsp:cNvSpPr/>
      </dsp:nvSpPr>
      <dsp:spPr>
        <a:xfrm>
          <a:off x="3041505" y="240831"/>
          <a:ext cx="1213858" cy="971087"/>
        </a:xfrm>
        <a:prstGeom prst="roundRect">
          <a:avLst>
            <a:gd name="adj" fmla="val 10000"/>
          </a:avLst>
        </a:prstGeom>
        <a:solidFill>
          <a:schemeClr val="accent4">
            <a:hueOff val="3898385"/>
            <a:satOff val="-17988"/>
            <a:lumOff val="6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latin typeface="Arial Narrow" panose="020B0606020202030204" pitchFamily="34" charset="0"/>
            </a:rPr>
            <a:t>No presta atención </a:t>
          </a:r>
          <a:endParaRPr lang="es-EC" sz="1800" kern="1200" dirty="0">
            <a:solidFill>
              <a:schemeClr val="tx1"/>
            </a:solidFill>
            <a:latin typeface="Arial Narrow" panose="020B0606020202030204" pitchFamily="34" charset="0"/>
          </a:endParaRPr>
        </a:p>
      </dsp:txBody>
      <dsp:txXfrm>
        <a:off x="3069947" y="269273"/>
        <a:ext cx="1156974" cy="914203"/>
      </dsp:txXfrm>
    </dsp:sp>
    <dsp:sp modelId="{3C28181E-54AC-4B45-9F82-03C1DE30CF41}">
      <dsp:nvSpPr>
        <dsp:cNvPr id="0" name=""/>
        <dsp:cNvSpPr/>
      </dsp:nvSpPr>
      <dsp:spPr>
        <a:xfrm rot="16200000">
          <a:off x="3759596" y="1613501"/>
          <a:ext cx="2886936" cy="494213"/>
        </a:xfrm>
        <a:prstGeom prst="leftArrow">
          <a:avLst>
            <a:gd name="adj1" fmla="val 60000"/>
            <a:gd name="adj2" fmla="val 50000"/>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sp>
    <dsp:sp modelId="{73073639-700F-4357-BBDE-C10ED277FDD7}">
      <dsp:nvSpPr>
        <dsp:cNvPr id="0" name=""/>
        <dsp:cNvSpPr/>
      </dsp:nvSpPr>
      <dsp:spPr>
        <a:xfrm>
          <a:off x="4596135" y="-68403"/>
          <a:ext cx="1213858" cy="971087"/>
        </a:xfrm>
        <a:prstGeom prst="roundRect">
          <a:avLst>
            <a:gd name="adj" fmla="val 10000"/>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latin typeface="Arial Narrow" panose="020B0606020202030204" pitchFamily="34" charset="0"/>
            </a:rPr>
            <a:t>Se distrae con facilidad.</a:t>
          </a:r>
          <a:endParaRPr lang="es-EC" sz="1800" kern="1200" dirty="0">
            <a:solidFill>
              <a:schemeClr val="tx1"/>
            </a:solidFill>
            <a:latin typeface="Arial Narrow" panose="020B0606020202030204" pitchFamily="34" charset="0"/>
          </a:endParaRPr>
        </a:p>
      </dsp:txBody>
      <dsp:txXfrm>
        <a:off x="4624577" y="-39961"/>
        <a:ext cx="1156974" cy="914203"/>
      </dsp:txXfrm>
    </dsp:sp>
    <dsp:sp modelId="{B360C2CB-033E-49F8-A6A5-40574A7535C0}">
      <dsp:nvSpPr>
        <dsp:cNvPr id="0" name=""/>
        <dsp:cNvSpPr/>
      </dsp:nvSpPr>
      <dsp:spPr>
        <a:xfrm rot="17550000">
          <a:off x="4780628" y="1800302"/>
          <a:ext cx="2859753" cy="494213"/>
        </a:xfrm>
        <a:prstGeom prst="leftArrow">
          <a:avLst>
            <a:gd name="adj1" fmla="val 60000"/>
            <a:gd name="adj2" fmla="val 50000"/>
          </a:avLst>
        </a:prstGeom>
        <a:solidFill>
          <a:schemeClr val="accent4">
            <a:hueOff val="6497308"/>
            <a:satOff val="-29980"/>
            <a:lumOff val="110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2A69407-7FEB-444A-B40F-086A4CCF668C}">
      <dsp:nvSpPr>
        <dsp:cNvPr id="0" name=""/>
        <dsp:cNvSpPr/>
      </dsp:nvSpPr>
      <dsp:spPr>
        <a:xfrm>
          <a:off x="6150765" y="240831"/>
          <a:ext cx="1213858" cy="971087"/>
        </a:xfrm>
        <a:prstGeom prst="roundRect">
          <a:avLst>
            <a:gd name="adj" fmla="val 10000"/>
          </a:avLst>
        </a:prstGeom>
        <a:solidFill>
          <a:schemeClr val="accent4">
            <a:hueOff val="6497308"/>
            <a:satOff val="-29980"/>
            <a:lumOff val="11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latin typeface="Arial Narrow" panose="020B0606020202030204" pitchFamily="34" charset="0"/>
            </a:rPr>
            <a:t>No termina las cosas que empieza.</a:t>
          </a:r>
          <a:endParaRPr lang="es-EC" sz="1800" kern="1200" dirty="0">
            <a:solidFill>
              <a:schemeClr val="tx1"/>
            </a:solidFill>
            <a:latin typeface="Arial Narrow" panose="020B0606020202030204" pitchFamily="34" charset="0"/>
          </a:endParaRPr>
        </a:p>
      </dsp:txBody>
      <dsp:txXfrm>
        <a:off x="6179207" y="269273"/>
        <a:ext cx="1156974" cy="914203"/>
      </dsp:txXfrm>
    </dsp:sp>
    <dsp:sp modelId="{F86FDCDA-4438-4476-95C3-85A2F7BB47E9}">
      <dsp:nvSpPr>
        <dsp:cNvPr id="0" name=""/>
        <dsp:cNvSpPr/>
      </dsp:nvSpPr>
      <dsp:spPr>
        <a:xfrm rot="18900000">
          <a:off x="5700072" y="2343890"/>
          <a:ext cx="2783158" cy="494213"/>
        </a:xfrm>
        <a:prstGeom prst="leftArrow">
          <a:avLst>
            <a:gd name="adj1" fmla="val 60000"/>
            <a:gd name="adj2" fmla="val 50000"/>
          </a:avLst>
        </a:prstGeom>
        <a:solidFill>
          <a:schemeClr val="accent4">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 modelId="{FB2ABC0F-0CB5-4AA5-8812-3984FC73B74A}">
      <dsp:nvSpPr>
        <dsp:cNvPr id="0" name=""/>
        <dsp:cNvSpPr/>
      </dsp:nvSpPr>
      <dsp:spPr>
        <a:xfrm>
          <a:off x="7468717" y="1121459"/>
          <a:ext cx="1213858" cy="971087"/>
        </a:xfrm>
        <a:prstGeom prst="roundRect">
          <a:avLst>
            <a:gd name="adj" fmla="val 10000"/>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latin typeface="Arial Narrow" panose="020B0606020202030204" pitchFamily="34" charset="0"/>
            </a:rPr>
            <a:t>Molesta e interrumpe a sus compañeros.</a:t>
          </a:r>
          <a:endParaRPr lang="es-EC" sz="1800" kern="1200" dirty="0" smtClean="0">
            <a:solidFill>
              <a:schemeClr val="tx1"/>
            </a:solidFill>
            <a:latin typeface="Arial Narrow" panose="020B0606020202030204" pitchFamily="34" charset="0"/>
          </a:endParaRPr>
        </a:p>
      </dsp:txBody>
      <dsp:txXfrm>
        <a:off x="7497159" y="1149901"/>
        <a:ext cx="1156974" cy="914203"/>
      </dsp:txXfrm>
    </dsp:sp>
    <dsp:sp modelId="{8F89000F-8160-4CAF-8D75-4EC0F321EAD4}">
      <dsp:nvSpPr>
        <dsp:cNvPr id="0" name=""/>
        <dsp:cNvSpPr/>
      </dsp:nvSpPr>
      <dsp:spPr>
        <a:xfrm rot="20250000">
          <a:off x="6373248" y="3191643"/>
          <a:ext cx="2685226" cy="494213"/>
        </a:xfrm>
        <a:prstGeom prst="leftArrow">
          <a:avLst>
            <a:gd name="adj1" fmla="val 60000"/>
            <a:gd name="adj2" fmla="val 50000"/>
          </a:avLst>
        </a:prstGeom>
        <a:solidFill>
          <a:schemeClr val="accent5">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sp>
    <dsp:sp modelId="{BB38891A-C719-4FD9-A3EB-42EF5DABB9CE}">
      <dsp:nvSpPr>
        <dsp:cNvPr id="0" name=""/>
        <dsp:cNvSpPr/>
      </dsp:nvSpPr>
      <dsp:spPr>
        <a:xfrm>
          <a:off x="8349344" y="2439411"/>
          <a:ext cx="1213858" cy="971087"/>
        </a:xfrm>
        <a:prstGeom prst="roundRect">
          <a:avLst>
            <a:gd name="adj" fmla="val 10000"/>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latin typeface="Arial Narrow" panose="020B0606020202030204" pitchFamily="34" charset="0"/>
            </a:rPr>
            <a:t>Busca peleas.</a:t>
          </a:r>
          <a:endParaRPr lang="es-EC" sz="1800" kern="1200" dirty="0" smtClean="0">
            <a:solidFill>
              <a:schemeClr val="tx1"/>
            </a:solidFill>
            <a:latin typeface="Arial Narrow" panose="020B0606020202030204" pitchFamily="34" charset="0"/>
          </a:endParaRPr>
        </a:p>
      </dsp:txBody>
      <dsp:txXfrm>
        <a:off x="8377786" y="2467853"/>
        <a:ext cx="1156974" cy="914203"/>
      </dsp:txXfrm>
    </dsp:sp>
    <dsp:sp modelId="{C5B3432E-C136-4ED8-949A-BD185A00ED11}">
      <dsp:nvSpPr>
        <dsp:cNvPr id="0" name=""/>
        <dsp:cNvSpPr/>
      </dsp:nvSpPr>
      <dsp:spPr>
        <a:xfrm>
          <a:off x="6629664" y="4232477"/>
          <a:ext cx="2635844" cy="494213"/>
        </a:xfrm>
        <a:prstGeom prst="leftArrow">
          <a:avLst>
            <a:gd name="adj1" fmla="val 60000"/>
            <a:gd name="adj2" fmla="val 50000"/>
          </a:avLst>
        </a:prstGeom>
        <a:solidFill>
          <a:srgbClr val="FFCCFF"/>
        </a:solidFill>
        <a:ln>
          <a:noFill/>
        </a:ln>
        <a:effectLst/>
      </dsp:spPr>
      <dsp:style>
        <a:lnRef idx="0">
          <a:scrgbClr r="0" g="0" b="0"/>
        </a:lnRef>
        <a:fillRef idx="1">
          <a:scrgbClr r="0" g="0" b="0"/>
        </a:fillRef>
        <a:effectRef idx="0">
          <a:scrgbClr r="0" g="0" b="0"/>
        </a:effectRef>
        <a:fontRef idx="minor">
          <a:schemeClr val="lt1"/>
        </a:fontRef>
      </dsp:style>
    </dsp:sp>
    <dsp:sp modelId="{712AE951-894F-4283-A469-6B4DD30FD57E}">
      <dsp:nvSpPr>
        <dsp:cNvPr id="0" name=""/>
        <dsp:cNvSpPr/>
      </dsp:nvSpPr>
      <dsp:spPr>
        <a:xfrm>
          <a:off x="8658579" y="3994041"/>
          <a:ext cx="1213858" cy="971087"/>
        </a:xfrm>
        <a:prstGeom prst="roundRect">
          <a:avLst>
            <a:gd name="adj" fmla="val 10000"/>
          </a:avLst>
        </a:prstGeom>
        <a:solidFill>
          <a:srgbClr val="FF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latin typeface="Arial Narrow" panose="020B0606020202030204" pitchFamily="34" charset="0"/>
            </a:rPr>
            <a:t>Poca cooperadora</a:t>
          </a:r>
          <a:endParaRPr lang="es-ES" sz="1800" kern="1200" dirty="0">
            <a:solidFill>
              <a:schemeClr val="tx1"/>
            </a:solidFill>
            <a:latin typeface="Arial Narrow" panose="020B0606020202030204" pitchFamily="34" charset="0"/>
          </a:endParaRPr>
        </a:p>
      </dsp:txBody>
      <dsp:txXfrm>
        <a:off x="8687021" y="4022483"/>
        <a:ext cx="1156974" cy="91420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9A9FF2-BFE7-4C82-8EB4-E4DF6A96F45A}">
      <dsp:nvSpPr>
        <dsp:cNvPr id="0" name=""/>
        <dsp:cNvSpPr/>
      </dsp:nvSpPr>
      <dsp:spPr>
        <a:xfrm>
          <a:off x="1782296" y="124365"/>
          <a:ext cx="4218216" cy="40887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C" sz="1800" b="1" kern="1200" dirty="0" smtClean="0">
              <a:solidFill>
                <a:schemeClr val="tx1"/>
              </a:solidFill>
              <a:latin typeface="Arial Narrow" panose="020B0606020202030204" pitchFamily="34" charset="0"/>
            </a:rPr>
            <a:t>ENCUESTAS A DOCENTES</a:t>
          </a:r>
          <a:endParaRPr lang="es-ES" sz="1800" b="1" kern="1200" dirty="0">
            <a:solidFill>
              <a:schemeClr val="tx1"/>
            </a:solidFill>
            <a:latin typeface="Arial Narrow" panose="020B0606020202030204" pitchFamily="34" charset="0"/>
          </a:endParaRPr>
        </a:p>
      </dsp:txBody>
      <dsp:txXfrm>
        <a:off x="1794272" y="136341"/>
        <a:ext cx="4194264" cy="384924"/>
      </dsp:txXfrm>
    </dsp:sp>
    <dsp:sp modelId="{8C9FA6C2-DADD-4D37-BAA5-B718979DFEA2}">
      <dsp:nvSpPr>
        <dsp:cNvPr id="0" name=""/>
        <dsp:cNvSpPr/>
      </dsp:nvSpPr>
      <dsp:spPr>
        <a:xfrm>
          <a:off x="635908" y="607848"/>
          <a:ext cx="1103312" cy="1103312"/>
        </a:xfrm>
        <a:prstGeom prst="roundRect">
          <a:avLst>
            <a:gd name="adj" fmla="val 166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49B395-E112-4D55-8D82-15EE5137C7D6}">
      <dsp:nvSpPr>
        <dsp:cNvPr id="0" name=""/>
        <dsp:cNvSpPr/>
      </dsp:nvSpPr>
      <dsp:spPr>
        <a:xfrm>
          <a:off x="1805419" y="607848"/>
          <a:ext cx="4413094" cy="1103312"/>
        </a:xfrm>
        <a:prstGeom prst="roundRect">
          <a:avLst>
            <a:gd name="adj" fmla="val 16670"/>
          </a:avLst>
        </a:prstGeom>
        <a:solidFill>
          <a:srgbClr val="CCE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latin typeface="Arial Narrow" panose="020B0606020202030204" pitchFamily="34" charset="0"/>
            </a:rPr>
            <a:t>No identifican un problema de comportamiento y TDAH</a:t>
          </a:r>
        </a:p>
      </dsp:txBody>
      <dsp:txXfrm>
        <a:off x="1859288" y="661717"/>
        <a:ext cx="4305356" cy="995574"/>
      </dsp:txXfrm>
    </dsp:sp>
    <dsp:sp modelId="{6938C982-33A7-40E7-80B3-319767EDAB84}">
      <dsp:nvSpPr>
        <dsp:cNvPr id="0" name=""/>
        <dsp:cNvSpPr/>
      </dsp:nvSpPr>
      <dsp:spPr>
        <a:xfrm>
          <a:off x="635908" y="1843558"/>
          <a:ext cx="1103312" cy="1103312"/>
        </a:xfrm>
        <a:prstGeom prst="roundRect">
          <a:avLst>
            <a:gd name="adj" fmla="val 1667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06C8F5-DDAE-47A4-A2A4-726A539BC8AC}">
      <dsp:nvSpPr>
        <dsp:cNvPr id="0" name=""/>
        <dsp:cNvSpPr/>
      </dsp:nvSpPr>
      <dsp:spPr>
        <a:xfrm>
          <a:off x="1805419" y="1843558"/>
          <a:ext cx="4413094" cy="1103312"/>
        </a:xfrm>
        <a:prstGeom prst="roundRect">
          <a:avLst>
            <a:gd name="adj" fmla="val 16670"/>
          </a:avLst>
        </a:prstGeom>
        <a:solidFill>
          <a:srgbClr val="FFFF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latin typeface="Arial Narrow" panose="020B0606020202030204" pitchFamily="34" charset="0"/>
            </a:rPr>
            <a:t>Contradicción en el apoyo</a:t>
          </a:r>
        </a:p>
      </dsp:txBody>
      <dsp:txXfrm>
        <a:off x="1859288" y="1897427"/>
        <a:ext cx="4305356" cy="995574"/>
      </dsp:txXfrm>
    </dsp:sp>
    <dsp:sp modelId="{EB19C9AC-F5B1-41BB-B1C3-6D9FCC642A25}">
      <dsp:nvSpPr>
        <dsp:cNvPr id="0" name=""/>
        <dsp:cNvSpPr/>
      </dsp:nvSpPr>
      <dsp:spPr>
        <a:xfrm>
          <a:off x="635908" y="3079268"/>
          <a:ext cx="1103312" cy="1103312"/>
        </a:xfrm>
        <a:prstGeom prst="roundRect">
          <a:avLst>
            <a:gd name="adj" fmla="val 1667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DF4B73-D0C7-41B7-B911-D02447D61041}">
      <dsp:nvSpPr>
        <dsp:cNvPr id="0" name=""/>
        <dsp:cNvSpPr/>
      </dsp:nvSpPr>
      <dsp:spPr>
        <a:xfrm>
          <a:off x="1805419" y="3079268"/>
          <a:ext cx="4413094" cy="1103312"/>
        </a:xfrm>
        <a:prstGeom prst="roundRect">
          <a:avLst>
            <a:gd name="adj" fmla="val 16670"/>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latin typeface="Arial Narrow" panose="020B0606020202030204" pitchFamily="34" charset="0"/>
            </a:rPr>
            <a:t>No identifican característicos</a:t>
          </a:r>
          <a:endParaRPr lang="es-ES" sz="1800" kern="1200" dirty="0">
            <a:solidFill>
              <a:schemeClr val="tx1"/>
            </a:solidFill>
            <a:latin typeface="Arial Narrow" panose="020B0606020202030204" pitchFamily="34" charset="0"/>
          </a:endParaRPr>
        </a:p>
      </dsp:txBody>
      <dsp:txXfrm>
        <a:off x="1859288" y="3133137"/>
        <a:ext cx="4305356" cy="995574"/>
      </dsp:txXfrm>
    </dsp:sp>
    <dsp:sp modelId="{BC8490DF-62EC-4D6A-BE16-80642479DD30}">
      <dsp:nvSpPr>
        <dsp:cNvPr id="0" name=""/>
        <dsp:cNvSpPr/>
      </dsp:nvSpPr>
      <dsp:spPr>
        <a:xfrm>
          <a:off x="635908" y="4314978"/>
          <a:ext cx="1103312" cy="1103312"/>
        </a:xfrm>
        <a:prstGeom prst="roundRect">
          <a:avLst>
            <a:gd name="adj" fmla="val 1667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D6E9B4-24F4-44E6-98E4-62A396B8221C}">
      <dsp:nvSpPr>
        <dsp:cNvPr id="0" name=""/>
        <dsp:cNvSpPr/>
      </dsp:nvSpPr>
      <dsp:spPr>
        <a:xfrm>
          <a:off x="1805419" y="4314978"/>
          <a:ext cx="4413094" cy="1103312"/>
        </a:xfrm>
        <a:prstGeom prst="roundRect">
          <a:avLst>
            <a:gd name="adj" fmla="val 16670"/>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latin typeface="Arial Narrow" panose="020B0606020202030204" pitchFamily="34" charset="0"/>
            </a:rPr>
            <a:t>No aplican estrategias</a:t>
          </a:r>
          <a:endParaRPr lang="es-ES" sz="1800" kern="1200" dirty="0">
            <a:solidFill>
              <a:schemeClr val="tx1"/>
            </a:solidFill>
            <a:latin typeface="Arial Narrow" panose="020B0606020202030204" pitchFamily="34" charset="0"/>
          </a:endParaRPr>
        </a:p>
      </dsp:txBody>
      <dsp:txXfrm>
        <a:off x="1859288" y="4368847"/>
        <a:ext cx="4305356" cy="99557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A924E7-8254-410E-91D2-C6ECD444EAC3}">
      <dsp:nvSpPr>
        <dsp:cNvPr id="0" name=""/>
        <dsp:cNvSpPr/>
      </dsp:nvSpPr>
      <dsp:spPr>
        <a:xfrm>
          <a:off x="0" y="178054"/>
          <a:ext cx="5105443" cy="42223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C" sz="1800" b="1" kern="1200" dirty="0" smtClean="0">
              <a:solidFill>
                <a:schemeClr val="tx1"/>
              </a:solidFill>
              <a:latin typeface="Arial Narrow" panose="020B0606020202030204" pitchFamily="34" charset="0"/>
            </a:rPr>
            <a:t>ENCUESTAS DECE</a:t>
          </a:r>
          <a:endParaRPr lang="es-ES" sz="1800" b="1" kern="1200" dirty="0">
            <a:solidFill>
              <a:schemeClr val="tx1"/>
            </a:solidFill>
            <a:latin typeface="Arial Narrow" panose="020B0606020202030204" pitchFamily="34" charset="0"/>
          </a:endParaRPr>
        </a:p>
      </dsp:txBody>
      <dsp:txXfrm>
        <a:off x="12367" y="190421"/>
        <a:ext cx="5080709" cy="397499"/>
      </dsp:txXfrm>
    </dsp:sp>
    <dsp:sp modelId="{4DE644F0-4ABD-41F2-9188-885151CADD5F}">
      <dsp:nvSpPr>
        <dsp:cNvPr id="0" name=""/>
        <dsp:cNvSpPr/>
      </dsp:nvSpPr>
      <dsp:spPr>
        <a:xfrm>
          <a:off x="0" y="766485"/>
          <a:ext cx="1181636" cy="1181636"/>
        </a:xfrm>
        <a:prstGeom prst="roundRect">
          <a:avLst>
            <a:gd name="adj" fmla="val 166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60CDA9-8155-49EC-A066-572277F46B57}">
      <dsp:nvSpPr>
        <dsp:cNvPr id="0" name=""/>
        <dsp:cNvSpPr/>
      </dsp:nvSpPr>
      <dsp:spPr>
        <a:xfrm>
          <a:off x="1252534" y="766485"/>
          <a:ext cx="3852908" cy="1181636"/>
        </a:xfrm>
        <a:prstGeom prst="roundRect">
          <a:avLst>
            <a:gd name="adj" fmla="val 16670"/>
          </a:avLst>
        </a:prstGeom>
        <a:solidFill>
          <a:srgbClr val="CCE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latin typeface="Arial Narrow" panose="020B0606020202030204" pitchFamily="34" charset="0"/>
            </a:rPr>
            <a:t>No conocen de algún proceso de TDAH en el nivel de Preparatoria.</a:t>
          </a:r>
          <a:endParaRPr lang="es-ES" sz="1800" kern="1200" dirty="0">
            <a:solidFill>
              <a:schemeClr val="tx1"/>
            </a:solidFill>
            <a:latin typeface="Arial Narrow" panose="020B0606020202030204" pitchFamily="34" charset="0"/>
          </a:endParaRPr>
        </a:p>
      </dsp:txBody>
      <dsp:txXfrm>
        <a:off x="1310227" y="824178"/>
        <a:ext cx="3737522" cy="1066250"/>
      </dsp:txXfrm>
    </dsp:sp>
    <dsp:sp modelId="{E27EDEC0-C5E2-4695-8F17-3356CD8D40E0}">
      <dsp:nvSpPr>
        <dsp:cNvPr id="0" name=""/>
        <dsp:cNvSpPr/>
      </dsp:nvSpPr>
      <dsp:spPr>
        <a:xfrm>
          <a:off x="0" y="2089918"/>
          <a:ext cx="1181636" cy="1181636"/>
        </a:xfrm>
        <a:prstGeom prst="roundRect">
          <a:avLst>
            <a:gd name="adj" fmla="val 1667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D973AA-FF1C-4BE3-849B-6A56CD072D05}">
      <dsp:nvSpPr>
        <dsp:cNvPr id="0" name=""/>
        <dsp:cNvSpPr/>
      </dsp:nvSpPr>
      <dsp:spPr>
        <a:xfrm>
          <a:off x="1252534" y="2089918"/>
          <a:ext cx="3852908" cy="1181636"/>
        </a:xfrm>
        <a:prstGeom prst="roundRect">
          <a:avLst>
            <a:gd name="adj" fmla="val 16670"/>
          </a:avLst>
        </a:prstGeom>
        <a:solidFill>
          <a:srgbClr val="99FF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latin typeface="Arial Narrow" panose="020B0606020202030204" pitchFamily="34" charset="0"/>
            </a:rPr>
            <a:t>Falta de actualización de conocimientos.</a:t>
          </a:r>
        </a:p>
      </dsp:txBody>
      <dsp:txXfrm>
        <a:off x="1310227" y="2147611"/>
        <a:ext cx="3737522" cy="1066250"/>
      </dsp:txXfrm>
    </dsp:sp>
    <dsp:sp modelId="{21B2571B-84CC-499C-81BA-E5EA8A72A514}">
      <dsp:nvSpPr>
        <dsp:cNvPr id="0" name=""/>
        <dsp:cNvSpPr/>
      </dsp:nvSpPr>
      <dsp:spPr>
        <a:xfrm>
          <a:off x="42030" y="3445603"/>
          <a:ext cx="1097574" cy="1117130"/>
        </a:xfrm>
        <a:prstGeom prst="roundRect">
          <a:avLst>
            <a:gd name="adj" fmla="val 166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5B28F7-F6EF-433D-82FD-6BDBBEDC83F5}">
      <dsp:nvSpPr>
        <dsp:cNvPr id="0" name=""/>
        <dsp:cNvSpPr/>
      </dsp:nvSpPr>
      <dsp:spPr>
        <a:xfrm>
          <a:off x="1252534" y="3413350"/>
          <a:ext cx="3852908" cy="1181636"/>
        </a:xfrm>
        <a:prstGeom prst="roundRect">
          <a:avLst>
            <a:gd name="adj" fmla="val 16670"/>
          </a:avLst>
        </a:prstGeom>
        <a:solidFill>
          <a:srgbClr val="FF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latin typeface="Arial Narrow" panose="020B0606020202030204" pitchFamily="34" charset="0"/>
            </a:rPr>
            <a:t>No conocen el protocolo de remisión.</a:t>
          </a:r>
        </a:p>
      </dsp:txBody>
      <dsp:txXfrm>
        <a:off x="1310227" y="3471043"/>
        <a:ext cx="3737522" cy="106625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A26266-8ABD-42E6-8B69-70FADAD0DD93}">
      <dsp:nvSpPr>
        <dsp:cNvPr id="0" name=""/>
        <dsp:cNvSpPr/>
      </dsp:nvSpPr>
      <dsp:spPr>
        <a:xfrm>
          <a:off x="2349962" y="716822"/>
          <a:ext cx="508872" cy="91440"/>
        </a:xfrm>
        <a:custGeom>
          <a:avLst/>
          <a:gdLst/>
          <a:ahLst/>
          <a:cxnLst/>
          <a:rect l="0" t="0" r="0" b="0"/>
          <a:pathLst>
            <a:path>
              <a:moveTo>
                <a:pt x="0" y="45720"/>
              </a:moveTo>
              <a:lnTo>
                <a:pt x="508872"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s-ES" sz="1800" kern="1200" dirty="0">
            <a:solidFill>
              <a:schemeClr val="tx1"/>
            </a:solidFill>
            <a:latin typeface="Arial Narrow" panose="020B0606020202030204" pitchFamily="34" charset="0"/>
          </a:endParaRPr>
        </a:p>
      </dsp:txBody>
      <dsp:txXfrm>
        <a:off x="2590911" y="759845"/>
        <a:ext cx="26973" cy="5394"/>
      </dsp:txXfrm>
    </dsp:sp>
    <dsp:sp modelId="{19F92B34-1C8C-4615-9D04-FC68227EA020}">
      <dsp:nvSpPr>
        <dsp:cNvPr id="0" name=""/>
        <dsp:cNvSpPr/>
      </dsp:nvSpPr>
      <dsp:spPr>
        <a:xfrm>
          <a:off x="6230" y="58883"/>
          <a:ext cx="2345531" cy="140731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latin typeface="Arial Narrow" panose="020B0606020202030204" pitchFamily="34" charset="0"/>
            </a:rPr>
            <a:t>Escaso conocimiento por parte del Docente-DECE-Padres de familia</a:t>
          </a:r>
          <a:endParaRPr lang="es-ES" sz="1800" kern="1200" dirty="0">
            <a:solidFill>
              <a:schemeClr val="tx1"/>
            </a:solidFill>
            <a:latin typeface="Arial Narrow" panose="020B0606020202030204" pitchFamily="34" charset="0"/>
          </a:endParaRPr>
        </a:p>
      </dsp:txBody>
      <dsp:txXfrm>
        <a:off x="6230" y="58883"/>
        <a:ext cx="2345531" cy="1407318"/>
      </dsp:txXfrm>
    </dsp:sp>
    <dsp:sp modelId="{4818E5C1-C575-41B4-814B-A85ADCD64C3A}">
      <dsp:nvSpPr>
        <dsp:cNvPr id="0" name=""/>
        <dsp:cNvSpPr/>
      </dsp:nvSpPr>
      <dsp:spPr>
        <a:xfrm>
          <a:off x="5234965" y="716822"/>
          <a:ext cx="508872" cy="91440"/>
        </a:xfrm>
        <a:custGeom>
          <a:avLst/>
          <a:gdLst/>
          <a:ahLst/>
          <a:cxnLst/>
          <a:rect l="0" t="0" r="0" b="0"/>
          <a:pathLst>
            <a:path>
              <a:moveTo>
                <a:pt x="0" y="45720"/>
              </a:moveTo>
              <a:lnTo>
                <a:pt x="508872" y="45720"/>
              </a:lnTo>
            </a:path>
          </a:pathLst>
        </a:custGeom>
        <a:noFill/>
        <a:ln w="6350" cap="flat" cmpd="sng" algn="ctr">
          <a:solidFill>
            <a:schemeClr val="accent4">
              <a:hueOff val="1732615"/>
              <a:satOff val="-7995"/>
              <a:lumOff val="29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s-ES" sz="1800" kern="1200" dirty="0">
            <a:solidFill>
              <a:schemeClr val="tx1"/>
            </a:solidFill>
            <a:latin typeface="Arial Narrow" panose="020B0606020202030204" pitchFamily="34" charset="0"/>
          </a:endParaRPr>
        </a:p>
      </dsp:txBody>
      <dsp:txXfrm>
        <a:off x="5475914" y="759845"/>
        <a:ext cx="26973" cy="5394"/>
      </dsp:txXfrm>
    </dsp:sp>
    <dsp:sp modelId="{5FDFF330-8F37-42CF-ACCB-543629F648AD}">
      <dsp:nvSpPr>
        <dsp:cNvPr id="0" name=""/>
        <dsp:cNvSpPr/>
      </dsp:nvSpPr>
      <dsp:spPr>
        <a:xfrm>
          <a:off x="2891234" y="58883"/>
          <a:ext cx="2345531" cy="1407318"/>
        </a:xfrm>
        <a:prstGeom prst="rect">
          <a:avLst/>
        </a:prstGeom>
        <a:solidFill>
          <a:schemeClr val="accent4">
            <a:hueOff val="1485099"/>
            <a:satOff val="-6853"/>
            <a:lumOff val="2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latin typeface="Arial Narrow" panose="020B0606020202030204" pitchFamily="34" charset="0"/>
            </a:rPr>
            <a:t>Desarrollo integral medianamente normal </a:t>
          </a:r>
          <a:endParaRPr lang="es-ES" sz="1800" kern="1200" dirty="0">
            <a:solidFill>
              <a:schemeClr val="tx1"/>
            </a:solidFill>
            <a:latin typeface="Arial Narrow" panose="020B0606020202030204" pitchFamily="34" charset="0"/>
          </a:endParaRPr>
        </a:p>
      </dsp:txBody>
      <dsp:txXfrm>
        <a:off x="2891234" y="58883"/>
        <a:ext cx="2345531" cy="1407318"/>
      </dsp:txXfrm>
    </dsp:sp>
    <dsp:sp modelId="{652FC9E3-EDAC-4181-BF9C-973C216A8815}">
      <dsp:nvSpPr>
        <dsp:cNvPr id="0" name=""/>
        <dsp:cNvSpPr/>
      </dsp:nvSpPr>
      <dsp:spPr>
        <a:xfrm>
          <a:off x="1178996" y="1464401"/>
          <a:ext cx="5770006" cy="508872"/>
        </a:xfrm>
        <a:custGeom>
          <a:avLst/>
          <a:gdLst/>
          <a:ahLst/>
          <a:cxnLst/>
          <a:rect l="0" t="0" r="0" b="0"/>
          <a:pathLst>
            <a:path>
              <a:moveTo>
                <a:pt x="5770006" y="0"/>
              </a:moveTo>
              <a:lnTo>
                <a:pt x="5770006" y="271536"/>
              </a:lnTo>
              <a:lnTo>
                <a:pt x="0" y="271536"/>
              </a:lnTo>
              <a:lnTo>
                <a:pt x="0" y="508872"/>
              </a:lnTo>
            </a:path>
          </a:pathLst>
        </a:custGeom>
        <a:noFill/>
        <a:ln w="6350" cap="flat" cmpd="sng" algn="ctr">
          <a:solidFill>
            <a:schemeClr val="accent4">
              <a:hueOff val="3465231"/>
              <a:satOff val="-15989"/>
              <a:lumOff val="58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s-ES" sz="1800" kern="1200" dirty="0">
            <a:solidFill>
              <a:schemeClr val="tx1"/>
            </a:solidFill>
            <a:latin typeface="Arial Narrow" panose="020B0606020202030204" pitchFamily="34" charset="0"/>
          </a:endParaRPr>
        </a:p>
      </dsp:txBody>
      <dsp:txXfrm>
        <a:off x="3919120" y="1716140"/>
        <a:ext cx="289758" cy="5394"/>
      </dsp:txXfrm>
    </dsp:sp>
    <dsp:sp modelId="{95728B18-B45D-4B51-96FB-D1A0B99A1B19}">
      <dsp:nvSpPr>
        <dsp:cNvPr id="0" name=""/>
        <dsp:cNvSpPr/>
      </dsp:nvSpPr>
      <dsp:spPr>
        <a:xfrm>
          <a:off x="5776237" y="58883"/>
          <a:ext cx="2345531" cy="1407318"/>
        </a:xfrm>
        <a:prstGeom prst="rect">
          <a:avLst/>
        </a:prstGeom>
        <a:solidFill>
          <a:schemeClr val="accent4">
            <a:hueOff val="2970198"/>
            <a:satOff val="-13705"/>
            <a:lumOff val="5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latin typeface="Arial Narrow" panose="020B0606020202030204" pitchFamily="34" charset="0"/>
            </a:rPr>
            <a:t>No aplican instrumentos de despistaje </a:t>
          </a:r>
          <a:endParaRPr lang="es-ES" sz="1800" kern="1200" dirty="0">
            <a:solidFill>
              <a:schemeClr val="tx1"/>
            </a:solidFill>
            <a:latin typeface="Arial Narrow" panose="020B0606020202030204" pitchFamily="34" charset="0"/>
          </a:endParaRPr>
        </a:p>
      </dsp:txBody>
      <dsp:txXfrm>
        <a:off x="5776237" y="58883"/>
        <a:ext cx="2345531" cy="1407318"/>
      </dsp:txXfrm>
    </dsp:sp>
    <dsp:sp modelId="{A15174D7-ABA7-4FF5-A559-5FEF586B1D02}">
      <dsp:nvSpPr>
        <dsp:cNvPr id="0" name=""/>
        <dsp:cNvSpPr/>
      </dsp:nvSpPr>
      <dsp:spPr>
        <a:xfrm>
          <a:off x="2349962" y="2663613"/>
          <a:ext cx="508872" cy="91440"/>
        </a:xfrm>
        <a:custGeom>
          <a:avLst/>
          <a:gdLst/>
          <a:ahLst/>
          <a:cxnLst/>
          <a:rect l="0" t="0" r="0" b="0"/>
          <a:pathLst>
            <a:path>
              <a:moveTo>
                <a:pt x="0" y="45720"/>
              </a:moveTo>
              <a:lnTo>
                <a:pt x="508872" y="45720"/>
              </a:lnTo>
            </a:path>
          </a:pathLst>
        </a:custGeom>
        <a:noFill/>
        <a:ln w="6350" cap="flat" cmpd="sng" algn="ctr">
          <a:solidFill>
            <a:schemeClr val="accent4">
              <a:hueOff val="5197846"/>
              <a:satOff val="-23984"/>
              <a:lumOff val="88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s-ES" sz="1800" kern="1200" dirty="0">
            <a:solidFill>
              <a:schemeClr val="tx1"/>
            </a:solidFill>
            <a:latin typeface="Arial Narrow" panose="020B0606020202030204" pitchFamily="34" charset="0"/>
          </a:endParaRPr>
        </a:p>
      </dsp:txBody>
      <dsp:txXfrm>
        <a:off x="2590911" y="2706636"/>
        <a:ext cx="26973" cy="5394"/>
      </dsp:txXfrm>
    </dsp:sp>
    <dsp:sp modelId="{4AF1AB23-C827-4FB1-9A19-B85945EA9203}">
      <dsp:nvSpPr>
        <dsp:cNvPr id="0" name=""/>
        <dsp:cNvSpPr/>
      </dsp:nvSpPr>
      <dsp:spPr>
        <a:xfrm>
          <a:off x="6230" y="2005674"/>
          <a:ext cx="2345531" cy="1407318"/>
        </a:xfrm>
        <a:prstGeom prst="rect">
          <a:avLst/>
        </a:prstGeom>
        <a:solidFill>
          <a:schemeClr val="accent4">
            <a:hueOff val="4455297"/>
            <a:satOff val="-20558"/>
            <a:lumOff val="7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latin typeface="Arial Narrow" panose="020B0606020202030204" pitchFamily="34" charset="0"/>
            </a:rPr>
            <a:t>Dos casos con cuadro compatible para TDAH</a:t>
          </a:r>
          <a:endParaRPr lang="es-ES" sz="1800" kern="1200" dirty="0">
            <a:solidFill>
              <a:schemeClr val="tx1"/>
            </a:solidFill>
            <a:latin typeface="Arial Narrow" panose="020B0606020202030204" pitchFamily="34" charset="0"/>
          </a:endParaRPr>
        </a:p>
      </dsp:txBody>
      <dsp:txXfrm>
        <a:off x="6230" y="2005674"/>
        <a:ext cx="2345531" cy="1407318"/>
      </dsp:txXfrm>
    </dsp:sp>
    <dsp:sp modelId="{8954C18A-EFE4-4CD3-8019-691332C0FF99}">
      <dsp:nvSpPr>
        <dsp:cNvPr id="0" name=""/>
        <dsp:cNvSpPr/>
      </dsp:nvSpPr>
      <dsp:spPr>
        <a:xfrm>
          <a:off x="5234965" y="2663613"/>
          <a:ext cx="508872" cy="91440"/>
        </a:xfrm>
        <a:custGeom>
          <a:avLst/>
          <a:gdLst/>
          <a:ahLst/>
          <a:cxnLst/>
          <a:rect l="0" t="0" r="0" b="0"/>
          <a:pathLst>
            <a:path>
              <a:moveTo>
                <a:pt x="0" y="45720"/>
              </a:moveTo>
              <a:lnTo>
                <a:pt x="508872" y="45720"/>
              </a:lnTo>
            </a:path>
          </a:pathLst>
        </a:custGeom>
        <a:noFill/>
        <a:ln w="6350" cap="flat" cmpd="sng" algn="ctr">
          <a:solidFill>
            <a:schemeClr val="accent4">
              <a:hueOff val="6930461"/>
              <a:satOff val="-31979"/>
              <a:lumOff val="117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s-ES" sz="1800" kern="1200" dirty="0">
            <a:solidFill>
              <a:schemeClr val="tx1"/>
            </a:solidFill>
            <a:latin typeface="Arial Narrow" panose="020B0606020202030204" pitchFamily="34" charset="0"/>
          </a:endParaRPr>
        </a:p>
      </dsp:txBody>
      <dsp:txXfrm>
        <a:off x="5475914" y="2706636"/>
        <a:ext cx="26973" cy="5394"/>
      </dsp:txXfrm>
    </dsp:sp>
    <dsp:sp modelId="{8CBAAAE8-8011-45FB-9641-730415327327}">
      <dsp:nvSpPr>
        <dsp:cNvPr id="0" name=""/>
        <dsp:cNvSpPr/>
      </dsp:nvSpPr>
      <dsp:spPr>
        <a:xfrm>
          <a:off x="2891234" y="2005674"/>
          <a:ext cx="2345531" cy="1407318"/>
        </a:xfrm>
        <a:prstGeom prst="rect">
          <a:avLst/>
        </a:prstGeom>
        <a:solidFill>
          <a:schemeClr val="accent4">
            <a:hueOff val="5940396"/>
            <a:satOff val="-27410"/>
            <a:lumOff val="10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latin typeface="Arial Narrow" panose="020B0606020202030204" pitchFamily="34" charset="0"/>
            </a:rPr>
            <a:t>Confusión con otros trastornos</a:t>
          </a:r>
          <a:endParaRPr lang="es-ES" sz="1800" kern="1200" dirty="0">
            <a:solidFill>
              <a:schemeClr val="tx1"/>
            </a:solidFill>
            <a:latin typeface="Arial Narrow" panose="020B0606020202030204" pitchFamily="34" charset="0"/>
          </a:endParaRPr>
        </a:p>
      </dsp:txBody>
      <dsp:txXfrm>
        <a:off x="2891234" y="2005674"/>
        <a:ext cx="2345531" cy="1407318"/>
      </dsp:txXfrm>
    </dsp:sp>
    <dsp:sp modelId="{BA3ABC0E-BD43-44E5-A74F-28067D50A317}">
      <dsp:nvSpPr>
        <dsp:cNvPr id="0" name=""/>
        <dsp:cNvSpPr/>
      </dsp:nvSpPr>
      <dsp:spPr>
        <a:xfrm>
          <a:off x="1178996" y="3411192"/>
          <a:ext cx="5770006" cy="508872"/>
        </a:xfrm>
        <a:custGeom>
          <a:avLst/>
          <a:gdLst/>
          <a:ahLst/>
          <a:cxnLst/>
          <a:rect l="0" t="0" r="0" b="0"/>
          <a:pathLst>
            <a:path>
              <a:moveTo>
                <a:pt x="5770006" y="0"/>
              </a:moveTo>
              <a:lnTo>
                <a:pt x="5770006" y="271536"/>
              </a:lnTo>
              <a:lnTo>
                <a:pt x="0" y="271536"/>
              </a:lnTo>
              <a:lnTo>
                <a:pt x="0" y="508872"/>
              </a:lnTo>
            </a:path>
          </a:pathLst>
        </a:custGeom>
        <a:noFill/>
        <a:ln w="6350" cap="flat" cmpd="sng" algn="ctr">
          <a:solidFill>
            <a:schemeClr val="accent4">
              <a:hueOff val="8663077"/>
              <a:satOff val="-39973"/>
              <a:lumOff val="147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s-ES" sz="1800" kern="1200" dirty="0">
            <a:solidFill>
              <a:schemeClr val="tx1"/>
            </a:solidFill>
            <a:latin typeface="Arial Narrow" panose="020B0606020202030204" pitchFamily="34" charset="0"/>
          </a:endParaRPr>
        </a:p>
      </dsp:txBody>
      <dsp:txXfrm>
        <a:off x="3919120" y="3662931"/>
        <a:ext cx="289758" cy="5394"/>
      </dsp:txXfrm>
    </dsp:sp>
    <dsp:sp modelId="{B995C0D5-92FB-4958-B33C-CE801A1FC3AF}">
      <dsp:nvSpPr>
        <dsp:cNvPr id="0" name=""/>
        <dsp:cNvSpPr/>
      </dsp:nvSpPr>
      <dsp:spPr>
        <a:xfrm>
          <a:off x="5776237" y="2005674"/>
          <a:ext cx="2345531" cy="1407318"/>
        </a:xfrm>
        <a:prstGeom prst="rect">
          <a:avLst/>
        </a:prstGeom>
        <a:solidFill>
          <a:schemeClr val="accent4">
            <a:hueOff val="7425494"/>
            <a:satOff val="-34263"/>
            <a:lumOff val="12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latin typeface="Arial Narrow" panose="020B0606020202030204" pitchFamily="34" charset="0"/>
            </a:rPr>
            <a:t>No aplican los protocolos para la remisión</a:t>
          </a:r>
          <a:endParaRPr lang="es-ES" sz="1800" kern="1200" dirty="0">
            <a:solidFill>
              <a:schemeClr val="tx1"/>
            </a:solidFill>
            <a:latin typeface="Arial Narrow" panose="020B0606020202030204" pitchFamily="34" charset="0"/>
          </a:endParaRPr>
        </a:p>
      </dsp:txBody>
      <dsp:txXfrm>
        <a:off x="5776237" y="2005674"/>
        <a:ext cx="2345531" cy="1407318"/>
      </dsp:txXfrm>
    </dsp:sp>
    <dsp:sp modelId="{BA678BFB-AC1A-42DB-9200-A76CCB6744B0}">
      <dsp:nvSpPr>
        <dsp:cNvPr id="0" name=""/>
        <dsp:cNvSpPr/>
      </dsp:nvSpPr>
      <dsp:spPr>
        <a:xfrm>
          <a:off x="2349962" y="4610404"/>
          <a:ext cx="508872" cy="91440"/>
        </a:xfrm>
        <a:custGeom>
          <a:avLst/>
          <a:gdLst/>
          <a:ahLst/>
          <a:cxnLst/>
          <a:rect l="0" t="0" r="0" b="0"/>
          <a:pathLst>
            <a:path>
              <a:moveTo>
                <a:pt x="0" y="45720"/>
              </a:moveTo>
              <a:lnTo>
                <a:pt x="508872" y="45720"/>
              </a:lnTo>
            </a:path>
          </a:pathLst>
        </a:custGeom>
        <a:noFill/>
        <a:ln w="6350" cap="flat" cmpd="sng" algn="ctr">
          <a:solidFill>
            <a:schemeClr val="accent4">
              <a:hueOff val="10395692"/>
              <a:satOff val="-47968"/>
              <a:lumOff val="176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s-ES" sz="1800" kern="1200" dirty="0">
            <a:solidFill>
              <a:schemeClr val="tx1"/>
            </a:solidFill>
            <a:latin typeface="Arial Narrow" panose="020B0606020202030204" pitchFamily="34" charset="0"/>
          </a:endParaRPr>
        </a:p>
      </dsp:txBody>
      <dsp:txXfrm>
        <a:off x="2590911" y="4653427"/>
        <a:ext cx="26973" cy="5394"/>
      </dsp:txXfrm>
    </dsp:sp>
    <dsp:sp modelId="{FE4C3C28-B4B7-425B-841E-C29E413E07CC}">
      <dsp:nvSpPr>
        <dsp:cNvPr id="0" name=""/>
        <dsp:cNvSpPr/>
      </dsp:nvSpPr>
      <dsp:spPr>
        <a:xfrm>
          <a:off x="6230" y="3952465"/>
          <a:ext cx="2345531" cy="1407318"/>
        </a:xfrm>
        <a:prstGeom prst="rect">
          <a:avLst/>
        </a:prstGeom>
        <a:solidFill>
          <a:schemeClr val="accent4">
            <a:hueOff val="8910593"/>
            <a:satOff val="-41115"/>
            <a:lumOff val="15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latin typeface="Arial Narrow" panose="020B0606020202030204" pitchFamily="34" charset="0"/>
            </a:rPr>
            <a:t>Contradicción en los puntos de vista de los docentes</a:t>
          </a:r>
          <a:endParaRPr lang="es-ES" sz="1800" kern="1200" dirty="0">
            <a:solidFill>
              <a:schemeClr val="tx1"/>
            </a:solidFill>
            <a:latin typeface="Arial Narrow" panose="020B0606020202030204" pitchFamily="34" charset="0"/>
          </a:endParaRPr>
        </a:p>
      </dsp:txBody>
      <dsp:txXfrm>
        <a:off x="6230" y="3952465"/>
        <a:ext cx="2345531" cy="1407318"/>
      </dsp:txXfrm>
    </dsp:sp>
    <dsp:sp modelId="{B0101F34-3FD3-4AF8-9012-5E75277A6DE3}">
      <dsp:nvSpPr>
        <dsp:cNvPr id="0" name=""/>
        <dsp:cNvSpPr/>
      </dsp:nvSpPr>
      <dsp:spPr>
        <a:xfrm>
          <a:off x="2891234" y="3952465"/>
          <a:ext cx="2345531" cy="1407318"/>
        </a:xfrm>
        <a:prstGeom prst="rect">
          <a:avLst/>
        </a:prstGeom>
        <a:solidFill>
          <a:srgbClr val="FF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latin typeface="Arial Narrow" panose="020B0606020202030204" pitchFamily="34" charset="0"/>
            </a:rPr>
            <a:t>Poca apertura a la capacitarse</a:t>
          </a:r>
          <a:endParaRPr lang="es-ES" sz="1800" kern="1200" dirty="0">
            <a:solidFill>
              <a:schemeClr val="tx1"/>
            </a:solidFill>
            <a:latin typeface="Arial Narrow" panose="020B0606020202030204" pitchFamily="34" charset="0"/>
          </a:endParaRPr>
        </a:p>
      </dsp:txBody>
      <dsp:txXfrm>
        <a:off x="2891234" y="3952465"/>
        <a:ext cx="2345531" cy="140731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6B73C4-CFD1-49B2-80C8-E2DB5BD06C08}">
      <dsp:nvSpPr>
        <dsp:cNvPr id="0" name=""/>
        <dsp:cNvSpPr/>
      </dsp:nvSpPr>
      <dsp:spPr>
        <a:xfrm>
          <a:off x="3217848" y="1160473"/>
          <a:ext cx="707957" cy="91440"/>
        </a:xfrm>
        <a:custGeom>
          <a:avLst/>
          <a:gdLst/>
          <a:ahLst/>
          <a:cxnLst/>
          <a:rect l="0" t="0" r="0" b="0"/>
          <a:pathLst>
            <a:path>
              <a:moveTo>
                <a:pt x="0" y="45720"/>
              </a:moveTo>
              <a:lnTo>
                <a:pt x="707957"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dirty="0"/>
        </a:p>
      </dsp:txBody>
      <dsp:txXfrm>
        <a:off x="3553363" y="1202500"/>
        <a:ext cx="36927" cy="7385"/>
      </dsp:txXfrm>
    </dsp:sp>
    <dsp:sp modelId="{9C61D41D-6A98-49C5-8D20-BA1913EE65DC}">
      <dsp:nvSpPr>
        <dsp:cNvPr id="0" name=""/>
        <dsp:cNvSpPr/>
      </dsp:nvSpPr>
      <dsp:spPr>
        <a:xfrm>
          <a:off x="8530" y="242857"/>
          <a:ext cx="3211117" cy="192667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latin typeface="Arial Narrow" panose="020B0606020202030204" pitchFamily="34" charset="0"/>
            </a:rPr>
            <a:t>Las docentes y psicólogos deben conocer el protocolo de remisión de un caso de TDAH</a:t>
          </a:r>
          <a:endParaRPr lang="es-ES" sz="1800" kern="1200" dirty="0">
            <a:solidFill>
              <a:schemeClr val="tx1"/>
            </a:solidFill>
            <a:latin typeface="Arial Narrow" panose="020B0606020202030204" pitchFamily="34" charset="0"/>
          </a:endParaRPr>
        </a:p>
      </dsp:txBody>
      <dsp:txXfrm>
        <a:off x="8530" y="242857"/>
        <a:ext cx="3211117" cy="1926670"/>
      </dsp:txXfrm>
    </dsp:sp>
    <dsp:sp modelId="{47511805-7F61-4669-B48D-6BDECBB48E7E}">
      <dsp:nvSpPr>
        <dsp:cNvPr id="0" name=""/>
        <dsp:cNvSpPr/>
      </dsp:nvSpPr>
      <dsp:spPr>
        <a:xfrm>
          <a:off x="7167523" y="1160473"/>
          <a:ext cx="707957" cy="91440"/>
        </a:xfrm>
        <a:custGeom>
          <a:avLst/>
          <a:gdLst/>
          <a:ahLst/>
          <a:cxnLst/>
          <a:rect l="0" t="0" r="0" b="0"/>
          <a:pathLst>
            <a:path>
              <a:moveTo>
                <a:pt x="0" y="45720"/>
              </a:moveTo>
              <a:lnTo>
                <a:pt x="707957" y="45720"/>
              </a:lnTo>
            </a:path>
          </a:pathLst>
        </a:custGeom>
        <a:noFill/>
        <a:ln w="6350" cap="flat" cmpd="sng" algn="ctr">
          <a:solidFill>
            <a:schemeClr val="accent4">
              <a:hueOff val="3465231"/>
              <a:satOff val="-15989"/>
              <a:lumOff val="58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s-ES" sz="1800" kern="1200" dirty="0">
            <a:solidFill>
              <a:schemeClr val="tx1"/>
            </a:solidFill>
            <a:latin typeface="Arial Narrow" panose="020B0606020202030204" pitchFamily="34" charset="0"/>
          </a:endParaRPr>
        </a:p>
      </dsp:txBody>
      <dsp:txXfrm>
        <a:off x="7503038" y="1202500"/>
        <a:ext cx="36927" cy="7385"/>
      </dsp:txXfrm>
    </dsp:sp>
    <dsp:sp modelId="{A4A4A616-C848-4155-9431-1F80E42C869A}">
      <dsp:nvSpPr>
        <dsp:cNvPr id="0" name=""/>
        <dsp:cNvSpPr/>
      </dsp:nvSpPr>
      <dsp:spPr>
        <a:xfrm>
          <a:off x="3958205" y="242857"/>
          <a:ext cx="3211117" cy="1926670"/>
        </a:xfrm>
        <a:prstGeom prst="rect">
          <a:avLst/>
        </a:prstGeom>
        <a:solidFill>
          <a:schemeClr val="accent4">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latin typeface="Arial Narrow" panose="020B0606020202030204" pitchFamily="34" charset="0"/>
            </a:rPr>
            <a:t>Formación profesional suficiente para identificar al niño TDAH</a:t>
          </a:r>
          <a:endParaRPr lang="es-ES" sz="1800" kern="1200" dirty="0">
            <a:solidFill>
              <a:schemeClr val="tx1"/>
            </a:solidFill>
            <a:latin typeface="Arial Narrow" panose="020B0606020202030204" pitchFamily="34" charset="0"/>
          </a:endParaRPr>
        </a:p>
      </dsp:txBody>
      <dsp:txXfrm>
        <a:off x="3958205" y="242857"/>
        <a:ext cx="3211117" cy="1926670"/>
      </dsp:txXfrm>
    </dsp:sp>
    <dsp:sp modelId="{21891C45-9C6D-4985-AF93-EEFB5F363799}">
      <dsp:nvSpPr>
        <dsp:cNvPr id="0" name=""/>
        <dsp:cNvSpPr/>
      </dsp:nvSpPr>
      <dsp:spPr>
        <a:xfrm>
          <a:off x="1614089" y="2167728"/>
          <a:ext cx="7899350" cy="707957"/>
        </a:xfrm>
        <a:custGeom>
          <a:avLst/>
          <a:gdLst/>
          <a:ahLst/>
          <a:cxnLst/>
          <a:rect l="0" t="0" r="0" b="0"/>
          <a:pathLst>
            <a:path>
              <a:moveTo>
                <a:pt x="7899350" y="0"/>
              </a:moveTo>
              <a:lnTo>
                <a:pt x="7899350" y="371078"/>
              </a:lnTo>
              <a:lnTo>
                <a:pt x="0" y="371078"/>
              </a:lnTo>
              <a:lnTo>
                <a:pt x="0" y="707957"/>
              </a:lnTo>
            </a:path>
          </a:pathLst>
        </a:custGeom>
        <a:noFill/>
        <a:ln w="6350" cap="flat" cmpd="sng" algn="ctr">
          <a:solidFill>
            <a:schemeClr val="accent4">
              <a:hueOff val="6930461"/>
              <a:satOff val="-31979"/>
              <a:lumOff val="117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s-ES" sz="1800" kern="1200" dirty="0">
            <a:solidFill>
              <a:schemeClr val="tx1"/>
            </a:solidFill>
            <a:latin typeface="Arial Narrow" panose="020B0606020202030204" pitchFamily="34" charset="0"/>
          </a:endParaRPr>
        </a:p>
      </dsp:txBody>
      <dsp:txXfrm>
        <a:off x="5365419" y="2518014"/>
        <a:ext cx="396690" cy="7385"/>
      </dsp:txXfrm>
    </dsp:sp>
    <dsp:sp modelId="{CCD458EB-7CB8-4869-A726-00CC5252FF1C}">
      <dsp:nvSpPr>
        <dsp:cNvPr id="0" name=""/>
        <dsp:cNvSpPr/>
      </dsp:nvSpPr>
      <dsp:spPr>
        <a:xfrm>
          <a:off x="7907880" y="242857"/>
          <a:ext cx="3211117" cy="1926670"/>
        </a:xfrm>
        <a:prstGeom prst="rect">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latin typeface="Arial Narrow" panose="020B0606020202030204" pitchFamily="34" charset="0"/>
            </a:rPr>
            <a:t>Seguimiento a los niños con posibles casos de TDAH.</a:t>
          </a:r>
          <a:endParaRPr lang="es-ES" sz="1800" kern="1200" dirty="0">
            <a:solidFill>
              <a:schemeClr val="tx1"/>
            </a:solidFill>
            <a:latin typeface="Arial Narrow" panose="020B0606020202030204" pitchFamily="34" charset="0"/>
          </a:endParaRPr>
        </a:p>
      </dsp:txBody>
      <dsp:txXfrm>
        <a:off x="7907880" y="242857"/>
        <a:ext cx="3211117" cy="1926670"/>
      </dsp:txXfrm>
    </dsp:sp>
    <dsp:sp modelId="{D5FCE749-779D-4B6E-8635-89F7D490C97E}">
      <dsp:nvSpPr>
        <dsp:cNvPr id="0" name=""/>
        <dsp:cNvSpPr/>
      </dsp:nvSpPr>
      <dsp:spPr>
        <a:xfrm>
          <a:off x="3217848" y="3825700"/>
          <a:ext cx="707957" cy="91440"/>
        </a:xfrm>
        <a:custGeom>
          <a:avLst/>
          <a:gdLst/>
          <a:ahLst/>
          <a:cxnLst/>
          <a:rect l="0" t="0" r="0" b="0"/>
          <a:pathLst>
            <a:path>
              <a:moveTo>
                <a:pt x="0" y="45720"/>
              </a:moveTo>
              <a:lnTo>
                <a:pt x="707957" y="45720"/>
              </a:lnTo>
            </a:path>
          </a:pathLst>
        </a:custGeom>
        <a:noFill/>
        <a:ln w="6350" cap="flat" cmpd="sng" algn="ctr">
          <a:solidFill>
            <a:schemeClr val="accent4">
              <a:hueOff val="10395692"/>
              <a:satOff val="-47968"/>
              <a:lumOff val="176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s-ES" sz="1800" kern="1200" dirty="0">
            <a:solidFill>
              <a:schemeClr val="tx1"/>
            </a:solidFill>
            <a:latin typeface="Arial Narrow" panose="020B0606020202030204" pitchFamily="34" charset="0"/>
          </a:endParaRPr>
        </a:p>
      </dsp:txBody>
      <dsp:txXfrm>
        <a:off x="3553363" y="3867728"/>
        <a:ext cx="36927" cy="7385"/>
      </dsp:txXfrm>
    </dsp:sp>
    <dsp:sp modelId="{5A4F91AB-EEB3-4C6F-AAE5-B0F442E944B3}">
      <dsp:nvSpPr>
        <dsp:cNvPr id="0" name=""/>
        <dsp:cNvSpPr/>
      </dsp:nvSpPr>
      <dsp:spPr>
        <a:xfrm>
          <a:off x="8530" y="2908085"/>
          <a:ext cx="3211117" cy="1926670"/>
        </a:xfrm>
        <a:prstGeom prst="rect">
          <a:avLst/>
        </a:prstGeom>
        <a:solidFill>
          <a:schemeClr val="accent4">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latin typeface="Arial Narrow" panose="020B0606020202030204" pitchFamily="34" charset="0"/>
            </a:rPr>
            <a:t>Comprometerse a recibir capacitaciones </a:t>
          </a:r>
          <a:endParaRPr lang="es-ES" sz="1800" kern="1200" dirty="0">
            <a:solidFill>
              <a:schemeClr val="tx1"/>
            </a:solidFill>
            <a:latin typeface="Arial Narrow" panose="020B0606020202030204" pitchFamily="34" charset="0"/>
          </a:endParaRPr>
        </a:p>
      </dsp:txBody>
      <dsp:txXfrm>
        <a:off x="8530" y="2908085"/>
        <a:ext cx="3211117" cy="1926670"/>
      </dsp:txXfrm>
    </dsp:sp>
    <dsp:sp modelId="{7142B024-7FB8-4A0A-84B1-FDEF6CDA4C34}">
      <dsp:nvSpPr>
        <dsp:cNvPr id="0" name=""/>
        <dsp:cNvSpPr/>
      </dsp:nvSpPr>
      <dsp:spPr>
        <a:xfrm>
          <a:off x="3958205" y="2908085"/>
          <a:ext cx="3211117" cy="1926670"/>
        </a:xfrm>
        <a:prstGeom prst="rect">
          <a:avLst/>
        </a:prstGeom>
        <a:solidFill>
          <a:srgbClr val="FF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latin typeface="Arial Narrow" panose="020B0606020202030204" pitchFamily="34" charset="0"/>
            </a:rPr>
            <a:t>Trabajo colaborativo entre profesionales del DECE, docentes y padres de familia </a:t>
          </a:r>
          <a:endParaRPr lang="es-ES" sz="1800" kern="1200" dirty="0">
            <a:solidFill>
              <a:schemeClr val="tx1"/>
            </a:solidFill>
            <a:latin typeface="Arial Narrow" panose="020B0606020202030204" pitchFamily="34" charset="0"/>
          </a:endParaRPr>
        </a:p>
      </dsp:txBody>
      <dsp:txXfrm>
        <a:off x="3958205" y="2908085"/>
        <a:ext cx="3211117" cy="19266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844F57-5CB3-4F31-AE33-D9B7E0C6C7FA}">
      <dsp:nvSpPr>
        <dsp:cNvPr id="0" name=""/>
        <dsp:cNvSpPr/>
      </dsp:nvSpPr>
      <dsp:spPr>
        <a:xfrm>
          <a:off x="4133862" y="-59419"/>
          <a:ext cx="5900118" cy="5900118"/>
        </a:xfrm>
        <a:prstGeom prst="circularArrow">
          <a:avLst>
            <a:gd name="adj1" fmla="val 5544"/>
            <a:gd name="adj2" fmla="val 330680"/>
            <a:gd name="adj3" fmla="val 14726291"/>
            <a:gd name="adj4" fmla="val 16830659"/>
            <a:gd name="adj5" fmla="val 5757"/>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8DD736-1447-4EEC-B7A3-C496B92D287C}">
      <dsp:nvSpPr>
        <dsp:cNvPr id="0" name=""/>
        <dsp:cNvSpPr/>
      </dsp:nvSpPr>
      <dsp:spPr>
        <a:xfrm>
          <a:off x="6303929" y="2915"/>
          <a:ext cx="1559984" cy="779992"/>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latin typeface="Arial Narrow" panose="020B0606020202030204" pitchFamily="34" charset="0"/>
            </a:rPr>
            <a:t>Creación</a:t>
          </a:r>
          <a:endParaRPr lang="es-EC" sz="1800" kern="1200" dirty="0">
            <a:solidFill>
              <a:schemeClr val="tx1"/>
            </a:solidFill>
            <a:latin typeface="Arial Narrow" panose="020B0606020202030204" pitchFamily="34" charset="0"/>
          </a:endParaRPr>
        </a:p>
      </dsp:txBody>
      <dsp:txXfrm>
        <a:off x="6342005" y="40991"/>
        <a:ext cx="1483832" cy="703840"/>
      </dsp:txXfrm>
    </dsp:sp>
    <dsp:sp modelId="{573F919F-FC10-4F3A-B32D-A06403566EAE}">
      <dsp:nvSpPr>
        <dsp:cNvPr id="0" name=""/>
        <dsp:cNvSpPr/>
      </dsp:nvSpPr>
      <dsp:spPr>
        <a:xfrm>
          <a:off x="7921210" y="591557"/>
          <a:ext cx="1559984" cy="779992"/>
        </a:xfrm>
        <a:prstGeom prst="roundRect">
          <a:avLst/>
        </a:prstGeom>
        <a:solidFill>
          <a:schemeClr val="accent4">
            <a:hueOff val="1299462"/>
            <a:satOff val="-5996"/>
            <a:lumOff val="2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latin typeface="Arial Narrow" panose="020B0606020202030204" pitchFamily="34" charset="0"/>
            </a:rPr>
            <a:t>Ubicación</a:t>
          </a:r>
          <a:endParaRPr lang="es-EC" sz="1800" kern="1200" dirty="0">
            <a:solidFill>
              <a:schemeClr val="tx1"/>
            </a:solidFill>
            <a:latin typeface="Arial Narrow" panose="020B0606020202030204" pitchFamily="34" charset="0"/>
          </a:endParaRPr>
        </a:p>
      </dsp:txBody>
      <dsp:txXfrm>
        <a:off x="7959286" y="629633"/>
        <a:ext cx="1483832" cy="703840"/>
      </dsp:txXfrm>
    </dsp:sp>
    <dsp:sp modelId="{CE89477A-7B67-41B7-9BD1-6BF4032BA714}">
      <dsp:nvSpPr>
        <dsp:cNvPr id="0" name=""/>
        <dsp:cNvSpPr/>
      </dsp:nvSpPr>
      <dsp:spPr>
        <a:xfrm>
          <a:off x="8781747" y="2082051"/>
          <a:ext cx="1559984" cy="779992"/>
        </a:xfrm>
        <a:prstGeom prst="roundRect">
          <a:avLst/>
        </a:prstGeom>
        <a:solidFill>
          <a:schemeClr val="accent4">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latin typeface="Arial Narrow" panose="020B0606020202030204" pitchFamily="34" charset="0"/>
            </a:rPr>
            <a:t>Educación regular </a:t>
          </a:r>
          <a:endParaRPr lang="es-EC" sz="1800" kern="1200" dirty="0">
            <a:solidFill>
              <a:schemeClr val="tx1"/>
            </a:solidFill>
            <a:latin typeface="Arial Narrow" panose="020B0606020202030204" pitchFamily="34" charset="0"/>
          </a:endParaRPr>
        </a:p>
      </dsp:txBody>
      <dsp:txXfrm>
        <a:off x="8819823" y="2120127"/>
        <a:ext cx="1483832" cy="703840"/>
      </dsp:txXfrm>
    </dsp:sp>
    <dsp:sp modelId="{277ED31E-52A8-434D-A234-B0084465899B}">
      <dsp:nvSpPr>
        <dsp:cNvPr id="0" name=""/>
        <dsp:cNvSpPr/>
      </dsp:nvSpPr>
      <dsp:spPr>
        <a:xfrm>
          <a:off x="8482885" y="3776978"/>
          <a:ext cx="1559984" cy="779992"/>
        </a:xfrm>
        <a:prstGeom prst="round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latin typeface="Arial Narrow" panose="020B0606020202030204" pitchFamily="34" charset="0"/>
            </a:rPr>
            <a:t> Modalidad</a:t>
          </a:r>
          <a:endParaRPr lang="es-EC" sz="1800" kern="1200" dirty="0">
            <a:solidFill>
              <a:schemeClr val="tx1"/>
            </a:solidFill>
            <a:latin typeface="Arial Narrow" panose="020B0606020202030204" pitchFamily="34" charset="0"/>
          </a:endParaRPr>
        </a:p>
      </dsp:txBody>
      <dsp:txXfrm>
        <a:off x="8520961" y="3815054"/>
        <a:ext cx="1483832" cy="703840"/>
      </dsp:txXfrm>
    </dsp:sp>
    <dsp:sp modelId="{102A8E61-F57E-4206-ACB2-5D2828999859}">
      <dsp:nvSpPr>
        <dsp:cNvPr id="0" name=""/>
        <dsp:cNvSpPr/>
      </dsp:nvSpPr>
      <dsp:spPr>
        <a:xfrm>
          <a:off x="7164466" y="4883263"/>
          <a:ext cx="1559984" cy="779992"/>
        </a:xfrm>
        <a:prstGeom prst="roundRect">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latin typeface="Arial Narrow" panose="020B0606020202030204" pitchFamily="34" charset="0"/>
            </a:rPr>
            <a:t>Niveles</a:t>
          </a:r>
          <a:endParaRPr lang="es-EC" sz="1800" kern="1200" dirty="0">
            <a:solidFill>
              <a:schemeClr val="tx1"/>
            </a:solidFill>
            <a:latin typeface="Arial Narrow" panose="020B0606020202030204" pitchFamily="34" charset="0"/>
          </a:endParaRPr>
        </a:p>
      </dsp:txBody>
      <dsp:txXfrm>
        <a:off x="7202542" y="4921339"/>
        <a:ext cx="1483832" cy="703840"/>
      </dsp:txXfrm>
    </dsp:sp>
    <dsp:sp modelId="{DAB8FBD1-B993-45F0-91BE-6DA9BDC8FB31}">
      <dsp:nvSpPr>
        <dsp:cNvPr id="0" name=""/>
        <dsp:cNvSpPr/>
      </dsp:nvSpPr>
      <dsp:spPr>
        <a:xfrm>
          <a:off x="5443392" y="4883263"/>
          <a:ext cx="1559984" cy="779992"/>
        </a:xfrm>
        <a:prstGeom prst="roundRect">
          <a:avLst/>
        </a:prstGeom>
        <a:solidFill>
          <a:schemeClr val="accent4">
            <a:hueOff val="6497308"/>
            <a:satOff val="-29980"/>
            <a:lumOff val="11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latin typeface="Arial Narrow" panose="020B0606020202030204" pitchFamily="34" charset="0"/>
            </a:rPr>
            <a:t>Docentes: 54</a:t>
          </a:r>
        </a:p>
      </dsp:txBody>
      <dsp:txXfrm>
        <a:off x="5481468" y="4921339"/>
        <a:ext cx="1483832" cy="703840"/>
      </dsp:txXfrm>
    </dsp:sp>
    <dsp:sp modelId="{727703C6-AA29-4633-B6DF-23F7EF5DE727}">
      <dsp:nvSpPr>
        <dsp:cNvPr id="0" name=""/>
        <dsp:cNvSpPr/>
      </dsp:nvSpPr>
      <dsp:spPr>
        <a:xfrm>
          <a:off x="4124973" y="3776978"/>
          <a:ext cx="1559984" cy="779992"/>
        </a:xfrm>
        <a:prstGeom prst="roundRect">
          <a:avLst/>
        </a:prstGeom>
        <a:solidFill>
          <a:srgbClr val="FF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latin typeface="Arial Narrow" panose="020B0606020202030204" pitchFamily="34" charset="0"/>
            </a:rPr>
            <a:t>D. Preparatoria: 4 </a:t>
          </a:r>
        </a:p>
      </dsp:txBody>
      <dsp:txXfrm>
        <a:off x="4163049" y="3815054"/>
        <a:ext cx="1483832" cy="703840"/>
      </dsp:txXfrm>
    </dsp:sp>
    <dsp:sp modelId="{95587066-4E62-4329-B160-ECB94ED51F3B}">
      <dsp:nvSpPr>
        <dsp:cNvPr id="0" name=""/>
        <dsp:cNvSpPr/>
      </dsp:nvSpPr>
      <dsp:spPr>
        <a:xfrm>
          <a:off x="3826111" y="2082051"/>
          <a:ext cx="1559984" cy="779992"/>
        </a:xfrm>
        <a:prstGeom prst="round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latin typeface="Arial Narrow" panose="020B0606020202030204" pitchFamily="34" charset="0"/>
            </a:rPr>
            <a:t>DECE: 3</a:t>
          </a:r>
          <a:endParaRPr lang="es-EC" sz="1800" kern="1200" dirty="0">
            <a:solidFill>
              <a:schemeClr val="tx1"/>
            </a:solidFill>
            <a:latin typeface="Arial Narrow" panose="020B0606020202030204" pitchFamily="34" charset="0"/>
          </a:endParaRPr>
        </a:p>
      </dsp:txBody>
      <dsp:txXfrm>
        <a:off x="3864187" y="2120127"/>
        <a:ext cx="1483832" cy="703840"/>
      </dsp:txXfrm>
    </dsp:sp>
    <dsp:sp modelId="{7B47C8A1-0D19-446A-A6FC-6F92C0088465}">
      <dsp:nvSpPr>
        <dsp:cNvPr id="0" name=""/>
        <dsp:cNvSpPr/>
      </dsp:nvSpPr>
      <dsp:spPr>
        <a:xfrm>
          <a:off x="4686649" y="591557"/>
          <a:ext cx="1559984" cy="779992"/>
        </a:xfrm>
        <a:prstGeom prst="roundRect">
          <a:avLst/>
        </a:prstGeom>
        <a:solidFill>
          <a:srgbClr val="CCE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C" sz="1800" kern="1200" dirty="0" smtClean="0">
              <a:solidFill>
                <a:schemeClr val="tx1"/>
              </a:solidFill>
              <a:latin typeface="Arial Narrow" panose="020B0606020202030204" pitchFamily="34" charset="0"/>
            </a:rPr>
            <a:t>Preparatoria Niños:101 </a:t>
          </a:r>
          <a:endParaRPr lang="es-EC" sz="1800" kern="1200" dirty="0">
            <a:solidFill>
              <a:schemeClr val="tx1"/>
            </a:solidFill>
            <a:latin typeface="Arial Narrow" panose="020B0606020202030204" pitchFamily="34" charset="0"/>
          </a:endParaRPr>
        </a:p>
      </dsp:txBody>
      <dsp:txXfrm>
        <a:off x="4724725" y="629633"/>
        <a:ext cx="1483832" cy="7038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09C1E3-BB95-41E8-AA21-3B796A4E5E2C}">
      <dsp:nvSpPr>
        <dsp:cNvPr id="0" name=""/>
        <dsp:cNvSpPr/>
      </dsp:nvSpPr>
      <dsp:spPr>
        <a:xfrm>
          <a:off x="2631748" y="287270"/>
          <a:ext cx="2182247" cy="2182247"/>
        </a:xfrm>
        <a:prstGeom prst="pieWedge">
          <a:avLst/>
        </a:prstGeom>
        <a:solidFill>
          <a:srgbClr val="CCE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S" sz="1800" b="0" kern="1200" dirty="0" smtClean="0">
              <a:solidFill>
                <a:schemeClr val="tx1"/>
              </a:solidFill>
              <a:latin typeface="Arial Narrow" panose="020B0606020202030204" pitchFamily="34" charset="0"/>
              <a:cs typeface="Arial" panose="020B0604020202020204" pitchFamily="34" charset="0"/>
            </a:rPr>
            <a:t>26 niños </a:t>
          </a:r>
        </a:p>
        <a:p>
          <a:pPr lvl="0" algn="ctr" defTabSz="800100">
            <a:lnSpc>
              <a:spcPct val="90000"/>
            </a:lnSpc>
            <a:spcBef>
              <a:spcPct val="0"/>
            </a:spcBef>
            <a:spcAft>
              <a:spcPct val="35000"/>
            </a:spcAft>
          </a:pPr>
          <a:r>
            <a:rPr lang="es-ES" sz="1800" b="0" kern="1200" dirty="0" smtClean="0">
              <a:solidFill>
                <a:schemeClr val="tx1"/>
              </a:solidFill>
              <a:latin typeface="Arial Narrow" panose="020B0606020202030204" pitchFamily="34" charset="0"/>
              <a:cs typeface="Arial" panose="020B0604020202020204" pitchFamily="34" charset="0"/>
            </a:rPr>
            <a:t>Aula "A"</a:t>
          </a:r>
        </a:p>
        <a:p>
          <a:pPr lvl="0" algn="ctr" defTabSz="800100">
            <a:lnSpc>
              <a:spcPct val="90000"/>
            </a:lnSpc>
            <a:spcBef>
              <a:spcPct val="0"/>
            </a:spcBef>
            <a:spcAft>
              <a:spcPct val="35000"/>
            </a:spcAft>
          </a:pPr>
          <a:endParaRPr lang="es-ES" sz="1800" b="0" kern="1200" dirty="0" smtClean="0">
            <a:solidFill>
              <a:schemeClr val="tx1"/>
            </a:solidFill>
            <a:latin typeface="Arial Narrow" panose="020B0606020202030204" pitchFamily="34" charset="0"/>
            <a:cs typeface="Arial" panose="020B0604020202020204" pitchFamily="34" charset="0"/>
          </a:endParaRPr>
        </a:p>
        <a:p>
          <a:pPr lvl="0" algn="ctr" defTabSz="800100">
            <a:lnSpc>
              <a:spcPct val="90000"/>
            </a:lnSpc>
            <a:spcBef>
              <a:spcPct val="0"/>
            </a:spcBef>
            <a:spcAft>
              <a:spcPct val="35000"/>
            </a:spcAft>
          </a:pPr>
          <a:endParaRPr lang="es-ES" sz="1800" b="0" kern="1200" dirty="0" smtClean="0">
            <a:solidFill>
              <a:schemeClr val="tx1"/>
            </a:solidFill>
            <a:latin typeface="Arial Narrow" panose="020B0606020202030204" pitchFamily="34" charset="0"/>
            <a:cs typeface="Arial" panose="020B0604020202020204" pitchFamily="34" charset="0"/>
          </a:endParaRPr>
        </a:p>
        <a:p>
          <a:pPr lvl="0" algn="ctr" defTabSz="800100">
            <a:lnSpc>
              <a:spcPct val="90000"/>
            </a:lnSpc>
            <a:spcBef>
              <a:spcPct val="0"/>
            </a:spcBef>
            <a:spcAft>
              <a:spcPct val="35000"/>
            </a:spcAft>
          </a:pPr>
          <a:endParaRPr lang="es-ES" sz="1800" b="1" kern="1200" dirty="0">
            <a:solidFill>
              <a:schemeClr val="tx1"/>
            </a:solidFill>
            <a:latin typeface="Arial Narrow" panose="020B0606020202030204" pitchFamily="34" charset="0"/>
            <a:cs typeface="Arial" panose="020B0604020202020204" pitchFamily="34" charset="0"/>
          </a:endParaRPr>
        </a:p>
      </dsp:txBody>
      <dsp:txXfrm>
        <a:off x="3270913" y="926435"/>
        <a:ext cx="1543082" cy="1543082"/>
      </dsp:txXfrm>
    </dsp:sp>
    <dsp:sp modelId="{F1812975-1EC0-4E39-A59B-F86146DAA2E4}">
      <dsp:nvSpPr>
        <dsp:cNvPr id="0" name=""/>
        <dsp:cNvSpPr/>
      </dsp:nvSpPr>
      <dsp:spPr>
        <a:xfrm rot="5400000">
          <a:off x="4914792" y="287270"/>
          <a:ext cx="2182247" cy="2182247"/>
        </a:xfrm>
        <a:prstGeom prst="pieWedge">
          <a:avLst/>
        </a:prstGeom>
        <a:solidFill>
          <a:srgbClr val="FFFF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S" sz="1800" b="0" kern="1200" dirty="0" smtClean="0">
              <a:solidFill>
                <a:schemeClr val="tx1"/>
              </a:solidFill>
              <a:latin typeface="Arial Narrow" panose="020B0606020202030204" pitchFamily="34" charset="0"/>
              <a:cs typeface="Arial" panose="020B0604020202020204" pitchFamily="34" charset="0"/>
            </a:rPr>
            <a:t>25 niños</a:t>
          </a:r>
        </a:p>
        <a:p>
          <a:pPr lvl="0" algn="ctr" defTabSz="800100">
            <a:lnSpc>
              <a:spcPct val="90000"/>
            </a:lnSpc>
            <a:spcBef>
              <a:spcPct val="0"/>
            </a:spcBef>
            <a:spcAft>
              <a:spcPct val="35000"/>
            </a:spcAft>
          </a:pPr>
          <a:r>
            <a:rPr lang="es-ES" sz="1800" b="0" kern="1200" dirty="0" smtClean="0">
              <a:solidFill>
                <a:schemeClr val="tx1"/>
              </a:solidFill>
              <a:latin typeface="Arial Narrow" panose="020B0606020202030204" pitchFamily="34" charset="0"/>
              <a:cs typeface="Arial" panose="020B0604020202020204" pitchFamily="34" charset="0"/>
            </a:rPr>
            <a:t> Aula "B"</a:t>
          </a:r>
        </a:p>
        <a:p>
          <a:pPr lvl="0" algn="ctr" defTabSz="800100">
            <a:lnSpc>
              <a:spcPct val="90000"/>
            </a:lnSpc>
            <a:spcBef>
              <a:spcPct val="0"/>
            </a:spcBef>
            <a:spcAft>
              <a:spcPct val="35000"/>
            </a:spcAft>
          </a:pPr>
          <a:endParaRPr lang="es-ES" sz="1800" b="0" kern="1200" dirty="0" smtClean="0">
            <a:solidFill>
              <a:schemeClr val="tx1"/>
            </a:solidFill>
            <a:latin typeface="Arial Narrow" panose="020B0606020202030204" pitchFamily="34" charset="0"/>
            <a:cs typeface="Arial" panose="020B0604020202020204" pitchFamily="34" charset="0"/>
          </a:endParaRPr>
        </a:p>
        <a:p>
          <a:pPr lvl="0" algn="ctr" defTabSz="800100">
            <a:lnSpc>
              <a:spcPct val="90000"/>
            </a:lnSpc>
            <a:spcBef>
              <a:spcPct val="0"/>
            </a:spcBef>
            <a:spcAft>
              <a:spcPct val="35000"/>
            </a:spcAft>
          </a:pPr>
          <a:endParaRPr lang="es-ES" sz="1800" b="0" kern="1200" dirty="0" smtClean="0">
            <a:solidFill>
              <a:schemeClr val="tx1"/>
            </a:solidFill>
            <a:latin typeface="Arial Narrow" panose="020B0606020202030204" pitchFamily="34" charset="0"/>
            <a:cs typeface="Arial" panose="020B0604020202020204" pitchFamily="34" charset="0"/>
          </a:endParaRPr>
        </a:p>
        <a:p>
          <a:pPr lvl="0" algn="ctr" defTabSz="800100">
            <a:lnSpc>
              <a:spcPct val="90000"/>
            </a:lnSpc>
            <a:spcBef>
              <a:spcPct val="0"/>
            </a:spcBef>
            <a:spcAft>
              <a:spcPct val="35000"/>
            </a:spcAft>
          </a:pPr>
          <a:endParaRPr lang="es-ES" sz="1800" b="1" kern="1200" dirty="0">
            <a:solidFill>
              <a:schemeClr val="tx1"/>
            </a:solidFill>
            <a:latin typeface="Arial Narrow" panose="020B0606020202030204" pitchFamily="34" charset="0"/>
            <a:cs typeface="Arial" panose="020B0604020202020204" pitchFamily="34" charset="0"/>
          </a:endParaRPr>
        </a:p>
      </dsp:txBody>
      <dsp:txXfrm rot="-5400000">
        <a:off x="4914792" y="926435"/>
        <a:ext cx="1543082" cy="1543082"/>
      </dsp:txXfrm>
    </dsp:sp>
    <dsp:sp modelId="{47B24428-9795-4D6C-9F45-CE5B665F3608}">
      <dsp:nvSpPr>
        <dsp:cNvPr id="0" name=""/>
        <dsp:cNvSpPr/>
      </dsp:nvSpPr>
      <dsp:spPr>
        <a:xfrm rot="10800000">
          <a:off x="4914792" y="2570314"/>
          <a:ext cx="2182247" cy="2182247"/>
        </a:xfrm>
        <a:prstGeom prst="pieWedge">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s-ES" sz="1800" b="1" kern="1200" dirty="0" smtClean="0">
            <a:solidFill>
              <a:schemeClr val="tx1"/>
            </a:solidFill>
            <a:latin typeface="Arial Narrow" panose="020B0606020202030204" pitchFamily="34" charset="0"/>
            <a:cs typeface="Arial" panose="020B0604020202020204" pitchFamily="34" charset="0"/>
          </a:endParaRPr>
        </a:p>
        <a:p>
          <a:pPr lvl="0" algn="ctr" defTabSz="800100">
            <a:lnSpc>
              <a:spcPct val="90000"/>
            </a:lnSpc>
            <a:spcBef>
              <a:spcPct val="0"/>
            </a:spcBef>
            <a:spcAft>
              <a:spcPct val="35000"/>
            </a:spcAft>
          </a:pPr>
          <a:r>
            <a:rPr lang="es-ES" sz="1800" b="0" kern="1200" dirty="0" smtClean="0">
              <a:solidFill>
                <a:schemeClr val="tx1"/>
              </a:solidFill>
              <a:latin typeface="Arial Narrow" panose="020B0606020202030204" pitchFamily="34" charset="0"/>
              <a:cs typeface="Arial" panose="020B0604020202020204" pitchFamily="34" charset="0"/>
            </a:rPr>
            <a:t>25 niños </a:t>
          </a:r>
        </a:p>
        <a:p>
          <a:pPr lvl="0" algn="ctr" defTabSz="800100">
            <a:lnSpc>
              <a:spcPct val="90000"/>
            </a:lnSpc>
            <a:spcBef>
              <a:spcPct val="0"/>
            </a:spcBef>
            <a:spcAft>
              <a:spcPct val="35000"/>
            </a:spcAft>
          </a:pPr>
          <a:r>
            <a:rPr lang="es-ES" sz="1800" b="0" kern="1200" dirty="0" smtClean="0">
              <a:solidFill>
                <a:schemeClr val="tx1"/>
              </a:solidFill>
              <a:latin typeface="Arial Narrow" panose="020B0606020202030204" pitchFamily="34" charset="0"/>
              <a:cs typeface="Arial" panose="020B0604020202020204" pitchFamily="34" charset="0"/>
            </a:rPr>
            <a:t>Aula "B"</a:t>
          </a:r>
          <a:endParaRPr lang="es-ES" sz="1800" b="0" kern="1200" dirty="0">
            <a:solidFill>
              <a:schemeClr val="tx1"/>
            </a:solidFill>
            <a:latin typeface="Arial Narrow" panose="020B0606020202030204" pitchFamily="34" charset="0"/>
            <a:cs typeface="Arial" panose="020B0604020202020204" pitchFamily="34" charset="0"/>
          </a:endParaRPr>
        </a:p>
      </dsp:txBody>
      <dsp:txXfrm rot="10800000">
        <a:off x="4914792" y="2570314"/>
        <a:ext cx="1543082" cy="1543082"/>
      </dsp:txXfrm>
    </dsp:sp>
    <dsp:sp modelId="{5349CE25-6A75-4933-86D7-BAC4D1F8F8A9}">
      <dsp:nvSpPr>
        <dsp:cNvPr id="0" name=""/>
        <dsp:cNvSpPr/>
      </dsp:nvSpPr>
      <dsp:spPr>
        <a:xfrm rot="16200000">
          <a:off x="2631748" y="2570314"/>
          <a:ext cx="2182247" cy="2182247"/>
        </a:xfrm>
        <a:prstGeom prst="pieWedge">
          <a:avLst/>
        </a:prstGeom>
        <a:solidFill>
          <a:srgbClr val="99FF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endParaRPr lang="es-ES" sz="1800" b="1" kern="1200" dirty="0" smtClean="0">
            <a:solidFill>
              <a:schemeClr val="tx1"/>
            </a:solidFill>
            <a:latin typeface="Arial Narrow" panose="020B0606020202030204" pitchFamily="34" charset="0"/>
            <a:cs typeface="Arial" panose="020B0604020202020204" pitchFamily="34" charset="0"/>
          </a:endParaRPr>
        </a:p>
        <a:p>
          <a:pPr lvl="0" algn="ctr" defTabSz="800100">
            <a:lnSpc>
              <a:spcPct val="90000"/>
            </a:lnSpc>
            <a:spcBef>
              <a:spcPct val="0"/>
            </a:spcBef>
            <a:spcAft>
              <a:spcPct val="35000"/>
            </a:spcAft>
          </a:pPr>
          <a:r>
            <a:rPr lang="es-ES" sz="1800" b="0" kern="1200" dirty="0" smtClean="0">
              <a:solidFill>
                <a:schemeClr val="tx1"/>
              </a:solidFill>
              <a:latin typeface="Arial Narrow" panose="020B0606020202030204" pitchFamily="34" charset="0"/>
              <a:cs typeface="Arial" panose="020B0604020202020204" pitchFamily="34" charset="0"/>
            </a:rPr>
            <a:t>25 niños</a:t>
          </a:r>
        </a:p>
        <a:p>
          <a:pPr lvl="0" algn="ctr" defTabSz="800100">
            <a:lnSpc>
              <a:spcPct val="90000"/>
            </a:lnSpc>
            <a:spcBef>
              <a:spcPct val="0"/>
            </a:spcBef>
            <a:spcAft>
              <a:spcPct val="35000"/>
            </a:spcAft>
          </a:pPr>
          <a:r>
            <a:rPr lang="es-ES" sz="1800" b="0" kern="1200" dirty="0" smtClean="0">
              <a:solidFill>
                <a:schemeClr val="tx1"/>
              </a:solidFill>
              <a:latin typeface="Arial Narrow" panose="020B0606020202030204" pitchFamily="34" charset="0"/>
              <a:cs typeface="Arial" panose="020B0604020202020204" pitchFamily="34" charset="0"/>
            </a:rPr>
            <a:t>Aula "A"</a:t>
          </a:r>
          <a:endParaRPr lang="es-ES" sz="1800" b="0" kern="1200" dirty="0">
            <a:solidFill>
              <a:schemeClr val="tx1"/>
            </a:solidFill>
            <a:latin typeface="Arial Narrow" panose="020B0606020202030204" pitchFamily="34" charset="0"/>
            <a:cs typeface="Arial" panose="020B0604020202020204" pitchFamily="34" charset="0"/>
          </a:endParaRPr>
        </a:p>
      </dsp:txBody>
      <dsp:txXfrm rot="5400000">
        <a:off x="3270913" y="2570314"/>
        <a:ext cx="1543082" cy="1543082"/>
      </dsp:txXfrm>
    </dsp:sp>
    <dsp:sp modelId="{269F032B-60DB-48ED-BBCB-A4CE5B225DF8}">
      <dsp:nvSpPr>
        <dsp:cNvPr id="0" name=""/>
        <dsp:cNvSpPr/>
      </dsp:nvSpPr>
      <dsp:spPr>
        <a:xfrm>
          <a:off x="4487667" y="2066331"/>
          <a:ext cx="753454" cy="655178"/>
        </a:xfrm>
        <a:prstGeom prst="circular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A98AC9-DC81-441C-90C2-03387438A442}">
      <dsp:nvSpPr>
        <dsp:cNvPr id="0" name=""/>
        <dsp:cNvSpPr/>
      </dsp:nvSpPr>
      <dsp:spPr>
        <a:xfrm rot="10800000">
          <a:off x="4487667" y="2318322"/>
          <a:ext cx="753454" cy="655178"/>
        </a:xfrm>
        <a:prstGeom prst="circular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8114F6-570B-49DD-BF3E-354ADE0EADBA}">
      <dsp:nvSpPr>
        <dsp:cNvPr id="0" name=""/>
        <dsp:cNvSpPr/>
      </dsp:nvSpPr>
      <dsp:spPr>
        <a:xfrm rot="5400000">
          <a:off x="1458384" y="1430255"/>
          <a:ext cx="1088990" cy="858682"/>
        </a:xfrm>
        <a:prstGeom prst="bentUpArrow">
          <a:avLst>
            <a:gd name="adj1" fmla="val 32840"/>
            <a:gd name="adj2" fmla="val 25000"/>
            <a:gd name="adj3" fmla="val 35780"/>
          </a:avLst>
        </a:prstGeom>
        <a:solidFill>
          <a:schemeClr val="accent4">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293486-580D-4A49-9A72-56EEB66CD9D3}">
      <dsp:nvSpPr>
        <dsp:cNvPr id="0" name=""/>
        <dsp:cNvSpPr/>
      </dsp:nvSpPr>
      <dsp:spPr>
        <a:xfrm>
          <a:off x="1352115" y="32833"/>
          <a:ext cx="1833219" cy="1283194"/>
        </a:xfrm>
        <a:prstGeom prst="roundRect">
          <a:avLst>
            <a:gd name="adj" fmla="val 166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MX" sz="1800" kern="1200" dirty="0" smtClean="0">
              <a:solidFill>
                <a:schemeClr val="tx1"/>
              </a:solidFill>
              <a:latin typeface="Arial Narrow" panose="020B0606020202030204" pitchFamily="34" charset="0"/>
            </a:rPr>
            <a:t>(CADAH 2015)</a:t>
          </a:r>
          <a:endParaRPr lang="es-ES" sz="1800" kern="1200" dirty="0">
            <a:solidFill>
              <a:schemeClr val="tx1"/>
            </a:solidFill>
            <a:latin typeface="Arial Narrow" panose="020B0606020202030204" pitchFamily="34" charset="0"/>
          </a:endParaRPr>
        </a:p>
      </dsp:txBody>
      <dsp:txXfrm>
        <a:off x="1414767" y="95485"/>
        <a:ext cx="1707915" cy="1157890"/>
      </dsp:txXfrm>
    </dsp:sp>
    <dsp:sp modelId="{4739737F-9AA3-4399-AD07-F16FF452D4AA}">
      <dsp:nvSpPr>
        <dsp:cNvPr id="0" name=""/>
        <dsp:cNvSpPr/>
      </dsp:nvSpPr>
      <dsp:spPr>
        <a:xfrm>
          <a:off x="3473103" y="115067"/>
          <a:ext cx="2292518" cy="1037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s-EC" sz="1800" kern="1200" dirty="0" smtClean="0">
              <a:solidFill>
                <a:schemeClr val="tx1"/>
              </a:solidFill>
              <a:latin typeface="Arial Narrow" panose="020B0606020202030204" pitchFamily="34" charset="0"/>
            </a:rPr>
            <a:t>Problemática en el neurodesarrollo afectando a un 5%-10% a la población infantil.</a:t>
          </a:r>
          <a:endParaRPr lang="es-ES" sz="1800" kern="1200" dirty="0">
            <a:solidFill>
              <a:schemeClr val="tx1"/>
            </a:solidFill>
            <a:latin typeface="Arial Narrow" panose="020B0606020202030204" pitchFamily="34" charset="0"/>
          </a:endParaRPr>
        </a:p>
        <a:p>
          <a:pPr marL="171450" lvl="1" indent="-171450" algn="l" defTabSz="800100">
            <a:lnSpc>
              <a:spcPct val="90000"/>
            </a:lnSpc>
            <a:spcBef>
              <a:spcPct val="0"/>
            </a:spcBef>
            <a:spcAft>
              <a:spcPct val="15000"/>
            </a:spcAft>
            <a:buChar char="••"/>
          </a:pPr>
          <a:endParaRPr lang="es-ES" sz="1800" kern="1200" dirty="0">
            <a:solidFill>
              <a:schemeClr val="tx1"/>
            </a:solidFill>
            <a:latin typeface="Arial Narrow" panose="020B0606020202030204" pitchFamily="34" charset="0"/>
          </a:endParaRPr>
        </a:p>
      </dsp:txBody>
      <dsp:txXfrm>
        <a:off x="3473103" y="115067"/>
        <a:ext cx="2292518" cy="1037134"/>
      </dsp:txXfrm>
    </dsp:sp>
    <dsp:sp modelId="{D7FF3275-21A4-4EC7-98B2-79CE375EAFE4}">
      <dsp:nvSpPr>
        <dsp:cNvPr id="0" name=""/>
        <dsp:cNvSpPr/>
      </dsp:nvSpPr>
      <dsp:spPr>
        <a:xfrm rot="5400000">
          <a:off x="2950357" y="2822486"/>
          <a:ext cx="1088990" cy="972890"/>
        </a:xfrm>
        <a:prstGeom prst="bentUpArrow">
          <a:avLst>
            <a:gd name="adj1" fmla="val 32840"/>
            <a:gd name="adj2" fmla="val 25000"/>
            <a:gd name="adj3" fmla="val 35780"/>
          </a:avLst>
        </a:prstGeom>
        <a:solidFill>
          <a:schemeClr val="accent4">
            <a:tint val="50000"/>
            <a:hueOff val="5749951"/>
            <a:satOff val="-31524"/>
            <a:lumOff val="34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D7C5D5-13E5-46A6-BA07-0C2AA247321E}">
      <dsp:nvSpPr>
        <dsp:cNvPr id="0" name=""/>
        <dsp:cNvSpPr/>
      </dsp:nvSpPr>
      <dsp:spPr>
        <a:xfrm>
          <a:off x="2502375" y="1466687"/>
          <a:ext cx="1833219" cy="1283194"/>
        </a:xfrm>
        <a:prstGeom prst="roundRect">
          <a:avLst>
            <a:gd name="adj" fmla="val 16670"/>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latin typeface="Arial Narrow" panose="020B0606020202030204" pitchFamily="34" charset="0"/>
            </a:rPr>
            <a:t>Diferentes síntomas en edades tempranas.</a:t>
          </a:r>
          <a:endParaRPr lang="es-ES" sz="1800" kern="1200" dirty="0">
            <a:solidFill>
              <a:schemeClr val="tx1"/>
            </a:solidFill>
            <a:latin typeface="Arial Narrow" panose="020B0606020202030204" pitchFamily="34" charset="0"/>
          </a:endParaRPr>
        </a:p>
      </dsp:txBody>
      <dsp:txXfrm>
        <a:off x="2565027" y="1529339"/>
        <a:ext cx="1707915" cy="1157890"/>
      </dsp:txXfrm>
    </dsp:sp>
    <dsp:sp modelId="{309FD85C-D274-461B-AE0E-18EBD6056651}">
      <dsp:nvSpPr>
        <dsp:cNvPr id="0" name=""/>
        <dsp:cNvSpPr/>
      </dsp:nvSpPr>
      <dsp:spPr>
        <a:xfrm>
          <a:off x="4626718" y="1581482"/>
          <a:ext cx="2912707" cy="1037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s-EC" sz="1800" kern="1200" dirty="0" smtClean="0">
              <a:solidFill>
                <a:schemeClr val="tx1"/>
              </a:solidFill>
              <a:latin typeface="Arial Narrow" panose="020B0606020202030204" pitchFamily="34" charset="0"/>
            </a:rPr>
            <a:t>Tienen problemas psicosociales, académicos y psicoemocionales</a:t>
          </a:r>
          <a:endParaRPr lang="es-ES" sz="1800" kern="1200" dirty="0">
            <a:solidFill>
              <a:schemeClr val="tx1"/>
            </a:solidFill>
            <a:latin typeface="Arial Narrow" panose="020B0606020202030204" pitchFamily="34" charset="0"/>
          </a:endParaRPr>
        </a:p>
      </dsp:txBody>
      <dsp:txXfrm>
        <a:off x="4626718" y="1581482"/>
        <a:ext cx="2912707" cy="1037134"/>
      </dsp:txXfrm>
    </dsp:sp>
    <dsp:sp modelId="{BF9AD75B-C974-4BFA-A862-EE8525FA46DA}">
      <dsp:nvSpPr>
        <dsp:cNvPr id="0" name=""/>
        <dsp:cNvSpPr/>
      </dsp:nvSpPr>
      <dsp:spPr>
        <a:xfrm rot="5400000">
          <a:off x="4793373" y="4194460"/>
          <a:ext cx="1088990" cy="1239777"/>
        </a:xfrm>
        <a:prstGeom prst="bentUpArrow">
          <a:avLst>
            <a:gd name="adj1" fmla="val 32840"/>
            <a:gd name="adj2" fmla="val 25000"/>
            <a:gd name="adj3" fmla="val 35780"/>
          </a:avLst>
        </a:prstGeom>
        <a:solidFill>
          <a:schemeClr val="accent4">
            <a:tint val="50000"/>
            <a:hueOff val="11499901"/>
            <a:satOff val="-63047"/>
            <a:lumOff val="68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B5A6F1-9281-40BB-949A-BFAF6F53DF08}">
      <dsp:nvSpPr>
        <dsp:cNvPr id="0" name=""/>
        <dsp:cNvSpPr/>
      </dsp:nvSpPr>
      <dsp:spPr>
        <a:xfrm>
          <a:off x="4053102" y="2946403"/>
          <a:ext cx="1833219" cy="1283194"/>
        </a:xfrm>
        <a:prstGeom prst="roundRect">
          <a:avLst>
            <a:gd name="adj" fmla="val 16670"/>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latin typeface="Arial Narrow" panose="020B0606020202030204" pitchFamily="34" charset="0"/>
            </a:rPr>
            <a:t>Ministerio de Educación</a:t>
          </a:r>
          <a:endParaRPr lang="es-ES" sz="1800" kern="1200" dirty="0">
            <a:solidFill>
              <a:schemeClr val="tx1"/>
            </a:solidFill>
            <a:latin typeface="Arial Narrow" panose="020B0606020202030204" pitchFamily="34" charset="0"/>
          </a:endParaRPr>
        </a:p>
      </dsp:txBody>
      <dsp:txXfrm>
        <a:off x="4115754" y="3009055"/>
        <a:ext cx="1707915" cy="1157890"/>
      </dsp:txXfrm>
    </dsp:sp>
    <dsp:sp modelId="{F5E21FA2-75F7-4F3E-A9C7-4A3583F1264D}">
      <dsp:nvSpPr>
        <dsp:cNvPr id="0" name=""/>
        <dsp:cNvSpPr/>
      </dsp:nvSpPr>
      <dsp:spPr>
        <a:xfrm>
          <a:off x="6685623" y="3038116"/>
          <a:ext cx="1333309" cy="1037134"/>
        </a:xfrm>
        <a:prstGeom prst="rect">
          <a:avLst/>
        </a:prstGeom>
        <a:noFill/>
        <a:ln>
          <a:noFill/>
        </a:ln>
        <a:effectLst/>
      </dsp:spPr>
      <dsp:style>
        <a:lnRef idx="0">
          <a:scrgbClr r="0" g="0" b="0"/>
        </a:lnRef>
        <a:fillRef idx="0">
          <a:scrgbClr r="0" g="0" b="0"/>
        </a:fillRef>
        <a:effectRef idx="0">
          <a:scrgbClr r="0" g="0" b="0"/>
        </a:effectRef>
        <a:fontRef idx="minor"/>
      </dsp:style>
    </dsp:sp>
    <dsp:sp modelId="{9D7782C1-A085-4D5F-AE40-60BAA5E38282}">
      <dsp:nvSpPr>
        <dsp:cNvPr id="0" name=""/>
        <dsp:cNvSpPr/>
      </dsp:nvSpPr>
      <dsp:spPr>
        <a:xfrm>
          <a:off x="5797636" y="4372365"/>
          <a:ext cx="1833219" cy="1283194"/>
        </a:xfrm>
        <a:prstGeom prst="roundRect">
          <a:avLst>
            <a:gd name="adj" fmla="val 16670"/>
          </a:avLst>
        </a:prstGeom>
        <a:solidFill>
          <a:srgbClr val="FF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latin typeface="Arial Narrow" panose="020B0606020202030204" pitchFamily="34" charset="0"/>
            </a:rPr>
            <a:t>Investigaciones</a:t>
          </a:r>
          <a:r>
            <a:rPr lang="es-ES" sz="1800" kern="1200" baseline="0" dirty="0" smtClean="0">
              <a:solidFill>
                <a:schemeClr val="tx1"/>
              </a:solidFill>
              <a:latin typeface="Arial Narrow" panose="020B0606020202030204" pitchFamily="34" charset="0"/>
            </a:rPr>
            <a:t> de la prevalencia</a:t>
          </a:r>
          <a:endParaRPr lang="es-ES" sz="1800" kern="1200" dirty="0">
            <a:solidFill>
              <a:schemeClr val="tx1"/>
            </a:solidFill>
            <a:latin typeface="Arial Narrow" panose="020B0606020202030204" pitchFamily="34" charset="0"/>
          </a:endParaRPr>
        </a:p>
      </dsp:txBody>
      <dsp:txXfrm>
        <a:off x="5860288" y="4435017"/>
        <a:ext cx="1707915" cy="1157890"/>
      </dsp:txXfrm>
    </dsp:sp>
    <dsp:sp modelId="{165D3B3A-4808-4EC3-9DB2-B88D015D57E3}">
      <dsp:nvSpPr>
        <dsp:cNvPr id="0" name=""/>
        <dsp:cNvSpPr/>
      </dsp:nvSpPr>
      <dsp:spPr>
        <a:xfrm>
          <a:off x="7766500" y="4540312"/>
          <a:ext cx="2708004" cy="1037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s-EC" sz="1800" kern="1200" dirty="0" smtClean="0"/>
            <a:t>Las investigaciones concluyen que la docente tendrá 1 a 2 niños con TDAH en el aula.</a:t>
          </a:r>
          <a:endParaRPr lang="es-ES" sz="1800" kern="1200" dirty="0">
            <a:solidFill>
              <a:schemeClr val="tx1"/>
            </a:solidFill>
            <a:latin typeface="Arial Narrow" panose="020B0606020202030204" pitchFamily="34" charset="0"/>
          </a:endParaRPr>
        </a:p>
      </dsp:txBody>
      <dsp:txXfrm>
        <a:off x="7766500" y="4540312"/>
        <a:ext cx="2708004" cy="10371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4459F-64F3-4047-BE10-BEE32C0CE34B}">
      <dsp:nvSpPr>
        <dsp:cNvPr id="0" name=""/>
        <dsp:cNvSpPr/>
      </dsp:nvSpPr>
      <dsp:spPr>
        <a:xfrm>
          <a:off x="3208167" y="-6793"/>
          <a:ext cx="6026594" cy="6026594"/>
        </a:xfrm>
        <a:prstGeom prst="circularArrow">
          <a:avLst>
            <a:gd name="adj1" fmla="val 5274"/>
            <a:gd name="adj2" fmla="val 312630"/>
            <a:gd name="adj3" fmla="val 14191184"/>
            <a:gd name="adj4" fmla="val 17148672"/>
            <a:gd name="adj5" fmla="val 547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B84DEA-CC71-469B-976A-62957CA5F628}">
      <dsp:nvSpPr>
        <dsp:cNvPr id="0" name=""/>
        <dsp:cNvSpPr/>
      </dsp:nvSpPr>
      <dsp:spPr>
        <a:xfrm>
          <a:off x="5051902" y="0"/>
          <a:ext cx="2339124" cy="1169562"/>
        </a:xfrm>
        <a:prstGeom prst="roundRect">
          <a:avLst/>
        </a:prstGeom>
        <a:solidFill>
          <a:srgbClr val="FF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latin typeface="Arial Narrow" panose="020B0606020202030204" pitchFamily="34" charset="0"/>
            </a:rPr>
            <a:t>Planteada 1979</a:t>
          </a:r>
          <a:endParaRPr lang="es-ES" sz="1800" kern="1200" dirty="0">
            <a:solidFill>
              <a:schemeClr val="tx1"/>
            </a:solidFill>
            <a:latin typeface="Arial Narrow" panose="020B0606020202030204" pitchFamily="34" charset="0"/>
          </a:endParaRPr>
        </a:p>
      </dsp:txBody>
      <dsp:txXfrm>
        <a:off x="5108995" y="57093"/>
        <a:ext cx="2224938" cy="1055376"/>
      </dsp:txXfrm>
    </dsp:sp>
    <dsp:sp modelId="{F3E96F89-76DF-4D5D-93A9-302C3FA67B91}">
      <dsp:nvSpPr>
        <dsp:cNvPr id="0" name=""/>
        <dsp:cNvSpPr/>
      </dsp:nvSpPr>
      <dsp:spPr>
        <a:xfrm>
          <a:off x="8044965" y="1265115"/>
          <a:ext cx="2339124" cy="1169562"/>
        </a:xfrm>
        <a:prstGeom prst="round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latin typeface="Arial Narrow" panose="020B0606020202030204" pitchFamily="34" charset="0"/>
            </a:rPr>
            <a:t>Explica</a:t>
          </a:r>
          <a:r>
            <a:rPr lang="es-ES" sz="1800" kern="1200" baseline="0" dirty="0" smtClean="0">
              <a:solidFill>
                <a:schemeClr val="tx1"/>
              </a:solidFill>
              <a:latin typeface="Arial Narrow" panose="020B0606020202030204" pitchFamily="34" charset="0"/>
            </a:rPr>
            <a:t> los contextos y procesos del desarrollo humano </a:t>
          </a:r>
          <a:endParaRPr lang="es-ES" sz="1800" kern="1200" dirty="0">
            <a:solidFill>
              <a:schemeClr val="tx1"/>
            </a:solidFill>
            <a:latin typeface="Arial Narrow" panose="020B0606020202030204" pitchFamily="34" charset="0"/>
          </a:endParaRPr>
        </a:p>
      </dsp:txBody>
      <dsp:txXfrm>
        <a:off x="8102058" y="1322208"/>
        <a:ext cx="2224938" cy="1055376"/>
      </dsp:txXfrm>
    </dsp:sp>
    <dsp:sp modelId="{549D0419-684F-4AA1-886A-3531F8C39D71}">
      <dsp:nvSpPr>
        <dsp:cNvPr id="0" name=""/>
        <dsp:cNvSpPr/>
      </dsp:nvSpPr>
      <dsp:spPr>
        <a:xfrm>
          <a:off x="8099369" y="3609441"/>
          <a:ext cx="2339124" cy="1169562"/>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latin typeface="Arial Narrow" panose="020B0606020202030204" pitchFamily="34" charset="0"/>
            </a:rPr>
            <a:t>Integralidad del niño</a:t>
          </a:r>
          <a:endParaRPr lang="es-ES" sz="1800" kern="1200" dirty="0">
            <a:solidFill>
              <a:schemeClr val="tx1"/>
            </a:solidFill>
            <a:latin typeface="Arial Narrow" panose="020B0606020202030204" pitchFamily="34" charset="0"/>
          </a:endParaRPr>
        </a:p>
      </dsp:txBody>
      <dsp:txXfrm>
        <a:off x="8156462" y="3666534"/>
        <a:ext cx="2224938" cy="1055376"/>
      </dsp:txXfrm>
    </dsp:sp>
    <dsp:sp modelId="{6B21DF44-7F7B-4459-83CF-54A54B644880}">
      <dsp:nvSpPr>
        <dsp:cNvPr id="0" name=""/>
        <dsp:cNvSpPr/>
      </dsp:nvSpPr>
      <dsp:spPr>
        <a:xfrm>
          <a:off x="5051902" y="4893306"/>
          <a:ext cx="2339124" cy="1169562"/>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latin typeface="Arial Narrow" panose="020B0606020202030204" pitchFamily="34" charset="0"/>
            </a:rPr>
            <a:t>Importancia de los adultos significativos</a:t>
          </a:r>
          <a:endParaRPr lang="es-ES" sz="1800" kern="1200" dirty="0">
            <a:solidFill>
              <a:schemeClr val="tx1"/>
            </a:solidFill>
            <a:latin typeface="Arial Narrow" panose="020B0606020202030204" pitchFamily="34" charset="0"/>
          </a:endParaRPr>
        </a:p>
      </dsp:txBody>
      <dsp:txXfrm>
        <a:off x="5108995" y="4950399"/>
        <a:ext cx="2224938" cy="1055376"/>
      </dsp:txXfrm>
    </dsp:sp>
    <dsp:sp modelId="{24ED4600-FF02-4529-8AC6-F767D96C9670}">
      <dsp:nvSpPr>
        <dsp:cNvPr id="0" name=""/>
        <dsp:cNvSpPr/>
      </dsp:nvSpPr>
      <dsp:spPr>
        <a:xfrm>
          <a:off x="1659574" y="3609444"/>
          <a:ext cx="2339124" cy="1169562"/>
        </a:xfrm>
        <a:prstGeom prst="roundRect">
          <a:avLst/>
        </a:prstGeom>
        <a:solidFill>
          <a:srgbClr val="B7F5F7"/>
        </a:solidFill>
        <a:ln w="12700" cap="flat" cmpd="sng" algn="ctr">
          <a:solidFill>
            <a:srgbClr val="99CC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latin typeface="Arial Narrow" panose="020B0606020202030204" pitchFamily="34" charset="0"/>
            </a:rPr>
            <a:t>5 niveles de influencia ambiental sobre en niño</a:t>
          </a:r>
          <a:endParaRPr lang="es-ES" sz="1800" kern="1200" dirty="0">
            <a:solidFill>
              <a:schemeClr val="tx1"/>
            </a:solidFill>
            <a:latin typeface="Arial Narrow" panose="020B0606020202030204" pitchFamily="34" charset="0"/>
          </a:endParaRPr>
        </a:p>
      </dsp:txBody>
      <dsp:txXfrm>
        <a:off x="1716667" y="3666537"/>
        <a:ext cx="2224938" cy="1055376"/>
      </dsp:txXfrm>
    </dsp:sp>
    <dsp:sp modelId="{0434C302-D36F-4B87-880E-AE3AB4E76549}">
      <dsp:nvSpPr>
        <dsp:cNvPr id="0" name=""/>
        <dsp:cNvSpPr/>
      </dsp:nvSpPr>
      <dsp:spPr>
        <a:xfrm>
          <a:off x="1633810" y="1265113"/>
          <a:ext cx="2339124" cy="1169562"/>
        </a:xfrm>
        <a:prstGeom prst="round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latin typeface="Arial Narrow" panose="020B0606020202030204" pitchFamily="34" charset="0"/>
            </a:rPr>
            <a:t>Niveles que son bidireccionales y transaccional</a:t>
          </a:r>
          <a:endParaRPr lang="es-ES" sz="1800" kern="1200" dirty="0">
            <a:solidFill>
              <a:schemeClr val="tx1"/>
            </a:solidFill>
            <a:latin typeface="Arial Narrow" panose="020B0606020202030204" pitchFamily="34" charset="0"/>
          </a:endParaRPr>
        </a:p>
      </dsp:txBody>
      <dsp:txXfrm>
        <a:off x="1690903" y="1322206"/>
        <a:ext cx="2224938" cy="105537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7A07E8-0E10-443C-AA0E-B76465C03575}">
      <dsp:nvSpPr>
        <dsp:cNvPr id="0" name=""/>
        <dsp:cNvSpPr/>
      </dsp:nvSpPr>
      <dsp:spPr>
        <a:xfrm>
          <a:off x="2299362" y="591240"/>
          <a:ext cx="4916343" cy="4916343"/>
        </a:xfrm>
        <a:prstGeom prst="blockArc">
          <a:avLst>
            <a:gd name="adj1" fmla="val 13532427"/>
            <a:gd name="adj2" fmla="val 16222644"/>
            <a:gd name="adj3" fmla="val 3432"/>
          </a:avLst>
        </a:prstGeom>
        <a:solidFill>
          <a:srgbClr val="92D050"/>
        </a:solidFill>
        <a:ln>
          <a:noFill/>
        </a:ln>
        <a:effectLst/>
      </dsp:spPr>
      <dsp:style>
        <a:lnRef idx="0">
          <a:scrgbClr r="0" g="0" b="0"/>
        </a:lnRef>
        <a:fillRef idx="2">
          <a:scrgbClr r="0" g="0" b="0"/>
        </a:fillRef>
        <a:effectRef idx="1">
          <a:scrgbClr r="0" g="0" b="0"/>
        </a:effectRef>
        <a:fontRef idx="minor">
          <a:schemeClr val="dk1"/>
        </a:fontRef>
      </dsp:style>
    </dsp:sp>
    <dsp:sp modelId="{8F3F0187-44E6-4D93-8252-AC3B98E77AE0}">
      <dsp:nvSpPr>
        <dsp:cNvPr id="0" name=""/>
        <dsp:cNvSpPr/>
      </dsp:nvSpPr>
      <dsp:spPr>
        <a:xfrm>
          <a:off x="2315552" y="575201"/>
          <a:ext cx="4916343" cy="4916343"/>
        </a:xfrm>
        <a:prstGeom prst="blockArc">
          <a:avLst>
            <a:gd name="adj1" fmla="val 10800000"/>
            <a:gd name="adj2" fmla="val 13500000"/>
            <a:gd name="adj3" fmla="val 3432"/>
          </a:avLst>
        </a:prstGeom>
        <a:solidFill>
          <a:srgbClr val="92D050"/>
        </a:solidFill>
        <a:ln>
          <a:noFill/>
        </a:ln>
        <a:effectLst/>
      </dsp:spPr>
      <dsp:style>
        <a:lnRef idx="0">
          <a:scrgbClr r="0" g="0" b="0"/>
        </a:lnRef>
        <a:fillRef idx="2">
          <a:scrgbClr r="0" g="0" b="0"/>
        </a:fillRef>
        <a:effectRef idx="1">
          <a:scrgbClr r="0" g="0" b="0"/>
        </a:effectRef>
        <a:fontRef idx="minor">
          <a:schemeClr val="dk1"/>
        </a:fontRef>
      </dsp:style>
    </dsp:sp>
    <dsp:sp modelId="{203719F9-DAD2-460B-B007-AC5693DD4F35}">
      <dsp:nvSpPr>
        <dsp:cNvPr id="0" name=""/>
        <dsp:cNvSpPr/>
      </dsp:nvSpPr>
      <dsp:spPr>
        <a:xfrm>
          <a:off x="2315552" y="575201"/>
          <a:ext cx="4916343" cy="4916343"/>
        </a:xfrm>
        <a:prstGeom prst="blockArc">
          <a:avLst>
            <a:gd name="adj1" fmla="val 8100000"/>
            <a:gd name="adj2" fmla="val 10800000"/>
            <a:gd name="adj3" fmla="val 3432"/>
          </a:avLst>
        </a:prstGeom>
        <a:solidFill>
          <a:srgbClr val="92D050"/>
        </a:solidFill>
        <a:ln>
          <a:noFill/>
        </a:ln>
        <a:effectLst/>
      </dsp:spPr>
      <dsp:style>
        <a:lnRef idx="0">
          <a:scrgbClr r="0" g="0" b="0"/>
        </a:lnRef>
        <a:fillRef idx="2">
          <a:scrgbClr r="0" g="0" b="0"/>
        </a:fillRef>
        <a:effectRef idx="1">
          <a:scrgbClr r="0" g="0" b="0"/>
        </a:effectRef>
        <a:fontRef idx="minor">
          <a:schemeClr val="dk1"/>
        </a:fontRef>
      </dsp:style>
    </dsp:sp>
    <dsp:sp modelId="{1788539D-EE64-453A-94AF-12B3AC0C9981}">
      <dsp:nvSpPr>
        <dsp:cNvPr id="0" name=""/>
        <dsp:cNvSpPr/>
      </dsp:nvSpPr>
      <dsp:spPr>
        <a:xfrm>
          <a:off x="2315552" y="575201"/>
          <a:ext cx="4916343" cy="4916343"/>
        </a:xfrm>
        <a:prstGeom prst="blockArc">
          <a:avLst>
            <a:gd name="adj1" fmla="val 5400000"/>
            <a:gd name="adj2" fmla="val 8100000"/>
            <a:gd name="adj3" fmla="val 3432"/>
          </a:avLst>
        </a:prstGeom>
        <a:solidFill>
          <a:srgbClr val="92D050"/>
        </a:solidFill>
        <a:ln>
          <a:noFill/>
        </a:ln>
        <a:effectLst/>
      </dsp:spPr>
      <dsp:style>
        <a:lnRef idx="0">
          <a:scrgbClr r="0" g="0" b="0"/>
        </a:lnRef>
        <a:fillRef idx="2">
          <a:scrgbClr r="0" g="0" b="0"/>
        </a:fillRef>
        <a:effectRef idx="1">
          <a:scrgbClr r="0" g="0" b="0"/>
        </a:effectRef>
        <a:fontRef idx="minor">
          <a:schemeClr val="dk1"/>
        </a:fontRef>
      </dsp:style>
    </dsp:sp>
    <dsp:sp modelId="{54CDC574-7988-47BB-824E-9AA4891A1AA6}">
      <dsp:nvSpPr>
        <dsp:cNvPr id="0" name=""/>
        <dsp:cNvSpPr/>
      </dsp:nvSpPr>
      <dsp:spPr>
        <a:xfrm>
          <a:off x="2315552" y="575201"/>
          <a:ext cx="4916343" cy="4916343"/>
        </a:xfrm>
        <a:prstGeom prst="blockArc">
          <a:avLst>
            <a:gd name="adj1" fmla="val 2700000"/>
            <a:gd name="adj2" fmla="val 5400000"/>
            <a:gd name="adj3" fmla="val 3432"/>
          </a:avLst>
        </a:prstGeom>
        <a:solidFill>
          <a:srgbClr val="92D050"/>
        </a:solidFill>
        <a:ln>
          <a:noFill/>
        </a:ln>
        <a:effectLst/>
      </dsp:spPr>
      <dsp:style>
        <a:lnRef idx="0">
          <a:scrgbClr r="0" g="0" b="0"/>
        </a:lnRef>
        <a:fillRef idx="2">
          <a:scrgbClr r="0" g="0" b="0"/>
        </a:fillRef>
        <a:effectRef idx="1">
          <a:scrgbClr r="0" g="0" b="0"/>
        </a:effectRef>
        <a:fontRef idx="minor">
          <a:schemeClr val="dk1"/>
        </a:fontRef>
      </dsp:style>
    </dsp:sp>
    <dsp:sp modelId="{20E338A9-E037-49AE-AC88-D10FC536ACB4}">
      <dsp:nvSpPr>
        <dsp:cNvPr id="0" name=""/>
        <dsp:cNvSpPr/>
      </dsp:nvSpPr>
      <dsp:spPr>
        <a:xfrm>
          <a:off x="2315552" y="575201"/>
          <a:ext cx="4916343" cy="4916343"/>
        </a:xfrm>
        <a:prstGeom prst="blockArc">
          <a:avLst>
            <a:gd name="adj1" fmla="val 0"/>
            <a:gd name="adj2" fmla="val 2700000"/>
            <a:gd name="adj3" fmla="val 3432"/>
          </a:avLst>
        </a:prstGeom>
        <a:solidFill>
          <a:srgbClr val="92D050"/>
        </a:solidFill>
        <a:ln>
          <a:noFill/>
        </a:ln>
        <a:effectLst/>
      </dsp:spPr>
      <dsp:style>
        <a:lnRef idx="0">
          <a:scrgbClr r="0" g="0" b="0"/>
        </a:lnRef>
        <a:fillRef idx="2">
          <a:scrgbClr r="0" g="0" b="0"/>
        </a:fillRef>
        <a:effectRef idx="1">
          <a:scrgbClr r="0" g="0" b="0"/>
        </a:effectRef>
        <a:fontRef idx="minor">
          <a:schemeClr val="dk1"/>
        </a:fontRef>
      </dsp:style>
    </dsp:sp>
    <dsp:sp modelId="{609E78E4-3171-4DCF-8134-89C3ECA53B05}">
      <dsp:nvSpPr>
        <dsp:cNvPr id="0" name=""/>
        <dsp:cNvSpPr/>
      </dsp:nvSpPr>
      <dsp:spPr>
        <a:xfrm>
          <a:off x="2315558" y="580711"/>
          <a:ext cx="4916343" cy="4916343"/>
        </a:xfrm>
        <a:prstGeom prst="blockArc">
          <a:avLst>
            <a:gd name="adj1" fmla="val 18678800"/>
            <a:gd name="adj2" fmla="val 21592160"/>
            <a:gd name="adj3" fmla="val 3432"/>
          </a:avLst>
        </a:prstGeom>
        <a:solidFill>
          <a:srgbClr val="92D050"/>
        </a:solidFill>
        <a:ln>
          <a:noFill/>
        </a:ln>
        <a:effectLst/>
      </dsp:spPr>
      <dsp:style>
        <a:lnRef idx="0">
          <a:scrgbClr r="0" g="0" b="0"/>
        </a:lnRef>
        <a:fillRef idx="2">
          <a:scrgbClr r="0" g="0" b="0"/>
        </a:fillRef>
        <a:effectRef idx="1">
          <a:scrgbClr r="0" g="0" b="0"/>
        </a:effectRef>
        <a:fontRef idx="minor">
          <a:schemeClr val="dk1"/>
        </a:fontRef>
      </dsp:style>
    </dsp:sp>
    <dsp:sp modelId="{670A91E5-33C1-42B5-B6D8-4432D7339651}">
      <dsp:nvSpPr>
        <dsp:cNvPr id="0" name=""/>
        <dsp:cNvSpPr/>
      </dsp:nvSpPr>
      <dsp:spPr>
        <a:xfrm>
          <a:off x="2327641" y="591260"/>
          <a:ext cx="4916343" cy="4916343"/>
        </a:xfrm>
        <a:prstGeom prst="blockArc">
          <a:avLst>
            <a:gd name="adj1" fmla="val 16182404"/>
            <a:gd name="adj2" fmla="val 18655976"/>
            <a:gd name="adj3" fmla="val 3432"/>
          </a:avLst>
        </a:prstGeom>
        <a:solidFill>
          <a:srgbClr val="92D050"/>
        </a:solidFill>
        <a:ln>
          <a:noFill/>
        </a:ln>
        <a:effectLst/>
      </dsp:spPr>
      <dsp:style>
        <a:lnRef idx="0">
          <a:scrgbClr r="0" g="0" b="0"/>
        </a:lnRef>
        <a:fillRef idx="2">
          <a:scrgbClr r="0" g="0" b="0"/>
        </a:fillRef>
        <a:effectRef idx="1">
          <a:scrgbClr r="0" g="0" b="0"/>
        </a:effectRef>
        <a:fontRef idx="minor">
          <a:schemeClr val="dk1"/>
        </a:fontRef>
      </dsp:style>
    </dsp:sp>
    <dsp:sp modelId="{8F3ED472-D38F-4155-A32E-2675352FB55E}">
      <dsp:nvSpPr>
        <dsp:cNvPr id="0" name=""/>
        <dsp:cNvSpPr/>
      </dsp:nvSpPr>
      <dsp:spPr>
        <a:xfrm>
          <a:off x="3688909" y="2196545"/>
          <a:ext cx="2169628" cy="1673656"/>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b="1" kern="1200" dirty="0" smtClean="0">
              <a:effectLst/>
              <a:latin typeface="Arial Narrow" panose="020B0606020202030204" pitchFamily="34" charset="0"/>
            </a:rPr>
            <a:t>ÁREAS DE DESARROLLO INTEGRAL</a:t>
          </a:r>
          <a:endParaRPr lang="es-EC" sz="1800" b="1" kern="1200" dirty="0">
            <a:effectLst/>
            <a:latin typeface="Arial Narrow" panose="020B0606020202030204" pitchFamily="34" charset="0"/>
          </a:endParaRPr>
        </a:p>
      </dsp:txBody>
      <dsp:txXfrm>
        <a:off x="4006644" y="2441646"/>
        <a:ext cx="1534158" cy="1183454"/>
      </dsp:txXfrm>
    </dsp:sp>
    <dsp:sp modelId="{6FEB83DE-3768-487E-9B88-A8D4E999D1ED}">
      <dsp:nvSpPr>
        <dsp:cNvPr id="0" name=""/>
        <dsp:cNvSpPr/>
      </dsp:nvSpPr>
      <dsp:spPr>
        <a:xfrm>
          <a:off x="4133887" y="41901"/>
          <a:ext cx="1279120" cy="1183134"/>
        </a:xfrm>
        <a:prstGeom prst="ellipse">
          <a:avLst/>
        </a:prstGeom>
        <a:solidFill>
          <a:schemeClr val="accent2">
            <a:lumMod val="60000"/>
            <a:lumOff val="4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kern="1200" dirty="0" smtClean="0">
              <a:latin typeface="Arial Narrow" panose="020B0606020202030204" pitchFamily="34" charset="0"/>
            </a:rPr>
            <a:t>Área  sexual</a:t>
          </a:r>
          <a:endParaRPr lang="es-EC" sz="1800" kern="1200" dirty="0">
            <a:latin typeface="Arial Narrow" panose="020B0606020202030204" pitchFamily="34" charset="0"/>
          </a:endParaRPr>
        </a:p>
      </dsp:txBody>
      <dsp:txXfrm>
        <a:off x="4321210" y="215167"/>
        <a:ext cx="904474" cy="836602"/>
      </dsp:txXfrm>
    </dsp:sp>
    <dsp:sp modelId="{C4010CCD-D2A4-44C7-86C8-1FB739C5A592}">
      <dsp:nvSpPr>
        <dsp:cNvPr id="0" name=""/>
        <dsp:cNvSpPr/>
      </dsp:nvSpPr>
      <dsp:spPr>
        <a:xfrm>
          <a:off x="5709634" y="620727"/>
          <a:ext cx="1318157" cy="1206952"/>
        </a:xfrm>
        <a:prstGeom prst="ellipse">
          <a:avLst/>
        </a:prstGeom>
        <a:solidFill>
          <a:srgbClr val="FFFF0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kern="1200" dirty="0" smtClean="0">
              <a:latin typeface="Arial Narrow" panose="020B0606020202030204" pitchFamily="34" charset="0"/>
            </a:rPr>
            <a:t>Área  motor</a:t>
          </a:r>
          <a:endParaRPr lang="es-EC" sz="1800" kern="1200" dirty="0">
            <a:latin typeface="Arial Narrow" panose="020B0606020202030204" pitchFamily="34" charset="0"/>
          </a:endParaRPr>
        </a:p>
      </dsp:txBody>
      <dsp:txXfrm>
        <a:off x="5902674" y="797481"/>
        <a:ext cx="932077" cy="853444"/>
      </dsp:txXfrm>
    </dsp:sp>
    <dsp:sp modelId="{AD4D48DA-FA8E-46F3-93BD-C42FFE3CF1F0}">
      <dsp:nvSpPr>
        <dsp:cNvPr id="0" name=""/>
        <dsp:cNvSpPr/>
      </dsp:nvSpPr>
      <dsp:spPr>
        <a:xfrm>
          <a:off x="6512393" y="2443657"/>
          <a:ext cx="1354651" cy="1179432"/>
        </a:xfrm>
        <a:prstGeom prst="ellipse">
          <a:avLst/>
        </a:prstGeom>
        <a:solidFill>
          <a:srgbClr val="FFFF0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kern="1200" dirty="0" smtClean="0">
              <a:latin typeface="Arial Narrow" panose="020B0606020202030204" pitchFamily="34" charset="0"/>
            </a:rPr>
            <a:t>Área  físico</a:t>
          </a:r>
          <a:endParaRPr lang="es-EC" sz="1800" kern="1200" dirty="0">
            <a:latin typeface="Arial Narrow" panose="020B0606020202030204" pitchFamily="34" charset="0"/>
          </a:endParaRPr>
        </a:p>
      </dsp:txBody>
      <dsp:txXfrm>
        <a:off x="6710777" y="2616381"/>
        <a:ext cx="957883" cy="833984"/>
      </dsp:txXfrm>
    </dsp:sp>
    <dsp:sp modelId="{09CE8DF8-F88A-487E-9863-29433CA22207}">
      <dsp:nvSpPr>
        <dsp:cNvPr id="0" name=""/>
        <dsp:cNvSpPr/>
      </dsp:nvSpPr>
      <dsp:spPr>
        <a:xfrm>
          <a:off x="5823761" y="4155960"/>
          <a:ext cx="1316657" cy="1171559"/>
        </a:xfrm>
        <a:prstGeom prst="ellipse">
          <a:avLst/>
        </a:prstGeom>
        <a:solidFill>
          <a:srgbClr val="FFFF0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kern="1200" dirty="0" smtClean="0">
              <a:latin typeface="Arial Narrow" panose="020B0606020202030204" pitchFamily="34" charset="0"/>
            </a:rPr>
            <a:t>Área  cognitivo</a:t>
          </a:r>
          <a:endParaRPr lang="es-EC" sz="1800" kern="1200" dirty="0">
            <a:latin typeface="Arial Narrow" panose="020B0606020202030204" pitchFamily="34" charset="0"/>
          </a:endParaRPr>
        </a:p>
      </dsp:txBody>
      <dsp:txXfrm>
        <a:off x="6016581" y="4327531"/>
        <a:ext cx="931017" cy="828417"/>
      </dsp:txXfrm>
    </dsp:sp>
    <dsp:sp modelId="{22D0D159-35DC-4AA9-89BC-D519A7FD2E16}">
      <dsp:nvSpPr>
        <dsp:cNvPr id="0" name=""/>
        <dsp:cNvSpPr/>
      </dsp:nvSpPr>
      <dsp:spPr>
        <a:xfrm>
          <a:off x="4120514" y="4917152"/>
          <a:ext cx="1306418" cy="1064432"/>
        </a:xfrm>
        <a:prstGeom prst="ellipse">
          <a:avLst/>
        </a:prstGeom>
        <a:solidFill>
          <a:schemeClr val="accent2">
            <a:lumMod val="60000"/>
            <a:lumOff val="4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kern="1200" dirty="0" smtClean="0">
              <a:latin typeface="Arial Narrow" panose="020B0606020202030204" pitchFamily="34" charset="0"/>
            </a:rPr>
            <a:t>Área lenguaje</a:t>
          </a:r>
          <a:endParaRPr lang="es-EC" sz="1800" kern="1200" dirty="0">
            <a:latin typeface="Arial Narrow" panose="020B0606020202030204" pitchFamily="34" charset="0"/>
          </a:endParaRPr>
        </a:p>
      </dsp:txBody>
      <dsp:txXfrm>
        <a:off x="4311834" y="5073034"/>
        <a:ext cx="923778" cy="752668"/>
      </dsp:txXfrm>
    </dsp:sp>
    <dsp:sp modelId="{7BE4871B-A2E1-4ED9-9322-E6AC9C8171DD}">
      <dsp:nvSpPr>
        <dsp:cNvPr id="0" name=""/>
        <dsp:cNvSpPr/>
      </dsp:nvSpPr>
      <dsp:spPr>
        <a:xfrm>
          <a:off x="2382343" y="4155532"/>
          <a:ext cx="1366027" cy="1172415"/>
        </a:xfrm>
        <a:prstGeom prst="ellipse">
          <a:avLst/>
        </a:prstGeom>
        <a:solidFill>
          <a:schemeClr val="accent2">
            <a:lumMod val="60000"/>
            <a:lumOff val="4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kern="1200" dirty="0" smtClean="0">
              <a:latin typeface="Arial Narrow" panose="020B0606020202030204" pitchFamily="34" charset="0"/>
            </a:rPr>
            <a:t>Área social</a:t>
          </a:r>
          <a:endParaRPr lang="es-EC" sz="1800" kern="1200" dirty="0">
            <a:latin typeface="Arial Narrow" panose="020B0606020202030204" pitchFamily="34" charset="0"/>
          </a:endParaRPr>
        </a:p>
      </dsp:txBody>
      <dsp:txXfrm>
        <a:off x="2582393" y="4327228"/>
        <a:ext cx="965927" cy="829023"/>
      </dsp:txXfrm>
    </dsp:sp>
    <dsp:sp modelId="{DD929545-82DD-489F-B8A5-543DDBA9717F}">
      <dsp:nvSpPr>
        <dsp:cNvPr id="0" name=""/>
        <dsp:cNvSpPr/>
      </dsp:nvSpPr>
      <dsp:spPr>
        <a:xfrm>
          <a:off x="1627828" y="2427975"/>
          <a:ext cx="1459798" cy="1210795"/>
        </a:xfrm>
        <a:prstGeom prst="ellipse">
          <a:avLst/>
        </a:prstGeom>
        <a:solidFill>
          <a:schemeClr val="accent2">
            <a:lumMod val="60000"/>
            <a:lumOff val="4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kern="1200" dirty="0" smtClean="0">
              <a:latin typeface="Arial Narrow" panose="020B0606020202030204" pitchFamily="34" charset="0"/>
            </a:rPr>
            <a:t>Área afectiva</a:t>
          </a:r>
          <a:endParaRPr lang="es-EC" sz="1800" kern="1200" dirty="0">
            <a:latin typeface="Arial Narrow" panose="020B0606020202030204" pitchFamily="34" charset="0"/>
          </a:endParaRPr>
        </a:p>
      </dsp:txBody>
      <dsp:txXfrm>
        <a:off x="1841610" y="2605292"/>
        <a:ext cx="1032234" cy="856161"/>
      </dsp:txXfrm>
    </dsp:sp>
    <dsp:sp modelId="{34825051-2A47-45ED-A2BC-BF3E43D21683}">
      <dsp:nvSpPr>
        <dsp:cNvPr id="0" name=""/>
        <dsp:cNvSpPr/>
      </dsp:nvSpPr>
      <dsp:spPr>
        <a:xfrm>
          <a:off x="2396870" y="747849"/>
          <a:ext cx="1336972" cy="1154314"/>
        </a:xfrm>
        <a:prstGeom prst="ellipse">
          <a:avLst/>
        </a:prstGeom>
        <a:solidFill>
          <a:schemeClr val="accent2">
            <a:lumMod val="60000"/>
            <a:lumOff val="4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kern="1200" dirty="0" smtClean="0">
              <a:latin typeface="Arial Narrow" panose="020B0606020202030204" pitchFamily="34" charset="0"/>
            </a:rPr>
            <a:t>Área moral</a:t>
          </a:r>
          <a:endParaRPr lang="es-EC" sz="1800" kern="1200" dirty="0">
            <a:latin typeface="Arial Narrow" panose="020B0606020202030204" pitchFamily="34" charset="0"/>
          </a:endParaRPr>
        </a:p>
      </dsp:txBody>
      <dsp:txXfrm>
        <a:off x="2592665" y="916894"/>
        <a:ext cx="945382" cy="81622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BD0615-501C-4E74-AAE6-052FCDD6AF84}">
      <dsp:nvSpPr>
        <dsp:cNvPr id="0" name=""/>
        <dsp:cNvSpPr/>
      </dsp:nvSpPr>
      <dsp:spPr>
        <a:xfrm>
          <a:off x="3616804" y="116564"/>
          <a:ext cx="1829146" cy="1829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b="1" kern="1200" dirty="0" smtClean="0">
              <a:latin typeface="Arial Narrow" panose="020B0606020202030204" pitchFamily="34" charset="0"/>
            </a:rPr>
            <a:t>Padres</a:t>
          </a:r>
          <a:endParaRPr lang="es-ES" sz="1800" b="1" kern="1200" dirty="0">
            <a:latin typeface="Arial Narrow" panose="020B0606020202030204" pitchFamily="34" charset="0"/>
          </a:endParaRPr>
        </a:p>
      </dsp:txBody>
      <dsp:txXfrm>
        <a:off x="3616804" y="116564"/>
        <a:ext cx="1829146" cy="1829146"/>
      </dsp:txXfrm>
    </dsp:sp>
    <dsp:sp modelId="{69388EF1-B45E-45AF-8AA3-158CEAFF68AC}">
      <dsp:nvSpPr>
        <dsp:cNvPr id="0" name=""/>
        <dsp:cNvSpPr/>
      </dsp:nvSpPr>
      <dsp:spPr>
        <a:xfrm>
          <a:off x="394340" y="1224"/>
          <a:ext cx="5166951" cy="5166951"/>
        </a:xfrm>
        <a:prstGeom prst="circularArrow">
          <a:avLst>
            <a:gd name="adj1" fmla="val 6903"/>
            <a:gd name="adj2" fmla="val 465440"/>
            <a:gd name="adj3" fmla="val 549044"/>
            <a:gd name="adj4" fmla="val 20585516"/>
            <a:gd name="adj5" fmla="val 8054"/>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9E9D2E-C5E5-44BF-ADBC-5899E06D4CE5}">
      <dsp:nvSpPr>
        <dsp:cNvPr id="0" name=""/>
        <dsp:cNvSpPr/>
      </dsp:nvSpPr>
      <dsp:spPr>
        <a:xfrm>
          <a:off x="3616804" y="3223688"/>
          <a:ext cx="1829146" cy="1829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b="1" kern="1200" dirty="0" smtClean="0">
              <a:latin typeface="Arial Narrow" panose="020B0606020202030204" pitchFamily="34" charset="0"/>
            </a:rPr>
            <a:t>Docentes</a:t>
          </a:r>
          <a:endParaRPr lang="es-ES" sz="1800" b="1" kern="1200" dirty="0">
            <a:latin typeface="Arial Narrow" panose="020B0606020202030204" pitchFamily="34" charset="0"/>
          </a:endParaRPr>
        </a:p>
      </dsp:txBody>
      <dsp:txXfrm>
        <a:off x="3616804" y="3223688"/>
        <a:ext cx="1829146" cy="1829146"/>
      </dsp:txXfrm>
    </dsp:sp>
    <dsp:sp modelId="{5E4F702F-658D-43B8-853F-30C49B934701}">
      <dsp:nvSpPr>
        <dsp:cNvPr id="0" name=""/>
        <dsp:cNvSpPr/>
      </dsp:nvSpPr>
      <dsp:spPr>
        <a:xfrm>
          <a:off x="394340" y="1224"/>
          <a:ext cx="5166951" cy="5166951"/>
        </a:xfrm>
        <a:prstGeom prst="circularArrow">
          <a:avLst>
            <a:gd name="adj1" fmla="val 6903"/>
            <a:gd name="adj2" fmla="val 465440"/>
            <a:gd name="adj3" fmla="val 5949044"/>
            <a:gd name="adj4" fmla="val 4385516"/>
            <a:gd name="adj5" fmla="val 8054"/>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542117-B0F8-4B2B-8699-4F72BADD64CF}">
      <dsp:nvSpPr>
        <dsp:cNvPr id="0" name=""/>
        <dsp:cNvSpPr/>
      </dsp:nvSpPr>
      <dsp:spPr>
        <a:xfrm>
          <a:off x="509680" y="3223688"/>
          <a:ext cx="1829146" cy="1829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b="1" kern="1200" dirty="0" smtClean="0">
              <a:latin typeface="Arial Narrow" panose="020B0606020202030204" pitchFamily="34" charset="0"/>
            </a:rPr>
            <a:t>Psicólogos</a:t>
          </a:r>
        </a:p>
        <a:p>
          <a:pPr lvl="0" algn="ctr" defTabSz="800100">
            <a:lnSpc>
              <a:spcPct val="90000"/>
            </a:lnSpc>
            <a:spcBef>
              <a:spcPct val="0"/>
            </a:spcBef>
            <a:spcAft>
              <a:spcPct val="35000"/>
            </a:spcAft>
          </a:pPr>
          <a:r>
            <a:rPr lang="es-ES" sz="1800" b="1" kern="1200" dirty="0" smtClean="0">
              <a:latin typeface="Arial Narrow" panose="020B0606020202030204" pitchFamily="34" charset="0"/>
            </a:rPr>
            <a:t>DECE</a:t>
          </a:r>
          <a:endParaRPr lang="es-ES" sz="1800" b="1" kern="1200" dirty="0">
            <a:latin typeface="Arial Narrow" panose="020B0606020202030204" pitchFamily="34" charset="0"/>
          </a:endParaRPr>
        </a:p>
      </dsp:txBody>
      <dsp:txXfrm>
        <a:off x="509680" y="3223688"/>
        <a:ext cx="1829146" cy="1829146"/>
      </dsp:txXfrm>
    </dsp:sp>
    <dsp:sp modelId="{517E4AD5-29FB-4E01-9BCE-A737A9062B6A}">
      <dsp:nvSpPr>
        <dsp:cNvPr id="0" name=""/>
        <dsp:cNvSpPr/>
      </dsp:nvSpPr>
      <dsp:spPr>
        <a:xfrm>
          <a:off x="394340" y="1224"/>
          <a:ext cx="5166951" cy="5166951"/>
        </a:xfrm>
        <a:prstGeom prst="circularArrow">
          <a:avLst>
            <a:gd name="adj1" fmla="val 6903"/>
            <a:gd name="adj2" fmla="val 465440"/>
            <a:gd name="adj3" fmla="val 11349044"/>
            <a:gd name="adj4" fmla="val 9785516"/>
            <a:gd name="adj5" fmla="val 8054"/>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8E5E6A-7C09-4C91-910D-61292C357289}">
      <dsp:nvSpPr>
        <dsp:cNvPr id="0" name=""/>
        <dsp:cNvSpPr/>
      </dsp:nvSpPr>
      <dsp:spPr>
        <a:xfrm>
          <a:off x="509680" y="116564"/>
          <a:ext cx="1829146" cy="1829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b="1" kern="1200" dirty="0" smtClean="0">
              <a:latin typeface="Arial Narrow" panose="020B0606020202030204" pitchFamily="34" charset="0"/>
            </a:rPr>
            <a:t>Profesional Externo</a:t>
          </a:r>
          <a:endParaRPr lang="es-ES" sz="1800" b="1" kern="1200" dirty="0">
            <a:latin typeface="Arial Narrow" panose="020B0606020202030204" pitchFamily="34" charset="0"/>
          </a:endParaRPr>
        </a:p>
      </dsp:txBody>
      <dsp:txXfrm>
        <a:off x="509680" y="116564"/>
        <a:ext cx="1829146" cy="1829146"/>
      </dsp:txXfrm>
    </dsp:sp>
    <dsp:sp modelId="{85D7B8A5-E211-446B-9E85-B4D7752476E9}">
      <dsp:nvSpPr>
        <dsp:cNvPr id="0" name=""/>
        <dsp:cNvSpPr/>
      </dsp:nvSpPr>
      <dsp:spPr>
        <a:xfrm>
          <a:off x="394340" y="1224"/>
          <a:ext cx="5166951" cy="5166951"/>
        </a:xfrm>
        <a:prstGeom prst="circularArrow">
          <a:avLst>
            <a:gd name="adj1" fmla="val 6903"/>
            <a:gd name="adj2" fmla="val 465440"/>
            <a:gd name="adj3" fmla="val 16749044"/>
            <a:gd name="adj4" fmla="val 15185516"/>
            <a:gd name="adj5" fmla="val 8054"/>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A0F177-CC54-4672-9348-2D53A47B2F2B}">
      <dsp:nvSpPr>
        <dsp:cNvPr id="0" name=""/>
        <dsp:cNvSpPr/>
      </dsp:nvSpPr>
      <dsp:spPr>
        <a:xfrm>
          <a:off x="2688216" y="1584"/>
          <a:ext cx="2073455" cy="103672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dirty="0" smtClean="0">
              <a:solidFill>
                <a:schemeClr val="tx1"/>
              </a:solidFill>
              <a:latin typeface="Arial Narrow" panose="020B0606020202030204" pitchFamily="34" charset="0"/>
            </a:rPr>
            <a:t>Docente</a:t>
          </a:r>
          <a:endParaRPr lang="es-ES" sz="1800" b="1" kern="1200" dirty="0">
            <a:solidFill>
              <a:schemeClr val="tx1"/>
            </a:solidFill>
            <a:latin typeface="Arial Narrow" panose="020B0606020202030204" pitchFamily="34" charset="0"/>
          </a:endParaRPr>
        </a:p>
      </dsp:txBody>
      <dsp:txXfrm>
        <a:off x="2718581" y="31949"/>
        <a:ext cx="2012725" cy="975997"/>
      </dsp:txXfrm>
    </dsp:sp>
    <dsp:sp modelId="{14C2C464-D0E2-46EA-8BB4-4D3950B813C9}">
      <dsp:nvSpPr>
        <dsp:cNvPr id="0" name=""/>
        <dsp:cNvSpPr/>
      </dsp:nvSpPr>
      <dsp:spPr>
        <a:xfrm rot="2700000">
          <a:off x="4180450" y="1335358"/>
          <a:ext cx="1082663" cy="362854"/>
        </a:xfrm>
        <a:prstGeom prst="lef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S" sz="1800" b="1" kern="1200" dirty="0">
            <a:solidFill>
              <a:schemeClr val="tx1"/>
            </a:solidFill>
            <a:latin typeface="Arial Narrow" panose="020B0606020202030204" pitchFamily="34" charset="0"/>
          </a:endParaRPr>
        </a:p>
      </dsp:txBody>
      <dsp:txXfrm>
        <a:off x="4289306" y="1407929"/>
        <a:ext cx="864951" cy="217712"/>
      </dsp:txXfrm>
    </dsp:sp>
    <dsp:sp modelId="{FE6A3A89-D1D9-40E6-9CF3-2E8B63589AAD}">
      <dsp:nvSpPr>
        <dsp:cNvPr id="0" name=""/>
        <dsp:cNvSpPr/>
      </dsp:nvSpPr>
      <dsp:spPr>
        <a:xfrm>
          <a:off x="4681892" y="1995260"/>
          <a:ext cx="2073455" cy="1036727"/>
        </a:xfrm>
        <a:prstGeom prst="roundRect">
          <a:avLst>
            <a:gd name="adj" fmla="val 10000"/>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dirty="0" smtClean="0">
              <a:solidFill>
                <a:schemeClr val="tx1"/>
              </a:solidFill>
              <a:latin typeface="Arial Narrow" panose="020B0606020202030204" pitchFamily="34" charset="0"/>
            </a:rPr>
            <a:t>DECE</a:t>
          </a:r>
          <a:endParaRPr lang="es-ES" sz="1800" b="1" kern="1200" dirty="0">
            <a:solidFill>
              <a:schemeClr val="tx1"/>
            </a:solidFill>
            <a:latin typeface="Arial Narrow" panose="020B0606020202030204" pitchFamily="34" charset="0"/>
          </a:endParaRPr>
        </a:p>
      </dsp:txBody>
      <dsp:txXfrm>
        <a:off x="4712257" y="2025625"/>
        <a:ext cx="2012725" cy="975997"/>
      </dsp:txXfrm>
    </dsp:sp>
    <dsp:sp modelId="{491C1EA2-FA27-4BF7-8476-7DDA370B77BC}">
      <dsp:nvSpPr>
        <dsp:cNvPr id="0" name=""/>
        <dsp:cNvSpPr/>
      </dsp:nvSpPr>
      <dsp:spPr>
        <a:xfrm rot="8100000">
          <a:off x="4180450" y="3329034"/>
          <a:ext cx="1082663" cy="362854"/>
        </a:xfrm>
        <a:prstGeom prst="leftRightArrow">
          <a:avLst>
            <a:gd name="adj1" fmla="val 60000"/>
            <a:gd name="adj2" fmla="val 50000"/>
          </a:avLst>
        </a:prstGeom>
        <a:solidFill>
          <a:schemeClr val="accent4">
            <a:hueOff val="3465231"/>
            <a:satOff val="-15989"/>
            <a:lumOff val="58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S" sz="1800" b="1" kern="1200" dirty="0">
            <a:solidFill>
              <a:schemeClr val="tx1"/>
            </a:solidFill>
            <a:latin typeface="Arial Narrow" panose="020B0606020202030204" pitchFamily="34" charset="0"/>
          </a:endParaRPr>
        </a:p>
      </dsp:txBody>
      <dsp:txXfrm rot="10800000">
        <a:off x="4289306" y="3401605"/>
        <a:ext cx="864951" cy="217712"/>
      </dsp:txXfrm>
    </dsp:sp>
    <dsp:sp modelId="{08324A64-98C3-43D3-854B-1D73E03C74DF}">
      <dsp:nvSpPr>
        <dsp:cNvPr id="0" name=""/>
        <dsp:cNvSpPr/>
      </dsp:nvSpPr>
      <dsp:spPr>
        <a:xfrm>
          <a:off x="2688216" y="3988935"/>
          <a:ext cx="2073455" cy="1036727"/>
        </a:xfrm>
        <a:prstGeom prst="roundRect">
          <a:avLst>
            <a:gd name="adj" fmla="val 10000"/>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latin typeface="Arial Narrow" panose="020B0606020202030204" pitchFamily="34" charset="0"/>
            </a:rPr>
            <a:t>Unidades de Apoyo a la Inclusión (</a:t>
          </a:r>
          <a:r>
            <a:rPr lang="es-ES" sz="1800" b="1" kern="1200" dirty="0" smtClean="0">
              <a:solidFill>
                <a:schemeClr val="tx1"/>
              </a:solidFill>
              <a:latin typeface="Arial Narrow" panose="020B0606020202030204" pitchFamily="34" charset="0"/>
            </a:rPr>
            <a:t>UDAI)</a:t>
          </a:r>
          <a:endParaRPr lang="es-ES" sz="1800" b="1" kern="1200" dirty="0">
            <a:solidFill>
              <a:schemeClr val="tx1"/>
            </a:solidFill>
            <a:latin typeface="Arial Narrow" panose="020B0606020202030204" pitchFamily="34" charset="0"/>
          </a:endParaRPr>
        </a:p>
      </dsp:txBody>
      <dsp:txXfrm>
        <a:off x="2718581" y="4019300"/>
        <a:ext cx="2012725" cy="975997"/>
      </dsp:txXfrm>
    </dsp:sp>
    <dsp:sp modelId="{C0AC6E3C-2A72-42EE-A432-E94FEB69442B}">
      <dsp:nvSpPr>
        <dsp:cNvPr id="0" name=""/>
        <dsp:cNvSpPr/>
      </dsp:nvSpPr>
      <dsp:spPr>
        <a:xfrm rot="13500000">
          <a:off x="2186774" y="3329034"/>
          <a:ext cx="1082663" cy="362854"/>
        </a:xfrm>
        <a:prstGeom prst="leftRightArrow">
          <a:avLst>
            <a:gd name="adj1" fmla="val 60000"/>
            <a:gd name="adj2" fmla="val 50000"/>
          </a:avLst>
        </a:prstGeom>
        <a:solidFill>
          <a:schemeClr val="accent4">
            <a:hueOff val="6930461"/>
            <a:satOff val="-31979"/>
            <a:lumOff val="117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S" sz="1800" b="1" kern="1200" dirty="0">
            <a:solidFill>
              <a:schemeClr val="tx1"/>
            </a:solidFill>
            <a:latin typeface="Arial Narrow" panose="020B0606020202030204" pitchFamily="34" charset="0"/>
          </a:endParaRPr>
        </a:p>
      </dsp:txBody>
      <dsp:txXfrm rot="10800000">
        <a:off x="2295630" y="3401605"/>
        <a:ext cx="864951" cy="217712"/>
      </dsp:txXfrm>
    </dsp:sp>
    <dsp:sp modelId="{25145583-EF88-41BF-9E04-2500234CEA48}">
      <dsp:nvSpPr>
        <dsp:cNvPr id="0" name=""/>
        <dsp:cNvSpPr/>
      </dsp:nvSpPr>
      <dsp:spPr>
        <a:xfrm>
          <a:off x="694540" y="1995260"/>
          <a:ext cx="2073455" cy="1036727"/>
        </a:xfrm>
        <a:prstGeom prst="roundRect">
          <a:avLst>
            <a:gd name="adj" fmla="val 10000"/>
          </a:avLst>
        </a:prstGeom>
        <a:solidFill>
          <a:srgbClr val="FF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dirty="0" smtClean="0">
              <a:solidFill>
                <a:schemeClr val="tx1"/>
              </a:solidFill>
              <a:latin typeface="Arial Narrow" panose="020B0606020202030204" pitchFamily="34" charset="0"/>
            </a:rPr>
            <a:t>Neurólogo Pediatra</a:t>
          </a:r>
          <a:endParaRPr lang="es-ES" sz="1800" b="1" kern="1200" dirty="0">
            <a:solidFill>
              <a:schemeClr val="tx1"/>
            </a:solidFill>
            <a:latin typeface="Arial Narrow" panose="020B0606020202030204" pitchFamily="34" charset="0"/>
          </a:endParaRPr>
        </a:p>
      </dsp:txBody>
      <dsp:txXfrm>
        <a:off x="724905" y="2025625"/>
        <a:ext cx="2012725" cy="975997"/>
      </dsp:txXfrm>
    </dsp:sp>
    <dsp:sp modelId="{D0412DE6-4A93-4E8F-BE62-83F56CEAF321}">
      <dsp:nvSpPr>
        <dsp:cNvPr id="0" name=""/>
        <dsp:cNvSpPr/>
      </dsp:nvSpPr>
      <dsp:spPr>
        <a:xfrm rot="18900000">
          <a:off x="2186774" y="1335358"/>
          <a:ext cx="1082663" cy="362854"/>
        </a:xfrm>
        <a:prstGeom prst="leftRightArrow">
          <a:avLst>
            <a:gd name="adj1" fmla="val 60000"/>
            <a:gd name="adj2" fmla="val 50000"/>
          </a:avLst>
        </a:prstGeom>
        <a:solidFill>
          <a:schemeClr val="accent4">
            <a:hueOff val="10395692"/>
            <a:satOff val="-47968"/>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S" sz="1800" b="1" kern="1200" dirty="0">
            <a:solidFill>
              <a:schemeClr val="tx1"/>
            </a:solidFill>
            <a:latin typeface="Arial Narrow" panose="020B0606020202030204" pitchFamily="34" charset="0"/>
          </a:endParaRPr>
        </a:p>
      </dsp:txBody>
      <dsp:txXfrm>
        <a:off x="2295630" y="1407929"/>
        <a:ext cx="864951" cy="21771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C42401-241B-493F-9E09-C15A92EED02A}">
      <dsp:nvSpPr>
        <dsp:cNvPr id="0" name=""/>
        <dsp:cNvSpPr/>
      </dsp:nvSpPr>
      <dsp:spPr>
        <a:xfrm>
          <a:off x="0" y="298622"/>
          <a:ext cx="6051702" cy="3782313"/>
        </a:xfrm>
        <a:prstGeom prst="swooshArrow">
          <a:avLst>
            <a:gd name="adj1" fmla="val 25000"/>
            <a:gd name="adj2" fmla="val 25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C51F69-D199-47F6-93FA-D8ACE5D6AF5F}">
      <dsp:nvSpPr>
        <dsp:cNvPr id="0" name=""/>
        <dsp:cNvSpPr/>
      </dsp:nvSpPr>
      <dsp:spPr>
        <a:xfrm>
          <a:off x="596092" y="3111150"/>
          <a:ext cx="139189" cy="139189"/>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46775C-B05E-4A1D-8EF9-D76987D60B42}">
      <dsp:nvSpPr>
        <dsp:cNvPr id="0" name=""/>
        <dsp:cNvSpPr/>
      </dsp:nvSpPr>
      <dsp:spPr>
        <a:xfrm>
          <a:off x="491885" y="3453827"/>
          <a:ext cx="1398111" cy="719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753" tIns="0" rIns="0" bIns="0" numCol="1" spcCol="1270" anchor="t" anchorCtr="0">
          <a:noAutofit/>
        </a:bodyPr>
        <a:lstStyle/>
        <a:p>
          <a:pPr lvl="0" algn="l" defTabSz="800100">
            <a:lnSpc>
              <a:spcPct val="90000"/>
            </a:lnSpc>
            <a:spcBef>
              <a:spcPct val="0"/>
            </a:spcBef>
            <a:spcAft>
              <a:spcPct val="35000"/>
            </a:spcAft>
          </a:pPr>
          <a:r>
            <a:rPr lang="es-EC" sz="1800" kern="1200" dirty="0" smtClean="0">
              <a:latin typeface="Arial Narrow" panose="020B0606020202030204" pitchFamily="34" charset="0"/>
            </a:rPr>
            <a:t>Acciones de intervención </a:t>
          </a:r>
          <a:endParaRPr lang="es-ES" sz="1800" kern="1200" dirty="0">
            <a:latin typeface="Arial Narrow" panose="020B0606020202030204" pitchFamily="34" charset="0"/>
          </a:endParaRPr>
        </a:p>
      </dsp:txBody>
      <dsp:txXfrm>
        <a:off x="491885" y="3453827"/>
        <a:ext cx="1398111" cy="719252"/>
      </dsp:txXfrm>
    </dsp:sp>
    <dsp:sp modelId="{0A3C9E80-E329-4904-AE03-71D0CA83B01E}">
      <dsp:nvSpPr>
        <dsp:cNvPr id="0" name=""/>
        <dsp:cNvSpPr/>
      </dsp:nvSpPr>
      <dsp:spPr>
        <a:xfrm>
          <a:off x="1579494" y="2231384"/>
          <a:ext cx="242068" cy="242068"/>
        </a:xfrm>
        <a:prstGeom prst="ellipse">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CCF981-EEA2-4B1B-9086-3F207A7EBB41}">
      <dsp:nvSpPr>
        <dsp:cNvPr id="0" name=""/>
        <dsp:cNvSpPr/>
      </dsp:nvSpPr>
      <dsp:spPr>
        <a:xfrm>
          <a:off x="1597995" y="2545286"/>
          <a:ext cx="1420005" cy="9115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267" tIns="0" rIns="0" bIns="0" numCol="1" spcCol="1270" anchor="t" anchorCtr="0">
          <a:noAutofit/>
        </a:bodyPr>
        <a:lstStyle/>
        <a:p>
          <a:pPr lvl="0" algn="l" defTabSz="800100">
            <a:lnSpc>
              <a:spcPct val="90000"/>
            </a:lnSpc>
            <a:spcBef>
              <a:spcPct val="0"/>
            </a:spcBef>
            <a:spcAft>
              <a:spcPct val="35000"/>
            </a:spcAft>
          </a:pPr>
          <a:r>
            <a:rPr lang="es-EC" sz="1800" kern="1200" dirty="0" smtClean="0">
              <a:latin typeface="Arial Narrow" panose="020B0606020202030204" pitchFamily="34" charset="0"/>
            </a:rPr>
            <a:t>desarrollo de habilidades y competencias</a:t>
          </a:r>
          <a:endParaRPr lang="es-ES" sz="1800" kern="1200" dirty="0">
            <a:latin typeface="Arial Narrow" panose="020B0606020202030204" pitchFamily="34" charset="0"/>
          </a:endParaRPr>
        </a:p>
      </dsp:txBody>
      <dsp:txXfrm>
        <a:off x="1597995" y="2545286"/>
        <a:ext cx="1420005" cy="911516"/>
      </dsp:txXfrm>
    </dsp:sp>
    <dsp:sp modelId="{00128BD9-B1B7-421C-A0E9-0FAD2A1E7014}">
      <dsp:nvSpPr>
        <dsp:cNvPr id="0" name=""/>
        <dsp:cNvSpPr/>
      </dsp:nvSpPr>
      <dsp:spPr>
        <a:xfrm>
          <a:off x="2835222" y="1583095"/>
          <a:ext cx="320740" cy="320740"/>
        </a:xfrm>
        <a:prstGeom prst="ellipse">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6B5258-C422-4E56-95CA-60E85B49D07A}">
      <dsp:nvSpPr>
        <dsp:cNvPr id="0" name=""/>
        <dsp:cNvSpPr/>
      </dsp:nvSpPr>
      <dsp:spPr>
        <a:xfrm>
          <a:off x="2943430" y="2133087"/>
          <a:ext cx="1497082" cy="1105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954" tIns="0" rIns="0" bIns="0" numCol="1" spcCol="1270" anchor="t" anchorCtr="0">
          <a:noAutofit/>
        </a:bodyPr>
        <a:lstStyle/>
        <a:p>
          <a:pPr lvl="0" algn="l" defTabSz="800100">
            <a:lnSpc>
              <a:spcPct val="90000"/>
            </a:lnSpc>
            <a:spcBef>
              <a:spcPct val="0"/>
            </a:spcBef>
            <a:spcAft>
              <a:spcPct val="35000"/>
            </a:spcAft>
          </a:pPr>
          <a:endParaRPr lang="es-ES" sz="1800" kern="1200" dirty="0">
            <a:latin typeface="Arial Narrow" panose="020B0606020202030204" pitchFamily="34" charset="0"/>
          </a:endParaRPr>
        </a:p>
      </dsp:txBody>
      <dsp:txXfrm>
        <a:off x="2943430" y="2133087"/>
        <a:ext cx="1497082" cy="1105927"/>
      </dsp:txXfrm>
    </dsp:sp>
    <dsp:sp modelId="{23A6940A-2A3B-4DF6-8AA2-FDD8A3C7AE5F}">
      <dsp:nvSpPr>
        <dsp:cNvPr id="0" name=""/>
        <dsp:cNvSpPr/>
      </dsp:nvSpPr>
      <dsp:spPr>
        <a:xfrm>
          <a:off x="4202907" y="1154181"/>
          <a:ext cx="429670" cy="429670"/>
        </a:xfrm>
        <a:prstGeom prst="ellipse">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BE5A31-43C9-4088-BB59-62F13A1FB40E}">
      <dsp:nvSpPr>
        <dsp:cNvPr id="0" name=""/>
        <dsp:cNvSpPr/>
      </dsp:nvSpPr>
      <dsp:spPr>
        <a:xfrm>
          <a:off x="3157013" y="1959157"/>
          <a:ext cx="1270857" cy="1067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674" tIns="0" rIns="0" bIns="0" numCol="1" spcCol="1270" anchor="t" anchorCtr="0">
          <a:noAutofit/>
        </a:bodyPr>
        <a:lstStyle/>
        <a:p>
          <a:pPr lvl="0" algn="l" defTabSz="800100">
            <a:lnSpc>
              <a:spcPct val="90000"/>
            </a:lnSpc>
            <a:spcBef>
              <a:spcPct val="0"/>
            </a:spcBef>
            <a:spcAft>
              <a:spcPct val="35000"/>
            </a:spcAft>
          </a:pPr>
          <a:r>
            <a:rPr lang="es-EC" sz="1800" kern="1200" dirty="0" smtClean="0">
              <a:latin typeface="Arial Narrow" panose="020B0606020202030204" pitchFamily="34" charset="0"/>
            </a:rPr>
            <a:t>Importancia del usos de material para niños con TDH </a:t>
          </a:r>
          <a:endParaRPr lang="es-ES" sz="1800" kern="1200" dirty="0">
            <a:latin typeface="Arial Narrow" panose="020B0606020202030204" pitchFamily="34" charset="0"/>
          </a:endParaRPr>
        </a:p>
      </dsp:txBody>
      <dsp:txXfrm>
        <a:off x="3157013" y="1959157"/>
        <a:ext cx="1270857" cy="1067411"/>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1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p:txBody>
          <a:bodyPr/>
          <a:lstStyle/>
          <a:p>
            <a:fld id="{5A7A0972-D441-4BE0-A489-12FAD4FD61B0}" type="datetimeFigureOut">
              <a:rPr lang="es-EC" smtClean="0"/>
              <a:t>15/7/2019</a:t>
            </a:fld>
            <a:endParaRPr lang="es-EC" dirty="0"/>
          </a:p>
        </p:txBody>
      </p:sp>
      <p:sp>
        <p:nvSpPr>
          <p:cNvPr id="5" name="Marcador de pie de página 4"/>
          <p:cNvSpPr>
            <a:spLocks noGrp="1"/>
          </p:cNvSpPr>
          <p:nvPr>
            <p:ph type="ftr" sz="quarter" idx="11"/>
          </p:nvPr>
        </p:nvSpPr>
        <p:spPr/>
        <p:txBody>
          <a:bodyPr/>
          <a:lstStyle/>
          <a:p>
            <a:endParaRPr lang="es-EC" dirty="0"/>
          </a:p>
        </p:txBody>
      </p:sp>
      <p:sp>
        <p:nvSpPr>
          <p:cNvPr id="6" name="Marcador de número de diapositiva 5"/>
          <p:cNvSpPr>
            <a:spLocks noGrp="1"/>
          </p:cNvSpPr>
          <p:nvPr>
            <p:ph type="sldNum" sz="quarter" idx="12"/>
          </p:nvPr>
        </p:nvSpPr>
        <p:spPr/>
        <p:txBody>
          <a:bodyPr/>
          <a:lstStyle/>
          <a:p>
            <a:fld id="{71517A8F-323C-45D5-9E47-EBA841D72E33}" type="slidenum">
              <a:rPr lang="es-EC" smtClean="0"/>
              <a:t>‹Nº›</a:t>
            </a:fld>
            <a:endParaRPr lang="es-EC" dirty="0"/>
          </a:p>
        </p:txBody>
      </p:sp>
    </p:spTree>
    <p:extLst>
      <p:ext uri="{BB962C8B-B14F-4D97-AF65-F5344CB8AC3E}">
        <p14:creationId xmlns:p14="http://schemas.microsoft.com/office/powerpoint/2010/main" val="2646372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5A7A0972-D441-4BE0-A489-12FAD4FD61B0}" type="datetimeFigureOut">
              <a:rPr lang="es-EC" smtClean="0"/>
              <a:t>15/7/2019</a:t>
            </a:fld>
            <a:endParaRPr lang="es-EC" dirty="0"/>
          </a:p>
        </p:txBody>
      </p:sp>
      <p:sp>
        <p:nvSpPr>
          <p:cNvPr id="5" name="Marcador de pie de página 4"/>
          <p:cNvSpPr>
            <a:spLocks noGrp="1"/>
          </p:cNvSpPr>
          <p:nvPr>
            <p:ph type="ftr" sz="quarter" idx="11"/>
          </p:nvPr>
        </p:nvSpPr>
        <p:spPr/>
        <p:txBody>
          <a:bodyPr/>
          <a:lstStyle/>
          <a:p>
            <a:endParaRPr lang="es-EC" dirty="0"/>
          </a:p>
        </p:txBody>
      </p:sp>
      <p:sp>
        <p:nvSpPr>
          <p:cNvPr id="6" name="Marcador de número de diapositiva 5"/>
          <p:cNvSpPr>
            <a:spLocks noGrp="1"/>
          </p:cNvSpPr>
          <p:nvPr>
            <p:ph type="sldNum" sz="quarter" idx="12"/>
          </p:nvPr>
        </p:nvSpPr>
        <p:spPr/>
        <p:txBody>
          <a:bodyPr/>
          <a:lstStyle/>
          <a:p>
            <a:fld id="{71517A8F-323C-45D5-9E47-EBA841D72E33}" type="slidenum">
              <a:rPr lang="es-EC" smtClean="0"/>
              <a:t>‹Nº›</a:t>
            </a:fld>
            <a:endParaRPr lang="es-EC" dirty="0"/>
          </a:p>
        </p:txBody>
      </p:sp>
    </p:spTree>
    <p:extLst>
      <p:ext uri="{BB962C8B-B14F-4D97-AF65-F5344CB8AC3E}">
        <p14:creationId xmlns:p14="http://schemas.microsoft.com/office/powerpoint/2010/main" val="3247936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5A7A0972-D441-4BE0-A489-12FAD4FD61B0}" type="datetimeFigureOut">
              <a:rPr lang="es-EC" smtClean="0"/>
              <a:t>15/7/2019</a:t>
            </a:fld>
            <a:endParaRPr lang="es-EC" dirty="0"/>
          </a:p>
        </p:txBody>
      </p:sp>
      <p:sp>
        <p:nvSpPr>
          <p:cNvPr id="5" name="Marcador de pie de página 4"/>
          <p:cNvSpPr>
            <a:spLocks noGrp="1"/>
          </p:cNvSpPr>
          <p:nvPr>
            <p:ph type="ftr" sz="quarter" idx="11"/>
          </p:nvPr>
        </p:nvSpPr>
        <p:spPr/>
        <p:txBody>
          <a:bodyPr/>
          <a:lstStyle/>
          <a:p>
            <a:endParaRPr lang="es-EC" dirty="0"/>
          </a:p>
        </p:txBody>
      </p:sp>
      <p:sp>
        <p:nvSpPr>
          <p:cNvPr id="6" name="Marcador de número de diapositiva 5"/>
          <p:cNvSpPr>
            <a:spLocks noGrp="1"/>
          </p:cNvSpPr>
          <p:nvPr>
            <p:ph type="sldNum" sz="quarter" idx="12"/>
          </p:nvPr>
        </p:nvSpPr>
        <p:spPr/>
        <p:txBody>
          <a:bodyPr/>
          <a:lstStyle/>
          <a:p>
            <a:fld id="{71517A8F-323C-45D5-9E47-EBA841D72E33}" type="slidenum">
              <a:rPr lang="es-EC" smtClean="0"/>
              <a:t>‹Nº›</a:t>
            </a:fld>
            <a:endParaRPr lang="es-EC" dirty="0"/>
          </a:p>
        </p:txBody>
      </p:sp>
    </p:spTree>
    <p:extLst>
      <p:ext uri="{BB962C8B-B14F-4D97-AF65-F5344CB8AC3E}">
        <p14:creationId xmlns:p14="http://schemas.microsoft.com/office/powerpoint/2010/main" val="3493690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5A7A0972-D441-4BE0-A489-12FAD4FD61B0}" type="datetimeFigureOut">
              <a:rPr lang="es-EC" smtClean="0"/>
              <a:t>15/7/2019</a:t>
            </a:fld>
            <a:endParaRPr lang="es-EC" dirty="0"/>
          </a:p>
        </p:txBody>
      </p:sp>
      <p:sp>
        <p:nvSpPr>
          <p:cNvPr id="5" name="Marcador de pie de página 4"/>
          <p:cNvSpPr>
            <a:spLocks noGrp="1"/>
          </p:cNvSpPr>
          <p:nvPr>
            <p:ph type="ftr" sz="quarter" idx="11"/>
          </p:nvPr>
        </p:nvSpPr>
        <p:spPr/>
        <p:txBody>
          <a:bodyPr/>
          <a:lstStyle/>
          <a:p>
            <a:endParaRPr lang="es-EC" dirty="0"/>
          </a:p>
        </p:txBody>
      </p:sp>
      <p:sp>
        <p:nvSpPr>
          <p:cNvPr id="6" name="Marcador de número de diapositiva 5"/>
          <p:cNvSpPr>
            <a:spLocks noGrp="1"/>
          </p:cNvSpPr>
          <p:nvPr>
            <p:ph type="sldNum" sz="quarter" idx="12"/>
          </p:nvPr>
        </p:nvSpPr>
        <p:spPr/>
        <p:txBody>
          <a:bodyPr/>
          <a:lstStyle/>
          <a:p>
            <a:fld id="{71517A8F-323C-45D5-9E47-EBA841D72E33}" type="slidenum">
              <a:rPr lang="es-EC" smtClean="0"/>
              <a:t>‹Nº›</a:t>
            </a:fld>
            <a:endParaRPr lang="es-EC" dirty="0"/>
          </a:p>
        </p:txBody>
      </p:sp>
    </p:spTree>
    <p:extLst>
      <p:ext uri="{BB962C8B-B14F-4D97-AF65-F5344CB8AC3E}">
        <p14:creationId xmlns:p14="http://schemas.microsoft.com/office/powerpoint/2010/main" val="4178921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5A7A0972-D441-4BE0-A489-12FAD4FD61B0}" type="datetimeFigureOut">
              <a:rPr lang="es-EC" smtClean="0"/>
              <a:t>15/7/2019</a:t>
            </a:fld>
            <a:endParaRPr lang="es-EC" dirty="0"/>
          </a:p>
        </p:txBody>
      </p:sp>
      <p:sp>
        <p:nvSpPr>
          <p:cNvPr id="5" name="Marcador de pie de página 4"/>
          <p:cNvSpPr>
            <a:spLocks noGrp="1"/>
          </p:cNvSpPr>
          <p:nvPr>
            <p:ph type="ftr" sz="quarter" idx="11"/>
          </p:nvPr>
        </p:nvSpPr>
        <p:spPr/>
        <p:txBody>
          <a:bodyPr/>
          <a:lstStyle/>
          <a:p>
            <a:endParaRPr lang="es-EC" dirty="0"/>
          </a:p>
        </p:txBody>
      </p:sp>
      <p:sp>
        <p:nvSpPr>
          <p:cNvPr id="6" name="Marcador de número de diapositiva 5"/>
          <p:cNvSpPr>
            <a:spLocks noGrp="1"/>
          </p:cNvSpPr>
          <p:nvPr>
            <p:ph type="sldNum" sz="quarter" idx="12"/>
          </p:nvPr>
        </p:nvSpPr>
        <p:spPr/>
        <p:txBody>
          <a:bodyPr/>
          <a:lstStyle/>
          <a:p>
            <a:fld id="{71517A8F-323C-45D5-9E47-EBA841D72E33}" type="slidenum">
              <a:rPr lang="es-EC" smtClean="0"/>
              <a:t>‹Nº›</a:t>
            </a:fld>
            <a:endParaRPr lang="es-EC" dirty="0"/>
          </a:p>
        </p:txBody>
      </p:sp>
    </p:spTree>
    <p:extLst>
      <p:ext uri="{BB962C8B-B14F-4D97-AF65-F5344CB8AC3E}">
        <p14:creationId xmlns:p14="http://schemas.microsoft.com/office/powerpoint/2010/main" val="3854361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fld id="{5A7A0972-D441-4BE0-A489-12FAD4FD61B0}" type="datetimeFigureOut">
              <a:rPr lang="es-EC" smtClean="0"/>
              <a:t>15/7/2019</a:t>
            </a:fld>
            <a:endParaRPr lang="es-EC" dirty="0"/>
          </a:p>
        </p:txBody>
      </p:sp>
      <p:sp>
        <p:nvSpPr>
          <p:cNvPr id="6" name="Marcador de pie de página 5"/>
          <p:cNvSpPr>
            <a:spLocks noGrp="1"/>
          </p:cNvSpPr>
          <p:nvPr>
            <p:ph type="ftr" sz="quarter" idx="11"/>
          </p:nvPr>
        </p:nvSpPr>
        <p:spPr/>
        <p:txBody>
          <a:bodyPr/>
          <a:lstStyle/>
          <a:p>
            <a:endParaRPr lang="es-EC" dirty="0"/>
          </a:p>
        </p:txBody>
      </p:sp>
      <p:sp>
        <p:nvSpPr>
          <p:cNvPr id="7" name="Marcador de número de diapositiva 6"/>
          <p:cNvSpPr>
            <a:spLocks noGrp="1"/>
          </p:cNvSpPr>
          <p:nvPr>
            <p:ph type="sldNum" sz="quarter" idx="12"/>
          </p:nvPr>
        </p:nvSpPr>
        <p:spPr/>
        <p:txBody>
          <a:bodyPr/>
          <a:lstStyle/>
          <a:p>
            <a:fld id="{71517A8F-323C-45D5-9E47-EBA841D72E33}" type="slidenum">
              <a:rPr lang="es-EC" smtClean="0"/>
              <a:t>‹Nº›</a:t>
            </a:fld>
            <a:endParaRPr lang="es-EC" dirty="0"/>
          </a:p>
        </p:txBody>
      </p:sp>
    </p:spTree>
    <p:extLst>
      <p:ext uri="{BB962C8B-B14F-4D97-AF65-F5344CB8AC3E}">
        <p14:creationId xmlns:p14="http://schemas.microsoft.com/office/powerpoint/2010/main" val="1071363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fld id="{5A7A0972-D441-4BE0-A489-12FAD4FD61B0}" type="datetimeFigureOut">
              <a:rPr lang="es-EC" smtClean="0"/>
              <a:t>15/7/2019</a:t>
            </a:fld>
            <a:endParaRPr lang="es-EC" dirty="0"/>
          </a:p>
        </p:txBody>
      </p:sp>
      <p:sp>
        <p:nvSpPr>
          <p:cNvPr id="8" name="Marcador de pie de página 7"/>
          <p:cNvSpPr>
            <a:spLocks noGrp="1"/>
          </p:cNvSpPr>
          <p:nvPr>
            <p:ph type="ftr" sz="quarter" idx="11"/>
          </p:nvPr>
        </p:nvSpPr>
        <p:spPr/>
        <p:txBody>
          <a:bodyPr/>
          <a:lstStyle/>
          <a:p>
            <a:endParaRPr lang="es-EC" dirty="0"/>
          </a:p>
        </p:txBody>
      </p:sp>
      <p:sp>
        <p:nvSpPr>
          <p:cNvPr id="9" name="Marcador de número de diapositiva 8"/>
          <p:cNvSpPr>
            <a:spLocks noGrp="1"/>
          </p:cNvSpPr>
          <p:nvPr>
            <p:ph type="sldNum" sz="quarter" idx="12"/>
          </p:nvPr>
        </p:nvSpPr>
        <p:spPr/>
        <p:txBody>
          <a:bodyPr/>
          <a:lstStyle/>
          <a:p>
            <a:fld id="{71517A8F-323C-45D5-9E47-EBA841D72E33}" type="slidenum">
              <a:rPr lang="es-EC" smtClean="0"/>
              <a:t>‹Nº›</a:t>
            </a:fld>
            <a:endParaRPr lang="es-EC" dirty="0"/>
          </a:p>
        </p:txBody>
      </p:sp>
    </p:spTree>
    <p:extLst>
      <p:ext uri="{BB962C8B-B14F-4D97-AF65-F5344CB8AC3E}">
        <p14:creationId xmlns:p14="http://schemas.microsoft.com/office/powerpoint/2010/main" val="1813685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fld id="{5A7A0972-D441-4BE0-A489-12FAD4FD61B0}" type="datetimeFigureOut">
              <a:rPr lang="es-EC" smtClean="0"/>
              <a:t>15/7/2019</a:t>
            </a:fld>
            <a:endParaRPr lang="es-EC" dirty="0"/>
          </a:p>
        </p:txBody>
      </p:sp>
      <p:sp>
        <p:nvSpPr>
          <p:cNvPr id="4" name="Marcador de pie de página 3"/>
          <p:cNvSpPr>
            <a:spLocks noGrp="1"/>
          </p:cNvSpPr>
          <p:nvPr>
            <p:ph type="ftr" sz="quarter" idx="11"/>
          </p:nvPr>
        </p:nvSpPr>
        <p:spPr/>
        <p:txBody>
          <a:bodyPr/>
          <a:lstStyle/>
          <a:p>
            <a:endParaRPr lang="es-EC" dirty="0"/>
          </a:p>
        </p:txBody>
      </p:sp>
      <p:sp>
        <p:nvSpPr>
          <p:cNvPr id="5" name="Marcador de número de diapositiva 4"/>
          <p:cNvSpPr>
            <a:spLocks noGrp="1"/>
          </p:cNvSpPr>
          <p:nvPr>
            <p:ph type="sldNum" sz="quarter" idx="12"/>
          </p:nvPr>
        </p:nvSpPr>
        <p:spPr/>
        <p:txBody>
          <a:bodyPr/>
          <a:lstStyle/>
          <a:p>
            <a:fld id="{71517A8F-323C-45D5-9E47-EBA841D72E33}" type="slidenum">
              <a:rPr lang="es-EC" smtClean="0"/>
              <a:t>‹Nº›</a:t>
            </a:fld>
            <a:endParaRPr lang="es-EC" dirty="0"/>
          </a:p>
        </p:txBody>
      </p:sp>
    </p:spTree>
    <p:extLst>
      <p:ext uri="{BB962C8B-B14F-4D97-AF65-F5344CB8AC3E}">
        <p14:creationId xmlns:p14="http://schemas.microsoft.com/office/powerpoint/2010/main" val="2360872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5A7A0972-D441-4BE0-A489-12FAD4FD61B0}" type="datetimeFigureOut">
              <a:rPr lang="es-EC" smtClean="0"/>
              <a:t>15/7/2019</a:t>
            </a:fld>
            <a:endParaRPr lang="es-EC" dirty="0"/>
          </a:p>
        </p:txBody>
      </p:sp>
      <p:sp>
        <p:nvSpPr>
          <p:cNvPr id="3" name="Marcador de pie de página 2"/>
          <p:cNvSpPr>
            <a:spLocks noGrp="1"/>
          </p:cNvSpPr>
          <p:nvPr>
            <p:ph type="ftr" sz="quarter" idx="11"/>
          </p:nvPr>
        </p:nvSpPr>
        <p:spPr/>
        <p:txBody>
          <a:bodyPr/>
          <a:lstStyle/>
          <a:p>
            <a:endParaRPr lang="es-EC" dirty="0"/>
          </a:p>
        </p:txBody>
      </p:sp>
      <p:sp>
        <p:nvSpPr>
          <p:cNvPr id="4" name="Marcador de número de diapositiva 3"/>
          <p:cNvSpPr>
            <a:spLocks noGrp="1"/>
          </p:cNvSpPr>
          <p:nvPr>
            <p:ph type="sldNum" sz="quarter" idx="12"/>
          </p:nvPr>
        </p:nvSpPr>
        <p:spPr/>
        <p:txBody>
          <a:bodyPr/>
          <a:lstStyle/>
          <a:p>
            <a:fld id="{71517A8F-323C-45D5-9E47-EBA841D72E33}" type="slidenum">
              <a:rPr lang="es-EC" smtClean="0"/>
              <a:t>‹Nº›</a:t>
            </a:fld>
            <a:endParaRPr lang="es-EC" dirty="0"/>
          </a:p>
        </p:txBody>
      </p:sp>
    </p:spTree>
    <p:extLst>
      <p:ext uri="{BB962C8B-B14F-4D97-AF65-F5344CB8AC3E}">
        <p14:creationId xmlns:p14="http://schemas.microsoft.com/office/powerpoint/2010/main" val="77536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5A7A0972-D441-4BE0-A489-12FAD4FD61B0}" type="datetimeFigureOut">
              <a:rPr lang="es-EC" smtClean="0"/>
              <a:t>15/7/2019</a:t>
            </a:fld>
            <a:endParaRPr lang="es-EC" dirty="0"/>
          </a:p>
        </p:txBody>
      </p:sp>
      <p:sp>
        <p:nvSpPr>
          <p:cNvPr id="6" name="Marcador de pie de página 5"/>
          <p:cNvSpPr>
            <a:spLocks noGrp="1"/>
          </p:cNvSpPr>
          <p:nvPr>
            <p:ph type="ftr" sz="quarter" idx="11"/>
          </p:nvPr>
        </p:nvSpPr>
        <p:spPr/>
        <p:txBody>
          <a:bodyPr/>
          <a:lstStyle/>
          <a:p>
            <a:endParaRPr lang="es-EC" dirty="0"/>
          </a:p>
        </p:txBody>
      </p:sp>
      <p:sp>
        <p:nvSpPr>
          <p:cNvPr id="7" name="Marcador de número de diapositiva 6"/>
          <p:cNvSpPr>
            <a:spLocks noGrp="1"/>
          </p:cNvSpPr>
          <p:nvPr>
            <p:ph type="sldNum" sz="quarter" idx="12"/>
          </p:nvPr>
        </p:nvSpPr>
        <p:spPr/>
        <p:txBody>
          <a:bodyPr/>
          <a:lstStyle/>
          <a:p>
            <a:fld id="{71517A8F-323C-45D5-9E47-EBA841D72E33}" type="slidenum">
              <a:rPr lang="es-EC" smtClean="0"/>
              <a:t>‹Nº›</a:t>
            </a:fld>
            <a:endParaRPr lang="es-EC" dirty="0"/>
          </a:p>
        </p:txBody>
      </p:sp>
    </p:spTree>
    <p:extLst>
      <p:ext uri="{BB962C8B-B14F-4D97-AF65-F5344CB8AC3E}">
        <p14:creationId xmlns:p14="http://schemas.microsoft.com/office/powerpoint/2010/main" val="126252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dirty="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5A7A0972-D441-4BE0-A489-12FAD4FD61B0}" type="datetimeFigureOut">
              <a:rPr lang="es-EC" smtClean="0"/>
              <a:t>15/7/2019</a:t>
            </a:fld>
            <a:endParaRPr lang="es-EC" dirty="0"/>
          </a:p>
        </p:txBody>
      </p:sp>
      <p:sp>
        <p:nvSpPr>
          <p:cNvPr id="6" name="Marcador de pie de página 5"/>
          <p:cNvSpPr>
            <a:spLocks noGrp="1"/>
          </p:cNvSpPr>
          <p:nvPr>
            <p:ph type="ftr" sz="quarter" idx="11"/>
          </p:nvPr>
        </p:nvSpPr>
        <p:spPr/>
        <p:txBody>
          <a:bodyPr/>
          <a:lstStyle/>
          <a:p>
            <a:endParaRPr lang="es-EC" dirty="0"/>
          </a:p>
        </p:txBody>
      </p:sp>
      <p:sp>
        <p:nvSpPr>
          <p:cNvPr id="7" name="Marcador de número de diapositiva 6"/>
          <p:cNvSpPr>
            <a:spLocks noGrp="1"/>
          </p:cNvSpPr>
          <p:nvPr>
            <p:ph type="sldNum" sz="quarter" idx="12"/>
          </p:nvPr>
        </p:nvSpPr>
        <p:spPr/>
        <p:txBody>
          <a:bodyPr/>
          <a:lstStyle/>
          <a:p>
            <a:fld id="{71517A8F-323C-45D5-9E47-EBA841D72E33}" type="slidenum">
              <a:rPr lang="es-EC" smtClean="0"/>
              <a:t>‹Nº›</a:t>
            </a:fld>
            <a:endParaRPr lang="es-EC" dirty="0"/>
          </a:p>
        </p:txBody>
      </p:sp>
    </p:spTree>
    <p:extLst>
      <p:ext uri="{BB962C8B-B14F-4D97-AF65-F5344CB8AC3E}">
        <p14:creationId xmlns:p14="http://schemas.microsoft.com/office/powerpoint/2010/main" val="729924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7A0972-D441-4BE0-A489-12FAD4FD61B0}" type="datetimeFigureOut">
              <a:rPr lang="es-EC" smtClean="0"/>
              <a:t>15/7/2019</a:t>
            </a:fld>
            <a:endParaRPr lang="es-EC" dirty="0"/>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517A8F-323C-45D5-9E47-EBA841D72E33}" type="slidenum">
              <a:rPr lang="es-EC" smtClean="0"/>
              <a:t>‹Nº›</a:t>
            </a:fld>
            <a:endParaRPr lang="es-EC" dirty="0"/>
          </a:p>
        </p:txBody>
      </p:sp>
    </p:spTree>
    <p:extLst>
      <p:ext uri="{BB962C8B-B14F-4D97-AF65-F5344CB8AC3E}">
        <p14:creationId xmlns:p14="http://schemas.microsoft.com/office/powerpoint/2010/main" val="24633950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8.jpeg"/><Relationship Id="rId7" Type="http://schemas.openxmlformats.org/officeDocument/2006/relationships/diagramColors" Target="../diagrams/colors5.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8.png"/><Relationship Id="rId4" Type="http://schemas.openxmlformats.org/officeDocument/2006/relationships/image" Target="../media/image27.tmp"/></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diagramDrawing" Target="../diagrams/drawing8.xml"/><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diagramColors" Target="../diagrams/colors8.xml"/><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diagramColors" Target="../diagrams/colors7.xml"/><Relationship Id="rId11" Type="http://schemas.openxmlformats.org/officeDocument/2006/relationships/diagramQuickStyle" Target="../diagrams/quickStyle8.xml"/><Relationship Id="rId5" Type="http://schemas.openxmlformats.org/officeDocument/2006/relationships/diagramQuickStyle" Target="../diagrams/quickStyle7.xml"/><Relationship Id="rId15" Type="http://schemas.openxmlformats.org/officeDocument/2006/relationships/image" Target="../media/image44.jpeg"/><Relationship Id="rId10" Type="http://schemas.openxmlformats.org/officeDocument/2006/relationships/diagramLayout" Target="../diagrams/layout8.xml"/><Relationship Id="rId4" Type="http://schemas.openxmlformats.org/officeDocument/2006/relationships/diagramLayout" Target="../diagrams/layout7.xml"/><Relationship Id="rId9" Type="http://schemas.openxmlformats.org/officeDocument/2006/relationships/diagramData" Target="../diagrams/data8.xml"/><Relationship Id="rId14" Type="http://schemas.openxmlformats.org/officeDocument/2006/relationships/image" Target="../media/image43.jpe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13" Type="http://schemas.microsoft.com/office/2007/relationships/diagramDrawing" Target="../diagrams/drawing10.xml"/><Relationship Id="rId3" Type="http://schemas.openxmlformats.org/officeDocument/2006/relationships/diagramData" Target="../diagrams/data9.xml"/><Relationship Id="rId7" Type="http://schemas.microsoft.com/office/2007/relationships/diagramDrawing" Target="../diagrams/drawing9.xml"/><Relationship Id="rId12" Type="http://schemas.openxmlformats.org/officeDocument/2006/relationships/diagramColors" Target="../diagrams/colors10.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diagramColors" Target="../diagrams/colors9.xml"/><Relationship Id="rId11" Type="http://schemas.openxmlformats.org/officeDocument/2006/relationships/diagramQuickStyle" Target="../diagrams/quickStyle10.xml"/><Relationship Id="rId5" Type="http://schemas.openxmlformats.org/officeDocument/2006/relationships/diagramQuickStyle" Target="../diagrams/quickStyle9.xml"/><Relationship Id="rId10" Type="http://schemas.openxmlformats.org/officeDocument/2006/relationships/diagramLayout" Target="../diagrams/layout10.xml"/><Relationship Id="rId4" Type="http://schemas.openxmlformats.org/officeDocument/2006/relationships/diagramLayout" Target="../diagrams/layout9.xml"/><Relationship Id="rId9" Type="http://schemas.openxmlformats.org/officeDocument/2006/relationships/diagramData" Target="../diagrams/data10.xml"/><Relationship Id="rId1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hdphoto" Target="../media/hdphoto1.wdp"/><Relationship Id="rId3" Type="http://schemas.openxmlformats.org/officeDocument/2006/relationships/image" Target="../media/image6.png"/><Relationship Id="rId7" Type="http://schemas.openxmlformats.org/officeDocument/2006/relationships/diagramColors" Target="../diagrams/colors1.xml"/><Relationship Id="rId12"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9.jpeg"/><Relationship Id="rId5" Type="http://schemas.openxmlformats.org/officeDocument/2006/relationships/diagramLayout" Target="../diagrams/layout1.xml"/><Relationship Id="rId10" Type="http://schemas.openxmlformats.org/officeDocument/2006/relationships/image" Target="../media/image8.jpeg"/><Relationship Id="rId4" Type="http://schemas.openxmlformats.org/officeDocument/2006/relationships/diagramData" Target="../diagrams/data1.xml"/><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8.xml.rels><?xml version="1.0" encoding="UTF-8" standalone="yes"?>
<Relationships xmlns="http://schemas.openxmlformats.org/package/2006/relationships"><Relationship Id="rId8" Type="http://schemas.openxmlformats.org/officeDocument/2006/relationships/diagramColors" Target="../diagrams/colors17.xml"/><Relationship Id="rId3" Type="http://schemas.openxmlformats.org/officeDocument/2006/relationships/image" Target="../media/image72.png"/><Relationship Id="rId7" Type="http://schemas.openxmlformats.org/officeDocument/2006/relationships/diagramQuickStyle" Target="../diagrams/quickStyle17.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Layout" Target="../diagrams/layout17.xml"/><Relationship Id="rId5" Type="http://schemas.openxmlformats.org/officeDocument/2006/relationships/diagramData" Target="../diagrams/data17.xml"/><Relationship Id="rId4" Type="http://schemas.openxmlformats.org/officeDocument/2006/relationships/image" Target="../media/image73.png"/><Relationship Id="rId9" Type="http://schemas.microsoft.com/office/2007/relationships/diagramDrawing" Target="../diagrams/drawing17.xml"/></Relationships>
</file>

<file path=ppt/slides/_rels/slide3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1.jpeg"/><Relationship Id="rId7" Type="http://schemas.openxmlformats.org/officeDocument/2006/relationships/diagramColors" Target="../diagrams/colors2.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jpeg"/></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jpeg"/><Relationship Id="rId7" Type="http://schemas.openxmlformats.org/officeDocument/2006/relationships/image" Target="../media/image8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png"/></Relationships>
</file>

<file path=ppt/slides/_rels/slide43.xml.rels><?xml version="1.0" encoding="UTF-8" standalone="yes"?>
<Relationships xmlns="http://schemas.openxmlformats.org/package/2006/relationships"><Relationship Id="rId8" Type="http://schemas.openxmlformats.org/officeDocument/2006/relationships/hyperlink" Target="https://www.orientacionandujar.es/2019/05/20/cuaderno-atencion-1-actividades-variadas/" TargetMode="External"/><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jpeg"/><Relationship Id="rId9" Type="http://schemas.openxmlformats.org/officeDocument/2006/relationships/image" Target="../media/image92.png"/></Relationships>
</file>

<file path=ppt/slides/_rels/slide44.xml.rels><?xml version="1.0" encoding="UTF-8" standalone="yes"?>
<Relationships xmlns="http://schemas.openxmlformats.org/package/2006/relationships"><Relationship Id="rId8" Type="http://schemas.openxmlformats.org/officeDocument/2006/relationships/hyperlink" Target="https://www.orientacionandujar.es/2018/07/28/planificadores-semanales-formales-editables-diferentes-formatos-horarios/" TargetMode="External"/><Relationship Id="rId3" Type="http://schemas.openxmlformats.org/officeDocument/2006/relationships/image" Target="../media/image93.jpeg"/><Relationship Id="rId7" Type="http://schemas.openxmlformats.org/officeDocument/2006/relationships/image" Target="../media/image97.tm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6.jpeg"/><Relationship Id="rId5" Type="http://schemas.openxmlformats.org/officeDocument/2006/relationships/image" Target="../media/image95.png"/><Relationship Id="rId4" Type="http://schemas.openxmlformats.org/officeDocument/2006/relationships/image" Target="../media/image94.png"/><Relationship Id="rId9" Type="http://schemas.openxmlformats.org/officeDocument/2006/relationships/image" Target="../media/image92.png"/></Relationships>
</file>

<file path=ppt/slides/_rels/slide45.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8.png"/><Relationship Id="rId7"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jpeg"/><Relationship Id="rId10" Type="http://schemas.openxmlformats.org/officeDocument/2006/relationships/image" Target="../media/image92.png"/><Relationship Id="rId4" Type="http://schemas.openxmlformats.org/officeDocument/2006/relationships/image" Target="../media/image99.jpeg"/><Relationship Id="rId9" Type="http://schemas.openxmlformats.org/officeDocument/2006/relationships/hyperlink" Target="https://www.orientacionandujar.es/2015/05/01/material-manipulativo-laberintos-motrices-hazlo-tu-mismo/"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4.jpeg"/><Relationship Id="rId4" Type="http://schemas.openxmlformats.org/officeDocument/2006/relationships/image" Target="../media/image103.jpeg"/></Relationships>
</file>

<file path=ppt/slides/_rels/slide4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4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49.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109.jpeg"/><Relationship Id="rId7" Type="http://schemas.openxmlformats.org/officeDocument/2006/relationships/image" Target="../media/image113.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12.jpeg"/><Relationship Id="rId5" Type="http://schemas.openxmlformats.org/officeDocument/2006/relationships/image" Target="../media/image111.jpeg"/><Relationship Id="rId10" Type="http://schemas.openxmlformats.org/officeDocument/2006/relationships/image" Target="../media/image116.jpeg"/><Relationship Id="rId4" Type="http://schemas.openxmlformats.org/officeDocument/2006/relationships/image" Target="../media/image110.jpeg"/><Relationship Id="rId9" Type="http://schemas.openxmlformats.org/officeDocument/2006/relationships/image" Target="../media/image115.jpe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17.gi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7.tmp"/><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49;p12"/>
          <p:cNvSpPr txBox="1">
            <a:spLocks noGrp="1"/>
          </p:cNvSpPr>
          <p:nvPr>
            <p:ph type="ctrTitle"/>
          </p:nvPr>
        </p:nvSpPr>
        <p:spPr>
          <a:xfrm>
            <a:off x="2332805" y="992546"/>
            <a:ext cx="8795851" cy="5098288"/>
          </a:xfrm>
          <a:prstGeom prst="rect">
            <a:avLst/>
          </a:prstGeom>
        </p:spPr>
        <p:txBody>
          <a:bodyPr spcFirstLastPara="1" wrap="square" lIns="91425" tIns="91425" rIns="91425" bIns="91425" anchor="ctr" anchorCtr="0">
            <a:noAutofit/>
          </a:bodyPr>
          <a:lstStyle/>
          <a:p>
            <a:r>
              <a:rPr lang="es-EC" sz="1600" b="1" dirty="0" smtClean="0">
                <a:solidFill>
                  <a:schemeClr val="tx1"/>
                </a:solidFill>
              </a:rPr>
              <a:t/>
            </a:r>
            <a:br>
              <a:rPr lang="es-EC" sz="1600" b="1" dirty="0" smtClean="0">
                <a:solidFill>
                  <a:schemeClr val="tx1"/>
                </a:solidFill>
              </a:rPr>
            </a:br>
            <a:r>
              <a:rPr lang="es-EC" sz="1600" b="1" dirty="0">
                <a:solidFill>
                  <a:schemeClr val="tx1"/>
                </a:solidFill>
              </a:rPr>
              <a:t/>
            </a:r>
            <a:br>
              <a:rPr lang="es-EC" sz="1600" b="1" dirty="0">
                <a:solidFill>
                  <a:schemeClr val="tx1"/>
                </a:solidFill>
              </a:rPr>
            </a:br>
            <a:r>
              <a:rPr lang="es-EC" sz="1600" b="1" dirty="0" smtClean="0">
                <a:solidFill>
                  <a:schemeClr val="tx1"/>
                </a:solidFill>
              </a:rPr>
              <a:t/>
            </a:r>
            <a:br>
              <a:rPr lang="es-EC" sz="1600" b="1" dirty="0" smtClean="0">
                <a:solidFill>
                  <a:schemeClr val="tx1"/>
                </a:solidFill>
              </a:rPr>
            </a:br>
            <a:r>
              <a:rPr lang="es-EC" sz="1600" b="1" dirty="0">
                <a:solidFill>
                  <a:schemeClr val="tx1"/>
                </a:solidFill>
              </a:rPr>
              <a:t/>
            </a:r>
            <a:br>
              <a:rPr lang="es-EC" sz="1600" b="1" dirty="0">
                <a:solidFill>
                  <a:schemeClr val="tx1"/>
                </a:solidFill>
              </a:rPr>
            </a:br>
            <a:r>
              <a:rPr lang="es-EC" sz="1500" b="1" dirty="0" smtClean="0">
                <a:solidFill>
                  <a:schemeClr val="tx1"/>
                </a:solidFill>
              </a:rPr>
              <a:t/>
            </a:r>
            <a:br>
              <a:rPr lang="es-EC" sz="1500" b="1" dirty="0" smtClean="0">
                <a:solidFill>
                  <a:schemeClr val="tx1"/>
                </a:solidFill>
              </a:rPr>
            </a:br>
            <a:r>
              <a:rPr lang="es-EC" sz="1500" b="1" dirty="0" smtClean="0">
                <a:solidFill>
                  <a:schemeClr val="tx1"/>
                </a:solidFill>
              </a:rPr>
              <a:t>DEPARTAMENTO </a:t>
            </a:r>
            <a:r>
              <a:rPr lang="es-EC" sz="1500" b="1" dirty="0">
                <a:solidFill>
                  <a:schemeClr val="tx1"/>
                </a:solidFill>
              </a:rPr>
              <a:t>DE CIENCIAS HUMANAS</a:t>
            </a:r>
            <a:r>
              <a:rPr lang="es-EC" sz="1500" dirty="0">
                <a:solidFill>
                  <a:schemeClr val="tx1"/>
                </a:solidFill>
              </a:rPr>
              <a:t/>
            </a:r>
            <a:br>
              <a:rPr lang="es-EC" sz="1500" dirty="0">
                <a:solidFill>
                  <a:schemeClr val="tx1"/>
                </a:solidFill>
              </a:rPr>
            </a:br>
            <a:r>
              <a:rPr lang="es-EC" sz="1500" b="1" dirty="0">
                <a:solidFill>
                  <a:schemeClr val="tx1"/>
                </a:solidFill>
              </a:rPr>
              <a:t> </a:t>
            </a:r>
            <a:r>
              <a:rPr lang="es-EC" sz="1500" dirty="0">
                <a:solidFill>
                  <a:schemeClr val="tx1"/>
                </a:solidFill>
              </a:rPr>
              <a:t/>
            </a:r>
            <a:br>
              <a:rPr lang="es-EC" sz="1500" dirty="0">
                <a:solidFill>
                  <a:schemeClr val="tx1"/>
                </a:solidFill>
              </a:rPr>
            </a:br>
            <a:r>
              <a:rPr lang="es-EC" sz="1500" b="1" dirty="0">
                <a:solidFill>
                  <a:schemeClr val="tx1"/>
                </a:solidFill>
              </a:rPr>
              <a:t>CARRERA DE LICENCIATURA EN EDUCACIÓN INFANTIL</a:t>
            </a:r>
            <a:r>
              <a:rPr lang="es-EC" sz="1500" dirty="0">
                <a:solidFill>
                  <a:schemeClr val="tx1"/>
                </a:solidFill>
              </a:rPr>
              <a:t/>
            </a:r>
            <a:br>
              <a:rPr lang="es-EC" sz="1500" dirty="0">
                <a:solidFill>
                  <a:schemeClr val="tx1"/>
                </a:solidFill>
              </a:rPr>
            </a:br>
            <a:r>
              <a:rPr lang="es-EC" sz="1500" b="1" dirty="0">
                <a:solidFill>
                  <a:schemeClr val="tx1"/>
                </a:solidFill>
              </a:rPr>
              <a:t> </a:t>
            </a:r>
            <a:r>
              <a:rPr lang="es-EC" sz="1500" dirty="0">
                <a:solidFill>
                  <a:schemeClr val="tx1"/>
                </a:solidFill>
              </a:rPr>
              <a:t/>
            </a:r>
            <a:br>
              <a:rPr lang="es-EC" sz="1500" dirty="0">
                <a:solidFill>
                  <a:schemeClr val="tx1"/>
                </a:solidFill>
              </a:rPr>
            </a:br>
            <a:r>
              <a:rPr lang="es-EC" sz="1500" b="1" dirty="0">
                <a:solidFill>
                  <a:schemeClr val="tx1"/>
                </a:solidFill>
              </a:rPr>
              <a:t>TRABAJO DE TITULACIÓN, PREVIO A LA OBTENCIÓN DEL TÍTULO DE LICENCIADA EN EDUCACIÓN INFANTIL</a:t>
            </a:r>
            <a:r>
              <a:rPr lang="es-EC" sz="1500" dirty="0">
                <a:solidFill>
                  <a:schemeClr val="tx1"/>
                </a:solidFill>
              </a:rPr>
              <a:t/>
            </a:r>
            <a:br>
              <a:rPr lang="es-EC" sz="1500" dirty="0">
                <a:solidFill>
                  <a:schemeClr val="tx1"/>
                </a:solidFill>
              </a:rPr>
            </a:br>
            <a:r>
              <a:rPr lang="es-EC" sz="1500" dirty="0">
                <a:solidFill>
                  <a:schemeClr val="tx1"/>
                </a:solidFill>
              </a:rPr>
              <a:t> </a:t>
            </a:r>
            <a:br>
              <a:rPr lang="es-EC" sz="1500" dirty="0">
                <a:solidFill>
                  <a:schemeClr val="tx1"/>
                </a:solidFill>
              </a:rPr>
            </a:br>
            <a:r>
              <a:rPr lang="es-EC" sz="1500" b="1" dirty="0">
                <a:solidFill>
                  <a:schemeClr val="tx1"/>
                </a:solidFill>
              </a:rPr>
              <a:t>TEMA: </a:t>
            </a:r>
            <a:r>
              <a:rPr lang="es-EC" sz="1500" b="1" dirty="0" smtClean="0">
                <a:solidFill>
                  <a:schemeClr val="tx1"/>
                </a:solidFill>
              </a:rPr>
              <a:t>“Estrategias </a:t>
            </a:r>
            <a:r>
              <a:rPr lang="es-EC" sz="1500" b="1" dirty="0" smtClean="0"/>
              <a:t>metodológicas</a:t>
            </a:r>
            <a:r>
              <a:rPr lang="es-EC" sz="1500" b="1" dirty="0" smtClean="0">
                <a:solidFill>
                  <a:schemeClr val="tx1"/>
                </a:solidFill>
              </a:rPr>
              <a:t> desde la </a:t>
            </a:r>
            <a:r>
              <a:rPr lang="es-EC" sz="1500" b="1" dirty="0"/>
              <a:t>p</a:t>
            </a:r>
            <a:r>
              <a:rPr lang="es-EC" sz="1500" b="1" dirty="0" smtClean="0">
                <a:solidFill>
                  <a:schemeClr val="tx1"/>
                </a:solidFill>
              </a:rPr>
              <a:t>edagogía </a:t>
            </a:r>
            <a:r>
              <a:rPr lang="es-EC" sz="1500" b="1" dirty="0"/>
              <a:t>p</a:t>
            </a:r>
            <a:r>
              <a:rPr lang="es-EC" sz="1500" b="1" dirty="0" smtClean="0">
                <a:solidFill>
                  <a:schemeClr val="tx1"/>
                </a:solidFill>
              </a:rPr>
              <a:t>ara </a:t>
            </a:r>
            <a:r>
              <a:rPr lang="es-EC" sz="1500" b="1" dirty="0"/>
              <a:t>d</a:t>
            </a:r>
            <a:r>
              <a:rPr lang="es-EC" sz="1500" b="1" dirty="0" smtClean="0">
                <a:solidFill>
                  <a:schemeClr val="tx1"/>
                </a:solidFill>
              </a:rPr>
              <a:t>ocentes </a:t>
            </a:r>
            <a:r>
              <a:rPr lang="es-EC" sz="1500" b="1" dirty="0"/>
              <a:t>d</a:t>
            </a:r>
            <a:r>
              <a:rPr lang="es-EC" sz="1500" b="1" dirty="0" smtClean="0">
                <a:solidFill>
                  <a:schemeClr val="tx1"/>
                </a:solidFill>
              </a:rPr>
              <a:t>el </a:t>
            </a:r>
            <a:r>
              <a:rPr lang="es-EC" sz="1500" b="1" dirty="0"/>
              <a:t>n</a:t>
            </a:r>
            <a:r>
              <a:rPr lang="es-EC" sz="1500" b="1" dirty="0" smtClean="0">
                <a:solidFill>
                  <a:schemeClr val="tx1"/>
                </a:solidFill>
              </a:rPr>
              <a:t>ivel </a:t>
            </a:r>
            <a:r>
              <a:rPr lang="es-EC" sz="1500" b="1" dirty="0"/>
              <a:t>d</a:t>
            </a:r>
            <a:r>
              <a:rPr lang="es-EC" sz="1500" b="1" dirty="0" smtClean="0">
                <a:solidFill>
                  <a:schemeClr val="tx1"/>
                </a:solidFill>
              </a:rPr>
              <a:t>e                                                                           Preparatoria aplicadas </a:t>
            </a:r>
            <a:r>
              <a:rPr lang="es-EC" sz="1500" b="1" dirty="0"/>
              <a:t>a</a:t>
            </a:r>
            <a:r>
              <a:rPr lang="es-EC" sz="1500" b="1" dirty="0" smtClean="0">
                <a:solidFill>
                  <a:schemeClr val="tx1"/>
                </a:solidFill>
              </a:rPr>
              <a:t>l Trastorno de Déficit </a:t>
            </a:r>
            <a:r>
              <a:rPr lang="es-EC" sz="1500" b="1" dirty="0"/>
              <a:t>d</a:t>
            </a:r>
            <a:r>
              <a:rPr lang="es-EC" sz="1500" b="1" dirty="0" smtClean="0">
                <a:solidFill>
                  <a:schemeClr val="tx1"/>
                </a:solidFill>
              </a:rPr>
              <a:t>e Atención </a:t>
            </a:r>
            <a:r>
              <a:rPr lang="es-EC" sz="1500" b="1" dirty="0"/>
              <a:t>e</a:t>
            </a:r>
            <a:r>
              <a:rPr lang="es-EC" sz="1500" b="1" dirty="0" smtClean="0">
                <a:solidFill>
                  <a:schemeClr val="tx1"/>
                </a:solidFill>
              </a:rPr>
              <a:t> Hiperactividad,                                                                              en </a:t>
            </a:r>
            <a:r>
              <a:rPr lang="es-EC" sz="1500" b="1" dirty="0"/>
              <a:t>l</a:t>
            </a:r>
            <a:r>
              <a:rPr lang="es-EC" sz="1500" b="1" dirty="0" smtClean="0">
                <a:solidFill>
                  <a:schemeClr val="tx1"/>
                </a:solidFill>
              </a:rPr>
              <a:t>a Unidad Educativa del Milenio Dr. Telmo Hidalgo Díaz                                                                                                </a:t>
            </a:r>
            <a:br>
              <a:rPr lang="es-EC" sz="1500" b="1" dirty="0" smtClean="0">
                <a:solidFill>
                  <a:schemeClr val="tx1"/>
                </a:solidFill>
              </a:rPr>
            </a:br>
            <a:r>
              <a:rPr lang="es-EC" sz="1500" b="1" dirty="0" smtClean="0">
                <a:solidFill>
                  <a:schemeClr val="tx1"/>
                </a:solidFill>
              </a:rPr>
              <a:t>en </a:t>
            </a:r>
            <a:r>
              <a:rPr lang="es-EC" sz="1500" b="1" dirty="0" smtClean="0"/>
              <a:t>e</a:t>
            </a:r>
            <a:r>
              <a:rPr lang="es-EC" sz="1500" b="1" dirty="0" smtClean="0">
                <a:solidFill>
                  <a:schemeClr val="tx1"/>
                </a:solidFill>
              </a:rPr>
              <a:t>l período </a:t>
            </a:r>
            <a:r>
              <a:rPr lang="es-EC" sz="1500" b="1" dirty="0"/>
              <a:t>a</a:t>
            </a:r>
            <a:r>
              <a:rPr lang="es-EC" sz="1500" b="1" dirty="0" smtClean="0">
                <a:solidFill>
                  <a:schemeClr val="tx1"/>
                </a:solidFill>
              </a:rPr>
              <a:t>cadémico 2018-2019 ”</a:t>
            </a:r>
            <a:r>
              <a:rPr lang="es-EC" sz="1500" dirty="0" smtClean="0">
                <a:solidFill>
                  <a:schemeClr val="tx1"/>
                </a:solidFill>
              </a:rPr>
              <a:t/>
            </a:r>
            <a:br>
              <a:rPr lang="es-EC" sz="1500" dirty="0" smtClean="0">
                <a:solidFill>
                  <a:schemeClr val="tx1"/>
                </a:solidFill>
              </a:rPr>
            </a:br>
            <a:r>
              <a:rPr lang="es-EC" sz="1500" b="1" dirty="0">
                <a:solidFill>
                  <a:schemeClr val="tx1"/>
                </a:solidFill>
              </a:rPr>
              <a:t> </a:t>
            </a:r>
            <a:r>
              <a:rPr lang="es-EC" sz="1500" dirty="0">
                <a:solidFill>
                  <a:schemeClr val="tx1"/>
                </a:solidFill>
              </a:rPr>
              <a:t/>
            </a:r>
            <a:br>
              <a:rPr lang="es-EC" sz="1500" dirty="0">
                <a:solidFill>
                  <a:schemeClr val="tx1"/>
                </a:solidFill>
              </a:rPr>
            </a:br>
            <a:r>
              <a:rPr lang="es-EC" sz="1500" b="1" dirty="0" smtClean="0">
                <a:solidFill>
                  <a:schemeClr val="tx1"/>
                </a:solidFill>
              </a:rPr>
              <a:t>AUTORAS: MOLINA TIPAN EVELYN MIREYA</a:t>
            </a:r>
            <a:br>
              <a:rPr lang="es-EC" sz="1500" b="1" dirty="0" smtClean="0">
                <a:solidFill>
                  <a:schemeClr val="tx1"/>
                </a:solidFill>
              </a:rPr>
            </a:br>
            <a:r>
              <a:rPr lang="es-EC" sz="1500" b="1" dirty="0" smtClean="0"/>
              <a:t>UNAUCHO CURAY DIANA ELISABETH</a:t>
            </a:r>
            <a:r>
              <a:rPr lang="es-EC" sz="1500" dirty="0">
                <a:solidFill>
                  <a:schemeClr val="tx1"/>
                </a:solidFill>
              </a:rPr>
              <a:t/>
            </a:r>
            <a:br>
              <a:rPr lang="es-EC" sz="1500" dirty="0">
                <a:solidFill>
                  <a:schemeClr val="tx1"/>
                </a:solidFill>
              </a:rPr>
            </a:br>
            <a:r>
              <a:rPr lang="es-EC" sz="1500" dirty="0">
                <a:solidFill>
                  <a:schemeClr val="tx1"/>
                </a:solidFill>
              </a:rPr>
              <a:t> </a:t>
            </a:r>
            <a:br>
              <a:rPr lang="es-EC" sz="1500" dirty="0">
                <a:solidFill>
                  <a:schemeClr val="tx1"/>
                </a:solidFill>
              </a:rPr>
            </a:br>
            <a:r>
              <a:rPr lang="af-ZA" sz="1500" b="1" dirty="0">
                <a:solidFill>
                  <a:schemeClr val="tx1"/>
                </a:solidFill>
              </a:rPr>
              <a:t>DIRECTORA: MSC. </a:t>
            </a:r>
            <a:r>
              <a:rPr lang="af-ZA" sz="1500" b="1" dirty="0" smtClean="0">
                <a:solidFill>
                  <a:schemeClr val="tx1"/>
                </a:solidFill>
              </a:rPr>
              <a:t>CARVAJAL FLORES VÉRONICA ALEXANDRA </a:t>
            </a:r>
            <a:br>
              <a:rPr lang="af-ZA" sz="1500" b="1" dirty="0" smtClean="0">
                <a:solidFill>
                  <a:schemeClr val="tx1"/>
                </a:solidFill>
              </a:rPr>
            </a:br>
            <a:r>
              <a:rPr lang="af-ZA" sz="1500" b="1" dirty="0" smtClean="0">
                <a:solidFill>
                  <a:schemeClr val="tx1"/>
                </a:solidFill>
              </a:rPr>
              <a:t/>
            </a:r>
            <a:br>
              <a:rPr lang="af-ZA" sz="1500" b="1" dirty="0" smtClean="0">
                <a:solidFill>
                  <a:schemeClr val="tx1"/>
                </a:solidFill>
              </a:rPr>
            </a:br>
            <a:r>
              <a:rPr lang="es-EC" sz="1500" b="1" dirty="0" smtClean="0">
                <a:solidFill>
                  <a:schemeClr val="tx1"/>
                </a:solidFill>
              </a:rPr>
              <a:t>SANGOLQUÍ</a:t>
            </a:r>
            <a:r>
              <a:rPr lang="es-EC" sz="1500" dirty="0">
                <a:solidFill>
                  <a:schemeClr val="tx1"/>
                </a:solidFill>
              </a:rPr>
              <a:t/>
            </a:r>
            <a:br>
              <a:rPr lang="es-EC" sz="1500" dirty="0">
                <a:solidFill>
                  <a:schemeClr val="tx1"/>
                </a:solidFill>
              </a:rPr>
            </a:br>
            <a:r>
              <a:rPr lang="es-EC" sz="1500" b="1" dirty="0">
                <a:solidFill>
                  <a:schemeClr val="tx1"/>
                </a:solidFill>
              </a:rPr>
              <a:t> </a:t>
            </a:r>
            <a:r>
              <a:rPr lang="es-EC" sz="1500" dirty="0">
                <a:solidFill>
                  <a:schemeClr val="tx1"/>
                </a:solidFill>
              </a:rPr>
              <a:t/>
            </a:r>
            <a:br>
              <a:rPr lang="es-EC" sz="1500" dirty="0">
                <a:solidFill>
                  <a:schemeClr val="tx1"/>
                </a:solidFill>
              </a:rPr>
            </a:br>
            <a:r>
              <a:rPr lang="es-EC" sz="1500" b="1" dirty="0" smtClean="0">
                <a:solidFill>
                  <a:schemeClr val="tx1"/>
                </a:solidFill>
              </a:rPr>
              <a:t>2019</a:t>
            </a:r>
            <a:r>
              <a:rPr lang="es-EC" sz="1200" dirty="0"/>
              <a:t/>
            </a:r>
            <a:br>
              <a:rPr lang="es-EC" sz="1200" dirty="0"/>
            </a:br>
            <a:endParaRPr sz="1200" dirty="0">
              <a:solidFill>
                <a:schemeClr val="tx1"/>
              </a:solidFill>
            </a:endParaRPr>
          </a:p>
        </p:txBody>
      </p:sp>
      <p:pic>
        <p:nvPicPr>
          <p:cNvPr id="7" name="Imagen 6"/>
          <p:cNvPicPr>
            <a:picLocks noChangeAspect="1"/>
          </p:cNvPicPr>
          <p:nvPr/>
        </p:nvPicPr>
        <p:blipFill rotWithShape="1">
          <a:blip r:embed="rId3">
            <a:extLst>
              <a:ext uri="{28A0092B-C50C-407E-A947-70E740481C1C}">
                <a14:useLocalDpi xmlns:a14="http://schemas.microsoft.com/office/drawing/2010/main" val="0"/>
              </a:ext>
            </a:extLst>
          </a:blip>
          <a:srcRect t="6202" r="8035" b="10200"/>
          <a:stretch/>
        </p:blipFill>
        <p:spPr>
          <a:xfrm>
            <a:off x="4479011" y="1379349"/>
            <a:ext cx="3684172" cy="526943"/>
          </a:xfrm>
          <a:prstGeom prst="rect">
            <a:avLst/>
          </a:prstGeom>
        </p:spPr>
      </p:pic>
    </p:spTree>
    <p:extLst>
      <p:ext uri="{BB962C8B-B14F-4D97-AF65-F5344CB8AC3E}">
        <p14:creationId xmlns:p14="http://schemas.microsoft.com/office/powerpoint/2010/main" val="1427920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6" descr="https://scontent.fuio5-1.fna.fbcdn.net/v/t1.15752-9/48390633_466066107252988_6302085215128911872_n.png?_nc_cat=107&amp;_nc_oc=AQlW9TvN4WgkET4DuGNT3w648tYFVFRCwv4AtyHLLr9Lj9pwdxFbNmV_QQM1P3CB8cI&amp;_nc_ht=scontent.fuio5-1.fna&amp;oh=8060731d8d92261c3276846811db3aa0&amp;oe=5D8159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10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917601" y="-49405"/>
            <a:ext cx="10881852" cy="873740"/>
          </a:xfrm>
        </p:spPr>
        <p:txBody>
          <a:bodyPr/>
          <a:lstStyle/>
          <a:p>
            <a:r>
              <a:rPr lang="es-EC" dirty="0" smtClean="0">
                <a:effectLst>
                  <a:outerShdw blurRad="38100" dist="38100" dir="2700000" algn="tl">
                    <a:srgbClr val="000000">
                      <a:alpha val="43137"/>
                    </a:srgbClr>
                  </a:outerShdw>
                </a:effectLst>
                <a:latin typeface="+mn-lt"/>
              </a:rPr>
              <a:t>TEORÍA BIOECOLÓGICA DE BRONFENBRENNER</a:t>
            </a:r>
            <a:endParaRPr lang="es-EC" dirty="0">
              <a:effectLst>
                <a:outerShdw blurRad="38100" dist="38100" dir="2700000" algn="tl">
                  <a:srgbClr val="000000">
                    <a:alpha val="43137"/>
                  </a:srgbClr>
                </a:outerShdw>
              </a:effectLst>
              <a:latin typeface="+mn-lt"/>
            </a:endParaRPr>
          </a:p>
        </p:txBody>
      </p:sp>
      <p:pic>
        <p:nvPicPr>
          <p:cNvPr id="2050" name="Picture 2" descr="Resultado de imagen para bronfenbrenner ur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8523" y="2128761"/>
            <a:ext cx="2514953" cy="29156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6" name="CuadroTexto 15"/>
          <p:cNvSpPr txBox="1"/>
          <p:nvPr/>
        </p:nvSpPr>
        <p:spPr>
          <a:xfrm>
            <a:off x="4978447" y="5273315"/>
            <a:ext cx="2760160" cy="369332"/>
          </a:xfrm>
          <a:prstGeom prst="rect">
            <a:avLst/>
          </a:prstGeom>
          <a:noFill/>
        </p:spPr>
        <p:txBody>
          <a:bodyPr wrap="square" rtlCol="0">
            <a:spAutoFit/>
          </a:bodyPr>
          <a:lstStyle/>
          <a:p>
            <a:r>
              <a:rPr lang="es-EC" dirty="0" smtClean="0">
                <a:latin typeface="Arial Narrow" panose="020B0606020202030204" pitchFamily="34" charset="0"/>
              </a:rPr>
              <a:t>Psic. Urie Bronfenbrenner</a:t>
            </a:r>
            <a:endParaRPr lang="es-EC" dirty="0">
              <a:latin typeface="Arial Narrow" panose="020B0606020202030204" pitchFamily="34" charset="0"/>
            </a:endParaRPr>
          </a:p>
        </p:txBody>
      </p:sp>
      <p:graphicFrame>
        <p:nvGraphicFramePr>
          <p:cNvPr id="18" name="Diagrama 17"/>
          <p:cNvGraphicFramePr/>
          <p:nvPr>
            <p:extLst>
              <p:ext uri="{D42A27DB-BD31-4B8C-83A1-F6EECF244321}">
                <p14:modId xmlns:p14="http://schemas.microsoft.com/office/powerpoint/2010/main" val="3680293813"/>
              </p:ext>
            </p:extLst>
          </p:nvPr>
        </p:nvGraphicFramePr>
        <p:xfrm>
          <a:off x="-125466" y="863639"/>
          <a:ext cx="12442929" cy="60628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503334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6" descr="https://scontent.fuio5-1.fna.fbcdn.net/v/t1.15752-9/48390633_466066107252988_6302085215128911872_n.png?_nc_cat=107&amp;_nc_oc=AQlW9TvN4WgkET4DuGNT3w648tYFVFRCwv4AtyHLLr9Lj9pwdxFbNmV_QQM1P3CB8cI&amp;_nc_ht=scontent.fuio5-1.fna&amp;oh=8060731d8d92261c3276846811db3aa0&amp;oe=5D8159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19"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rotWithShape="1">
          <a:blip r:embed="rId3"/>
          <a:srcRect l="30702" t="14795" r="18860" b="8479"/>
          <a:stretch/>
        </p:blipFill>
        <p:spPr>
          <a:xfrm>
            <a:off x="2068831" y="972328"/>
            <a:ext cx="8149589" cy="5544151"/>
          </a:xfrm>
          <a:prstGeom prst="rect">
            <a:avLst/>
          </a:prstGeom>
        </p:spPr>
      </p:pic>
      <p:sp>
        <p:nvSpPr>
          <p:cNvPr id="8" name="Título 7"/>
          <p:cNvSpPr>
            <a:spLocks noGrp="1"/>
          </p:cNvSpPr>
          <p:nvPr>
            <p:ph type="title"/>
          </p:nvPr>
        </p:nvSpPr>
        <p:spPr>
          <a:xfrm>
            <a:off x="1046029" y="0"/>
            <a:ext cx="11159490" cy="1108709"/>
          </a:xfrm>
        </p:spPr>
        <p:txBody>
          <a:bodyPr/>
          <a:lstStyle/>
          <a:p>
            <a:r>
              <a:rPr lang="es-EC" b="1" dirty="0" smtClean="0">
                <a:effectLst>
                  <a:outerShdw blurRad="38100" dist="38100" dir="2700000" algn="tl">
                    <a:srgbClr val="000000">
                      <a:alpha val="43137"/>
                    </a:srgbClr>
                  </a:outerShdw>
                </a:effectLst>
                <a:latin typeface="+mn-lt"/>
              </a:rPr>
              <a:t>TEORÍA BIOECOLÓGICA DE BRONFENBRENNER. </a:t>
            </a:r>
            <a:endParaRPr lang="es-EC" b="1" dirty="0">
              <a:effectLst>
                <a:outerShdw blurRad="38100" dist="38100" dir="2700000" algn="tl">
                  <a:srgbClr val="000000">
                    <a:alpha val="43137"/>
                  </a:srgbClr>
                </a:outerShdw>
              </a:effectLst>
              <a:latin typeface="+mn-lt"/>
            </a:endParaRPr>
          </a:p>
        </p:txBody>
      </p:sp>
      <p:pic>
        <p:nvPicPr>
          <p:cNvPr id="1028" name="Picture 4" descr="Resultado de imagen para niÃ±o y niÃ±a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981" y="1485899"/>
            <a:ext cx="1776095" cy="17760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n para padres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716" y="4324210"/>
            <a:ext cx="1936115" cy="180303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sultado de imagen para escuela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69505" y="972328"/>
            <a:ext cx="2084930" cy="20849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esultado de imagen para niÃ±os jugando  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36287" y="4747246"/>
            <a:ext cx="1769232" cy="1769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37501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descr="https://scontent.fuio5-1.fna.fbcdn.net/v/t1.15752-9/48390633_466066107252988_6302085215128911872_n.png?_nc_cat=107&amp;_nc_oc=AQlW9TvN4WgkET4DuGNT3w648tYFVFRCwv4AtyHLLr9Lj9pwdxFbNmV_QQM1P3CB8cI&amp;_nc_ht=scontent.fuio5-1.fna&amp;oh=8060731d8d92261c3276846811db3aa0&amp;oe=5D8159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1 Diagrama"/>
          <p:cNvGraphicFramePr/>
          <p:nvPr>
            <p:extLst/>
          </p:nvPr>
        </p:nvGraphicFramePr>
        <p:xfrm>
          <a:off x="1460390" y="542260"/>
          <a:ext cx="9494874" cy="60073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p:cNvSpPr txBox="1"/>
          <p:nvPr/>
        </p:nvSpPr>
        <p:spPr>
          <a:xfrm>
            <a:off x="10236202" y="3191048"/>
            <a:ext cx="1311348" cy="369332"/>
          </a:xfrm>
          <a:prstGeom prst="rect">
            <a:avLst/>
          </a:prstGeom>
          <a:solidFill>
            <a:srgbClr val="FFFF00"/>
          </a:solidFill>
        </p:spPr>
        <p:txBody>
          <a:bodyPr wrap="square" rtlCol="0">
            <a:spAutoFit/>
          </a:bodyPr>
          <a:lstStyle/>
          <a:p>
            <a:r>
              <a:rPr lang="es-EC" dirty="0"/>
              <a:t>U</a:t>
            </a:r>
            <a:r>
              <a:rPr lang="es-EC" dirty="0" smtClean="0"/>
              <a:t>niversales</a:t>
            </a:r>
            <a:endParaRPr lang="es-EC" dirty="0"/>
          </a:p>
        </p:txBody>
      </p:sp>
      <p:sp>
        <p:nvSpPr>
          <p:cNvPr id="7" name="CuadroTexto 6"/>
          <p:cNvSpPr txBox="1"/>
          <p:nvPr/>
        </p:nvSpPr>
        <p:spPr>
          <a:xfrm>
            <a:off x="511017" y="3191048"/>
            <a:ext cx="1642247" cy="369332"/>
          </a:xfrm>
          <a:prstGeom prst="rect">
            <a:avLst/>
          </a:prstGeom>
          <a:solidFill>
            <a:schemeClr val="accent2">
              <a:lumMod val="60000"/>
              <a:lumOff val="40000"/>
            </a:schemeClr>
          </a:solidFill>
        </p:spPr>
        <p:txBody>
          <a:bodyPr wrap="square" rtlCol="0">
            <a:spAutoFit/>
          </a:bodyPr>
          <a:lstStyle/>
          <a:p>
            <a:r>
              <a:rPr lang="es-EC" dirty="0" smtClean="0"/>
              <a:t>No universales</a:t>
            </a:r>
            <a:endParaRPr lang="es-EC" dirty="0"/>
          </a:p>
        </p:txBody>
      </p:sp>
      <p:sp>
        <p:nvSpPr>
          <p:cNvPr id="50" name="Flecha abajo 49"/>
          <p:cNvSpPr/>
          <p:nvPr/>
        </p:nvSpPr>
        <p:spPr>
          <a:xfrm rot="3500508">
            <a:off x="2411196" y="1018526"/>
            <a:ext cx="425935" cy="1148317"/>
          </a:xfrm>
          <a:prstGeom prst="down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1" name="Flecha abajo 50"/>
          <p:cNvSpPr/>
          <p:nvPr/>
        </p:nvSpPr>
        <p:spPr>
          <a:xfrm rot="7100754">
            <a:off x="2433593" y="5278480"/>
            <a:ext cx="498159" cy="1148317"/>
          </a:xfrm>
          <a:prstGeom prst="down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3" name="Flecha abajo 52"/>
          <p:cNvSpPr/>
          <p:nvPr/>
        </p:nvSpPr>
        <p:spPr>
          <a:xfrm rot="18115699">
            <a:off x="9287572" y="1059406"/>
            <a:ext cx="425935" cy="1148317"/>
          </a:xfrm>
          <a:prstGeom prst="down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4" name="Flecha abajo 53"/>
          <p:cNvSpPr/>
          <p:nvPr/>
        </p:nvSpPr>
        <p:spPr>
          <a:xfrm rot="14328048">
            <a:off x="9270513" y="5038039"/>
            <a:ext cx="425935" cy="1148317"/>
          </a:xfrm>
          <a:prstGeom prst="down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3074" name="Picture 2" descr="Imagen relacionada"/>
          <p:cNvPicPr>
            <a:picLocks noChangeAspect="1" noChangeArrowheads="1"/>
          </p:cNvPicPr>
          <p:nvPr/>
        </p:nvPicPr>
        <p:blipFill rotWithShape="1">
          <a:blip r:embed="rId8">
            <a:extLst>
              <a:ext uri="{28A0092B-C50C-407E-A947-70E740481C1C}">
                <a14:useLocalDpi xmlns:a14="http://schemas.microsoft.com/office/drawing/2010/main" val="0"/>
              </a:ext>
            </a:extLst>
          </a:blip>
          <a:srcRect t="3214" r="70244" b="72651"/>
          <a:stretch/>
        </p:blipFill>
        <p:spPr bwMode="auto">
          <a:xfrm>
            <a:off x="10149770" y="855182"/>
            <a:ext cx="1741820" cy="199406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n relacionada"/>
          <p:cNvPicPr>
            <a:picLocks noChangeAspect="1" noChangeArrowheads="1"/>
          </p:cNvPicPr>
          <p:nvPr/>
        </p:nvPicPr>
        <p:blipFill rotWithShape="1">
          <a:blip r:embed="rId8">
            <a:extLst>
              <a:ext uri="{28A0092B-C50C-407E-A947-70E740481C1C}">
                <a14:useLocalDpi xmlns:a14="http://schemas.microsoft.com/office/drawing/2010/main" val="0"/>
              </a:ext>
            </a:extLst>
          </a:blip>
          <a:srcRect l="73512" t="-808" b="71309"/>
          <a:stretch/>
        </p:blipFill>
        <p:spPr bwMode="auto">
          <a:xfrm>
            <a:off x="10061378" y="4426149"/>
            <a:ext cx="1855220" cy="212350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n relacionada"/>
          <p:cNvPicPr>
            <a:picLocks noChangeAspect="1" noChangeArrowheads="1"/>
          </p:cNvPicPr>
          <p:nvPr/>
        </p:nvPicPr>
        <p:blipFill rotWithShape="1">
          <a:blip r:embed="rId8">
            <a:extLst>
              <a:ext uri="{28A0092B-C50C-407E-A947-70E740481C1C}">
                <a14:useLocalDpi xmlns:a14="http://schemas.microsoft.com/office/drawing/2010/main" val="0"/>
              </a:ext>
            </a:extLst>
          </a:blip>
          <a:srcRect l="73856" t="66905" r="1"/>
          <a:stretch/>
        </p:blipFill>
        <p:spPr bwMode="auto">
          <a:xfrm>
            <a:off x="428334" y="4145242"/>
            <a:ext cx="1656487" cy="215516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n relacionada"/>
          <p:cNvPicPr>
            <a:picLocks noChangeAspect="1" noChangeArrowheads="1"/>
          </p:cNvPicPr>
          <p:nvPr/>
        </p:nvPicPr>
        <p:blipFill rotWithShape="1">
          <a:blip r:embed="rId8">
            <a:extLst>
              <a:ext uri="{28A0092B-C50C-407E-A947-70E740481C1C}">
                <a14:useLocalDpi xmlns:a14="http://schemas.microsoft.com/office/drawing/2010/main" val="0"/>
              </a:ext>
            </a:extLst>
          </a:blip>
          <a:srcRect l="2883" t="69587" r="69555"/>
          <a:stretch/>
        </p:blipFill>
        <p:spPr bwMode="auto">
          <a:xfrm>
            <a:off x="223654" y="779327"/>
            <a:ext cx="1762794" cy="1999137"/>
          </a:xfrm>
          <a:prstGeom prst="rect">
            <a:avLst/>
          </a:prstGeom>
          <a:noFill/>
          <a:extLst>
            <a:ext uri="{909E8E84-426E-40DD-AFC4-6F175D3DCCD1}">
              <a14:hiddenFill xmlns:a14="http://schemas.microsoft.com/office/drawing/2010/main">
                <a:solidFill>
                  <a:srgbClr val="FFFFFF"/>
                </a:solidFill>
              </a14:hiddenFill>
            </a:ext>
          </a:extLst>
        </p:spPr>
      </p:pic>
      <p:sp>
        <p:nvSpPr>
          <p:cNvPr id="55" name="Rectángulo 54"/>
          <p:cNvSpPr/>
          <p:nvPr/>
        </p:nvSpPr>
        <p:spPr>
          <a:xfrm>
            <a:off x="0" y="6410732"/>
            <a:ext cx="12214447" cy="403828"/>
          </a:xfrm>
          <a:prstGeom prst="rect">
            <a:avLst/>
          </a:prstGeom>
        </p:spPr>
        <p:txBody>
          <a:bodyPr wrap="square">
            <a:spAutoFit/>
          </a:bodyPr>
          <a:lstStyle/>
          <a:p>
            <a:pPr marL="457200" indent="-457200">
              <a:lnSpc>
                <a:spcPct val="200000"/>
              </a:lnSpc>
              <a:spcAft>
                <a:spcPts val="0"/>
              </a:spcAft>
            </a:pPr>
            <a:r>
              <a:rPr lang="es-ES" sz="1200" dirty="0">
                <a:latin typeface="Arial Narrow" panose="020B0606020202030204" pitchFamily="34" charset="0"/>
                <a:ea typeface="Calibri" panose="020F0502020204030204" pitchFamily="34" charset="0"/>
                <a:cs typeface="Times New Roman" panose="02020603050405020304" pitchFamily="18" charset="0"/>
              </a:rPr>
              <a:t>León de Viloria, C. (2012). Secuencias Del Desarrollo Infantil </a:t>
            </a:r>
            <a:r>
              <a:rPr lang="es-ES" sz="1200" dirty="0" smtClean="0">
                <a:latin typeface="Arial Narrow" panose="020B0606020202030204" pitchFamily="34" charset="0"/>
                <a:ea typeface="Calibri" panose="020F0502020204030204" pitchFamily="34" charset="0"/>
                <a:cs typeface="Times New Roman" panose="02020603050405020304" pitchFamily="18" charset="0"/>
              </a:rPr>
              <a:t>Integral. En </a:t>
            </a:r>
            <a:r>
              <a:rPr lang="es-ES" sz="1200" dirty="0">
                <a:latin typeface="Arial Narrow" panose="020B0606020202030204" pitchFamily="34" charset="0"/>
                <a:ea typeface="Calibri" panose="020F0502020204030204" pitchFamily="34" charset="0"/>
                <a:cs typeface="Times New Roman" panose="02020603050405020304" pitchFamily="18" charset="0"/>
              </a:rPr>
              <a:t>C. </a:t>
            </a:r>
            <a:r>
              <a:rPr lang="es-ES" sz="1200" dirty="0" err="1">
                <a:latin typeface="Arial Narrow" panose="020B0606020202030204" pitchFamily="34" charset="0"/>
                <a:ea typeface="Calibri" panose="020F0502020204030204" pitchFamily="34" charset="0"/>
                <a:cs typeface="Times New Roman" panose="02020603050405020304" pitchFamily="18" charset="0"/>
              </a:rPr>
              <a:t>Léon</a:t>
            </a:r>
            <a:r>
              <a:rPr lang="es-ES" sz="1200" dirty="0">
                <a:latin typeface="Arial Narrow" panose="020B0606020202030204" pitchFamily="34" charset="0"/>
                <a:ea typeface="Calibri" panose="020F0502020204030204" pitchFamily="34" charset="0"/>
                <a:cs typeface="Times New Roman" panose="02020603050405020304" pitchFamily="18" charset="0"/>
              </a:rPr>
              <a:t>, </a:t>
            </a:r>
            <a:r>
              <a:rPr lang="es-ES" sz="1200" i="1" dirty="0">
                <a:latin typeface="Arial Narrow" panose="020B0606020202030204" pitchFamily="34" charset="0"/>
                <a:ea typeface="Calibri" panose="020F0502020204030204" pitchFamily="34" charset="0"/>
                <a:cs typeface="Times New Roman" panose="02020603050405020304" pitchFamily="18" charset="0"/>
              </a:rPr>
              <a:t>Desarrollo Motor: Controla su cuerpo</a:t>
            </a:r>
            <a:r>
              <a:rPr lang="es-ES" sz="1200" dirty="0">
                <a:latin typeface="Arial Narrow" panose="020B0606020202030204" pitchFamily="34" charset="0"/>
                <a:ea typeface="Calibri" panose="020F0502020204030204" pitchFamily="34" charset="0"/>
                <a:cs typeface="Times New Roman" panose="02020603050405020304" pitchFamily="18" charset="0"/>
              </a:rPr>
              <a:t> (pág. 113). Caracas: </a:t>
            </a:r>
            <a:r>
              <a:rPr lang="es-ES" sz="1200" dirty="0" err="1">
                <a:latin typeface="Arial Narrow" panose="020B0606020202030204" pitchFamily="34" charset="0"/>
                <a:ea typeface="Calibri" panose="020F0502020204030204" pitchFamily="34" charset="0"/>
                <a:cs typeface="Times New Roman" panose="02020603050405020304" pitchFamily="18" charset="0"/>
              </a:rPr>
              <a:t>PublicacionesUCAB</a:t>
            </a:r>
            <a:r>
              <a:rPr lang="es-ES" sz="1200" dirty="0">
                <a:latin typeface="Arial Narrow" panose="020B0606020202030204" pitchFamily="34" charset="0"/>
                <a:ea typeface="Calibri" panose="020F0502020204030204" pitchFamily="34" charset="0"/>
                <a:cs typeface="Times New Roman" panose="02020603050405020304" pitchFamily="18" charset="0"/>
              </a:rPr>
              <a:t>.</a:t>
            </a:r>
            <a:endParaRPr lang="es-EC" sz="1200" dirty="0">
              <a:latin typeface="Arial Narrow" panose="020B0606020202030204" pitchFamily="34" charset="0"/>
              <a:ea typeface="Calibri" panose="020F0502020204030204" pitchFamily="34" charset="0"/>
              <a:cs typeface="Times New Roman" panose="02020603050405020304" pitchFamily="18" charset="0"/>
            </a:endParaRPr>
          </a:p>
        </p:txBody>
      </p:sp>
      <p:pic>
        <p:nvPicPr>
          <p:cNvPr id="2050" name="Picture 2" descr="Resultado de imagen para x 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75505" y="601655"/>
            <a:ext cx="507054" cy="5070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Resultado de imagen para x 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21039" y="5997733"/>
            <a:ext cx="507054" cy="507054"/>
          </a:xfrm>
          <a:prstGeom prst="rect">
            <a:avLst/>
          </a:prstGeom>
          <a:noFill/>
          <a:extLst>
            <a:ext uri="{909E8E84-426E-40DD-AFC4-6F175D3DCCD1}">
              <a14:hiddenFill xmlns:a14="http://schemas.microsoft.com/office/drawing/2010/main">
                <a:solidFill>
                  <a:srgbClr val="FFFFFF"/>
                </a:solidFill>
              </a14:hiddenFill>
            </a:ext>
          </a:extLst>
        </p:spPr>
      </p:pic>
      <p:sp>
        <p:nvSpPr>
          <p:cNvPr id="18" name="Título 7"/>
          <p:cNvSpPr txBox="1">
            <a:spLocks/>
          </p:cNvSpPr>
          <p:nvPr/>
        </p:nvSpPr>
        <p:spPr>
          <a:xfrm>
            <a:off x="1046029" y="0"/>
            <a:ext cx="11159490" cy="110870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s-EC" b="1" dirty="0">
              <a:effectLst>
                <a:outerShdw blurRad="38100" dist="38100" dir="2700000" algn="tl">
                  <a:srgbClr val="000000">
                    <a:alpha val="43137"/>
                  </a:srgbClr>
                </a:outerShdw>
              </a:effectLst>
              <a:latin typeface="+mn-lt"/>
            </a:endParaRPr>
          </a:p>
        </p:txBody>
      </p:sp>
      <p:sp>
        <p:nvSpPr>
          <p:cNvPr id="2" name="Rectángulo 1"/>
          <p:cNvSpPr/>
          <p:nvPr/>
        </p:nvSpPr>
        <p:spPr>
          <a:xfrm>
            <a:off x="1986448" y="-56386"/>
            <a:ext cx="8114016" cy="769441"/>
          </a:xfrm>
          <a:prstGeom prst="rect">
            <a:avLst/>
          </a:prstGeom>
        </p:spPr>
        <p:txBody>
          <a:bodyPr wrap="none">
            <a:spAutoFit/>
          </a:bodyPr>
          <a:lstStyle/>
          <a:p>
            <a:pPr lvl="0"/>
            <a:r>
              <a:rPr lang="es-EC" sz="4400" b="1" dirty="0" smtClean="0">
                <a:effectLst>
                  <a:outerShdw blurRad="38100" dist="38100" dir="2700000" algn="tl">
                    <a:srgbClr val="000000">
                      <a:alpha val="43137"/>
                    </a:srgbClr>
                  </a:outerShdw>
                </a:effectLst>
              </a:rPr>
              <a:t>DESARROLLO INTEGRAL INFANTIL </a:t>
            </a:r>
            <a:endParaRPr lang="es-EC"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5137709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descr="https://scontent.fuio5-1.fna.fbcdn.net/v/t1.15752-9/48390633_466066107252988_6302085215128911872_n.png?_nc_cat=107&amp;_nc_oc=AQlW9TvN4WgkET4DuGNT3w648tYFVFRCwv4AtyHLLr9Lj9pwdxFbNmV_QQM1P3CB8cI&amp;_nc_ht=scontent.fuio5-1.fna&amp;oh=8060731d8d92261c3276846811db3aa0&amp;oe=5D8159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upo 3"/>
          <p:cNvGrpSpPr/>
          <p:nvPr/>
        </p:nvGrpSpPr>
        <p:grpSpPr>
          <a:xfrm>
            <a:off x="1969292" y="2214063"/>
            <a:ext cx="3543103" cy="3461463"/>
            <a:chOff x="0" y="0"/>
            <a:chExt cx="6612795" cy="5601619"/>
          </a:xfrm>
        </p:grpSpPr>
        <p:pic>
          <p:nvPicPr>
            <p:cNvPr id="5" name="Imagen 4" descr="Resultado de imagen para 5 sentidos PNG"/>
            <p:cNvPicPr>
              <a:picLocks noChangeAspect="1"/>
            </p:cNvPicPr>
            <p:nvPr/>
          </p:nvPicPr>
          <p:blipFill rotWithShape="1">
            <a:blip r:embed="rId3">
              <a:extLst>
                <a:ext uri="{28A0092B-C50C-407E-A947-70E740481C1C}">
                  <a14:useLocalDpi xmlns:a14="http://schemas.microsoft.com/office/drawing/2010/main" val="0"/>
                </a:ext>
              </a:extLst>
            </a:blip>
            <a:srcRect l="3062" t="13075" r="64938" b="70346"/>
            <a:stretch/>
          </p:blipFill>
          <p:spPr bwMode="auto">
            <a:xfrm>
              <a:off x="27296" y="0"/>
              <a:ext cx="1541780" cy="903605"/>
            </a:xfrm>
            <a:prstGeom prst="rect">
              <a:avLst/>
            </a:prstGeom>
            <a:noFill/>
            <a:ln>
              <a:noFill/>
            </a:ln>
            <a:extLst>
              <a:ext uri="{53640926-AAD7-44D8-BBD7-CCE9431645EC}">
                <a14:shadowObscured xmlns:a14="http://schemas.microsoft.com/office/drawing/2010/main"/>
              </a:ext>
            </a:extLst>
          </p:spPr>
        </p:pic>
        <p:pic>
          <p:nvPicPr>
            <p:cNvPr id="6" name="Imagen 5" descr="Resultado de imagen para 5 sentidos PNG"/>
            <p:cNvPicPr>
              <a:picLocks noChangeAspect="1"/>
            </p:cNvPicPr>
            <p:nvPr/>
          </p:nvPicPr>
          <p:blipFill rotWithShape="1">
            <a:blip r:embed="rId3">
              <a:extLst>
                <a:ext uri="{28A0092B-C50C-407E-A947-70E740481C1C}">
                  <a14:useLocalDpi xmlns:a14="http://schemas.microsoft.com/office/drawing/2010/main" val="0"/>
                </a:ext>
              </a:extLst>
            </a:blip>
            <a:srcRect l="3294" t="46590" r="65168" b="36648"/>
            <a:stretch/>
          </p:blipFill>
          <p:spPr bwMode="auto">
            <a:xfrm>
              <a:off x="0" y="2361063"/>
              <a:ext cx="1569085" cy="913765"/>
            </a:xfrm>
            <a:prstGeom prst="rect">
              <a:avLst/>
            </a:prstGeom>
            <a:noFill/>
            <a:ln>
              <a:noFill/>
            </a:ln>
            <a:extLst>
              <a:ext uri="{53640926-AAD7-44D8-BBD7-CCE9431645EC}">
                <a14:shadowObscured xmlns:a14="http://schemas.microsoft.com/office/drawing/2010/main"/>
              </a:ext>
            </a:extLst>
          </p:spPr>
        </p:pic>
        <p:pic>
          <p:nvPicPr>
            <p:cNvPr id="7" name="Imagen 6" descr="Resultado de imagen para 5 sentidos PNG"/>
            <p:cNvPicPr>
              <a:picLocks noChangeAspect="1"/>
            </p:cNvPicPr>
            <p:nvPr/>
          </p:nvPicPr>
          <p:blipFill rotWithShape="1">
            <a:blip r:embed="rId3">
              <a:extLst>
                <a:ext uri="{28A0092B-C50C-407E-A947-70E740481C1C}">
                  <a14:useLocalDpi xmlns:a14="http://schemas.microsoft.com/office/drawing/2010/main" val="0"/>
                </a:ext>
              </a:extLst>
            </a:blip>
            <a:srcRect l="3060" t="79369" r="64957" b="4409"/>
            <a:stretch/>
          </p:blipFill>
          <p:spPr bwMode="auto">
            <a:xfrm>
              <a:off x="13648" y="3507475"/>
              <a:ext cx="1541780" cy="883920"/>
            </a:xfrm>
            <a:prstGeom prst="rect">
              <a:avLst/>
            </a:prstGeom>
            <a:noFill/>
            <a:ln>
              <a:noFill/>
            </a:ln>
            <a:extLst>
              <a:ext uri="{53640926-AAD7-44D8-BBD7-CCE9431645EC}">
                <a14:shadowObscured xmlns:a14="http://schemas.microsoft.com/office/drawing/2010/main"/>
              </a:ext>
            </a:extLst>
          </p:spPr>
        </p:pic>
        <p:pic>
          <p:nvPicPr>
            <p:cNvPr id="8" name="Imagen 7" descr="Resultado de imagen para 5 sentidos PNG"/>
            <p:cNvPicPr>
              <a:picLocks noChangeAspect="1"/>
            </p:cNvPicPr>
            <p:nvPr/>
          </p:nvPicPr>
          <p:blipFill rotWithShape="1">
            <a:blip r:embed="rId3">
              <a:extLst>
                <a:ext uri="{28A0092B-C50C-407E-A947-70E740481C1C}">
                  <a14:useLocalDpi xmlns:a14="http://schemas.microsoft.com/office/drawing/2010/main" val="0"/>
                </a:ext>
              </a:extLst>
            </a:blip>
            <a:srcRect l="3296" t="62796" r="65162" b="20067"/>
            <a:stretch/>
          </p:blipFill>
          <p:spPr bwMode="auto">
            <a:xfrm>
              <a:off x="13648" y="4667534"/>
              <a:ext cx="1541780" cy="934085"/>
            </a:xfrm>
            <a:prstGeom prst="rect">
              <a:avLst/>
            </a:prstGeom>
            <a:noFill/>
            <a:ln>
              <a:noFill/>
            </a:ln>
            <a:extLst>
              <a:ext uri="{53640926-AAD7-44D8-BBD7-CCE9431645EC}">
                <a14:shadowObscured xmlns:a14="http://schemas.microsoft.com/office/drawing/2010/main"/>
              </a:ext>
            </a:extLst>
          </p:spPr>
        </p:pic>
        <p:pic>
          <p:nvPicPr>
            <p:cNvPr id="9" name="Imagen 8" descr="Resultado de imagen para 5 sentidos PNG"/>
            <p:cNvPicPr>
              <a:picLocks noChangeAspect="1"/>
            </p:cNvPicPr>
            <p:nvPr/>
          </p:nvPicPr>
          <p:blipFill rotWithShape="1">
            <a:blip r:embed="rId3">
              <a:extLst>
                <a:ext uri="{28A0092B-C50C-407E-A947-70E740481C1C}">
                  <a14:useLocalDpi xmlns:a14="http://schemas.microsoft.com/office/drawing/2010/main" val="0"/>
                </a:ext>
              </a:extLst>
            </a:blip>
            <a:srcRect l="3298" t="29096" r="64935" b="53033"/>
            <a:stretch/>
          </p:blipFill>
          <p:spPr bwMode="auto">
            <a:xfrm>
              <a:off x="13648" y="1160060"/>
              <a:ext cx="1541780" cy="974090"/>
            </a:xfrm>
            <a:prstGeom prst="rect">
              <a:avLst/>
            </a:prstGeom>
            <a:noFill/>
            <a:ln>
              <a:noFill/>
            </a:ln>
            <a:extLst>
              <a:ext uri="{53640926-AAD7-44D8-BBD7-CCE9431645EC}">
                <a14:shadowObscured xmlns:a14="http://schemas.microsoft.com/office/drawing/2010/main"/>
              </a:ext>
            </a:extLst>
          </p:spPr>
        </p:pic>
        <p:pic>
          <p:nvPicPr>
            <p:cNvPr id="10" name="Imagen 9"/>
            <p:cNvPicPr>
              <a:picLocks noChangeAspect="1"/>
            </p:cNvPicPr>
            <p:nvPr/>
          </p:nvPicPr>
          <p:blipFill rotWithShape="1">
            <a:blip r:embed="rId4">
              <a:extLst>
                <a:ext uri="{28A0092B-C50C-407E-A947-70E740481C1C}">
                  <a14:useLocalDpi xmlns:a14="http://schemas.microsoft.com/office/drawing/2010/main" val="0"/>
                </a:ext>
              </a:extLst>
            </a:blip>
            <a:srcRect l="2377"/>
            <a:stretch/>
          </p:blipFill>
          <p:spPr bwMode="auto">
            <a:xfrm>
              <a:off x="2101755" y="1446663"/>
              <a:ext cx="4511040" cy="31426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11" name="Flecha curvada hacia abajo 10"/>
            <p:cNvSpPr/>
            <p:nvPr/>
          </p:nvSpPr>
          <p:spPr>
            <a:xfrm rot="719152">
              <a:off x="1897039" y="218364"/>
              <a:ext cx="3542840" cy="834296"/>
            </a:xfrm>
            <a:prstGeom prst="curvedDownArrow">
              <a:avLst/>
            </a:prstGeom>
            <a:solidFill>
              <a:srgbClr val="FF999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p>
          </p:txBody>
        </p:sp>
      </p:grpSp>
      <p:pic>
        <p:nvPicPr>
          <p:cNvPr id="12" name="Imagen 11"/>
          <p:cNvPicPr/>
          <p:nvPr/>
        </p:nvPicPr>
        <p:blipFill>
          <a:blip r:embed="rId5">
            <a:extLst>
              <a:ext uri="{28A0092B-C50C-407E-A947-70E740481C1C}">
                <a14:useLocalDpi xmlns:a14="http://schemas.microsoft.com/office/drawing/2010/main" val="0"/>
              </a:ext>
            </a:extLst>
          </a:blip>
          <a:srcRect/>
          <a:stretch>
            <a:fillRect/>
          </a:stretch>
        </p:blipFill>
        <p:spPr bwMode="auto">
          <a:xfrm>
            <a:off x="7629832" y="2005779"/>
            <a:ext cx="3239422" cy="38921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Google Shape;79;p16"/>
          <p:cNvSpPr txBox="1">
            <a:spLocks/>
          </p:cNvSpPr>
          <p:nvPr/>
        </p:nvSpPr>
        <p:spPr>
          <a:xfrm>
            <a:off x="6451594" y="609529"/>
            <a:ext cx="5146595" cy="1002782"/>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buFont typeface="Arial" panose="020B0604020202020204" pitchFamily="34" charset="0"/>
              <a:buNone/>
            </a:pPr>
            <a:r>
              <a:rPr lang="es-EC" sz="4000" b="1" dirty="0" smtClean="0">
                <a:effectLst>
                  <a:outerShdw blurRad="38100" dist="38100" dir="2700000" algn="tl">
                    <a:srgbClr val="000000">
                      <a:alpha val="43137"/>
                    </a:srgbClr>
                  </a:outerShdw>
                </a:effectLst>
              </a:rPr>
              <a:t>INQUIETUD MOTORA</a:t>
            </a:r>
            <a:endParaRPr lang="es-EC" sz="4000" b="1" dirty="0">
              <a:effectLst>
                <a:outerShdw blurRad="38100" dist="38100" dir="2700000" algn="tl">
                  <a:srgbClr val="000000">
                    <a:alpha val="43137"/>
                  </a:srgbClr>
                </a:outerShdw>
              </a:effectLst>
            </a:endParaRPr>
          </a:p>
        </p:txBody>
      </p:sp>
      <p:sp>
        <p:nvSpPr>
          <p:cNvPr id="14" name="Google Shape;79;p16"/>
          <p:cNvSpPr txBox="1">
            <a:spLocks/>
          </p:cNvSpPr>
          <p:nvPr/>
        </p:nvSpPr>
        <p:spPr>
          <a:xfrm>
            <a:off x="265471" y="127819"/>
            <a:ext cx="5507105" cy="1219021"/>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buFont typeface="Arial" panose="020B0604020202020204" pitchFamily="34" charset="0"/>
              <a:buNone/>
            </a:pPr>
            <a:r>
              <a:rPr lang="es-EC" sz="4000" b="1" dirty="0" smtClean="0">
                <a:effectLst>
                  <a:outerShdw blurRad="38100" dist="38100" dir="2700000" algn="tl">
                    <a:srgbClr val="000000">
                      <a:alpha val="43137"/>
                    </a:srgbClr>
                  </a:outerShdw>
                </a:effectLst>
              </a:rPr>
              <a:t>TRASTORNO DE PROCESAMIENTO SENSORIAL</a:t>
            </a:r>
            <a:endParaRPr lang="es-EC" sz="4000" b="1" dirty="0">
              <a:effectLst>
                <a:outerShdw blurRad="38100" dist="38100" dir="2700000" algn="tl">
                  <a:srgbClr val="000000">
                    <a:alpha val="43137"/>
                  </a:srgbClr>
                </a:outerShdw>
              </a:effectLst>
            </a:endParaRPr>
          </a:p>
        </p:txBody>
      </p:sp>
      <p:pic>
        <p:nvPicPr>
          <p:cNvPr id="16" name="Picture 2" descr="Resultado de imagen para x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3723" y="6124426"/>
            <a:ext cx="507054" cy="507054"/>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16"/>
          <p:cNvSpPr txBox="1"/>
          <p:nvPr/>
        </p:nvSpPr>
        <p:spPr>
          <a:xfrm>
            <a:off x="8554065" y="6194323"/>
            <a:ext cx="2182761" cy="369332"/>
          </a:xfrm>
          <a:prstGeom prst="rect">
            <a:avLst/>
          </a:prstGeom>
          <a:noFill/>
        </p:spPr>
        <p:txBody>
          <a:bodyPr wrap="square" rtlCol="0">
            <a:spAutoFit/>
          </a:bodyPr>
          <a:lstStyle/>
          <a:p>
            <a:r>
              <a:rPr lang="es-EC" dirty="0" smtClean="0"/>
              <a:t>Autocontrol</a:t>
            </a:r>
            <a:endParaRPr lang="es-EC" dirty="0"/>
          </a:p>
        </p:txBody>
      </p:sp>
      <p:pic>
        <p:nvPicPr>
          <p:cNvPr id="18" name="Picture 2" descr="Resultado de imagen para x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3942" y="6071972"/>
            <a:ext cx="507054" cy="507054"/>
          </a:xfrm>
          <a:prstGeom prst="rect">
            <a:avLst/>
          </a:prstGeom>
          <a:noFill/>
          <a:extLst>
            <a:ext uri="{909E8E84-426E-40DD-AFC4-6F175D3DCCD1}">
              <a14:hiddenFill xmlns:a14="http://schemas.microsoft.com/office/drawing/2010/main">
                <a:solidFill>
                  <a:srgbClr val="FFFFFF"/>
                </a:solidFill>
              </a14:hiddenFill>
            </a:ext>
          </a:extLst>
        </p:spPr>
      </p:pic>
      <p:sp>
        <p:nvSpPr>
          <p:cNvPr id="19" name="CuadroTexto 18"/>
          <p:cNvSpPr txBox="1"/>
          <p:nvPr/>
        </p:nvSpPr>
        <p:spPr>
          <a:xfrm>
            <a:off x="1214284" y="6064621"/>
            <a:ext cx="3387213" cy="646331"/>
          </a:xfrm>
          <a:prstGeom prst="rect">
            <a:avLst/>
          </a:prstGeom>
          <a:noFill/>
        </p:spPr>
        <p:txBody>
          <a:bodyPr wrap="square" rtlCol="0">
            <a:spAutoFit/>
          </a:bodyPr>
          <a:lstStyle/>
          <a:p>
            <a:r>
              <a:rPr lang="es-EC" dirty="0" smtClean="0"/>
              <a:t>Procesar, interpretar y organizar información</a:t>
            </a:r>
            <a:endParaRPr lang="es-EC" dirty="0"/>
          </a:p>
        </p:txBody>
      </p:sp>
      <p:sp>
        <p:nvSpPr>
          <p:cNvPr id="20" name="CuadroTexto 19"/>
          <p:cNvSpPr txBox="1"/>
          <p:nvPr/>
        </p:nvSpPr>
        <p:spPr>
          <a:xfrm>
            <a:off x="56396" y="4328686"/>
            <a:ext cx="1912896" cy="646331"/>
          </a:xfrm>
          <a:prstGeom prst="rect">
            <a:avLst/>
          </a:prstGeom>
          <a:noFill/>
        </p:spPr>
        <p:txBody>
          <a:bodyPr wrap="square" rtlCol="0">
            <a:spAutoFit/>
          </a:bodyPr>
          <a:lstStyle/>
          <a:p>
            <a:r>
              <a:rPr lang="es-EC" dirty="0" smtClean="0"/>
              <a:t>Dra. Lucy Jane Miller</a:t>
            </a:r>
            <a:endParaRPr lang="es-EC" dirty="0"/>
          </a:p>
        </p:txBody>
      </p:sp>
      <p:pic>
        <p:nvPicPr>
          <p:cNvPr id="1026" name="Picture 2" descr="Imagen relacionad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0841" y="3169584"/>
            <a:ext cx="1373574" cy="1072294"/>
          </a:xfrm>
          <a:prstGeom prst="ellipse">
            <a:avLst/>
          </a:prstGeom>
          <a:ln w="63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Flecha abajo 1"/>
          <p:cNvSpPr/>
          <p:nvPr/>
        </p:nvSpPr>
        <p:spPr>
          <a:xfrm>
            <a:off x="592428" y="5118525"/>
            <a:ext cx="338568" cy="5570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89923865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16" descr="https://scontent.fuio5-1.fna.fbcdn.net/v/t1.15752-9/48390633_466066107252988_6302085215128911872_n.png?_nc_cat=107&amp;_nc_oc=AQlW9TvN4WgkET4DuGNT3w648tYFVFRCwv4AtyHLLr9Lj9pwdxFbNmV_QQM1P3CB8cI&amp;_nc_ht=scontent.fuio5-1.fna&amp;oh=8060731d8d92261c3276846811db3aa0&amp;oe=5D8159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3"/>
          <p:cNvSpPr>
            <a:spLocks noGrp="1"/>
          </p:cNvSpPr>
          <p:nvPr>
            <p:ph type="title"/>
          </p:nvPr>
        </p:nvSpPr>
        <p:spPr>
          <a:xfrm>
            <a:off x="113783" y="240981"/>
            <a:ext cx="11522916" cy="834574"/>
          </a:xfrm>
        </p:spPr>
        <p:txBody>
          <a:bodyPr>
            <a:normAutofit fontScale="90000"/>
          </a:bodyPr>
          <a:lstStyle/>
          <a:p>
            <a:pPr algn="ctr"/>
            <a:r>
              <a:rPr lang="es-EC" sz="4000" b="1" dirty="0" smtClean="0">
                <a:latin typeface="Arial" panose="020B0604020202020204" pitchFamily="34" charset="0"/>
                <a:cs typeface="Arial" panose="020B0604020202020204" pitchFamily="34" charset="0"/>
              </a:rPr>
              <a:t>TRASTORNO DE DÉFICIT DE ATENCIÓN E HIPERACTIVIDAD</a:t>
            </a:r>
            <a:endParaRPr lang="es-EC" sz="4000" b="1" dirty="0">
              <a:latin typeface="Arial" panose="020B0604020202020204" pitchFamily="34" charset="0"/>
              <a:cs typeface="Arial" panose="020B0604020202020204" pitchFamily="34" charset="0"/>
            </a:endParaRPr>
          </a:p>
        </p:txBody>
      </p:sp>
      <p:sp>
        <p:nvSpPr>
          <p:cNvPr id="2" name="Rectángulo 1"/>
          <p:cNvSpPr/>
          <p:nvPr/>
        </p:nvSpPr>
        <p:spPr>
          <a:xfrm>
            <a:off x="113783" y="6451135"/>
            <a:ext cx="11715839" cy="261610"/>
          </a:xfrm>
          <a:prstGeom prst="rect">
            <a:avLst/>
          </a:prstGeom>
        </p:spPr>
        <p:txBody>
          <a:bodyPr wrap="square">
            <a:spAutoFit/>
          </a:bodyPr>
          <a:lstStyle/>
          <a:p>
            <a:r>
              <a:rPr lang="es-ES" sz="1100" dirty="0">
                <a:latin typeface="Times New Roman" panose="02020603050405020304" pitchFamily="18" charset="0"/>
                <a:ea typeface="Calibri" panose="020F0502020204030204" pitchFamily="34" charset="0"/>
              </a:rPr>
              <a:t>Van Wielink, G. (2006). </a:t>
            </a:r>
            <a:r>
              <a:rPr lang="es-ES" sz="1100" i="1" dirty="0">
                <a:latin typeface="Times New Roman" panose="02020603050405020304" pitchFamily="18" charset="0"/>
                <a:ea typeface="Calibri" panose="020F0502020204030204" pitchFamily="34" charset="0"/>
              </a:rPr>
              <a:t>TRASTORNO DE DÉFICIT DE ATENCÓN CON HIPERACTIVIDAD.</a:t>
            </a:r>
            <a:r>
              <a:rPr lang="es-ES" sz="1100" dirty="0">
                <a:latin typeface="Times New Roman" panose="02020603050405020304" pitchFamily="18" charset="0"/>
                <a:ea typeface="Calibri" panose="020F0502020204030204" pitchFamily="34" charset="0"/>
              </a:rPr>
              <a:t> México D.F: Trillas</a:t>
            </a:r>
            <a:endParaRPr lang="es-EC" sz="1100" dirty="0"/>
          </a:p>
        </p:txBody>
      </p:sp>
      <p:sp>
        <p:nvSpPr>
          <p:cNvPr id="3" name="Elipse 2"/>
          <p:cNvSpPr/>
          <p:nvPr/>
        </p:nvSpPr>
        <p:spPr>
          <a:xfrm>
            <a:off x="5029666" y="2502896"/>
            <a:ext cx="1691149" cy="138634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tx1"/>
                </a:solidFill>
                <a:effectLst>
                  <a:outerShdw blurRad="38100" dist="38100" dir="2700000" algn="tl">
                    <a:srgbClr val="000000">
                      <a:alpha val="43137"/>
                    </a:srgbClr>
                  </a:outerShdw>
                </a:effectLst>
                <a:latin typeface="Arial Narrow" panose="020B0606020202030204" pitchFamily="34" charset="0"/>
              </a:rPr>
              <a:t>TDAH</a:t>
            </a:r>
          </a:p>
          <a:p>
            <a:pPr algn="ctr"/>
            <a:r>
              <a:rPr lang="es-EC" b="1" dirty="0" smtClean="0">
                <a:solidFill>
                  <a:schemeClr val="tx1"/>
                </a:solidFill>
                <a:effectLst>
                  <a:outerShdw blurRad="38100" dist="38100" dir="2700000" algn="tl">
                    <a:srgbClr val="000000">
                      <a:alpha val="43137"/>
                    </a:srgbClr>
                  </a:outerShdw>
                </a:effectLst>
                <a:latin typeface="Arial Narrow" panose="020B0606020202030204" pitchFamily="34" charset="0"/>
              </a:rPr>
              <a:t>7% Pob. Inf.</a:t>
            </a:r>
            <a:endParaRPr lang="es-EC" b="1" dirty="0">
              <a:solidFill>
                <a:schemeClr val="tx1"/>
              </a:solidFill>
              <a:effectLst>
                <a:outerShdw blurRad="38100" dist="38100" dir="2700000" algn="tl">
                  <a:srgbClr val="000000">
                    <a:alpha val="43137"/>
                  </a:srgbClr>
                </a:outerShdw>
              </a:effectLst>
              <a:latin typeface="Arial Narrow" panose="020B0606020202030204" pitchFamily="34" charset="0"/>
            </a:endParaRPr>
          </a:p>
        </p:txBody>
      </p:sp>
      <p:sp>
        <p:nvSpPr>
          <p:cNvPr id="6" name="Rectángulo redondeado 5"/>
          <p:cNvSpPr/>
          <p:nvPr/>
        </p:nvSpPr>
        <p:spPr>
          <a:xfrm>
            <a:off x="2432258" y="1496324"/>
            <a:ext cx="1467465" cy="555727"/>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latin typeface="Arial Narrow" panose="020B0606020202030204" pitchFamily="34" charset="0"/>
              </a:rPr>
              <a:t>CONCEPTO</a:t>
            </a:r>
            <a:endParaRPr lang="es-EC" dirty="0">
              <a:solidFill>
                <a:schemeClr val="tx1"/>
              </a:solidFill>
              <a:latin typeface="Arial Narrow" panose="020B0606020202030204" pitchFamily="34" charset="0"/>
            </a:endParaRPr>
          </a:p>
        </p:txBody>
      </p:sp>
      <p:sp>
        <p:nvSpPr>
          <p:cNvPr id="12" name="Rectángulo redondeado 11"/>
          <p:cNvSpPr/>
          <p:nvPr/>
        </p:nvSpPr>
        <p:spPr>
          <a:xfrm>
            <a:off x="7835451" y="3969838"/>
            <a:ext cx="1440424" cy="513344"/>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latin typeface="Arial Narrow" panose="020B0606020202030204" pitchFamily="34" charset="0"/>
              </a:rPr>
              <a:t>SINTOMAS</a:t>
            </a:r>
            <a:endParaRPr lang="es-EC" dirty="0">
              <a:solidFill>
                <a:schemeClr val="tx1"/>
              </a:solidFill>
              <a:latin typeface="Arial Narrow" panose="020B0606020202030204" pitchFamily="34" charset="0"/>
            </a:endParaRPr>
          </a:p>
        </p:txBody>
      </p:sp>
      <p:sp>
        <p:nvSpPr>
          <p:cNvPr id="16" name="Rectángulo redondeado 15"/>
          <p:cNvSpPr/>
          <p:nvPr/>
        </p:nvSpPr>
        <p:spPr>
          <a:xfrm>
            <a:off x="1891443" y="3889244"/>
            <a:ext cx="1995952" cy="549499"/>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latin typeface="Arial Narrow" panose="020B0606020202030204" pitchFamily="34" charset="0"/>
              </a:rPr>
              <a:t>CLASIFICACIÓN </a:t>
            </a:r>
            <a:endParaRPr lang="es-EC" dirty="0">
              <a:solidFill>
                <a:schemeClr val="tx1"/>
              </a:solidFill>
              <a:latin typeface="Arial Narrow" panose="020B0606020202030204" pitchFamily="34" charset="0"/>
            </a:endParaRPr>
          </a:p>
        </p:txBody>
      </p:sp>
      <p:sp>
        <p:nvSpPr>
          <p:cNvPr id="17" name="Rectángulo redondeado 16"/>
          <p:cNvSpPr/>
          <p:nvPr/>
        </p:nvSpPr>
        <p:spPr>
          <a:xfrm>
            <a:off x="7922345" y="1518305"/>
            <a:ext cx="1440426" cy="511764"/>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latin typeface="Arial Narrow" panose="020B0606020202030204" pitchFamily="34" charset="0"/>
              </a:rPr>
              <a:t>ETIOLOGÍA</a:t>
            </a:r>
            <a:endParaRPr lang="es-EC" dirty="0">
              <a:solidFill>
                <a:schemeClr val="tx1"/>
              </a:solidFill>
              <a:latin typeface="Arial Narrow" panose="020B0606020202030204" pitchFamily="34" charset="0"/>
            </a:endParaRPr>
          </a:p>
        </p:txBody>
      </p:sp>
      <p:sp>
        <p:nvSpPr>
          <p:cNvPr id="18" name="Rectángulo redondeado 17"/>
          <p:cNvSpPr/>
          <p:nvPr/>
        </p:nvSpPr>
        <p:spPr>
          <a:xfrm>
            <a:off x="4940301" y="5184397"/>
            <a:ext cx="2035278" cy="538746"/>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latin typeface="Arial Narrow" panose="020B0606020202030204" pitchFamily="34" charset="0"/>
              </a:rPr>
              <a:t>CARACTERISTICAS</a:t>
            </a:r>
            <a:endParaRPr lang="es-EC" dirty="0">
              <a:solidFill>
                <a:schemeClr val="tx1"/>
              </a:solidFill>
              <a:latin typeface="Arial Narrow" panose="020B0606020202030204" pitchFamily="34" charset="0"/>
            </a:endParaRPr>
          </a:p>
        </p:txBody>
      </p:sp>
      <p:sp>
        <p:nvSpPr>
          <p:cNvPr id="7" name="CuadroTexto 6"/>
          <p:cNvSpPr txBox="1"/>
          <p:nvPr/>
        </p:nvSpPr>
        <p:spPr>
          <a:xfrm>
            <a:off x="10392235" y="3475916"/>
            <a:ext cx="1592826" cy="923330"/>
          </a:xfrm>
          <a:prstGeom prst="rect">
            <a:avLst/>
          </a:prstGeom>
          <a:noFill/>
        </p:spPr>
        <p:txBody>
          <a:bodyPr wrap="square" rtlCol="0">
            <a:spAutoFit/>
          </a:bodyPr>
          <a:lstStyle/>
          <a:p>
            <a:r>
              <a:rPr lang="es-EC" dirty="0" smtClean="0">
                <a:latin typeface="Arial Narrow" panose="020B0606020202030204" pitchFamily="34" charset="0"/>
              </a:rPr>
              <a:t>Inatención</a:t>
            </a:r>
          </a:p>
          <a:p>
            <a:r>
              <a:rPr lang="es-EC" dirty="0" smtClean="0">
                <a:latin typeface="Arial Narrow" panose="020B0606020202030204" pitchFamily="34" charset="0"/>
              </a:rPr>
              <a:t>Hiperactividad</a:t>
            </a:r>
          </a:p>
          <a:p>
            <a:r>
              <a:rPr lang="es-EC" dirty="0" smtClean="0">
                <a:latin typeface="Arial Narrow" panose="020B0606020202030204" pitchFamily="34" charset="0"/>
              </a:rPr>
              <a:t>Impulsividad</a:t>
            </a:r>
            <a:endParaRPr lang="es-EC" dirty="0">
              <a:latin typeface="Arial Narrow" panose="020B0606020202030204" pitchFamily="34" charset="0"/>
            </a:endParaRPr>
          </a:p>
        </p:txBody>
      </p:sp>
      <p:sp>
        <p:nvSpPr>
          <p:cNvPr id="8" name="CuadroTexto 7"/>
          <p:cNvSpPr txBox="1"/>
          <p:nvPr/>
        </p:nvSpPr>
        <p:spPr>
          <a:xfrm>
            <a:off x="321605" y="5216694"/>
            <a:ext cx="3500284" cy="923330"/>
          </a:xfrm>
          <a:prstGeom prst="rect">
            <a:avLst/>
          </a:prstGeom>
          <a:noFill/>
        </p:spPr>
        <p:txBody>
          <a:bodyPr wrap="square" rtlCol="0">
            <a:spAutoFit/>
          </a:bodyPr>
          <a:lstStyle/>
          <a:p>
            <a:r>
              <a:rPr lang="es-EC" dirty="0" smtClean="0">
                <a:latin typeface="Arial Narrow" panose="020B0606020202030204" pitchFamily="34" charset="0"/>
              </a:rPr>
              <a:t>P. Combinada</a:t>
            </a:r>
          </a:p>
          <a:p>
            <a:r>
              <a:rPr lang="es-EC" dirty="0" smtClean="0">
                <a:latin typeface="Arial Narrow" panose="020B0606020202030204" pitchFamily="34" charset="0"/>
              </a:rPr>
              <a:t>P. Predominantes Déficit de Atención</a:t>
            </a:r>
          </a:p>
          <a:p>
            <a:r>
              <a:rPr lang="es-EC" dirty="0">
                <a:latin typeface="Arial Narrow" panose="020B0606020202030204" pitchFamily="34" charset="0"/>
              </a:rPr>
              <a:t>P</a:t>
            </a:r>
            <a:r>
              <a:rPr lang="es-EC" dirty="0" smtClean="0">
                <a:latin typeface="Arial Narrow" panose="020B0606020202030204" pitchFamily="34" charset="0"/>
              </a:rPr>
              <a:t>. Predominante Hiperactiva-Impulsiva</a:t>
            </a:r>
            <a:endParaRPr lang="es-EC" dirty="0">
              <a:latin typeface="Arial Narrow" panose="020B0606020202030204" pitchFamily="34" charset="0"/>
            </a:endParaRPr>
          </a:p>
        </p:txBody>
      </p:sp>
      <p:pic>
        <p:nvPicPr>
          <p:cNvPr id="3074" name="Picture 2"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429" y="1979406"/>
            <a:ext cx="2031611" cy="15395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8" name="Picture 6" descr="Resultado de imagen para DSM 5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77251" y="4595302"/>
            <a:ext cx="1521193" cy="2148685"/>
          </a:xfrm>
          <a:prstGeom prst="rect">
            <a:avLst/>
          </a:prstGeom>
          <a:noFill/>
          <a:extLst>
            <a:ext uri="{909E8E84-426E-40DD-AFC4-6F175D3DCCD1}">
              <a14:hiddenFill xmlns:a14="http://schemas.microsoft.com/office/drawing/2010/main">
                <a:solidFill>
                  <a:srgbClr val="FFFFFF"/>
                </a:solidFill>
              </a14:hiddenFill>
            </a:ext>
          </a:extLst>
        </p:spPr>
      </p:pic>
      <p:sp>
        <p:nvSpPr>
          <p:cNvPr id="36" name="Flecha abajo 35"/>
          <p:cNvSpPr/>
          <p:nvPr/>
        </p:nvSpPr>
        <p:spPr>
          <a:xfrm rot="7331951">
            <a:off x="4201757" y="1856856"/>
            <a:ext cx="576955" cy="1018543"/>
          </a:xfrm>
          <a:prstGeom prst="downArrow">
            <a:avLst/>
          </a:prstGeom>
          <a:solidFill>
            <a:schemeClr val="accent4">
              <a:lumMod val="60000"/>
              <a:lumOff val="4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40" name="Flecha abajo 39"/>
          <p:cNvSpPr/>
          <p:nvPr/>
        </p:nvSpPr>
        <p:spPr>
          <a:xfrm rot="17623226">
            <a:off x="6954414" y="3489065"/>
            <a:ext cx="576955" cy="1018543"/>
          </a:xfrm>
          <a:prstGeom prst="downArrow">
            <a:avLst/>
          </a:prstGeom>
          <a:solidFill>
            <a:schemeClr val="accent4">
              <a:lumMod val="60000"/>
              <a:lumOff val="4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41" name="Flecha abajo 40"/>
          <p:cNvSpPr/>
          <p:nvPr/>
        </p:nvSpPr>
        <p:spPr>
          <a:xfrm rot="4468937">
            <a:off x="4173303" y="3438800"/>
            <a:ext cx="576955" cy="1018543"/>
          </a:xfrm>
          <a:prstGeom prst="downArrow">
            <a:avLst/>
          </a:prstGeom>
          <a:solidFill>
            <a:schemeClr val="accent4">
              <a:lumMod val="60000"/>
              <a:lumOff val="4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42" name="Flecha abajo 41"/>
          <p:cNvSpPr/>
          <p:nvPr/>
        </p:nvSpPr>
        <p:spPr>
          <a:xfrm rot="14132233">
            <a:off x="6871917" y="1960162"/>
            <a:ext cx="576955" cy="1018543"/>
          </a:xfrm>
          <a:prstGeom prst="downArrow">
            <a:avLst/>
          </a:prstGeom>
          <a:solidFill>
            <a:schemeClr val="accent4">
              <a:lumMod val="60000"/>
              <a:lumOff val="4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43" name="Flecha abajo 42"/>
          <p:cNvSpPr/>
          <p:nvPr/>
        </p:nvSpPr>
        <p:spPr>
          <a:xfrm>
            <a:off x="5633352" y="4018915"/>
            <a:ext cx="576955" cy="1018543"/>
          </a:xfrm>
          <a:prstGeom prst="downArrow">
            <a:avLst/>
          </a:prstGeom>
          <a:solidFill>
            <a:schemeClr val="accent4">
              <a:lumMod val="60000"/>
              <a:lumOff val="4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44" name="Flecha abajo 43"/>
          <p:cNvSpPr/>
          <p:nvPr/>
        </p:nvSpPr>
        <p:spPr>
          <a:xfrm rot="16200000">
            <a:off x="9682943" y="3613336"/>
            <a:ext cx="397568" cy="811157"/>
          </a:xfrm>
          <a:prstGeom prst="downArrow">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3080" name="Picture 8" descr="Resultado de imagen para ENTORNO INFANTIL  PNG"/>
          <p:cNvPicPr>
            <a:picLocks noChangeAspect="1" noChangeArrowheads="1"/>
          </p:cNvPicPr>
          <p:nvPr/>
        </p:nvPicPr>
        <p:blipFill rotWithShape="1">
          <a:blip r:embed="rId5">
            <a:extLst>
              <a:ext uri="{28A0092B-C50C-407E-A947-70E740481C1C}">
                <a14:useLocalDpi xmlns:a14="http://schemas.microsoft.com/office/drawing/2010/main" val="0"/>
              </a:ext>
            </a:extLst>
          </a:blip>
          <a:srcRect l="8736" t="9096" r="2870" b="6748"/>
          <a:stretch/>
        </p:blipFill>
        <p:spPr bwMode="auto">
          <a:xfrm>
            <a:off x="9652358" y="961701"/>
            <a:ext cx="2113791" cy="19199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8" name="Imagen 37"/>
          <p:cNvPicPr>
            <a:picLocks noChangeAspect="1"/>
          </p:cNvPicPr>
          <p:nvPr/>
        </p:nvPicPr>
        <p:blipFill>
          <a:blip r:embed="rId6"/>
          <a:stretch>
            <a:fillRect/>
          </a:stretch>
        </p:blipFill>
        <p:spPr>
          <a:xfrm>
            <a:off x="7328719" y="4997195"/>
            <a:ext cx="1747632" cy="1362328"/>
          </a:xfrm>
          <a:prstGeom prst="rect">
            <a:avLst/>
          </a:prstGeom>
          <a:ln>
            <a:noFill/>
          </a:ln>
          <a:effectLst>
            <a:softEdge rad="112500"/>
          </a:effectLst>
        </p:spPr>
      </p:pic>
      <p:sp>
        <p:nvSpPr>
          <p:cNvPr id="49" name="Flecha abajo 48"/>
          <p:cNvSpPr/>
          <p:nvPr/>
        </p:nvSpPr>
        <p:spPr>
          <a:xfrm rot="3242291">
            <a:off x="1852044" y="4372950"/>
            <a:ext cx="576955" cy="1018543"/>
          </a:xfrm>
          <a:prstGeom prst="downArrow">
            <a:avLst/>
          </a:prstGeom>
          <a:solidFill>
            <a:schemeClr val="accent4">
              <a:lumMod val="60000"/>
              <a:lumOff val="4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125629282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6" descr="https://scontent.fuio5-1.fna.fbcdn.net/v/t1.15752-9/48390633_466066107252988_6302085215128911872_n.png?_nc_cat=107&amp;_nc_oc=AQlW9TvN4WgkET4DuGNT3w648tYFVFRCwv4AtyHLLr9Lj9pwdxFbNmV_QQM1P3CB8cI&amp;_nc_ht=scontent.fuio5-1.fna&amp;oh=8060731d8d92261c3276846811db3aa0&amp;oe=5D8159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79;p16"/>
          <p:cNvSpPr txBox="1">
            <a:spLocks/>
          </p:cNvSpPr>
          <p:nvPr/>
        </p:nvSpPr>
        <p:spPr>
          <a:xfrm>
            <a:off x="265471" y="127819"/>
            <a:ext cx="5507105" cy="1219021"/>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buFont typeface="Arial" panose="020B0604020202020204" pitchFamily="34" charset="0"/>
              <a:buNone/>
            </a:pPr>
            <a:r>
              <a:rPr lang="es-EC" sz="4000" b="1" dirty="0" smtClean="0">
                <a:effectLst>
                  <a:outerShdw blurRad="38100" dist="38100" dir="2700000" algn="tl">
                    <a:srgbClr val="000000">
                      <a:alpha val="43137"/>
                    </a:srgbClr>
                  </a:outerShdw>
                </a:effectLst>
              </a:rPr>
              <a:t>DIFICULTADES ÁREA MOTOR</a:t>
            </a:r>
            <a:endParaRPr lang="es-EC" sz="4000" b="1" dirty="0">
              <a:effectLst>
                <a:outerShdw blurRad="38100" dist="38100" dir="2700000" algn="tl">
                  <a:srgbClr val="000000">
                    <a:alpha val="43137"/>
                  </a:srgbClr>
                </a:outerShdw>
              </a:effectLst>
            </a:endParaRPr>
          </a:p>
        </p:txBody>
      </p:sp>
      <p:sp>
        <p:nvSpPr>
          <p:cNvPr id="5" name="Google Shape;79;p16"/>
          <p:cNvSpPr txBox="1">
            <a:spLocks/>
          </p:cNvSpPr>
          <p:nvPr/>
        </p:nvSpPr>
        <p:spPr>
          <a:xfrm>
            <a:off x="6684895" y="127819"/>
            <a:ext cx="5507105" cy="1219021"/>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buFont typeface="Arial" panose="020B0604020202020204" pitchFamily="34" charset="0"/>
              <a:buNone/>
            </a:pPr>
            <a:r>
              <a:rPr lang="es-EC" sz="4000" b="1" dirty="0" smtClean="0">
                <a:effectLst>
                  <a:outerShdw blurRad="38100" dist="38100" dir="2700000" algn="tl">
                    <a:srgbClr val="000000">
                      <a:alpha val="43137"/>
                    </a:srgbClr>
                  </a:outerShdw>
                </a:effectLst>
              </a:rPr>
              <a:t>DIFICULTADES ÁREA COGNITIVA</a:t>
            </a:r>
            <a:endParaRPr lang="es-EC" sz="4000" b="1" dirty="0">
              <a:effectLst>
                <a:outerShdw blurRad="38100" dist="38100" dir="2700000" algn="tl">
                  <a:srgbClr val="000000">
                    <a:alpha val="43137"/>
                  </a:srgbClr>
                </a:outerShdw>
              </a:effectLst>
            </a:endParaRPr>
          </a:p>
        </p:txBody>
      </p:sp>
      <p:pic>
        <p:nvPicPr>
          <p:cNvPr id="5122" name="Picture 2" descr="Imagen relacionada"/>
          <p:cNvPicPr>
            <a:picLocks noChangeAspect="1" noChangeArrowheads="1"/>
          </p:cNvPicPr>
          <p:nvPr/>
        </p:nvPicPr>
        <p:blipFill rotWithShape="1">
          <a:blip r:embed="rId3">
            <a:extLst>
              <a:ext uri="{28A0092B-C50C-407E-A947-70E740481C1C}">
                <a14:useLocalDpi xmlns:a14="http://schemas.microsoft.com/office/drawing/2010/main" val="0"/>
              </a:ext>
            </a:extLst>
          </a:blip>
          <a:srcRect l="19626" t="2773" r="21388" b="6416"/>
          <a:stretch/>
        </p:blipFill>
        <p:spPr bwMode="auto">
          <a:xfrm>
            <a:off x="8705943" y="1432961"/>
            <a:ext cx="1779640" cy="177963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Resultado de imagen para MOTRICIDad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3145" y="1492996"/>
            <a:ext cx="2931755" cy="1965533"/>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2052599" y="5890531"/>
            <a:ext cx="3185652" cy="923330"/>
          </a:xfrm>
          <a:prstGeom prst="rect">
            <a:avLst/>
          </a:prstGeom>
          <a:noFill/>
        </p:spPr>
        <p:txBody>
          <a:bodyPr wrap="square" rtlCol="0">
            <a:spAutoFit/>
          </a:bodyPr>
          <a:lstStyle/>
          <a:p>
            <a:r>
              <a:rPr lang="es-EC" dirty="0">
                <a:latin typeface="Arial Narrow" panose="020B0606020202030204" pitchFamily="34" charset="0"/>
              </a:rPr>
              <a:t>D</a:t>
            </a:r>
            <a:r>
              <a:rPr lang="es-EC" dirty="0" smtClean="0">
                <a:latin typeface="Arial Narrow" panose="020B0606020202030204" pitchFamily="34" charset="0"/>
              </a:rPr>
              <a:t>ificultades </a:t>
            </a:r>
            <a:r>
              <a:rPr lang="es-EC" dirty="0">
                <a:latin typeface="Arial Narrow" panose="020B0606020202030204" pitchFamily="34" charset="0"/>
              </a:rPr>
              <a:t>en actividades de psicomotricidad gruesa y fina, torpeza de los movimientos</a:t>
            </a:r>
          </a:p>
        </p:txBody>
      </p:sp>
      <p:sp>
        <p:nvSpPr>
          <p:cNvPr id="11" name="CuadroTexto 10"/>
          <p:cNvSpPr txBox="1"/>
          <p:nvPr/>
        </p:nvSpPr>
        <p:spPr>
          <a:xfrm>
            <a:off x="7046436" y="3994916"/>
            <a:ext cx="3515032" cy="923330"/>
          </a:xfrm>
          <a:prstGeom prst="rect">
            <a:avLst/>
          </a:prstGeom>
          <a:noFill/>
        </p:spPr>
        <p:txBody>
          <a:bodyPr wrap="square" rtlCol="0">
            <a:spAutoFit/>
          </a:bodyPr>
          <a:lstStyle/>
          <a:p>
            <a:pPr algn="just"/>
            <a:r>
              <a:rPr lang="es-EC" dirty="0">
                <a:latin typeface="Arial Narrow" panose="020B0606020202030204" pitchFamily="34" charset="0"/>
              </a:rPr>
              <a:t>Problemas </a:t>
            </a:r>
            <a:r>
              <a:rPr lang="es-EC" dirty="0" smtClean="0">
                <a:latin typeface="Arial Narrow" panose="020B0606020202030204" pitchFamily="34" charset="0"/>
              </a:rPr>
              <a:t> y mal   </a:t>
            </a:r>
          </a:p>
          <a:p>
            <a:pPr algn="just"/>
            <a:r>
              <a:rPr lang="es-EC" dirty="0" smtClean="0">
                <a:latin typeface="Arial Narrow" panose="020B0606020202030204" pitchFamily="34" charset="0"/>
              </a:rPr>
              <a:t>funcionamiento de las</a:t>
            </a:r>
          </a:p>
          <a:p>
            <a:pPr algn="just"/>
            <a:r>
              <a:rPr lang="es-EC" dirty="0" smtClean="0">
                <a:latin typeface="Arial Narrow" panose="020B0606020202030204" pitchFamily="34" charset="0"/>
              </a:rPr>
              <a:t> funciones ejecutivas</a:t>
            </a:r>
          </a:p>
        </p:txBody>
      </p:sp>
      <p:sp>
        <p:nvSpPr>
          <p:cNvPr id="12" name="CuadroTexto 11"/>
          <p:cNvSpPr txBox="1"/>
          <p:nvPr/>
        </p:nvSpPr>
        <p:spPr>
          <a:xfrm>
            <a:off x="7481996" y="5268224"/>
            <a:ext cx="3515032" cy="369332"/>
          </a:xfrm>
          <a:prstGeom prst="rect">
            <a:avLst/>
          </a:prstGeom>
          <a:noFill/>
        </p:spPr>
        <p:txBody>
          <a:bodyPr wrap="square" rtlCol="0">
            <a:spAutoFit/>
          </a:bodyPr>
          <a:lstStyle/>
          <a:p>
            <a:r>
              <a:rPr lang="es-EC" dirty="0" smtClean="0">
                <a:latin typeface="Arial Narrow" panose="020B0606020202030204" pitchFamily="34" charset="0"/>
              </a:rPr>
              <a:t>Pobre control cognitivo</a:t>
            </a:r>
            <a:endParaRPr lang="es-EC" dirty="0">
              <a:latin typeface="Arial Narrow" panose="020B0606020202030204" pitchFamily="34" charset="0"/>
            </a:endParaRPr>
          </a:p>
        </p:txBody>
      </p:sp>
      <p:sp>
        <p:nvSpPr>
          <p:cNvPr id="14" name="CuadroTexto 13"/>
          <p:cNvSpPr txBox="1"/>
          <p:nvPr/>
        </p:nvSpPr>
        <p:spPr>
          <a:xfrm>
            <a:off x="10636044" y="4772624"/>
            <a:ext cx="1056968" cy="369332"/>
          </a:xfrm>
          <a:prstGeom prst="rect">
            <a:avLst/>
          </a:prstGeom>
          <a:noFill/>
        </p:spPr>
        <p:txBody>
          <a:bodyPr wrap="square" rtlCol="0">
            <a:spAutoFit/>
          </a:bodyPr>
          <a:lstStyle/>
          <a:p>
            <a:r>
              <a:rPr lang="es-EC" dirty="0" smtClean="0"/>
              <a:t> </a:t>
            </a:r>
            <a:endParaRPr lang="es-EC" dirty="0"/>
          </a:p>
        </p:txBody>
      </p:sp>
      <p:sp>
        <p:nvSpPr>
          <p:cNvPr id="16" name="Flecha derecha 15"/>
          <p:cNvSpPr/>
          <p:nvPr/>
        </p:nvSpPr>
        <p:spPr>
          <a:xfrm>
            <a:off x="9388765" y="4217204"/>
            <a:ext cx="619432" cy="320259"/>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7" name="CuadroTexto 16"/>
          <p:cNvSpPr txBox="1"/>
          <p:nvPr/>
        </p:nvSpPr>
        <p:spPr>
          <a:xfrm>
            <a:off x="10232310" y="4092298"/>
            <a:ext cx="1529436" cy="646331"/>
          </a:xfrm>
          <a:prstGeom prst="rect">
            <a:avLst/>
          </a:prstGeom>
          <a:noFill/>
        </p:spPr>
        <p:txBody>
          <a:bodyPr wrap="square" rtlCol="0">
            <a:spAutoFit/>
          </a:bodyPr>
          <a:lstStyle/>
          <a:p>
            <a:r>
              <a:rPr lang="es-EC" dirty="0" smtClean="0"/>
              <a:t>María Nieves</a:t>
            </a:r>
          </a:p>
          <a:p>
            <a:r>
              <a:rPr lang="es-EC" dirty="0"/>
              <a:t>Barkley</a:t>
            </a:r>
            <a:r>
              <a:rPr lang="es-EC" dirty="0" smtClean="0"/>
              <a:t> </a:t>
            </a:r>
            <a:endParaRPr lang="es-EC" dirty="0"/>
          </a:p>
        </p:txBody>
      </p:sp>
      <p:pic>
        <p:nvPicPr>
          <p:cNvPr id="18" name="Picture 2" descr="Resultado de imagen para x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57879" y="5557048"/>
            <a:ext cx="345689" cy="345689"/>
          </a:xfrm>
          <a:prstGeom prst="rect">
            <a:avLst/>
          </a:prstGeom>
          <a:noFill/>
          <a:extLst>
            <a:ext uri="{909E8E84-426E-40DD-AFC4-6F175D3DCCD1}">
              <a14:hiddenFill xmlns:a14="http://schemas.microsoft.com/office/drawing/2010/main">
                <a:solidFill>
                  <a:srgbClr val="FFFFFF"/>
                </a:solidFill>
              </a14:hiddenFill>
            </a:ext>
          </a:extLst>
        </p:spPr>
      </p:pic>
      <p:sp>
        <p:nvSpPr>
          <p:cNvPr id="19" name="CuadroTexto 18"/>
          <p:cNvSpPr txBox="1"/>
          <p:nvPr/>
        </p:nvSpPr>
        <p:spPr>
          <a:xfrm>
            <a:off x="9158321" y="6063492"/>
            <a:ext cx="3033679" cy="646331"/>
          </a:xfrm>
          <a:prstGeom prst="rect">
            <a:avLst/>
          </a:prstGeom>
          <a:noFill/>
        </p:spPr>
        <p:txBody>
          <a:bodyPr wrap="square" rtlCol="0">
            <a:spAutoFit/>
          </a:bodyPr>
          <a:lstStyle/>
          <a:p>
            <a:r>
              <a:rPr lang="es-EC" dirty="0" smtClean="0">
                <a:latin typeface="Arial Narrow" panose="020B0606020202030204" pitchFamily="34" charset="0"/>
              </a:rPr>
              <a:t>Retraso en el desarrollo de capacidades neuropsicológicas </a:t>
            </a:r>
            <a:endParaRPr lang="es-EC" dirty="0">
              <a:latin typeface="Arial Narrow" panose="020B0606020202030204" pitchFamily="34" charset="0"/>
            </a:endParaRPr>
          </a:p>
        </p:txBody>
      </p:sp>
      <p:sp>
        <p:nvSpPr>
          <p:cNvPr id="9" name="Flecha curvada hacia arriba 8"/>
          <p:cNvSpPr/>
          <p:nvPr/>
        </p:nvSpPr>
        <p:spPr>
          <a:xfrm rot="1945591">
            <a:off x="8010160" y="5888671"/>
            <a:ext cx="1187684" cy="570038"/>
          </a:xfrm>
          <a:prstGeom prst="curvedUp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chemeClr val="tx1"/>
              </a:solidFill>
            </a:endParaRPr>
          </a:p>
        </p:txBody>
      </p:sp>
      <p:sp>
        <p:nvSpPr>
          <p:cNvPr id="23" name="Flecha curvada hacia arriba 22"/>
          <p:cNvSpPr/>
          <p:nvPr/>
        </p:nvSpPr>
        <p:spPr>
          <a:xfrm rot="3587586">
            <a:off x="6411088" y="4828169"/>
            <a:ext cx="1187684" cy="570038"/>
          </a:xfrm>
          <a:prstGeom prst="curvedUp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chemeClr val="tx1"/>
              </a:solidFill>
            </a:endParaRPr>
          </a:p>
        </p:txBody>
      </p:sp>
      <p:sp>
        <p:nvSpPr>
          <p:cNvPr id="10" name="CuadroTexto 9"/>
          <p:cNvSpPr txBox="1"/>
          <p:nvPr/>
        </p:nvSpPr>
        <p:spPr>
          <a:xfrm>
            <a:off x="166684" y="3810250"/>
            <a:ext cx="1209016" cy="369332"/>
          </a:xfrm>
          <a:prstGeom prst="rect">
            <a:avLst/>
          </a:prstGeom>
          <a:noFill/>
        </p:spPr>
        <p:txBody>
          <a:bodyPr wrap="square" rtlCol="0">
            <a:spAutoFit/>
          </a:bodyPr>
          <a:lstStyle/>
          <a:p>
            <a:r>
              <a:rPr lang="es-EC" b="1" dirty="0" smtClean="0">
                <a:latin typeface="Arial Narrow" panose="020B0606020202030204" pitchFamily="34" charset="0"/>
              </a:rPr>
              <a:t>CADAH</a:t>
            </a:r>
            <a:endParaRPr lang="es-EC" b="1" dirty="0">
              <a:latin typeface="Arial Narrow" panose="020B0606020202030204" pitchFamily="34" charset="0"/>
            </a:endParaRPr>
          </a:p>
        </p:txBody>
      </p:sp>
      <p:sp>
        <p:nvSpPr>
          <p:cNvPr id="13" name="CuadroTexto 12"/>
          <p:cNvSpPr txBox="1"/>
          <p:nvPr/>
        </p:nvSpPr>
        <p:spPr>
          <a:xfrm>
            <a:off x="166684" y="4798562"/>
            <a:ext cx="1887793" cy="923330"/>
          </a:xfrm>
          <a:prstGeom prst="rect">
            <a:avLst/>
          </a:prstGeom>
          <a:noFill/>
        </p:spPr>
        <p:txBody>
          <a:bodyPr wrap="square" rtlCol="0">
            <a:spAutoFit/>
          </a:bodyPr>
          <a:lstStyle/>
          <a:p>
            <a:r>
              <a:rPr lang="es-EC" dirty="0">
                <a:latin typeface="Arial Narrow" panose="020B0606020202030204" pitchFamily="34" charset="0"/>
              </a:rPr>
              <a:t>47% de los escolares con TDAH</a:t>
            </a:r>
          </a:p>
        </p:txBody>
      </p:sp>
      <p:sp>
        <p:nvSpPr>
          <p:cNvPr id="20" name="CuadroTexto 19"/>
          <p:cNvSpPr txBox="1"/>
          <p:nvPr/>
        </p:nvSpPr>
        <p:spPr>
          <a:xfrm>
            <a:off x="2428058" y="4885695"/>
            <a:ext cx="2003922" cy="369332"/>
          </a:xfrm>
          <a:prstGeom prst="rect">
            <a:avLst/>
          </a:prstGeom>
          <a:noFill/>
        </p:spPr>
        <p:txBody>
          <a:bodyPr wrap="square" rtlCol="0">
            <a:spAutoFit/>
          </a:bodyPr>
          <a:lstStyle/>
          <a:p>
            <a:r>
              <a:rPr lang="es-EC" dirty="0">
                <a:latin typeface="Arial Narrow" panose="020B0606020202030204" pitchFamily="34" charset="0"/>
              </a:rPr>
              <a:t>P</a:t>
            </a:r>
            <a:r>
              <a:rPr lang="es-EC" dirty="0" smtClean="0">
                <a:latin typeface="Arial Narrow" panose="020B0606020202030204" pitchFamily="34" charset="0"/>
              </a:rPr>
              <a:t>roblemas </a:t>
            </a:r>
            <a:r>
              <a:rPr lang="es-EC" dirty="0">
                <a:latin typeface="Arial Narrow" panose="020B0606020202030204" pitchFamily="34" charset="0"/>
              </a:rPr>
              <a:t>motores</a:t>
            </a:r>
          </a:p>
        </p:txBody>
      </p:sp>
      <p:sp>
        <p:nvSpPr>
          <p:cNvPr id="24" name="Flecha derecha 23"/>
          <p:cNvSpPr/>
          <p:nvPr/>
        </p:nvSpPr>
        <p:spPr>
          <a:xfrm rot="5400000">
            <a:off x="351600" y="4293867"/>
            <a:ext cx="490758" cy="262189"/>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9" name="Flecha derecha 28"/>
          <p:cNvSpPr/>
          <p:nvPr/>
        </p:nvSpPr>
        <p:spPr>
          <a:xfrm rot="5400000">
            <a:off x="2942576" y="5425954"/>
            <a:ext cx="490758" cy="262189"/>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0" name="Flecha derecha 29"/>
          <p:cNvSpPr/>
          <p:nvPr/>
        </p:nvSpPr>
        <p:spPr>
          <a:xfrm>
            <a:off x="1620234" y="5027504"/>
            <a:ext cx="490758" cy="262189"/>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229724422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6" descr="https://scontent.fuio5-1.fna.fbcdn.net/v/t1.15752-9/48390633_466066107252988_6302085215128911872_n.png?_nc_cat=107&amp;_nc_oc=AQlW9TvN4WgkET4DuGNT3w648tYFVFRCwv4AtyHLLr9Lj9pwdxFbNmV_QQM1P3CB8cI&amp;_nc_ht=scontent.fuio5-1.fna&amp;oh=8060731d8d92261c3276846811db3aa0&amp;oe=5D8159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6"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79;p16"/>
          <p:cNvSpPr txBox="1">
            <a:spLocks/>
          </p:cNvSpPr>
          <p:nvPr/>
        </p:nvSpPr>
        <p:spPr>
          <a:xfrm>
            <a:off x="265471" y="127819"/>
            <a:ext cx="11641607" cy="1219021"/>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buFont typeface="Arial" panose="020B0604020202020204" pitchFamily="34" charset="0"/>
              <a:buNone/>
            </a:pPr>
            <a:r>
              <a:rPr lang="es-EC" sz="4000" b="1" dirty="0" smtClean="0">
                <a:effectLst>
                  <a:outerShdw blurRad="38100" dist="38100" dir="2700000" algn="tl">
                    <a:srgbClr val="000000">
                      <a:alpha val="43137"/>
                    </a:srgbClr>
                  </a:outerShdw>
                </a:effectLst>
              </a:rPr>
              <a:t>DIFICULTADES ÁREAS SOCIO-AFECTIVA</a:t>
            </a:r>
            <a:endParaRPr lang="es-EC" sz="4000" b="1" dirty="0">
              <a:effectLst>
                <a:outerShdw blurRad="38100" dist="38100" dir="2700000" algn="tl">
                  <a:srgbClr val="000000">
                    <a:alpha val="43137"/>
                  </a:srgbClr>
                </a:outerShdw>
              </a:effectLst>
            </a:endParaRPr>
          </a:p>
        </p:txBody>
      </p:sp>
      <p:sp>
        <p:nvSpPr>
          <p:cNvPr id="6" name="CuadroTexto 5"/>
          <p:cNvSpPr txBox="1"/>
          <p:nvPr/>
        </p:nvSpPr>
        <p:spPr>
          <a:xfrm>
            <a:off x="2353041" y="5904130"/>
            <a:ext cx="3185652" cy="369332"/>
          </a:xfrm>
          <a:prstGeom prst="rect">
            <a:avLst/>
          </a:prstGeom>
          <a:noFill/>
        </p:spPr>
        <p:txBody>
          <a:bodyPr wrap="square" rtlCol="0">
            <a:spAutoFit/>
          </a:bodyPr>
          <a:lstStyle/>
          <a:p>
            <a:endParaRPr lang="es-EC" dirty="0">
              <a:latin typeface="Arial Narrow" panose="020B0606020202030204" pitchFamily="34" charset="0"/>
            </a:endParaRPr>
          </a:p>
        </p:txBody>
      </p:sp>
      <p:sp>
        <p:nvSpPr>
          <p:cNvPr id="11" name="CuadroTexto 10"/>
          <p:cNvSpPr txBox="1"/>
          <p:nvPr/>
        </p:nvSpPr>
        <p:spPr>
          <a:xfrm>
            <a:off x="4995034" y="3033024"/>
            <a:ext cx="3515032" cy="646331"/>
          </a:xfrm>
          <a:prstGeom prst="rect">
            <a:avLst/>
          </a:prstGeom>
          <a:noFill/>
        </p:spPr>
        <p:txBody>
          <a:bodyPr wrap="square" rtlCol="0">
            <a:spAutoFit/>
          </a:bodyPr>
          <a:lstStyle/>
          <a:p>
            <a:pPr algn="just"/>
            <a:r>
              <a:rPr lang="es-EC" dirty="0" smtClean="0">
                <a:latin typeface="Arial Narrow" panose="020B0606020202030204" pitchFamily="34" charset="0"/>
              </a:rPr>
              <a:t>Se centra en los problemas y no en las virtudes</a:t>
            </a:r>
          </a:p>
        </p:txBody>
      </p:sp>
      <p:sp>
        <p:nvSpPr>
          <p:cNvPr id="14" name="CuadroTexto 13"/>
          <p:cNvSpPr txBox="1"/>
          <p:nvPr/>
        </p:nvSpPr>
        <p:spPr>
          <a:xfrm>
            <a:off x="10636044" y="4772624"/>
            <a:ext cx="1056968" cy="369332"/>
          </a:xfrm>
          <a:prstGeom prst="rect">
            <a:avLst/>
          </a:prstGeom>
          <a:noFill/>
        </p:spPr>
        <p:txBody>
          <a:bodyPr wrap="square" rtlCol="0">
            <a:spAutoFit/>
          </a:bodyPr>
          <a:lstStyle/>
          <a:p>
            <a:r>
              <a:rPr lang="es-EC" dirty="0" smtClean="0"/>
              <a:t> </a:t>
            </a:r>
            <a:endParaRPr lang="es-EC" dirty="0"/>
          </a:p>
        </p:txBody>
      </p:sp>
      <p:sp>
        <p:nvSpPr>
          <p:cNvPr id="10" name="CuadroTexto 9"/>
          <p:cNvSpPr txBox="1"/>
          <p:nvPr/>
        </p:nvSpPr>
        <p:spPr>
          <a:xfrm>
            <a:off x="265469" y="3043474"/>
            <a:ext cx="1799768" cy="923330"/>
          </a:xfrm>
          <a:prstGeom prst="rect">
            <a:avLst/>
          </a:prstGeom>
          <a:noFill/>
        </p:spPr>
        <p:txBody>
          <a:bodyPr wrap="square" rtlCol="0">
            <a:spAutoFit/>
          </a:bodyPr>
          <a:lstStyle/>
          <a:p>
            <a:r>
              <a:rPr lang="es-EC" b="1" dirty="0" smtClean="0">
                <a:latin typeface="Arial Narrow" panose="020B0606020202030204" pitchFamily="34" charset="0"/>
              </a:rPr>
              <a:t>No todos los niños TDAH iguales</a:t>
            </a:r>
            <a:endParaRPr lang="es-EC" b="1" dirty="0">
              <a:latin typeface="Arial Narrow" panose="020B0606020202030204" pitchFamily="34" charset="0"/>
            </a:endParaRPr>
          </a:p>
        </p:txBody>
      </p:sp>
      <p:sp>
        <p:nvSpPr>
          <p:cNvPr id="13" name="CuadroTexto 12"/>
          <p:cNvSpPr txBox="1"/>
          <p:nvPr/>
        </p:nvSpPr>
        <p:spPr>
          <a:xfrm>
            <a:off x="166684" y="4798562"/>
            <a:ext cx="1887793" cy="369332"/>
          </a:xfrm>
          <a:prstGeom prst="rect">
            <a:avLst/>
          </a:prstGeom>
          <a:noFill/>
        </p:spPr>
        <p:txBody>
          <a:bodyPr wrap="square" rtlCol="0">
            <a:spAutoFit/>
          </a:bodyPr>
          <a:lstStyle/>
          <a:p>
            <a:endParaRPr lang="es-EC" dirty="0">
              <a:latin typeface="Arial Narrow" panose="020B0606020202030204" pitchFamily="34" charset="0"/>
            </a:endParaRPr>
          </a:p>
        </p:txBody>
      </p:sp>
      <p:sp>
        <p:nvSpPr>
          <p:cNvPr id="20" name="CuadroTexto 19"/>
          <p:cNvSpPr txBox="1"/>
          <p:nvPr/>
        </p:nvSpPr>
        <p:spPr>
          <a:xfrm>
            <a:off x="220057" y="4818790"/>
            <a:ext cx="2003922" cy="646331"/>
          </a:xfrm>
          <a:prstGeom prst="rect">
            <a:avLst/>
          </a:prstGeom>
          <a:noFill/>
        </p:spPr>
        <p:txBody>
          <a:bodyPr wrap="square" rtlCol="0">
            <a:spAutoFit/>
          </a:bodyPr>
          <a:lstStyle/>
          <a:p>
            <a:r>
              <a:rPr lang="es-EC" dirty="0" smtClean="0">
                <a:latin typeface="Arial Narrow" panose="020B0606020202030204" pitchFamily="34" charset="0"/>
              </a:rPr>
              <a:t>Rechazo por sus pares y docentes</a:t>
            </a:r>
            <a:endParaRPr lang="es-EC" dirty="0">
              <a:latin typeface="Arial Narrow" panose="020B0606020202030204" pitchFamily="34" charset="0"/>
            </a:endParaRPr>
          </a:p>
        </p:txBody>
      </p:sp>
      <p:sp>
        <p:nvSpPr>
          <p:cNvPr id="24" name="Flecha derecha 23"/>
          <p:cNvSpPr/>
          <p:nvPr/>
        </p:nvSpPr>
        <p:spPr>
          <a:xfrm rot="5400000">
            <a:off x="351600" y="4293867"/>
            <a:ext cx="490758" cy="262189"/>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9" name="Flecha derecha 28"/>
          <p:cNvSpPr/>
          <p:nvPr/>
        </p:nvSpPr>
        <p:spPr>
          <a:xfrm rot="16200000">
            <a:off x="3296076" y="4111768"/>
            <a:ext cx="490758" cy="262189"/>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0" name="Flecha derecha 29"/>
          <p:cNvSpPr/>
          <p:nvPr/>
        </p:nvSpPr>
        <p:spPr>
          <a:xfrm>
            <a:off x="1596832" y="5826607"/>
            <a:ext cx="490758" cy="262189"/>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4100" name="Picture 4" descr="Imagen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48466" y="3081655"/>
            <a:ext cx="2776213" cy="234040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Resultado de imagen para TDAH niÃ±os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278" y="1333814"/>
            <a:ext cx="1290956" cy="153973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Resultado de imagen para NIÃO TRISTE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36262" y="2272456"/>
            <a:ext cx="920372" cy="1434346"/>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Resultado de imagen para TDAH  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0893" y="5049162"/>
            <a:ext cx="1787211" cy="1637736"/>
          </a:xfrm>
          <a:prstGeom prst="rect">
            <a:avLst/>
          </a:prstGeom>
          <a:noFill/>
          <a:extLst>
            <a:ext uri="{909E8E84-426E-40DD-AFC4-6F175D3DCCD1}">
              <a14:hiddenFill xmlns:a14="http://schemas.microsoft.com/office/drawing/2010/main">
                <a:solidFill>
                  <a:srgbClr val="FFFFFF"/>
                </a:solidFill>
              </a14:hiddenFill>
            </a:ext>
          </a:extLst>
        </p:spPr>
      </p:pic>
      <p:sp>
        <p:nvSpPr>
          <p:cNvPr id="31" name="CuadroTexto 30"/>
          <p:cNvSpPr txBox="1"/>
          <p:nvPr/>
        </p:nvSpPr>
        <p:spPr>
          <a:xfrm>
            <a:off x="2702485" y="3667477"/>
            <a:ext cx="2003922" cy="369332"/>
          </a:xfrm>
          <a:prstGeom prst="rect">
            <a:avLst/>
          </a:prstGeom>
          <a:noFill/>
        </p:spPr>
        <p:txBody>
          <a:bodyPr wrap="square" rtlCol="0">
            <a:spAutoFit/>
          </a:bodyPr>
          <a:lstStyle/>
          <a:p>
            <a:r>
              <a:rPr lang="es-EC" dirty="0" smtClean="0">
                <a:latin typeface="Arial Narrow" panose="020B0606020202030204" pitchFamily="34" charset="0"/>
              </a:rPr>
              <a:t>Autoestima baja</a:t>
            </a:r>
            <a:endParaRPr lang="es-EC" dirty="0">
              <a:latin typeface="Arial Narrow" panose="020B0606020202030204" pitchFamily="34" charset="0"/>
            </a:endParaRPr>
          </a:p>
        </p:txBody>
      </p:sp>
      <p:pic>
        <p:nvPicPr>
          <p:cNvPr id="4114" name="Picture 18" descr="Imagen relacionad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44274" y="3710117"/>
            <a:ext cx="1355659" cy="2026765"/>
          </a:xfrm>
          <a:prstGeom prst="rect">
            <a:avLst/>
          </a:prstGeom>
          <a:noFill/>
          <a:extLst>
            <a:ext uri="{909E8E84-426E-40DD-AFC4-6F175D3DCCD1}">
              <a14:hiddenFill xmlns:a14="http://schemas.microsoft.com/office/drawing/2010/main">
                <a:solidFill>
                  <a:srgbClr val="FFFFFF"/>
                </a:solidFill>
              </a14:hiddenFill>
            </a:ext>
          </a:extLst>
        </p:spPr>
      </p:pic>
      <p:sp>
        <p:nvSpPr>
          <p:cNvPr id="34" name="Flecha derecha 33"/>
          <p:cNvSpPr/>
          <p:nvPr/>
        </p:nvSpPr>
        <p:spPr>
          <a:xfrm rot="5400000">
            <a:off x="5832396" y="5892688"/>
            <a:ext cx="490758" cy="262189"/>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5" name="CuadroTexto 34"/>
          <p:cNvSpPr txBox="1"/>
          <p:nvPr/>
        </p:nvSpPr>
        <p:spPr>
          <a:xfrm>
            <a:off x="5084313" y="6352854"/>
            <a:ext cx="2003922" cy="369332"/>
          </a:xfrm>
          <a:prstGeom prst="rect">
            <a:avLst/>
          </a:prstGeom>
          <a:noFill/>
        </p:spPr>
        <p:txBody>
          <a:bodyPr wrap="square" rtlCol="0">
            <a:spAutoFit/>
          </a:bodyPr>
          <a:lstStyle/>
          <a:p>
            <a:r>
              <a:rPr lang="es-EC" dirty="0" smtClean="0">
                <a:latin typeface="Arial Narrow" panose="020B0606020202030204" pitchFamily="34" charset="0"/>
              </a:rPr>
              <a:t>Sensación de fracaso </a:t>
            </a:r>
            <a:endParaRPr lang="es-EC" dirty="0">
              <a:latin typeface="Arial Narrow" panose="020B0606020202030204" pitchFamily="34" charset="0"/>
            </a:endParaRPr>
          </a:p>
        </p:txBody>
      </p:sp>
      <p:pic>
        <p:nvPicPr>
          <p:cNvPr id="4116" name="Picture 20" descr="Resultado de imagen para escuela   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80254" y="470083"/>
            <a:ext cx="2532178" cy="2532179"/>
          </a:xfrm>
          <a:prstGeom prst="rect">
            <a:avLst/>
          </a:prstGeom>
          <a:noFill/>
          <a:extLst>
            <a:ext uri="{909E8E84-426E-40DD-AFC4-6F175D3DCCD1}">
              <a14:hiddenFill xmlns:a14="http://schemas.microsoft.com/office/drawing/2010/main">
                <a:solidFill>
                  <a:srgbClr val="FFFFFF"/>
                </a:solidFill>
              </a14:hiddenFill>
            </a:ext>
          </a:extLst>
        </p:spPr>
      </p:pic>
      <p:sp>
        <p:nvSpPr>
          <p:cNvPr id="7" name="Flecha curvada hacia abajo 6"/>
          <p:cNvSpPr/>
          <p:nvPr/>
        </p:nvSpPr>
        <p:spPr>
          <a:xfrm rot="19920189">
            <a:off x="2868714" y="1250961"/>
            <a:ext cx="2302271" cy="662259"/>
          </a:xfrm>
          <a:prstGeom prst="curvedDown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chemeClr val="tx1"/>
              </a:solidFill>
            </a:endParaRPr>
          </a:p>
        </p:txBody>
      </p:sp>
      <p:sp>
        <p:nvSpPr>
          <p:cNvPr id="38" name="Flecha derecha 37"/>
          <p:cNvSpPr/>
          <p:nvPr/>
        </p:nvSpPr>
        <p:spPr>
          <a:xfrm rot="5400000">
            <a:off x="5907878" y="2705181"/>
            <a:ext cx="490758" cy="262189"/>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9" name="CuadroTexto 38"/>
          <p:cNvSpPr txBox="1"/>
          <p:nvPr/>
        </p:nvSpPr>
        <p:spPr>
          <a:xfrm>
            <a:off x="10034405" y="2272456"/>
            <a:ext cx="2003922" cy="646331"/>
          </a:xfrm>
          <a:prstGeom prst="rect">
            <a:avLst/>
          </a:prstGeom>
          <a:noFill/>
        </p:spPr>
        <p:txBody>
          <a:bodyPr wrap="square" rtlCol="0">
            <a:spAutoFit/>
          </a:bodyPr>
          <a:lstStyle/>
          <a:p>
            <a:r>
              <a:rPr lang="es-EC" dirty="0" smtClean="0">
                <a:latin typeface="Arial Narrow" panose="020B0606020202030204" pitchFamily="34" charset="0"/>
              </a:rPr>
              <a:t>1° Respuesta Educativa</a:t>
            </a:r>
            <a:endParaRPr lang="es-EC" dirty="0">
              <a:latin typeface="Arial Narrow" panose="020B0606020202030204" pitchFamily="34" charset="0"/>
            </a:endParaRPr>
          </a:p>
        </p:txBody>
      </p:sp>
      <p:sp>
        <p:nvSpPr>
          <p:cNvPr id="40" name="Flecha curvada hacia abajo 39"/>
          <p:cNvSpPr/>
          <p:nvPr/>
        </p:nvSpPr>
        <p:spPr>
          <a:xfrm rot="20198306" flipV="1">
            <a:off x="7285998" y="5948144"/>
            <a:ext cx="2302271" cy="712952"/>
          </a:xfrm>
          <a:prstGeom prst="curvedDown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chemeClr val="tx1"/>
              </a:solidFill>
            </a:endParaRPr>
          </a:p>
        </p:txBody>
      </p:sp>
      <p:sp>
        <p:nvSpPr>
          <p:cNvPr id="41" name="CuadroTexto 40"/>
          <p:cNvSpPr txBox="1"/>
          <p:nvPr/>
        </p:nvSpPr>
        <p:spPr>
          <a:xfrm>
            <a:off x="10008412" y="5766397"/>
            <a:ext cx="2003922" cy="369332"/>
          </a:xfrm>
          <a:prstGeom prst="rect">
            <a:avLst/>
          </a:prstGeom>
          <a:noFill/>
        </p:spPr>
        <p:txBody>
          <a:bodyPr wrap="square" rtlCol="0">
            <a:spAutoFit/>
          </a:bodyPr>
          <a:lstStyle/>
          <a:p>
            <a:r>
              <a:rPr lang="es-EC" dirty="0" smtClean="0">
                <a:latin typeface="Arial Narrow" panose="020B0606020202030204" pitchFamily="34" charset="0"/>
              </a:rPr>
              <a:t>Fortalecer virtudes</a:t>
            </a:r>
            <a:endParaRPr lang="es-EC" dirty="0">
              <a:latin typeface="Arial Narrow" panose="020B0606020202030204" pitchFamily="34" charset="0"/>
            </a:endParaRPr>
          </a:p>
        </p:txBody>
      </p:sp>
    </p:spTree>
    <p:extLst>
      <p:ext uri="{BB962C8B-B14F-4D97-AF65-F5344CB8AC3E}">
        <p14:creationId xmlns:p14="http://schemas.microsoft.com/office/powerpoint/2010/main" val="303607583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6" descr="https://scontent.fuio5-1.fna.fbcdn.net/v/t1.15752-9/48390633_466066107252988_6302085215128911872_n.png?_nc_cat=107&amp;_nc_oc=AQlW9TvN4WgkET4DuGNT3w648tYFVFRCwv4AtyHLLr9Lj9pwdxFbNmV_QQM1P3CB8cI&amp;_nc_ht=scontent.fuio5-1.fna&amp;oh=8060731d8d92261c3276846811db3aa0&amp;oe=5D8159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6736849" y="337389"/>
            <a:ext cx="4876800" cy="741780"/>
          </a:xfrm>
        </p:spPr>
        <p:txBody>
          <a:bodyPr>
            <a:normAutofit fontScale="90000"/>
          </a:bodyPr>
          <a:lstStyle/>
          <a:p>
            <a:pPr algn="ctr"/>
            <a:r>
              <a:rPr lang="es-EC" b="1" dirty="0" smtClean="0">
                <a:effectLst>
                  <a:outerShdw blurRad="38100" dist="38100" dir="2700000" algn="tl">
                    <a:srgbClr val="000000">
                      <a:alpha val="43137"/>
                    </a:srgbClr>
                  </a:outerShdw>
                </a:effectLst>
                <a:latin typeface="+mn-lt"/>
              </a:rPr>
              <a:t>RUTA DE REMISIÓN DE LOS CASOS</a:t>
            </a:r>
            <a:endParaRPr lang="es-EC" b="1" dirty="0">
              <a:effectLst>
                <a:outerShdw blurRad="38100" dist="38100" dir="2700000" algn="tl">
                  <a:srgbClr val="000000">
                    <a:alpha val="43137"/>
                  </a:srgbClr>
                </a:outerShdw>
              </a:effectLst>
              <a:latin typeface="+mn-lt"/>
            </a:endParaRPr>
          </a:p>
        </p:txBody>
      </p:sp>
      <p:graphicFrame>
        <p:nvGraphicFramePr>
          <p:cNvPr id="4" name="Diagrama 3"/>
          <p:cNvGraphicFramePr/>
          <p:nvPr>
            <p:extLst>
              <p:ext uri="{D42A27DB-BD31-4B8C-83A1-F6EECF244321}">
                <p14:modId xmlns:p14="http://schemas.microsoft.com/office/powerpoint/2010/main" val="1116185888"/>
              </p:ext>
            </p:extLst>
          </p:nvPr>
        </p:nvGraphicFramePr>
        <p:xfrm>
          <a:off x="228600" y="1472032"/>
          <a:ext cx="5955632" cy="516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122" name="Picture 2" descr="Imagen relacionad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12186" y="2707106"/>
            <a:ext cx="2619376" cy="26193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Diagrama 4"/>
          <p:cNvGraphicFramePr/>
          <p:nvPr>
            <p:extLst>
              <p:ext uri="{D42A27DB-BD31-4B8C-83A1-F6EECF244321}">
                <p14:modId xmlns:p14="http://schemas.microsoft.com/office/powerpoint/2010/main" val="1557084782"/>
              </p:ext>
            </p:extLst>
          </p:nvPr>
        </p:nvGraphicFramePr>
        <p:xfrm>
          <a:off x="5450305" y="1428085"/>
          <a:ext cx="7449888" cy="502724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7" name="Título 1"/>
          <p:cNvSpPr txBox="1">
            <a:spLocks/>
          </p:cNvSpPr>
          <p:nvPr/>
        </p:nvSpPr>
        <p:spPr>
          <a:xfrm>
            <a:off x="6372726" y="337389"/>
            <a:ext cx="4876800" cy="74178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s-EC" b="1" dirty="0">
              <a:effectLst>
                <a:outerShdw blurRad="38100" dist="38100" dir="2700000" algn="tl">
                  <a:srgbClr val="000000">
                    <a:alpha val="43137"/>
                  </a:srgbClr>
                </a:outerShdw>
              </a:effectLst>
              <a:latin typeface="+mn-lt"/>
            </a:endParaRPr>
          </a:p>
        </p:txBody>
      </p:sp>
      <p:sp>
        <p:nvSpPr>
          <p:cNvPr id="8" name="Título 1"/>
          <p:cNvSpPr txBox="1">
            <a:spLocks/>
          </p:cNvSpPr>
          <p:nvPr/>
        </p:nvSpPr>
        <p:spPr>
          <a:xfrm>
            <a:off x="228600" y="112714"/>
            <a:ext cx="4824663" cy="1279441"/>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b="1" dirty="0" smtClean="0">
                <a:effectLst>
                  <a:outerShdw blurRad="38100" dist="38100" dir="2700000" algn="tl">
                    <a:srgbClr val="000000">
                      <a:alpha val="43137"/>
                    </a:srgbClr>
                  </a:outerShdw>
                </a:effectLst>
                <a:latin typeface="+mn-lt"/>
              </a:rPr>
              <a:t>EQUIPO MULTIDISCIPLINARIO</a:t>
            </a:r>
            <a:endParaRPr lang="es-EC" b="1" dirty="0">
              <a:effectLst>
                <a:outerShdw blurRad="38100" dist="38100" dir="2700000" algn="tl">
                  <a:srgbClr val="000000">
                    <a:alpha val="43137"/>
                  </a:srgbClr>
                </a:outerShdw>
              </a:effectLst>
              <a:latin typeface="+mn-lt"/>
            </a:endParaRPr>
          </a:p>
        </p:txBody>
      </p:sp>
      <p:pic>
        <p:nvPicPr>
          <p:cNvPr id="5124" name="Picture 4" descr="Imagen relacionada"/>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3304" t="3193" r="3399" b="5859"/>
          <a:stretch/>
        </p:blipFill>
        <p:spPr bwMode="auto">
          <a:xfrm>
            <a:off x="5450305" y="1390690"/>
            <a:ext cx="2225454" cy="163565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n relacionad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323119" y="5039845"/>
            <a:ext cx="1615840" cy="1601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44204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6" descr="https://scontent.fuio5-1.fna.fbcdn.net/v/t1.15752-9/48390633_466066107252988_6302085215128911872_n.png?_nc_cat=107&amp;_nc_oc=AQlW9TvN4WgkET4DuGNT3w648tYFVFRCwv4AtyHLLr9Lj9pwdxFbNmV_QQM1P3CB8cI&amp;_nc_ht=scontent.fuio5-1.fna&amp;oh=8060731d8d92261c3276846811db3aa0&amp;oe=5D8159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a 3"/>
          <p:cNvGraphicFramePr/>
          <p:nvPr>
            <p:extLst/>
          </p:nvPr>
        </p:nvGraphicFramePr>
        <p:xfrm>
          <a:off x="6022970" y="1450972"/>
          <a:ext cx="6051702" cy="43795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80" name="Picture 8" descr="Resultado de imagen para NIÃOS PNG"/>
          <p:cNvPicPr>
            <a:picLocks noChangeAspect="1" noChangeArrowheads="1"/>
          </p:cNvPicPr>
          <p:nvPr/>
        </p:nvPicPr>
        <p:blipFill rotWithShape="1">
          <a:blip r:embed="rId8">
            <a:extLst>
              <a:ext uri="{28A0092B-C50C-407E-A947-70E740481C1C}">
                <a14:useLocalDpi xmlns:a14="http://schemas.microsoft.com/office/drawing/2010/main" val="0"/>
              </a:ext>
            </a:extLst>
          </a:blip>
          <a:srcRect t="31059" b="32006"/>
          <a:stretch/>
        </p:blipFill>
        <p:spPr bwMode="auto">
          <a:xfrm>
            <a:off x="5534283" y="1061492"/>
            <a:ext cx="2742558" cy="1012977"/>
          </a:xfrm>
          <a:prstGeom prst="rect">
            <a:avLst/>
          </a:prstGeom>
          <a:noFill/>
          <a:extLst>
            <a:ext uri="{909E8E84-426E-40DD-AFC4-6F175D3DCCD1}">
              <a14:hiddenFill xmlns:a14="http://schemas.microsoft.com/office/drawing/2010/main">
                <a:solidFill>
                  <a:srgbClr val="FFFFFF"/>
                </a:solidFill>
              </a14:hiddenFill>
            </a:ext>
          </a:extLst>
        </p:spPr>
      </p:pic>
      <p:sp>
        <p:nvSpPr>
          <p:cNvPr id="8" name="Título 3"/>
          <p:cNvSpPr txBox="1">
            <a:spLocks/>
          </p:cNvSpPr>
          <p:nvPr/>
        </p:nvSpPr>
        <p:spPr>
          <a:xfrm>
            <a:off x="6022970" y="246572"/>
            <a:ext cx="7584875" cy="932032"/>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4000" b="1" dirty="0" smtClean="0">
                <a:latin typeface="Arial" panose="020B0604020202020204" pitchFamily="34" charset="0"/>
                <a:cs typeface="Arial" panose="020B0604020202020204" pitchFamily="34" charset="0"/>
              </a:rPr>
              <a:t>ESTRATEGIAS</a:t>
            </a:r>
            <a:endParaRPr lang="es-EC" sz="4000" b="1" dirty="0">
              <a:latin typeface="Arial" panose="020B0604020202020204" pitchFamily="34" charset="0"/>
              <a:cs typeface="Arial" panose="020B0604020202020204" pitchFamily="34" charset="0"/>
            </a:endParaRPr>
          </a:p>
        </p:txBody>
      </p:sp>
      <p:sp>
        <p:nvSpPr>
          <p:cNvPr id="9" name="Título 3"/>
          <p:cNvSpPr txBox="1">
            <a:spLocks/>
          </p:cNvSpPr>
          <p:nvPr/>
        </p:nvSpPr>
        <p:spPr>
          <a:xfrm>
            <a:off x="-780952" y="246572"/>
            <a:ext cx="7584875" cy="932032"/>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4000" b="1" dirty="0" smtClean="0">
                <a:latin typeface="Arial" panose="020B0604020202020204" pitchFamily="34" charset="0"/>
                <a:cs typeface="Arial" panose="020B0604020202020204" pitchFamily="34" charset="0"/>
              </a:rPr>
              <a:t>METODOLOGÍA </a:t>
            </a:r>
          </a:p>
          <a:p>
            <a:pPr algn="ctr"/>
            <a:r>
              <a:rPr lang="es-EC" sz="4000" b="1" dirty="0" smtClean="0">
                <a:latin typeface="Arial" panose="020B0604020202020204" pitchFamily="34" charset="0"/>
                <a:cs typeface="Arial" panose="020B0604020202020204" pitchFamily="34" charset="0"/>
              </a:rPr>
              <a:t>JUEGO-TRABAJO</a:t>
            </a:r>
            <a:endParaRPr lang="es-EC" sz="4000" b="1" dirty="0">
              <a:latin typeface="Arial" panose="020B0604020202020204" pitchFamily="34" charset="0"/>
              <a:cs typeface="Arial" panose="020B0604020202020204" pitchFamily="34" charset="0"/>
            </a:endParaRPr>
          </a:p>
        </p:txBody>
      </p:sp>
      <p:graphicFrame>
        <p:nvGraphicFramePr>
          <p:cNvPr id="3" name="Diagrama 2"/>
          <p:cNvGraphicFramePr/>
          <p:nvPr>
            <p:extLst>
              <p:ext uri="{D42A27DB-BD31-4B8C-83A1-F6EECF244321}">
                <p14:modId xmlns:p14="http://schemas.microsoft.com/office/powerpoint/2010/main" val="1372450254"/>
              </p:ext>
            </p:extLst>
          </p:nvPr>
        </p:nvGraphicFramePr>
        <p:xfrm>
          <a:off x="-632030" y="1220442"/>
          <a:ext cx="7435953" cy="515019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6148" name="Picture 4" descr="Resultado de imagen para logotipo del mineduc ecuador 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66208" y="5362765"/>
            <a:ext cx="3867128" cy="1480265"/>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upo 9"/>
          <p:cNvGrpSpPr/>
          <p:nvPr/>
        </p:nvGrpSpPr>
        <p:grpSpPr>
          <a:xfrm>
            <a:off x="5460571" y="2895294"/>
            <a:ext cx="6423383" cy="1303399"/>
            <a:chOff x="3157013" y="1959157"/>
            <a:chExt cx="6423383" cy="1303399"/>
          </a:xfrm>
        </p:grpSpPr>
        <p:sp>
          <p:nvSpPr>
            <p:cNvPr id="11" name="Rectángulo 10"/>
            <p:cNvSpPr/>
            <p:nvPr/>
          </p:nvSpPr>
          <p:spPr>
            <a:xfrm>
              <a:off x="3157013" y="1959157"/>
              <a:ext cx="1270857" cy="106741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8309539" y="2195145"/>
              <a:ext cx="1270857" cy="106741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27674" tIns="0" rIns="0" bIns="0" numCol="1" spcCol="1270" anchor="t" anchorCtr="0">
              <a:noAutofit/>
            </a:bodyPr>
            <a:lstStyle/>
            <a:p>
              <a:pPr lvl="0" algn="l" defTabSz="800100">
                <a:lnSpc>
                  <a:spcPct val="90000"/>
                </a:lnSpc>
                <a:spcBef>
                  <a:spcPct val="0"/>
                </a:spcBef>
                <a:spcAft>
                  <a:spcPct val="35000"/>
                </a:spcAft>
              </a:pPr>
              <a:r>
                <a:rPr lang="es-EC" sz="1800" kern="1200" dirty="0" smtClean="0">
                  <a:latin typeface="Arial Narrow" panose="020B0606020202030204" pitchFamily="34" charset="0"/>
                </a:rPr>
                <a:t>Estrategias para que trabajar con niños con TDAH</a:t>
              </a:r>
              <a:endParaRPr lang="es-ES" sz="1800" kern="1200" dirty="0">
                <a:latin typeface="Arial Narrow" panose="020B0606020202030204" pitchFamily="34" charset="0"/>
              </a:endParaRPr>
            </a:p>
          </p:txBody>
        </p:sp>
      </p:grpSp>
      <p:sp>
        <p:nvSpPr>
          <p:cNvPr id="2" name="CuadroTexto 1"/>
          <p:cNvSpPr txBox="1"/>
          <p:nvPr/>
        </p:nvSpPr>
        <p:spPr>
          <a:xfrm>
            <a:off x="2253168" y="3258355"/>
            <a:ext cx="1791558" cy="1200329"/>
          </a:xfrm>
          <a:prstGeom prst="rect">
            <a:avLst/>
          </a:prstGeom>
          <a:noFill/>
        </p:spPr>
        <p:txBody>
          <a:bodyPr wrap="square" rtlCol="0">
            <a:spAutoFit/>
          </a:bodyPr>
          <a:lstStyle/>
          <a:p>
            <a:pPr algn="ctr"/>
            <a:r>
              <a:rPr lang="es-EC" b="1" dirty="0" smtClean="0">
                <a:latin typeface="Arial Narrow" panose="020B0606020202030204" pitchFamily="34" charset="0"/>
              </a:rPr>
              <a:t>DOCENTE FORMADO EN TODAS LAS ESTRATEGIAS</a:t>
            </a:r>
            <a:endParaRPr lang="es-EC" b="1" dirty="0">
              <a:latin typeface="Arial Narrow" panose="020B0606020202030204" pitchFamily="34" charset="0"/>
            </a:endParaRPr>
          </a:p>
        </p:txBody>
      </p:sp>
    </p:spTree>
    <p:extLst>
      <p:ext uri="{BB962C8B-B14F-4D97-AF65-F5344CB8AC3E}">
        <p14:creationId xmlns:p14="http://schemas.microsoft.com/office/powerpoint/2010/main" val="260339958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16" descr="https://scontent.fuio5-1.fna.fbcdn.net/v/t1.15752-9/48390633_466066107252988_6302085215128911872_n.png?_nc_cat=107&amp;_nc_oc=AQlW9TvN4WgkET4DuGNT3w648tYFVFRCwv4AtyHLLr9Lj9pwdxFbNmV_QQM1P3CB8cI&amp;_nc_ht=scontent.fuio5-1.fna&amp;oh=8060731d8d92261c3276846811db3aa0&amp;oe=5D8159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3455628" y="158270"/>
            <a:ext cx="4763047" cy="942125"/>
          </a:xfrm>
        </p:spPr>
        <p:txBody>
          <a:bodyPr>
            <a:normAutofit/>
          </a:bodyPr>
          <a:lstStyle/>
          <a:p>
            <a:pPr algn="ctr"/>
            <a:r>
              <a:rPr lang="es-EC" b="1" dirty="0" smtClean="0">
                <a:effectLst>
                  <a:outerShdw blurRad="38100" dist="38100" dir="2700000" algn="tl">
                    <a:srgbClr val="000000">
                      <a:alpha val="43137"/>
                    </a:srgbClr>
                  </a:outerShdw>
                </a:effectLst>
                <a:latin typeface="+mn-lt"/>
              </a:rPr>
              <a:t>METODOLOGÍA </a:t>
            </a:r>
            <a:endParaRPr lang="es-EC" sz="4000" b="1" dirty="0">
              <a:effectLst>
                <a:outerShdw blurRad="38100" dist="38100" dir="2700000" algn="tl">
                  <a:srgbClr val="000000">
                    <a:alpha val="43137"/>
                  </a:srgbClr>
                </a:outerShdw>
              </a:effectLst>
              <a:latin typeface="+mn-lt"/>
            </a:endParaRPr>
          </a:p>
        </p:txBody>
      </p:sp>
      <p:graphicFrame>
        <p:nvGraphicFramePr>
          <p:cNvPr id="4" name="Diagrama 3"/>
          <p:cNvGraphicFramePr/>
          <p:nvPr>
            <p:extLst>
              <p:ext uri="{D42A27DB-BD31-4B8C-83A1-F6EECF244321}">
                <p14:modId xmlns:p14="http://schemas.microsoft.com/office/powerpoint/2010/main" val="2234237285"/>
              </p:ext>
            </p:extLst>
          </p:nvPr>
        </p:nvGraphicFramePr>
        <p:xfrm>
          <a:off x="363793" y="828493"/>
          <a:ext cx="11464413" cy="5860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p:cNvSpPr txBox="1"/>
          <p:nvPr/>
        </p:nvSpPr>
        <p:spPr>
          <a:xfrm>
            <a:off x="7843259" y="1270268"/>
            <a:ext cx="1960272" cy="646331"/>
          </a:xfrm>
          <a:prstGeom prst="rect">
            <a:avLst/>
          </a:prstGeom>
          <a:noFill/>
        </p:spPr>
        <p:txBody>
          <a:bodyPr wrap="square" rtlCol="0">
            <a:spAutoFit/>
          </a:bodyPr>
          <a:lstStyle/>
          <a:p>
            <a:pPr marL="285750" indent="-285750">
              <a:buFont typeface="Arial" panose="020B0604020202020204" pitchFamily="34" charset="0"/>
              <a:buChar char="•"/>
            </a:pPr>
            <a:r>
              <a:rPr lang="es-EC" dirty="0" smtClean="0">
                <a:latin typeface="Arial Narrow" panose="020B0606020202030204" pitchFamily="34" charset="0"/>
              </a:rPr>
              <a:t>Cuantitativo </a:t>
            </a:r>
          </a:p>
          <a:p>
            <a:pPr marL="285750" indent="-285750">
              <a:buFont typeface="Arial" panose="020B0604020202020204" pitchFamily="34" charset="0"/>
              <a:buChar char="•"/>
            </a:pPr>
            <a:r>
              <a:rPr lang="es-EC" dirty="0" smtClean="0">
                <a:latin typeface="Arial Narrow" panose="020B0606020202030204" pitchFamily="34" charset="0"/>
              </a:rPr>
              <a:t>Cualitativo  </a:t>
            </a:r>
            <a:endParaRPr lang="es-EC" dirty="0">
              <a:latin typeface="Arial Narrow" panose="020B0606020202030204" pitchFamily="34" charset="0"/>
            </a:endParaRPr>
          </a:p>
        </p:txBody>
      </p:sp>
      <p:grpSp>
        <p:nvGrpSpPr>
          <p:cNvPr id="7" name="Grupo 6"/>
          <p:cNvGrpSpPr/>
          <p:nvPr/>
        </p:nvGrpSpPr>
        <p:grpSpPr>
          <a:xfrm rot="19442430">
            <a:off x="7160316" y="1324372"/>
            <a:ext cx="418682" cy="532307"/>
            <a:chOff x="4687420" y="1211409"/>
            <a:chExt cx="418682" cy="532307"/>
          </a:xfrm>
        </p:grpSpPr>
        <p:sp>
          <p:nvSpPr>
            <p:cNvPr id="8" name="Flecha derecha 7"/>
            <p:cNvSpPr/>
            <p:nvPr/>
          </p:nvSpPr>
          <p:spPr>
            <a:xfrm rot="2160000">
              <a:off x="4687420" y="1211409"/>
              <a:ext cx="418682" cy="532307"/>
            </a:xfrm>
            <a:prstGeom prst="rightArrow">
              <a:avLst>
                <a:gd name="adj1" fmla="val 60000"/>
                <a:gd name="adj2" fmla="val 50000"/>
              </a:avLst>
            </a:prstGeom>
            <a:solidFill>
              <a:srgbClr val="FF9999"/>
            </a:solidFill>
          </p:spPr>
          <p:style>
            <a:lnRef idx="0">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9" name="Flecha derecha 4"/>
            <p:cNvSpPr/>
            <p:nvPr/>
          </p:nvSpPr>
          <p:spPr>
            <a:xfrm rot="2160000">
              <a:off x="4699414" y="1280956"/>
              <a:ext cx="293077" cy="3193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C" sz="1800" kern="1200" dirty="0">
                <a:solidFill>
                  <a:schemeClr val="tx1"/>
                </a:solidFill>
                <a:latin typeface="Arial Narrow" panose="020B0606020202030204" pitchFamily="34" charset="0"/>
              </a:endParaRPr>
            </a:p>
          </p:txBody>
        </p:sp>
      </p:grpSp>
      <p:grpSp>
        <p:nvGrpSpPr>
          <p:cNvPr id="10" name="Grupo 9"/>
          <p:cNvGrpSpPr/>
          <p:nvPr/>
        </p:nvGrpSpPr>
        <p:grpSpPr>
          <a:xfrm rot="15034068">
            <a:off x="9375831" y="3157247"/>
            <a:ext cx="532307" cy="418682"/>
            <a:chOff x="5235649" y="3085273"/>
            <a:chExt cx="532307" cy="418682"/>
          </a:xfrm>
        </p:grpSpPr>
        <p:sp>
          <p:nvSpPr>
            <p:cNvPr id="11" name="Flecha derecha 10"/>
            <p:cNvSpPr/>
            <p:nvPr/>
          </p:nvSpPr>
          <p:spPr>
            <a:xfrm rot="6480000">
              <a:off x="5292462" y="3028460"/>
              <a:ext cx="418682" cy="532307"/>
            </a:xfrm>
            <a:prstGeom prst="rightArrow">
              <a:avLst>
                <a:gd name="adj1" fmla="val 60000"/>
                <a:gd name="adj2" fmla="val 50000"/>
              </a:avLst>
            </a:prstGeom>
            <a:solidFill>
              <a:srgbClr val="FFC000"/>
            </a:solidFill>
          </p:spPr>
          <p:style>
            <a:lnRef idx="0">
              <a:schemeClr val="lt1">
                <a:hueOff val="0"/>
                <a:satOff val="0"/>
                <a:lumOff val="0"/>
                <a:alphaOff val="0"/>
              </a:schemeClr>
            </a:lnRef>
            <a:fillRef idx="1">
              <a:scrgbClr r="0" g="0" b="0"/>
            </a:fillRef>
            <a:effectRef idx="0">
              <a:schemeClr val="accent4">
                <a:hueOff val="2598923"/>
                <a:satOff val="-11992"/>
                <a:lumOff val="441"/>
                <a:alphaOff val="0"/>
              </a:schemeClr>
            </a:effectRef>
            <a:fontRef idx="minor">
              <a:schemeClr val="lt1"/>
            </a:fontRef>
          </p:style>
        </p:sp>
        <p:sp>
          <p:nvSpPr>
            <p:cNvPr id="12" name="Flecha derecha 4"/>
            <p:cNvSpPr/>
            <p:nvPr/>
          </p:nvSpPr>
          <p:spPr>
            <a:xfrm rot="17280000">
              <a:off x="5374672" y="3075192"/>
              <a:ext cx="293077" cy="3193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C" sz="1800" kern="1200" dirty="0">
                <a:solidFill>
                  <a:schemeClr val="tx1"/>
                </a:solidFill>
                <a:latin typeface="Arial Narrow" panose="020B0606020202030204" pitchFamily="34" charset="0"/>
              </a:endParaRPr>
            </a:p>
          </p:txBody>
        </p:sp>
      </p:grpSp>
      <p:grpSp>
        <p:nvGrpSpPr>
          <p:cNvPr id="13" name="Grupo 12"/>
          <p:cNvGrpSpPr/>
          <p:nvPr/>
        </p:nvGrpSpPr>
        <p:grpSpPr>
          <a:xfrm rot="10800000">
            <a:off x="8682231" y="5513350"/>
            <a:ext cx="439506" cy="558834"/>
            <a:chOff x="3958642" y="4373397"/>
            <a:chExt cx="439506" cy="558834"/>
          </a:xfrm>
        </p:grpSpPr>
        <p:sp>
          <p:nvSpPr>
            <p:cNvPr id="14" name="Flecha derecha 13"/>
            <p:cNvSpPr/>
            <p:nvPr/>
          </p:nvSpPr>
          <p:spPr>
            <a:xfrm rot="10800000">
              <a:off x="3958642" y="4373397"/>
              <a:ext cx="439506" cy="558834"/>
            </a:xfrm>
            <a:prstGeom prst="rightArrow">
              <a:avLst>
                <a:gd name="adj1" fmla="val 60000"/>
                <a:gd name="adj2" fmla="val 50000"/>
              </a:avLst>
            </a:prstGeom>
          </p:spPr>
          <p:style>
            <a:lnRef idx="0">
              <a:schemeClr val="lt1">
                <a:hueOff val="0"/>
                <a:satOff val="0"/>
                <a:lumOff val="0"/>
                <a:alphaOff val="0"/>
              </a:schemeClr>
            </a:lnRef>
            <a:fillRef idx="1">
              <a:schemeClr val="accent4">
                <a:hueOff val="5197846"/>
                <a:satOff val="-23984"/>
                <a:lumOff val="883"/>
                <a:alphaOff val="0"/>
              </a:schemeClr>
            </a:fillRef>
            <a:effectRef idx="0">
              <a:schemeClr val="accent4">
                <a:hueOff val="5197846"/>
                <a:satOff val="-23984"/>
                <a:lumOff val="883"/>
                <a:alphaOff val="0"/>
              </a:schemeClr>
            </a:effectRef>
            <a:fontRef idx="minor">
              <a:schemeClr val="lt1"/>
            </a:fontRef>
          </p:style>
        </p:sp>
        <p:sp>
          <p:nvSpPr>
            <p:cNvPr id="15" name="Flecha derecha 4"/>
            <p:cNvSpPr/>
            <p:nvPr/>
          </p:nvSpPr>
          <p:spPr>
            <a:xfrm rot="21600000">
              <a:off x="4090494" y="4485164"/>
              <a:ext cx="307654" cy="3353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C" sz="1800" kern="1200" dirty="0">
                <a:solidFill>
                  <a:schemeClr val="tx1"/>
                </a:solidFill>
                <a:latin typeface="Arial Narrow" panose="020B0606020202030204" pitchFamily="34" charset="0"/>
              </a:endParaRPr>
            </a:p>
          </p:txBody>
        </p:sp>
      </p:grpSp>
      <p:grpSp>
        <p:nvGrpSpPr>
          <p:cNvPr id="16" name="Grupo 15"/>
          <p:cNvGrpSpPr/>
          <p:nvPr/>
        </p:nvGrpSpPr>
        <p:grpSpPr>
          <a:xfrm rot="17366236">
            <a:off x="2984130" y="5558150"/>
            <a:ext cx="558834" cy="439506"/>
            <a:chOff x="2263888" y="3263173"/>
            <a:chExt cx="558834" cy="439506"/>
          </a:xfrm>
        </p:grpSpPr>
        <p:sp>
          <p:nvSpPr>
            <p:cNvPr id="17" name="Flecha derecha 16"/>
            <p:cNvSpPr/>
            <p:nvPr/>
          </p:nvSpPr>
          <p:spPr>
            <a:xfrm rot="15120000">
              <a:off x="2323552" y="3203509"/>
              <a:ext cx="439506" cy="558834"/>
            </a:xfrm>
            <a:prstGeom prst="rightArrow">
              <a:avLst>
                <a:gd name="adj1" fmla="val 60000"/>
                <a:gd name="adj2" fmla="val 50000"/>
              </a:avLst>
            </a:prstGeom>
          </p:spPr>
          <p:style>
            <a:lnRef idx="0">
              <a:schemeClr val="lt1">
                <a:hueOff val="0"/>
                <a:satOff val="0"/>
                <a:lumOff val="0"/>
                <a:alphaOff val="0"/>
              </a:schemeClr>
            </a:lnRef>
            <a:fillRef idx="1">
              <a:schemeClr val="accent4">
                <a:hueOff val="7796769"/>
                <a:satOff val="-35976"/>
                <a:lumOff val="1324"/>
                <a:alphaOff val="0"/>
              </a:schemeClr>
            </a:fillRef>
            <a:effectRef idx="0">
              <a:schemeClr val="accent4">
                <a:hueOff val="7796769"/>
                <a:satOff val="-35976"/>
                <a:lumOff val="1324"/>
                <a:alphaOff val="0"/>
              </a:schemeClr>
            </a:effectRef>
            <a:fontRef idx="minor">
              <a:schemeClr val="lt1"/>
            </a:fontRef>
          </p:style>
        </p:sp>
        <p:sp>
          <p:nvSpPr>
            <p:cNvPr id="18" name="Flecha derecha 4"/>
            <p:cNvSpPr/>
            <p:nvPr/>
          </p:nvSpPr>
          <p:spPr>
            <a:xfrm rot="25920000">
              <a:off x="2409850" y="3377975"/>
              <a:ext cx="307654" cy="3353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C" sz="1800" kern="1200" dirty="0">
                <a:solidFill>
                  <a:schemeClr val="tx1"/>
                </a:solidFill>
                <a:latin typeface="Arial Narrow" panose="020B0606020202030204" pitchFamily="34" charset="0"/>
              </a:endParaRPr>
            </a:p>
          </p:txBody>
        </p:sp>
      </p:grpSp>
      <p:grpSp>
        <p:nvGrpSpPr>
          <p:cNvPr id="19" name="Grupo 18"/>
          <p:cNvGrpSpPr/>
          <p:nvPr/>
        </p:nvGrpSpPr>
        <p:grpSpPr>
          <a:xfrm rot="12931531">
            <a:off x="2347435" y="2730636"/>
            <a:ext cx="439506" cy="558834"/>
            <a:chOff x="2930910" y="1286931"/>
            <a:chExt cx="439506" cy="558834"/>
          </a:xfrm>
        </p:grpSpPr>
        <p:sp>
          <p:nvSpPr>
            <p:cNvPr id="20" name="Flecha derecha 19"/>
            <p:cNvSpPr/>
            <p:nvPr/>
          </p:nvSpPr>
          <p:spPr>
            <a:xfrm rot="19440000">
              <a:off x="2930910" y="1286931"/>
              <a:ext cx="439506" cy="558834"/>
            </a:xfrm>
            <a:prstGeom prst="rightArrow">
              <a:avLst>
                <a:gd name="adj1" fmla="val 60000"/>
                <a:gd name="adj2" fmla="val 50000"/>
              </a:avLst>
            </a:prstGeom>
            <a:solidFill>
              <a:srgbClr val="FFFF00"/>
            </a:solidFill>
          </p:spPr>
          <p:style>
            <a:lnRef idx="0">
              <a:schemeClr val="lt1">
                <a:hueOff val="0"/>
                <a:satOff val="0"/>
                <a:lumOff val="0"/>
                <a:alphaOff val="0"/>
              </a:schemeClr>
            </a:lnRef>
            <a:fillRef idx="1">
              <a:scrgbClr r="0" g="0" b="0"/>
            </a:fillRef>
            <a:effectRef idx="0">
              <a:schemeClr val="accent4">
                <a:hueOff val="10395692"/>
                <a:satOff val="-47968"/>
                <a:lumOff val="1765"/>
                <a:alphaOff val="0"/>
              </a:schemeClr>
            </a:effectRef>
            <a:fontRef idx="minor">
              <a:schemeClr val="lt1"/>
            </a:fontRef>
          </p:style>
        </p:sp>
        <p:sp>
          <p:nvSpPr>
            <p:cNvPr id="21" name="Flecha derecha 4"/>
            <p:cNvSpPr/>
            <p:nvPr/>
          </p:nvSpPr>
          <p:spPr>
            <a:xfrm rot="19440000">
              <a:off x="2943501" y="1437448"/>
              <a:ext cx="307654" cy="3353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C" sz="1800" kern="1200" dirty="0">
                <a:solidFill>
                  <a:schemeClr val="tx1"/>
                </a:solidFill>
                <a:latin typeface="Arial Narrow" panose="020B0606020202030204" pitchFamily="34" charset="0"/>
              </a:endParaRPr>
            </a:p>
          </p:txBody>
        </p:sp>
      </p:grpSp>
      <p:sp>
        <p:nvSpPr>
          <p:cNvPr id="22" name="CuadroTexto 21"/>
          <p:cNvSpPr txBox="1"/>
          <p:nvPr/>
        </p:nvSpPr>
        <p:spPr>
          <a:xfrm>
            <a:off x="10097591" y="3106615"/>
            <a:ext cx="1275008" cy="369332"/>
          </a:xfrm>
          <a:prstGeom prst="rect">
            <a:avLst/>
          </a:prstGeom>
          <a:noFill/>
        </p:spPr>
        <p:txBody>
          <a:bodyPr wrap="square" rtlCol="0">
            <a:spAutoFit/>
          </a:bodyPr>
          <a:lstStyle/>
          <a:p>
            <a:pPr marL="285750" indent="-285750">
              <a:buFont typeface="Arial" panose="020B0604020202020204" pitchFamily="34" charset="0"/>
              <a:buChar char="•"/>
            </a:pPr>
            <a:r>
              <a:rPr lang="es-EC" dirty="0" smtClean="0">
                <a:latin typeface="Arial Narrow" panose="020B0606020202030204" pitchFamily="34" charset="0"/>
              </a:rPr>
              <a:t>Aplicada </a:t>
            </a:r>
            <a:endParaRPr lang="es-EC" dirty="0">
              <a:latin typeface="Arial Narrow" panose="020B0606020202030204" pitchFamily="34" charset="0"/>
            </a:endParaRPr>
          </a:p>
        </p:txBody>
      </p:sp>
      <p:sp>
        <p:nvSpPr>
          <p:cNvPr id="23" name="CuadroTexto 22"/>
          <p:cNvSpPr txBox="1"/>
          <p:nvPr/>
        </p:nvSpPr>
        <p:spPr>
          <a:xfrm>
            <a:off x="9451898" y="5608101"/>
            <a:ext cx="1606641" cy="369332"/>
          </a:xfrm>
          <a:prstGeom prst="rect">
            <a:avLst/>
          </a:prstGeom>
          <a:noFill/>
        </p:spPr>
        <p:txBody>
          <a:bodyPr wrap="square" rtlCol="0">
            <a:spAutoFit/>
          </a:bodyPr>
          <a:lstStyle/>
          <a:p>
            <a:pPr marL="285750" indent="-285750">
              <a:buFont typeface="Arial" panose="020B0604020202020204" pitchFamily="34" charset="0"/>
              <a:buChar char="•"/>
            </a:pPr>
            <a:r>
              <a:rPr lang="es-EC" dirty="0" smtClean="0">
                <a:latin typeface="Arial Narrow" panose="020B0606020202030204" pitchFamily="34" charset="0"/>
              </a:rPr>
              <a:t>Descriptiva </a:t>
            </a:r>
            <a:endParaRPr lang="es-EC" dirty="0">
              <a:latin typeface="Arial Narrow" panose="020B0606020202030204" pitchFamily="34" charset="0"/>
            </a:endParaRPr>
          </a:p>
        </p:txBody>
      </p:sp>
      <p:sp>
        <p:nvSpPr>
          <p:cNvPr id="24" name="CuadroTexto 23"/>
          <p:cNvSpPr txBox="1"/>
          <p:nvPr/>
        </p:nvSpPr>
        <p:spPr>
          <a:xfrm>
            <a:off x="1829153" y="5593237"/>
            <a:ext cx="1275008" cy="369332"/>
          </a:xfrm>
          <a:prstGeom prst="rect">
            <a:avLst/>
          </a:prstGeom>
          <a:noFill/>
        </p:spPr>
        <p:txBody>
          <a:bodyPr wrap="square" rtlCol="0">
            <a:spAutoFit/>
          </a:bodyPr>
          <a:lstStyle/>
          <a:p>
            <a:r>
              <a:rPr lang="es-EC" dirty="0" smtClean="0">
                <a:latin typeface="Arial Narrow" panose="020B0606020202030204" pitchFamily="34" charset="0"/>
              </a:rPr>
              <a:t>De campo  </a:t>
            </a:r>
            <a:endParaRPr lang="es-EC" dirty="0">
              <a:latin typeface="Arial Narrow" panose="020B0606020202030204" pitchFamily="34" charset="0"/>
            </a:endParaRPr>
          </a:p>
        </p:txBody>
      </p:sp>
      <p:sp>
        <p:nvSpPr>
          <p:cNvPr id="25" name="CuadroTexto 24"/>
          <p:cNvSpPr txBox="1"/>
          <p:nvPr/>
        </p:nvSpPr>
        <p:spPr>
          <a:xfrm>
            <a:off x="432880" y="2558424"/>
            <a:ext cx="1978634" cy="1200329"/>
          </a:xfrm>
          <a:prstGeom prst="rect">
            <a:avLst/>
          </a:prstGeom>
          <a:noFill/>
        </p:spPr>
        <p:txBody>
          <a:bodyPr wrap="square" rtlCol="0">
            <a:spAutoFit/>
          </a:bodyPr>
          <a:lstStyle/>
          <a:p>
            <a:pPr marL="285750" indent="-285750">
              <a:buFont typeface="Arial" panose="020B0604020202020204" pitchFamily="34" charset="0"/>
              <a:buChar char="•"/>
            </a:pPr>
            <a:r>
              <a:rPr lang="es-EC" dirty="0" smtClean="0">
                <a:latin typeface="Arial Narrow" panose="020B0606020202030204" pitchFamily="34" charset="0"/>
              </a:rPr>
              <a:t>101 niños</a:t>
            </a:r>
          </a:p>
          <a:p>
            <a:pPr marL="285750" indent="-285750">
              <a:buFont typeface="Arial" panose="020B0604020202020204" pitchFamily="34" charset="0"/>
              <a:buChar char="•"/>
            </a:pPr>
            <a:r>
              <a:rPr lang="es-EC" dirty="0" smtClean="0">
                <a:latin typeface="Arial Narrow" panose="020B0606020202030204" pitchFamily="34" charset="0"/>
              </a:rPr>
              <a:t>5 posibles casos compatible con TDAH  </a:t>
            </a:r>
            <a:endParaRPr lang="es-EC" dirty="0">
              <a:latin typeface="Arial Narrow" panose="020B0606020202030204" pitchFamily="34" charset="0"/>
            </a:endParaRPr>
          </a:p>
        </p:txBody>
      </p:sp>
      <p:pic>
        <p:nvPicPr>
          <p:cNvPr id="2050" name="Picture 2" descr="Resultado de imagen para chica investigand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01736" y="2956963"/>
            <a:ext cx="1411832" cy="2061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01092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4" y="0"/>
            <a:ext cx="12186986" cy="6858000"/>
          </a:xfrm>
          <a:prstGeom prst="rect">
            <a:avLst/>
          </a:prstGeom>
        </p:spPr>
      </p:pic>
      <p:sp>
        <p:nvSpPr>
          <p:cNvPr id="2" name="Título 1"/>
          <p:cNvSpPr>
            <a:spLocks noGrp="1"/>
          </p:cNvSpPr>
          <p:nvPr>
            <p:ph type="title"/>
          </p:nvPr>
        </p:nvSpPr>
        <p:spPr>
          <a:xfrm>
            <a:off x="5255653" y="231820"/>
            <a:ext cx="1917879" cy="1114695"/>
          </a:xfrm>
        </p:spPr>
        <p:txBody>
          <a:bodyPr/>
          <a:lstStyle/>
          <a:p>
            <a:pPr algn="ctr"/>
            <a:r>
              <a:rPr lang="es-EC" b="1" dirty="0" smtClean="0">
                <a:effectLst>
                  <a:outerShdw blurRad="38100" dist="38100" dir="2700000" algn="tl">
                    <a:srgbClr val="000000">
                      <a:alpha val="43137"/>
                    </a:srgbClr>
                  </a:outerShdw>
                </a:effectLst>
                <a:latin typeface="+mn-lt"/>
              </a:rPr>
              <a:t>ÍNDICE </a:t>
            </a:r>
            <a:endParaRPr lang="es-EC" b="1" dirty="0">
              <a:effectLst>
                <a:outerShdw blurRad="38100" dist="38100" dir="2700000" algn="tl">
                  <a:srgbClr val="000000">
                    <a:alpha val="43137"/>
                  </a:srgbClr>
                </a:outerShdw>
              </a:effectLst>
              <a:latin typeface="+mn-lt"/>
            </a:endParaRPr>
          </a:p>
        </p:txBody>
      </p:sp>
      <p:sp>
        <p:nvSpPr>
          <p:cNvPr id="3" name="Marcador de contenido 2"/>
          <p:cNvSpPr>
            <a:spLocks noGrp="1"/>
          </p:cNvSpPr>
          <p:nvPr>
            <p:ph idx="1"/>
          </p:nvPr>
        </p:nvSpPr>
        <p:spPr>
          <a:xfrm>
            <a:off x="5085716" y="1346515"/>
            <a:ext cx="8988381" cy="4903295"/>
          </a:xfrm>
        </p:spPr>
        <p:txBody>
          <a:bodyPr>
            <a:normAutofit fontScale="92500" lnSpcReduction="20000"/>
          </a:bodyPr>
          <a:lstStyle/>
          <a:p>
            <a:pPr marL="0" indent="0">
              <a:buNone/>
            </a:pPr>
            <a:r>
              <a:rPr lang="es-EC" sz="2300" b="1" dirty="0" smtClean="0">
                <a:latin typeface="Arial Narrow" panose="020B0606020202030204" pitchFamily="34" charset="0"/>
              </a:rPr>
              <a:t>INTRODUCCIÓN</a:t>
            </a:r>
          </a:p>
          <a:p>
            <a:pPr lvl="1"/>
            <a:r>
              <a:rPr lang="es-EC" sz="2300" dirty="0" smtClean="0">
                <a:latin typeface="Arial Narrow" panose="020B0606020202030204" pitchFamily="34" charset="0"/>
              </a:rPr>
              <a:t>Problema </a:t>
            </a:r>
          </a:p>
          <a:p>
            <a:pPr lvl="1"/>
            <a:r>
              <a:rPr lang="es-EC" sz="2300" dirty="0" smtClean="0">
                <a:latin typeface="Arial Narrow" panose="020B0606020202030204" pitchFamily="34" charset="0"/>
              </a:rPr>
              <a:t>Contexto de la investigación </a:t>
            </a:r>
          </a:p>
          <a:p>
            <a:pPr lvl="1"/>
            <a:r>
              <a:rPr lang="es-EC" sz="2300" dirty="0" smtClean="0">
                <a:latin typeface="Arial Narrow" panose="020B0606020202030204" pitchFamily="34" charset="0"/>
              </a:rPr>
              <a:t>Justificación</a:t>
            </a:r>
          </a:p>
          <a:p>
            <a:pPr lvl="1"/>
            <a:r>
              <a:rPr lang="es-EC" sz="2300" dirty="0" smtClean="0">
                <a:latin typeface="Arial Narrow" panose="020B0606020202030204" pitchFamily="34" charset="0"/>
              </a:rPr>
              <a:t>Objetivos </a:t>
            </a:r>
          </a:p>
          <a:p>
            <a:pPr marL="0" indent="0">
              <a:buNone/>
            </a:pPr>
            <a:r>
              <a:rPr lang="es-EC" sz="2300" b="1" dirty="0" smtClean="0">
                <a:latin typeface="Arial Narrow" panose="020B0606020202030204" pitchFamily="34" charset="0"/>
              </a:rPr>
              <a:t>DESARROLLO</a:t>
            </a:r>
          </a:p>
          <a:p>
            <a:pPr lvl="1"/>
            <a:r>
              <a:rPr lang="es-EC" sz="2300" dirty="0" smtClean="0">
                <a:latin typeface="Arial Narrow" panose="020B0606020202030204" pitchFamily="34" charset="0"/>
              </a:rPr>
              <a:t>Marco teórico</a:t>
            </a:r>
          </a:p>
          <a:p>
            <a:pPr lvl="1"/>
            <a:r>
              <a:rPr lang="es-EC" sz="2300" dirty="0">
                <a:latin typeface="Arial Narrow" panose="020B0606020202030204" pitchFamily="34" charset="0"/>
              </a:rPr>
              <a:t>Metodología </a:t>
            </a:r>
            <a:endParaRPr lang="es-EC" sz="2300" dirty="0" smtClean="0">
              <a:latin typeface="Arial Narrow" panose="020B0606020202030204" pitchFamily="34" charset="0"/>
            </a:endParaRPr>
          </a:p>
          <a:p>
            <a:pPr lvl="1"/>
            <a:r>
              <a:rPr lang="es-EC" sz="2300" dirty="0">
                <a:latin typeface="Arial Narrow" panose="020B0606020202030204" pitchFamily="34" charset="0"/>
              </a:rPr>
              <a:t>Test de </a:t>
            </a:r>
            <a:r>
              <a:rPr lang="es-EC" sz="2300" dirty="0" err="1">
                <a:latin typeface="Arial Narrow" panose="020B0606020202030204" pitchFamily="34" charset="0"/>
              </a:rPr>
              <a:t>Conners</a:t>
            </a:r>
            <a:endParaRPr lang="es-EC" sz="2300" dirty="0">
              <a:latin typeface="Arial Narrow" panose="020B0606020202030204" pitchFamily="34" charset="0"/>
            </a:endParaRPr>
          </a:p>
          <a:p>
            <a:pPr lvl="1"/>
            <a:r>
              <a:rPr lang="es-EC" sz="2300" dirty="0">
                <a:latin typeface="Arial Narrow" panose="020B0606020202030204" pitchFamily="34" charset="0"/>
              </a:rPr>
              <a:t>Tablas </a:t>
            </a:r>
            <a:r>
              <a:rPr lang="es-EC" sz="2300" dirty="0" smtClean="0">
                <a:latin typeface="Arial Narrow" panose="020B0606020202030204" pitchFamily="34" charset="0"/>
              </a:rPr>
              <a:t>MOIDI</a:t>
            </a:r>
          </a:p>
          <a:p>
            <a:pPr lvl="1"/>
            <a:r>
              <a:rPr lang="es-EC" sz="2300" dirty="0" smtClean="0">
                <a:latin typeface="Arial Narrow" panose="020B0606020202030204" pitchFamily="34" charset="0"/>
              </a:rPr>
              <a:t>Análisis e interpretación de resultados </a:t>
            </a:r>
          </a:p>
          <a:p>
            <a:pPr lvl="1"/>
            <a:r>
              <a:rPr lang="es-EC" sz="2300" dirty="0" smtClean="0">
                <a:latin typeface="Arial Narrow" panose="020B0606020202030204" pitchFamily="34" charset="0"/>
              </a:rPr>
              <a:t>Encuestas (Docentes - DECE)</a:t>
            </a:r>
          </a:p>
          <a:p>
            <a:pPr marL="0" indent="0">
              <a:buNone/>
            </a:pPr>
            <a:r>
              <a:rPr lang="es-EC" sz="2300" b="1" dirty="0" smtClean="0">
                <a:latin typeface="Arial Narrow" panose="020B0606020202030204" pitchFamily="34" charset="0"/>
              </a:rPr>
              <a:t>CONCLUSIONES </a:t>
            </a:r>
          </a:p>
          <a:p>
            <a:pPr lvl="1"/>
            <a:r>
              <a:rPr lang="es-EC" sz="2300" dirty="0" smtClean="0">
                <a:latin typeface="Arial Narrow" panose="020B0606020202030204" pitchFamily="34" charset="0"/>
              </a:rPr>
              <a:t>Conclusiones y recomendaciones</a:t>
            </a:r>
          </a:p>
          <a:p>
            <a:pPr marL="0" indent="0">
              <a:buNone/>
            </a:pPr>
            <a:r>
              <a:rPr lang="es-EC" sz="2300" b="1" dirty="0" smtClean="0">
                <a:latin typeface="Arial Narrow" panose="020B0606020202030204" pitchFamily="34" charset="0"/>
              </a:rPr>
              <a:t>GUÍA DE ESTRATEGIAS METODOLÓGICAS PARA DOCENTES </a:t>
            </a:r>
          </a:p>
          <a:p>
            <a:pPr marL="0" indent="0">
              <a:buNone/>
            </a:pPr>
            <a:endParaRPr lang="es-EC" dirty="0"/>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4575" y="1346515"/>
            <a:ext cx="2425610" cy="2881151"/>
          </a:xfrm>
          <a:prstGeom prst="rect">
            <a:avLst/>
          </a:prstGeom>
        </p:spPr>
      </p:pic>
    </p:spTree>
    <p:extLst>
      <p:ext uri="{BB962C8B-B14F-4D97-AF65-F5344CB8AC3E}">
        <p14:creationId xmlns:p14="http://schemas.microsoft.com/office/powerpoint/2010/main" val="237978156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6" descr="https://scontent.fuio5-1.fna.fbcdn.net/v/t1.15752-9/48390633_466066107252988_6302085215128911872_n.png?_nc_cat=107&amp;_nc_oc=AQlW9TvN4WgkET4DuGNT3w648tYFVFRCwv4AtyHLLr9Lj9pwdxFbNmV_QQM1P3CB8cI&amp;_nc_ht=scontent.fuio5-1.fna&amp;oh=8060731d8d92261c3276846811db3aa0&amp;oe=5D8159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a 3"/>
          <p:cNvGraphicFramePr/>
          <p:nvPr>
            <p:extLst/>
          </p:nvPr>
        </p:nvGraphicFramePr>
        <p:xfrm>
          <a:off x="1408031" y="1501831"/>
          <a:ext cx="9728789" cy="5039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Elipse 4"/>
          <p:cNvSpPr/>
          <p:nvPr/>
        </p:nvSpPr>
        <p:spPr>
          <a:xfrm>
            <a:off x="5008189" y="3179678"/>
            <a:ext cx="2636875" cy="1456661"/>
          </a:xfrm>
          <a:prstGeom prst="ellipse">
            <a:avLst/>
          </a:prstGeom>
          <a:solidFill>
            <a:schemeClr val="accent4"/>
          </a:solidFill>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b="1"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101 NIÑOS DEL NIVEL DE PREPARATORIA</a:t>
            </a:r>
            <a:endParaRPr lang="es-EC" dirty="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6" name="Rectángulo 5"/>
          <p:cNvSpPr/>
          <p:nvPr/>
        </p:nvSpPr>
        <p:spPr>
          <a:xfrm>
            <a:off x="9464659" y="2447336"/>
            <a:ext cx="2016917" cy="7945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dirty="0">
                <a:solidFill>
                  <a:schemeClr val="tx1"/>
                </a:solidFill>
                <a:latin typeface="Arial Narrow" panose="020B0606020202030204" pitchFamily="34" charset="0"/>
                <a:cs typeface="Arial" panose="020B0604020202020204" pitchFamily="34" charset="0"/>
              </a:rPr>
              <a:t>2 niños con posible cuadro de TDAH</a:t>
            </a:r>
          </a:p>
        </p:txBody>
      </p:sp>
      <p:sp>
        <p:nvSpPr>
          <p:cNvPr id="7" name="Rectángulo 6"/>
          <p:cNvSpPr/>
          <p:nvPr/>
        </p:nvSpPr>
        <p:spPr>
          <a:xfrm>
            <a:off x="9480875" y="4682891"/>
            <a:ext cx="1785097" cy="7843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dirty="0" smtClean="0">
                <a:solidFill>
                  <a:schemeClr val="tx1"/>
                </a:solidFill>
                <a:latin typeface="Arial Narrow" panose="020B0606020202030204" pitchFamily="34" charset="0"/>
                <a:cs typeface="Arial" panose="020B0604020202020204" pitchFamily="34" charset="0"/>
              </a:rPr>
              <a:t>1 niño </a:t>
            </a:r>
            <a:r>
              <a:rPr lang="es-ES" dirty="0">
                <a:solidFill>
                  <a:schemeClr val="tx1"/>
                </a:solidFill>
                <a:latin typeface="Arial Narrow" panose="020B0606020202030204" pitchFamily="34" charset="0"/>
                <a:cs typeface="Arial" panose="020B0604020202020204" pitchFamily="34" charset="0"/>
              </a:rPr>
              <a:t>con posible cuadro de TDAH</a:t>
            </a:r>
          </a:p>
        </p:txBody>
      </p:sp>
      <p:sp>
        <p:nvSpPr>
          <p:cNvPr id="8" name="Rectángulo 7"/>
          <p:cNvSpPr/>
          <p:nvPr/>
        </p:nvSpPr>
        <p:spPr>
          <a:xfrm>
            <a:off x="1196943" y="4734688"/>
            <a:ext cx="1796902" cy="7404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dirty="0">
                <a:solidFill>
                  <a:schemeClr val="tx1"/>
                </a:solidFill>
                <a:latin typeface="Arial Narrow" panose="020B0606020202030204" pitchFamily="34" charset="0"/>
                <a:cs typeface="Arial" panose="020B0604020202020204" pitchFamily="34" charset="0"/>
              </a:rPr>
              <a:t>2 niños con posible cuadro de TDAH</a:t>
            </a:r>
          </a:p>
        </p:txBody>
      </p:sp>
      <p:sp>
        <p:nvSpPr>
          <p:cNvPr id="10" name="Rectángulo redondeado 9"/>
          <p:cNvSpPr/>
          <p:nvPr/>
        </p:nvSpPr>
        <p:spPr>
          <a:xfrm>
            <a:off x="4534002" y="1258971"/>
            <a:ext cx="3476846" cy="485720"/>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latin typeface="Arial Narrow" panose="020B0606020202030204" pitchFamily="34" charset="0"/>
              </a:rPr>
              <a:t>MATUTINA</a:t>
            </a:r>
            <a:endParaRPr lang="es-EC" dirty="0">
              <a:solidFill>
                <a:schemeClr val="tx1"/>
              </a:solidFill>
              <a:latin typeface="Arial Narrow" panose="020B0606020202030204" pitchFamily="34" charset="0"/>
            </a:endParaRPr>
          </a:p>
        </p:txBody>
      </p:sp>
      <p:sp>
        <p:nvSpPr>
          <p:cNvPr id="11" name="Rectángulo redondeado 10"/>
          <p:cNvSpPr/>
          <p:nvPr/>
        </p:nvSpPr>
        <p:spPr>
          <a:xfrm>
            <a:off x="4574319" y="6298803"/>
            <a:ext cx="3476846" cy="396461"/>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latin typeface="Arial Narrow" panose="020B0606020202030204" pitchFamily="34" charset="0"/>
              </a:rPr>
              <a:t>VESPERTINA</a:t>
            </a:r>
            <a:endParaRPr lang="es-EC" dirty="0">
              <a:solidFill>
                <a:schemeClr val="tx1"/>
              </a:solidFill>
              <a:latin typeface="Arial Narrow" panose="020B0606020202030204" pitchFamily="34" charset="0"/>
            </a:endParaRPr>
          </a:p>
        </p:txBody>
      </p:sp>
      <p:sp>
        <p:nvSpPr>
          <p:cNvPr id="2" name="Flecha derecha 1"/>
          <p:cNvSpPr/>
          <p:nvPr/>
        </p:nvSpPr>
        <p:spPr>
          <a:xfrm flipH="1">
            <a:off x="3122998" y="2519200"/>
            <a:ext cx="627817" cy="484632"/>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2" name="Rectángulo 11"/>
          <p:cNvSpPr/>
          <p:nvPr/>
        </p:nvSpPr>
        <p:spPr>
          <a:xfrm>
            <a:off x="2102707" y="2462199"/>
            <a:ext cx="941258" cy="5954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dirty="0" smtClean="0">
                <a:solidFill>
                  <a:schemeClr val="tx1"/>
                </a:solidFill>
                <a:latin typeface="Arial Narrow" panose="020B0606020202030204" pitchFamily="34" charset="0"/>
                <a:cs typeface="Arial" panose="020B0604020202020204" pitchFamily="34" charset="0"/>
              </a:rPr>
              <a:t>Ninguno</a:t>
            </a:r>
            <a:endParaRPr lang="es-ES" dirty="0">
              <a:solidFill>
                <a:schemeClr val="tx1"/>
              </a:solidFill>
              <a:latin typeface="Arial Narrow" panose="020B0606020202030204" pitchFamily="34" charset="0"/>
              <a:cs typeface="Arial" panose="020B0604020202020204" pitchFamily="34" charset="0"/>
            </a:endParaRPr>
          </a:p>
        </p:txBody>
      </p:sp>
      <p:sp>
        <p:nvSpPr>
          <p:cNvPr id="14" name="Flecha derecha 13"/>
          <p:cNvSpPr/>
          <p:nvPr/>
        </p:nvSpPr>
        <p:spPr>
          <a:xfrm flipH="1">
            <a:off x="3122997" y="4808993"/>
            <a:ext cx="627817" cy="484632"/>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5" name="Flecha derecha 14"/>
          <p:cNvSpPr/>
          <p:nvPr/>
        </p:nvSpPr>
        <p:spPr>
          <a:xfrm>
            <a:off x="8678775" y="2517591"/>
            <a:ext cx="627817" cy="484632"/>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6" name="Flecha derecha 15"/>
          <p:cNvSpPr/>
          <p:nvPr/>
        </p:nvSpPr>
        <p:spPr>
          <a:xfrm>
            <a:off x="8678775" y="4808993"/>
            <a:ext cx="627817" cy="484632"/>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7" name="Título 1"/>
          <p:cNvSpPr txBox="1">
            <a:spLocks/>
          </p:cNvSpPr>
          <p:nvPr/>
        </p:nvSpPr>
        <p:spPr>
          <a:xfrm>
            <a:off x="1002353" y="634395"/>
            <a:ext cx="10620777" cy="53252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600" b="1" dirty="0" smtClean="0">
                <a:effectLst>
                  <a:outerShdw blurRad="38100" dist="38100" dir="2700000" algn="tl">
                    <a:srgbClr val="000000">
                      <a:alpha val="43137"/>
                    </a:srgbClr>
                  </a:outerShdw>
                </a:effectLst>
                <a:latin typeface="+mn-lt"/>
              </a:rPr>
              <a:t>NIVEL DE PREPARATORIA</a:t>
            </a:r>
            <a:endParaRPr lang="es-EC" sz="3600" b="1" dirty="0">
              <a:effectLst>
                <a:outerShdw blurRad="38100" dist="38100" dir="2700000" algn="tl">
                  <a:srgbClr val="000000">
                    <a:alpha val="43137"/>
                  </a:srgbClr>
                </a:outerShdw>
              </a:effectLst>
              <a:latin typeface="+mn-lt"/>
            </a:endParaRPr>
          </a:p>
        </p:txBody>
      </p:sp>
      <p:sp>
        <p:nvSpPr>
          <p:cNvPr id="18" name="Título 1"/>
          <p:cNvSpPr txBox="1">
            <a:spLocks/>
          </p:cNvSpPr>
          <p:nvPr/>
        </p:nvSpPr>
        <p:spPr>
          <a:xfrm>
            <a:off x="2799545" y="110123"/>
            <a:ext cx="6953518" cy="43221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4000" b="1" dirty="0" smtClean="0">
                <a:effectLst>
                  <a:outerShdw blurRad="38100" dist="38100" dir="2700000" algn="tl">
                    <a:srgbClr val="000000">
                      <a:alpha val="43137"/>
                    </a:srgbClr>
                  </a:outerShdw>
                </a:effectLst>
                <a:latin typeface="+mn-lt"/>
              </a:rPr>
              <a:t>POBLACIÓN DE ESTUDIO </a:t>
            </a:r>
            <a:endParaRPr lang="es-EC" sz="3600" b="1" dirty="0">
              <a:effectLst>
                <a:outerShdw blurRad="38100" dist="38100" dir="2700000" algn="tl">
                  <a:srgbClr val="000000">
                    <a:alpha val="43137"/>
                  </a:srgbClr>
                </a:outerShdw>
              </a:effectLst>
              <a:latin typeface="+mn-lt"/>
            </a:endParaRPr>
          </a:p>
        </p:txBody>
      </p:sp>
      <p:sp>
        <p:nvSpPr>
          <p:cNvPr id="19" name="Flecha derecha 18"/>
          <p:cNvSpPr/>
          <p:nvPr/>
        </p:nvSpPr>
        <p:spPr>
          <a:xfrm flipH="1">
            <a:off x="3122997" y="3717879"/>
            <a:ext cx="1877022" cy="484632"/>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0" name="Rectángulo 19"/>
          <p:cNvSpPr/>
          <p:nvPr/>
        </p:nvSpPr>
        <p:spPr>
          <a:xfrm>
            <a:off x="1036763" y="3758789"/>
            <a:ext cx="1980690" cy="4028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b="1" dirty="0" smtClean="0">
                <a:solidFill>
                  <a:schemeClr val="tx1"/>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TEST DE CONNERS</a:t>
            </a:r>
            <a:endParaRPr lang="es-ES" b="1" dirty="0">
              <a:solidFill>
                <a:schemeClr val="tx1"/>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endParaRPr>
          </a:p>
        </p:txBody>
      </p:sp>
      <p:sp>
        <p:nvSpPr>
          <p:cNvPr id="21" name="Rectángulo 20"/>
          <p:cNvSpPr/>
          <p:nvPr/>
        </p:nvSpPr>
        <p:spPr>
          <a:xfrm>
            <a:off x="9580950" y="3758789"/>
            <a:ext cx="1685022" cy="4028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b="1" dirty="0" smtClean="0">
                <a:solidFill>
                  <a:schemeClr val="tx1"/>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FICHAS MOIDI</a:t>
            </a:r>
            <a:endParaRPr lang="es-ES" b="1" dirty="0">
              <a:solidFill>
                <a:schemeClr val="tx1"/>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1181948819"/>
      </p:ext>
    </p:extLst>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p:transition spd="slow">
        <p:dissolv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descr="https://scontent.fuio5-1.fna.fbcdn.net/v/t1.15752-9/48390633_466066107252988_6302085215128911872_n.png?_nc_cat=107&amp;_nc_oc=AQlW9TvN4WgkET4DuGNT3w648tYFVFRCwv4AtyHLLr9Lj9pwdxFbNmV_QQM1P3CB8cI&amp;_nc_ht=scontent.fuio5-1.fna&amp;oh=8060731d8d92261c3276846811db3aa0&amp;oe=5D8159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rotWithShape="1">
          <a:blip r:embed="rId3"/>
          <a:srcRect l="34086" t="16666" r="33817" b="5627"/>
          <a:stretch/>
        </p:blipFill>
        <p:spPr>
          <a:xfrm>
            <a:off x="545691" y="799281"/>
            <a:ext cx="5250425" cy="5958348"/>
          </a:xfrm>
          <a:prstGeom prst="rect">
            <a:avLst/>
          </a:prstGeom>
        </p:spPr>
      </p:pic>
      <p:pic>
        <p:nvPicPr>
          <p:cNvPr id="3" name="Imagen 2"/>
          <p:cNvPicPr>
            <a:picLocks noChangeAspect="1"/>
          </p:cNvPicPr>
          <p:nvPr/>
        </p:nvPicPr>
        <p:blipFill rotWithShape="1">
          <a:blip r:embed="rId4"/>
          <a:srcRect l="33118" t="17814" r="32365" b="8494"/>
          <a:stretch/>
        </p:blipFill>
        <p:spPr>
          <a:xfrm>
            <a:off x="6560574" y="912719"/>
            <a:ext cx="4866968" cy="5844910"/>
          </a:xfrm>
          <a:prstGeom prst="rect">
            <a:avLst/>
          </a:prstGeom>
        </p:spPr>
      </p:pic>
      <p:sp>
        <p:nvSpPr>
          <p:cNvPr id="5" name="Título 1"/>
          <p:cNvSpPr txBox="1">
            <a:spLocks/>
          </p:cNvSpPr>
          <p:nvPr/>
        </p:nvSpPr>
        <p:spPr>
          <a:xfrm>
            <a:off x="3714476" y="227847"/>
            <a:ext cx="4763047" cy="9421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b="1" dirty="0" smtClean="0">
                <a:effectLst>
                  <a:outerShdw blurRad="38100" dist="38100" dir="2700000" algn="tl">
                    <a:srgbClr val="000000">
                      <a:alpha val="43137"/>
                    </a:srgbClr>
                  </a:outerShdw>
                </a:effectLst>
                <a:latin typeface="+mn-lt"/>
              </a:rPr>
              <a:t>TEST DE CONNERS </a:t>
            </a:r>
            <a:endParaRPr lang="es-EC" sz="4000" b="1" dirty="0">
              <a:effectLst>
                <a:outerShdw blurRad="38100" dist="38100" dir="2700000" algn="tl">
                  <a:srgbClr val="000000">
                    <a:alpha val="43137"/>
                  </a:srgbClr>
                </a:outerShdw>
              </a:effectLst>
              <a:latin typeface="+mn-lt"/>
            </a:endParaRPr>
          </a:p>
        </p:txBody>
      </p:sp>
      <p:sp>
        <p:nvSpPr>
          <p:cNvPr id="7" name="Abrir llave 6"/>
          <p:cNvSpPr/>
          <p:nvPr/>
        </p:nvSpPr>
        <p:spPr>
          <a:xfrm>
            <a:off x="373487" y="3309870"/>
            <a:ext cx="321972" cy="1120462"/>
          </a:xfrm>
          <a:prstGeom prst="leftBrace">
            <a:avLst/>
          </a:pr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cxnSp>
        <p:nvCxnSpPr>
          <p:cNvPr id="9" name="Conector recto de flecha 8"/>
          <p:cNvCxnSpPr/>
          <p:nvPr/>
        </p:nvCxnSpPr>
        <p:spPr>
          <a:xfrm>
            <a:off x="434559" y="4752304"/>
            <a:ext cx="283335"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p:cNvCxnSpPr/>
          <p:nvPr/>
        </p:nvCxnSpPr>
        <p:spPr>
          <a:xfrm>
            <a:off x="412124" y="5095740"/>
            <a:ext cx="283335"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p:cNvCxnSpPr/>
          <p:nvPr/>
        </p:nvCxnSpPr>
        <p:spPr>
          <a:xfrm>
            <a:off x="404023" y="5494986"/>
            <a:ext cx="283335"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p:cNvCxnSpPr/>
          <p:nvPr/>
        </p:nvCxnSpPr>
        <p:spPr>
          <a:xfrm>
            <a:off x="434559" y="5261019"/>
            <a:ext cx="283335"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p:cNvCxnSpPr/>
          <p:nvPr/>
        </p:nvCxnSpPr>
        <p:spPr>
          <a:xfrm>
            <a:off x="6418906" y="2354687"/>
            <a:ext cx="283335"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p:cNvCxnSpPr/>
          <p:nvPr/>
        </p:nvCxnSpPr>
        <p:spPr>
          <a:xfrm>
            <a:off x="6418906" y="1850264"/>
            <a:ext cx="283335"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p:cNvCxnSpPr/>
          <p:nvPr/>
        </p:nvCxnSpPr>
        <p:spPr>
          <a:xfrm>
            <a:off x="404023" y="6536028"/>
            <a:ext cx="283335"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p:cNvCxnSpPr/>
          <p:nvPr/>
        </p:nvCxnSpPr>
        <p:spPr>
          <a:xfrm>
            <a:off x="6418906" y="3140298"/>
            <a:ext cx="283335"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p:cNvCxnSpPr/>
          <p:nvPr/>
        </p:nvCxnSpPr>
        <p:spPr>
          <a:xfrm>
            <a:off x="6418906" y="2738907"/>
            <a:ext cx="283335"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1106121"/>
      </p:ext>
    </p:extLst>
  </p:cSld>
  <p:clrMapOvr>
    <a:masterClrMapping/>
  </p:clrMapOvr>
  <p:transition spd="slow">
    <p:randomBar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6" descr="https://scontent.fuio5-1.fna.fbcdn.net/v/t1.15752-9/48390633_466066107252988_6302085215128911872_n.png?_nc_cat=107&amp;_nc_oc=AQlW9TvN4WgkET4DuGNT3w648tYFVFRCwv4AtyHLLr9Lj9pwdxFbNmV_QQM1P3CB8cI&amp;_nc_ht=scontent.fuio5-1.fna&amp;oh=8060731d8d92261c3276846811db3aa0&amp;oe=5D8159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p:nvPr/>
        </p:nvPicPr>
        <p:blipFill rotWithShape="1">
          <a:blip r:embed="rId3">
            <a:extLst>
              <a:ext uri="{28A0092B-C50C-407E-A947-70E740481C1C}">
                <a14:useLocalDpi xmlns:a14="http://schemas.microsoft.com/office/drawing/2010/main" val="0"/>
              </a:ext>
            </a:extLst>
          </a:blip>
          <a:srcRect t="6319" b="8549"/>
          <a:stretch/>
        </p:blipFill>
        <p:spPr bwMode="auto">
          <a:xfrm>
            <a:off x="1481070" y="1133342"/>
            <a:ext cx="9491730" cy="4816698"/>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3" name="Título 1"/>
          <p:cNvSpPr txBox="1">
            <a:spLocks/>
          </p:cNvSpPr>
          <p:nvPr/>
        </p:nvSpPr>
        <p:spPr>
          <a:xfrm>
            <a:off x="0" y="366758"/>
            <a:ext cx="12192000" cy="95659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4000" b="1" dirty="0" smtClean="0">
                <a:effectLst>
                  <a:outerShdw blurRad="38100" dist="38100" dir="2700000" algn="tl">
                    <a:srgbClr val="000000">
                      <a:alpha val="43137"/>
                    </a:srgbClr>
                  </a:outerShdw>
                </a:effectLst>
                <a:latin typeface="+mn-lt"/>
              </a:rPr>
              <a:t>APLICACIÓN DEL TEST DE CONNERS DEL NIVEL DE </a:t>
            </a:r>
            <a:endParaRPr lang="es-EC" sz="3600" b="1" dirty="0">
              <a:effectLst>
                <a:outerShdw blurRad="38100" dist="38100" dir="2700000" algn="tl">
                  <a:srgbClr val="000000">
                    <a:alpha val="43137"/>
                  </a:srgbClr>
                </a:outerShdw>
              </a:effectLst>
              <a:latin typeface="+mn-lt"/>
            </a:endParaRPr>
          </a:p>
        </p:txBody>
      </p:sp>
      <p:sp>
        <p:nvSpPr>
          <p:cNvPr id="4" name="Título 1"/>
          <p:cNvSpPr txBox="1">
            <a:spLocks/>
          </p:cNvSpPr>
          <p:nvPr/>
        </p:nvSpPr>
        <p:spPr>
          <a:xfrm>
            <a:off x="4257540" y="6057073"/>
            <a:ext cx="3676919" cy="5240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4000" b="1" dirty="0" smtClean="0">
                <a:effectLst>
                  <a:outerShdw blurRad="38100" dist="38100" dir="2700000" algn="tl">
                    <a:srgbClr val="000000">
                      <a:alpha val="43137"/>
                    </a:srgbClr>
                  </a:outerShdw>
                </a:effectLst>
                <a:latin typeface="+mn-lt"/>
              </a:rPr>
              <a:t>PREPARATORIA </a:t>
            </a:r>
            <a:endParaRPr lang="es-EC" sz="3600" b="1" dirty="0">
              <a:effectLst>
                <a:outerShdw blurRad="38100" dist="38100" dir="2700000" algn="tl">
                  <a:srgbClr val="000000">
                    <a:alpha val="43137"/>
                  </a:srgbClr>
                </a:outerShdw>
              </a:effectLst>
              <a:latin typeface="+mn-lt"/>
            </a:endParaRPr>
          </a:p>
        </p:txBody>
      </p:sp>
      <p:sp>
        <p:nvSpPr>
          <p:cNvPr id="5" name="Flecha derecha 4"/>
          <p:cNvSpPr/>
          <p:nvPr/>
        </p:nvSpPr>
        <p:spPr>
          <a:xfrm rot="16200000" flipV="1">
            <a:off x="2897746" y="4752304"/>
            <a:ext cx="463640" cy="3606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6" name="CuadroTexto 5"/>
          <p:cNvSpPr txBox="1"/>
          <p:nvPr/>
        </p:nvSpPr>
        <p:spPr>
          <a:xfrm>
            <a:off x="2540358" y="4277940"/>
            <a:ext cx="1539025" cy="369332"/>
          </a:xfrm>
          <a:prstGeom prst="rect">
            <a:avLst/>
          </a:prstGeom>
          <a:noFill/>
        </p:spPr>
        <p:txBody>
          <a:bodyPr wrap="square" rtlCol="0">
            <a:spAutoFit/>
          </a:bodyPr>
          <a:lstStyle/>
          <a:p>
            <a:r>
              <a:rPr lang="es-EC" b="1" dirty="0" smtClean="0">
                <a:latin typeface="Arial Narrow" panose="020B0606020202030204" pitchFamily="34" charset="0"/>
              </a:rPr>
              <a:t>Posible casos </a:t>
            </a:r>
            <a:endParaRPr lang="es-EC" b="1" dirty="0">
              <a:latin typeface="Arial Narrow" panose="020B0606020202030204" pitchFamily="34" charset="0"/>
            </a:endParaRPr>
          </a:p>
        </p:txBody>
      </p:sp>
    </p:spTree>
    <p:extLst>
      <p:ext uri="{BB962C8B-B14F-4D97-AF65-F5344CB8AC3E}">
        <p14:creationId xmlns:p14="http://schemas.microsoft.com/office/powerpoint/2010/main" val="2258752620"/>
      </p:ext>
    </p:extLst>
  </p:cSld>
  <p:clrMapOvr>
    <a:masterClrMapping/>
  </p:clrMapOvr>
  <p:transition spd="slow">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descr="https://scontent.fuio5-1.fna.fbcdn.net/v/t1.15752-9/48390633_466066107252988_6302085215128911872_n.png?_nc_cat=107&amp;_nc_oc=AQlW9TvN4WgkET4DuGNT3w648tYFVFRCwv4AtyHLLr9Lj9pwdxFbNmV_QQM1P3CB8cI&amp;_nc_ht=scontent.fuio5-1.fna&amp;oh=8060731d8d92261c3276846811db3aa0&amp;oe=5D8159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90" y="0"/>
            <a:ext cx="12228490" cy="683912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p:nvPr/>
        </p:nvPicPr>
        <p:blipFill rotWithShape="1">
          <a:blip r:embed="rId3" cstate="print"/>
          <a:srcRect l="2003" t="18772" r="41429" b="12753"/>
          <a:stretch/>
        </p:blipFill>
        <p:spPr bwMode="auto">
          <a:xfrm>
            <a:off x="1146220" y="1275008"/>
            <a:ext cx="10792496" cy="495742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3" name="Título 1"/>
          <p:cNvSpPr txBox="1">
            <a:spLocks/>
          </p:cNvSpPr>
          <p:nvPr/>
        </p:nvSpPr>
        <p:spPr>
          <a:xfrm>
            <a:off x="0" y="96301"/>
            <a:ext cx="12192000" cy="95659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4000" b="1" dirty="0" smtClean="0">
                <a:effectLst>
                  <a:outerShdw blurRad="38100" dist="38100" dir="2700000" algn="tl">
                    <a:srgbClr val="000000">
                      <a:alpha val="43137"/>
                    </a:srgbClr>
                  </a:outerShdw>
                </a:effectLst>
                <a:latin typeface="+mn-lt"/>
              </a:rPr>
              <a:t>ANÁLISIS COMPARATIVO DE LOS NIÑOS CON UN POSIBLE CUADRO DE TDAH</a:t>
            </a:r>
            <a:endParaRPr lang="es-EC" sz="3600" b="1" dirty="0">
              <a:effectLst>
                <a:outerShdw blurRad="38100" dist="38100" dir="2700000" algn="tl">
                  <a:srgbClr val="000000">
                    <a:alpha val="43137"/>
                  </a:srgbClr>
                </a:outerShdw>
              </a:effectLst>
              <a:latin typeface="+mn-lt"/>
            </a:endParaRPr>
          </a:p>
        </p:txBody>
      </p:sp>
      <p:sp>
        <p:nvSpPr>
          <p:cNvPr id="5" name="Título 1"/>
          <p:cNvSpPr txBox="1">
            <a:spLocks/>
          </p:cNvSpPr>
          <p:nvPr/>
        </p:nvSpPr>
        <p:spPr>
          <a:xfrm>
            <a:off x="3171487" y="6417094"/>
            <a:ext cx="7423688" cy="1971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200" b="1" dirty="0" smtClean="0">
                <a:latin typeface="Arial Narrow" panose="020B0606020202030204" pitchFamily="34" charset="0"/>
              </a:rPr>
              <a:t>MIRADA DESDE EL CONTEXTO ESCOLAR </a:t>
            </a:r>
            <a:endParaRPr lang="es-EC" sz="3200" b="1" dirty="0">
              <a:latin typeface="Arial Narrow" panose="020B0606020202030204" pitchFamily="34" charset="0"/>
            </a:endParaRPr>
          </a:p>
        </p:txBody>
      </p:sp>
      <p:sp>
        <p:nvSpPr>
          <p:cNvPr id="2" name="CuadroTexto 1"/>
          <p:cNvSpPr txBox="1"/>
          <p:nvPr/>
        </p:nvSpPr>
        <p:spPr>
          <a:xfrm>
            <a:off x="-8586" y="3555576"/>
            <a:ext cx="922986" cy="369332"/>
          </a:xfrm>
          <a:prstGeom prst="rect">
            <a:avLst/>
          </a:prstGeom>
          <a:noFill/>
        </p:spPr>
        <p:txBody>
          <a:bodyPr wrap="square" rtlCol="0">
            <a:spAutoFit/>
          </a:bodyPr>
          <a:lstStyle/>
          <a:p>
            <a:r>
              <a:rPr lang="es-EC" b="1" dirty="0" smtClean="0">
                <a:latin typeface="Arial Narrow" panose="020B0606020202030204" pitchFamily="34" charset="0"/>
              </a:rPr>
              <a:t>CASO 1</a:t>
            </a:r>
            <a:endParaRPr lang="es-EC" b="1" dirty="0">
              <a:latin typeface="Arial Narrow" panose="020B0606020202030204" pitchFamily="34" charset="0"/>
            </a:endParaRPr>
          </a:p>
        </p:txBody>
      </p:sp>
      <p:sp>
        <p:nvSpPr>
          <p:cNvPr id="6" name="CuadroTexto 5"/>
          <p:cNvSpPr txBox="1"/>
          <p:nvPr/>
        </p:nvSpPr>
        <p:spPr>
          <a:xfrm>
            <a:off x="-8586" y="4241683"/>
            <a:ext cx="922986" cy="369332"/>
          </a:xfrm>
          <a:prstGeom prst="rect">
            <a:avLst/>
          </a:prstGeom>
          <a:noFill/>
        </p:spPr>
        <p:txBody>
          <a:bodyPr wrap="square" rtlCol="0">
            <a:spAutoFit/>
          </a:bodyPr>
          <a:lstStyle/>
          <a:p>
            <a:r>
              <a:rPr lang="es-EC" b="1" dirty="0" smtClean="0">
                <a:latin typeface="Arial Narrow" panose="020B0606020202030204" pitchFamily="34" charset="0"/>
              </a:rPr>
              <a:t>CASO 2</a:t>
            </a:r>
            <a:endParaRPr lang="es-EC" b="1" dirty="0">
              <a:latin typeface="Arial Narrow" panose="020B0606020202030204" pitchFamily="34" charset="0"/>
            </a:endParaRPr>
          </a:p>
        </p:txBody>
      </p:sp>
      <p:sp>
        <p:nvSpPr>
          <p:cNvPr id="7" name="CuadroTexto 6"/>
          <p:cNvSpPr txBox="1"/>
          <p:nvPr/>
        </p:nvSpPr>
        <p:spPr>
          <a:xfrm>
            <a:off x="-90152" y="5580109"/>
            <a:ext cx="1004552" cy="369332"/>
          </a:xfrm>
          <a:prstGeom prst="rect">
            <a:avLst/>
          </a:prstGeom>
          <a:noFill/>
        </p:spPr>
        <p:txBody>
          <a:bodyPr wrap="square" rtlCol="0">
            <a:spAutoFit/>
          </a:bodyPr>
          <a:lstStyle/>
          <a:p>
            <a:r>
              <a:rPr lang="es-EC" b="1" dirty="0" smtClean="0">
                <a:latin typeface="Arial Narrow" panose="020B0606020202030204" pitchFamily="34" charset="0"/>
              </a:rPr>
              <a:t>CASO 4</a:t>
            </a:r>
            <a:endParaRPr lang="es-EC" b="1" dirty="0">
              <a:latin typeface="Arial Narrow" panose="020B0606020202030204" pitchFamily="34" charset="0"/>
            </a:endParaRPr>
          </a:p>
        </p:txBody>
      </p:sp>
      <p:sp>
        <p:nvSpPr>
          <p:cNvPr id="8" name="CuadroTexto 7"/>
          <p:cNvSpPr txBox="1"/>
          <p:nvPr/>
        </p:nvSpPr>
        <p:spPr>
          <a:xfrm>
            <a:off x="-77273" y="6232428"/>
            <a:ext cx="1004552" cy="369332"/>
          </a:xfrm>
          <a:prstGeom prst="rect">
            <a:avLst/>
          </a:prstGeom>
          <a:noFill/>
        </p:spPr>
        <p:txBody>
          <a:bodyPr wrap="square" rtlCol="0">
            <a:spAutoFit/>
          </a:bodyPr>
          <a:lstStyle/>
          <a:p>
            <a:r>
              <a:rPr lang="es-EC" b="1" dirty="0" smtClean="0">
                <a:latin typeface="Arial Narrow" panose="020B0606020202030204" pitchFamily="34" charset="0"/>
              </a:rPr>
              <a:t>CASO 5</a:t>
            </a:r>
            <a:endParaRPr lang="es-EC" b="1" dirty="0">
              <a:latin typeface="Arial Narrow" panose="020B0606020202030204" pitchFamily="34" charset="0"/>
            </a:endParaRPr>
          </a:p>
        </p:txBody>
      </p:sp>
      <p:sp>
        <p:nvSpPr>
          <p:cNvPr id="9" name="CuadroTexto 8"/>
          <p:cNvSpPr txBox="1"/>
          <p:nvPr/>
        </p:nvSpPr>
        <p:spPr>
          <a:xfrm>
            <a:off x="-36490" y="4894002"/>
            <a:ext cx="922986" cy="369332"/>
          </a:xfrm>
          <a:prstGeom prst="rect">
            <a:avLst/>
          </a:prstGeom>
          <a:noFill/>
        </p:spPr>
        <p:txBody>
          <a:bodyPr wrap="square" rtlCol="0">
            <a:spAutoFit/>
          </a:bodyPr>
          <a:lstStyle/>
          <a:p>
            <a:r>
              <a:rPr lang="es-EC" b="1" dirty="0" smtClean="0">
                <a:latin typeface="Arial Narrow" panose="020B0606020202030204" pitchFamily="34" charset="0"/>
              </a:rPr>
              <a:t>CASO 3</a:t>
            </a:r>
            <a:endParaRPr lang="es-EC" b="1" dirty="0">
              <a:latin typeface="Arial Narrow" panose="020B0606020202030204" pitchFamily="34" charset="0"/>
            </a:endParaRPr>
          </a:p>
        </p:txBody>
      </p:sp>
      <p:sp>
        <p:nvSpPr>
          <p:cNvPr id="10" name="Flecha derecha 9"/>
          <p:cNvSpPr/>
          <p:nvPr/>
        </p:nvSpPr>
        <p:spPr>
          <a:xfrm>
            <a:off x="886496" y="3647666"/>
            <a:ext cx="240406" cy="218941"/>
          </a:xfrm>
          <a:prstGeom prst="rightArrow">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1" name="Flecha derecha 10"/>
          <p:cNvSpPr/>
          <p:nvPr/>
        </p:nvSpPr>
        <p:spPr>
          <a:xfrm>
            <a:off x="873617" y="4299984"/>
            <a:ext cx="240406" cy="218941"/>
          </a:xfrm>
          <a:prstGeom prst="rightArrow">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2" name="Flecha derecha 11"/>
          <p:cNvSpPr/>
          <p:nvPr/>
        </p:nvSpPr>
        <p:spPr>
          <a:xfrm>
            <a:off x="865031" y="4986091"/>
            <a:ext cx="240406" cy="218941"/>
          </a:xfrm>
          <a:prstGeom prst="rightArrow">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3" name="Flecha derecha 12"/>
          <p:cNvSpPr/>
          <p:nvPr/>
        </p:nvSpPr>
        <p:spPr>
          <a:xfrm>
            <a:off x="873617" y="5638410"/>
            <a:ext cx="240406" cy="218941"/>
          </a:xfrm>
          <a:prstGeom prst="rightArrow">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4" name="Flecha derecha 13"/>
          <p:cNvSpPr/>
          <p:nvPr/>
        </p:nvSpPr>
        <p:spPr>
          <a:xfrm>
            <a:off x="873617" y="6290729"/>
            <a:ext cx="240406" cy="218941"/>
          </a:xfrm>
          <a:prstGeom prst="rightArrow">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1951541070"/>
      </p:ext>
    </p:extLst>
  </p:cSld>
  <p:clrMapOvr>
    <a:masterClrMapping/>
  </p:clrMapOvr>
  <p:transition spd="slow">
    <p:randomBar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6" descr="https://scontent.fuio5-1.fna.fbcdn.net/v/t1.15752-9/48390633_466066107252988_6302085215128911872_n.png?_nc_cat=107&amp;_nc_oc=AQlW9TvN4WgkET4DuGNT3w648tYFVFRCwv4AtyHLLr9Lj9pwdxFbNmV_QQM1P3CB8cI&amp;_nc_ht=scontent.fuio5-1.fna&amp;oh=8060731d8d92261c3276846811db3aa0&amp;oe=5D8159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p:nvPr/>
        </p:nvPicPr>
        <p:blipFill rotWithShape="1">
          <a:blip r:embed="rId3" cstate="print"/>
          <a:srcRect l="1546" t="35039" r="2693" b="11707"/>
          <a:stretch/>
        </p:blipFill>
        <p:spPr bwMode="auto">
          <a:xfrm>
            <a:off x="186969" y="1059375"/>
            <a:ext cx="11762224" cy="5181405"/>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6" name="Título 2"/>
          <p:cNvSpPr txBox="1">
            <a:spLocks/>
          </p:cNvSpPr>
          <p:nvPr/>
        </p:nvSpPr>
        <p:spPr>
          <a:xfrm>
            <a:off x="5222033" y="465293"/>
            <a:ext cx="2569685" cy="36060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4000" b="1" dirty="0" smtClean="0">
                <a:effectLst>
                  <a:outerShdw blurRad="38100" dist="38100" dir="2700000" algn="tl">
                    <a:srgbClr val="000000">
                      <a:alpha val="43137"/>
                    </a:srgbClr>
                  </a:outerShdw>
                </a:effectLst>
                <a:latin typeface="+mn-lt"/>
              </a:rPr>
              <a:t>CASO 1</a:t>
            </a:r>
            <a:endParaRPr lang="es-EC" sz="4000" b="1" dirty="0">
              <a:effectLst>
                <a:outerShdw blurRad="38100" dist="38100" dir="2700000" algn="tl">
                  <a:srgbClr val="000000">
                    <a:alpha val="43137"/>
                  </a:srgbClr>
                </a:outerShdw>
              </a:effectLst>
              <a:latin typeface="+mn-lt"/>
            </a:endParaRPr>
          </a:p>
        </p:txBody>
      </p:sp>
      <p:sp>
        <p:nvSpPr>
          <p:cNvPr id="7" name="Título 1"/>
          <p:cNvSpPr txBox="1">
            <a:spLocks/>
          </p:cNvSpPr>
          <p:nvPr/>
        </p:nvSpPr>
        <p:spPr>
          <a:xfrm>
            <a:off x="0" y="96301"/>
            <a:ext cx="12192000" cy="49612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4000" b="1" dirty="0" smtClean="0">
                <a:effectLst>
                  <a:outerShdw blurRad="38100" dist="38100" dir="2700000" algn="tl">
                    <a:srgbClr val="000000">
                      <a:alpha val="43137"/>
                    </a:srgbClr>
                  </a:outerShdw>
                </a:effectLst>
                <a:latin typeface="+mn-lt"/>
              </a:rPr>
              <a:t>ANÁLISIS DE LA APLICACIÓN DE LAS TABLAS MOIDI</a:t>
            </a:r>
            <a:endParaRPr lang="es-EC" sz="3600" b="1" dirty="0">
              <a:effectLst>
                <a:outerShdw blurRad="38100" dist="38100" dir="2700000" algn="tl">
                  <a:srgbClr val="000000">
                    <a:alpha val="43137"/>
                  </a:srgbClr>
                </a:outerShdw>
              </a:effectLst>
              <a:latin typeface="+mn-lt"/>
            </a:endParaRPr>
          </a:p>
        </p:txBody>
      </p:sp>
      <p:sp>
        <p:nvSpPr>
          <p:cNvPr id="9" name="Título 1"/>
          <p:cNvSpPr txBox="1">
            <a:spLocks/>
          </p:cNvSpPr>
          <p:nvPr/>
        </p:nvSpPr>
        <p:spPr>
          <a:xfrm>
            <a:off x="3058784" y="6352242"/>
            <a:ext cx="7423688" cy="1971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200" b="1" dirty="0" smtClean="0">
                <a:latin typeface="Arial Narrow" panose="020B0606020202030204" pitchFamily="34" charset="0"/>
              </a:rPr>
              <a:t>MIRADA DESDE EL CONTEXTO ESCOLAR </a:t>
            </a:r>
            <a:endParaRPr lang="es-EC" sz="3200" b="1" dirty="0">
              <a:latin typeface="Arial Narrow" panose="020B0606020202030204" pitchFamily="34" charset="0"/>
            </a:endParaRPr>
          </a:p>
        </p:txBody>
      </p:sp>
    </p:spTree>
    <p:extLst>
      <p:ext uri="{BB962C8B-B14F-4D97-AF65-F5344CB8AC3E}">
        <p14:creationId xmlns:p14="http://schemas.microsoft.com/office/powerpoint/2010/main" val="3248356275"/>
      </p:ext>
    </p:extLst>
  </p:cSld>
  <p:clrMapOvr>
    <a:masterClrMapping/>
  </p:clrMapOvr>
  <p:transition spd="slow">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6" descr="https://scontent.fuio5-1.fna.fbcdn.net/v/t1.15752-9/48390633_466066107252988_6302085215128911872_n.png?_nc_cat=107&amp;_nc_oc=AQlW9TvN4WgkET4DuGNT3w648tYFVFRCwv4AtyHLLr9Lj9pwdxFbNmV_QQM1P3CB8cI&amp;_nc_ht=scontent.fuio5-1.fna&amp;oh=8060731d8d92261c3276846811db3aa0&amp;oe=5D8159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95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rotWithShape="1">
          <a:blip r:embed="rId3"/>
          <a:srcRect l="11985" t="35201" r="44610" b="30189"/>
          <a:stretch/>
        </p:blipFill>
        <p:spPr>
          <a:xfrm>
            <a:off x="557900" y="1422218"/>
            <a:ext cx="4799711" cy="32270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Imagen 3"/>
          <p:cNvPicPr>
            <a:picLocks noChangeAspect="1"/>
          </p:cNvPicPr>
          <p:nvPr/>
        </p:nvPicPr>
        <p:blipFill rotWithShape="1">
          <a:blip r:embed="rId4"/>
          <a:srcRect l="51880" t="40686" r="10461" b="20922"/>
          <a:stretch/>
        </p:blipFill>
        <p:spPr>
          <a:xfrm>
            <a:off x="5974221" y="1422219"/>
            <a:ext cx="5603886" cy="32270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ítulo 2"/>
          <p:cNvSpPr txBox="1">
            <a:spLocks/>
          </p:cNvSpPr>
          <p:nvPr/>
        </p:nvSpPr>
        <p:spPr>
          <a:xfrm>
            <a:off x="5357611" y="496127"/>
            <a:ext cx="2450137" cy="56649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4000" b="1" dirty="0" smtClean="0">
                <a:effectLst>
                  <a:outerShdw blurRad="38100" dist="38100" dir="2700000" algn="tl">
                    <a:srgbClr val="000000">
                      <a:alpha val="43137"/>
                    </a:srgbClr>
                  </a:outerShdw>
                </a:effectLst>
                <a:latin typeface="+mn-lt"/>
              </a:rPr>
              <a:t>CASO 1</a:t>
            </a:r>
            <a:endParaRPr lang="es-EC" sz="4000" b="1" dirty="0">
              <a:effectLst>
                <a:outerShdw blurRad="38100" dist="38100" dir="2700000" algn="tl">
                  <a:srgbClr val="000000">
                    <a:alpha val="43137"/>
                  </a:srgbClr>
                </a:outerShdw>
              </a:effectLst>
              <a:latin typeface="+mn-lt"/>
            </a:endParaRPr>
          </a:p>
        </p:txBody>
      </p:sp>
      <p:sp>
        <p:nvSpPr>
          <p:cNvPr id="6" name="Título 1"/>
          <p:cNvSpPr txBox="1">
            <a:spLocks/>
          </p:cNvSpPr>
          <p:nvPr/>
        </p:nvSpPr>
        <p:spPr>
          <a:xfrm>
            <a:off x="381000" y="0"/>
            <a:ext cx="12192000" cy="49612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4000" b="1" dirty="0" smtClean="0">
                <a:effectLst>
                  <a:outerShdw blurRad="38100" dist="38100" dir="2700000" algn="tl">
                    <a:srgbClr val="000000">
                      <a:alpha val="43137"/>
                    </a:srgbClr>
                  </a:outerShdw>
                </a:effectLst>
                <a:latin typeface="+mn-lt"/>
              </a:rPr>
              <a:t>ANÁLISIS DE LA APLICACIÓN DEL TEST DE CONNERS</a:t>
            </a:r>
            <a:endParaRPr lang="es-EC" sz="3600" b="1" dirty="0">
              <a:effectLst>
                <a:outerShdw blurRad="38100" dist="38100" dir="2700000" algn="tl">
                  <a:srgbClr val="000000">
                    <a:alpha val="43137"/>
                  </a:srgbClr>
                </a:outerShdw>
              </a:effectLst>
              <a:latin typeface="+mn-lt"/>
            </a:endParaRPr>
          </a:p>
        </p:txBody>
      </p:sp>
      <p:sp>
        <p:nvSpPr>
          <p:cNvPr id="2" name="CuadroTexto 1"/>
          <p:cNvSpPr txBox="1"/>
          <p:nvPr/>
        </p:nvSpPr>
        <p:spPr>
          <a:xfrm>
            <a:off x="557900" y="4995821"/>
            <a:ext cx="11020207" cy="1615827"/>
          </a:xfrm>
          <a:prstGeom prst="rect">
            <a:avLst/>
          </a:prstGeom>
          <a:noFill/>
        </p:spPr>
        <p:txBody>
          <a:bodyPr wrap="square" rtlCol="0">
            <a:spAutoFit/>
          </a:bodyPr>
          <a:lstStyle/>
          <a:p>
            <a:pPr algn="just">
              <a:lnSpc>
                <a:spcPct val="150000"/>
              </a:lnSpc>
            </a:pPr>
            <a:r>
              <a:rPr lang="es-EC" dirty="0">
                <a:latin typeface="Arial Narrow" panose="020B0606020202030204" pitchFamily="34" charset="0"/>
              </a:rPr>
              <a:t>Los resultados indican que según el Test de Conners aplicado la niña D.T por la docente Cecibel Vega, de acuerdo al formato de interpretación presenta un cuadro compatible para déficit atencional, (superior a 70 en la escala Conners significativo para hiperactividad). La niña D.T tiene un puntaje de 90 en la escala.</a:t>
            </a:r>
          </a:p>
          <a:p>
            <a:endParaRPr lang="es-EC" dirty="0"/>
          </a:p>
        </p:txBody>
      </p:sp>
    </p:spTree>
    <p:extLst>
      <p:ext uri="{BB962C8B-B14F-4D97-AF65-F5344CB8AC3E}">
        <p14:creationId xmlns:p14="http://schemas.microsoft.com/office/powerpoint/2010/main" val="2465514966"/>
      </p:ext>
    </p:extLst>
  </p:cSld>
  <p:clrMapOvr>
    <a:masterClrMapping/>
  </p:clrMapOvr>
  <p:transition spd="slow">
    <p:randomBa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6" descr="https://scontent.fuio5-1.fna.fbcdn.net/v/t1.15752-9/48390633_466066107252988_6302085215128911872_n.png?_nc_cat=107&amp;_nc_oc=AQlW9TvN4WgkET4DuGNT3w648tYFVFRCwv4AtyHLLr9Lj9pwdxFbNmV_QQM1P3CB8cI&amp;_nc_ht=scontent.fuio5-1.fna&amp;oh=8060731d8d92261c3276846811db3aa0&amp;oe=5D8159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p:nvPr/>
        </p:nvPicPr>
        <p:blipFill rotWithShape="1">
          <a:blip r:embed="rId3" cstate="print"/>
          <a:srcRect l="1325" t="31170" r="1618" b="11737"/>
          <a:stretch/>
        </p:blipFill>
        <p:spPr bwMode="auto">
          <a:xfrm>
            <a:off x="194929" y="978794"/>
            <a:ext cx="11632017" cy="5666705"/>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3" name="Título 2"/>
          <p:cNvSpPr txBox="1">
            <a:spLocks/>
          </p:cNvSpPr>
          <p:nvPr/>
        </p:nvSpPr>
        <p:spPr>
          <a:xfrm>
            <a:off x="4575080" y="515330"/>
            <a:ext cx="2665652" cy="570540"/>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b="1" dirty="0" smtClean="0">
                <a:effectLst>
                  <a:outerShdw blurRad="38100" dist="38100" dir="2700000" algn="tl">
                    <a:srgbClr val="000000">
                      <a:alpha val="43137"/>
                    </a:srgbClr>
                  </a:outerShdw>
                </a:effectLst>
                <a:latin typeface="+mn-lt"/>
              </a:rPr>
              <a:t>CASO 2</a:t>
            </a:r>
            <a:endParaRPr lang="es-EC" b="1" dirty="0">
              <a:effectLst>
                <a:outerShdw blurRad="38100" dist="38100" dir="2700000" algn="tl">
                  <a:srgbClr val="000000">
                    <a:alpha val="43137"/>
                  </a:srgbClr>
                </a:outerShdw>
              </a:effectLst>
              <a:latin typeface="+mn-lt"/>
            </a:endParaRPr>
          </a:p>
        </p:txBody>
      </p:sp>
      <p:sp>
        <p:nvSpPr>
          <p:cNvPr id="4" name="Título 1"/>
          <p:cNvSpPr txBox="1">
            <a:spLocks/>
          </p:cNvSpPr>
          <p:nvPr/>
        </p:nvSpPr>
        <p:spPr>
          <a:xfrm>
            <a:off x="0" y="0"/>
            <a:ext cx="12192000" cy="49612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4000" b="1" dirty="0" smtClean="0">
                <a:effectLst>
                  <a:outerShdw blurRad="38100" dist="38100" dir="2700000" algn="tl">
                    <a:srgbClr val="000000">
                      <a:alpha val="43137"/>
                    </a:srgbClr>
                  </a:outerShdw>
                </a:effectLst>
                <a:latin typeface="+mn-lt"/>
              </a:rPr>
              <a:t>ANÁLISIS DE LA APLICACIÓN DE LAS TABLAS MOIDI</a:t>
            </a:r>
            <a:endParaRPr lang="es-EC" sz="3600" b="1"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42794089"/>
      </p:ext>
    </p:extLst>
  </p:cSld>
  <p:clrMapOvr>
    <a:masterClrMapping/>
  </p:clrMapOvr>
  <p:transition spd="slow">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6" descr="https://scontent.fuio5-1.fna.fbcdn.net/v/t1.15752-9/48390633_466066107252988_6302085215128911872_n.png?_nc_cat=107&amp;_nc_oc=AQlW9TvN4WgkET4DuGNT3w648tYFVFRCwv4AtyHLLr9Lj9pwdxFbNmV_QQM1P3CB8cI&amp;_nc_ht=scontent.fuio5-1.fna&amp;oh=8060731d8d92261c3276846811db3aa0&amp;oe=5D8159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rotWithShape="1">
          <a:blip r:embed="rId3"/>
          <a:srcRect l="12837" t="40686" r="55461" b="31702"/>
          <a:stretch/>
        </p:blipFill>
        <p:spPr>
          <a:xfrm>
            <a:off x="392531" y="1223493"/>
            <a:ext cx="5106748" cy="31038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Imagen 2"/>
          <p:cNvPicPr>
            <a:picLocks noChangeAspect="1"/>
          </p:cNvPicPr>
          <p:nvPr/>
        </p:nvPicPr>
        <p:blipFill rotWithShape="1">
          <a:blip r:embed="rId3"/>
          <a:srcRect l="52411" t="35957" r="15781" b="15248"/>
          <a:stretch/>
        </p:blipFill>
        <p:spPr>
          <a:xfrm>
            <a:off x="5869272" y="1223493"/>
            <a:ext cx="5817142" cy="31038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ítulo 2"/>
          <p:cNvSpPr txBox="1">
            <a:spLocks/>
          </p:cNvSpPr>
          <p:nvPr/>
        </p:nvSpPr>
        <p:spPr>
          <a:xfrm>
            <a:off x="1010716" y="496127"/>
            <a:ext cx="10515600" cy="570540"/>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b="1" dirty="0" smtClean="0">
                <a:effectLst>
                  <a:outerShdw blurRad="38100" dist="38100" dir="2700000" algn="tl">
                    <a:srgbClr val="000000">
                      <a:alpha val="43137"/>
                    </a:srgbClr>
                  </a:outerShdw>
                </a:effectLst>
                <a:latin typeface="+mn-lt"/>
              </a:rPr>
              <a:t>CASO 2</a:t>
            </a:r>
            <a:endParaRPr lang="es-EC" b="1" dirty="0">
              <a:effectLst>
                <a:outerShdw blurRad="38100" dist="38100" dir="2700000" algn="tl">
                  <a:srgbClr val="000000">
                    <a:alpha val="43137"/>
                  </a:srgbClr>
                </a:outerShdw>
              </a:effectLst>
              <a:latin typeface="+mn-lt"/>
            </a:endParaRPr>
          </a:p>
        </p:txBody>
      </p:sp>
      <p:sp>
        <p:nvSpPr>
          <p:cNvPr id="5" name="Título 1"/>
          <p:cNvSpPr txBox="1">
            <a:spLocks/>
          </p:cNvSpPr>
          <p:nvPr/>
        </p:nvSpPr>
        <p:spPr>
          <a:xfrm>
            <a:off x="0" y="0"/>
            <a:ext cx="12192000" cy="49612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4000" b="1" dirty="0" smtClean="0">
                <a:effectLst>
                  <a:outerShdw blurRad="38100" dist="38100" dir="2700000" algn="tl">
                    <a:srgbClr val="000000">
                      <a:alpha val="43137"/>
                    </a:srgbClr>
                  </a:outerShdw>
                </a:effectLst>
                <a:latin typeface="+mn-lt"/>
              </a:rPr>
              <a:t>ANÁLISIS DE LA APLICACIÓN DEL TEST DE CONNERS</a:t>
            </a:r>
            <a:endParaRPr lang="es-EC" sz="3600" b="1" dirty="0">
              <a:effectLst>
                <a:outerShdw blurRad="38100" dist="38100" dir="2700000" algn="tl">
                  <a:srgbClr val="000000">
                    <a:alpha val="43137"/>
                  </a:srgbClr>
                </a:outerShdw>
              </a:effectLst>
              <a:latin typeface="+mn-lt"/>
            </a:endParaRPr>
          </a:p>
        </p:txBody>
      </p:sp>
      <p:sp>
        <p:nvSpPr>
          <p:cNvPr id="7" name="CuadroTexto 6"/>
          <p:cNvSpPr txBox="1"/>
          <p:nvPr/>
        </p:nvSpPr>
        <p:spPr>
          <a:xfrm>
            <a:off x="392530" y="4809668"/>
            <a:ext cx="11293883" cy="1892826"/>
          </a:xfrm>
          <a:prstGeom prst="rect">
            <a:avLst/>
          </a:prstGeom>
          <a:noFill/>
        </p:spPr>
        <p:txBody>
          <a:bodyPr wrap="square" rtlCol="0">
            <a:spAutoFit/>
          </a:bodyPr>
          <a:lstStyle/>
          <a:p>
            <a:pPr algn="just">
              <a:lnSpc>
                <a:spcPct val="150000"/>
              </a:lnSpc>
            </a:pPr>
            <a:r>
              <a:rPr lang="es-EC" dirty="0">
                <a:latin typeface="Arial Narrow" panose="020B0606020202030204" pitchFamily="34" charset="0"/>
              </a:rPr>
              <a:t>Los resultados indican que según el Test de Conners aplicado al niño J.M por la docente Cecibel Vega, de acuerdo al formato de interpretación no presenta un cuadro compatible para déficit atencional, (inferior a 70 en la escala Conners no significativo para hiperactividad). El niño J.M tiene un puntaje de 64 en la escala.</a:t>
            </a:r>
          </a:p>
          <a:p>
            <a:r>
              <a:rPr lang="es-EC" dirty="0"/>
              <a:t/>
            </a:r>
            <a:br>
              <a:rPr lang="es-EC" dirty="0"/>
            </a:br>
            <a:endParaRPr lang="es-EC" dirty="0"/>
          </a:p>
        </p:txBody>
      </p:sp>
    </p:spTree>
    <p:extLst>
      <p:ext uri="{BB962C8B-B14F-4D97-AF65-F5344CB8AC3E}">
        <p14:creationId xmlns:p14="http://schemas.microsoft.com/office/powerpoint/2010/main" val="235858607"/>
      </p:ext>
    </p:extLst>
  </p:cSld>
  <p:clrMapOvr>
    <a:masterClrMapping/>
  </p:clrMapOvr>
  <p:transition spd="slow">
    <p:randomBar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6" descr="https://scontent.fuio5-1.fna.fbcdn.net/v/t1.15752-9/48390633_466066107252988_6302085215128911872_n.png?_nc_cat=107&amp;_nc_oc=AQlW9TvN4WgkET4DuGNT3w648tYFVFRCwv4AtyHLLr9Lj9pwdxFbNmV_QQM1P3CB8cI&amp;_nc_ht=scontent.fuio5-1.fna&amp;oh=8060731d8d92261c3276846811db3aa0&amp;oe=5D8159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p:nvPr/>
        </p:nvPicPr>
        <p:blipFill rotWithShape="1">
          <a:blip r:embed="rId3" cstate="print"/>
          <a:srcRect l="1735" t="31482" r="3559" b="13117"/>
          <a:stretch/>
        </p:blipFill>
        <p:spPr bwMode="auto">
          <a:xfrm>
            <a:off x="295939" y="1094705"/>
            <a:ext cx="11430000" cy="5612792"/>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3" name="Título 2"/>
          <p:cNvSpPr txBox="1">
            <a:spLocks/>
          </p:cNvSpPr>
          <p:nvPr/>
        </p:nvSpPr>
        <p:spPr>
          <a:xfrm>
            <a:off x="907685" y="487433"/>
            <a:ext cx="10515600" cy="4401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4000" b="1" dirty="0" smtClean="0">
                <a:effectLst>
                  <a:outerShdw blurRad="38100" dist="38100" dir="2700000" algn="tl">
                    <a:srgbClr val="000000">
                      <a:alpha val="43137"/>
                    </a:srgbClr>
                  </a:outerShdw>
                </a:effectLst>
                <a:latin typeface="+mn-lt"/>
              </a:rPr>
              <a:t>CASO 3</a:t>
            </a:r>
            <a:endParaRPr lang="es-EC" sz="4000" b="1" dirty="0">
              <a:effectLst>
                <a:outerShdw blurRad="38100" dist="38100" dir="2700000" algn="tl">
                  <a:srgbClr val="000000">
                    <a:alpha val="43137"/>
                  </a:srgbClr>
                </a:outerShdw>
              </a:effectLst>
              <a:latin typeface="+mn-lt"/>
            </a:endParaRPr>
          </a:p>
        </p:txBody>
      </p:sp>
      <p:sp>
        <p:nvSpPr>
          <p:cNvPr id="4" name="Título 1"/>
          <p:cNvSpPr txBox="1">
            <a:spLocks/>
          </p:cNvSpPr>
          <p:nvPr/>
        </p:nvSpPr>
        <p:spPr>
          <a:xfrm>
            <a:off x="-85061" y="-8694"/>
            <a:ext cx="12192000" cy="49612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4000" b="1" dirty="0" smtClean="0">
                <a:effectLst>
                  <a:outerShdw blurRad="38100" dist="38100" dir="2700000" algn="tl">
                    <a:srgbClr val="000000">
                      <a:alpha val="43137"/>
                    </a:srgbClr>
                  </a:outerShdw>
                </a:effectLst>
                <a:latin typeface="+mn-lt"/>
              </a:rPr>
              <a:t>ANÁLISIS DE LA APLICACIÓN DE LAS TABLAS MOIDI</a:t>
            </a:r>
            <a:endParaRPr lang="es-EC" sz="3600" b="1"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250026437"/>
      </p:ext>
    </p:extLst>
  </p:cSld>
  <p:clrMapOvr>
    <a:masterClrMapping/>
  </p:clrMapOvr>
  <p:transition spd="slow">
    <p:randomBar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6" descr="https://scontent.fuio5-1.fna.fbcdn.net/v/t1.15752-9/48390633_466066107252988_6302085215128911872_n.png?_nc_cat=107&amp;_nc_oc=AQlW9TvN4WgkET4DuGNT3w648tYFVFRCwv4AtyHLLr9Lj9pwdxFbNmV_QQM1P3CB8cI&amp;_nc_ht=scontent.fuio5-1.fna&amp;oh=8060731d8d92261c3276846811db3aa0&amp;oe=5D8159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rotWithShape="1">
          <a:blip r:embed="rId3"/>
          <a:srcRect l="9007" t="40875" r="56525" b="29621"/>
          <a:stretch/>
        </p:blipFill>
        <p:spPr>
          <a:xfrm>
            <a:off x="520976" y="1243456"/>
            <a:ext cx="5231815" cy="33894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Imagen 2"/>
          <p:cNvPicPr>
            <a:picLocks noChangeAspect="1"/>
          </p:cNvPicPr>
          <p:nvPr/>
        </p:nvPicPr>
        <p:blipFill rotWithShape="1">
          <a:blip r:embed="rId3"/>
          <a:srcRect l="54858" t="39362" r="13439" b="18652"/>
          <a:stretch/>
        </p:blipFill>
        <p:spPr>
          <a:xfrm>
            <a:off x="6149798" y="1243456"/>
            <a:ext cx="5536615" cy="33894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ítulo 2"/>
          <p:cNvSpPr txBox="1">
            <a:spLocks/>
          </p:cNvSpPr>
          <p:nvPr/>
        </p:nvSpPr>
        <p:spPr>
          <a:xfrm>
            <a:off x="838200" y="496127"/>
            <a:ext cx="10515600" cy="570540"/>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b="1" dirty="0" smtClean="0">
                <a:effectLst>
                  <a:outerShdw blurRad="38100" dist="38100" dir="2700000" algn="tl">
                    <a:srgbClr val="000000">
                      <a:alpha val="43137"/>
                    </a:srgbClr>
                  </a:outerShdw>
                </a:effectLst>
                <a:latin typeface="Arial Narrow" panose="020B0606020202030204" pitchFamily="34" charset="0"/>
              </a:rPr>
              <a:t>CASO 3</a:t>
            </a:r>
            <a:endParaRPr lang="es-EC" b="1" dirty="0">
              <a:effectLst>
                <a:outerShdw blurRad="38100" dist="38100" dir="2700000" algn="tl">
                  <a:srgbClr val="000000">
                    <a:alpha val="43137"/>
                  </a:srgbClr>
                </a:outerShdw>
              </a:effectLst>
              <a:latin typeface="Arial Narrow" panose="020B0606020202030204" pitchFamily="34" charset="0"/>
            </a:endParaRPr>
          </a:p>
        </p:txBody>
      </p:sp>
      <p:sp>
        <p:nvSpPr>
          <p:cNvPr id="5" name="Título 1"/>
          <p:cNvSpPr txBox="1">
            <a:spLocks/>
          </p:cNvSpPr>
          <p:nvPr/>
        </p:nvSpPr>
        <p:spPr>
          <a:xfrm>
            <a:off x="0" y="0"/>
            <a:ext cx="12192000" cy="49612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4000" b="1" dirty="0" smtClean="0">
                <a:effectLst>
                  <a:outerShdw blurRad="38100" dist="38100" dir="2700000" algn="tl">
                    <a:srgbClr val="000000">
                      <a:alpha val="43137"/>
                    </a:srgbClr>
                  </a:outerShdw>
                </a:effectLst>
                <a:latin typeface="+mn-lt"/>
              </a:rPr>
              <a:t>ANÁLISIS DE LA APLICACIÓN DEL TEST DE CONNERS</a:t>
            </a:r>
            <a:endParaRPr lang="es-EC" sz="3600" b="1" dirty="0">
              <a:effectLst>
                <a:outerShdw blurRad="38100" dist="38100" dir="2700000" algn="tl">
                  <a:srgbClr val="000000">
                    <a:alpha val="43137"/>
                  </a:srgbClr>
                </a:outerShdw>
              </a:effectLst>
              <a:latin typeface="+mn-lt"/>
            </a:endParaRPr>
          </a:p>
        </p:txBody>
      </p:sp>
      <p:sp>
        <p:nvSpPr>
          <p:cNvPr id="6" name="CuadroTexto 5"/>
          <p:cNvSpPr txBox="1"/>
          <p:nvPr/>
        </p:nvSpPr>
        <p:spPr>
          <a:xfrm>
            <a:off x="502856" y="4965174"/>
            <a:ext cx="11293883" cy="1615827"/>
          </a:xfrm>
          <a:prstGeom prst="rect">
            <a:avLst/>
          </a:prstGeom>
          <a:noFill/>
        </p:spPr>
        <p:txBody>
          <a:bodyPr wrap="square" rtlCol="0">
            <a:spAutoFit/>
          </a:bodyPr>
          <a:lstStyle/>
          <a:p>
            <a:pPr algn="just">
              <a:lnSpc>
                <a:spcPct val="150000"/>
              </a:lnSpc>
            </a:pPr>
            <a:r>
              <a:rPr lang="es-EC" dirty="0">
                <a:latin typeface="Arial Narrow" panose="020B0606020202030204" pitchFamily="34" charset="0"/>
              </a:rPr>
              <a:t>Los resultados indican que según el Test de Conners aplicado al niño J.V por la docente Elizabeth Loya, de acuerdo al formato de interpretación presenta un cuadro compatible para déficit atencional, (superior a 70 en la escala Conners significativo para hiperactividad). El niño J.V tiene un puntaje de 80 en la escala</a:t>
            </a:r>
            <a:r>
              <a:rPr lang="es-EC" dirty="0"/>
              <a:t>.</a:t>
            </a:r>
          </a:p>
          <a:p>
            <a:endParaRPr lang="es-EC" dirty="0"/>
          </a:p>
        </p:txBody>
      </p:sp>
    </p:spTree>
    <p:extLst>
      <p:ext uri="{BB962C8B-B14F-4D97-AF65-F5344CB8AC3E}">
        <p14:creationId xmlns:p14="http://schemas.microsoft.com/office/powerpoint/2010/main" val="3573748654"/>
      </p:ext>
    </p:extLst>
  </p:cSld>
  <p:clrMapOvr>
    <a:masterClrMapping/>
  </p:clrMapOvr>
  <p:transition spd="slow">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descr="https://scontent.fuio5-1.fna.fbcdn.net/v/t1.15752-9/48390633_466066107252988_6302085215128911872_n.png?_nc_cat=107&amp;_nc_oc=AQlW9TvN4WgkET4DuGNT3w648tYFVFRCwv4AtyHLLr9Lj9pwdxFbNmV_QQM1P3CB8cI&amp;_nc_ht=scontent.fuio5-1.fna&amp;oh=8060731d8d92261c3276846811db3aa0&amp;oe=5D8159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4545463" y="0"/>
            <a:ext cx="3012583" cy="846429"/>
          </a:xfrm>
        </p:spPr>
        <p:txBody>
          <a:bodyPr/>
          <a:lstStyle/>
          <a:p>
            <a:pPr algn="ctr"/>
            <a:r>
              <a:rPr lang="es-EC" b="1" dirty="0" smtClean="0">
                <a:effectLst>
                  <a:outerShdw blurRad="38100" dist="38100" dir="2700000" algn="tl">
                    <a:srgbClr val="000000">
                      <a:alpha val="43137"/>
                    </a:srgbClr>
                  </a:outerShdw>
                </a:effectLst>
                <a:latin typeface="+mn-lt"/>
              </a:rPr>
              <a:t>PROBLEMA </a:t>
            </a:r>
            <a:endParaRPr lang="es-EC" b="1" dirty="0">
              <a:effectLst>
                <a:outerShdw blurRad="38100" dist="38100" dir="2700000" algn="tl">
                  <a:srgbClr val="000000">
                    <a:alpha val="43137"/>
                  </a:srgbClr>
                </a:outerShdw>
              </a:effectLst>
              <a:latin typeface="+mn-lt"/>
            </a:endParaRPr>
          </a:p>
        </p:txBody>
      </p:sp>
      <p:pic>
        <p:nvPicPr>
          <p:cNvPr id="1030" name="Picture 6" descr="Resultado de imagen para signo de pregunta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8957" y="2840594"/>
            <a:ext cx="1774086" cy="263369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a 5"/>
          <p:cNvGraphicFramePr/>
          <p:nvPr>
            <p:extLst>
              <p:ext uri="{D42A27DB-BD31-4B8C-83A1-F6EECF244321}">
                <p14:modId xmlns:p14="http://schemas.microsoft.com/office/powerpoint/2010/main" val="1462128409"/>
              </p:ext>
            </p:extLst>
          </p:nvPr>
        </p:nvGraphicFramePr>
        <p:xfrm>
          <a:off x="122903" y="994602"/>
          <a:ext cx="11946194" cy="57296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p:cNvSpPr txBox="1"/>
          <p:nvPr/>
        </p:nvSpPr>
        <p:spPr>
          <a:xfrm>
            <a:off x="214634" y="4866407"/>
            <a:ext cx="2373023" cy="1477328"/>
          </a:xfrm>
          <a:prstGeom prst="rect">
            <a:avLst/>
          </a:prstGeom>
          <a:noFill/>
        </p:spPr>
        <p:txBody>
          <a:bodyPr wrap="square" rtlCol="0">
            <a:spAutoFit/>
          </a:bodyPr>
          <a:lstStyle/>
          <a:p>
            <a:r>
              <a:rPr lang="es-EC" dirty="0" smtClean="0">
                <a:latin typeface="Arial Narrow" panose="020B0606020202030204" pitchFamily="34" charset="0"/>
              </a:rPr>
              <a:t>Según:</a:t>
            </a:r>
          </a:p>
          <a:p>
            <a:pPr marL="285750" indent="-285750">
              <a:buFont typeface="Arial" panose="020B0604020202020204" pitchFamily="34" charset="0"/>
              <a:buChar char="•"/>
            </a:pPr>
            <a:r>
              <a:rPr lang="es-EC" dirty="0" smtClean="0">
                <a:latin typeface="Arial Narrow" panose="020B0606020202030204" pitchFamily="34" charset="0"/>
              </a:rPr>
              <a:t>Ministerio de        Educación </a:t>
            </a:r>
          </a:p>
          <a:p>
            <a:pPr marL="285750" indent="-285750">
              <a:buFont typeface="Arial" panose="020B0604020202020204" pitchFamily="34" charset="0"/>
              <a:buChar char="•"/>
            </a:pPr>
            <a:r>
              <a:rPr lang="es-EC" dirty="0" smtClean="0">
                <a:latin typeface="Arial Narrow" panose="020B0606020202030204" pitchFamily="34" charset="0"/>
              </a:rPr>
              <a:t>LOEI</a:t>
            </a:r>
          </a:p>
          <a:p>
            <a:endParaRPr lang="es-EC" dirty="0">
              <a:latin typeface="Arial Narrow" panose="020B0606020202030204" pitchFamily="34" charset="0"/>
            </a:endParaRPr>
          </a:p>
        </p:txBody>
      </p:sp>
      <p:pic>
        <p:nvPicPr>
          <p:cNvPr id="9" name="Imagen 8" descr="Recorte de pantalla"/>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3813" y="3980767"/>
            <a:ext cx="2296204" cy="737467"/>
          </a:xfrm>
          <a:prstGeom prst="rect">
            <a:avLst/>
          </a:prstGeom>
        </p:spPr>
      </p:pic>
      <p:pic>
        <p:nvPicPr>
          <p:cNvPr id="15" name="Imagen 14" descr="C:\Users\fsqui\Pictures\Camera Roll\60006711_1982425748547449_2656688021356675072_n.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66973" y="616326"/>
            <a:ext cx="2403032" cy="2351009"/>
          </a:xfrm>
          <a:prstGeom prst="rect">
            <a:avLst/>
          </a:prstGeom>
          <a:ln>
            <a:noFill/>
          </a:ln>
          <a:effectLst>
            <a:softEdge rad="112500"/>
          </a:effectLst>
        </p:spPr>
      </p:pic>
      <p:pic>
        <p:nvPicPr>
          <p:cNvPr id="1026" name="Picture 2" descr="pedreir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2357" y="616326"/>
            <a:ext cx="1924924" cy="24521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CuadroTexto 9"/>
          <p:cNvSpPr txBox="1"/>
          <p:nvPr/>
        </p:nvSpPr>
        <p:spPr>
          <a:xfrm>
            <a:off x="0" y="2967335"/>
            <a:ext cx="2373023" cy="923330"/>
          </a:xfrm>
          <a:prstGeom prst="rect">
            <a:avLst/>
          </a:prstGeom>
          <a:noFill/>
        </p:spPr>
        <p:txBody>
          <a:bodyPr wrap="square" rtlCol="0">
            <a:spAutoFit/>
          </a:bodyPr>
          <a:lstStyle/>
          <a:p>
            <a:pPr algn="ctr"/>
            <a:r>
              <a:rPr lang="es-EC" dirty="0" smtClean="0">
                <a:latin typeface="Arial Narrow" panose="020B0606020202030204" pitchFamily="34" charset="0"/>
              </a:rPr>
              <a:t>Psiquiatra infantil </a:t>
            </a:r>
          </a:p>
          <a:p>
            <a:pPr algn="ctr"/>
            <a:r>
              <a:rPr lang="es-EC" dirty="0" smtClean="0">
                <a:latin typeface="Arial Narrow" panose="020B0606020202030204" pitchFamily="34" charset="0"/>
              </a:rPr>
              <a:t>José Luis Pedreira</a:t>
            </a:r>
          </a:p>
          <a:p>
            <a:endParaRPr lang="es-EC" dirty="0">
              <a:latin typeface="Arial Narrow" panose="020B0606020202030204" pitchFamily="34" charset="0"/>
            </a:endParaRPr>
          </a:p>
        </p:txBody>
      </p:sp>
      <p:sp>
        <p:nvSpPr>
          <p:cNvPr id="11" name="CuadroTexto 10"/>
          <p:cNvSpPr txBox="1"/>
          <p:nvPr/>
        </p:nvSpPr>
        <p:spPr>
          <a:xfrm>
            <a:off x="9371967" y="2883946"/>
            <a:ext cx="2373023" cy="646331"/>
          </a:xfrm>
          <a:prstGeom prst="rect">
            <a:avLst/>
          </a:prstGeom>
          <a:noFill/>
        </p:spPr>
        <p:txBody>
          <a:bodyPr wrap="square" rtlCol="0">
            <a:spAutoFit/>
          </a:bodyPr>
          <a:lstStyle/>
          <a:p>
            <a:pPr algn="ctr"/>
            <a:r>
              <a:rPr lang="es-EC" dirty="0" smtClean="0">
                <a:latin typeface="Arial Narrow" panose="020B0606020202030204" pitchFamily="34" charset="0"/>
              </a:rPr>
              <a:t>Docente del nivel de Preparatoria </a:t>
            </a:r>
            <a:endParaRPr lang="es-EC" dirty="0">
              <a:latin typeface="Arial Narrow" panose="020B0606020202030204" pitchFamily="34" charset="0"/>
            </a:endParaRPr>
          </a:p>
        </p:txBody>
      </p:sp>
      <p:sp>
        <p:nvSpPr>
          <p:cNvPr id="13" name="CuadroTexto 12"/>
          <p:cNvSpPr txBox="1"/>
          <p:nvPr/>
        </p:nvSpPr>
        <p:spPr>
          <a:xfrm>
            <a:off x="10160390" y="4388612"/>
            <a:ext cx="2373023" cy="1477328"/>
          </a:xfrm>
          <a:prstGeom prst="rect">
            <a:avLst/>
          </a:prstGeom>
          <a:noFill/>
        </p:spPr>
        <p:txBody>
          <a:bodyPr wrap="square" rtlCol="0">
            <a:spAutoFit/>
          </a:bodyPr>
          <a:lstStyle/>
          <a:p>
            <a:r>
              <a:rPr lang="es-EC" dirty="0" smtClean="0">
                <a:latin typeface="Arial Narrow" panose="020B0606020202030204" pitchFamily="34" charset="0"/>
              </a:rPr>
              <a:t>Según:</a:t>
            </a:r>
          </a:p>
          <a:p>
            <a:pPr marL="285750" indent="-285750">
              <a:buFont typeface="Arial" panose="020B0604020202020204" pitchFamily="34" charset="0"/>
              <a:buChar char="•"/>
            </a:pPr>
            <a:r>
              <a:rPr lang="es-EC" dirty="0" smtClean="0">
                <a:latin typeface="Arial Narrow" panose="020B0606020202030204" pitchFamily="34" charset="0"/>
              </a:rPr>
              <a:t>Plan de Acción del TDAH.</a:t>
            </a:r>
          </a:p>
          <a:p>
            <a:pPr marL="285750" indent="-285750">
              <a:buFont typeface="Arial" panose="020B0604020202020204" pitchFamily="34" charset="0"/>
              <a:buChar char="•"/>
            </a:pPr>
            <a:r>
              <a:rPr lang="es-EC" dirty="0" smtClean="0">
                <a:latin typeface="Arial Narrow" panose="020B0606020202030204" pitchFamily="34" charset="0"/>
              </a:rPr>
              <a:t>Fundación CADAH</a:t>
            </a:r>
          </a:p>
          <a:p>
            <a:endParaRPr lang="es-EC" dirty="0">
              <a:latin typeface="Arial Narrow" panose="020B0606020202030204" pitchFamily="34" charset="0"/>
            </a:endParaRPr>
          </a:p>
        </p:txBody>
      </p:sp>
      <p:pic>
        <p:nvPicPr>
          <p:cNvPr id="14" name="Picture 2" descr="Resultado de imagen para mapamundi dibujo pn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colorTemperature colorTemp="7200"/>
                    </a14:imgEffect>
                    <a14:imgEffect>
                      <a14:saturation sat="300000"/>
                    </a14:imgEffect>
                    <a14:imgEffect>
                      <a14:brightnessContrast contrast="20000"/>
                    </a14:imgEffect>
                  </a14:imgLayer>
                </a14:imgProps>
              </a:ext>
              <a:ext uri="{28A0092B-C50C-407E-A947-70E740481C1C}">
                <a14:useLocalDpi xmlns:a14="http://schemas.microsoft.com/office/drawing/2010/main" val="0"/>
              </a:ext>
            </a:extLst>
          </a:blip>
          <a:srcRect l="1457" t="1194" r="2373" b="7183"/>
          <a:stretch/>
        </p:blipFill>
        <p:spPr bwMode="auto">
          <a:xfrm>
            <a:off x="10160390" y="3643743"/>
            <a:ext cx="1448514" cy="852475"/>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05074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6" descr="https://scontent.fuio5-1.fna.fbcdn.net/v/t1.15752-9/48390633_466066107252988_6302085215128911872_n.png?_nc_cat=107&amp;_nc_oc=AQlW9TvN4WgkET4DuGNT3w648tYFVFRCwv4AtyHLLr9Lj9pwdxFbNmV_QQM1P3CB8cI&amp;_nc_ht=scontent.fuio5-1.fna&amp;oh=8060731d8d92261c3276846811db3aa0&amp;oe=5D8159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p:nvPr/>
        </p:nvPicPr>
        <p:blipFill rotWithShape="1">
          <a:blip r:embed="rId3" cstate="print"/>
          <a:srcRect l="1488" t="31570" r="1377" b="11457"/>
          <a:stretch/>
        </p:blipFill>
        <p:spPr bwMode="auto">
          <a:xfrm>
            <a:off x="248093" y="953634"/>
            <a:ext cx="11695814" cy="5807773"/>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4" name="Título 2"/>
          <p:cNvSpPr txBox="1">
            <a:spLocks/>
          </p:cNvSpPr>
          <p:nvPr/>
        </p:nvSpPr>
        <p:spPr>
          <a:xfrm>
            <a:off x="4733872" y="374259"/>
            <a:ext cx="3129291" cy="48922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4000" b="1" dirty="0" smtClean="0">
                <a:effectLst>
                  <a:outerShdw blurRad="38100" dist="38100" dir="2700000" algn="tl">
                    <a:srgbClr val="000000">
                      <a:alpha val="43137"/>
                    </a:srgbClr>
                  </a:outerShdw>
                </a:effectLst>
                <a:latin typeface="+mn-lt"/>
              </a:rPr>
              <a:t>CASO 4</a:t>
            </a:r>
            <a:endParaRPr lang="es-EC" sz="4000" b="1" dirty="0">
              <a:effectLst>
                <a:outerShdw blurRad="38100" dist="38100" dir="2700000" algn="tl">
                  <a:srgbClr val="000000">
                    <a:alpha val="43137"/>
                  </a:srgbClr>
                </a:outerShdw>
              </a:effectLst>
              <a:latin typeface="+mn-lt"/>
            </a:endParaRPr>
          </a:p>
        </p:txBody>
      </p:sp>
      <p:sp>
        <p:nvSpPr>
          <p:cNvPr id="5" name="Título 1"/>
          <p:cNvSpPr txBox="1">
            <a:spLocks/>
          </p:cNvSpPr>
          <p:nvPr/>
        </p:nvSpPr>
        <p:spPr>
          <a:xfrm>
            <a:off x="0" y="0"/>
            <a:ext cx="12192000" cy="49612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4000" b="1" dirty="0" smtClean="0">
                <a:effectLst>
                  <a:outerShdw blurRad="38100" dist="38100" dir="2700000" algn="tl">
                    <a:srgbClr val="000000">
                      <a:alpha val="43137"/>
                    </a:srgbClr>
                  </a:outerShdw>
                </a:effectLst>
                <a:latin typeface="+mn-lt"/>
              </a:rPr>
              <a:t>ANÁLISIS DE LA APLICACIÓN DE LAS TABLAS MOIDI</a:t>
            </a:r>
            <a:endParaRPr lang="es-EC" sz="3600" b="1"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152030919"/>
      </p:ext>
    </p:extLst>
  </p:cSld>
  <p:clrMapOvr>
    <a:masterClrMapping/>
  </p:clrMapOvr>
  <p:transition spd="slow">
    <p:randomBar dir="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6" descr="https://scontent.fuio5-1.fna.fbcdn.net/v/t1.15752-9/48390633_466066107252988_6302085215128911872_n.png?_nc_cat=107&amp;_nc_oc=AQlW9TvN4WgkET4DuGNT3w648tYFVFRCwv4AtyHLLr9Lj9pwdxFbNmV_QQM1P3CB8cI&amp;_nc_ht=scontent.fuio5-1.fna&amp;oh=8060731d8d92261c3276846811db3aa0&amp;oe=5D8159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rotWithShape="1">
          <a:blip r:embed="rId3"/>
          <a:srcRect l="8159" t="30066" r="51244" b="42471"/>
          <a:stretch/>
        </p:blipFill>
        <p:spPr>
          <a:xfrm>
            <a:off x="478246" y="1158330"/>
            <a:ext cx="5124063" cy="29816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Imagen 2"/>
          <p:cNvPicPr>
            <a:picLocks noChangeAspect="1"/>
          </p:cNvPicPr>
          <p:nvPr/>
        </p:nvPicPr>
        <p:blipFill rotWithShape="1">
          <a:blip r:embed="rId3"/>
          <a:srcRect l="56294" t="28342" r="12288" b="16865"/>
          <a:stretch/>
        </p:blipFill>
        <p:spPr>
          <a:xfrm>
            <a:off x="6332561" y="1103292"/>
            <a:ext cx="4948511" cy="30366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ítulo 2"/>
          <p:cNvSpPr txBox="1">
            <a:spLocks/>
          </p:cNvSpPr>
          <p:nvPr/>
        </p:nvSpPr>
        <p:spPr>
          <a:xfrm>
            <a:off x="1074761" y="496127"/>
            <a:ext cx="10515600" cy="570540"/>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b="1" dirty="0" smtClean="0">
                <a:effectLst>
                  <a:outerShdw blurRad="38100" dist="38100" dir="2700000" algn="tl">
                    <a:srgbClr val="000000">
                      <a:alpha val="43137"/>
                    </a:srgbClr>
                  </a:outerShdw>
                </a:effectLst>
                <a:latin typeface="+mn-lt"/>
              </a:rPr>
              <a:t>CASO 4</a:t>
            </a:r>
            <a:endParaRPr lang="es-EC" b="1" dirty="0">
              <a:effectLst>
                <a:outerShdw blurRad="38100" dist="38100" dir="2700000" algn="tl">
                  <a:srgbClr val="000000">
                    <a:alpha val="43137"/>
                  </a:srgbClr>
                </a:outerShdw>
              </a:effectLst>
              <a:latin typeface="+mn-lt"/>
            </a:endParaRPr>
          </a:p>
        </p:txBody>
      </p:sp>
      <p:sp>
        <p:nvSpPr>
          <p:cNvPr id="5" name="Título 1"/>
          <p:cNvSpPr txBox="1">
            <a:spLocks/>
          </p:cNvSpPr>
          <p:nvPr/>
        </p:nvSpPr>
        <p:spPr>
          <a:xfrm>
            <a:off x="0" y="0"/>
            <a:ext cx="12192000" cy="49612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4000" b="1" dirty="0" smtClean="0">
                <a:effectLst>
                  <a:outerShdw blurRad="38100" dist="38100" dir="2700000" algn="tl">
                    <a:srgbClr val="000000">
                      <a:alpha val="43137"/>
                    </a:srgbClr>
                  </a:outerShdw>
                </a:effectLst>
                <a:latin typeface="+mn-lt"/>
              </a:rPr>
              <a:t>ANÁLISIS DE LA APLICACIÓN DEL TEST DE CONNERS</a:t>
            </a:r>
            <a:endParaRPr lang="es-EC" sz="3600" b="1" dirty="0">
              <a:effectLst>
                <a:outerShdw blurRad="38100" dist="38100" dir="2700000" algn="tl">
                  <a:srgbClr val="000000">
                    <a:alpha val="43137"/>
                  </a:srgbClr>
                </a:outerShdw>
              </a:effectLst>
              <a:latin typeface="+mn-lt"/>
            </a:endParaRPr>
          </a:p>
        </p:txBody>
      </p:sp>
      <p:sp>
        <p:nvSpPr>
          <p:cNvPr id="6" name="CuadroTexto 5"/>
          <p:cNvSpPr txBox="1"/>
          <p:nvPr/>
        </p:nvSpPr>
        <p:spPr>
          <a:xfrm>
            <a:off x="392530" y="4809668"/>
            <a:ext cx="11293883" cy="1338828"/>
          </a:xfrm>
          <a:prstGeom prst="rect">
            <a:avLst/>
          </a:prstGeom>
          <a:noFill/>
        </p:spPr>
        <p:txBody>
          <a:bodyPr wrap="square" rtlCol="0">
            <a:spAutoFit/>
          </a:bodyPr>
          <a:lstStyle/>
          <a:p>
            <a:pPr>
              <a:lnSpc>
                <a:spcPct val="150000"/>
              </a:lnSpc>
            </a:pPr>
            <a:r>
              <a:rPr lang="es-EC" dirty="0">
                <a:latin typeface="Arial Narrow" panose="020B0606020202030204" pitchFamily="34" charset="0"/>
              </a:rPr>
              <a:t>Los resultados indican que según el Test de Conners aplicado a la niña D.C por la docente Betty Gualotuña, de acuerdo al formato de interpretación no presenta un cuadro compatible para déficit atencional, (inferior a 70 en la escala Conners no significativo para hiperactividad). La niña D.C tiene un puntaje de 64 en la escala</a:t>
            </a:r>
            <a:r>
              <a:rPr lang="es-EC" dirty="0" smtClean="0">
                <a:latin typeface="Arial Narrow" panose="020B0606020202030204" pitchFamily="34" charset="0"/>
              </a:rPr>
              <a:t>.</a:t>
            </a:r>
            <a:endParaRPr lang="es-EC" dirty="0">
              <a:latin typeface="Arial Narrow" panose="020B0606020202030204" pitchFamily="34" charset="0"/>
            </a:endParaRPr>
          </a:p>
        </p:txBody>
      </p:sp>
    </p:spTree>
    <p:extLst>
      <p:ext uri="{BB962C8B-B14F-4D97-AF65-F5344CB8AC3E}">
        <p14:creationId xmlns:p14="http://schemas.microsoft.com/office/powerpoint/2010/main" val="1332561573"/>
      </p:ext>
    </p:extLst>
  </p:cSld>
  <p:clrMapOvr>
    <a:masterClrMapping/>
  </p:clrMapOvr>
  <p:transition spd="slow">
    <p:randomBar dir="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6" descr="https://scontent.fuio5-1.fna.fbcdn.net/v/t1.15752-9/48390633_466066107252988_6302085215128911872_n.png?_nc_cat=107&amp;_nc_oc=AQlW9TvN4WgkET4DuGNT3w648tYFVFRCwv4AtyHLLr9Lj9pwdxFbNmV_QQM1P3CB8cI&amp;_nc_ht=scontent.fuio5-1.fna&amp;oh=8060731d8d92261c3276846811db3aa0&amp;oe=5D8159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2731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p:nvPr/>
        </p:nvPicPr>
        <p:blipFill rotWithShape="1">
          <a:blip r:embed="rId3" cstate="print"/>
          <a:srcRect l="1778" t="31293" r="2845" b="11348"/>
          <a:stretch/>
        </p:blipFill>
        <p:spPr bwMode="auto">
          <a:xfrm>
            <a:off x="229871" y="992254"/>
            <a:ext cx="11773239" cy="5696725"/>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3" name="Título 2"/>
          <p:cNvSpPr txBox="1">
            <a:spLocks/>
          </p:cNvSpPr>
          <p:nvPr/>
        </p:nvSpPr>
        <p:spPr>
          <a:xfrm>
            <a:off x="873515" y="496127"/>
            <a:ext cx="10515600" cy="37963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4000" b="1" dirty="0" smtClean="0">
                <a:effectLst>
                  <a:outerShdw blurRad="38100" dist="38100" dir="2700000" algn="tl">
                    <a:srgbClr val="000000">
                      <a:alpha val="43137"/>
                    </a:srgbClr>
                  </a:outerShdw>
                </a:effectLst>
                <a:latin typeface="+mn-lt"/>
              </a:rPr>
              <a:t>CASO 5</a:t>
            </a:r>
            <a:endParaRPr lang="es-EC" sz="4000" b="1" dirty="0">
              <a:effectLst>
                <a:outerShdw blurRad="38100" dist="38100" dir="2700000" algn="tl">
                  <a:srgbClr val="000000">
                    <a:alpha val="43137"/>
                  </a:srgbClr>
                </a:outerShdw>
              </a:effectLst>
              <a:latin typeface="+mn-lt"/>
            </a:endParaRPr>
          </a:p>
        </p:txBody>
      </p:sp>
      <p:sp>
        <p:nvSpPr>
          <p:cNvPr id="4" name="Título 1"/>
          <p:cNvSpPr txBox="1">
            <a:spLocks/>
          </p:cNvSpPr>
          <p:nvPr/>
        </p:nvSpPr>
        <p:spPr>
          <a:xfrm>
            <a:off x="35315" y="0"/>
            <a:ext cx="12192000" cy="49612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4000" b="1" dirty="0" smtClean="0">
                <a:effectLst>
                  <a:outerShdw blurRad="38100" dist="38100" dir="2700000" algn="tl">
                    <a:srgbClr val="000000">
                      <a:alpha val="43137"/>
                    </a:srgbClr>
                  </a:outerShdw>
                </a:effectLst>
                <a:latin typeface="+mn-lt"/>
              </a:rPr>
              <a:t>ANÁLISIS DE LA APLICACIÓN DE LAS TABLAS MOIDI</a:t>
            </a:r>
            <a:endParaRPr lang="es-EC" sz="3600" b="1"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421421413"/>
      </p:ext>
    </p:extLst>
  </p:cSld>
  <p:clrMapOvr>
    <a:masterClrMapping/>
  </p:clrMapOvr>
  <p:transition spd="slow">
    <p:randomBar dir="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6" descr="https://scontent.fuio5-1.fna.fbcdn.net/v/t1.15752-9/48390633_466066107252988_6302085215128911872_n.png?_nc_cat=107&amp;_nc_oc=AQlW9TvN4WgkET4DuGNT3w648tYFVFRCwv4AtyHLLr9Lj9pwdxFbNmV_QQM1P3CB8cI&amp;_nc_ht=scontent.fuio5-1.fna&amp;oh=8060731d8d92261c3276846811db3aa0&amp;oe=5D8159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rotWithShape="1">
          <a:blip r:embed="rId3"/>
          <a:srcRect l="9726" t="37530" r="53632" b="35042"/>
          <a:stretch/>
        </p:blipFill>
        <p:spPr>
          <a:xfrm>
            <a:off x="371749" y="1210614"/>
            <a:ext cx="5101954" cy="30909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Imagen 2"/>
          <p:cNvPicPr>
            <a:picLocks noChangeAspect="1"/>
          </p:cNvPicPr>
          <p:nvPr/>
        </p:nvPicPr>
        <p:blipFill rotWithShape="1">
          <a:blip r:embed="rId3"/>
          <a:srcRect l="53085" t="29137" r="9826" b="24693"/>
          <a:stretch/>
        </p:blipFill>
        <p:spPr>
          <a:xfrm>
            <a:off x="6199031" y="1210614"/>
            <a:ext cx="5144629" cy="31360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ítulo 2"/>
          <p:cNvSpPr txBox="1">
            <a:spLocks/>
          </p:cNvSpPr>
          <p:nvPr/>
        </p:nvSpPr>
        <p:spPr>
          <a:xfrm>
            <a:off x="941231" y="496127"/>
            <a:ext cx="10515600" cy="570540"/>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b="1" dirty="0" smtClean="0">
                <a:effectLst>
                  <a:outerShdw blurRad="38100" dist="38100" dir="2700000" algn="tl">
                    <a:srgbClr val="000000">
                      <a:alpha val="43137"/>
                    </a:srgbClr>
                  </a:outerShdw>
                </a:effectLst>
                <a:latin typeface="+mn-lt"/>
              </a:rPr>
              <a:t>CASO 5</a:t>
            </a:r>
            <a:endParaRPr lang="es-EC" b="1" dirty="0">
              <a:effectLst>
                <a:outerShdw blurRad="38100" dist="38100" dir="2700000" algn="tl">
                  <a:srgbClr val="000000">
                    <a:alpha val="43137"/>
                  </a:srgbClr>
                </a:outerShdw>
              </a:effectLst>
              <a:latin typeface="+mn-lt"/>
            </a:endParaRPr>
          </a:p>
        </p:txBody>
      </p:sp>
      <p:sp>
        <p:nvSpPr>
          <p:cNvPr id="5" name="Título 1"/>
          <p:cNvSpPr txBox="1">
            <a:spLocks/>
          </p:cNvSpPr>
          <p:nvPr/>
        </p:nvSpPr>
        <p:spPr>
          <a:xfrm>
            <a:off x="103031" y="0"/>
            <a:ext cx="12192000" cy="49612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4000" b="1" dirty="0" smtClean="0">
                <a:effectLst>
                  <a:outerShdw blurRad="38100" dist="38100" dir="2700000" algn="tl">
                    <a:srgbClr val="000000">
                      <a:alpha val="43137"/>
                    </a:srgbClr>
                  </a:outerShdw>
                </a:effectLst>
                <a:latin typeface="+mn-lt"/>
              </a:rPr>
              <a:t>ANÁLISIS DE LA APLICACIÓN DEL TEST DE CONNERS</a:t>
            </a:r>
            <a:endParaRPr lang="es-EC" sz="3600" b="1" dirty="0">
              <a:effectLst>
                <a:outerShdw blurRad="38100" dist="38100" dir="2700000" algn="tl">
                  <a:srgbClr val="000000">
                    <a:alpha val="43137"/>
                  </a:srgbClr>
                </a:outerShdw>
              </a:effectLst>
              <a:latin typeface="+mn-lt"/>
            </a:endParaRPr>
          </a:p>
        </p:txBody>
      </p:sp>
      <p:sp>
        <p:nvSpPr>
          <p:cNvPr id="7" name="CuadroTexto 6"/>
          <p:cNvSpPr txBox="1"/>
          <p:nvPr/>
        </p:nvSpPr>
        <p:spPr>
          <a:xfrm>
            <a:off x="268718" y="5016030"/>
            <a:ext cx="11293883" cy="1338828"/>
          </a:xfrm>
          <a:prstGeom prst="rect">
            <a:avLst/>
          </a:prstGeom>
          <a:noFill/>
        </p:spPr>
        <p:txBody>
          <a:bodyPr wrap="square" rtlCol="0">
            <a:spAutoFit/>
          </a:bodyPr>
          <a:lstStyle/>
          <a:p>
            <a:pPr>
              <a:lnSpc>
                <a:spcPct val="150000"/>
              </a:lnSpc>
            </a:pPr>
            <a:r>
              <a:rPr lang="es-EC" dirty="0">
                <a:latin typeface="Arial Narrow" panose="020B0606020202030204" pitchFamily="34" charset="0"/>
              </a:rPr>
              <a:t>Los resultados indican que según el Test de Conners aplicado al niño F.M por la docente Betty Gualotuña, de acuerdo al formato de interpretación no presenta un cuadro compatible para déficit atencional, (inferior a 70 en la escala Conners significativo para hiperactividad). El niño tiene un puntaje de 53 en la escala</a:t>
            </a:r>
            <a:r>
              <a:rPr lang="es-EC" dirty="0" smtClean="0">
                <a:latin typeface="Arial Narrow" panose="020B0606020202030204" pitchFamily="34" charset="0"/>
              </a:rPr>
              <a:t>.</a:t>
            </a:r>
            <a:endParaRPr lang="es-EC" dirty="0">
              <a:latin typeface="Arial Narrow" panose="020B0606020202030204" pitchFamily="34" charset="0"/>
            </a:endParaRPr>
          </a:p>
        </p:txBody>
      </p:sp>
    </p:spTree>
    <p:extLst>
      <p:ext uri="{BB962C8B-B14F-4D97-AF65-F5344CB8AC3E}">
        <p14:creationId xmlns:p14="http://schemas.microsoft.com/office/powerpoint/2010/main" val="983357968"/>
      </p:ext>
    </p:extLst>
  </p:cSld>
  <p:clrMapOvr>
    <a:masterClrMapping/>
  </p:clrMapOvr>
  <p:transition spd="slow">
    <p:randomBar dir="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6" descr="https://scontent.fuio5-1.fna.fbcdn.net/v/t1.15752-9/48390633_466066107252988_6302085215128911872_n.png?_nc_cat=107&amp;_nc_oc=AQlW9TvN4WgkET4DuGNT3w648tYFVFRCwv4AtyHLLr9Lj9pwdxFbNmV_QQM1P3CB8cI&amp;_nc_ht=scontent.fuio5-1.fna&amp;oh=8060731d8d92261c3276846811db3aa0&amp;oe=5D8159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1"/>
          <p:cNvSpPr txBox="1">
            <a:spLocks/>
          </p:cNvSpPr>
          <p:nvPr/>
        </p:nvSpPr>
        <p:spPr>
          <a:xfrm>
            <a:off x="35315" y="0"/>
            <a:ext cx="12192000" cy="49612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4000" b="1" dirty="0" smtClean="0">
                <a:effectLst>
                  <a:outerShdw blurRad="38100" dist="38100" dir="2700000" algn="tl">
                    <a:srgbClr val="000000">
                      <a:alpha val="43137"/>
                    </a:srgbClr>
                  </a:outerShdw>
                </a:effectLst>
                <a:latin typeface="+mn-lt"/>
              </a:rPr>
              <a:t>ANÁLISIS DE LAS CARACTERÍSTICAS DE LOS NIÑOS CON UNA PUNTUACIÓN ALTA PARA TDAH</a:t>
            </a:r>
            <a:endParaRPr lang="es-EC" sz="3600" b="1" dirty="0">
              <a:effectLst>
                <a:outerShdw blurRad="38100" dist="38100" dir="2700000" algn="tl">
                  <a:srgbClr val="000000">
                    <a:alpha val="43137"/>
                  </a:srgbClr>
                </a:outerShdw>
              </a:effectLst>
              <a:latin typeface="+mn-lt"/>
            </a:endParaRPr>
          </a:p>
        </p:txBody>
      </p:sp>
      <p:graphicFrame>
        <p:nvGraphicFramePr>
          <p:cNvPr id="4" name="Diagrama 3"/>
          <p:cNvGraphicFramePr/>
          <p:nvPr>
            <p:extLst>
              <p:ext uri="{D42A27DB-BD31-4B8C-83A1-F6EECF244321}">
                <p14:modId xmlns:p14="http://schemas.microsoft.com/office/powerpoint/2010/main" val="1147687825"/>
              </p:ext>
            </p:extLst>
          </p:nvPr>
        </p:nvGraphicFramePr>
        <p:xfrm>
          <a:off x="1275009" y="1252180"/>
          <a:ext cx="1013567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063590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descr="https://scontent.fuio5-1.fna.fbcdn.net/v/t1.15752-9/48390633_466066107252988_6302085215128911872_n.png?_nc_cat=107&amp;_nc_oc=AQlW9TvN4WgkET4DuGNT3w648tYFVFRCwv4AtyHLLr9Lj9pwdxFbNmV_QQM1P3CB8cI&amp;_nc_ht=scontent.fuio5-1.fna&amp;oh=8060731d8d92261c3276846811db3aa0&amp;oe=5D8159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a 1"/>
          <p:cNvGraphicFramePr/>
          <p:nvPr>
            <p:extLst>
              <p:ext uri="{D42A27DB-BD31-4B8C-83A1-F6EECF244321}">
                <p14:modId xmlns:p14="http://schemas.microsoft.com/office/powerpoint/2010/main" val="422433822"/>
              </p:ext>
            </p:extLst>
          </p:nvPr>
        </p:nvGraphicFramePr>
        <p:xfrm>
          <a:off x="1004552" y="1252180"/>
          <a:ext cx="1040613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ítulo 1"/>
          <p:cNvSpPr txBox="1">
            <a:spLocks/>
          </p:cNvSpPr>
          <p:nvPr/>
        </p:nvSpPr>
        <p:spPr>
          <a:xfrm>
            <a:off x="35315" y="0"/>
            <a:ext cx="12192000" cy="49612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4000" b="1" dirty="0" smtClean="0">
                <a:effectLst>
                  <a:outerShdw blurRad="38100" dist="38100" dir="2700000" algn="tl">
                    <a:srgbClr val="000000">
                      <a:alpha val="43137"/>
                    </a:srgbClr>
                  </a:outerShdw>
                </a:effectLst>
                <a:latin typeface="+mn-lt"/>
              </a:rPr>
              <a:t>ANÁLISIS DE LAS CARACTERÍSTICAS DE LOS NIÑOS CON UNA PUNTUACIÓN ALTA PARA TDAH</a:t>
            </a:r>
            <a:endParaRPr lang="es-EC" sz="3600" b="1"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3144392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6" descr="https://scontent.fuio5-1.fna.fbcdn.net/v/t1.15752-9/48390633_466066107252988_6302085215128911872_n.png?_nc_cat=107&amp;_nc_oc=AQlW9TvN4WgkET4DuGNT3w648tYFVFRCwv4AtyHLLr9Lj9pwdxFbNmV_QQM1P3CB8cI&amp;_nc_ht=scontent.fuio5-1.fna&amp;oh=8060731d8d92261c3276846811db3aa0&amp;oe=5D8159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a 2"/>
          <p:cNvGraphicFramePr/>
          <p:nvPr>
            <p:extLst>
              <p:ext uri="{D42A27DB-BD31-4B8C-83A1-F6EECF244321}">
                <p14:modId xmlns:p14="http://schemas.microsoft.com/office/powerpoint/2010/main" val="2851320350"/>
              </p:ext>
            </p:extLst>
          </p:nvPr>
        </p:nvGraphicFramePr>
        <p:xfrm>
          <a:off x="-479379" y="1183305"/>
          <a:ext cx="6854422"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ítulo 1"/>
          <p:cNvSpPr txBox="1">
            <a:spLocks/>
          </p:cNvSpPr>
          <p:nvPr/>
        </p:nvSpPr>
        <p:spPr>
          <a:xfrm>
            <a:off x="280014" y="90152"/>
            <a:ext cx="12006431" cy="9144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4000" b="1" dirty="0" smtClean="0">
                <a:effectLst>
                  <a:outerShdw blurRad="38100" dist="38100" dir="2700000" algn="tl">
                    <a:srgbClr val="000000">
                      <a:alpha val="43137"/>
                    </a:srgbClr>
                  </a:outerShdw>
                </a:effectLst>
                <a:latin typeface="+mn-lt"/>
              </a:rPr>
              <a:t>ANÁLISIS DE LAS ENCUESTAS APLICADAS A LAS DOCENTES </a:t>
            </a:r>
            <a:endParaRPr lang="es-EC" sz="3600" b="1" dirty="0">
              <a:effectLst>
                <a:outerShdw blurRad="38100" dist="38100" dir="2700000" algn="tl">
                  <a:srgbClr val="000000">
                    <a:alpha val="43137"/>
                  </a:srgbClr>
                </a:outerShdw>
              </a:effectLst>
              <a:latin typeface="+mn-lt"/>
            </a:endParaRPr>
          </a:p>
        </p:txBody>
      </p:sp>
      <p:pic>
        <p:nvPicPr>
          <p:cNvPr id="2" name="Imagen 1"/>
          <p:cNvPicPr>
            <a:picLocks noChangeAspect="1"/>
          </p:cNvPicPr>
          <p:nvPr/>
        </p:nvPicPr>
        <p:blipFill rotWithShape="1">
          <a:blip r:embed="rId8"/>
          <a:srcRect l="14326" t="14775" r="14610" b="9574"/>
          <a:stretch/>
        </p:blipFill>
        <p:spPr>
          <a:xfrm>
            <a:off x="6095999" y="1349036"/>
            <a:ext cx="5713379" cy="5252936"/>
          </a:xfrm>
          <a:prstGeom prst="rect">
            <a:avLst/>
          </a:prstGeom>
        </p:spPr>
      </p:pic>
    </p:spTree>
    <p:extLst>
      <p:ext uri="{BB962C8B-B14F-4D97-AF65-F5344CB8AC3E}">
        <p14:creationId xmlns:p14="http://schemas.microsoft.com/office/powerpoint/2010/main" val="125341830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6" descr="https://scontent.fuio5-1.fna.fbcdn.net/v/t1.15752-9/48390633_466066107252988_6302085215128911872_n.png?_nc_cat=107&amp;_nc_oc=AQlW9TvN4WgkET4DuGNT3w648tYFVFRCwv4AtyHLLr9Lj9pwdxFbNmV_QQM1P3CB8cI&amp;_nc_ht=scontent.fuio5-1.fna&amp;oh=8060731d8d92261c3276846811db3aa0&amp;oe=5D8159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a 2"/>
          <p:cNvGraphicFramePr/>
          <p:nvPr>
            <p:extLst>
              <p:ext uri="{D42A27DB-BD31-4B8C-83A1-F6EECF244321}">
                <p14:modId xmlns:p14="http://schemas.microsoft.com/office/powerpoint/2010/main" val="1768407867"/>
              </p:ext>
            </p:extLst>
          </p:nvPr>
        </p:nvGraphicFramePr>
        <p:xfrm>
          <a:off x="746974" y="1481070"/>
          <a:ext cx="5105443" cy="4726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ítulo 1"/>
          <p:cNvSpPr txBox="1">
            <a:spLocks/>
          </p:cNvSpPr>
          <p:nvPr/>
        </p:nvSpPr>
        <p:spPr>
          <a:xfrm>
            <a:off x="489396" y="128789"/>
            <a:ext cx="11835685" cy="9144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4000" b="1" dirty="0" smtClean="0">
                <a:effectLst>
                  <a:outerShdw blurRad="38100" dist="38100" dir="2700000" algn="tl">
                    <a:srgbClr val="000000">
                      <a:alpha val="43137"/>
                    </a:srgbClr>
                  </a:outerShdw>
                </a:effectLst>
                <a:latin typeface="+mn-lt"/>
              </a:rPr>
              <a:t>ANÁLISIS DE LAS ENCUESTAS APLICADAS A LOS PSICÓLOGOS </a:t>
            </a:r>
            <a:endParaRPr lang="es-EC" sz="3600" b="1" dirty="0">
              <a:effectLst>
                <a:outerShdw blurRad="38100" dist="38100" dir="2700000" algn="tl">
                  <a:srgbClr val="000000">
                    <a:alpha val="43137"/>
                  </a:srgbClr>
                </a:outerShdw>
              </a:effectLst>
              <a:latin typeface="+mn-lt"/>
            </a:endParaRPr>
          </a:p>
        </p:txBody>
      </p:sp>
      <p:pic>
        <p:nvPicPr>
          <p:cNvPr id="2" name="Imagen 1"/>
          <p:cNvPicPr>
            <a:picLocks noChangeAspect="1"/>
          </p:cNvPicPr>
          <p:nvPr/>
        </p:nvPicPr>
        <p:blipFill rotWithShape="1">
          <a:blip r:embed="rId8"/>
          <a:srcRect l="18688" t="13262" r="18972" b="9196"/>
          <a:stretch/>
        </p:blipFill>
        <p:spPr>
          <a:xfrm>
            <a:off x="6319344" y="1481070"/>
            <a:ext cx="5412213" cy="5211761"/>
          </a:xfrm>
          <a:prstGeom prst="rect">
            <a:avLst/>
          </a:prstGeom>
        </p:spPr>
      </p:pic>
    </p:spTree>
    <p:extLst>
      <p:ext uri="{BB962C8B-B14F-4D97-AF65-F5344CB8AC3E}">
        <p14:creationId xmlns:p14="http://schemas.microsoft.com/office/powerpoint/2010/main" val="280802713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descr="https://scontent.fuio5-1.fna.fbcdn.net/v/t1.15752-9/48390633_466066107252988_6302085215128911872_n.png?_nc_cat=107&amp;_nc_oc=AQlW9TvN4WgkET4DuGNT3w648tYFVFRCwv4AtyHLLr9Lj9pwdxFbNmV_QQM1P3CB8cI&amp;_nc_ht=scontent.fuio5-1.fna&amp;oh=8060731d8d92261c3276846811db3aa0&amp;oe=5D8159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4094475" y="-65771"/>
            <a:ext cx="9282193" cy="1060719"/>
          </a:xfrm>
        </p:spPr>
        <p:txBody>
          <a:bodyPr/>
          <a:lstStyle/>
          <a:p>
            <a:r>
              <a:rPr lang="es-EC" b="1" dirty="0" smtClean="0">
                <a:effectLst>
                  <a:outerShdw blurRad="38100" dist="38100" dir="2700000" algn="tl">
                    <a:srgbClr val="000000">
                      <a:alpha val="43137"/>
                    </a:srgbClr>
                  </a:outerShdw>
                </a:effectLst>
                <a:latin typeface="+mn-lt"/>
              </a:rPr>
              <a:t>CONCLUSIONES</a:t>
            </a:r>
            <a:endParaRPr lang="es-EC" b="1" dirty="0">
              <a:effectLst>
                <a:outerShdw blurRad="38100" dist="38100" dir="2700000" algn="tl">
                  <a:srgbClr val="000000">
                    <a:alpha val="43137"/>
                  </a:srgbClr>
                </a:outerShdw>
              </a:effectLst>
              <a:latin typeface="+mn-lt"/>
            </a:endParaRPr>
          </a:p>
        </p:txBody>
      </p:sp>
      <p:pic>
        <p:nvPicPr>
          <p:cNvPr id="2052" name="Picture 4" descr="Resultado de imagen para conclusiones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1240" y="4050890"/>
            <a:ext cx="2110760" cy="239473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n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478" y="712839"/>
            <a:ext cx="2155006" cy="215500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a 5"/>
          <p:cNvGraphicFramePr/>
          <p:nvPr>
            <p:extLst>
              <p:ext uri="{D42A27DB-BD31-4B8C-83A1-F6EECF244321}">
                <p14:modId xmlns:p14="http://schemas.microsoft.com/office/powerpoint/2010/main" val="4012935159"/>
              </p:ext>
            </p:extLst>
          </p:nvPr>
        </p:nvGraphicFramePr>
        <p:xfrm>
          <a:off x="2361484" y="929177"/>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7981934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6" descr="https://scontent.fuio5-1.fna.fbcdn.net/v/t1.15752-9/48390633_466066107252988_6302085215128911872_n.png?_nc_cat=107&amp;_nc_oc=AQlW9TvN4WgkET4DuGNT3w648tYFVFRCwv4AtyHLLr9Lj9pwdxFbNmV_QQM1P3CB8cI&amp;_nc_ht=scontent.fuio5-1.fna&amp;oh=8060731d8d92261c3276846811db3aa0&amp;oe=5D8159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a:spLocks noGrp="1"/>
          </p:cNvSpPr>
          <p:nvPr>
            <p:ph type="title"/>
          </p:nvPr>
        </p:nvSpPr>
        <p:spPr>
          <a:xfrm>
            <a:off x="2595175" y="18500"/>
            <a:ext cx="9282193" cy="1060719"/>
          </a:xfrm>
        </p:spPr>
        <p:txBody>
          <a:bodyPr/>
          <a:lstStyle/>
          <a:p>
            <a:r>
              <a:rPr lang="es-EC" b="1" dirty="0" smtClean="0">
                <a:effectLst>
                  <a:outerShdw blurRad="38100" dist="38100" dir="2700000" algn="tl">
                    <a:srgbClr val="000000">
                      <a:alpha val="43137"/>
                    </a:srgbClr>
                  </a:outerShdw>
                </a:effectLst>
                <a:latin typeface="+mn-lt"/>
              </a:rPr>
              <a:t>RECOMENDACIONES </a:t>
            </a:r>
            <a:endParaRPr lang="es-EC" b="1" dirty="0">
              <a:effectLst>
                <a:outerShdw blurRad="38100" dist="38100" dir="2700000" algn="tl">
                  <a:srgbClr val="000000">
                    <a:alpha val="43137"/>
                  </a:srgbClr>
                </a:outerShdw>
              </a:effectLst>
              <a:latin typeface="+mn-lt"/>
            </a:endParaRPr>
          </a:p>
        </p:txBody>
      </p:sp>
      <p:graphicFrame>
        <p:nvGraphicFramePr>
          <p:cNvPr id="7" name="Diagrama 6"/>
          <p:cNvGraphicFramePr/>
          <p:nvPr>
            <p:extLst>
              <p:ext uri="{D42A27DB-BD31-4B8C-83A1-F6EECF244321}">
                <p14:modId xmlns:p14="http://schemas.microsoft.com/office/powerpoint/2010/main" val="2550463858"/>
              </p:ext>
            </p:extLst>
          </p:nvPr>
        </p:nvGraphicFramePr>
        <p:xfrm>
          <a:off x="410754" y="951262"/>
          <a:ext cx="11127529" cy="50776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4" descr="Resultado de imagen para conclusiones 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81240" y="4938511"/>
            <a:ext cx="2110760" cy="1919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50366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descr="https://scontent.fuio5-1.fna.fbcdn.net/v/t1.15752-9/48390633_466066107252988_6302085215128911872_n.png?_nc_cat=107&amp;_nc_oc=AQlW9TvN4WgkET4DuGNT3w648tYFVFRCwv4AtyHLLr9Lj9pwdxFbNmV_QQM1P3CB8cI&amp;_nc_ht=scontent.fuio5-1.fna&amp;oh=8060731d8d92261c3276846811db3aa0&amp;oe=5D8159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3453061" y="146262"/>
            <a:ext cx="5285877" cy="956592"/>
          </a:xfrm>
        </p:spPr>
        <p:txBody>
          <a:bodyPr>
            <a:normAutofit fontScale="90000"/>
          </a:bodyPr>
          <a:lstStyle/>
          <a:p>
            <a:pPr algn="ctr"/>
            <a:r>
              <a:rPr lang="es-EC" b="1" dirty="0" smtClean="0">
                <a:effectLst>
                  <a:outerShdw blurRad="38100" dist="38100" dir="2700000" algn="tl">
                    <a:srgbClr val="000000">
                      <a:alpha val="43137"/>
                    </a:srgbClr>
                  </a:outerShdw>
                </a:effectLst>
                <a:latin typeface="+mn-lt"/>
              </a:rPr>
              <a:t>CONTEXTO EDUCATIVO</a:t>
            </a:r>
            <a:endParaRPr lang="es-EC" sz="4000" b="1" dirty="0">
              <a:effectLst>
                <a:outerShdw blurRad="38100" dist="38100" dir="2700000" algn="tl">
                  <a:srgbClr val="000000">
                    <a:alpha val="43137"/>
                  </a:srgbClr>
                </a:outerShdw>
              </a:effectLst>
              <a:latin typeface="+mn-lt"/>
            </a:endParaRPr>
          </a:p>
        </p:txBody>
      </p:sp>
      <p:pic>
        <p:nvPicPr>
          <p:cNvPr id="5" name="Imagen 4" descr="Resultado de imagen para telmo hidalgo nivel inicial"/>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80582" y="1473967"/>
            <a:ext cx="3080736" cy="26972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aphicFrame>
        <p:nvGraphicFramePr>
          <p:cNvPr id="8" name="Diagrama 7"/>
          <p:cNvGraphicFramePr/>
          <p:nvPr>
            <p:extLst>
              <p:ext uri="{D42A27DB-BD31-4B8C-83A1-F6EECF244321}">
                <p14:modId xmlns:p14="http://schemas.microsoft.com/office/powerpoint/2010/main" val="2332122986"/>
              </p:ext>
            </p:extLst>
          </p:nvPr>
        </p:nvGraphicFramePr>
        <p:xfrm>
          <a:off x="-2868940" y="1098584"/>
          <a:ext cx="14167844" cy="56661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CuadroTexto 8"/>
          <p:cNvSpPr txBox="1"/>
          <p:nvPr/>
        </p:nvSpPr>
        <p:spPr>
          <a:xfrm>
            <a:off x="3263063" y="729252"/>
            <a:ext cx="6130344" cy="369332"/>
          </a:xfrm>
          <a:prstGeom prst="rect">
            <a:avLst/>
          </a:prstGeom>
          <a:noFill/>
        </p:spPr>
        <p:txBody>
          <a:bodyPr wrap="square" rtlCol="0">
            <a:spAutoFit/>
          </a:bodyPr>
          <a:lstStyle/>
          <a:p>
            <a:r>
              <a:rPr lang="es-EC" b="1" dirty="0" smtClean="0">
                <a:latin typeface="Arial Narrow" panose="020B0606020202030204" pitchFamily="34" charset="0"/>
              </a:rPr>
              <a:t>UNIDAD EDUCATIVA DEL MILENIO DR. TELMO HIDALGO DÍAZ </a:t>
            </a:r>
            <a:endParaRPr lang="es-EC" b="1" dirty="0">
              <a:latin typeface="Arial Narrow" panose="020B0606020202030204" pitchFamily="34" charset="0"/>
            </a:endParaRPr>
          </a:p>
        </p:txBody>
      </p:sp>
      <p:sp>
        <p:nvSpPr>
          <p:cNvPr id="4" name="CuadroTexto 3"/>
          <p:cNvSpPr txBox="1"/>
          <p:nvPr/>
        </p:nvSpPr>
        <p:spPr>
          <a:xfrm>
            <a:off x="8880582" y="4258799"/>
            <a:ext cx="2930013" cy="261610"/>
          </a:xfrm>
          <a:prstGeom prst="rect">
            <a:avLst/>
          </a:prstGeom>
          <a:noFill/>
        </p:spPr>
        <p:txBody>
          <a:bodyPr wrap="square" rtlCol="0">
            <a:spAutoFit/>
          </a:bodyPr>
          <a:lstStyle/>
          <a:p>
            <a:r>
              <a:rPr lang="es-EC" sz="1100" dirty="0"/>
              <a:t>Fuente: Ministerio de </a:t>
            </a:r>
            <a:r>
              <a:rPr lang="es-EC" sz="1100" dirty="0" smtClean="0"/>
              <a:t>Educación. </a:t>
            </a:r>
            <a:r>
              <a:rPr lang="es-EC" sz="1100" dirty="0"/>
              <a:t>Darwin Caluña</a:t>
            </a:r>
          </a:p>
        </p:txBody>
      </p:sp>
    </p:spTree>
    <p:extLst>
      <p:ext uri="{BB962C8B-B14F-4D97-AF65-F5344CB8AC3E}">
        <p14:creationId xmlns:p14="http://schemas.microsoft.com/office/powerpoint/2010/main" val="100185635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6" descr="https://scontent.fuio5-1.fna.fbcdn.net/v/t1.15752-9/48390633_466066107252988_6302085215128911872_n.png?_nc_cat=107&amp;_nc_oc=AQlW9TvN4WgkET4DuGNT3w648tYFVFRCwv4AtyHLLr9Lj9pwdxFbNmV_QQM1P3CB8cI&amp;_nc_ht=scontent.fuio5-1.fna&amp;oh=8060731d8d92261c3276846811db3aa0&amp;oe=5D8159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Flecha derecha 3"/>
          <p:cNvSpPr/>
          <p:nvPr/>
        </p:nvSpPr>
        <p:spPr>
          <a:xfrm>
            <a:off x="4602997" y="2979548"/>
            <a:ext cx="1493003" cy="898902"/>
          </a:xfrm>
          <a:prstGeom prst="rightArrow">
            <a:avLst/>
          </a:prstGeom>
          <a:solidFill>
            <a:srgbClr val="FFC000"/>
          </a:solidFill>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C" dirty="0"/>
          </a:p>
        </p:txBody>
      </p:sp>
      <p:sp>
        <p:nvSpPr>
          <p:cNvPr id="6" name="Cinta hacia abajo 5"/>
          <p:cNvSpPr/>
          <p:nvPr/>
        </p:nvSpPr>
        <p:spPr>
          <a:xfrm>
            <a:off x="309966" y="2696706"/>
            <a:ext cx="4293031" cy="1739684"/>
          </a:xfrm>
          <a:prstGeom prst="ribbon">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smtClean="0">
                <a:solidFill>
                  <a:schemeClr val="tx1"/>
                </a:solidFill>
                <a:latin typeface="Arial Narrow" panose="020B0606020202030204" pitchFamily="34" charset="0"/>
              </a:rPr>
              <a:t>PROPUESTA ALTERNATIVA</a:t>
            </a:r>
            <a:endParaRPr lang="es-EC" sz="2400" dirty="0">
              <a:solidFill>
                <a:schemeClr val="tx1"/>
              </a:solidFill>
              <a:latin typeface="Arial Narrow" panose="020B0606020202030204" pitchFamily="34" charset="0"/>
            </a:endParaRPr>
          </a:p>
        </p:txBody>
      </p:sp>
      <p:pic>
        <p:nvPicPr>
          <p:cNvPr id="15366" name="Picture 6"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966" y="4543724"/>
            <a:ext cx="1465194" cy="20336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368" name="Picture 8" descr="Resultado de imagen para tda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9142" y="4435077"/>
            <a:ext cx="3379766" cy="22509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370" name="Picture 10" descr="Resultado de imagen para docen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9947" y="439340"/>
            <a:ext cx="3333050" cy="18180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rotWithShape="1">
          <a:blip r:embed="rId6"/>
          <a:srcRect l="16272" t="13508" r="50110" b="10000"/>
          <a:stretch/>
        </p:blipFill>
        <p:spPr>
          <a:xfrm>
            <a:off x="6638425" y="247277"/>
            <a:ext cx="5224711" cy="6363444"/>
          </a:xfrm>
          <a:prstGeom prst="rect">
            <a:avLst/>
          </a:prstGeom>
        </p:spPr>
      </p:pic>
    </p:spTree>
    <p:extLst>
      <p:ext uri="{BB962C8B-B14F-4D97-AF65-F5344CB8AC3E}">
        <p14:creationId xmlns:p14="http://schemas.microsoft.com/office/powerpoint/2010/main" val="14671922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6" descr="https://scontent.fuio5-1.fna.fbcdn.net/v/t1.15752-9/48390633_466066107252988_6302085215128911872_n.png?_nc_cat=107&amp;_nc_oc=AQlW9TvN4WgkET4DuGNT3w648tYFVFRCwv4AtyHLLr9Lj9pwdxFbNmV_QQM1P3CB8cI&amp;_nc_ht=scontent.fuio5-1.fna&amp;oh=8060731d8d92261c3276846811db3aa0&amp;oe=5D8159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rotWithShape="1">
          <a:blip r:embed="rId3"/>
          <a:srcRect l="54186" t="38131" r="17832" b="14305"/>
          <a:stretch/>
        </p:blipFill>
        <p:spPr>
          <a:xfrm>
            <a:off x="521368" y="288758"/>
            <a:ext cx="3320715" cy="5245769"/>
          </a:xfrm>
          <a:prstGeom prst="rect">
            <a:avLst/>
          </a:prstGeom>
        </p:spPr>
      </p:pic>
      <p:pic>
        <p:nvPicPr>
          <p:cNvPr id="4" name="Imagen 3"/>
          <p:cNvPicPr>
            <a:picLocks noChangeAspect="1"/>
          </p:cNvPicPr>
          <p:nvPr/>
        </p:nvPicPr>
        <p:blipFill rotWithShape="1">
          <a:blip r:embed="rId4"/>
          <a:srcRect l="19561" t="15731" r="51930" b="14093"/>
          <a:stretch/>
        </p:blipFill>
        <p:spPr>
          <a:xfrm>
            <a:off x="4197238" y="1732548"/>
            <a:ext cx="3765439" cy="4844715"/>
          </a:xfrm>
          <a:prstGeom prst="rect">
            <a:avLst/>
          </a:prstGeom>
        </p:spPr>
      </p:pic>
      <p:pic>
        <p:nvPicPr>
          <p:cNvPr id="5" name="Imagen 4"/>
          <p:cNvPicPr>
            <a:picLocks noChangeAspect="1"/>
          </p:cNvPicPr>
          <p:nvPr/>
        </p:nvPicPr>
        <p:blipFill rotWithShape="1">
          <a:blip r:embed="rId5"/>
          <a:srcRect l="21403" t="13392" r="51141" b="15809"/>
          <a:stretch/>
        </p:blipFill>
        <p:spPr>
          <a:xfrm>
            <a:off x="8293768" y="288757"/>
            <a:ext cx="3749295" cy="5710989"/>
          </a:xfrm>
          <a:prstGeom prst="rect">
            <a:avLst/>
          </a:prstGeom>
        </p:spPr>
      </p:pic>
    </p:spTree>
    <p:extLst>
      <p:ext uri="{BB962C8B-B14F-4D97-AF65-F5344CB8AC3E}">
        <p14:creationId xmlns:p14="http://schemas.microsoft.com/office/powerpoint/2010/main" val="4943669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https://scontent.fuio5-1.fna.fbcdn.net/v/t1.15752-9/48390633_466066107252988_6302085215128911872_n.png?_nc_cat=107&amp;_nc_oc=AQlW9TvN4WgkET4DuGNT3w648tYFVFRCwv4AtyHLLr9Lj9pwdxFbNmV_QQM1P3CB8cI&amp;_nc_ht=scontent.fuio5-1.fna&amp;oh=8060731d8d92261c3276846811db3aa0&amp;oe=5D8159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3312" y="3685047"/>
            <a:ext cx="3107271" cy="22594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2" name="Picture 4" descr="Imagen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125" y="180474"/>
            <a:ext cx="3465094" cy="667752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Resultado de imagen para aula de clases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0504" y="548020"/>
            <a:ext cx="4668254" cy="288098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magen relacionad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672" t="6553" r="8425" b="3211"/>
          <a:stretch/>
        </p:blipFill>
        <p:spPr bwMode="auto">
          <a:xfrm>
            <a:off x="3894219" y="3429000"/>
            <a:ext cx="3077635" cy="327259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Resultado de imagen para visto  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7954" y="4806365"/>
            <a:ext cx="1790700" cy="1619251"/>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Resultado de imagen para x 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20814" y="1907422"/>
            <a:ext cx="1220789" cy="1220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03340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6" descr="https://scontent.fuio5-1.fna.fbcdn.net/v/t1.15752-9/48390633_466066107252988_6302085215128911872_n.png?_nc_cat=107&amp;_nc_oc=AQlW9TvN4WgkET4DuGNT3w648tYFVFRCwv4AtyHLLr9Lj9pwdxFbNmV_QQM1P3CB8cI&amp;_nc_ht=scontent.fuio5-1.fna&amp;oh=8060731d8d92261c3276846811db3aa0&amp;oe=5D8159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4280742" y="175176"/>
            <a:ext cx="3630516" cy="696015"/>
          </a:xfrm>
          <a:prstGeom prst="rect">
            <a:avLst/>
          </a:prstGeom>
          <a:solidFill>
            <a:srgbClr val="E0FCFB"/>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sz="4000" b="1" dirty="0" smtClean="0">
                <a:solidFill>
                  <a:schemeClr val="tx1"/>
                </a:solidFill>
                <a:effectLst>
                  <a:outerShdw blurRad="38100" dist="38100" dir="2700000" algn="tl">
                    <a:srgbClr val="000000">
                      <a:alpha val="43137"/>
                    </a:srgbClr>
                  </a:outerShdw>
                </a:effectLst>
                <a:cs typeface="Arial" panose="020B0604020202020204" pitchFamily="34" charset="0"/>
              </a:rPr>
              <a:t>ESTRATEGIAS</a:t>
            </a:r>
            <a:endParaRPr lang="es-EC" sz="4000" b="1" dirty="0">
              <a:solidFill>
                <a:schemeClr val="tx1"/>
              </a:solidFill>
              <a:effectLst>
                <a:outerShdw blurRad="38100" dist="38100" dir="2700000" algn="tl">
                  <a:srgbClr val="000000">
                    <a:alpha val="43137"/>
                  </a:srgbClr>
                </a:outerShdw>
              </a:effectLst>
              <a:cs typeface="Arial" panose="020B0604020202020204" pitchFamily="34" charset="0"/>
            </a:endParaRPr>
          </a:p>
        </p:txBody>
      </p:sp>
      <p:pic>
        <p:nvPicPr>
          <p:cNvPr id="4100" name="Picture 4" descr="Imagen relacionad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110" t="13172" b="8688"/>
          <a:stretch/>
        </p:blipFill>
        <p:spPr bwMode="auto">
          <a:xfrm>
            <a:off x="695828" y="3184898"/>
            <a:ext cx="2768682" cy="21192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p:spPr>
      </p:pic>
      <p:pic>
        <p:nvPicPr>
          <p:cNvPr id="4098" name="Picture 2" descr="Resultado de imagen para BANDAS DE HIPERACTIVID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76174" y="457200"/>
            <a:ext cx="2688336" cy="19518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p:spPr>
      </p:pic>
      <p:pic>
        <p:nvPicPr>
          <p:cNvPr id="3" name="Picture 4" descr="Resultado de imagen para RELOJ DE Aren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84669" y="457200"/>
            <a:ext cx="2592789" cy="2394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p:spPr>
      </p:pic>
      <p:pic>
        <p:nvPicPr>
          <p:cNvPr id="13" name="Picture 4" descr="Imagen relacionad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65667" y="1216788"/>
            <a:ext cx="2257693" cy="435076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rotWithShape="1">
          <a:blip r:embed="rId7">
            <a:extLst>
              <a:ext uri="{28A0092B-C50C-407E-A947-70E740481C1C}">
                <a14:useLocalDpi xmlns:a14="http://schemas.microsoft.com/office/drawing/2010/main" val="0"/>
              </a:ext>
            </a:extLst>
          </a:blip>
          <a:srcRect l="22681" t="28070" r="29018" b="31228"/>
          <a:stretch/>
        </p:blipFill>
        <p:spPr>
          <a:xfrm>
            <a:off x="8937455" y="3309000"/>
            <a:ext cx="2487216" cy="2584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Rectángulo 4"/>
          <p:cNvSpPr/>
          <p:nvPr/>
        </p:nvSpPr>
        <p:spPr>
          <a:xfrm>
            <a:off x="1153163" y="6330604"/>
            <a:ext cx="9639163" cy="369332"/>
          </a:xfrm>
          <a:prstGeom prst="rect">
            <a:avLst/>
          </a:prstGeom>
        </p:spPr>
        <p:txBody>
          <a:bodyPr wrap="square">
            <a:spAutoFit/>
          </a:bodyPr>
          <a:lstStyle/>
          <a:p>
            <a:r>
              <a:rPr lang="es-EC" dirty="0">
                <a:hlinkClick r:id="rId8"/>
              </a:rPr>
              <a:t>https://www.orientacionandujar.es/2019/05/20/cuaderno-atencion-1-actividades-variadas/</a:t>
            </a:r>
            <a:endParaRPr lang="es-EC" dirty="0"/>
          </a:p>
        </p:txBody>
      </p:sp>
      <p:pic>
        <p:nvPicPr>
          <p:cNvPr id="10" name="Picture 2" descr="Resultado de imagen para sabias que 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45" r="5389" b="59019"/>
          <a:stretch/>
        </p:blipFill>
        <p:spPr bwMode="auto">
          <a:xfrm rot="20700000">
            <a:off x="191502" y="5591365"/>
            <a:ext cx="1131461" cy="849346"/>
          </a:xfrm>
          <a:prstGeom prst="rect">
            <a:avLst/>
          </a:prstGeom>
          <a:noFill/>
          <a:extLst>
            <a:ext uri="{909E8E84-426E-40DD-AFC4-6F175D3DCCD1}">
              <a14:hiddenFill xmlns:a14="http://schemas.microsoft.com/office/drawing/2010/main">
                <a:solidFill>
                  <a:srgbClr val="FFFFFF"/>
                </a:solidFill>
              </a14:hiddenFill>
            </a:ext>
          </a:extLst>
        </p:spPr>
      </p:pic>
      <p:sp>
        <p:nvSpPr>
          <p:cNvPr id="12" name="Rectángulo 11"/>
          <p:cNvSpPr/>
          <p:nvPr/>
        </p:nvSpPr>
        <p:spPr>
          <a:xfrm>
            <a:off x="1238742" y="5974060"/>
            <a:ext cx="7359745" cy="369332"/>
          </a:xfrm>
          <a:prstGeom prst="rect">
            <a:avLst/>
          </a:prstGeom>
        </p:spPr>
        <p:txBody>
          <a:bodyPr wrap="square">
            <a:spAutoFit/>
          </a:bodyPr>
          <a:lstStyle/>
          <a:p>
            <a:r>
              <a:rPr lang="es-EC" b="1" dirty="0" smtClean="0">
                <a:latin typeface="Arial Narrow" panose="020B0606020202030204" pitchFamily="34" charset="0"/>
              </a:rPr>
              <a:t>En este enlace puedes </a:t>
            </a:r>
            <a:r>
              <a:rPr lang="es-EC" b="1" dirty="0">
                <a:latin typeface="Arial Narrow" panose="020B0606020202030204" pitchFamily="34" charset="0"/>
              </a:rPr>
              <a:t>encontrar </a:t>
            </a:r>
            <a:r>
              <a:rPr lang="es-EC" b="1" dirty="0" smtClean="0">
                <a:latin typeface="Arial Narrow" panose="020B0606020202030204" pitchFamily="34" charset="0"/>
              </a:rPr>
              <a:t>hojas de actividades para mejorar la </a:t>
            </a:r>
            <a:r>
              <a:rPr lang="es-EC" b="1" dirty="0" err="1" smtClean="0">
                <a:latin typeface="Arial Narrow" panose="020B0606020202030204" pitchFamily="34" charset="0"/>
              </a:rPr>
              <a:t>atencion</a:t>
            </a:r>
            <a:endParaRPr lang="es-EC" b="1" dirty="0">
              <a:latin typeface="Arial Narrow" panose="020B0606020202030204" pitchFamily="34" charset="0"/>
            </a:endParaRPr>
          </a:p>
        </p:txBody>
      </p:sp>
    </p:spTree>
    <p:extLst>
      <p:ext uri="{BB962C8B-B14F-4D97-AF65-F5344CB8AC3E}">
        <p14:creationId xmlns:p14="http://schemas.microsoft.com/office/powerpoint/2010/main" val="17576247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6" descr="https://scontent.fuio5-1.fna.fbcdn.net/v/t1.15752-9/48390633_466066107252988_6302085215128911872_n.png?_nc_cat=107&amp;_nc_oc=AQlW9TvN4WgkET4DuGNT3w648tYFVFRCwv4AtyHLLr9Lj9pwdxFbNmV_QQM1P3CB8cI&amp;_nc_ht=scontent.fuio5-1.fna&amp;oh=8060731d8d92261c3276846811db3aa0&amp;oe=5D8159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4280742" y="175176"/>
            <a:ext cx="3630516" cy="696015"/>
          </a:xfrm>
          <a:prstGeom prst="rect">
            <a:avLst/>
          </a:prstGeom>
          <a:solidFill>
            <a:srgbClr val="E0FCFB"/>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sz="4000" b="1" dirty="0" smtClean="0">
                <a:solidFill>
                  <a:schemeClr val="tx1"/>
                </a:solidFill>
                <a:effectLst>
                  <a:outerShdw blurRad="38100" dist="38100" dir="2700000" algn="tl">
                    <a:srgbClr val="000000">
                      <a:alpha val="43137"/>
                    </a:srgbClr>
                  </a:outerShdw>
                </a:effectLst>
                <a:cs typeface="Arial" panose="020B0604020202020204" pitchFamily="34" charset="0"/>
              </a:rPr>
              <a:t>ESTRATEGIAS</a:t>
            </a:r>
            <a:endParaRPr lang="es-EC" sz="4000" b="1" dirty="0">
              <a:solidFill>
                <a:schemeClr val="tx1"/>
              </a:solidFill>
              <a:effectLst>
                <a:outerShdw blurRad="38100" dist="38100" dir="2700000" algn="tl">
                  <a:srgbClr val="000000">
                    <a:alpha val="43137"/>
                  </a:srgbClr>
                </a:outerShdw>
              </a:effectLst>
              <a:cs typeface="Arial" panose="020B0604020202020204" pitchFamily="34" charset="0"/>
            </a:endParaRPr>
          </a:p>
        </p:txBody>
      </p:sp>
      <p:pic>
        <p:nvPicPr>
          <p:cNvPr id="1030" name="Picture 6" descr="Resultado de imagen para sistema de puntos niÃ±os carita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218" t="4049" b="4358"/>
          <a:stretch/>
        </p:blipFill>
        <p:spPr bwMode="auto">
          <a:xfrm>
            <a:off x="397043" y="689273"/>
            <a:ext cx="3642544" cy="21983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p:spPr>
      </p:pic>
      <p:pic>
        <p:nvPicPr>
          <p:cNvPr id="1028" name="Picture 4" descr="Imagen relacionad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342" t="11431" r="6114" b="6329"/>
          <a:stretch/>
        </p:blipFill>
        <p:spPr bwMode="auto">
          <a:xfrm>
            <a:off x="7848186" y="1174401"/>
            <a:ext cx="3846959" cy="20935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p:spPr>
      </p:pic>
      <p:pic>
        <p:nvPicPr>
          <p:cNvPr id="13" name="Picture 4" descr="Imagen relacion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20692" y="867938"/>
            <a:ext cx="2487544" cy="4793705"/>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s://st2.depositphotos.com/2171343/10158/i/950/depositphotos_101586152-stock-photo-orange-wall-clock-isolated-in.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615" t="9902" r="11680" b="9574"/>
          <a:stretch/>
        </p:blipFill>
        <p:spPr bwMode="auto">
          <a:xfrm>
            <a:off x="1035508" y="3267926"/>
            <a:ext cx="2492195" cy="21480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5" name="Imagen 14"/>
          <p:cNvPicPr/>
          <p:nvPr/>
        </p:nvPicPr>
        <p:blipFill>
          <a:blip r:embed="rId7">
            <a:extLst>
              <a:ext uri="{28A0092B-C50C-407E-A947-70E740481C1C}">
                <a14:useLocalDpi xmlns:a14="http://schemas.microsoft.com/office/drawing/2010/main" val="0"/>
              </a:ext>
            </a:extLst>
          </a:blip>
          <a:stretch>
            <a:fillRect/>
          </a:stretch>
        </p:blipFill>
        <p:spPr>
          <a:xfrm>
            <a:off x="8025064" y="3852863"/>
            <a:ext cx="3438274" cy="24516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Rectángulo 4"/>
          <p:cNvSpPr/>
          <p:nvPr/>
        </p:nvSpPr>
        <p:spPr>
          <a:xfrm>
            <a:off x="191502" y="6473900"/>
            <a:ext cx="12014040" cy="369332"/>
          </a:xfrm>
          <a:prstGeom prst="rect">
            <a:avLst/>
          </a:prstGeom>
        </p:spPr>
        <p:txBody>
          <a:bodyPr wrap="square">
            <a:spAutoFit/>
          </a:bodyPr>
          <a:lstStyle/>
          <a:p>
            <a:r>
              <a:rPr lang="es-EC" dirty="0" smtClean="0">
                <a:hlinkClick r:id="rId8"/>
              </a:rPr>
              <a:t>https</a:t>
            </a:r>
            <a:r>
              <a:rPr lang="es-EC" dirty="0">
                <a:hlinkClick r:id="rId8"/>
              </a:rPr>
              <a:t>://www.orientacionandujar.es/2018/07/28/planificadores-semanales-formales-editables-diferentes-formatos-horarios/</a:t>
            </a:r>
            <a:endParaRPr lang="es-EC" dirty="0"/>
          </a:p>
        </p:txBody>
      </p:sp>
      <p:sp>
        <p:nvSpPr>
          <p:cNvPr id="4" name="Rectángulo 3"/>
          <p:cNvSpPr/>
          <p:nvPr/>
        </p:nvSpPr>
        <p:spPr>
          <a:xfrm>
            <a:off x="1322963" y="6071379"/>
            <a:ext cx="7359745" cy="369332"/>
          </a:xfrm>
          <a:prstGeom prst="rect">
            <a:avLst/>
          </a:prstGeom>
        </p:spPr>
        <p:txBody>
          <a:bodyPr wrap="square">
            <a:spAutoFit/>
          </a:bodyPr>
          <a:lstStyle/>
          <a:p>
            <a:r>
              <a:rPr lang="es-EC" b="1" dirty="0">
                <a:latin typeface="Arial Narrow" panose="020B0606020202030204" pitchFamily="34" charset="0"/>
              </a:rPr>
              <a:t>En este enlace puedes </a:t>
            </a:r>
            <a:r>
              <a:rPr lang="es-EC" b="1" dirty="0" smtClean="0">
                <a:latin typeface="Arial Narrow" panose="020B0606020202030204" pitchFamily="34" charset="0"/>
              </a:rPr>
              <a:t>encontrar </a:t>
            </a:r>
            <a:r>
              <a:rPr lang="es-EC" b="1" dirty="0">
                <a:latin typeface="Arial Narrow" panose="020B0606020202030204" pitchFamily="34" charset="0"/>
              </a:rPr>
              <a:t>planificadores para trabajar con niños:</a:t>
            </a:r>
          </a:p>
        </p:txBody>
      </p:sp>
      <p:pic>
        <p:nvPicPr>
          <p:cNvPr id="1026" name="Picture 2" descr="Resultado de imagen para sabias que 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45" r="5389" b="59019"/>
          <a:stretch/>
        </p:blipFill>
        <p:spPr bwMode="auto">
          <a:xfrm>
            <a:off x="191502" y="5591365"/>
            <a:ext cx="1131461" cy="849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4123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6" descr="https://scontent.fuio5-1.fna.fbcdn.net/v/t1.15752-9/48390633_466066107252988_6302085215128911872_n.png?_nc_cat=107&amp;_nc_oc=AQlW9TvN4WgkET4DuGNT3w648tYFVFRCwv4AtyHLLr9Lj9pwdxFbNmV_QQM1P3CB8cI&amp;_nc_ht=scontent.fuio5-1.fna&amp;oh=8060731d8d92261c3276846811db3aa0&amp;oe=5D8159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4280742" y="175176"/>
            <a:ext cx="3630516" cy="696015"/>
          </a:xfrm>
          <a:prstGeom prst="rect">
            <a:avLst/>
          </a:prstGeom>
          <a:solidFill>
            <a:srgbClr val="E0FCFB"/>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sz="4000" b="1" dirty="0" smtClean="0">
                <a:solidFill>
                  <a:schemeClr val="tx1"/>
                </a:solidFill>
                <a:effectLst>
                  <a:outerShdw blurRad="38100" dist="38100" dir="2700000" algn="tl">
                    <a:srgbClr val="000000">
                      <a:alpha val="43137"/>
                    </a:srgbClr>
                  </a:outerShdw>
                </a:effectLst>
                <a:cs typeface="Arial" panose="020B0604020202020204" pitchFamily="34" charset="0"/>
              </a:rPr>
              <a:t>ESTRATEGIAS</a:t>
            </a:r>
            <a:endParaRPr lang="es-EC" sz="4000" b="1" dirty="0">
              <a:solidFill>
                <a:schemeClr val="tx1"/>
              </a:solidFill>
              <a:effectLst>
                <a:outerShdw blurRad="38100" dist="38100" dir="2700000" algn="tl">
                  <a:srgbClr val="000000">
                    <a:alpha val="43137"/>
                  </a:srgbClr>
                </a:outerShdw>
              </a:effectLst>
              <a:cs typeface="Arial" panose="020B0604020202020204" pitchFamily="34" charset="0"/>
            </a:endParaRPr>
          </a:p>
        </p:txBody>
      </p:sp>
      <p:pic>
        <p:nvPicPr>
          <p:cNvPr id="13" name="Picture 4" descr="Imagen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9114" y="927415"/>
            <a:ext cx="2435523" cy="46934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sultado de imagen para estimulacion sensorial  pi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6374" y="751353"/>
            <a:ext cx="2776037" cy="19008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4" descr="https://todaslasplantas.com/4410-large_default/cactus-saguaro-con-flor-en-maceta-35cm.jpg"/>
          <p:cNvPicPr>
            <a:picLocks noChangeAspect="1" noChangeArrowheads="1"/>
          </p:cNvPicPr>
          <p:nvPr/>
        </p:nvPicPr>
        <p:blipFill rotWithShape="1">
          <a:blip r:embed="rId5">
            <a:extLst>
              <a:ext uri="{28A0092B-C50C-407E-A947-70E740481C1C}">
                <a14:useLocalDpi xmlns:a14="http://schemas.microsoft.com/office/drawing/2010/main" val="0"/>
              </a:ext>
            </a:extLst>
          </a:blip>
          <a:srcRect l="21233" t="7433" r="20472" b="5924"/>
          <a:stretch/>
        </p:blipFill>
        <p:spPr bwMode="auto">
          <a:xfrm>
            <a:off x="8494793" y="234608"/>
            <a:ext cx="2928018" cy="26138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290" name="Picture 2" descr="Imagen relacionada"/>
          <p:cNvPicPr>
            <a:picLocks noChangeAspect="1" noChangeArrowheads="1"/>
          </p:cNvPicPr>
          <p:nvPr/>
        </p:nvPicPr>
        <p:blipFill rotWithShape="1">
          <a:blip r:embed="rId6">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l="10195" t="16857" r="11229" b="996"/>
          <a:stretch/>
        </p:blipFill>
        <p:spPr bwMode="auto">
          <a:xfrm>
            <a:off x="1118937" y="3254251"/>
            <a:ext cx="2205522" cy="23057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292" name="Picture 4" descr="Resultado de imagen para tejidos en clase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46269" y="3429000"/>
            <a:ext cx="2928018" cy="25735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Rectángulo 2"/>
          <p:cNvSpPr/>
          <p:nvPr/>
        </p:nvSpPr>
        <p:spPr>
          <a:xfrm>
            <a:off x="193274" y="6377877"/>
            <a:ext cx="11405168" cy="369332"/>
          </a:xfrm>
          <a:prstGeom prst="rect">
            <a:avLst/>
          </a:prstGeom>
        </p:spPr>
        <p:txBody>
          <a:bodyPr wrap="square">
            <a:spAutoFit/>
          </a:bodyPr>
          <a:lstStyle/>
          <a:p>
            <a:r>
              <a:rPr lang="es-EC" dirty="0">
                <a:hlinkClick r:id="rId9"/>
              </a:rPr>
              <a:t>https://www.orientacionandujar.es/2015/05/01/material-manipulativo-laberintos-motrices-hazlo-tu-mismo/</a:t>
            </a:r>
            <a:endParaRPr lang="es-EC" dirty="0"/>
          </a:p>
        </p:txBody>
      </p:sp>
      <p:pic>
        <p:nvPicPr>
          <p:cNvPr id="10" name="Picture 2" descr="Resultado de imagen para sabias que 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045" r="5389" b="59019"/>
          <a:stretch/>
        </p:blipFill>
        <p:spPr bwMode="auto">
          <a:xfrm>
            <a:off x="23848" y="5639377"/>
            <a:ext cx="1131461" cy="849346"/>
          </a:xfrm>
          <a:prstGeom prst="rect">
            <a:avLst/>
          </a:prstGeom>
          <a:noFill/>
          <a:extLst>
            <a:ext uri="{909E8E84-426E-40DD-AFC4-6F175D3DCCD1}">
              <a14:hiddenFill xmlns:a14="http://schemas.microsoft.com/office/drawing/2010/main">
                <a:solidFill>
                  <a:srgbClr val="FFFFFF"/>
                </a:solidFill>
              </a14:hiddenFill>
            </a:ext>
          </a:extLst>
        </p:spPr>
      </p:pic>
      <p:sp>
        <p:nvSpPr>
          <p:cNvPr id="12" name="Rectángulo 11"/>
          <p:cNvSpPr/>
          <p:nvPr/>
        </p:nvSpPr>
        <p:spPr>
          <a:xfrm>
            <a:off x="1118937" y="5990121"/>
            <a:ext cx="7359745" cy="369332"/>
          </a:xfrm>
          <a:prstGeom prst="rect">
            <a:avLst/>
          </a:prstGeom>
        </p:spPr>
        <p:txBody>
          <a:bodyPr wrap="square">
            <a:spAutoFit/>
          </a:bodyPr>
          <a:lstStyle/>
          <a:p>
            <a:r>
              <a:rPr lang="es-EC" b="1" dirty="0">
                <a:latin typeface="Arial Narrow" panose="020B0606020202030204" pitchFamily="34" charset="0"/>
              </a:rPr>
              <a:t>En este enlace puedes </a:t>
            </a:r>
            <a:r>
              <a:rPr lang="es-EC" b="1" dirty="0" smtClean="0">
                <a:latin typeface="Arial Narrow" panose="020B0606020202030204" pitchFamily="34" charset="0"/>
              </a:rPr>
              <a:t>encontrar materiales para </a:t>
            </a:r>
            <a:r>
              <a:rPr lang="es-EC" b="1" dirty="0">
                <a:latin typeface="Arial Narrow" panose="020B0606020202030204" pitchFamily="34" charset="0"/>
              </a:rPr>
              <a:t>trabajar con niños:</a:t>
            </a:r>
          </a:p>
        </p:txBody>
      </p:sp>
    </p:spTree>
    <p:extLst>
      <p:ext uri="{BB962C8B-B14F-4D97-AF65-F5344CB8AC3E}">
        <p14:creationId xmlns:p14="http://schemas.microsoft.com/office/powerpoint/2010/main" val="25458200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6" descr="https://scontent.fuio5-1.fna.fbcdn.net/v/t1.15752-9/48390633_466066107252988_6302085215128911872_n.png?_nc_cat=107&amp;_nc_oc=AQlW9TvN4WgkET4DuGNT3w648tYFVFRCwv4AtyHLLr9Lj9pwdxFbNmV_QQM1P3CB8cI&amp;_nc_ht=scontent.fuio5-1.fna&amp;oh=8060731d8d92261c3276846811db3aa0&amp;oe=5D8159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4280742" y="175176"/>
            <a:ext cx="3630516" cy="696015"/>
          </a:xfrm>
          <a:prstGeom prst="rect">
            <a:avLst/>
          </a:prstGeom>
          <a:solidFill>
            <a:srgbClr val="E0FCFB"/>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sz="4000" b="1" dirty="0" smtClean="0">
                <a:solidFill>
                  <a:schemeClr val="tx1"/>
                </a:solidFill>
                <a:effectLst>
                  <a:outerShdw blurRad="38100" dist="38100" dir="2700000" algn="tl">
                    <a:srgbClr val="000000">
                      <a:alpha val="43137"/>
                    </a:srgbClr>
                  </a:outerShdw>
                </a:effectLst>
                <a:cs typeface="Arial" panose="020B0604020202020204" pitchFamily="34" charset="0"/>
              </a:rPr>
              <a:t>ESTRATEGIAS</a:t>
            </a:r>
            <a:endParaRPr lang="es-EC" sz="4000" b="1" dirty="0">
              <a:solidFill>
                <a:schemeClr val="tx1"/>
              </a:solidFill>
              <a:effectLst>
                <a:outerShdw blurRad="38100" dist="38100" dir="2700000" algn="tl">
                  <a:srgbClr val="000000">
                    <a:alpha val="43137"/>
                  </a:srgbClr>
                </a:outerShdw>
              </a:effectLst>
              <a:cs typeface="Arial" panose="020B0604020202020204" pitchFamily="34" charset="0"/>
            </a:endParaRPr>
          </a:p>
        </p:txBody>
      </p:sp>
      <p:pic>
        <p:nvPicPr>
          <p:cNvPr id="13" name="Picture 4" descr="Imagen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9114" y="927415"/>
            <a:ext cx="2435523" cy="4693456"/>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rotWithShape="1">
          <a:blip r:embed="rId4" cstate="print">
            <a:extLst>
              <a:ext uri="{28A0092B-C50C-407E-A947-70E740481C1C}">
                <a14:useLocalDpi xmlns:a14="http://schemas.microsoft.com/office/drawing/2010/main" val="0"/>
              </a:ext>
            </a:extLst>
          </a:blip>
          <a:srcRect l="13422" t="27611" r="14366" b="24130"/>
          <a:stretch/>
        </p:blipFill>
        <p:spPr>
          <a:xfrm>
            <a:off x="805056" y="1703894"/>
            <a:ext cx="3549003" cy="369349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Imagen 5"/>
          <p:cNvPicPr>
            <a:picLocks noChangeAspect="1"/>
          </p:cNvPicPr>
          <p:nvPr/>
        </p:nvPicPr>
        <p:blipFill rotWithShape="1">
          <a:blip r:embed="rId5" cstate="print">
            <a:extLst>
              <a:ext uri="{28A0092B-C50C-407E-A947-70E740481C1C}">
                <a14:useLocalDpi xmlns:a14="http://schemas.microsoft.com/office/drawing/2010/main" val="0"/>
              </a:ext>
            </a:extLst>
          </a:blip>
          <a:srcRect l="45075" t="10091" r="29911" b="5110"/>
          <a:stretch/>
        </p:blipFill>
        <p:spPr>
          <a:xfrm rot="5400000">
            <a:off x="8131536" y="1426485"/>
            <a:ext cx="3523563" cy="407838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2325302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6" descr="https://scontent.fuio5-1.fna.fbcdn.net/v/t1.15752-9/48390633_466066107252988_6302085215128911872_n.png?_nc_cat=107&amp;_nc_oc=AQlW9TvN4WgkET4DuGNT3w648tYFVFRCwv4AtyHLLr9Lj9pwdxFbNmV_QQM1P3CB8cI&amp;_nc_ht=scontent.fuio5-1.fna&amp;oh=8060731d8d92261c3276846811db3aa0&amp;oe=5D8159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rotWithShape="1">
          <a:blip r:embed="rId3"/>
          <a:srcRect l="26042" t="16667" r="23512" b="9841"/>
          <a:stretch/>
        </p:blipFill>
        <p:spPr>
          <a:xfrm>
            <a:off x="458834" y="1306284"/>
            <a:ext cx="5637166" cy="4619483"/>
          </a:xfrm>
          <a:prstGeom prst="rect">
            <a:avLst/>
          </a:prstGeom>
        </p:spPr>
      </p:pic>
      <p:pic>
        <p:nvPicPr>
          <p:cNvPr id="7" name="Imagen 6"/>
          <p:cNvPicPr>
            <a:picLocks noChangeAspect="1"/>
          </p:cNvPicPr>
          <p:nvPr/>
        </p:nvPicPr>
        <p:blipFill rotWithShape="1">
          <a:blip r:embed="rId4"/>
          <a:srcRect l="26935" t="18096" r="26637" b="8730"/>
          <a:stretch/>
        </p:blipFill>
        <p:spPr>
          <a:xfrm>
            <a:off x="6482443" y="1306284"/>
            <a:ext cx="5323114" cy="4719146"/>
          </a:xfrm>
          <a:prstGeom prst="rect">
            <a:avLst/>
          </a:prstGeom>
        </p:spPr>
      </p:pic>
      <p:sp>
        <p:nvSpPr>
          <p:cNvPr id="8" name="Rectángulo 7"/>
          <p:cNvSpPr/>
          <p:nvPr/>
        </p:nvSpPr>
        <p:spPr>
          <a:xfrm>
            <a:off x="4280742" y="175176"/>
            <a:ext cx="3630516" cy="696015"/>
          </a:xfrm>
          <a:prstGeom prst="rect">
            <a:avLst/>
          </a:prstGeom>
          <a:solidFill>
            <a:srgbClr val="E0FCFB"/>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sz="4000" b="1" dirty="0" smtClean="0">
                <a:solidFill>
                  <a:schemeClr val="tx1"/>
                </a:solidFill>
                <a:effectLst>
                  <a:outerShdw blurRad="38100" dist="38100" dir="2700000" algn="tl">
                    <a:srgbClr val="000000">
                      <a:alpha val="43137"/>
                    </a:srgbClr>
                  </a:outerShdw>
                </a:effectLst>
                <a:cs typeface="Arial" panose="020B0604020202020204" pitchFamily="34" charset="0"/>
              </a:rPr>
              <a:t>ANEXOS</a:t>
            </a:r>
            <a:endParaRPr lang="es-EC" sz="4000" b="1" dirty="0">
              <a:solidFill>
                <a:schemeClr val="tx1"/>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340095965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6" descr="https://scontent.fuio5-1.fna.fbcdn.net/v/t1.15752-9/48390633_466066107252988_6302085215128911872_n.png?_nc_cat=107&amp;_nc_oc=AQlW9TvN4WgkET4DuGNT3w648tYFVFRCwv4AtyHLLr9Lj9pwdxFbNmV_QQM1P3CB8cI&amp;_nc_ht=scontent.fuio5-1.fna&amp;oh=8060731d8d92261c3276846811db3aa0&amp;oe=5D8159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rotWithShape="1">
          <a:blip r:embed="rId3"/>
          <a:srcRect l="27382" t="16348" r="26011" b="8731"/>
          <a:stretch/>
        </p:blipFill>
        <p:spPr>
          <a:xfrm>
            <a:off x="408215" y="1265995"/>
            <a:ext cx="5437414" cy="4916590"/>
          </a:xfrm>
          <a:prstGeom prst="rect">
            <a:avLst/>
          </a:prstGeom>
        </p:spPr>
      </p:pic>
      <p:pic>
        <p:nvPicPr>
          <p:cNvPr id="4" name="Imagen 3"/>
          <p:cNvPicPr>
            <a:picLocks noChangeAspect="1"/>
          </p:cNvPicPr>
          <p:nvPr/>
        </p:nvPicPr>
        <p:blipFill rotWithShape="1">
          <a:blip r:embed="rId4"/>
          <a:srcRect l="26042" t="17302" r="26191" b="9524"/>
          <a:stretch/>
        </p:blipFill>
        <p:spPr>
          <a:xfrm>
            <a:off x="6253845" y="1265995"/>
            <a:ext cx="5470070" cy="4916590"/>
          </a:xfrm>
          <a:prstGeom prst="rect">
            <a:avLst/>
          </a:prstGeom>
        </p:spPr>
      </p:pic>
      <p:sp>
        <p:nvSpPr>
          <p:cNvPr id="7" name="Rectángulo 6"/>
          <p:cNvSpPr/>
          <p:nvPr/>
        </p:nvSpPr>
        <p:spPr>
          <a:xfrm>
            <a:off x="4280742" y="175176"/>
            <a:ext cx="3630516" cy="696015"/>
          </a:xfrm>
          <a:prstGeom prst="rect">
            <a:avLst/>
          </a:prstGeom>
          <a:solidFill>
            <a:srgbClr val="E0FCFB"/>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sz="4000" b="1" dirty="0" smtClean="0">
                <a:solidFill>
                  <a:schemeClr val="tx1"/>
                </a:solidFill>
                <a:effectLst>
                  <a:outerShdw blurRad="38100" dist="38100" dir="2700000" algn="tl">
                    <a:srgbClr val="000000">
                      <a:alpha val="43137"/>
                    </a:srgbClr>
                  </a:outerShdw>
                </a:effectLst>
                <a:cs typeface="Arial" panose="020B0604020202020204" pitchFamily="34" charset="0"/>
              </a:rPr>
              <a:t>ANEXOS</a:t>
            </a:r>
            <a:endParaRPr lang="es-EC" sz="4000" b="1" dirty="0">
              <a:solidFill>
                <a:schemeClr val="tx1"/>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374824859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descr="https://scontent.fuio5-1.fna.fbcdn.net/v/t1.15752-9/48390633_466066107252988_6302085215128911872_n.png?_nc_cat=107&amp;_nc_oc=AQlW9TvN4WgkET4DuGNT3w648tYFVFRCwv4AtyHLLr9Lj9pwdxFbNmV_QQM1P3CB8cI&amp;_nc_ht=scontent.fuio5-1.fna&amp;oh=8060731d8d92261c3276846811db3aa0&amp;oe=5D8159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14"/>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DAH JOB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049" y="685800"/>
            <a:ext cx="2152417" cy="23812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Rectángulo 5"/>
          <p:cNvSpPr/>
          <p:nvPr/>
        </p:nvSpPr>
        <p:spPr>
          <a:xfrm>
            <a:off x="-257676" y="2971349"/>
            <a:ext cx="3118736" cy="923330"/>
          </a:xfrm>
          <a:prstGeom prst="rect">
            <a:avLst/>
          </a:prstGeom>
        </p:spPr>
        <p:txBody>
          <a:bodyPr wrap="square">
            <a:spAutoFit/>
          </a:bodyPr>
          <a:lstStyle/>
          <a:p>
            <a:pPr algn="ctr"/>
            <a:r>
              <a:rPr lang="es-EC" b="1" dirty="0">
                <a:solidFill>
                  <a:srgbClr val="4B4B4B"/>
                </a:solidFill>
                <a:latin typeface="Arial Narrow" panose="020B0606020202030204" pitchFamily="34" charset="0"/>
              </a:rPr>
              <a:t>Steve </a:t>
            </a:r>
            <a:r>
              <a:rPr lang="es-EC" b="1" dirty="0" smtClean="0">
                <a:solidFill>
                  <a:srgbClr val="4B4B4B"/>
                </a:solidFill>
                <a:latin typeface="Arial Narrow" panose="020B0606020202030204" pitchFamily="34" charset="0"/>
              </a:rPr>
              <a:t>Jobs</a:t>
            </a:r>
          </a:p>
          <a:p>
            <a:pPr algn="ctr"/>
            <a:r>
              <a:rPr lang="es-EC" dirty="0">
                <a:latin typeface="Arial Narrow" panose="020B0606020202030204" pitchFamily="34" charset="0"/>
              </a:rPr>
              <a:t>Cofundador y presidente  </a:t>
            </a:r>
            <a:r>
              <a:rPr lang="es-EC" dirty="0" smtClean="0">
                <a:latin typeface="Arial Narrow" panose="020B0606020202030204" pitchFamily="34" charset="0"/>
              </a:rPr>
              <a:t> ejecutivo </a:t>
            </a:r>
            <a:r>
              <a:rPr lang="es-EC" dirty="0">
                <a:latin typeface="Arial Narrow" panose="020B0606020202030204" pitchFamily="34" charset="0"/>
              </a:rPr>
              <a:t>de Apple</a:t>
            </a:r>
          </a:p>
        </p:txBody>
      </p:sp>
      <p:pic>
        <p:nvPicPr>
          <p:cNvPr id="6150" name="Picture 6" descr="TDAH JIM CARR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1352" y="685800"/>
            <a:ext cx="1783925" cy="23812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Rectángulo 6"/>
          <p:cNvSpPr/>
          <p:nvPr/>
        </p:nvSpPr>
        <p:spPr>
          <a:xfrm>
            <a:off x="3990311" y="3090111"/>
            <a:ext cx="1218603" cy="646331"/>
          </a:xfrm>
          <a:prstGeom prst="rect">
            <a:avLst/>
          </a:prstGeom>
        </p:spPr>
        <p:txBody>
          <a:bodyPr wrap="none">
            <a:spAutoFit/>
          </a:bodyPr>
          <a:lstStyle/>
          <a:p>
            <a:r>
              <a:rPr lang="es-EC" b="1" dirty="0">
                <a:solidFill>
                  <a:srgbClr val="4B4B4B"/>
                </a:solidFill>
                <a:latin typeface="Arial Narrow" panose="020B0606020202030204" pitchFamily="34" charset="0"/>
              </a:rPr>
              <a:t>Jim Carrey</a:t>
            </a:r>
            <a:r>
              <a:rPr lang="es-EC" dirty="0">
                <a:solidFill>
                  <a:srgbClr val="4B4B4B"/>
                </a:solidFill>
                <a:latin typeface="Arial Narrow" panose="020B0606020202030204" pitchFamily="34" charset="0"/>
              </a:rPr>
              <a:t> </a:t>
            </a:r>
          </a:p>
          <a:p>
            <a:pPr algn="ctr"/>
            <a:r>
              <a:rPr lang="es-EC" dirty="0" smtClean="0">
                <a:latin typeface="Arial Narrow" panose="020B0606020202030204" pitchFamily="34" charset="0"/>
              </a:rPr>
              <a:t>Actor</a:t>
            </a:r>
            <a:endParaRPr lang="es-EC" dirty="0">
              <a:latin typeface="Arial Narrow" panose="020B0606020202030204" pitchFamily="34" charset="0"/>
            </a:endParaRPr>
          </a:p>
        </p:txBody>
      </p:sp>
      <p:pic>
        <p:nvPicPr>
          <p:cNvPr id="6152" name="Picture 8" descr="TDAH JUSTIN TIMBERLAK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5189" y="705222"/>
            <a:ext cx="1781175" cy="23812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Rectángulo 7"/>
          <p:cNvSpPr/>
          <p:nvPr/>
        </p:nvSpPr>
        <p:spPr>
          <a:xfrm>
            <a:off x="6303790" y="3159879"/>
            <a:ext cx="1794017" cy="646331"/>
          </a:xfrm>
          <a:prstGeom prst="rect">
            <a:avLst/>
          </a:prstGeom>
        </p:spPr>
        <p:txBody>
          <a:bodyPr wrap="none">
            <a:spAutoFit/>
          </a:bodyPr>
          <a:lstStyle/>
          <a:p>
            <a:pPr algn="ctr"/>
            <a:r>
              <a:rPr lang="es-EC" b="1" dirty="0">
                <a:latin typeface="Arial Narrow" panose="020B0606020202030204" pitchFamily="34" charset="0"/>
              </a:rPr>
              <a:t>Justin </a:t>
            </a:r>
            <a:r>
              <a:rPr lang="es-EC" b="1" dirty="0" smtClean="0">
                <a:latin typeface="Arial Narrow" panose="020B0606020202030204" pitchFamily="34" charset="0"/>
              </a:rPr>
              <a:t>Timberlake</a:t>
            </a:r>
            <a:endParaRPr lang="es-EC" dirty="0" smtClean="0">
              <a:latin typeface="Arial Narrow" panose="020B0606020202030204" pitchFamily="34" charset="0"/>
            </a:endParaRPr>
          </a:p>
          <a:p>
            <a:pPr algn="ctr"/>
            <a:r>
              <a:rPr lang="es-EC" dirty="0" smtClean="0">
                <a:latin typeface="Arial Narrow" panose="020B0606020202030204" pitchFamily="34" charset="0"/>
              </a:rPr>
              <a:t>Cantante</a:t>
            </a:r>
            <a:endParaRPr lang="es-EC" dirty="0">
              <a:latin typeface="Arial Narrow" panose="020B0606020202030204" pitchFamily="34" charset="0"/>
            </a:endParaRPr>
          </a:p>
        </p:txBody>
      </p:sp>
      <p:pic>
        <p:nvPicPr>
          <p:cNvPr id="6156" name="Picture 12" descr="TDAH MICHAEL PHELP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86431" y="685800"/>
            <a:ext cx="1783925" cy="23812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Rectángulo 8"/>
          <p:cNvSpPr/>
          <p:nvPr/>
        </p:nvSpPr>
        <p:spPr>
          <a:xfrm>
            <a:off x="9095830" y="3142485"/>
            <a:ext cx="2565126" cy="646331"/>
          </a:xfrm>
          <a:prstGeom prst="rect">
            <a:avLst/>
          </a:prstGeom>
        </p:spPr>
        <p:txBody>
          <a:bodyPr wrap="none">
            <a:spAutoFit/>
          </a:bodyPr>
          <a:lstStyle/>
          <a:p>
            <a:pPr algn="ctr"/>
            <a:r>
              <a:rPr lang="es-EC" b="1" dirty="0">
                <a:solidFill>
                  <a:srgbClr val="4B4B4B"/>
                </a:solidFill>
                <a:latin typeface="Arial Narrow" panose="020B0606020202030204" pitchFamily="34" charset="0"/>
              </a:rPr>
              <a:t>Michael </a:t>
            </a:r>
            <a:r>
              <a:rPr lang="es-EC" b="1" dirty="0" smtClean="0">
                <a:solidFill>
                  <a:srgbClr val="4B4B4B"/>
                </a:solidFill>
                <a:latin typeface="Arial Narrow" panose="020B0606020202030204" pitchFamily="34" charset="0"/>
              </a:rPr>
              <a:t>Phelps</a:t>
            </a:r>
            <a:endParaRPr lang="es-EC" dirty="0" smtClean="0">
              <a:solidFill>
                <a:srgbClr val="4B4B4B"/>
              </a:solidFill>
              <a:latin typeface="Arial Narrow" panose="020B0606020202030204" pitchFamily="34" charset="0"/>
            </a:endParaRPr>
          </a:p>
          <a:p>
            <a:pPr algn="ctr"/>
            <a:r>
              <a:rPr lang="es-EC" dirty="0" smtClean="0">
                <a:solidFill>
                  <a:srgbClr val="4B4B4B"/>
                </a:solidFill>
                <a:latin typeface="Arial Narrow" panose="020B0606020202030204" pitchFamily="34" charset="0"/>
              </a:rPr>
              <a:t>Nadador </a:t>
            </a:r>
            <a:r>
              <a:rPr lang="es-EC" dirty="0">
                <a:solidFill>
                  <a:srgbClr val="4B4B4B"/>
                </a:solidFill>
                <a:latin typeface="Arial Narrow" panose="020B0606020202030204" pitchFamily="34" charset="0"/>
              </a:rPr>
              <a:t>medallista </a:t>
            </a:r>
            <a:r>
              <a:rPr lang="es-EC" dirty="0" smtClean="0">
                <a:solidFill>
                  <a:srgbClr val="4B4B4B"/>
                </a:solidFill>
                <a:latin typeface="Arial Narrow" panose="020B0606020202030204" pitchFamily="34" charset="0"/>
              </a:rPr>
              <a:t>olímpico</a:t>
            </a:r>
            <a:endParaRPr lang="es-EC" dirty="0">
              <a:latin typeface="Arial Narrow" panose="020B0606020202030204" pitchFamily="34" charset="0"/>
            </a:endParaRPr>
          </a:p>
        </p:txBody>
      </p:sp>
      <p:pic>
        <p:nvPicPr>
          <p:cNvPr id="6160" name="Picture 16" descr="TDAH URIEL ADRIAN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36875" y="3914964"/>
            <a:ext cx="1763455" cy="24392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Rectángulo 9"/>
          <p:cNvSpPr/>
          <p:nvPr/>
        </p:nvSpPr>
        <p:spPr>
          <a:xfrm>
            <a:off x="9834985" y="6263768"/>
            <a:ext cx="1367234" cy="646331"/>
          </a:xfrm>
          <a:prstGeom prst="rect">
            <a:avLst/>
          </a:prstGeom>
        </p:spPr>
        <p:txBody>
          <a:bodyPr wrap="none">
            <a:spAutoFit/>
          </a:bodyPr>
          <a:lstStyle/>
          <a:p>
            <a:r>
              <a:rPr lang="es-EC" b="1" dirty="0">
                <a:solidFill>
                  <a:srgbClr val="4B4B4B"/>
                </a:solidFill>
                <a:latin typeface="Arial Narrow" panose="020B0606020202030204" pitchFamily="34" charset="0"/>
              </a:rPr>
              <a:t>Uriel </a:t>
            </a:r>
            <a:r>
              <a:rPr lang="es-EC" b="1" dirty="0" smtClean="0">
                <a:solidFill>
                  <a:srgbClr val="4B4B4B"/>
                </a:solidFill>
                <a:latin typeface="Arial Narrow" panose="020B0606020202030204" pitchFamily="34" charset="0"/>
              </a:rPr>
              <a:t>Adriano</a:t>
            </a:r>
            <a:endParaRPr lang="es-EC" dirty="0" smtClean="0">
              <a:solidFill>
                <a:srgbClr val="4B4B4B"/>
              </a:solidFill>
              <a:latin typeface="Arial Narrow" panose="020B0606020202030204" pitchFamily="34" charset="0"/>
            </a:endParaRPr>
          </a:p>
          <a:p>
            <a:pPr algn="ctr"/>
            <a:r>
              <a:rPr lang="es-EC" dirty="0" smtClean="0">
                <a:solidFill>
                  <a:srgbClr val="4B4B4B"/>
                </a:solidFill>
                <a:latin typeface="Arial Narrow" panose="020B0606020202030204" pitchFamily="34" charset="0"/>
              </a:rPr>
              <a:t>Taekwondo</a:t>
            </a:r>
            <a:endParaRPr lang="es-EC" dirty="0">
              <a:latin typeface="Arial Narrow" panose="020B0606020202030204" pitchFamily="34" charset="0"/>
            </a:endParaRPr>
          </a:p>
        </p:txBody>
      </p:sp>
      <p:pic>
        <p:nvPicPr>
          <p:cNvPr id="6162" name="Picture 18" descr="TDAH  WILL SMIT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78638" y="3914964"/>
            <a:ext cx="1747918" cy="2466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1" name="Rectángulo 10"/>
          <p:cNvSpPr/>
          <p:nvPr/>
        </p:nvSpPr>
        <p:spPr>
          <a:xfrm>
            <a:off x="6974608" y="6298735"/>
            <a:ext cx="1098378" cy="646331"/>
          </a:xfrm>
          <a:prstGeom prst="rect">
            <a:avLst/>
          </a:prstGeom>
        </p:spPr>
        <p:txBody>
          <a:bodyPr wrap="none">
            <a:spAutoFit/>
          </a:bodyPr>
          <a:lstStyle/>
          <a:p>
            <a:pPr algn="ctr"/>
            <a:r>
              <a:rPr lang="es-EC" b="1" dirty="0">
                <a:solidFill>
                  <a:srgbClr val="4B4B4B"/>
                </a:solidFill>
                <a:latin typeface="Arial Narrow" panose="020B0606020202030204" pitchFamily="34" charset="0"/>
              </a:rPr>
              <a:t>Will </a:t>
            </a:r>
            <a:r>
              <a:rPr lang="es-EC" b="1" dirty="0" smtClean="0">
                <a:solidFill>
                  <a:srgbClr val="4B4B4B"/>
                </a:solidFill>
                <a:latin typeface="Arial Narrow" panose="020B0606020202030204" pitchFamily="34" charset="0"/>
              </a:rPr>
              <a:t>Smith</a:t>
            </a:r>
            <a:endParaRPr lang="es-EC" dirty="0" smtClean="0">
              <a:solidFill>
                <a:srgbClr val="4B4B4B"/>
              </a:solidFill>
              <a:latin typeface="Arial Narrow" panose="020B0606020202030204" pitchFamily="34" charset="0"/>
            </a:endParaRPr>
          </a:p>
          <a:p>
            <a:pPr algn="ctr"/>
            <a:r>
              <a:rPr lang="es-EC" dirty="0" smtClean="0">
                <a:solidFill>
                  <a:srgbClr val="4B4B4B"/>
                </a:solidFill>
                <a:latin typeface="Arial Narrow" panose="020B0606020202030204" pitchFamily="34" charset="0"/>
              </a:rPr>
              <a:t>Actor</a:t>
            </a:r>
            <a:endParaRPr lang="es-EC" dirty="0">
              <a:latin typeface="Arial Narrow" panose="020B0606020202030204" pitchFamily="34" charset="0"/>
            </a:endParaRPr>
          </a:p>
        </p:txBody>
      </p:sp>
      <p:pic>
        <p:nvPicPr>
          <p:cNvPr id="6164" name="Picture 20" descr="TDAH FERNANDO VERDASC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5942" y="3886119"/>
            <a:ext cx="1872248" cy="23026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2" name="Rectángulo 21"/>
          <p:cNvSpPr/>
          <p:nvPr/>
        </p:nvSpPr>
        <p:spPr>
          <a:xfrm>
            <a:off x="621167" y="5986769"/>
            <a:ext cx="2010487" cy="923330"/>
          </a:xfrm>
          <a:prstGeom prst="rect">
            <a:avLst/>
          </a:prstGeom>
        </p:spPr>
        <p:txBody>
          <a:bodyPr wrap="none">
            <a:spAutoFit/>
          </a:bodyPr>
          <a:lstStyle/>
          <a:p>
            <a:pPr algn="ctr"/>
            <a:r>
              <a:rPr lang="es-EC" b="1" dirty="0"/>
              <a:t/>
            </a:r>
            <a:br>
              <a:rPr lang="es-EC" b="1" dirty="0"/>
            </a:br>
            <a:r>
              <a:rPr lang="es-EC" b="1" dirty="0"/>
              <a:t>F</a:t>
            </a:r>
            <a:r>
              <a:rPr lang="es-EC" b="1" dirty="0">
                <a:latin typeface="Arial Narrow" panose="020B0606020202030204" pitchFamily="34" charset="0"/>
              </a:rPr>
              <a:t>ernando </a:t>
            </a:r>
            <a:r>
              <a:rPr lang="es-EC" b="1" dirty="0" smtClean="0">
                <a:latin typeface="Arial Narrow" panose="020B0606020202030204" pitchFamily="34" charset="0"/>
              </a:rPr>
              <a:t>Verdasco</a:t>
            </a:r>
            <a:endParaRPr lang="es-EC" dirty="0">
              <a:latin typeface="Arial Narrow" panose="020B0606020202030204" pitchFamily="34" charset="0"/>
            </a:endParaRPr>
          </a:p>
          <a:p>
            <a:pPr algn="ctr"/>
            <a:r>
              <a:rPr lang="es-EC" dirty="0" smtClean="0">
                <a:latin typeface="Arial Narrow" panose="020B0606020202030204" pitchFamily="34" charset="0"/>
              </a:rPr>
              <a:t>Tenista</a:t>
            </a:r>
            <a:endParaRPr lang="es-EC" dirty="0">
              <a:latin typeface="Arial Narrow" panose="020B0606020202030204" pitchFamily="34" charset="0"/>
            </a:endParaRPr>
          </a:p>
        </p:txBody>
      </p:sp>
      <p:pic>
        <p:nvPicPr>
          <p:cNvPr id="6168" name="Picture 24" descr="TDAH ADAM LEVIN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31882" y="3894679"/>
            <a:ext cx="1783925" cy="22855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2" name="Rectángulo 11"/>
          <p:cNvSpPr/>
          <p:nvPr/>
        </p:nvSpPr>
        <p:spPr>
          <a:xfrm>
            <a:off x="3623838" y="6253195"/>
            <a:ext cx="2062616" cy="646331"/>
          </a:xfrm>
          <a:prstGeom prst="rect">
            <a:avLst/>
          </a:prstGeom>
        </p:spPr>
        <p:txBody>
          <a:bodyPr wrap="none">
            <a:spAutoFit/>
          </a:bodyPr>
          <a:lstStyle/>
          <a:p>
            <a:pPr algn="ctr"/>
            <a:r>
              <a:rPr lang="pt-BR" b="1" dirty="0">
                <a:solidFill>
                  <a:srgbClr val="4B4B4B"/>
                </a:solidFill>
                <a:latin typeface="Arial Narrow" panose="020B0606020202030204" pitchFamily="34" charset="0"/>
              </a:rPr>
              <a:t>Adam </a:t>
            </a:r>
            <a:r>
              <a:rPr lang="pt-BR" b="1" dirty="0" smtClean="0">
                <a:solidFill>
                  <a:srgbClr val="4B4B4B"/>
                </a:solidFill>
                <a:latin typeface="Arial Narrow" panose="020B0606020202030204" pitchFamily="34" charset="0"/>
              </a:rPr>
              <a:t>Levine</a:t>
            </a:r>
            <a:endParaRPr lang="pt-BR" dirty="0" smtClean="0">
              <a:solidFill>
                <a:srgbClr val="4B4B4B"/>
              </a:solidFill>
              <a:latin typeface="Arial Narrow" panose="020B0606020202030204" pitchFamily="34" charset="0"/>
            </a:endParaRPr>
          </a:p>
          <a:p>
            <a:pPr algn="ctr"/>
            <a:r>
              <a:rPr lang="pt-BR" dirty="0" smtClean="0">
                <a:solidFill>
                  <a:srgbClr val="4B4B4B"/>
                </a:solidFill>
                <a:latin typeface="Arial Narrow" panose="020B0606020202030204" pitchFamily="34" charset="0"/>
              </a:rPr>
              <a:t>Vocalista de </a:t>
            </a:r>
            <a:r>
              <a:rPr lang="pt-BR" dirty="0">
                <a:solidFill>
                  <a:srgbClr val="4B4B4B"/>
                </a:solidFill>
                <a:latin typeface="Arial Narrow" panose="020B0606020202030204" pitchFamily="34" charset="0"/>
              </a:rPr>
              <a:t>Maroon 5</a:t>
            </a:r>
            <a:endParaRPr lang="es-EC" dirty="0">
              <a:latin typeface="Arial Narrow" panose="020B0606020202030204" pitchFamily="34" charset="0"/>
            </a:endParaRPr>
          </a:p>
        </p:txBody>
      </p:sp>
      <p:sp>
        <p:nvSpPr>
          <p:cNvPr id="13" name="CuadroTexto 12"/>
          <p:cNvSpPr txBox="1"/>
          <p:nvPr/>
        </p:nvSpPr>
        <p:spPr>
          <a:xfrm>
            <a:off x="1312966" y="-10086"/>
            <a:ext cx="8578096" cy="646331"/>
          </a:xfrm>
          <a:prstGeom prst="rect">
            <a:avLst/>
          </a:prstGeom>
          <a:noFill/>
        </p:spPr>
        <p:txBody>
          <a:bodyPr wrap="square" rtlCol="0">
            <a:spAutoFit/>
          </a:bodyPr>
          <a:lstStyle/>
          <a:p>
            <a:pPr algn="ctr"/>
            <a:r>
              <a:rPr lang="es-EC" sz="3600" dirty="0" smtClean="0"/>
              <a:t>FAMOSOS CON TDAH</a:t>
            </a:r>
            <a:endParaRPr lang="es-EC" sz="3600" dirty="0"/>
          </a:p>
        </p:txBody>
      </p:sp>
    </p:spTree>
    <p:extLst>
      <p:ext uri="{BB962C8B-B14F-4D97-AF65-F5344CB8AC3E}">
        <p14:creationId xmlns:p14="http://schemas.microsoft.com/office/powerpoint/2010/main" val="164007989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6" descr="https://scontent.fuio5-1.fna.fbcdn.net/v/t1.15752-9/48390633_466066107252988_6302085215128911872_n.png?_nc_cat=107&amp;_nc_oc=AQlW9TvN4WgkET4DuGNT3w648tYFVFRCwv4AtyHLLr9Lj9pwdxFbNmV_QQM1P3CB8cI&amp;_nc_ht=scontent.fuio5-1.fna&amp;oh=8060731d8d92261c3276846811db3aa0&amp;oe=5D8159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a 3"/>
          <p:cNvGraphicFramePr/>
          <p:nvPr>
            <p:extLst>
              <p:ext uri="{D42A27DB-BD31-4B8C-83A1-F6EECF244321}">
                <p14:modId xmlns:p14="http://schemas.microsoft.com/office/powerpoint/2010/main" val="1515905832"/>
              </p:ext>
            </p:extLst>
          </p:nvPr>
        </p:nvGraphicFramePr>
        <p:xfrm>
          <a:off x="1408031" y="1501831"/>
          <a:ext cx="9728789" cy="5039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Elipse 4"/>
          <p:cNvSpPr/>
          <p:nvPr/>
        </p:nvSpPr>
        <p:spPr>
          <a:xfrm>
            <a:off x="5008189" y="3179678"/>
            <a:ext cx="2636875" cy="1456661"/>
          </a:xfrm>
          <a:prstGeom prst="ellipse">
            <a:avLst/>
          </a:prstGeom>
          <a:solidFill>
            <a:schemeClr val="accent4"/>
          </a:solidFill>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b="1"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101 NIÑOS DEL NIVEL DE PREPARATORIA</a:t>
            </a:r>
            <a:endParaRPr lang="es-EC" dirty="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10" name="Rectángulo redondeado 9"/>
          <p:cNvSpPr/>
          <p:nvPr/>
        </p:nvSpPr>
        <p:spPr>
          <a:xfrm>
            <a:off x="4534002" y="1258971"/>
            <a:ext cx="3476846" cy="485720"/>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latin typeface="Arial Narrow" panose="020B0606020202030204" pitchFamily="34" charset="0"/>
              </a:rPr>
              <a:t>MATUTINA</a:t>
            </a:r>
            <a:endParaRPr lang="es-EC" dirty="0">
              <a:solidFill>
                <a:schemeClr val="tx1"/>
              </a:solidFill>
              <a:latin typeface="Arial Narrow" panose="020B0606020202030204" pitchFamily="34" charset="0"/>
            </a:endParaRPr>
          </a:p>
        </p:txBody>
      </p:sp>
      <p:sp>
        <p:nvSpPr>
          <p:cNvPr id="11" name="Rectángulo redondeado 10"/>
          <p:cNvSpPr/>
          <p:nvPr/>
        </p:nvSpPr>
        <p:spPr>
          <a:xfrm>
            <a:off x="4574319" y="6298803"/>
            <a:ext cx="3476846" cy="396461"/>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latin typeface="Arial Narrow" panose="020B0606020202030204" pitchFamily="34" charset="0"/>
              </a:rPr>
              <a:t>VESPERTINA</a:t>
            </a:r>
            <a:endParaRPr lang="es-EC" dirty="0">
              <a:solidFill>
                <a:schemeClr val="tx1"/>
              </a:solidFill>
              <a:latin typeface="Arial Narrow" panose="020B0606020202030204" pitchFamily="34" charset="0"/>
            </a:endParaRPr>
          </a:p>
        </p:txBody>
      </p:sp>
      <p:sp>
        <p:nvSpPr>
          <p:cNvPr id="17" name="Título 1"/>
          <p:cNvSpPr txBox="1">
            <a:spLocks/>
          </p:cNvSpPr>
          <p:nvPr/>
        </p:nvSpPr>
        <p:spPr>
          <a:xfrm>
            <a:off x="1002353" y="634395"/>
            <a:ext cx="10620777" cy="53252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600" b="1" dirty="0" smtClean="0">
                <a:effectLst>
                  <a:outerShdw blurRad="38100" dist="38100" dir="2700000" algn="tl">
                    <a:srgbClr val="000000">
                      <a:alpha val="43137"/>
                    </a:srgbClr>
                  </a:outerShdw>
                </a:effectLst>
                <a:latin typeface="+mn-lt"/>
              </a:rPr>
              <a:t>NIVEL DE PREPARATORIA</a:t>
            </a:r>
            <a:endParaRPr lang="es-EC" sz="3600" b="1" dirty="0">
              <a:effectLst>
                <a:outerShdw blurRad="38100" dist="38100" dir="2700000" algn="tl">
                  <a:srgbClr val="000000">
                    <a:alpha val="43137"/>
                  </a:srgbClr>
                </a:outerShdw>
              </a:effectLst>
              <a:latin typeface="+mn-lt"/>
            </a:endParaRPr>
          </a:p>
        </p:txBody>
      </p:sp>
      <p:sp>
        <p:nvSpPr>
          <p:cNvPr id="18" name="Título 1"/>
          <p:cNvSpPr txBox="1">
            <a:spLocks/>
          </p:cNvSpPr>
          <p:nvPr/>
        </p:nvSpPr>
        <p:spPr>
          <a:xfrm>
            <a:off x="2799545" y="110123"/>
            <a:ext cx="6953518" cy="43221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4000" b="1" dirty="0" smtClean="0">
                <a:effectLst>
                  <a:outerShdw blurRad="38100" dist="38100" dir="2700000" algn="tl">
                    <a:srgbClr val="000000">
                      <a:alpha val="43137"/>
                    </a:srgbClr>
                  </a:outerShdw>
                </a:effectLst>
                <a:latin typeface="+mn-lt"/>
              </a:rPr>
              <a:t>POBLACIÓN DE ESTUDIO </a:t>
            </a:r>
            <a:endParaRPr lang="es-EC" sz="3600" b="1"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200413554"/>
      </p:ext>
    </p:extLst>
  </p:cSld>
  <p:clrMapOvr>
    <a:masterClrMapping/>
  </p:clrMapOvr>
  <mc:AlternateContent xmlns:mc="http://schemas.openxmlformats.org/markup-compatibility/2006" xmlns:p14="http://schemas.microsoft.com/office/powerpoint/2010/main">
    <mc:Choice Requires="p14">
      <p:transition p14:dur="10">
        <p:dissolve/>
      </p:transition>
    </mc:Choice>
    <mc:Fallback xmlns="">
      <p:transition>
        <p:dissolv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https://scontent.fuio5-1.fna.fbcdn.net/v/t1.15752-9/48390633_466066107252988_6302085215128911872_n.png?_nc_cat=107&amp;_nc_oc=AQlW9TvN4WgkET4DuGNT3w648tYFVFRCwv4AtyHLLr9Lj9pwdxFbNmV_QQM1P3CB8cI&amp;_nc_ht=scontent.fuio5-1.fna&amp;oh=8060731d8d92261c3276846811db3aa0&amp;oe=5D8159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sultado de imagen para gracias animado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16193" y="741719"/>
            <a:ext cx="7442961" cy="5765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343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descr="https://scontent.fuio5-1.fna.fbcdn.net/v/t1.15752-9/48390633_466066107252988_6302085215128911872_n.png?_nc_cat=107&amp;_nc_oc=AQlW9TvN4WgkET4DuGNT3w648tYFVFRCwv4AtyHLLr9Lj9pwdxFbNmV_QQM1P3CB8cI&amp;_nc_ht=scontent.fuio5-1.fna&amp;oh=8060731d8d92261c3276846811db3aa0&amp;oe=5D8159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4135191" y="180304"/>
            <a:ext cx="4094408" cy="930835"/>
          </a:xfrm>
        </p:spPr>
        <p:txBody>
          <a:bodyPr/>
          <a:lstStyle/>
          <a:p>
            <a:pPr algn="ctr"/>
            <a:r>
              <a:rPr lang="es-EC" b="1" dirty="0" smtClean="0">
                <a:effectLst>
                  <a:outerShdw blurRad="38100" dist="38100" dir="2700000" algn="tl">
                    <a:srgbClr val="000000">
                      <a:alpha val="43137"/>
                    </a:srgbClr>
                  </a:outerShdw>
                </a:effectLst>
                <a:latin typeface="+mn-lt"/>
              </a:rPr>
              <a:t>JUSTIFICACIÓN </a:t>
            </a:r>
            <a:endParaRPr lang="es-EC" b="1" dirty="0">
              <a:effectLst>
                <a:outerShdw blurRad="38100" dist="38100" dir="2700000" algn="tl">
                  <a:srgbClr val="000000">
                    <a:alpha val="43137"/>
                  </a:srgbClr>
                </a:outerShdw>
              </a:effectLst>
              <a:latin typeface="+mn-lt"/>
            </a:endParaRPr>
          </a:p>
        </p:txBody>
      </p:sp>
      <p:graphicFrame>
        <p:nvGraphicFramePr>
          <p:cNvPr id="3" name="Diagrama 2"/>
          <p:cNvGraphicFramePr/>
          <p:nvPr>
            <p:extLst>
              <p:ext uri="{D42A27DB-BD31-4B8C-83A1-F6EECF244321}">
                <p14:modId xmlns:p14="http://schemas.microsoft.com/office/powerpoint/2010/main" val="1697690058"/>
              </p:ext>
            </p:extLst>
          </p:nvPr>
        </p:nvGraphicFramePr>
        <p:xfrm>
          <a:off x="-560439" y="816077"/>
          <a:ext cx="11808541" cy="56732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p:cNvSpPr txBox="1"/>
          <p:nvPr/>
        </p:nvSpPr>
        <p:spPr>
          <a:xfrm flipH="1">
            <a:off x="5683045" y="4188541"/>
            <a:ext cx="1936955" cy="369332"/>
          </a:xfrm>
          <a:prstGeom prst="rect">
            <a:avLst/>
          </a:prstGeom>
          <a:noFill/>
        </p:spPr>
        <p:txBody>
          <a:bodyPr wrap="square" rtlCol="0">
            <a:spAutoFit/>
          </a:bodyPr>
          <a:lstStyle/>
          <a:p>
            <a:r>
              <a:rPr lang="es-EC" dirty="0" smtClean="0">
                <a:latin typeface="Arial Narrow" panose="020B0606020202030204" pitchFamily="34" charset="0"/>
              </a:rPr>
              <a:t>7918 niños</a:t>
            </a:r>
            <a:endParaRPr lang="es-EC" dirty="0">
              <a:latin typeface="Arial Narrow" panose="020B0606020202030204" pitchFamily="34" charset="0"/>
            </a:endParaRPr>
          </a:p>
        </p:txBody>
      </p:sp>
      <p:sp>
        <p:nvSpPr>
          <p:cNvPr id="13" name="CuadroTexto 12"/>
          <p:cNvSpPr txBox="1"/>
          <p:nvPr/>
        </p:nvSpPr>
        <p:spPr>
          <a:xfrm>
            <a:off x="7995705" y="3004478"/>
            <a:ext cx="1062156" cy="276999"/>
          </a:xfrm>
          <a:prstGeom prst="rect">
            <a:avLst/>
          </a:prstGeom>
          <a:noFill/>
        </p:spPr>
        <p:txBody>
          <a:bodyPr wrap="square" rtlCol="0">
            <a:spAutoFit/>
          </a:bodyPr>
          <a:lstStyle/>
          <a:p>
            <a:r>
              <a:rPr lang="es-EC" sz="1200" b="1" dirty="0" smtClean="0">
                <a:effectLst>
                  <a:outerShdw blurRad="38100" dist="38100" dir="2700000" algn="tl">
                    <a:srgbClr val="000000">
                      <a:alpha val="43137"/>
                    </a:srgbClr>
                  </a:outerShdw>
                </a:effectLst>
              </a:rPr>
              <a:t>ECUADOR</a:t>
            </a:r>
            <a:endParaRPr lang="es-EC" sz="1200" b="1" dirty="0">
              <a:effectLst>
                <a:outerShdw blurRad="38100" dist="38100" dir="2700000" algn="tl">
                  <a:srgbClr val="000000">
                    <a:alpha val="43137"/>
                  </a:srgbClr>
                </a:outerShdw>
              </a:effectLst>
            </a:endParaRPr>
          </a:p>
        </p:txBody>
      </p:sp>
      <p:pic>
        <p:nvPicPr>
          <p:cNvPr id="6" name="Imagen 5"/>
          <p:cNvPicPr>
            <a:picLocks noChangeAspect="1"/>
          </p:cNvPicPr>
          <p:nvPr/>
        </p:nvPicPr>
        <p:blipFill rotWithShape="1">
          <a:blip r:embed="rId8"/>
          <a:srcRect l="21272" t="27193" r="11228" b="13625"/>
          <a:stretch/>
        </p:blipFill>
        <p:spPr>
          <a:xfrm>
            <a:off x="7298493" y="816077"/>
            <a:ext cx="4637872" cy="3085526"/>
          </a:xfrm>
          <a:prstGeom prst="rect">
            <a:avLst/>
          </a:prstGeom>
        </p:spPr>
      </p:pic>
      <p:cxnSp>
        <p:nvCxnSpPr>
          <p:cNvPr id="8" name="Conector recto de flecha 7"/>
          <p:cNvCxnSpPr/>
          <p:nvPr/>
        </p:nvCxnSpPr>
        <p:spPr>
          <a:xfrm flipH="1">
            <a:off x="6630877" y="2806995"/>
            <a:ext cx="1800742" cy="123807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7591775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descr="https://scontent.fuio5-1.fna.fbcdn.net/v/t1.15752-9/48390633_466066107252988_6302085215128911872_n.png?_nc_cat=107&amp;_nc_oc=AQlW9TvN4WgkET4DuGNT3w648tYFVFRCwv4AtyHLLr9Lj9pwdxFbNmV_QQM1P3CB8cI&amp;_nc_ht=scontent.fuio5-1.fna&amp;oh=8060731d8d92261c3276846811db3aa0&amp;oe=5D8159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4792013" y="231819"/>
            <a:ext cx="3244403" cy="840683"/>
          </a:xfrm>
        </p:spPr>
        <p:txBody>
          <a:bodyPr/>
          <a:lstStyle/>
          <a:p>
            <a:r>
              <a:rPr lang="es-EC" b="1" dirty="0" smtClean="0">
                <a:effectLst>
                  <a:outerShdw blurRad="38100" dist="38100" dir="2700000" algn="tl">
                    <a:srgbClr val="000000">
                      <a:alpha val="43137"/>
                    </a:srgbClr>
                  </a:outerShdw>
                </a:effectLst>
                <a:latin typeface="+mn-lt"/>
              </a:rPr>
              <a:t>OBJETIVOS </a:t>
            </a:r>
            <a:endParaRPr lang="es-EC" b="1" dirty="0">
              <a:effectLst>
                <a:outerShdw blurRad="38100" dist="38100" dir="2700000" algn="tl">
                  <a:srgbClr val="000000">
                    <a:alpha val="43137"/>
                  </a:srgbClr>
                </a:outerShdw>
              </a:effectLst>
              <a:latin typeface="+mn-lt"/>
            </a:endParaRPr>
          </a:p>
        </p:txBody>
      </p:sp>
      <p:sp>
        <p:nvSpPr>
          <p:cNvPr id="3" name="Marcador de contenido 2"/>
          <p:cNvSpPr>
            <a:spLocks noGrp="1"/>
          </p:cNvSpPr>
          <p:nvPr>
            <p:ph idx="1"/>
          </p:nvPr>
        </p:nvSpPr>
        <p:spPr>
          <a:xfrm>
            <a:off x="1377166" y="1613670"/>
            <a:ext cx="9087118" cy="4351338"/>
          </a:xfrm>
        </p:spPr>
        <p:txBody>
          <a:bodyPr/>
          <a:lstStyle/>
          <a:p>
            <a:pPr marL="0" indent="0">
              <a:buNone/>
            </a:pPr>
            <a:r>
              <a:rPr lang="es-EC" sz="4000" b="1" dirty="0" smtClean="0">
                <a:effectLst>
                  <a:outerShdw blurRad="38100" dist="38100" dir="2700000" algn="tl">
                    <a:srgbClr val="000000">
                      <a:alpha val="43137"/>
                    </a:srgbClr>
                  </a:outerShdw>
                </a:effectLst>
              </a:rPr>
              <a:t>OBJETIVO GENERAL </a:t>
            </a:r>
            <a:endParaRPr lang="es-EC" sz="4000" b="1" dirty="0">
              <a:effectLst>
                <a:outerShdw blurRad="38100" dist="38100" dir="2700000" algn="tl">
                  <a:srgbClr val="000000">
                    <a:alpha val="43137"/>
                  </a:srgbClr>
                </a:outerShdw>
              </a:effectLst>
            </a:endParaRPr>
          </a:p>
          <a:p>
            <a:pPr marL="0" indent="0">
              <a:buNone/>
            </a:pPr>
            <a:endParaRPr lang="es-EC" dirty="0" smtClean="0">
              <a:latin typeface="Arial Narrow" panose="020B0606020202030204" pitchFamily="34" charset="0"/>
            </a:endParaRPr>
          </a:p>
          <a:p>
            <a:pPr marL="0" indent="0" algn="just">
              <a:lnSpc>
                <a:spcPct val="150000"/>
              </a:lnSpc>
              <a:buNone/>
            </a:pPr>
            <a:r>
              <a:rPr lang="es-EC" sz="2000" dirty="0">
                <a:latin typeface="Arial Narrow" panose="020B0606020202030204" pitchFamily="34" charset="0"/>
              </a:rPr>
              <a:t>Identificar estrategias metodológicas desde la pedagogía que aplican las docentes del nivel de Preparatoria a niños con Trastorno de Déficit de Atención e Hiperactividad en el aula de clases, de la Unidad Educativa del Milenio DR. Telmo Hidalgo Díaz durante el segundo Quimestre del año lectivo 2018-2019.</a:t>
            </a:r>
          </a:p>
          <a:p>
            <a:pPr marL="0" indent="0">
              <a:buNone/>
            </a:pPr>
            <a:endParaRPr lang="es-EC" dirty="0">
              <a:latin typeface="Arial Narrow" panose="020B0606020202030204" pitchFamily="34" charset="0"/>
            </a:endParaRP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3474" y="4413883"/>
            <a:ext cx="1761479" cy="2092293"/>
          </a:xfrm>
          <a:prstGeom prst="rect">
            <a:avLst/>
          </a:prstGeom>
        </p:spPr>
      </p:pic>
    </p:spTree>
    <p:extLst>
      <p:ext uri="{BB962C8B-B14F-4D97-AF65-F5344CB8AC3E}">
        <p14:creationId xmlns:p14="http://schemas.microsoft.com/office/powerpoint/2010/main" val="318597648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descr="https://scontent.fuio5-1.fna.fbcdn.net/v/t1.15752-9/48390633_466066107252988_6302085215128911872_n.png?_nc_cat=107&amp;_nc_oc=AQlW9TvN4WgkET4DuGNT3w648tYFVFRCwv4AtyHLLr9Lj9pwdxFbNmV_QQM1P3CB8cI&amp;_nc_ht=scontent.fuio5-1.fna&amp;oh=8060731d8d92261c3276846811db3aa0&amp;oe=5D8159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3375338" y="236336"/>
            <a:ext cx="5974724" cy="1325563"/>
          </a:xfrm>
        </p:spPr>
        <p:txBody>
          <a:bodyPr>
            <a:normAutofit/>
          </a:bodyPr>
          <a:lstStyle/>
          <a:p>
            <a:pPr algn="ctr"/>
            <a:r>
              <a:rPr lang="es-EC" b="1" dirty="0" smtClean="0">
                <a:effectLst>
                  <a:outerShdw blurRad="38100" dist="38100" dir="2700000" algn="tl">
                    <a:srgbClr val="000000">
                      <a:alpha val="43137"/>
                    </a:srgbClr>
                  </a:outerShdw>
                </a:effectLst>
                <a:latin typeface="+mn-lt"/>
              </a:rPr>
              <a:t>OBJETIVOS ESPECÍFICOS </a:t>
            </a:r>
            <a:endParaRPr lang="es-EC" b="1" dirty="0">
              <a:effectLst>
                <a:outerShdw blurRad="38100" dist="38100" dir="2700000" algn="tl">
                  <a:srgbClr val="000000">
                    <a:alpha val="43137"/>
                  </a:srgbClr>
                </a:outerShdw>
              </a:effectLst>
              <a:latin typeface="+mn-lt"/>
            </a:endParaRPr>
          </a:p>
        </p:txBody>
      </p:sp>
      <p:sp>
        <p:nvSpPr>
          <p:cNvPr id="3" name="Marcador de contenido 2"/>
          <p:cNvSpPr>
            <a:spLocks noGrp="1"/>
          </p:cNvSpPr>
          <p:nvPr>
            <p:ph idx="1"/>
          </p:nvPr>
        </p:nvSpPr>
        <p:spPr>
          <a:xfrm>
            <a:off x="3022169" y="1798235"/>
            <a:ext cx="8820546" cy="4351338"/>
          </a:xfrm>
        </p:spPr>
        <p:txBody>
          <a:bodyPr>
            <a:normAutofit/>
          </a:bodyPr>
          <a:lstStyle/>
          <a:p>
            <a:pPr lvl="0" algn="just"/>
            <a:r>
              <a:rPr lang="es-ES" sz="1800" dirty="0">
                <a:latin typeface="Arial Narrow" panose="020B0606020202030204" pitchFamily="34" charset="0"/>
              </a:rPr>
              <a:t>Identificar el desarrollo integral en las 8 áreas (físico, motor, cognitivo, lenguaje, afectivo, sexual, moral y social) de los niños de 5 y 6 años</a:t>
            </a:r>
            <a:r>
              <a:rPr lang="es-ES" sz="1800" dirty="0" smtClean="0">
                <a:latin typeface="Arial Narrow" panose="020B0606020202030204" pitchFamily="34" charset="0"/>
              </a:rPr>
              <a:t>.</a:t>
            </a:r>
          </a:p>
          <a:p>
            <a:pPr marL="0" lvl="0" indent="0" algn="just">
              <a:buNone/>
            </a:pPr>
            <a:endParaRPr lang="es-EC" sz="1800" dirty="0">
              <a:latin typeface="Arial Narrow" panose="020B0606020202030204" pitchFamily="34" charset="0"/>
            </a:endParaRPr>
          </a:p>
          <a:p>
            <a:pPr lvl="0" algn="just"/>
            <a:r>
              <a:rPr lang="es-ES" sz="1800" dirty="0">
                <a:latin typeface="Arial Narrow" panose="020B0606020202030204" pitchFamily="34" charset="0"/>
              </a:rPr>
              <a:t>Identificar los conocimientos que tienen las docentes para reconocer rasgos característicos sobre el TDAH en niños del nivel de Preparatoria</a:t>
            </a:r>
            <a:r>
              <a:rPr lang="es-ES" sz="1800" dirty="0" smtClean="0">
                <a:latin typeface="Arial Narrow" panose="020B0606020202030204" pitchFamily="34" charset="0"/>
              </a:rPr>
              <a:t>.</a:t>
            </a:r>
          </a:p>
          <a:p>
            <a:pPr lvl="0" algn="just"/>
            <a:endParaRPr lang="es-ES" sz="1800" dirty="0" smtClean="0">
              <a:latin typeface="Arial Narrow" panose="020B0606020202030204" pitchFamily="34" charset="0"/>
            </a:endParaRPr>
          </a:p>
          <a:p>
            <a:pPr algn="just"/>
            <a:r>
              <a:rPr lang="es-ES" sz="1800" dirty="0">
                <a:latin typeface="Arial Narrow" panose="020B0606020202030204" pitchFamily="34" charset="0"/>
              </a:rPr>
              <a:t>Distinguir entre una inquietud motora normal y la hiperactividad en niños de 5 y 6 años.</a:t>
            </a:r>
          </a:p>
          <a:p>
            <a:pPr marL="0" lvl="0" indent="0" algn="just">
              <a:buNone/>
            </a:pPr>
            <a:endParaRPr lang="es-EC" sz="1800" dirty="0">
              <a:latin typeface="Arial Narrow" panose="020B0606020202030204" pitchFamily="34" charset="0"/>
            </a:endParaRPr>
          </a:p>
          <a:p>
            <a:pPr lvl="0" algn="just"/>
            <a:r>
              <a:rPr lang="es-ES" sz="1800" dirty="0" smtClean="0">
                <a:latin typeface="Arial Narrow" panose="020B0606020202030204" pitchFamily="34" charset="0"/>
              </a:rPr>
              <a:t>Conocer las rutas y protocolo que debe seguir la docente cuando encuentre rasgos característicos del trastorno.</a:t>
            </a:r>
          </a:p>
          <a:p>
            <a:pPr lvl="0" algn="just"/>
            <a:endParaRPr lang="es-EC" sz="1800" dirty="0">
              <a:latin typeface="Arial Narrow" panose="020B0606020202030204" pitchFamily="34" charset="0"/>
            </a:endParaRPr>
          </a:p>
          <a:p>
            <a:pPr lvl="0" algn="just"/>
            <a:r>
              <a:rPr lang="es-ES" sz="1800" dirty="0">
                <a:latin typeface="Arial Narrow" panose="020B0606020202030204" pitchFamily="34" charset="0"/>
              </a:rPr>
              <a:t>Aportar con la guía de estrategias metodológicas desde la pedagogía para docentes, que trabajen con niños que tienen TDAH, de la Unidad Educativa del Milenio DR. Telmo Hidalgo Díaz.</a:t>
            </a:r>
            <a:endParaRPr lang="es-EC" sz="1800" dirty="0">
              <a:latin typeface="Arial Narrow" panose="020B0606020202030204" pitchFamily="34" charset="0"/>
            </a:endParaRPr>
          </a:p>
          <a:p>
            <a:pPr marL="0" indent="0">
              <a:buNone/>
            </a:pPr>
            <a:endParaRPr lang="es-EC" dirty="0"/>
          </a:p>
        </p:txBody>
      </p:sp>
      <p:sp>
        <p:nvSpPr>
          <p:cNvPr id="5" name="Google Shape;65;p14"/>
          <p:cNvSpPr/>
          <p:nvPr/>
        </p:nvSpPr>
        <p:spPr>
          <a:xfrm flipH="1">
            <a:off x="166533" y="236336"/>
            <a:ext cx="1335622" cy="1207707"/>
          </a:xfrm>
          <a:custGeom>
            <a:avLst/>
            <a:gdLst/>
            <a:ahLst/>
            <a:cxnLst/>
            <a:rect l="l" t="t" r="r" b="b"/>
            <a:pathLst>
              <a:path w="16717" h="15403" extrusionOk="0">
                <a:moveTo>
                  <a:pt x="9149" y="511"/>
                </a:moveTo>
                <a:lnTo>
                  <a:pt x="9587" y="560"/>
                </a:lnTo>
                <a:lnTo>
                  <a:pt x="10025" y="608"/>
                </a:lnTo>
                <a:lnTo>
                  <a:pt x="10439" y="681"/>
                </a:lnTo>
                <a:lnTo>
                  <a:pt x="10877" y="779"/>
                </a:lnTo>
                <a:lnTo>
                  <a:pt x="11290" y="900"/>
                </a:lnTo>
                <a:lnTo>
                  <a:pt x="11704" y="1046"/>
                </a:lnTo>
                <a:lnTo>
                  <a:pt x="12093" y="1217"/>
                </a:lnTo>
                <a:lnTo>
                  <a:pt x="12483" y="1411"/>
                </a:lnTo>
                <a:lnTo>
                  <a:pt x="12994" y="1703"/>
                </a:lnTo>
                <a:lnTo>
                  <a:pt x="13505" y="2020"/>
                </a:lnTo>
                <a:lnTo>
                  <a:pt x="13967" y="2360"/>
                </a:lnTo>
                <a:lnTo>
                  <a:pt x="14210" y="2555"/>
                </a:lnTo>
                <a:lnTo>
                  <a:pt x="14405" y="2750"/>
                </a:lnTo>
                <a:lnTo>
                  <a:pt x="14332" y="2871"/>
                </a:lnTo>
                <a:lnTo>
                  <a:pt x="14308" y="3017"/>
                </a:lnTo>
                <a:lnTo>
                  <a:pt x="14308" y="3066"/>
                </a:lnTo>
                <a:lnTo>
                  <a:pt x="14332" y="3090"/>
                </a:lnTo>
                <a:lnTo>
                  <a:pt x="14405" y="3139"/>
                </a:lnTo>
                <a:lnTo>
                  <a:pt x="14478" y="3139"/>
                </a:lnTo>
                <a:lnTo>
                  <a:pt x="14551" y="3090"/>
                </a:lnTo>
                <a:lnTo>
                  <a:pt x="14624" y="2993"/>
                </a:lnTo>
                <a:lnTo>
                  <a:pt x="14867" y="3285"/>
                </a:lnTo>
                <a:lnTo>
                  <a:pt x="14770" y="3358"/>
                </a:lnTo>
                <a:lnTo>
                  <a:pt x="14697" y="3431"/>
                </a:lnTo>
                <a:lnTo>
                  <a:pt x="14600" y="3601"/>
                </a:lnTo>
                <a:lnTo>
                  <a:pt x="14575" y="3674"/>
                </a:lnTo>
                <a:lnTo>
                  <a:pt x="14575" y="3723"/>
                </a:lnTo>
                <a:lnTo>
                  <a:pt x="14575" y="3772"/>
                </a:lnTo>
                <a:lnTo>
                  <a:pt x="14600" y="3796"/>
                </a:lnTo>
                <a:lnTo>
                  <a:pt x="14648" y="3796"/>
                </a:lnTo>
                <a:lnTo>
                  <a:pt x="14721" y="3772"/>
                </a:lnTo>
                <a:lnTo>
                  <a:pt x="14867" y="3699"/>
                </a:lnTo>
                <a:lnTo>
                  <a:pt x="15086" y="3601"/>
                </a:lnTo>
                <a:lnTo>
                  <a:pt x="15208" y="3820"/>
                </a:lnTo>
                <a:lnTo>
                  <a:pt x="15305" y="4064"/>
                </a:lnTo>
                <a:lnTo>
                  <a:pt x="15111" y="4137"/>
                </a:lnTo>
                <a:lnTo>
                  <a:pt x="15013" y="4185"/>
                </a:lnTo>
                <a:lnTo>
                  <a:pt x="14916" y="4234"/>
                </a:lnTo>
                <a:lnTo>
                  <a:pt x="14892" y="4307"/>
                </a:lnTo>
                <a:lnTo>
                  <a:pt x="14892" y="4380"/>
                </a:lnTo>
                <a:lnTo>
                  <a:pt x="14940" y="4429"/>
                </a:lnTo>
                <a:lnTo>
                  <a:pt x="15013" y="4453"/>
                </a:lnTo>
                <a:lnTo>
                  <a:pt x="15135" y="4453"/>
                </a:lnTo>
                <a:lnTo>
                  <a:pt x="15232" y="4429"/>
                </a:lnTo>
                <a:lnTo>
                  <a:pt x="15427" y="4380"/>
                </a:lnTo>
                <a:lnTo>
                  <a:pt x="15573" y="4915"/>
                </a:lnTo>
                <a:lnTo>
                  <a:pt x="15403" y="4964"/>
                </a:lnTo>
                <a:lnTo>
                  <a:pt x="15232" y="5061"/>
                </a:lnTo>
                <a:lnTo>
                  <a:pt x="15086" y="5183"/>
                </a:lnTo>
                <a:lnTo>
                  <a:pt x="15038" y="5256"/>
                </a:lnTo>
                <a:lnTo>
                  <a:pt x="15013" y="5329"/>
                </a:lnTo>
                <a:lnTo>
                  <a:pt x="15013" y="5378"/>
                </a:lnTo>
                <a:lnTo>
                  <a:pt x="15038" y="5402"/>
                </a:lnTo>
                <a:lnTo>
                  <a:pt x="15062" y="5426"/>
                </a:lnTo>
                <a:lnTo>
                  <a:pt x="15111" y="5451"/>
                </a:lnTo>
                <a:lnTo>
                  <a:pt x="15208" y="5451"/>
                </a:lnTo>
                <a:lnTo>
                  <a:pt x="15305" y="5426"/>
                </a:lnTo>
                <a:lnTo>
                  <a:pt x="15476" y="5353"/>
                </a:lnTo>
                <a:lnTo>
                  <a:pt x="15695" y="5305"/>
                </a:lnTo>
                <a:lnTo>
                  <a:pt x="15792" y="5743"/>
                </a:lnTo>
                <a:lnTo>
                  <a:pt x="15622" y="5816"/>
                </a:lnTo>
                <a:lnTo>
                  <a:pt x="15451" y="5864"/>
                </a:lnTo>
                <a:lnTo>
                  <a:pt x="15305" y="5937"/>
                </a:lnTo>
                <a:lnTo>
                  <a:pt x="15159" y="6035"/>
                </a:lnTo>
                <a:lnTo>
                  <a:pt x="15013" y="6132"/>
                </a:lnTo>
                <a:lnTo>
                  <a:pt x="15013" y="6181"/>
                </a:lnTo>
                <a:lnTo>
                  <a:pt x="15013" y="6205"/>
                </a:lnTo>
                <a:lnTo>
                  <a:pt x="15038" y="6229"/>
                </a:lnTo>
                <a:lnTo>
                  <a:pt x="15403" y="6229"/>
                </a:lnTo>
                <a:lnTo>
                  <a:pt x="15719" y="6181"/>
                </a:lnTo>
                <a:lnTo>
                  <a:pt x="15914" y="6156"/>
                </a:lnTo>
                <a:lnTo>
                  <a:pt x="16035" y="6594"/>
                </a:lnTo>
                <a:lnTo>
                  <a:pt x="15768" y="6691"/>
                </a:lnTo>
                <a:lnTo>
                  <a:pt x="15549" y="6764"/>
                </a:lnTo>
                <a:lnTo>
                  <a:pt x="15184" y="6910"/>
                </a:lnTo>
                <a:lnTo>
                  <a:pt x="15135" y="6935"/>
                </a:lnTo>
                <a:lnTo>
                  <a:pt x="15062" y="6983"/>
                </a:lnTo>
                <a:lnTo>
                  <a:pt x="15038" y="7032"/>
                </a:lnTo>
                <a:lnTo>
                  <a:pt x="15013" y="7081"/>
                </a:lnTo>
                <a:lnTo>
                  <a:pt x="15038" y="7056"/>
                </a:lnTo>
                <a:lnTo>
                  <a:pt x="15013" y="7105"/>
                </a:lnTo>
                <a:lnTo>
                  <a:pt x="15013" y="7129"/>
                </a:lnTo>
                <a:lnTo>
                  <a:pt x="15038" y="7154"/>
                </a:lnTo>
                <a:lnTo>
                  <a:pt x="15086" y="7202"/>
                </a:lnTo>
                <a:lnTo>
                  <a:pt x="15208" y="7227"/>
                </a:lnTo>
                <a:lnTo>
                  <a:pt x="15403" y="7227"/>
                </a:lnTo>
                <a:lnTo>
                  <a:pt x="15622" y="7178"/>
                </a:lnTo>
                <a:lnTo>
                  <a:pt x="15841" y="7129"/>
                </a:lnTo>
                <a:lnTo>
                  <a:pt x="16108" y="7056"/>
                </a:lnTo>
                <a:lnTo>
                  <a:pt x="16108" y="7397"/>
                </a:lnTo>
                <a:lnTo>
                  <a:pt x="16108" y="7713"/>
                </a:lnTo>
                <a:lnTo>
                  <a:pt x="16035" y="7713"/>
                </a:lnTo>
                <a:lnTo>
                  <a:pt x="15670" y="7762"/>
                </a:lnTo>
                <a:lnTo>
                  <a:pt x="15330" y="7786"/>
                </a:lnTo>
                <a:lnTo>
                  <a:pt x="14965" y="7835"/>
                </a:lnTo>
                <a:lnTo>
                  <a:pt x="14600" y="7932"/>
                </a:lnTo>
                <a:lnTo>
                  <a:pt x="14575" y="7957"/>
                </a:lnTo>
                <a:lnTo>
                  <a:pt x="14575" y="7981"/>
                </a:lnTo>
                <a:lnTo>
                  <a:pt x="14575" y="8005"/>
                </a:lnTo>
                <a:lnTo>
                  <a:pt x="14600" y="8030"/>
                </a:lnTo>
                <a:lnTo>
                  <a:pt x="15330" y="8151"/>
                </a:lnTo>
                <a:lnTo>
                  <a:pt x="15500" y="8176"/>
                </a:lnTo>
                <a:lnTo>
                  <a:pt x="15695" y="8200"/>
                </a:lnTo>
                <a:lnTo>
                  <a:pt x="15865" y="8176"/>
                </a:lnTo>
                <a:lnTo>
                  <a:pt x="16035" y="8127"/>
                </a:lnTo>
                <a:lnTo>
                  <a:pt x="16035" y="8176"/>
                </a:lnTo>
                <a:lnTo>
                  <a:pt x="15938" y="8565"/>
                </a:lnTo>
                <a:lnTo>
                  <a:pt x="15816" y="8930"/>
                </a:lnTo>
                <a:lnTo>
                  <a:pt x="15524" y="8881"/>
                </a:lnTo>
                <a:lnTo>
                  <a:pt x="15232" y="8833"/>
                </a:lnTo>
                <a:lnTo>
                  <a:pt x="15013" y="8784"/>
                </a:lnTo>
                <a:lnTo>
                  <a:pt x="14794" y="8760"/>
                </a:lnTo>
                <a:lnTo>
                  <a:pt x="14332" y="8784"/>
                </a:lnTo>
                <a:lnTo>
                  <a:pt x="14308" y="8784"/>
                </a:lnTo>
                <a:lnTo>
                  <a:pt x="14308" y="8808"/>
                </a:lnTo>
                <a:lnTo>
                  <a:pt x="14308" y="8833"/>
                </a:lnTo>
                <a:lnTo>
                  <a:pt x="14332" y="8833"/>
                </a:lnTo>
                <a:lnTo>
                  <a:pt x="14478" y="8881"/>
                </a:lnTo>
                <a:lnTo>
                  <a:pt x="14624" y="8954"/>
                </a:lnTo>
                <a:lnTo>
                  <a:pt x="14965" y="9125"/>
                </a:lnTo>
                <a:lnTo>
                  <a:pt x="15281" y="9271"/>
                </a:lnTo>
                <a:lnTo>
                  <a:pt x="15451" y="9319"/>
                </a:lnTo>
                <a:lnTo>
                  <a:pt x="15622" y="9368"/>
                </a:lnTo>
                <a:lnTo>
                  <a:pt x="15500" y="9636"/>
                </a:lnTo>
                <a:lnTo>
                  <a:pt x="15354" y="9903"/>
                </a:lnTo>
                <a:lnTo>
                  <a:pt x="15135" y="9782"/>
                </a:lnTo>
                <a:lnTo>
                  <a:pt x="14916" y="9684"/>
                </a:lnTo>
                <a:lnTo>
                  <a:pt x="14429" y="9563"/>
                </a:lnTo>
                <a:lnTo>
                  <a:pt x="14210" y="9490"/>
                </a:lnTo>
                <a:lnTo>
                  <a:pt x="13943" y="9441"/>
                </a:lnTo>
                <a:lnTo>
                  <a:pt x="13699" y="9417"/>
                </a:lnTo>
                <a:lnTo>
                  <a:pt x="13553" y="9417"/>
                </a:lnTo>
                <a:lnTo>
                  <a:pt x="13456" y="9465"/>
                </a:lnTo>
                <a:lnTo>
                  <a:pt x="13432" y="9490"/>
                </a:lnTo>
                <a:lnTo>
                  <a:pt x="13432" y="9514"/>
                </a:lnTo>
                <a:lnTo>
                  <a:pt x="13578" y="9636"/>
                </a:lnTo>
                <a:lnTo>
                  <a:pt x="13772" y="9733"/>
                </a:lnTo>
                <a:lnTo>
                  <a:pt x="14137" y="9855"/>
                </a:lnTo>
                <a:lnTo>
                  <a:pt x="14648" y="10049"/>
                </a:lnTo>
                <a:lnTo>
                  <a:pt x="14892" y="10147"/>
                </a:lnTo>
                <a:lnTo>
                  <a:pt x="15135" y="10244"/>
                </a:lnTo>
                <a:lnTo>
                  <a:pt x="14794" y="10706"/>
                </a:lnTo>
                <a:lnTo>
                  <a:pt x="14721" y="10658"/>
                </a:lnTo>
                <a:lnTo>
                  <a:pt x="14624" y="10633"/>
                </a:lnTo>
                <a:lnTo>
                  <a:pt x="14405" y="10560"/>
                </a:lnTo>
                <a:lnTo>
                  <a:pt x="13991" y="10512"/>
                </a:lnTo>
                <a:lnTo>
                  <a:pt x="13772" y="10439"/>
                </a:lnTo>
                <a:lnTo>
                  <a:pt x="13505" y="10366"/>
                </a:lnTo>
                <a:lnTo>
                  <a:pt x="13359" y="10341"/>
                </a:lnTo>
                <a:lnTo>
                  <a:pt x="13213" y="10317"/>
                </a:lnTo>
                <a:lnTo>
                  <a:pt x="13115" y="10341"/>
                </a:lnTo>
                <a:lnTo>
                  <a:pt x="12994" y="10390"/>
                </a:lnTo>
                <a:lnTo>
                  <a:pt x="12994" y="10414"/>
                </a:lnTo>
                <a:lnTo>
                  <a:pt x="13018" y="10536"/>
                </a:lnTo>
                <a:lnTo>
                  <a:pt x="13091" y="10609"/>
                </a:lnTo>
                <a:lnTo>
                  <a:pt x="13188" y="10682"/>
                </a:lnTo>
                <a:lnTo>
                  <a:pt x="13310" y="10731"/>
                </a:lnTo>
                <a:lnTo>
                  <a:pt x="13553" y="10828"/>
                </a:lnTo>
                <a:lnTo>
                  <a:pt x="13772" y="10877"/>
                </a:lnTo>
                <a:lnTo>
                  <a:pt x="14113" y="10998"/>
                </a:lnTo>
                <a:lnTo>
                  <a:pt x="14308" y="11047"/>
                </a:lnTo>
                <a:lnTo>
                  <a:pt x="14502" y="11071"/>
                </a:lnTo>
                <a:lnTo>
                  <a:pt x="14089" y="11509"/>
                </a:lnTo>
                <a:lnTo>
                  <a:pt x="13943" y="11412"/>
                </a:lnTo>
                <a:lnTo>
                  <a:pt x="13772" y="11339"/>
                </a:lnTo>
                <a:lnTo>
                  <a:pt x="13432" y="11242"/>
                </a:lnTo>
                <a:lnTo>
                  <a:pt x="13067" y="11144"/>
                </a:lnTo>
                <a:lnTo>
                  <a:pt x="12702" y="11071"/>
                </a:lnTo>
                <a:lnTo>
                  <a:pt x="12337" y="11047"/>
                </a:lnTo>
                <a:lnTo>
                  <a:pt x="11972" y="11096"/>
                </a:lnTo>
                <a:lnTo>
                  <a:pt x="11947" y="11096"/>
                </a:lnTo>
                <a:lnTo>
                  <a:pt x="11899" y="11120"/>
                </a:lnTo>
                <a:lnTo>
                  <a:pt x="11874" y="11193"/>
                </a:lnTo>
                <a:lnTo>
                  <a:pt x="11850" y="11266"/>
                </a:lnTo>
                <a:lnTo>
                  <a:pt x="11874" y="11290"/>
                </a:lnTo>
                <a:lnTo>
                  <a:pt x="11899" y="11363"/>
                </a:lnTo>
                <a:lnTo>
                  <a:pt x="11972" y="11412"/>
                </a:lnTo>
                <a:lnTo>
                  <a:pt x="12580" y="11509"/>
                </a:lnTo>
                <a:lnTo>
                  <a:pt x="12872" y="11582"/>
                </a:lnTo>
                <a:lnTo>
                  <a:pt x="13164" y="11655"/>
                </a:lnTo>
                <a:lnTo>
                  <a:pt x="13432" y="11753"/>
                </a:lnTo>
                <a:lnTo>
                  <a:pt x="13675" y="11850"/>
                </a:lnTo>
                <a:lnTo>
                  <a:pt x="13359" y="12118"/>
                </a:lnTo>
                <a:lnTo>
                  <a:pt x="13018" y="12337"/>
                </a:lnTo>
                <a:lnTo>
                  <a:pt x="12994" y="12288"/>
                </a:lnTo>
                <a:lnTo>
                  <a:pt x="12945" y="12239"/>
                </a:lnTo>
                <a:lnTo>
                  <a:pt x="12775" y="12166"/>
                </a:lnTo>
                <a:lnTo>
                  <a:pt x="12604" y="12142"/>
                </a:lnTo>
                <a:lnTo>
                  <a:pt x="12410" y="12118"/>
                </a:lnTo>
                <a:lnTo>
                  <a:pt x="12215" y="12069"/>
                </a:lnTo>
                <a:lnTo>
                  <a:pt x="11850" y="11947"/>
                </a:lnTo>
                <a:lnTo>
                  <a:pt x="11558" y="11826"/>
                </a:lnTo>
                <a:lnTo>
                  <a:pt x="11242" y="11704"/>
                </a:lnTo>
                <a:lnTo>
                  <a:pt x="11096" y="11655"/>
                </a:lnTo>
                <a:lnTo>
                  <a:pt x="10950" y="11607"/>
                </a:lnTo>
                <a:lnTo>
                  <a:pt x="10779" y="11582"/>
                </a:lnTo>
                <a:lnTo>
                  <a:pt x="10633" y="11582"/>
                </a:lnTo>
                <a:lnTo>
                  <a:pt x="10609" y="11607"/>
                </a:lnTo>
                <a:lnTo>
                  <a:pt x="10609" y="11655"/>
                </a:lnTo>
                <a:lnTo>
                  <a:pt x="10682" y="11753"/>
                </a:lnTo>
                <a:lnTo>
                  <a:pt x="10804" y="11874"/>
                </a:lnTo>
                <a:lnTo>
                  <a:pt x="10925" y="11947"/>
                </a:lnTo>
                <a:lnTo>
                  <a:pt x="11047" y="12045"/>
                </a:lnTo>
                <a:lnTo>
                  <a:pt x="11315" y="12166"/>
                </a:lnTo>
                <a:lnTo>
                  <a:pt x="11582" y="12288"/>
                </a:lnTo>
                <a:lnTo>
                  <a:pt x="11826" y="12385"/>
                </a:lnTo>
                <a:lnTo>
                  <a:pt x="12093" y="12483"/>
                </a:lnTo>
                <a:lnTo>
                  <a:pt x="12361" y="12556"/>
                </a:lnTo>
                <a:lnTo>
                  <a:pt x="12507" y="12580"/>
                </a:lnTo>
                <a:lnTo>
                  <a:pt x="12629" y="12580"/>
                </a:lnTo>
                <a:lnTo>
                  <a:pt x="12239" y="12799"/>
                </a:lnTo>
                <a:lnTo>
                  <a:pt x="11850" y="12969"/>
                </a:lnTo>
                <a:lnTo>
                  <a:pt x="11801" y="12921"/>
                </a:lnTo>
                <a:lnTo>
                  <a:pt x="11680" y="12823"/>
                </a:lnTo>
                <a:lnTo>
                  <a:pt x="11558" y="12775"/>
                </a:lnTo>
                <a:lnTo>
                  <a:pt x="11266" y="12677"/>
                </a:lnTo>
                <a:lnTo>
                  <a:pt x="10998" y="12604"/>
                </a:lnTo>
                <a:lnTo>
                  <a:pt x="10731" y="12531"/>
                </a:lnTo>
                <a:lnTo>
                  <a:pt x="10585" y="12458"/>
                </a:lnTo>
                <a:lnTo>
                  <a:pt x="10439" y="12385"/>
                </a:lnTo>
                <a:lnTo>
                  <a:pt x="10171" y="12239"/>
                </a:lnTo>
                <a:lnTo>
                  <a:pt x="10025" y="12166"/>
                </a:lnTo>
                <a:lnTo>
                  <a:pt x="9879" y="12118"/>
                </a:lnTo>
                <a:lnTo>
                  <a:pt x="9733" y="12093"/>
                </a:lnTo>
                <a:lnTo>
                  <a:pt x="9563" y="12093"/>
                </a:lnTo>
                <a:lnTo>
                  <a:pt x="9514" y="12118"/>
                </a:lnTo>
                <a:lnTo>
                  <a:pt x="9490" y="12142"/>
                </a:lnTo>
                <a:lnTo>
                  <a:pt x="9490" y="12191"/>
                </a:lnTo>
                <a:lnTo>
                  <a:pt x="9514" y="12215"/>
                </a:lnTo>
                <a:lnTo>
                  <a:pt x="9733" y="12410"/>
                </a:lnTo>
                <a:lnTo>
                  <a:pt x="9952" y="12580"/>
                </a:lnTo>
                <a:lnTo>
                  <a:pt x="10220" y="12750"/>
                </a:lnTo>
                <a:lnTo>
                  <a:pt x="10463" y="12872"/>
                </a:lnTo>
                <a:lnTo>
                  <a:pt x="10682" y="12969"/>
                </a:lnTo>
                <a:lnTo>
                  <a:pt x="10901" y="13042"/>
                </a:lnTo>
                <a:lnTo>
                  <a:pt x="11363" y="13188"/>
                </a:lnTo>
                <a:lnTo>
                  <a:pt x="10852" y="13359"/>
                </a:lnTo>
                <a:lnTo>
                  <a:pt x="10317" y="13505"/>
                </a:lnTo>
                <a:lnTo>
                  <a:pt x="10317" y="13480"/>
                </a:lnTo>
                <a:lnTo>
                  <a:pt x="10366" y="13359"/>
                </a:lnTo>
                <a:lnTo>
                  <a:pt x="10366" y="13310"/>
                </a:lnTo>
                <a:lnTo>
                  <a:pt x="10342" y="13261"/>
                </a:lnTo>
                <a:lnTo>
                  <a:pt x="10293" y="13213"/>
                </a:lnTo>
                <a:lnTo>
                  <a:pt x="10244" y="13164"/>
                </a:lnTo>
                <a:lnTo>
                  <a:pt x="9198" y="12604"/>
                </a:lnTo>
                <a:lnTo>
                  <a:pt x="9028" y="12507"/>
                </a:lnTo>
                <a:lnTo>
                  <a:pt x="8809" y="12410"/>
                </a:lnTo>
                <a:lnTo>
                  <a:pt x="8711" y="12385"/>
                </a:lnTo>
                <a:lnTo>
                  <a:pt x="8590" y="12361"/>
                </a:lnTo>
                <a:lnTo>
                  <a:pt x="8492" y="12385"/>
                </a:lnTo>
                <a:lnTo>
                  <a:pt x="8419" y="12434"/>
                </a:lnTo>
                <a:lnTo>
                  <a:pt x="8419" y="12458"/>
                </a:lnTo>
                <a:lnTo>
                  <a:pt x="8444" y="12556"/>
                </a:lnTo>
                <a:lnTo>
                  <a:pt x="8517" y="12629"/>
                </a:lnTo>
                <a:lnTo>
                  <a:pt x="8687" y="12799"/>
                </a:lnTo>
                <a:lnTo>
                  <a:pt x="9028" y="13042"/>
                </a:lnTo>
                <a:lnTo>
                  <a:pt x="9490" y="13334"/>
                </a:lnTo>
                <a:lnTo>
                  <a:pt x="9733" y="13456"/>
                </a:lnTo>
                <a:lnTo>
                  <a:pt x="10001" y="13553"/>
                </a:lnTo>
                <a:lnTo>
                  <a:pt x="9539" y="13651"/>
                </a:lnTo>
                <a:lnTo>
                  <a:pt x="9076" y="13699"/>
                </a:lnTo>
                <a:lnTo>
                  <a:pt x="9052" y="13651"/>
                </a:lnTo>
                <a:lnTo>
                  <a:pt x="8857" y="13480"/>
                </a:lnTo>
                <a:lnTo>
                  <a:pt x="8638" y="13334"/>
                </a:lnTo>
                <a:lnTo>
                  <a:pt x="8176" y="13067"/>
                </a:lnTo>
                <a:lnTo>
                  <a:pt x="7762" y="12799"/>
                </a:lnTo>
                <a:lnTo>
                  <a:pt x="7568" y="12677"/>
                </a:lnTo>
                <a:lnTo>
                  <a:pt x="7349" y="12604"/>
                </a:lnTo>
                <a:lnTo>
                  <a:pt x="7300" y="12604"/>
                </a:lnTo>
                <a:lnTo>
                  <a:pt x="7276" y="12653"/>
                </a:lnTo>
                <a:lnTo>
                  <a:pt x="7276" y="12775"/>
                </a:lnTo>
                <a:lnTo>
                  <a:pt x="7300" y="12872"/>
                </a:lnTo>
                <a:lnTo>
                  <a:pt x="7373" y="12969"/>
                </a:lnTo>
                <a:lnTo>
                  <a:pt x="7446" y="13042"/>
                </a:lnTo>
                <a:lnTo>
                  <a:pt x="7616" y="13213"/>
                </a:lnTo>
                <a:lnTo>
                  <a:pt x="7787" y="13334"/>
                </a:lnTo>
                <a:lnTo>
                  <a:pt x="8103" y="13553"/>
                </a:lnTo>
                <a:lnTo>
                  <a:pt x="8444" y="13748"/>
                </a:lnTo>
                <a:lnTo>
                  <a:pt x="8346" y="13748"/>
                </a:lnTo>
                <a:lnTo>
                  <a:pt x="7835" y="13772"/>
                </a:lnTo>
                <a:lnTo>
                  <a:pt x="7349" y="13724"/>
                </a:lnTo>
                <a:lnTo>
                  <a:pt x="7373" y="13699"/>
                </a:lnTo>
                <a:lnTo>
                  <a:pt x="7397" y="13651"/>
                </a:lnTo>
                <a:lnTo>
                  <a:pt x="7422" y="13578"/>
                </a:lnTo>
                <a:lnTo>
                  <a:pt x="7397" y="13529"/>
                </a:lnTo>
                <a:lnTo>
                  <a:pt x="7373" y="13456"/>
                </a:lnTo>
                <a:lnTo>
                  <a:pt x="7324" y="13383"/>
                </a:lnTo>
                <a:lnTo>
                  <a:pt x="7203" y="13286"/>
                </a:lnTo>
                <a:lnTo>
                  <a:pt x="6911" y="13091"/>
                </a:lnTo>
                <a:lnTo>
                  <a:pt x="6643" y="12872"/>
                </a:lnTo>
                <a:lnTo>
                  <a:pt x="6521" y="12799"/>
                </a:lnTo>
                <a:lnTo>
                  <a:pt x="6448" y="12750"/>
                </a:lnTo>
                <a:lnTo>
                  <a:pt x="6424" y="12702"/>
                </a:lnTo>
                <a:lnTo>
                  <a:pt x="6424" y="12677"/>
                </a:lnTo>
                <a:lnTo>
                  <a:pt x="6400" y="12677"/>
                </a:lnTo>
                <a:lnTo>
                  <a:pt x="6375" y="12702"/>
                </a:lnTo>
                <a:lnTo>
                  <a:pt x="6351" y="12775"/>
                </a:lnTo>
                <a:lnTo>
                  <a:pt x="6327" y="12823"/>
                </a:lnTo>
                <a:lnTo>
                  <a:pt x="6351" y="12969"/>
                </a:lnTo>
                <a:lnTo>
                  <a:pt x="6400" y="13042"/>
                </a:lnTo>
                <a:lnTo>
                  <a:pt x="6448" y="13140"/>
                </a:lnTo>
                <a:lnTo>
                  <a:pt x="6570" y="13286"/>
                </a:lnTo>
                <a:lnTo>
                  <a:pt x="6716" y="13432"/>
                </a:lnTo>
                <a:lnTo>
                  <a:pt x="6862" y="13553"/>
                </a:lnTo>
                <a:lnTo>
                  <a:pt x="7032" y="13675"/>
                </a:lnTo>
                <a:lnTo>
                  <a:pt x="7032" y="13675"/>
                </a:lnTo>
                <a:lnTo>
                  <a:pt x="6619" y="13578"/>
                </a:lnTo>
                <a:lnTo>
                  <a:pt x="6229" y="13456"/>
                </a:lnTo>
                <a:lnTo>
                  <a:pt x="5864" y="13334"/>
                </a:lnTo>
                <a:lnTo>
                  <a:pt x="5670" y="13286"/>
                </a:lnTo>
                <a:lnTo>
                  <a:pt x="5475" y="13261"/>
                </a:lnTo>
                <a:lnTo>
                  <a:pt x="5280" y="13237"/>
                </a:lnTo>
                <a:lnTo>
                  <a:pt x="5086" y="13261"/>
                </a:lnTo>
                <a:lnTo>
                  <a:pt x="4988" y="13286"/>
                </a:lnTo>
                <a:lnTo>
                  <a:pt x="4915" y="13334"/>
                </a:lnTo>
                <a:lnTo>
                  <a:pt x="4842" y="13407"/>
                </a:lnTo>
                <a:lnTo>
                  <a:pt x="4818" y="13505"/>
                </a:lnTo>
                <a:lnTo>
                  <a:pt x="4672" y="13651"/>
                </a:lnTo>
                <a:lnTo>
                  <a:pt x="4502" y="13797"/>
                </a:lnTo>
                <a:lnTo>
                  <a:pt x="4331" y="13943"/>
                </a:lnTo>
                <a:lnTo>
                  <a:pt x="4161" y="14064"/>
                </a:lnTo>
                <a:lnTo>
                  <a:pt x="3869" y="14259"/>
                </a:lnTo>
                <a:lnTo>
                  <a:pt x="3553" y="14405"/>
                </a:lnTo>
                <a:lnTo>
                  <a:pt x="3212" y="14551"/>
                </a:lnTo>
                <a:lnTo>
                  <a:pt x="2896" y="14648"/>
                </a:lnTo>
                <a:lnTo>
                  <a:pt x="2555" y="14745"/>
                </a:lnTo>
                <a:lnTo>
                  <a:pt x="2190" y="14818"/>
                </a:lnTo>
                <a:lnTo>
                  <a:pt x="1825" y="14867"/>
                </a:lnTo>
                <a:lnTo>
                  <a:pt x="1485" y="14891"/>
                </a:lnTo>
                <a:lnTo>
                  <a:pt x="1314" y="14891"/>
                </a:lnTo>
                <a:lnTo>
                  <a:pt x="1144" y="14867"/>
                </a:lnTo>
                <a:lnTo>
                  <a:pt x="1436" y="14672"/>
                </a:lnTo>
                <a:lnTo>
                  <a:pt x="1728" y="14453"/>
                </a:lnTo>
                <a:lnTo>
                  <a:pt x="1996" y="14210"/>
                </a:lnTo>
                <a:lnTo>
                  <a:pt x="2239" y="13991"/>
                </a:lnTo>
                <a:lnTo>
                  <a:pt x="2604" y="13626"/>
                </a:lnTo>
                <a:lnTo>
                  <a:pt x="2774" y="13432"/>
                </a:lnTo>
                <a:lnTo>
                  <a:pt x="2944" y="13188"/>
                </a:lnTo>
                <a:lnTo>
                  <a:pt x="3066" y="12945"/>
                </a:lnTo>
                <a:lnTo>
                  <a:pt x="3163" y="12702"/>
                </a:lnTo>
                <a:lnTo>
                  <a:pt x="3212" y="12458"/>
                </a:lnTo>
                <a:lnTo>
                  <a:pt x="3212" y="12337"/>
                </a:lnTo>
                <a:lnTo>
                  <a:pt x="3212" y="12215"/>
                </a:lnTo>
                <a:lnTo>
                  <a:pt x="3236" y="12118"/>
                </a:lnTo>
                <a:lnTo>
                  <a:pt x="3212" y="12045"/>
                </a:lnTo>
                <a:lnTo>
                  <a:pt x="3188" y="11972"/>
                </a:lnTo>
                <a:lnTo>
                  <a:pt x="3115" y="11923"/>
                </a:lnTo>
                <a:lnTo>
                  <a:pt x="2920" y="11826"/>
                </a:lnTo>
                <a:lnTo>
                  <a:pt x="2750" y="11704"/>
                </a:lnTo>
                <a:lnTo>
                  <a:pt x="2409" y="11461"/>
                </a:lnTo>
                <a:lnTo>
                  <a:pt x="2117" y="11169"/>
                </a:lnTo>
                <a:lnTo>
                  <a:pt x="1850" y="10852"/>
                </a:lnTo>
                <a:lnTo>
                  <a:pt x="1631" y="10512"/>
                </a:lnTo>
                <a:lnTo>
                  <a:pt x="1412" y="10147"/>
                </a:lnTo>
                <a:lnTo>
                  <a:pt x="1241" y="9757"/>
                </a:lnTo>
                <a:lnTo>
                  <a:pt x="1095" y="9368"/>
                </a:lnTo>
                <a:lnTo>
                  <a:pt x="949" y="8979"/>
                </a:lnTo>
                <a:lnTo>
                  <a:pt x="828" y="8565"/>
                </a:lnTo>
                <a:lnTo>
                  <a:pt x="755" y="8127"/>
                </a:lnTo>
                <a:lnTo>
                  <a:pt x="682" y="7689"/>
                </a:lnTo>
                <a:lnTo>
                  <a:pt x="657" y="7251"/>
                </a:lnTo>
                <a:lnTo>
                  <a:pt x="657" y="6837"/>
                </a:lnTo>
                <a:lnTo>
                  <a:pt x="706" y="6399"/>
                </a:lnTo>
                <a:lnTo>
                  <a:pt x="803" y="5986"/>
                </a:lnTo>
                <a:lnTo>
                  <a:pt x="925" y="5548"/>
                </a:lnTo>
                <a:lnTo>
                  <a:pt x="1120" y="5110"/>
                </a:lnTo>
                <a:lnTo>
                  <a:pt x="1339" y="4696"/>
                </a:lnTo>
                <a:lnTo>
                  <a:pt x="1606" y="4307"/>
                </a:lnTo>
                <a:lnTo>
                  <a:pt x="1898" y="3869"/>
                </a:lnTo>
                <a:lnTo>
                  <a:pt x="2166" y="3431"/>
                </a:lnTo>
                <a:lnTo>
                  <a:pt x="2434" y="3017"/>
                </a:lnTo>
                <a:lnTo>
                  <a:pt x="2604" y="2823"/>
                </a:lnTo>
                <a:lnTo>
                  <a:pt x="2774" y="2628"/>
                </a:lnTo>
                <a:lnTo>
                  <a:pt x="3115" y="2336"/>
                </a:lnTo>
                <a:lnTo>
                  <a:pt x="3431" y="2068"/>
                </a:lnTo>
                <a:lnTo>
                  <a:pt x="3772" y="1825"/>
                </a:lnTo>
                <a:lnTo>
                  <a:pt x="4137" y="1582"/>
                </a:lnTo>
                <a:lnTo>
                  <a:pt x="4502" y="1387"/>
                </a:lnTo>
                <a:lnTo>
                  <a:pt x="4867" y="1192"/>
                </a:lnTo>
                <a:lnTo>
                  <a:pt x="5256" y="1046"/>
                </a:lnTo>
                <a:lnTo>
                  <a:pt x="5670" y="900"/>
                </a:lnTo>
                <a:lnTo>
                  <a:pt x="6083" y="803"/>
                </a:lnTo>
                <a:lnTo>
                  <a:pt x="6497" y="706"/>
                </a:lnTo>
                <a:lnTo>
                  <a:pt x="6935" y="633"/>
                </a:lnTo>
                <a:lnTo>
                  <a:pt x="7373" y="584"/>
                </a:lnTo>
                <a:lnTo>
                  <a:pt x="7811" y="535"/>
                </a:lnTo>
                <a:lnTo>
                  <a:pt x="8249" y="511"/>
                </a:lnTo>
                <a:close/>
                <a:moveTo>
                  <a:pt x="8444" y="0"/>
                </a:moveTo>
                <a:lnTo>
                  <a:pt x="7641" y="24"/>
                </a:lnTo>
                <a:lnTo>
                  <a:pt x="6838" y="122"/>
                </a:lnTo>
                <a:lnTo>
                  <a:pt x="6351" y="195"/>
                </a:lnTo>
                <a:lnTo>
                  <a:pt x="5889" y="292"/>
                </a:lnTo>
                <a:lnTo>
                  <a:pt x="5426" y="414"/>
                </a:lnTo>
                <a:lnTo>
                  <a:pt x="4964" y="560"/>
                </a:lnTo>
                <a:lnTo>
                  <a:pt x="4502" y="730"/>
                </a:lnTo>
                <a:lnTo>
                  <a:pt x="4088" y="949"/>
                </a:lnTo>
                <a:lnTo>
                  <a:pt x="3674" y="1217"/>
                </a:lnTo>
                <a:lnTo>
                  <a:pt x="3285" y="1509"/>
                </a:lnTo>
                <a:lnTo>
                  <a:pt x="2823" y="1922"/>
                </a:lnTo>
                <a:lnTo>
                  <a:pt x="2385" y="2312"/>
                </a:lnTo>
                <a:lnTo>
                  <a:pt x="2166" y="2531"/>
                </a:lnTo>
                <a:lnTo>
                  <a:pt x="1947" y="2725"/>
                </a:lnTo>
                <a:lnTo>
                  <a:pt x="1752" y="2969"/>
                </a:lnTo>
                <a:lnTo>
                  <a:pt x="1582" y="3212"/>
                </a:lnTo>
                <a:lnTo>
                  <a:pt x="1266" y="3723"/>
                </a:lnTo>
                <a:lnTo>
                  <a:pt x="974" y="4283"/>
                </a:lnTo>
                <a:lnTo>
                  <a:pt x="682" y="4842"/>
                </a:lnTo>
                <a:lnTo>
                  <a:pt x="438" y="5402"/>
                </a:lnTo>
                <a:lnTo>
                  <a:pt x="341" y="5645"/>
                </a:lnTo>
                <a:lnTo>
                  <a:pt x="268" y="5889"/>
                </a:lnTo>
                <a:lnTo>
                  <a:pt x="195" y="6132"/>
                </a:lnTo>
                <a:lnTo>
                  <a:pt x="146" y="6375"/>
                </a:lnTo>
                <a:lnTo>
                  <a:pt x="122" y="6886"/>
                </a:lnTo>
                <a:lnTo>
                  <a:pt x="122" y="7397"/>
                </a:lnTo>
                <a:lnTo>
                  <a:pt x="171" y="7908"/>
                </a:lnTo>
                <a:lnTo>
                  <a:pt x="268" y="8419"/>
                </a:lnTo>
                <a:lnTo>
                  <a:pt x="390" y="8906"/>
                </a:lnTo>
                <a:lnTo>
                  <a:pt x="536" y="9392"/>
                </a:lnTo>
                <a:lnTo>
                  <a:pt x="682" y="9830"/>
                </a:lnTo>
                <a:lnTo>
                  <a:pt x="876" y="10244"/>
                </a:lnTo>
                <a:lnTo>
                  <a:pt x="1095" y="10658"/>
                </a:lnTo>
                <a:lnTo>
                  <a:pt x="1339" y="11047"/>
                </a:lnTo>
                <a:lnTo>
                  <a:pt x="1631" y="11412"/>
                </a:lnTo>
                <a:lnTo>
                  <a:pt x="1947" y="11728"/>
                </a:lnTo>
                <a:lnTo>
                  <a:pt x="2117" y="11874"/>
                </a:lnTo>
                <a:lnTo>
                  <a:pt x="2312" y="12020"/>
                </a:lnTo>
                <a:lnTo>
                  <a:pt x="2507" y="12142"/>
                </a:lnTo>
                <a:lnTo>
                  <a:pt x="2701" y="12239"/>
                </a:lnTo>
                <a:lnTo>
                  <a:pt x="2677" y="12458"/>
                </a:lnTo>
                <a:lnTo>
                  <a:pt x="2604" y="12653"/>
                </a:lnTo>
                <a:lnTo>
                  <a:pt x="2482" y="12848"/>
                </a:lnTo>
                <a:lnTo>
                  <a:pt x="2361" y="13042"/>
                </a:lnTo>
                <a:lnTo>
                  <a:pt x="2215" y="13213"/>
                </a:lnTo>
                <a:lnTo>
                  <a:pt x="2069" y="13359"/>
                </a:lnTo>
                <a:lnTo>
                  <a:pt x="1752" y="13675"/>
                </a:lnTo>
                <a:lnTo>
                  <a:pt x="1412" y="13967"/>
                </a:lnTo>
                <a:lnTo>
                  <a:pt x="1047" y="14259"/>
                </a:lnTo>
                <a:lnTo>
                  <a:pt x="828" y="14381"/>
                </a:lnTo>
                <a:lnTo>
                  <a:pt x="633" y="14478"/>
                </a:lnTo>
                <a:lnTo>
                  <a:pt x="414" y="14575"/>
                </a:lnTo>
                <a:lnTo>
                  <a:pt x="195" y="14648"/>
                </a:lnTo>
                <a:lnTo>
                  <a:pt x="98" y="14697"/>
                </a:lnTo>
                <a:lnTo>
                  <a:pt x="25" y="14794"/>
                </a:lnTo>
                <a:lnTo>
                  <a:pt x="0" y="14891"/>
                </a:lnTo>
                <a:lnTo>
                  <a:pt x="25" y="14989"/>
                </a:lnTo>
                <a:lnTo>
                  <a:pt x="49" y="15086"/>
                </a:lnTo>
                <a:lnTo>
                  <a:pt x="146" y="15159"/>
                </a:lnTo>
                <a:lnTo>
                  <a:pt x="244" y="15208"/>
                </a:lnTo>
                <a:lnTo>
                  <a:pt x="365" y="15208"/>
                </a:lnTo>
                <a:lnTo>
                  <a:pt x="414" y="15183"/>
                </a:lnTo>
                <a:lnTo>
                  <a:pt x="560" y="15256"/>
                </a:lnTo>
                <a:lnTo>
                  <a:pt x="682" y="15305"/>
                </a:lnTo>
                <a:lnTo>
                  <a:pt x="998" y="15378"/>
                </a:lnTo>
                <a:lnTo>
                  <a:pt x="1314" y="15402"/>
                </a:lnTo>
                <a:lnTo>
                  <a:pt x="1679" y="15402"/>
                </a:lnTo>
                <a:lnTo>
                  <a:pt x="2020" y="15354"/>
                </a:lnTo>
                <a:lnTo>
                  <a:pt x="2336" y="15305"/>
                </a:lnTo>
                <a:lnTo>
                  <a:pt x="2896" y="15183"/>
                </a:lnTo>
                <a:lnTo>
                  <a:pt x="3261" y="15062"/>
                </a:lnTo>
                <a:lnTo>
                  <a:pt x="3626" y="14916"/>
                </a:lnTo>
                <a:lnTo>
                  <a:pt x="3991" y="14770"/>
                </a:lnTo>
                <a:lnTo>
                  <a:pt x="4331" y="14575"/>
                </a:lnTo>
                <a:lnTo>
                  <a:pt x="4575" y="14429"/>
                </a:lnTo>
                <a:lnTo>
                  <a:pt x="4818" y="14259"/>
                </a:lnTo>
                <a:lnTo>
                  <a:pt x="5037" y="14040"/>
                </a:lnTo>
                <a:lnTo>
                  <a:pt x="5134" y="13918"/>
                </a:lnTo>
                <a:lnTo>
                  <a:pt x="5207" y="13797"/>
                </a:lnTo>
                <a:lnTo>
                  <a:pt x="5426" y="13821"/>
                </a:lnTo>
                <a:lnTo>
                  <a:pt x="5645" y="13845"/>
                </a:lnTo>
                <a:lnTo>
                  <a:pt x="6059" y="13967"/>
                </a:lnTo>
                <a:lnTo>
                  <a:pt x="6497" y="14113"/>
                </a:lnTo>
                <a:lnTo>
                  <a:pt x="6692" y="14186"/>
                </a:lnTo>
                <a:lnTo>
                  <a:pt x="6911" y="14235"/>
                </a:lnTo>
                <a:lnTo>
                  <a:pt x="7178" y="14283"/>
                </a:lnTo>
                <a:lnTo>
                  <a:pt x="7446" y="14308"/>
                </a:lnTo>
                <a:lnTo>
                  <a:pt x="7981" y="14332"/>
                </a:lnTo>
                <a:lnTo>
                  <a:pt x="8517" y="14308"/>
                </a:lnTo>
                <a:lnTo>
                  <a:pt x="9052" y="14259"/>
                </a:lnTo>
                <a:lnTo>
                  <a:pt x="9490" y="14210"/>
                </a:lnTo>
                <a:lnTo>
                  <a:pt x="9952" y="14137"/>
                </a:lnTo>
                <a:lnTo>
                  <a:pt x="10390" y="14040"/>
                </a:lnTo>
                <a:lnTo>
                  <a:pt x="10828" y="13918"/>
                </a:lnTo>
                <a:lnTo>
                  <a:pt x="11266" y="13797"/>
                </a:lnTo>
                <a:lnTo>
                  <a:pt x="11680" y="13651"/>
                </a:lnTo>
                <a:lnTo>
                  <a:pt x="12093" y="13480"/>
                </a:lnTo>
                <a:lnTo>
                  <a:pt x="12507" y="13286"/>
                </a:lnTo>
                <a:lnTo>
                  <a:pt x="12921" y="13067"/>
                </a:lnTo>
                <a:lnTo>
                  <a:pt x="13310" y="12823"/>
                </a:lnTo>
                <a:lnTo>
                  <a:pt x="13699" y="12556"/>
                </a:lnTo>
                <a:lnTo>
                  <a:pt x="14089" y="12264"/>
                </a:lnTo>
                <a:lnTo>
                  <a:pt x="14429" y="11947"/>
                </a:lnTo>
                <a:lnTo>
                  <a:pt x="14770" y="11607"/>
                </a:lnTo>
                <a:lnTo>
                  <a:pt x="15111" y="11266"/>
                </a:lnTo>
                <a:lnTo>
                  <a:pt x="15403" y="10901"/>
                </a:lnTo>
                <a:lnTo>
                  <a:pt x="15670" y="10512"/>
                </a:lnTo>
                <a:lnTo>
                  <a:pt x="15914" y="10098"/>
                </a:lnTo>
                <a:lnTo>
                  <a:pt x="16133" y="9684"/>
                </a:lnTo>
                <a:lnTo>
                  <a:pt x="16327" y="9246"/>
                </a:lnTo>
                <a:lnTo>
                  <a:pt x="16473" y="8808"/>
                </a:lnTo>
                <a:lnTo>
                  <a:pt x="16595" y="8346"/>
                </a:lnTo>
                <a:lnTo>
                  <a:pt x="16668" y="7884"/>
                </a:lnTo>
                <a:lnTo>
                  <a:pt x="16717" y="7421"/>
                </a:lnTo>
                <a:lnTo>
                  <a:pt x="16717" y="7178"/>
                </a:lnTo>
                <a:lnTo>
                  <a:pt x="16692" y="6959"/>
                </a:lnTo>
                <a:lnTo>
                  <a:pt x="16595" y="6497"/>
                </a:lnTo>
                <a:lnTo>
                  <a:pt x="16473" y="6035"/>
                </a:lnTo>
                <a:lnTo>
                  <a:pt x="16352" y="5597"/>
                </a:lnTo>
                <a:lnTo>
                  <a:pt x="16206" y="5134"/>
                </a:lnTo>
                <a:lnTo>
                  <a:pt x="16084" y="4672"/>
                </a:lnTo>
                <a:lnTo>
                  <a:pt x="15962" y="4210"/>
                </a:lnTo>
                <a:lnTo>
                  <a:pt x="15792" y="3772"/>
                </a:lnTo>
                <a:lnTo>
                  <a:pt x="15597" y="3358"/>
                </a:lnTo>
                <a:lnTo>
                  <a:pt x="15354" y="2993"/>
                </a:lnTo>
                <a:lnTo>
                  <a:pt x="15062" y="2652"/>
                </a:lnTo>
                <a:lnTo>
                  <a:pt x="14770" y="2336"/>
                </a:lnTo>
                <a:lnTo>
                  <a:pt x="14429" y="2044"/>
                </a:lnTo>
                <a:lnTo>
                  <a:pt x="14089" y="1776"/>
                </a:lnTo>
                <a:lnTo>
                  <a:pt x="13724" y="1509"/>
                </a:lnTo>
                <a:lnTo>
                  <a:pt x="13334" y="1265"/>
                </a:lnTo>
                <a:lnTo>
                  <a:pt x="12969" y="1046"/>
                </a:lnTo>
                <a:lnTo>
                  <a:pt x="12580" y="827"/>
                </a:lnTo>
                <a:lnTo>
                  <a:pt x="12166" y="633"/>
                </a:lnTo>
                <a:lnTo>
                  <a:pt x="11777" y="487"/>
                </a:lnTo>
                <a:lnTo>
                  <a:pt x="11363" y="341"/>
                </a:lnTo>
                <a:lnTo>
                  <a:pt x="10950" y="219"/>
                </a:lnTo>
                <a:lnTo>
                  <a:pt x="10512" y="146"/>
                </a:lnTo>
                <a:lnTo>
                  <a:pt x="10074" y="73"/>
                </a:lnTo>
                <a:lnTo>
                  <a:pt x="9271" y="0"/>
                </a:lnTo>
                <a:close/>
              </a:path>
            </a:pathLst>
          </a:custGeom>
          <a:solidFill>
            <a:srgbClr val="2A95B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solidFill>
                <a:srgbClr val="2A95B7"/>
              </a:solidFill>
            </a:endParaRPr>
          </a:p>
        </p:txBody>
      </p:sp>
      <p:pic>
        <p:nvPicPr>
          <p:cNvPr id="19460" name="Picture 4"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782" y="2082804"/>
            <a:ext cx="2682387" cy="4136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14749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6" descr="https://scontent.fuio5-1.fna.fbcdn.net/v/t1.15752-9/48390633_466066107252988_6302085215128911872_n.png?_nc_cat=107&amp;_nc_oc=AQlW9TvN4WgkET4DuGNT3w648tYFVFRCwv4AtyHLLr9Lj9pwdxFbNmV_QQM1P3CB8cI&amp;_nc_ht=scontent.fuio5-1.fna&amp;oh=8060731d8d92261c3276846811db3aa0&amp;oe=5D8159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79;p16"/>
          <p:cNvSpPr txBox="1">
            <a:spLocks/>
          </p:cNvSpPr>
          <p:nvPr/>
        </p:nvSpPr>
        <p:spPr>
          <a:xfrm>
            <a:off x="3226613" y="2603369"/>
            <a:ext cx="5146595" cy="1002782"/>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buFont typeface="Arial" panose="020B0604020202020204" pitchFamily="34" charset="0"/>
              <a:buNone/>
            </a:pPr>
            <a:r>
              <a:rPr lang="es-EC" sz="4400" b="1" dirty="0" smtClean="0">
                <a:effectLst>
                  <a:outerShdw blurRad="38100" dist="38100" dir="2700000" algn="tl">
                    <a:srgbClr val="000000">
                      <a:alpha val="43137"/>
                    </a:srgbClr>
                  </a:outerShdw>
                </a:effectLst>
              </a:rPr>
              <a:t>MARCO TEÓRICO</a:t>
            </a:r>
            <a:endParaRPr lang="es-EC" sz="4400" b="1" dirty="0">
              <a:effectLst>
                <a:outerShdw blurRad="38100" dist="38100" dir="2700000" algn="tl">
                  <a:srgbClr val="000000">
                    <a:alpha val="43137"/>
                  </a:srgbClr>
                </a:outerShdw>
              </a:effectLst>
            </a:endParaRPr>
          </a:p>
        </p:txBody>
      </p:sp>
      <p:pic>
        <p:nvPicPr>
          <p:cNvPr id="3074" name="Picture 2" descr="Resultado de imagen para tda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5371" y="4069724"/>
            <a:ext cx="4893972" cy="24632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Imagen relacionada"/>
          <p:cNvPicPr>
            <a:picLocks noChangeAspect="1" noChangeArrowheads="1"/>
          </p:cNvPicPr>
          <p:nvPr/>
        </p:nvPicPr>
        <p:blipFill rotWithShape="1">
          <a:blip r:embed="rId4">
            <a:extLst>
              <a:ext uri="{28A0092B-C50C-407E-A947-70E740481C1C}">
                <a14:useLocalDpi xmlns:a14="http://schemas.microsoft.com/office/drawing/2010/main" val="0"/>
              </a:ext>
            </a:extLst>
          </a:blip>
          <a:srcRect l="2835" r="8859" b="12128"/>
          <a:stretch/>
        </p:blipFill>
        <p:spPr bwMode="auto">
          <a:xfrm>
            <a:off x="334849" y="480189"/>
            <a:ext cx="3979573" cy="18837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8" name="Picture 6" descr="Resultado de imagen para desarrollo integr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06" y="3831464"/>
            <a:ext cx="3231568" cy="28378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ectángulo redondeado 5"/>
          <p:cNvSpPr/>
          <p:nvPr/>
        </p:nvSpPr>
        <p:spPr>
          <a:xfrm>
            <a:off x="1758939" y="4842456"/>
            <a:ext cx="1035776" cy="768559"/>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100" b="1" dirty="0" smtClean="0">
                <a:solidFill>
                  <a:schemeClr val="tx1"/>
                </a:solidFill>
                <a:effectLst>
                  <a:outerShdw blurRad="38100" dist="38100" dir="2700000" algn="tl">
                    <a:srgbClr val="000000">
                      <a:alpha val="43137"/>
                    </a:srgbClr>
                  </a:outerShdw>
                </a:effectLst>
              </a:rPr>
              <a:t>DESARROLLO INTEGRAL</a:t>
            </a:r>
            <a:endParaRPr lang="es-EC" sz="1100" b="1" dirty="0">
              <a:solidFill>
                <a:schemeClr val="tx1"/>
              </a:solidFill>
              <a:effectLst>
                <a:outerShdw blurRad="38100" dist="38100" dir="2700000" algn="tl">
                  <a:srgbClr val="000000">
                    <a:alpha val="43137"/>
                  </a:srgbClr>
                </a:outerShdw>
              </a:effectLst>
            </a:endParaRPr>
          </a:p>
        </p:txBody>
      </p:sp>
      <p:pic>
        <p:nvPicPr>
          <p:cNvPr id="7" name="Imagen 6" descr="Recorte de pantal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4785" y="161124"/>
            <a:ext cx="3972479" cy="2943636"/>
          </a:xfrm>
          <a:prstGeom prst="rect">
            <a:avLst/>
          </a:prstGeom>
          <a:ln>
            <a:noFill/>
          </a:ln>
          <a:effectLst>
            <a:softEdge rad="112500"/>
          </a:effectLst>
        </p:spPr>
      </p:pic>
      <p:sp>
        <p:nvSpPr>
          <p:cNvPr id="8" name="Flecha curvada hacia arriba 7"/>
          <p:cNvSpPr/>
          <p:nvPr/>
        </p:nvSpPr>
        <p:spPr>
          <a:xfrm rot="18404683">
            <a:off x="3916183" y="3878571"/>
            <a:ext cx="1973762" cy="790818"/>
          </a:xfrm>
          <a:prstGeom prst="curvedUpArrow">
            <a:avLst/>
          </a:prstGeom>
          <a:solidFill>
            <a:schemeClr val="accent4"/>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chemeClr val="tx1"/>
              </a:solidFill>
            </a:endParaRPr>
          </a:p>
        </p:txBody>
      </p:sp>
      <p:sp>
        <p:nvSpPr>
          <p:cNvPr id="12" name="Flecha curvada hacia arriba 11"/>
          <p:cNvSpPr/>
          <p:nvPr/>
        </p:nvSpPr>
        <p:spPr>
          <a:xfrm rot="8470256">
            <a:off x="5829752" y="1416170"/>
            <a:ext cx="1973762" cy="790818"/>
          </a:xfrm>
          <a:prstGeom prst="curvedUpArrow">
            <a:avLst/>
          </a:prstGeom>
          <a:solidFill>
            <a:schemeClr val="accent4"/>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chemeClr val="tx1"/>
              </a:solidFill>
            </a:endParaRPr>
          </a:p>
        </p:txBody>
      </p:sp>
    </p:spTree>
    <p:extLst>
      <p:ext uri="{BB962C8B-B14F-4D97-AF65-F5344CB8AC3E}">
        <p14:creationId xmlns:p14="http://schemas.microsoft.com/office/powerpoint/2010/main" val="288235043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4359</TotalTime>
  <Words>1648</Words>
  <Application>Microsoft Office PowerPoint</Application>
  <PresentationFormat>Panorámica</PresentationFormat>
  <Paragraphs>330</Paragraphs>
  <Slides>50</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50</vt:i4>
      </vt:variant>
    </vt:vector>
  </HeadingPairs>
  <TitlesOfParts>
    <vt:vector size="56" baseType="lpstr">
      <vt:lpstr>Arial</vt:lpstr>
      <vt:lpstr>Arial Narrow</vt:lpstr>
      <vt:lpstr>Calibri</vt:lpstr>
      <vt:lpstr>Calibri Light</vt:lpstr>
      <vt:lpstr>Times New Roman</vt:lpstr>
      <vt:lpstr>Tema de Office</vt:lpstr>
      <vt:lpstr>     DEPARTAMENTO DE CIENCIAS HUMANAS   CARRERA DE LICENCIATURA EN EDUCACIÓN INFANTIL   TRABAJO DE TITULACIÓN, PREVIO A LA OBTENCIÓN DEL TÍTULO DE LICENCIADA EN EDUCACIÓN INFANTIL   TEMA: “Estrategias metodológicas desde la pedagogía para docentes del nivel de                                                                           Preparatoria aplicadas al Trastorno de Déficit de Atención e Hiperactividad,                                                                              en la Unidad Educativa del Milenio Dr. Telmo Hidalgo Díaz                                                                                                 en el período académico 2018-2019 ”   AUTORAS: MOLINA TIPAN EVELYN MIREYA UNAUCHO CURAY DIANA ELISABETH   DIRECTORA: MSC. CARVAJAL FLORES VÉRONICA ALEXANDRA   SANGOLQUÍ   2019 </vt:lpstr>
      <vt:lpstr>ÍNDICE </vt:lpstr>
      <vt:lpstr>PROBLEMA </vt:lpstr>
      <vt:lpstr>CONTEXTO EDUCATIVO</vt:lpstr>
      <vt:lpstr>Presentación de PowerPoint</vt:lpstr>
      <vt:lpstr>JUSTIFICACIÓN </vt:lpstr>
      <vt:lpstr>OBJETIVOS </vt:lpstr>
      <vt:lpstr>OBJETIVOS ESPECÍFICOS </vt:lpstr>
      <vt:lpstr>Presentación de PowerPoint</vt:lpstr>
      <vt:lpstr>TEORÍA BIOECOLÓGICA DE BRONFENBRENNER</vt:lpstr>
      <vt:lpstr>TEORÍA BIOECOLÓGICA DE BRONFENBRENNER. </vt:lpstr>
      <vt:lpstr>Presentación de PowerPoint</vt:lpstr>
      <vt:lpstr>Presentación de PowerPoint</vt:lpstr>
      <vt:lpstr>TRASTORNO DE DÉFICIT DE ATENCIÓN E HIPERACTIVIDAD</vt:lpstr>
      <vt:lpstr>Presentación de PowerPoint</vt:lpstr>
      <vt:lpstr>Presentación de PowerPoint</vt:lpstr>
      <vt:lpstr>RUTA DE REMISIÓN DE LOS CASOS</vt:lpstr>
      <vt:lpstr>Presentación de PowerPoint</vt:lpstr>
      <vt:lpstr>METODOLOGÍA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CONCLUSIONES</vt:lpstr>
      <vt:lpstr>RECOMENDACIONES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PC1</dc:creator>
  <cp:lastModifiedBy>Diana Unaucho</cp:lastModifiedBy>
  <cp:revision>150</cp:revision>
  <dcterms:created xsi:type="dcterms:W3CDTF">2019-06-30T17:54:06Z</dcterms:created>
  <dcterms:modified xsi:type="dcterms:W3CDTF">2019-07-16T00:26:06Z</dcterms:modified>
</cp:coreProperties>
</file>