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73" r:id="rId6"/>
    <p:sldId id="274" r:id="rId7"/>
    <p:sldId id="269" r:id="rId8"/>
    <p:sldId id="275" r:id="rId9"/>
    <p:sldId id="278" r:id="rId10"/>
    <p:sldId id="267" r:id="rId11"/>
    <p:sldId id="277" r:id="rId12"/>
    <p:sldId id="279" r:id="rId13"/>
    <p:sldId id="280" r:id="rId14"/>
    <p:sldId id="270" r:id="rId15"/>
    <p:sldId id="282" r:id="rId16"/>
    <p:sldId id="283" r:id="rId17"/>
    <p:sldId id="284" r:id="rId18"/>
    <p:sldId id="285" r:id="rId19"/>
    <p:sldId id="286" r:id="rId20"/>
    <p:sldId id="287" r:id="rId21"/>
    <p:sldId id="288" r:id="rId22"/>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706" autoAdjust="0"/>
  </p:normalViewPr>
  <p:slideViewPr>
    <p:cSldViewPr showGuides="1">
      <p:cViewPr varScale="1">
        <p:scale>
          <a:sx n="73" d="100"/>
          <a:sy n="73" d="100"/>
        </p:scale>
        <p:origin x="600" y="72"/>
      </p:cViewPr>
      <p:guideLst>
        <p:guide orient="horz" pos="2160"/>
        <p:guide pos="3839"/>
      </p:guideLst>
    </p:cSldViewPr>
  </p:slideViewPr>
  <p:notesTextViewPr>
    <p:cViewPr>
      <p:scale>
        <a:sx n="1" d="1"/>
        <a:sy n="1" d="1"/>
      </p:scale>
      <p:origin x="0" y="0"/>
    </p:cViewPr>
  </p:notesTextViewPr>
  <p:notesViewPr>
    <p:cSldViewPr showGuides="1">
      <p:cViewPr varScale="1">
        <p:scale>
          <a:sx n="46" d="100"/>
          <a:sy n="46" d="100"/>
        </p:scale>
        <p:origin x="66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54B34-6F3C-4DD8-8FED-8312F7617EAD}" type="doc">
      <dgm:prSet loTypeId="urn:microsoft.com/office/officeart/2005/8/layout/hierarchy4" loCatId="list" qsTypeId="urn:microsoft.com/office/officeart/2005/8/quickstyle/3d1" qsCatId="3D" csTypeId="urn:microsoft.com/office/officeart/2005/8/colors/accent1_4" csCatId="accent1" phldr="1"/>
      <dgm:spPr/>
      <dgm:t>
        <a:bodyPr/>
        <a:lstStyle/>
        <a:p>
          <a:endParaRPr lang="es-ES"/>
        </a:p>
      </dgm:t>
    </dgm:pt>
    <dgm:pt modelId="{826F1868-FFD3-4188-B4AC-5566A7765791}">
      <dgm:prSet phldrT="[Texto]"/>
      <dgm:spPr/>
      <dgm:t>
        <a:bodyPr/>
        <a:lstStyle/>
        <a:p>
          <a:r>
            <a:rPr lang="es-ES" dirty="0" smtClean="0">
              <a:solidFill>
                <a:schemeClr val="tx1"/>
              </a:solidFill>
            </a:rPr>
            <a:t>ZONAS ESPECIALES DE DESARROLLO ECONÓMICO (ZEDES)</a:t>
          </a:r>
          <a:endParaRPr lang="es-ES" dirty="0">
            <a:solidFill>
              <a:schemeClr val="tx1"/>
            </a:solidFill>
          </a:endParaRPr>
        </a:p>
      </dgm:t>
    </dgm:pt>
    <dgm:pt modelId="{1EC5CF8D-A389-4A06-B0C4-AD6AF32F77E6}" type="parTrans" cxnId="{93B0CCE6-7739-4CD6-B3F2-3363F723F742}">
      <dgm:prSet/>
      <dgm:spPr/>
      <dgm:t>
        <a:bodyPr/>
        <a:lstStyle/>
        <a:p>
          <a:endParaRPr lang="es-ES">
            <a:solidFill>
              <a:schemeClr val="tx1"/>
            </a:solidFill>
          </a:endParaRPr>
        </a:p>
      </dgm:t>
    </dgm:pt>
    <dgm:pt modelId="{A56B4BCD-83FA-4602-A175-41069ADCDFF8}" type="sibTrans" cxnId="{93B0CCE6-7739-4CD6-B3F2-3363F723F742}">
      <dgm:prSet/>
      <dgm:spPr/>
      <dgm:t>
        <a:bodyPr/>
        <a:lstStyle/>
        <a:p>
          <a:endParaRPr lang="es-ES">
            <a:solidFill>
              <a:schemeClr val="tx1"/>
            </a:solidFill>
          </a:endParaRPr>
        </a:p>
      </dgm:t>
    </dgm:pt>
    <dgm:pt modelId="{6B95C3CC-4842-443D-83DA-88474DD269D4}">
      <dgm:prSet phldrT="[Texto]" custT="1"/>
      <dgm:spPr/>
      <dgm:t>
        <a:bodyPr/>
        <a:lstStyle/>
        <a:p>
          <a:r>
            <a:rPr lang="es-ES" sz="2000" dirty="0" smtClean="0">
              <a:solidFill>
                <a:schemeClr val="tx1"/>
              </a:solidFill>
            </a:rPr>
            <a:t>Plan del Buen Vivir 2010-2018: Matriz Productiva</a:t>
          </a:r>
        </a:p>
        <a:p>
          <a:r>
            <a:rPr lang="es-ES" sz="2000" dirty="0" smtClean="0">
              <a:solidFill>
                <a:schemeClr val="tx1"/>
              </a:solidFill>
            </a:rPr>
            <a:t>Plan Nacional de Desarrollo </a:t>
          </a:r>
          <a:endParaRPr lang="es-ES" sz="2000" dirty="0">
            <a:solidFill>
              <a:schemeClr val="tx1"/>
            </a:solidFill>
          </a:endParaRPr>
        </a:p>
      </dgm:t>
    </dgm:pt>
    <dgm:pt modelId="{6AC39130-9D49-4E9A-90E1-EB2548DB26CF}" type="parTrans" cxnId="{4E724270-C047-432C-98E9-59152AC9E9FB}">
      <dgm:prSet/>
      <dgm:spPr/>
      <dgm:t>
        <a:bodyPr/>
        <a:lstStyle/>
        <a:p>
          <a:endParaRPr lang="es-ES">
            <a:solidFill>
              <a:schemeClr val="tx1"/>
            </a:solidFill>
          </a:endParaRPr>
        </a:p>
      </dgm:t>
    </dgm:pt>
    <dgm:pt modelId="{6C4598E9-7E07-4AD0-B325-178BB53EB05F}" type="sibTrans" cxnId="{4E724270-C047-432C-98E9-59152AC9E9FB}">
      <dgm:prSet/>
      <dgm:spPr/>
      <dgm:t>
        <a:bodyPr/>
        <a:lstStyle/>
        <a:p>
          <a:endParaRPr lang="es-ES">
            <a:solidFill>
              <a:schemeClr val="tx1"/>
            </a:solidFill>
          </a:endParaRPr>
        </a:p>
      </dgm:t>
    </dgm:pt>
    <dgm:pt modelId="{CB6A4B20-3063-44D8-A068-B95ECD58E434}">
      <dgm:prSet phldrT="[Texto]"/>
      <dgm:spPr/>
      <dgm:t>
        <a:bodyPr/>
        <a:lstStyle/>
        <a:p>
          <a:r>
            <a:rPr lang="es-ES" dirty="0" smtClean="0">
              <a:solidFill>
                <a:schemeClr val="tx1"/>
              </a:solidFill>
            </a:rPr>
            <a:t>Asentamiento de nuevas inversiones</a:t>
          </a:r>
          <a:endParaRPr lang="es-ES" dirty="0">
            <a:solidFill>
              <a:schemeClr val="tx1"/>
            </a:solidFill>
          </a:endParaRPr>
        </a:p>
      </dgm:t>
    </dgm:pt>
    <dgm:pt modelId="{D418A57B-D4F4-4A26-97E2-3B93D7E6FFDE}" type="parTrans" cxnId="{675CD61D-AB8B-4C3B-AB1D-19BA84B6BBF6}">
      <dgm:prSet/>
      <dgm:spPr/>
      <dgm:t>
        <a:bodyPr/>
        <a:lstStyle/>
        <a:p>
          <a:endParaRPr lang="es-ES">
            <a:solidFill>
              <a:schemeClr val="tx1"/>
            </a:solidFill>
          </a:endParaRPr>
        </a:p>
      </dgm:t>
    </dgm:pt>
    <dgm:pt modelId="{B9B8CB77-346D-4909-B73A-91BA05BEAA74}" type="sibTrans" cxnId="{675CD61D-AB8B-4C3B-AB1D-19BA84B6BBF6}">
      <dgm:prSet/>
      <dgm:spPr/>
      <dgm:t>
        <a:bodyPr/>
        <a:lstStyle/>
        <a:p>
          <a:endParaRPr lang="es-ES">
            <a:solidFill>
              <a:schemeClr val="tx1"/>
            </a:solidFill>
          </a:endParaRPr>
        </a:p>
      </dgm:t>
    </dgm:pt>
    <dgm:pt modelId="{459B6A27-A337-4027-8B2C-6B11A76710A4}">
      <dgm:prSet phldrT="[Texto]"/>
      <dgm:spPr/>
      <dgm:t>
        <a:bodyPr/>
        <a:lstStyle/>
        <a:p>
          <a:r>
            <a:rPr lang="es-ES" dirty="0" smtClean="0">
              <a:solidFill>
                <a:schemeClr val="tx1"/>
              </a:solidFill>
            </a:rPr>
            <a:t>Generación de empleos</a:t>
          </a:r>
          <a:endParaRPr lang="es-ES" dirty="0">
            <a:solidFill>
              <a:schemeClr val="tx1"/>
            </a:solidFill>
          </a:endParaRPr>
        </a:p>
      </dgm:t>
    </dgm:pt>
    <dgm:pt modelId="{AC812F21-98B5-4D1F-BD5F-E5C4956D7E88}" type="parTrans" cxnId="{E4DFBA4C-C128-4B4F-8193-909AA6B29CC2}">
      <dgm:prSet/>
      <dgm:spPr/>
      <dgm:t>
        <a:bodyPr/>
        <a:lstStyle/>
        <a:p>
          <a:endParaRPr lang="es-ES">
            <a:solidFill>
              <a:schemeClr val="tx1"/>
            </a:solidFill>
          </a:endParaRPr>
        </a:p>
      </dgm:t>
    </dgm:pt>
    <dgm:pt modelId="{1C3E4E17-A92F-4A74-9A4C-6CE84C96B6CD}" type="sibTrans" cxnId="{E4DFBA4C-C128-4B4F-8193-909AA6B29CC2}">
      <dgm:prSet/>
      <dgm:spPr/>
      <dgm:t>
        <a:bodyPr/>
        <a:lstStyle/>
        <a:p>
          <a:endParaRPr lang="es-ES">
            <a:solidFill>
              <a:schemeClr val="tx1"/>
            </a:solidFill>
          </a:endParaRPr>
        </a:p>
      </dgm:t>
    </dgm:pt>
    <dgm:pt modelId="{5B4C3A79-2E82-4967-8553-18CE0F7BD0FC}">
      <dgm:prSet phldrT="[Texto]"/>
      <dgm:spPr/>
      <dgm:t>
        <a:bodyPr/>
        <a:lstStyle/>
        <a:p>
          <a:r>
            <a:rPr lang="es-ES" dirty="0" smtClean="0">
              <a:solidFill>
                <a:schemeClr val="tx1"/>
              </a:solidFill>
            </a:rPr>
            <a:t>Inhabilitando las Zonas Francas</a:t>
          </a:r>
        </a:p>
        <a:p>
          <a:r>
            <a:rPr lang="es-ES" dirty="0" smtClean="0">
              <a:solidFill>
                <a:schemeClr val="tx1"/>
              </a:solidFill>
            </a:rPr>
            <a:t>(29 de Dic. 2010)</a:t>
          </a:r>
          <a:endParaRPr lang="es-ES" dirty="0">
            <a:solidFill>
              <a:schemeClr val="tx1"/>
            </a:solidFill>
          </a:endParaRPr>
        </a:p>
      </dgm:t>
    </dgm:pt>
    <dgm:pt modelId="{3DBF0F93-5E6D-4905-A286-E4BFB3AC6CC0}" type="parTrans" cxnId="{D2B24D5D-6287-44D5-8BD4-05977302256E}">
      <dgm:prSet/>
      <dgm:spPr/>
      <dgm:t>
        <a:bodyPr/>
        <a:lstStyle/>
        <a:p>
          <a:endParaRPr lang="es-ES">
            <a:solidFill>
              <a:schemeClr val="tx1"/>
            </a:solidFill>
          </a:endParaRPr>
        </a:p>
      </dgm:t>
    </dgm:pt>
    <dgm:pt modelId="{F843137C-F638-4281-ABE6-43D4F83AB2A2}" type="sibTrans" cxnId="{D2B24D5D-6287-44D5-8BD4-05977302256E}">
      <dgm:prSet/>
      <dgm:spPr/>
      <dgm:t>
        <a:bodyPr/>
        <a:lstStyle/>
        <a:p>
          <a:endParaRPr lang="es-ES">
            <a:solidFill>
              <a:schemeClr val="tx1"/>
            </a:solidFill>
          </a:endParaRPr>
        </a:p>
      </dgm:t>
    </dgm:pt>
    <dgm:pt modelId="{24D3A558-A14C-443A-A170-2DDB16CDDB09}">
      <dgm:prSet phldrT="[Texto]"/>
      <dgm:spPr/>
      <dgm:t>
        <a:bodyPr/>
        <a:lstStyle/>
        <a:p>
          <a:r>
            <a:rPr lang="es-ES" dirty="0" smtClean="0">
              <a:solidFill>
                <a:schemeClr val="tx1"/>
              </a:solidFill>
            </a:rPr>
            <a:t>Mejora de la oferta exportable</a:t>
          </a:r>
          <a:endParaRPr lang="es-ES" dirty="0">
            <a:solidFill>
              <a:schemeClr val="tx1"/>
            </a:solidFill>
          </a:endParaRPr>
        </a:p>
      </dgm:t>
    </dgm:pt>
    <dgm:pt modelId="{E30823E8-BBC5-4DA1-A07B-073AD3CCDCFB}" type="parTrans" cxnId="{6D5AF0B6-993B-4063-9B27-71529716FFA6}">
      <dgm:prSet/>
      <dgm:spPr/>
      <dgm:t>
        <a:bodyPr/>
        <a:lstStyle/>
        <a:p>
          <a:endParaRPr lang="es-ES">
            <a:solidFill>
              <a:schemeClr val="tx1"/>
            </a:solidFill>
          </a:endParaRPr>
        </a:p>
      </dgm:t>
    </dgm:pt>
    <dgm:pt modelId="{14B673CF-72D9-4B11-BBA2-E64C7B085EC1}" type="sibTrans" cxnId="{6D5AF0B6-993B-4063-9B27-71529716FFA6}">
      <dgm:prSet/>
      <dgm:spPr/>
      <dgm:t>
        <a:bodyPr/>
        <a:lstStyle/>
        <a:p>
          <a:endParaRPr lang="es-ES">
            <a:solidFill>
              <a:schemeClr val="tx1"/>
            </a:solidFill>
          </a:endParaRPr>
        </a:p>
      </dgm:t>
    </dgm:pt>
    <dgm:pt modelId="{60D989DC-8344-4F2C-B41F-C889BE852057}" type="pres">
      <dgm:prSet presAssocID="{FE554B34-6F3C-4DD8-8FED-8312F7617EAD}" presName="Name0" presStyleCnt="0">
        <dgm:presLayoutVars>
          <dgm:chPref val="1"/>
          <dgm:dir/>
          <dgm:animOne val="branch"/>
          <dgm:animLvl val="lvl"/>
          <dgm:resizeHandles/>
        </dgm:presLayoutVars>
      </dgm:prSet>
      <dgm:spPr/>
      <dgm:t>
        <a:bodyPr/>
        <a:lstStyle/>
        <a:p>
          <a:endParaRPr lang="es-ES"/>
        </a:p>
      </dgm:t>
    </dgm:pt>
    <dgm:pt modelId="{519D43D7-12A7-4E44-8252-305B3DAE7E24}" type="pres">
      <dgm:prSet presAssocID="{826F1868-FFD3-4188-B4AC-5566A7765791}" presName="vertOne" presStyleCnt="0"/>
      <dgm:spPr/>
    </dgm:pt>
    <dgm:pt modelId="{BAFE0638-4C48-4F6F-B496-DA348040DB6A}" type="pres">
      <dgm:prSet presAssocID="{826F1868-FFD3-4188-B4AC-5566A7765791}" presName="txOne" presStyleLbl="node0" presStyleIdx="0" presStyleCnt="1">
        <dgm:presLayoutVars>
          <dgm:chPref val="3"/>
        </dgm:presLayoutVars>
      </dgm:prSet>
      <dgm:spPr/>
      <dgm:t>
        <a:bodyPr/>
        <a:lstStyle/>
        <a:p>
          <a:endParaRPr lang="es-ES"/>
        </a:p>
      </dgm:t>
    </dgm:pt>
    <dgm:pt modelId="{1209D921-221A-42BD-B632-C0E0D7D229D4}" type="pres">
      <dgm:prSet presAssocID="{826F1868-FFD3-4188-B4AC-5566A7765791}" presName="parTransOne" presStyleCnt="0"/>
      <dgm:spPr/>
    </dgm:pt>
    <dgm:pt modelId="{25473DCC-BB95-4540-8A42-6E3B8429BE76}" type="pres">
      <dgm:prSet presAssocID="{826F1868-FFD3-4188-B4AC-5566A7765791}" presName="horzOne" presStyleCnt="0"/>
      <dgm:spPr/>
    </dgm:pt>
    <dgm:pt modelId="{FB195879-2EC4-4CC1-815C-B7229ABC7C35}" type="pres">
      <dgm:prSet presAssocID="{6B95C3CC-4842-443D-83DA-88474DD269D4}" presName="vertTwo" presStyleCnt="0"/>
      <dgm:spPr/>
    </dgm:pt>
    <dgm:pt modelId="{1EA8B5AD-7EA6-4A66-826E-1E94B66BC010}" type="pres">
      <dgm:prSet presAssocID="{6B95C3CC-4842-443D-83DA-88474DD269D4}" presName="txTwo" presStyleLbl="node2" presStyleIdx="0" presStyleCnt="2">
        <dgm:presLayoutVars>
          <dgm:chPref val="3"/>
        </dgm:presLayoutVars>
      </dgm:prSet>
      <dgm:spPr/>
      <dgm:t>
        <a:bodyPr/>
        <a:lstStyle/>
        <a:p>
          <a:endParaRPr lang="es-ES"/>
        </a:p>
      </dgm:t>
    </dgm:pt>
    <dgm:pt modelId="{0AA2A337-5F1B-4D69-90B5-D7F1D56D6BCD}" type="pres">
      <dgm:prSet presAssocID="{6B95C3CC-4842-443D-83DA-88474DD269D4}" presName="parTransTwo" presStyleCnt="0"/>
      <dgm:spPr/>
    </dgm:pt>
    <dgm:pt modelId="{5D708174-CD14-4CE3-9A5C-61103E5073F7}" type="pres">
      <dgm:prSet presAssocID="{6B95C3CC-4842-443D-83DA-88474DD269D4}" presName="horzTwo" presStyleCnt="0"/>
      <dgm:spPr/>
    </dgm:pt>
    <dgm:pt modelId="{90AE100A-C332-43B0-B472-840C6EEFAEF9}" type="pres">
      <dgm:prSet presAssocID="{CB6A4B20-3063-44D8-A068-B95ECD58E434}" presName="vertThree" presStyleCnt="0"/>
      <dgm:spPr/>
    </dgm:pt>
    <dgm:pt modelId="{6D740C27-2821-4E86-A6F1-5C97A9625CBD}" type="pres">
      <dgm:prSet presAssocID="{CB6A4B20-3063-44D8-A068-B95ECD58E434}" presName="txThree" presStyleLbl="node3" presStyleIdx="0" presStyleCnt="3">
        <dgm:presLayoutVars>
          <dgm:chPref val="3"/>
        </dgm:presLayoutVars>
      </dgm:prSet>
      <dgm:spPr/>
      <dgm:t>
        <a:bodyPr/>
        <a:lstStyle/>
        <a:p>
          <a:endParaRPr lang="es-ES"/>
        </a:p>
      </dgm:t>
    </dgm:pt>
    <dgm:pt modelId="{E2F9B7F7-C7F4-4577-8A37-C23D60787DE4}" type="pres">
      <dgm:prSet presAssocID="{CB6A4B20-3063-44D8-A068-B95ECD58E434}" presName="horzThree" presStyleCnt="0"/>
      <dgm:spPr/>
    </dgm:pt>
    <dgm:pt modelId="{564167EC-D80D-4805-B0CA-435D9EA16169}" type="pres">
      <dgm:prSet presAssocID="{B9B8CB77-346D-4909-B73A-91BA05BEAA74}" presName="sibSpaceThree" presStyleCnt="0"/>
      <dgm:spPr/>
    </dgm:pt>
    <dgm:pt modelId="{39CFD79A-5989-472A-AD51-63E29EC7D6BD}" type="pres">
      <dgm:prSet presAssocID="{459B6A27-A337-4027-8B2C-6B11A76710A4}" presName="vertThree" presStyleCnt="0"/>
      <dgm:spPr/>
    </dgm:pt>
    <dgm:pt modelId="{AF29D115-6E14-41BA-BCA2-BA9047945FE4}" type="pres">
      <dgm:prSet presAssocID="{459B6A27-A337-4027-8B2C-6B11A76710A4}" presName="txThree" presStyleLbl="node3" presStyleIdx="1" presStyleCnt="3">
        <dgm:presLayoutVars>
          <dgm:chPref val="3"/>
        </dgm:presLayoutVars>
      </dgm:prSet>
      <dgm:spPr/>
      <dgm:t>
        <a:bodyPr/>
        <a:lstStyle/>
        <a:p>
          <a:endParaRPr lang="es-ES"/>
        </a:p>
      </dgm:t>
    </dgm:pt>
    <dgm:pt modelId="{F92F1660-549F-4D58-AE42-ECB77BCFDB14}" type="pres">
      <dgm:prSet presAssocID="{459B6A27-A337-4027-8B2C-6B11A76710A4}" presName="horzThree" presStyleCnt="0"/>
      <dgm:spPr/>
    </dgm:pt>
    <dgm:pt modelId="{5F5440C4-3305-41A1-B4CA-EFB43691EE0C}" type="pres">
      <dgm:prSet presAssocID="{6C4598E9-7E07-4AD0-B325-178BB53EB05F}" presName="sibSpaceTwo" presStyleCnt="0"/>
      <dgm:spPr/>
    </dgm:pt>
    <dgm:pt modelId="{CFE2F94F-6C3B-45B7-954C-2369BA946A1B}" type="pres">
      <dgm:prSet presAssocID="{5B4C3A79-2E82-4967-8553-18CE0F7BD0FC}" presName="vertTwo" presStyleCnt="0"/>
      <dgm:spPr/>
    </dgm:pt>
    <dgm:pt modelId="{15279F1C-B2A4-4B98-B8A3-4A1700A6093F}" type="pres">
      <dgm:prSet presAssocID="{5B4C3A79-2E82-4967-8553-18CE0F7BD0FC}" presName="txTwo" presStyleLbl="node2" presStyleIdx="1" presStyleCnt="2">
        <dgm:presLayoutVars>
          <dgm:chPref val="3"/>
        </dgm:presLayoutVars>
      </dgm:prSet>
      <dgm:spPr/>
      <dgm:t>
        <a:bodyPr/>
        <a:lstStyle/>
        <a:p>
          <a:endParaRPr lang="es-ES"/>
        </a:p>
      </dgm:t>
    </dgm:pt>
    <dgm:pt modelId="{796E7178-843F-485B-9B3F-C8F5143E4AD8}" type="pres">
      <dgm:prSet presAssocID="{5B4C3A79-2E82-4967-8553-18CE0F7BD0FC}" presName="parTransTwo" presStyleCnt="0"/>
      <dgm:spPr/>
    </dgm:pt>
    <dgm:pt modelId="{5192130B-5F52-48D8-850D-15AE4EA7610F}" type="pres">
      <dgm:prSet presAssocID="{5B4C3A79-2E82-4967-8553-18CE0F7BD0FC}" presName="horzTwo" presStyleCnt="0"/>
      <dgm:spPr/>
    </dgm:pt>
    <dgm:pt modelId="{154D4042-3832-4CE2-B5FF-5D7900306894}" type="pres">
      <dgm:prSet presAssocID="{24D3A558-A14C-443A-A170-2DDB16CDDB09}" presName="vertThree" presStyleCnt="0"/>
      <dgm:spPr/>
    </dgm:pt>
    <dgm:pt modelId="{676B810A-A469-4707-8668-908C6435445F}" type="pres">
      <dgm:prSet presAssocID="{24D3A558-A14C-443A-A170-2DDB16CDDB09}" presName="txThree" presStyleLbl="node3" presStyleIdx="2" presStyleCnt="3">
        <dgm:presLayoutVars>
          <dgm:chPref val="3"/>
        </dgm:presLayoutVars>
      </dgm:prSet>
      <dgm:spPr/>
      <dgm:t>
        <a:bodyPr/>
        <a:lstStyle/>
        <a:p>
          <a:endParaRPr lang="es-ES"/>
        </a:p>
      </dgm:t>
    </dgm:pt>
    <dgm:pt modelId="{119C40FD-9917-4EDA-AC84-8C3E9A4D7BCB}" type="pres">
      <dgm:prSet presAssocID="{24D3A558-A14C-443A-A170-2DDB16CDDB09}" presName="horzThree" presStyleCnt="0"/>
      <dgm:spPr/>
    </dgm:pt>
  </dgm:ptLst>
  <dgm:cxnLst>
    <dgm:cxn modelId="{CCCB4FA3-2B7A-42C0-AFFD-55FB093CC66A}" type="presOf" srcId="{CB6A4B20-3063-44D8-A068-B95ECD58E434}" destId="{6D740C27-2821-4E86-A6F1-5C97A9625CBD}" srcOrd="0" destOrd="0" presId="urn:microsoft.com/office/officeart/2005/8/layout/hierarchy4"/>
    <dgm:cxn modelId="{D2B24D5D-6287-44D5-8BD4-05977302256E}" srcId="{826F1868-FFD3-4188-B4AC-5566A7765791}" destId="{5B4C3A79-2E82-4967-8553-18CE0F7BD0FC}" srcOrd="1" destOrd="0" parTransId="{3DBF0F93-5E6D-4905-A286-E4BFB3AC6CC0}" sibTransId="{F843137C-F638-4281-ABE6-43D4F83AB2A2}"/>
    <dgm:cxn modelId="{675CD61D-AB8B-4C3B-AB1D-19BA84B6BBF6}" srcId="{6B95C3CC-4842-443D-83DA-88474DD269D4}" destId="{CB6A4B20-3063-44D8-A068-B95ECD58E434}" srcOrd="0" destOrd="0" parTransId="{D418A57B-D4F4-4A26-97E2-3B93D7E6FFDE}" sibTransId="{B9B8CB77-346D-4909-B73A-91BA05BEAA74}"/>
    <dgm:cxn modelId="{6D5AF0B6-993B-4063-9B27-71529716FFA6}" srcId="{5B4C3A79-2E82-4967-8553-18CE0F7BD0FC}" destId="{24D3A558-A14C-443A-A170-2DDB16CDDB09}" srcOrd="0" destOrd="0" parTransId="{E30823E8-BBC5-4DA1-A07B-073AD3CCDCFB}" sibTransId="{14B673CF-72D9-4B11-BBA2-E64C7B085EC1}"/>
    <dgm:cxn modelId="{E6062634-7603-4FD0-8EE3-7C2C5CFEC7E8}" type="presOf" srcId="{459B6A27-A337-4027-8B2C-6B11A76710A4}" destId="{AF29D115-6E14-41BA-BCA2-BA9047945FE4}" srcOrd="0" destOrd="0" presId="urn:microsoft.com/office/officeart/2005/8/layout/hierarchy4"/>
    <dgm:cxn modelId="{4627472C-D3ED-4615-9288-45A50864ABD6}" type="presOf" srcId="{24D3A558-A14C-443A-A170-2DDB16CDDB09}" destId="{676B810A-A469-4707-8668-908C6435445F}" srcOrd="0" destOrd="0" presId="urn:microsoft.com/office/officeart/2005/8/layout/hierarchy4"/>
    <dgm:cxn modelId="{F6792D7E-7D2C-44F9-81C9-003FBB4C8D25}" type="presOf" srcId="{826F1868-FFD3-4188-B4AC-5566A7765791}" destId="{BAFE0638-4C48-4F6F-B496-DA348040DB6A}" srcOrd="0" destOrd="0" presId="urn:microsoft.com/office/officeart/2005/8/layout/hierarchy4"/>
    <dgm:cxn modelId="{6773C7AF-C244-4A2E-9E69-BA55B5A9A0BF}" type="presOf" srcId="{FE554B34-6F3C-4DD8-8FED-8312F7617EAD}" destId="{60D989DC-8344-4F2C-B41F-C889BE852057}" srcOrd="0" destOrd="0" presId="urn:microsoft.com/office/officeart/2005/8/layout/hierarchy4"/>
    <dgm:cxn modelId="{E4DFBA4C-C128-4B4F-8193-909AA6B29CC2}" srcId="{6B95C3CC-4842-443D-83DA-88474DD269D4}" destId="{459B6A27-A337-4027-8B2C-6B11A76710A4}" srcOrd="1" destOrd="0" parTransId="{AC812F21-98B5-4D1F-BD5F-E5C4956D7E88}" sibTransId="{1C3E4E17-A92F-4A74-9A4C-6CE84C96B6CD}"/>
    <dgm:cxn modelId="{CFF56886-C561-4D70-B4AE-DF530A4B2560}" type="presOf" srcId="{5B4C3A79-2E82-4967-8553-18CE0F7BD0FC}" destId="{15279F1C-B2A4-4B98-B8A3-4A1700A6093F}" srcOrd="0" destOrd="0" presId="urn:microsoft.com/office/officeart/2005/8/layout/hierarchy4"/>
    <dgm:cxn modelId="{4E724270-C047-432C-98E9-59152AC9E9FB}" srcId="{826F1868-FFD3-4188-B4AC-5566A7765791}" destId="{6B95C3CC-4842-443D-83DA-88474DD269D4}" srcOrd="0" destOrd="0" parTransId="{6AC39130-9D49-4E9A-90E1-EB2548DB26CF}" sibTransId="{6C4598E9-7E07-4AD0-B325-178BB53EB05F}"/>
    <dgm:cxn modelId="{93B0CCE6-7739-4CD6-B3F2-3363F723F742}" srcId="{FE554B34-6F3C-4DD8-8FED-8312F7617EAD}" destId="{826F1868-FFD3-4188-B4AC-5566A7765791}" srcOrd="0" destOrd="0" parTransId="{1EC5CF8D-A389-4A06-B0C4-AD6AF32F77E6}" sibTransId="{A56B4BCD-83FA-4602-A175-41069ADCDFF8}"/>
    <dgm:cxn modelId="{750897AC-FE17-4698-AD7F-E401F1E5B066}" type="presOf" srcId="{6B95C3CC-4842-443D-83DA-88474DD269D4}" destId="{1EA8B5AD-7EA6-4A66-826E-1E94B66BC010}" srcOrd="0" destOrd="0" presId="urn:microsoft.com/office/officeart/2005/8/layout/hierarchy4"/>
    <dgm:cxn modelId="{CF88114B-0C54-4F7D-B201-6BA5951B1120}" type="presParOf" srcId="{60D989DC-8344-4F2C-B41F-C889BE852057}" destId="{519D43D7-12A7-4E44-8252-305B3DAE7E24}" srcOrd="0" destOrd="0" presId="urn:microsoft.com/office/officeart/2005/8/layout/hierarchy4"/>
    <dgm:cxn modelId="{9FF45325-90DF-4813-9ACB-75890F014372}" type="presParOf" srcId="{519D43D7-12A7-4E44-8252-305B3DAE7E24}" destId="{BAFE0638-4C48-4F6F-B496-DA348040DB6A}" srcOrd="0" destOrd="0" presId="urn:microsoft.com/office/officeart/2005/8/layout/hierarchy4"/>
    <dgm:cxn modelId="{B1956883-CA32-4CC4-BED9-4F273D91FD37}" type="presParOf" srcId="{519D43D7-12A7-4E44-8252-305B3DAE7E24}" destId="{1209D921-221A-42BD-B632-C0E0D7D229D4}" srcOrd="1" destOrd="0" presId="urn:microsoft.com/office/officeart/2005/8/layout/hierarchy4"/>
    <dgm:cxn modelId="{C6610E92-533D-4991-B22A-E03656C0B07D}" type="presParOf" srcId="{519D43D7-12A7-4E44-8252-305B3DAE7E24}" destId="{25473DCC-BB95-4540-8A42-6E3B8429BE76}" srcOrd="2" destOrd="0" presId="urn:microsoft.com/office/officeart/2005/8/layout/hierarchy4"/>
    <dgm:cxn modelId="{BE94CDB6-C14F-47EB-A89B-361A61D5E2C8}" type="presParOf" srcId="{25473DCC-BB95-4540-8A42-6E3B8429BE76}" destId="{FB195879-2EC4-4CC1-815C-B7229ABC7C35}" srcOrd="0" destOrd="0" presId="urn:microsoft.com/office/officeart/2005/8/layout/hierarchy4"/>
    <dgm:cxn modelId="{95B27421-6D17-465C-A7E4-D68BD1D4A7E9}" type="presParOf" srcId="{FB195879-2EC4-4CC1-815C-B7229ABC7C35}" destId="{1EA8B5AD-7EA6-4A66-826E-1E94B66BC010}" srcOrd="0" destOrd="0" presId="urn:microsoft.com/office/officeart/2005/8/layout/hierarchy4"/>
    <dgm:cxn modelId="{392C713D-73F2-4A98-AFC9-675D0DDE0F51}" type="presParOf" srcId="{FB195879-2EC4-4CC1-815C-B7229ABC7C35}" destId="{0AA2A337-5F1B-4D69-90B5-D7F1D56D6BCD}" srcOrd="1" destOrd="0" presId="urn:microsoft.com/office/officeart/2005/8/layout/hierarchy4"/>
    <dgm:cxn modelId="{8C52ABEB-D1FE-4A87-9963-F78C374C1930}" type="presParOf" srcId="{FB195879-2EC4-4CC1-815C-B7229ABC7C35}" destId="{5D708174-CD14-4CE3-9A5C-61103E5073F7}" srcOrd="2" destOrd="0" presId="urn:microsoft.com/office/officeart/2005/8/layout/hierarchy4"/>
    <dgm:cxn modelId="{2CE44F64-8ECE-4C23-8F6E-F599F683F7BB}" type="presParOf" srcId="{5D708174-CD14-4CE3-9A5C-61103E5073F7}" destId="{90AE100A-C332-43B0-B472-840C6EEFAEF9}" srcOrd="0" destOrd="0" presId="urn:microsoft.com/office/officeart/2005/8/layout/hierarchy4"/>
    <dgm:cxn modelId="{19C211A0-0EDF-44B2-B06D-76BDBC40C403}" type="presParOf" srcId="{90AE100A-C332-43B0-B472-840C6EEFAEF9}" destId="{6D740C27-2821-4E86-A6F1-5C97A9625CBD}" srcOrd="0" destOrd="0" presId="urn:microsoft.com/office/officeart/2005/8/layout/hierarchy4"/>
    <dgm:cxn modelId="{B5347994-EE33-48C4-ACDF-1C04CB9A0F5F}" type="presParOf" srcId="{90AE100A-C332-43B0-B472-840C6EEFAEF9}" destId="{E2F9B7F7-C7F4-4577-8A37-C23D60787DE4}" srcOrd="1" destOrd="0" presId="urn:microsoft.com/office/officeart/2005/8/layout/hierarchy4"/>
    <dgm:cxn modelId="{199CE644-1829-44B5-A9B2-24084F604295}" type="presParOf" srcId="{5D708174-CD14-4CE3-9A5C-61103E5073F7}" destId="{564167EC-D80D-4805-B0CA-435D9EA16169}" srcOrd="1" destOrd="0" presId="urn:microsoft.com/office/officeart/2005/8/layout/hierarchy4"/>
    <dgm:cxn modelId="{08CAE4E6-55AB-4182-BDC5-523A7E241442}" type="presParOf" srcId="{5D708174-CD14-4CE3-9A5C-61103E5073F7}" destId="{39CFD79A-5989-472A-AD51-63E29EC7D6BD}" srcOrd="2" destOrd="0" presId="urn:microsoft.com/office/officeart/2005/8/layout/hierarchy4"/>
    <dgm:cxn modelId="{9EA5BA11-151F-47C9-AA40-C2B4CC044790}" type="presParOf" srcId="{39CFD79A-5989-472A-AD51-63E29EC7D6BD}" destId="{AF29D115-6E14-41BA-BCA2-BA9047945FE4}" srcOrd="0" destOrd="0" presId="urn:microsoft.com/office/officeart/2005/8/layout/hierarchy4"/>
    <dgm:cxn modelId="{649533AA-A681-4B1B-9B46-9FA296C2DDF4}" type="presParOf" srcId="{39CFD79A-5989-472A-AD51-63E29EC7D6BD}" destId="{F92F1660-549F-4D58-AE42-ECB77BCFDB14}" srcOrd="1" destOrd="0" presId="urn:microsoft.com/office/officeart/2005/8/layout/hierarchy4"/>
    <dgm:cxn modelId="{BE7F65F2-3780-4E57-B3BB-6FFFE380ECF3}" type="presParOf" srcId="{25473DCC-BB95-4540-8A42-6E3B8429BE76}" destId="{5F5440C4-3305-41A1-B4CA-EFB43691EE0C}" srcOrd="1" destOrd="0" presId="urn:microsoft.com/office/officeart/2005/8/layout/hierarchy4"/>
    <dgm:cxn modelId="{1E0E6E40-3615-472E-B44C-C0B1F1A8C2E9}" type="presParOf" srcId="{25473DCC-BB95-4540-8A42-6E3B8429BE76}" destId="{CFE2F94F-6C3B-45B7-954C-2369BA946A1B}" srcOrd="2" destOrd="0" presId="urn:microsoft.com/office/officeart/2005/8/layout/hierarchy4"/>
    <dgm:cxn modelId="{8CCB0199-77F7-4227-96DB-7E595181A9BE}" type="presParOf" srcId="{CFE2F94F-6C3B-45B7-954C-2369BA946A1B}" destId="{15279F1C-B2A4-4B98-B8A3-4A1700A6093F}" srcOrd="0" destOrd="0" presId="urn:microsoft.com/office/officeart/2005/8/layout/hierarchy4"/>
    <dgm:cxn modelId="{40C7EAC5-C226-4B81-9A23-93C47D3207B3}" type="presParOf" srcId="{CFE2F94F-6C3B-45B7-954C-2369BA946A1B}" destId="{796E7178-843F-485B-9B3F-C8F5143E4AD8}" srcOrd="1" destOrd="0" presId="urn:microsoft.com/office/officeart/2005/8/layout/hierarchy4"/>
    <dgm:cxn modelId="{E1D30450-593B-4CCF-8F47-875311414D4F}" type="presParOf" srcId="{CFE2F94F-6C3B-45B7-954C-2369BA946A1B}" destId="{5192130B-5F52-48D8-850D-15AE4EA7610F}" srcOrd="2" destOrd="0" presId="urn:microsoft.com/office/officeart/2005/8/layout/hierarchy4"/>
    <dgm:cxn modelId="{7106265D-2F83-438E-9306-E5DA845D923A}" type="presParOf" srcId="{5192130B-5F52-48D8-850D-15AE4EA7610F}" destId="{154D4042-3832-4CE2-B5FF-5D7900306894}" srcOrd="0" destOrd="0" presId="urn:microsoft.com/office/officeart/2005/8/layout/hierarchy4"/>
    <dgm:cxn modelId="{B0486603-B286-4381-8D75-B772705D5D28}" type="presParOf" srcId="{154D4042-3832-4CE2-B5FF-5D7900306894}" destId="{676B810A-A469-4707-8668-908C6435445F}" srcOrd="0" destOrd="0" presId="urn:microsoft.com/office/officeart/2005/8/layout/hierarchy4"/>
    <dgm:cxn modelId="{E0BC0881-7B88-4F2E-820F-F6799BF931F0}" type="presParOf" srcId="{154D4042-3832-4CE2-B5FF-5D7900306894}" destId="{119C40FD-9917-4EDA-AC84-8C3E9A4D7BC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49E8C9-8146-4388-9C7C-4F7FA0906F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BBCEA525-9CB8-4890-80BA-AA3286DC1008}">
      <dgm:prSet custT="1"/>
      <dgm:spPr>
        <a:solidFill>
          <a:schemeClr val="accent2">
            <a:lumMod val="20000"/>
            <a:lumOff val="80000"/>
          </a:schemeClr>
        </a:solidFill>
      </dgm:spPr>
      <dgm:t>
        <a:bodyPr/>
        <a:lstStyle/>
        <a:p>
          <a:r>
            <a:rPr lang="es-EC" sz="1100" b="0" dirty="0" smtClean="0">
              <a:solidFill>
                <a:schemeClr val="tx1"/>
              </a:solidFill>
            </a:rPr>
            <a:t>Tráfico Postal Internacional y Mensajería Acelerada o Courier </a:t>
          </a:r>
          <a:endParaRPr lang="es-EC" sz="1100" b="0" dirty="0">
            <a:solidFill>
              <a:schemeClr val="tx1"/>
            </a:solidFill>
          </a:endParaRPr>
        </a:p>
      </dgm:t>
    </dgm:pt>
    <dgm:pt modelId="{8D9184C1-0AE9-4828-8B25-EEC3439ECDCD}" type="parTrans" cxnId="{D0CB7539-E432-4D4F-BA4D-359E6F00BC24}">
      <dgm:prSet/>
      <dgm:spPr/>
      <dgm:t>
        <a:bodyPr/>
        <a:lstStyle/>
        <a:p>
          <a:endParaRPr lang="es-EC" sz="2000" b="0"/>
        </a:p>
      </dgm:t>
    </dgm:pt>
    <dgm:pt modelId="{D50B06BB-6440-4D5B-AD18-76C0591C8ACB}" type="sibTrans" cxnId="{D0CB7539-E432-4D4F-BA4D-359E6F00BC24}">
      <dgm:prSet/>
      <dgm:spPr/>
      <dgm:t>
        <a:bodyPr/>
        <a:lstStyle/>
        <a:p>
          <a:endParaRPr lang="es-EC" sz="2000" b="0"/>
        </a:p>
      </dgm:t>
    </dgm:pt>
    <dgm:pt modelId="{2FC5F7C3-0062-4E3B-B697-D9237E1D4BA3}">
      <dgm:prSet custT="1"/>
      <dgm:spPr>
        <a:solidFill>
          <a:schemeClr val="accent2">
            <a:lumMod val="20000"/>
            <a:lumOff val="80000"/>
          </a:schemeClr>
        </a:solidFill>
      </dgm:spPr>
      <dgm:t>
        <a:bodyPr/>
        <a:lstStyle/>
        <a:p>
          <a:r>
            <a:rPr lang="es-EC" sz="1100" b="0" dirty="0" smtClean="0">
              <a:solidFill>
                <a:schemeClr val="tx1"/>
              </a:solidFill>
            </a:rPr>
            <a:t>Tráfico Fronterizo</a:t>
          </a:r>
          <a:endParaRPr lang="es-EC" sz="1100" b="0" dirty="0">
            <a:solidFill>
              <a:schemeClr val="tx1"/>
            </a:solidFill>
          </a:endParaRPr>
        </a:p>
      </dgm:t>
    </dgm:pt>
    <dgm:pt modelId="{25909AD2-DE11-435D-AED5-CD55F92A95C0}" type="parTrans" cxnId="{068C6748-3AC6-49D4-B565-50004AC3B46D}">
      <dgm:prSet/>
      <dgm:spPr/>
      <dgm:t>
        <a:bodyPr/>
        <a:lstStyle/>
        <a:p>
          <a:endParaRPr lang="es-EC" sz="2000" b="0"/>
        </a:p>
      </dgm:t>
    </dgm:pt>
    <dgm:pt modelId="{69CD2759-CFA9-4C80-8785-C64615F55C79}" type="sibTrans" cxnId="{068C6748-3AC6-49D4-B565-50004AC3B46D}">
      <dgm:prSet/>
      <dgm:spPr/>
      <dgm:t>
        <a:bodyPr/>
        <a:lstStyle/>
        <a:p>
          <a:endParaRPr lang="es-EC" sz="2000" b="0"/>
        </a:p>
      </dgm:t>
    </dgm:pt>
    <dgm:pt modelId="{5F3520B6-34A6-4C93-A083-D4692A6B2AD1}">
      <dgm:prSet custT="1"/>
      <dgm:spPr>
        <a:solidFill>
          <a:schemeClr val="accent2">
            <a:lumMod val="20000"/>
            <a:lumOff val="80000"/>
          </a:schemeClr>
        </a:solidFill>
      </dgm:spPr>
      <dgm:t>
        <a:bodyPr/>
        <a:lstStyle/>
        <a:p>
          <a:r>
            <a:rPr lang="es-EC" sz="1100" b="0" dirty="0" smtClean="0">
              <a:solidFill>
                <a:schemeClr val="tx1"/>
              </a:solidFill>
            </a:rPr>
            <a:t>Menaje de casa y equipo de trabajo</a:t>
          </a:r>
          <a:endParaRPr lang="es-EC" sz="1100" b="0" dirty="0">
            <a:solidFill>
              <a:schemeClr val="tx1"/>
            </a:solidFill>
          </a:endParaRPr>
        </a:p>
      </dgm:t>
    </dgm:pt>
    <dgm:pt modelId="{B3B01AD2-81D4-42C4-906F-075A9964FEF1}" type="parTrans" cxnId="{819B6E14-AB90-4CD4-93C2-FEC0089B5F00}">
      <dgm:prSet/>
      <dgm:spPr/>
      <dgm:t>
        <a:bodyPr/>
        <a:lstStyle/>
        <a:p>
          <a:endParaRPr lang="es-EC" sz="2000" b="0"/>
        </a:p>
      </dgm:t>
    </dgm:pt>
    <dgm:pt modelId="{A9A6615A-C184-40AE-B629-008E79334D85}" type="sibTrans" cxnId="{819B6E14-AB90-4CD4-93C2-FEC0089B5F00}">
      <dgm:prSet/>
      <dgm:spPr/>
      <dgm:t>
        <a:bodyPr/>
        <a:lstStyle/>
        <a:p>
          <a:endParaRPr lang="es-EC" sz="2000" b="0"/>
        </a:p>
      </dgm:t>
    </dgm:pt>
    <dgm:pt modelId="{9D97D31A-7AE6-4A09-9AF2-F7484E4BC3F0}">
      <dgm:prSet custT="1"/>
      <dgm:spPr>
        <a:solidFill>
          <a:schemeClr val="accent2">
            <a:lumMod val="20000"/>
            <a:lumOff val="80000"/>
          </a:schemeClr>
        </a:solidFill>
      </dgm:spPr>
      <dgm:t>
        <a:bodyPr/>
        <a:lstStyle/>
        <a:p>
          <a:r>
            <a:rPr lang="es-EC" sz="1100" b="0" dirty="0" smtClean="0">
              <a:solidFill>
                <a:schemeClr val="tx1"/>
              </a:solidFill>
            </a:rPr>
            <a:t>Efectos personales de pasajeros</a:t>
          </a:r>
          <a:endParaRPr lang="es-EC" sz="1100" b="0" dirty="0">
            <a:solidFill>
              <a:schemeClr val="tx1"/>
            </a:solidFill>
          </a:endParaRPr>
        </a:p>
      </dgm:t>
    </dgm:pt>
    <dgm:pt modelId="{DD35EE1B-0F6D-4580-882E-EFFD9E5E84E2}" type="parTrans" cxnId="{0567254E-6F99-48AC-B7BF-53CE7F431888}">
      <dgm:prSet/>
      <dgm:spPr/>
      <dgm:t>
        <a:bodyPr/>
        <a:lstStyle/>
        <a:p>
          <a:endParaRPr lang="es-EC" sz="2000" b="0"/>
        </a:p>
      </dgm:t>
    </dgm:pt>
    <dgm:pt modelId="{163D7B79-D166-423F-B7AF-1F92F1943769}" type="sibTrans" cxnId="{0567254E-6F99-48AC-B7BF-53CE7F431888}">
      <dgm:prSet/>
      <dgm:spPr/>
      <dgm:t>
        <a:bodyPr/>
        <a:lstStyle/>
        <a:p>
          <a:endParaRPr lang="es-EC" sz="2000" b="0"/>
        </a:p>
      </dgm:t>
    </dgm:pt>
    <dgm:pt modelId="{A1CC9031-7F77-4A55-A700-A3CFD7F07905}">
      <dgm:prSet custT="1"/>
      <dgm:spPr>
        <a:solidFill>
          <a:schemeClr val="accent2">
            <a:lumMod val="20000"/>
            <a:lumOff val="80000"/>
          </a:schemeClr>
        </a:solidFill>
      </dgm:spPr>
      <dgm:t>
        <a:bodyPr/>
        <a:lstStyle/>
        <a:p>
          <a:r>
            <a:rPr lang="es-EC" sz="1100" b="0" dirty="0" smtClean="0">
              <a:solidFill>
                <a:schemeClr val="tx1"/>
              </a:solidFill>
            </a:rPr>
            <a:t>Aprovisionamiento</a:t>
          </a:r>
          <a:endParaRPr lang="es-EC" sz="1100" b="0" dirty="0">
            <a:solidFill>
              <a:schemeClr val="tx1"/>
            </a:solidFill>
          </a:endParaRPr>
        </a:p>
      </dgm:t>
    </dgm:pt>
    <dgm:pt modelId="{BBAA0CE5-7DA9-48DA-B13A-DC51F4B9C750}" type="parTrans" cxnId="{580AEF60-8545-47AB-8E87-9EEA930720AA}">
      <dgm:prSet/>
      <dgm:spPr/>
      <dgm:t>
        <a:bodyPr/>
        <a:lstStyle/>
        <a:p>
          <a:endParaRPr lang="es-EC" sz="2000" b="0"/>
        </a:p>
      </dgm:t>
    </dgm:pt>
    <dgm:pt modelId="{1A603274-292C-4524-BE55-F43C90C48627}" type="sibTrans" cxnId="{580AEF60-8545-47AB-8E87-9EEA930720AA}">
      <dgm:prSet/>
      <dgm:spPr/>
      <dgm:t>
        <a:bodyPr/>
        <a:lstStyle/>
        <a:p>
          <a:endParaRPr lang="es-EC" sz="2000" b="0"/>
        </a:p>
      </dgm:t>
    </dgm:pt>
    <dgm:pt modelId="{BAC30CEF-8749-484A-98D3-66E117E29C6D}">
      <dgm:prSet custT="1"/>
      <dgm:spPr>
        <a:solidFill>
          <a:schemeClr val="accent2">
            <a:lumMod val="20000"/>
            <a:lumOff val="80000"/>
          </a:schemeClr>
        </a:solidFill>
      </dgm:spPr>
      <dgm:t>
        <a:bodyPr/>
        <a:lstStyle/>
        <a:p>
          <a:r>
            <a:rPr lang="es-EC" sz="1100" b="0" dirty="0" smtClean="0">
              <a:solidFill>
                <a:schemeClr val="tx1"/>
              </a:solidFill>
            </a:rPr>
            <a:t>Vehículo de uso privado de turista</a:t>
          </a:r>
          <a:endParaRPr lang="es-EC" sz="1100" b="0" dirty="0">
            <a:solidFill>
              <a:schemeClr val="tx1"/>
            </a:solidFill>
          </a:endParaRPr>
        </a:p>
      </dgm:t>
    </dgm:pt>
    <dgm:pt modelId="{3B826119-FDE7-46B2-994B-2A21C3DB0128}" type="parTrans" cxnId="{80E0C006-CB3C-4570-A42F-0248C4CAD909}">
      <dgm:prSet/>
      <dgm:spPr/>
      <dgm:t>
        <a:bodyPr/>
        <a:lstStyle/>
        <a:p>
          <a:endParaRPr lang="es-EC" sz="2000" b="0"/>
        </a:p>
      </dgm:t>
    </dgm:pt>
    <dgm:pt modelId="{F4FAF87D-C71C-43B4-A1FA-50AD4C80DF0A}" type="sibTrans" cxnId="{80E0C006-CB3C-4570-A42F-0248C4CAD909}">
      <dgm:prSet/>
      <dgm:spPr/>
      <dgm:t>
        <a:bodyPr/>
        <a:lstStyle/>
        <a:p>
          <a:endParaRPr lang="es-EC" sz="2000" b="0"/>
        </a:p>
      </dgm:t>
    </dgm:pt>
    <dgm:pt modelId="{498F90DE-3E8A-4FAF-A1D3-D24766834A6B}" type="pres">
      <dgm:prSet presAssocID="{C249E8C9-8146-4388-9C7C-4F7FA0906F61}" presName="Name0" presStyleCnt="0">
        <dgm:presLayoutVars>
          <dgm:dir/>
          <dgm:animLvl val="lvl"/>
          <dgm:resizeHandles val="exact"/>
        </dgm:presLayoutVars>
      </dgm:prSet>
      <dgm:spPr/>
      <dgm:t>
        <a:bodyPr/>
        <a:lstStyle/>
        <a:p>
          <a:endParaRPr lang="es-ES"/>
        </a:p>
      </dgm:t>
    </dgm:pt>
    <dgm:pt modelId="{AD35D42F-EB8B-4895-A236-1A8C5326F914}" type="pres">
      <dgm:prSet presAssocID="{BBCEA525-9CB8-4890-80BA-AA3286DC1008}" presName="linNode" presStyleCnt="0"/>
      <dgm:spPr/>
    </dgm:pt>
    <dgm:pt modelId="{8EEAA2B4-9A11-47C8-8192-4F28A4125CD9}" type="pres">
      <dgm:prSet presAssocID="{BBCEA525-9CB8-4890-80BA-AA3286DC1008}" presName="parentText" presStyleLbl="node1" presStyleIdx="0" presStyleCnt="6" custScaleX="157465" custScaleY="10221" custLinFactNeighborX="-10612" custLinFactNeighborY="-6797">
        <dgm:presLayoutVars>
          <dgm:chMax val="1"/>
          <dgm:bulletEnabled val="1"/>
        </dgm:presLayoutVars>
      </dgm:prSet>
      <dgm:spPr/>
      <dgm:t>
        <a:bodyPr/>
        <a:lstStyle/>
        <a:p>
          <a:endParaRPr lang="es-ES"/>
        </a:p>
      </dgm:t>
    </dgm:pt>
    <dgm:pt modelId="{2E0401C5-C2DF-4F47-A073-18691478A979}" type="pres">
      <dgm:prSet presAssocID="{D50B06BB-6440-4D5B-AD18-76C0591C8ACB}" presName="sp" presStyleCnt="0"/>
      <dgm:spPr/>
    </dgm:pt>
    <dgm:pt modelId="{60755A97-9C18-41BE-B2CD-FF04B1A20CD8}" type="pres">
      <dgm:prSet presAssocID="{2FC5F7C3-0062-4E3B-B697-D9237E1D4BA3}" presName="linNode" presStyleCnt="0"/>
      <dgm:spPr/>
    </dgm:pt>
    <dgm:pt modelId="{7E5EA9BE-B6FC-4BCE-8DA6-75C8DDA1F4BF}" type="pres">
      <dgm:prSet presAssocID="{2FC5F7C3-0062-4E3B-B697-D9237E1D4BA3}" presName="parentText" presStyleLbl="node1" presStyleIdx="1" presStyleCnt="6" custScaleX="157465" custScaleY="10221" custLinFactNeighborX="-10612" custLinFactNeighborY="-6797">
        <dgm:presLayoutVars>
          <dgm:chMax val="1"/>
          <dgm:bulletEnabled val="1"/>
        </dgm:presLayoutVars>
      </dgm:prSet>
      <dgm:spPr/>
      <dgm:t>
        <a:bodyPr/>
        <a:lstStyle/>
        <a:p>
          <a:endParaRPr lang="es-ES"/>
        </a:p>
      </dgm:t>
    </dgm:pt>
    <dgm:pt modelId="{C67F8852-FB4B-4914-9392-13459E5D8589}" type="pres">
      <dgm:prSet presAssocID="{69CD2759-CFA9-4C80-8785-C64615F55C79}" presName="sp" presStyleCnt="0"/>
      <dgm:spPr/>
    </dgm:pt>
    <dgm:pt modelId="{A3687A8E-6421-48D4-AB3B-396AF212B06E}" type="pres">
      <dgm:prSet presAssocID="{5F3520B6-34A6-4C93-A083-D4692A6B2AD1}" presName="linNode" presStyleCnt="0"/>
      <dgm:spPr/>
    </dgm:pt>
    <dgm:pt modelId="{B91519E3-0D51-46CD-B773-0B621632FDE7}" type="pres">
      <dgm:prSet presAssocID="{5F3520B6-34A6-4C93-A083-D4692A6B2AD1}" presName="parentText" presStyleLbl="node1" presStyleIdx="2" presStyleCnt="6" custScaleX="157465" custScaleY="10221" custLinFactNeighborX="-10612" custLinFactNeighborY="-6797">
        <dgm:presLayoutVars>
          <dgm:chMax val="1"/>
          <dgm:bulletEnabled val="1"/>
        </dgm:presLayoutVars>
      </dgm:prSet>
      <dgm:spPr/>
      <dgm:t>
        <a:bodyPr/>
        <a:lstStyle/>
        <a:p>
          <a:endParaRPr lang="es-ES"/>
        </a:p>
      </dgm:t>
    </dgm:pt>
    <dgm:pt modelId="{30F90450-1580-47F7-9A8F-F01CD6023EDB}" type="pres">
      <dgm:prSet presAssocID="{A9A6615A-C184-40AE-B629-008E79334D85}" presName="sp" presStyleCnt="0"/>
      <dgm:spPr/>
    </dgm:pt>
    <dgm:pt modelId="{0B31A698-D267-422F-8F52-6F3F613185B6}" type="pres">
      <dgm:prSet presAssocID="{9D97D31A-7AE6-4A09-9AF2-F7484E4BC3F0}" presName="linNode" presStyleCnt="0"/>
      <dgm:spPr/>
    </dgm:pt>
    <dgm:pt modelId="{C13E4CF6-31C6-4F62-A214-E26F71A1F6F6}" type="pres">
      <dgm:prSet presAssocID="{9D97D31A-7AE6-4A09-9AF2-F7484E4BC3F0}" presName="parentText" presStyleLbl="node1" presStyleIdx="3" presStyleCnt="6" custScaleX="157465" custScaleY="10221" custLinFactNeighborX="-10612" custLinFactNeighborY="-6797">
        <dgm:presLayoutVars>
          <dgm:chMax val="1"/>
          <dgm:bulletEnabled val="1"/>
        </dgm:presLayoutVars>
      </dgm:prSet>
      <dgm:spPr/>
      <dgm:t>
        <a:bodyPr/>
        <a:lstStyle/>
        <a:p>
          <a:endParaRPr lang="es-ES"/>
        </a:p>
      </dgm:t>
    </dgm:pt>
    <dgm:pt modelId="{F9199DCC-9B6D-4223-A911-9E11C592FADC}" type="pres">
      <dgm:prSet presAssocID="{163D7B79-D166-423F-B7AF-1F92F1943769}" presName="sp" presStyleCnt="0"/>
      <dgm:spPr/>
    </dgm:pt>
    <dgm:pt modelId="{46A0B597-7CF2-4928-AA9E-6BD5F804B469}" type="pres">
      <dgm:prSet presAssocID="{A1CC9031-7F77-4A55-A700-A3CFD7F07905}" presName="linNode" presStyleCnt="0"/>
      <dgm:spPr/>
    </dgm:pt>
    <dgm:pt modelId="{11B67E9B-2B8A-430C-BEB6-F5CBA21FC3C0}" type="pres">
      <dgm:prSet presAssocID="{A1CC9031-7F77-4A55-A700-A3CFD7F07905}" presName="parentText" presStyleLbl="node1" presStyleIdx="4" presStyleCnt="6" custScaleX="157465" custScaleY="10221" custLinFactNeighborX="-10612" custLinFactNeighborY="-6797">
        <dgm:presLayoutVars>
          <dgm:chMax val="1"/>
          <dgm:bulletEnabled val="1"/>
        </dgm:presLayoutVars>
      </dgm:prSet>
      <dgm:spPr/>
      <dgm:t>
        <a:bodyPr/>
        <a:lstStyle/>
        <a:p>
          <a:endParaRPr lang="es-ES"/>
        </a:p>
      </dgm:t>
    </dgm:pt>
    <dgm:pt modelId="{BDBFFDF1-51C6-4B27-8CFD-C327FC276959}" type="pres">
      <dgm:prSet presAssocID="{1A603274-292C-4524-BE55-F43C90C48627}" presName="sp" presStyleCnt="0"/>
      <dgm:spPr/>
    </dgm:pt>
    <dgm:pt modelId="{B7953665-18E7-4ACB-BDC4-C736C90D39DC}" type="pres">
      <dgm:prSet presAssocID="{BAC30CEF-8749-484A-98D3-66E117E29C6D}" presName="linNode" presStyleCnt="0"/>
      <dgm:spPr/>
    </dgm:pt>
    <dgm:pt modelId="{C80795DC-F407-46CF-9D6C-E74057AD70B4}" type="pres">
      <dgm:prSet presAssocID="{BAC30CEF-8749-484A-98D3-66E117E29C6D}" presName="parentText" presStyleLbl="node1" presStyleIdx="5" presStyleCnt="6" custScaleX="157465" custScaleY="10221" custLinFactNeighborX="-10612" custLinFactNeighborY="-6797">
        <dgm:presLayoutVars>
          <dgm:chMax val="1"/>
          <dgm:bulletEnabled val="1"/>
        </dgm:presLayoutVars>
      </dgm:prSet>
      <dgm:spPr/>
      <dgm:t>
        <a:bodyPr/>
        <a:lstStyle/>
        <a:p>
          <a:endParaRPr lang="es-ES"/>
        </a:p>
      </dgm:t>
    </dgm:pt>
  </dgm:ptLst>
  <dgm:cxnLst>
    <dgm:cxn modelId="{652C1217-F007-4454-85BF-679B133A98E5}" type="presOf" srcId="{A1CC9031-7F77-4A55-A700-A3CFD7F07905}" destId="{11B67E9B-2B8A-430C-BEB6-F5CBA21FC3C0}" srcOrd="0" destOrd="0" presId="urn:microsoft.com/office/officeart/2005/8/layout/vList5"/>
    <dgm:cxn modelId="{D0CB7539-E432-4D4F-BA4D-359E6F00BC24}" srcId="{C249E8C9-8146-4388-9C7C-4F7FA0906F61}" destId="{BBCEA525-9CB8-4890-80BA-AA3286DC1008}" srcOrd="0" destOrd="0" parTransId="{8D9184C1-0AE9-4828-8B25-EEC3439ECDCD}" sibTransId="{D50B06BB-6440-4D5B-AD18-76C0591C8ACB}"/>
    <dgm:cxn modelId="{C164E188-68EE-4C11-AA12-32F20D2F2CA9}" type="presOf" srcId="{9D97D31A-7AE6-4A09-9AF2-F7484E4BC3F0}" destId="{C13E4CF6-31C6-4F62-A214-E26F71A1F6F6}" srcOrd="0" destOrd="0" presId="urn:microsoft.com/office/officeart/2005/8/layout/vList5"/>
    <dgm:cxn modelId="{80E0C006-CB3C-4570-A42F-0248C4CAD909}" srcId="{C249E8C9-8146-4388-9C7C-4F7FA0906F61}" destId="{BAC30CEF-8749-484A-98D3-66E117E29C6D}" srcOrd="5" destOrd="0" parTransId="{3B826119-FDE7-46B2-994B-2A21C3DB0128}" sibTransId="{F4FAF87D-C71C-43B4-A1FA-50AD4C80DF0A}"/>
    <dgm:cxn modelId="{ECD6F2EE-5FEC-4716-ABAF-5AD06B8D0938}" type="presOf" srcId="{BBCEA525-9CB8-4890-80BA-AA3286DC1008}" destId="{8EEAA2B4-9A11-47C8-8192-4F28A4125CD9}" srcOrd="0" destOrd="0" presId="urn:microsoft.com/office/officeart/2005/8/layout/vList5"/>
    <dgm:cxn modelId="{88ED8E8C-2C6F-4192-B380-2148D2F0064C}" type="presOf" srcId="{2FC5F7C3-0062-4E3B-B697-D9237E1D4BA3}" destId="{7E5EA9BE-B6FC-4BCE-8DA6-75C8DDA1F4BF}" srcOrd="0" destOrd="0" presId="urn:microsoft.com/office/officeart/2005/8/layout/vList5"/>
    <dgm:cxn modelId="{7A03CAE4-97EA-4FC6-BA05-1E17B79FF06C}" type="presOf" srcId="{C249E8C9-8146-4388-9C7C-4F7FA0906F61}" destId="{498F90DE-3E8A-4FAF-A1D3-D24766834A6B}" srcOrd="0" destOrd="0" presId="urn:microsoft.com/office/officeart/2005/8/layout/vList5"/>
    <dgm:cxn modelId="{580AEF60-8545-47AB-8E87-9EEA930720AA}" srcId="{C249E8C9-8146-4388-9C7C-4F7FA0906F61}" destId="{A1CC9031-7F77-4A55-A700-A3CFD7F07905}" srcOrd="4" destOrd="0" parTransId="{BBAA0CE5-7DA9-48DA-B13A-DC51F4B9C750}" sibTransId="{1A603274-292C-4524-BE55-F43C90C48627}"/>
    <dgm:cxn modelId="{0F7E5BAD-3DD0-43DD-9C73-EDDDE9E07BF1}" type="presOf" srcId="{5F3520B6-34A6-4C93-A083-D4692A6B2AD1}" destId="{B91519E3-0D51-46CD-B773-0B621632FDE7}" srcOrd="0" destOrd="0" presId="urn:microsoft.com/office/officeart/2005/8/layout/vList5"/>
    <dgm:cxn modelId="{0567254E-6F99-48AC-B7BF-53CE7F431888}" srcId="{C249E8C9-8146-4388-9C7C-4F7FA0906F61}" destId="{9D97D31A-7AE6-4A09-9AF2-F7484E4BC3F0}" srcOrd="3" destOrd="0" parTransId="{DD35EE1B-0F6D-4580-882E-EFFD9E5E84E2}" sibTransId="{163D7B79-D166-423F-B7AF-1F92F1943769}"/>
    <dgm:cxn modelId="{819B6E14-AB90-4CD4-93C2-FEC0089B5F00}" srcId="{C249E8C9-8146-4388-9C7C-4F7FA0906F61}" destId="{5F3520B6-34A6-4C93-A083-D4692A6B2AD1}" srcOrd="2" destOrd="0" parTransId="{B3B01AD2-81D4-42C4-906F-075A9964FEF1}" sibTransId="{A9A6615A-C184-40AE-B629-008E79334D85}"/>
    <dgm:cxn modelId="{068C6748-3AC6-49D4-B565-50004AC3B46D}" srcId="{C249E8C9-8146-4388-9C7C-4F7FA0906F61}" destId="{2FC5F7C3-0062-4E3B-B697-D9237E1D4BA3}" srcOrd="1" destOrd="0" parTransId="{25909AD2-DE11-435D-AED5-CD55F92A95C0}" sibTransId="{69CD2759-CFA9-4C80-8785-C64615F55C79}"/>
    <dgm:cxn modelId="{89AE37FA-9A83-4930-9F94-651A20BDA96A}" type="presOf" srcId="{BAC30CEF-8749-484A-98D3-66E117E29C6D}" destId="{C80795DC-F407-46CF-9D6C-E74057AD70B4}" srcOrd="0" destOrd="0" presId="urn:microsoft.com/office/officeart/2005/8/layout/vList5"/>
    <dgm:cxn modelId="{57AD99B6-865D-4457-BF6F-73855668CAC2}" type="presParOf" srcId="{498F90DE-3E8A-4FAF-A1D3-D24766834A6B}" destId="{AD35D42F-EB8B-4895-A236-1A8C5326F914}" srcOrd="0" destOrd="0" presId="urn:microsoft.com/office/officeart/2005/8/layout/vList5"/>
    <dgm:cxn modelId="{3E9013B1-CFAA-42AB-A365-12EA84BC3CE0}" type="presParOf" srcId="{AD35D42F-EB8B-4895-A236-1A8C5326F914}" destId="{8EEAA2B4-9A11-47C8-8192-4F28A4125CD9}" srcOrd="0" destOrd="0" presId="urn:microsoft.com/office/officeart/2005/8/layout/vList5"/>
    <dgm:cxn modelId="{E1B34771-3AFF-44D6-A97F-5E86423C66B0}" type="presParOf" srcId="{498F90DE-3E8A-4FAF-A1D3-D24766834A6B}" destId="{2E0401C5-C2DF-4F47-A073-18691478A979}" srcOrd="1" destOrd="0" presId="urn:microsoft.com/office/officeart/2005/8/layout/vList5"/>
    <dgm:cxn modelId="{7452B0EC-BD2E-4C8B-A674-3F953504E088}" type="presParOf" srcId="{498F90DE-3E8A-4FAF-A1D3-D24766834A6B}" destId="{60755A97-9C18-41BE-B2CD-FF04B1A20CD8}" srcOrd="2" destOrd="0" presId="urn:microsoft.com/office/officeart/2005/8/layout/vList5"/>
    <dgm:cxn modelId="{59F99D84-A500-4C79-9CE1-555202E5E008}" type="presParOf" srcId="{60755A97-9C18-41BE-B2CD-FF04B1A20CD8}" destId="{7E5EA9BE-B6FC-4BCE-8DA6-75C8DDA1F4BF}" srcOrd="0" destOrd="0" presId="urn:microsoft.com/office/officeart/2005/8/layout/vList5"/>
    <dgm:cxn modelId="{61E466CD-075C-42D8-B1F5-18DAD3CCF237}" type="presParOf" srcId="{498F90DE-3E8A-4FAF-A1D3-D24766834A6B}" destId="{C67F8852-FB4B-4914-9392-13459E5D8589}" srcOrd="3" destOrd="0" presId="urn:microsoft.com/office/officeart/2005/8/layout/vList5"/>
    <dgm:cxn modelId="{A23CDD90-B7E3-468F-9F4D-3E8052FFD91E}" type="presParOf" srcId="{498F90DE-3E8A-4FAF-A1D3-D24766834A6B}" destId="{A3687A8E-6421-48D4-AB3B-396AF212B06E}" srcOrd="4" destOrd="0" presId="urn:microsoft.com/office/officeart/2005/8/layout/vList5"/>
    <dgm:cxn modelId="{59EF5B6D-5086-4530-93D2-F0A32F887DD6}" type="presParOf" srcId="{A3687A8E-6421-48D4-AB3B-396AF212B06E}" destId="{B91519E3-0D51-46CD-B773-0B621632FDE7}" srcOrd="0" destOrd="0" presId="urn:microsoft.com/office/officeart/2005/8/layout/vList5"/>
    <dgm:cxn modelId="{67F0F939-55C0-427B-9BE5-A0382D5B7512}" type="presParOf" srcId="{498F90DE-3E8A-4FAF-A1D3-D24766834A6B}" destId="{30F90450-1580-47F7-9A8F-F01CD6023EDB}" srcOrd="5" destOrd="0" presId="urn:microsoft.com/office/officeart/2005/8/layout/vList5"/>
    <dgm:cxn modelId="{853314E8-B85E-48B1-B6B7-02AB060C774A}" type="presParOf" srcId="{498F90DE-3E8A-4FAF-A1D3-D24766834A6B}" destId="{0B31A698-D267-422F-8F52-6F3F613185B6}" srcOrd="6" destOrd="0" presId="urn:microsoft.com/office/officeart/2005/8/layout/vList5"/>
    <dgm:cxn modelId="{B95DDECD-3616-4270-B128-6B01B90CAFF7}" type="presParOf" srcId="{0B31A698-D267-422F-8F52-6F3F613185B6}" destId="{C13E4CF6-31C6-4F62-A214-E26F71A1F6F6}" srcOrd="0" destOrd="0" presId="urn:microsoft.com/office/officeart/2005/8/layout/vList5"/>
    <dgm:cxn modelId="{BAA743E5-F9A3-41FE-BCE2-BE1C974813D6}" type="presParOf" srcId="{498F90DE-3E8A-4FAF-A1D3-D24766834A6B}" destId="{F9199DCC-9B6D-4223-A911-9E11C592FADC}" srcOrd="7" destOrd="0" presId="urn:microsoft.com/office/officeart/2005/8/layout/vList5"/>
    <dgm:cxn modelId="{46F4FA20-8C2B-428D-B0D4-0711217D4985}" type="presParOf" srcId="{498F90DE-3E8A-4FAF-A1D3-D24766834A6B}" destId="{46A0B597-7CF2-4928-AA9E-6BD5F804B469}" srcOrd="8" destOrd="0" presId="urn:microsoft.com/office/officeart/2005/8/layout/vList5"/>
    <dgm:cxn modelId="{2B4491EA-DF21-4699-8FD0-7B6E26B81727}" type="presParOf" srcId="{46A0B597-7CF2-4928-AA9E-6BD5F804B469}" destId="{11B67E9B-2B8A-430C-BEB6-F5CBA21FC3C0}" srcOrd="0" destOrd="0" presId="urn:microsoft.com/office/officeart/2005/8/layout/vList5"/>
    <dgm:cxn modelId="{1CE65C0C-9AD7-4C3B-8E18-5F68A4858B0B}" type="presParOf" srcId="{498F90DE-3E8A-4FAF-A1D3-D24766834A6B}" destId="{BDBFFDF1-51C6-4B27-8CFD-C327FC276959}" srcOrd="9" destOrd="0" presId="urn:microsoft.com/office/officeart/2005/8/layout/vList5"/>
    <dgm:cxn modelId="{EE83BA64-AB9B-411F-B0B4-960EAD5E5DA6}" type="presParOf" srcId="{498F90DE-3E8A-4FAF-A1D3-D24766834A6B}" destId="{B7953665-18E7-4ACB-BDC4-C736C90D39DC}" srcOrd="10" destOrd="0" presId="urn:microsoft.com/office/officeart/2005/8/layout/vList5"/>
    <dgm:cxn modelId="{FF8BF3FD-098B-4E2C-B771-DDA38C48BDE4}" type="presParOf" srcId="{B7953665-18E7-4ACB-BDC4-C736C90D39DC}" destId="{C80795DC-F407-46CF-9D6C-E74057AD70B4}" srcOrd="0" destOrd="0" presId="urn:microsoft.com/office/officeart/2005/8/layout/vList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49A439-2E26-4A3D-887D-366B54E974D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S"/>
        </a:p>
      </dgm:t>
    </dgm:pt>
    <dgm:pt modelId="{0EB34A49-EE31-4216-A940-7F1CEA01760F}">
      <dgm:prSet phldrT="[Texto]"/>
      <dgm:spPr/>
      <dgm:t>
        <a:bodyPr/>
        <a:lstStyle/>
        <a:p>
          <a:r>
            <a:rPr lang="es-ES" dirty="0" smtClean="0"/>
            <a:t>Alianza estratégica</a:t>
          </a:r>
          <a:endParaRPr lang="es-ES" dirty="0"/>
        </a:p>
      </dgm:t>
    </dgm:pt>
    <dgm:pt modelId="{C3E9614D-5B1E-47DD-AECC-7A167BED6F12}" type="parTrans" cxnId="{C4B3B680-302B-4874-979F-9264EAD95F61}">
      <dgm:prSet/>
      <dgm:spPr/>
      <dgm:t>
        <a:bodyPr/>
        <a:lstStyle/>
        <a:p>
          <a:endParaRPr lang="es-ES"/>
        </a:p>
      </dgm:t>
    </dgm:pt>
    <dgm:pt modelId="{C18C52F8-E8B7-4135-BE40-CE0F46AC2D37}" type="sibTrans" cxnId="{C4B3B680-302B-4874-979F-9264EAD95F61}">
      <dgm:prSet/>
      <dgm:spPr/>
      <dgm:t>
        <a:bodyPr/>
        <a:lstStyle/>
        <a:p>
          <a:endParaRPr lang="es-ES"/>
        </a:p>
      </dgm:t>
    </dgm:pt>
    <dgm:pt modelId="{BD80E187-B900-44E9-8514-911E0C04C148}">
      <dgm:prSet phldrT="[Texto]"/>
      <dgm:spPr/>
      <dgm:t>
        <a:bodyPr/>
        <a:lstStyle/>
        <a:p>
          <a:r>
            <a:rPr lang="es-ES" dirty="0" smtClean="0"/>
            <a:t>Autoridad Portuaria de GYE</a:t>
          </a:r>
          <a:endParaRPr lang="es-ES" dirty="0"/>
        </a:p>
      </dgm:t>
    </dgm:pt>
    <dgm:pt modelId="{268FF5B2-F550-43C5-B99C-23CA3CC8D72C}" type="parTrans" cxnId="{038DC55C-22E9-491D-B2DB-DBEDC4D31C8C}">
      <dgm:prSet/>
      <dgm:spPr/>
      <dgm:t>
        <a:bodyPr/>
        <a:lstStyle/>
        <a:p>
          <a:endParaRPr lang="es-ES"/>
        </a:p>
      </dgm:t>
    </dgm:pt>
    <dgm:pt modelId="{602CDAD0-4DDA-44F9-A65D-E1FF6E39389F}" type="sibTrans" cxnId="{038DC55C-22E9-491D-B2DB-DBEDC4D31C8C}">
      <dgm:prSet/>
      <dgm:spPr/>
      <dgm:t>
        <a:bodyPr/>
        <a:lstStyle/>
        <a:p>
          <a:endParaRPr lang="es-ES"/>
        </a:p>
      </dgm:t>
    </dgm:pt>
    <dgm:pt modelId="{3D5EC5D9-BF5B-4768-89F6-763DCE3F3841}">
      <dgm:prSet phldrT="[Texto]"/>
      <dgm:spPr/>
      <dgm:t>
        <a:bodyPr/>
        <a:lstStyle/>
        <a:p>
          <a:r>
            <a:rPr lang="es-ES" dirty="0" smtClean="0"/>
            <a:t>Empresa dubaití DP World</a:t>
          </a:r>
          <a:endParaRPr lang="es-ES" dirty="0"/>
        </a:p>
      </dgm:t>
    </dgm:pt>
    <dgm:pt modelId="{C91621C4-1BF8-4196-B9C9-527F468CF99F}" type="parTrans" cxnId="{D2B5C0F2-3A39-413A-B1AE-3E5123E1D9FC}">
      <dgm:prSet/>
      <dgm:spPr/>
      <dgm:t>
        <a:bodyPr/>
        <a:lstStyle/>
        <a:p>
          <a:endParaRPr lang="es-ES"/>
        </a:p>
      </dgm:t>
    </dgm:pt>
    <dgm:pt modelId="{8A23B700-AC7B-4389-9EB1-CED8FF3D1EB9}" type="sibTrans" cxnId="{D2B5C0F2-3A39-413A-B1AE-3E5123E1D9FC}">
      <dgm:prSet/>
      <dgm:spPr/>
      <dgm:t>
        <a:bodyPr/>
        <a:lstStyle/>
        <a:p>
          <a:endParaRPr lang="es-ES"/>
        </a:p>
      </dgm:t>
    </dgm:pt>
    <dgm:pt modelId="{6D00C7C8-B973-4860-B8EA-A82A3538B13E}" type="pres">
      <dgm:prSet presAssocID="{8649A439-2E26-4A3D-887D-366B54E974DF}" presName="Name0" presStyleCnt="0">
        <dgm:presLayoutVars>
          <dgm:chMax val="7"/>
          <dgm:chPref val="7"/>
          <dgm:dir/>
          <dgm:animLvl val="lvl"/>
        </dgm:presLayoutVars>
      </dgm:prSet>
      <dgm:spPr/>
      <dgm:t>
        <a:bodyPr/>
        <a:lstStyle/>
        <a:p>
          <a:endParaRPr lang="es-ES"/>
        </a:p>
      </dgm:t>
    </dgm:pt>
    <dgm:pt modelId="{60F93D29-CFCE-48EE-B52C-A9D6ED98984B}" type="pres">
      <dgm:prSet presAssocID="{0EB34A49-EE31-4216-A940-7F1CEA01760F}" presName="Accent1" presStyleCnt="0"/>
      <dgm:spPr/>
    </dgm:pt>
    <dgm:pt modelId="{4BF01B73-1AE9-4C6E-B95D-79D8D44E03AF}" type="pres">
      <dgm:prSet presAssocID="{0EB34A49-EE31-4216-A940-7F1CEA01760F}" presName="Accent" presStyleLbl="node1" presStyleIdx="0" presStyleCnt="3"/>
      <dgm:spPr/>
    </dgm:pt>
    <dgm:pt modelId="{E428451A-513A-4462-B12B-DE46F5EA58EE}" type="pres">
      <dgm:prSet presAssocID="{0EB34A49-EE31-4216-A940-7F1CEA01760F}" presName="Parent1" presStyleLbl="revTx" presStyleIdx="0" presStyleCnt="3">
        <dgm:presLayoutVars>
          <dgm:chMax val="1"/>
          <dgm:chPref val="1"/>
          <dgm:bulletEnabled val="1"/>
        </dgm:presLayoutVars>
      </dgm:prSet>
      <dgm:spPr/>
      <dgm:t>
        <a:bodyPr/>
        <a:lstStyle/>
        <a:p>
          <a:endParaRPr lang="es-ES"/>
        </a:p>
      </dgm:t>
    </dgm:pt>
    <dgm:pt modelId="{024DB441-08C9-4A8E-808F-9D4DE1305CC7}" type="pres">
      <dgm:prSet presAssocID="{BD80E187-B900-44E9-8514-911E0C04C148}" presName="Accent2" presStyleCnt="0"/>
      <dgm:spPr/>
    </dgm:pt>
    <dgm:pt modelId="{3E40C7B5-C46A-400A-96B7-59AEA1FB276E}" type="pres">
      <dgm:prSet presAssocID="{BD80E187-B900-44E9-8514-911E0C04C148}" presName="Accent" presStyleLbl="node1" presStyleIdx="1" presStyleCnt="3"/>
      <dgm:spPr/>
    </dgm:pt>
    <dgm:pt modelId="{1037BB77-D2CE-4889-AC6E-7CF0D461CD95}" type="pres">
      <dgm:prSet presAssocID="{BD80E187-B900-44E9-8514-911E0C04C148}" presName="Parent2" presStyleLbl="revTx" presStyleIdx="1" presStyleCnt="3">
        <dgm:presLayoutVars>
          <dgm:chMax val="1"/>
          <dgm:chPref val="1"/>
          <dgm:bulletEnabled val="1"/>
        </dgm:presLayoutVars>
      </dgm:prSet>
      <dgm:spPr/>
      <dgm:t>
        <a:bodyPr/>
        <a:lstStyle/>
        <a:p>
          <a:endParaRPr lang="es-ES"/>
        </a:p>
      </dgm:t>
    </dgm:pt>
    <dgm:pt modelId="{CF00185A-75D6-4A81-9107-69038BFB600E}" type="pres">
      <dgm:prSet presAssocID="{3D5EC5D9-BF5B-4768-89F6-763DCE3F3841}" presName="Accent3" presStyleCnt="0"/>
      <dgm:spPr/>
    </dgm:pt>
    <dgm:pt modelId="{88C42589-BD08-4209-A53A-50BC89C2B500}" type="pres">
      <dgm:prSet presAssocID="{3D5EC5D9-BF5B-4768-89F6-763DCE3F3841}" presName="Accent" presStyleLbl="node1" presStyleIdx="2" presStyleCnt="3"/>
      <dgm:spPr/>
    </dgm:pt>
    <dgm:pt modelId="{6D71625B-E77E-40E0-A272-D1201A9DEEF6}" type="pres">
      <dgm:prSet presAssocID="{3D5EC5D9-BF5B-4768-89F6-763DCE3F3841}" presName="Parent3" presStyleLbl="revTx" presStyleIdx="2" presStyleCnt="3">
        <dgm:presLayoutVars>
          <dgm:chMax val="1"/>
          <dgm:chPref val="1"/>
          <dgm:bulletEnabled val="1"/>
        </dgm:presLayoutVars>
      </dgm:prSet>
      <dgm:spPr/>
      <dgm:t>
        <a:bodyPr/>
        <a:lstStyle/>
        <a:p>
          <a:endParaRPr lang="es-ES"/>
        </a:p>
      </dgm:t>
    </dgm:pt>
  </dgm:ptLst>
  <dgm:cxnLst>
    <dgm:cxn modelId="{D2B5C0F2-3A39-413A-B1AE-3E5123E1D9FC}" srcId="{8649A439-2E26-4A3D-887D-366B54E974DF}" destId="{3D5EC5D9-BF5B-4768-89F6-763DCE3F3841}" srcOrd="2" destOrd="0" parTransId="{C91621C4-1BF8-4196-B9C9-527F468CF99F}" sibTransId="{8A23B700-AC7B-4389-9EB1-CED8FF3D1EB9}"/>
    <dgm:cxn modelId="{8710E08C-12E3-4CA7-9190-BB802FC609BE}" type="presOf" srcId="{BD80E187-B900-44E9-8514-911E0C04C148}" destId="{1037BB77-D2CE-4889-AC6E-7CF0D461CD95}" srcOrd="0" destOrd="0" presId="urn:microsoft.com/office/officeart/2009/layout/CircleArrowProcess"/>
    <dgm:cxn modelId="{76C3B385-3340-44CC-AE0C-24193EE2740B}" type="presOf" srcId="{8649A439-2E26-4A3D-887D-366B54E974DF}" destId="{6D00C7C8-B973-4860-B8EA-A82A3538B13E}" srcOrd="0" destOrd="0" presId="urn:microsoft.com/office/officeart/2009/layout/CircleArrowProcess"/>
    <dgm:cxn modelId="{452D7D63-1F74-4990-9B1B-65F560A9B842}" type="presOf" srcId="{0EB34A49-EE31-4216-A940-7F1CEA01760F}" destId="{E428451A-513A-4462-B12B-DE46F5EA58EE}" srcOrd="0" destOrd="0" presId="urn:microsoft.com/office/officeart/2009/layout/CircleArrowProcess"/>
    <dgm:cxn modelId="{C4B3B680-302B-4874-979F-9264EAD95F61}" srcId="{8649A439-2E26-4A3D-887D-366B54E974DF}" destId="{0EB34A49-EE31-4216-A940-7F1CEA01760F}" srcOrd="0" destOrd="0" parTransId="{C3E9614D-5B1E-47DD-AECC-7A167BED6F12}" sibTransId="{C18C52F8-E8B7-4135-BE40-CE0F46AC2D37}"/>
    <dgm:cxn modelId="{66AEB463-4554-4B21-AD86-41A94D37B808}" type="presOf" srcId="{3D5EC5D9-BF5B-4768-89F6-763DCE3F3841}" destId="{6D71625B-E77E-40E0-A272-D1201A9DEEF6}" srcOrd="0" destOrd="0" presId="urn:microsoft.com/office/officeart/2009/layout/CircleArrowProcess"/>
    <dgm:cxn modelId="{038DC55C-22E9-491D-B2DB-DBEDC4D31C8C}" srcId="{8649A439-2E26-4A3D-887D-366B54E974DF}" destId="{BD80E187-B900-44E9-8514-911E0C04C148}" srcOrd="1" destOrd="0" parTransId="{268FF5B2-F550-43C5-B99C-23CA3CC8D72C}" sibTransId="{602CDAD0-4DDA-44F9-A65D-E1FF6E39389F}"/>
    <dgm:cxn modelId="{55F9BA13-AB30-4734-9D88-61465EAB9F84}" type="presParOf" srcId="{6D00C7C8-B973-4860-B8EA-A82A3538B13E}" destId="{60F93D29-CFCE-48EE-B52C-A9D6ED98984B}" srcOrd="0" destOrd="0" presId="urn:microsoft.com/office/officeart/2009/layout/CircleArrowProcess"/>
    <dgm:cxn modelId="{6141DEAB-9133-42D0-95FD-AAAE31DBA9E0}" type="presParOf" srcId="{60F93D29-CFCE-48EE-B52C-A9D6ED98984B}" destId="{4BF01B73-1AE9-4C6E-B95D-79D8D44E03AF}" srcOrd="0" destOrd="0" presId="urn:microsoft.com/office/officeart/2009/layout/CircleArrowProcess"/>
    <dgm:cxn modelId="{099FE618-7B14-4EF0-BB93-6C4BB6669200}" type="presParOf" srcId="{6D00C7C8-B973-4860-B8EA-A82A3538B13E}" destId="{E428451A-513A-4462-B12B-DE46F5EA58EE}" srcOrd="1" destOrd="0" presId="urn:microsoft.com/office/officeart/2009/layout/CircleArrowProcess"/>
    <dgm:cxn modelId="{E1E32FAD-A68E-4EBF-B892-8BEE9354A5DE}" type="presParOf" srcId="{6D00C7C8-B973-4860-B8EA-A82A3538B13E}" destId="{024DB441-08C9-4A8E-808F-9D4DE1305CC7}" srcOrd="2" destOrd="0" presId="urn:microsoft.com/office/officeart/2009/layout/CircleArrowProcess"/>
    <dgm:cxn modelId="{F2326107-D84F-4834-95EF-8039126E2081}" type="presParOf" srcId="{024DB441-08C9-4A8E-808F-9D4DE1305CC7}" destId="{3E40C7B5-C46A-400A-96B7-59AEA1FB276E}" srcOrd="0" destOrd="0" presId="urn:microsoft.com/office/officeart/2009/layout/CircleArrowProcess"/>
    <dgm:cxn modelId="{FE93DAAD-E542-46CF-AD71-41D64A2C3D15}" type="presParOf" srcId="{6D00C7C8-B973-4860-B8EA-A82A3538B13E}" destId="{1037BB77-D2CE-4889-AC6E-7CF0D461CD95}" srcOrd="3" destOrd="0" presId="urn:microsoft.com/office/officeart/2009/layout/CircleArrowProcess"/>
    <dgm:cxn modelId="{5C32E170-BBB1-4FED-91AC-47560DC7B00A}" type="presParOf" srcId="{6D00C7C8-B973-4860-B8EA-A82A3538B13E}" destId="{CF00185A-75D6-4A81-9107-69038BFB600E}" srcOrd="4" destOrd="0" presId="urn:microsoft.com/office/officeart/2009/layout/CircleArrowProcess"/>
    <dgm:cxn modelId="{A67F3B1D-1425-4AE9-A289-B7ED5081FAC2}" type="presParOf" srcId="{CF00185A-75D6-4A81-9107-69038BFB600E}" destId="{88C42589-BD08-4209-A53A-50BC89C2B500}" srcOrd="0" destOrd="0" presId="urn:microsoft.com/office/officeart/2009/layout/CircleArrowProcess"/>
    <dgm:cxn modelId="{EC0A311F-27AB-4164-B024-AFFD3420DA94}" type="presParOf" srcId="{6D00C7C8-B973-4860-B8EA-A82A3538B13E}" destId="{6D71625B-E77E-40E0-A272-D1201A9DEEF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F29AF7-7683-4CDC-8B4A-4CA61017F099}" type="doc">
      <dgm:prSet loTypeId="urn:microsoft.com/office/officeart/2005/8/layout/vList4" loCatId="list" qsTypeId="urn:microsoft.com/office/officeart/2005/8/quickstyle/simple3" qsCatId="simple" csTypeId="urn:microsoft.com/office/officeart/2005/8/colors/colorful5" csCatId="colorful" phldr="1"/>
      <dgm:spPr/>
      <dgm:t>
        <a:bodyPr/>
        <a:lstStyle/>
        <a:p>
          <a:endParaRPr lang="es-ES"/>
        </a:p>
      </dgm:t>
    </dgm:pt>
    <dgm:pt modelId="{347ED195-143A-4ABF-96AA-AC07DFA0FF15}">
      <dgm:prSet phldrT="[Texto]" custT="1"/>
      <dgm:spPr/>
      <dgm:t>
        <a:bodyPr/>
        <a:lstStyle/>
        <a:p>
          <a:r>
            <a:rPr lang="es-ES" sz="2000" dirty="0" smtClean="0">
              <a:solidFill>
                <a:schemeClr val="tx1"/>
              </a:solidFill>
            </a:rPr>
            <a:t>Terminal</a:t>
          </a:r>
          <a:endParaRPr lang="es-ES" sz="2000" dirty="0">
            <a:solidFill>
              <a:schemeClr val="tx1"/>
            </a:solidFill>
          </a:endParaRPr>
        </a:p>
      </dgm:t>
    </dgm:pt>
    <dgm:pt modelId="{A7952CFD-10B6-4FC1-967C-209221A29AEB}" type="parTrans" cxnId="{6D9376A8-EAF8-4CAC-A682-9C0AC6678D8D}">
      <dgm:prSet/>
      <dgm:spPr/>
      <dgm:t>
        <a:bodyPr/>
        <a:lstStyle/>
        <a:p>
          <a:endParaRPr lang="es-ES" sz="2000">
            <a:solidFill>
              <a:schemeClr val="tx1"/>
            </a:solidFill>
          </a:endParaRPr>
        </a:p>
      </dgm:t>
    </dgm:pt>
    <dgm:pt modelId="{46109BB2-D83F-4AFB-BC5F-F228FE71D832}" type="sibTrans" cxnId="{6D9376A8-EAF8-4CAC-A682-9C0AC6678D8D}">
      <dgm:prSet/>
      <dgm:spPr/>
      <dgm:t>
        <a:bodyPr/>
        <a:lstStyle/>
        <a:p>
          <a:endParaRPr lang="es-ES" sz="2000">
            <a:solidFill>
              <a:schemeClr val="tx1"/>
            </a:solidFill>
          </a:endParaRPr>
        </a:p>
      </dgm:t>
    </dgm:pt>
    <dgm:pt modelId="{C3B105E5-C005-4C9A-9C5B-409024FEC911}">
      <dgm:prSet phldrT="[Texto]" custT="1"/>
      <dgm:spPr/>
      <dgm:t>
        <a:bodyPr/>
        <a:lstStyle/>
        <a:p>
          <a:r>
            <a:rPr lang="es-ES" sz="2000" dirty="0" smtClean="0">
              <a:solidFill>
                <a:schemeClr val="tx1"/>
              </a:solidFill>
            </a:rPr>
            <a:t>Muelle de 480 metros</a:t>
          </a:r>
          <a:endParaRPr lang="es-ES" sz="2000" dirty="0">
            <a:solidFill>
              <a:schemeClr val="tx1"/>
            </a:solidFill>
          </a:endParaRPr>
        </a:p>
      </dgm:t>
    </dgm:pt>
    <dgm:pt modelId="{3373F2A1-357F-4ACF-AB54-015A1C2109E3}" type="parTrans" cxnId="{FAC56407-381C-4FCB-B115-2DDC4C8CEB55}">
      <dgm:prSet/>
      <dgm:spPr/>
      <dgm:t>
        <a:bodyPr/>
        <a:lstStyle/>
        <a:p>
          <a:endParaRPr lang="es-ES" sz="2000">
            <a:solidFill>
              <a:schemeClr val="tx1"/>
            </a:solidFill>
          </a:endParaRPr>
        </a:p>
      </dgm:t>
    </dgm:pt>
    <dgm:pt modelId="{2E8AE614-A33F-4AC5-9885-4EAE3A81A51A}" type="sibTrans" cxnId="{FAC56407-381C-4FCB-B115-2DDC4C8CEB55}">
      <dgm:prSet/>
      <dgm:spPr/>
      <dgm:t>
        <a:bodyPr/>
        <a:lstStyle/>
        <a:p>
          <a:endParaRPr lang="es-ES" sz="2000">
            <a:solidFill>
              <a:schemeClr val="tx1"/>
            </a:solidFill>
          </a:endParaRPr>
        </a:p>
      </dgm:t>
    </dgm:pt>
    <dgm:pt modelId="{D4588D78-5EF9-43FE-9DCA-D34E9896F0E6}">
      <dgm:prSet phldrT="[Texto]" custT="1"/>
      <dgm:spPr/>
      <dgm:t>
        <a:bodyPr/>
        <a:lstStyle/>
        <a:p>
          <a:r>
            <a:rPr lang="es-ES" sz="2000" dirty="0" smtClean="0">
              <a:solidFill>
                <a:schemeClr val="tx1"/>
              </a:solidFill>
            </a:rPr>
            <a:t>750000 TEU capacidad anual</a:t>
          </a:r>
          <a:endParaRPr lang="es-ES" sz="2000" dirty="0">
            <a:solidFill>
              <a:schemeClr val="tx1"/>
            </a:solidFill>
          </a:endParaRPr>
        </a:p>
      </dgm:t>
    </dgm:pt>
    <dgm:pt modelId="{F1F06EE8-F879-40D6-91B5-B2E63D53A26B}" type="parTrans" cxnId="{B2E12728-2E58-40FA-84DA-FA997EF8941C}">
      <dgm:prSet/>
      <dgm:spPr/>
      <dgm:t>
        <a:bodyPr/>
        <a:lstStyle/>
        <a:p>
          <a:endParaRPr lang="es-ES" sz="2000">
            <a:solidFill>
              <a:schemeClr val="tx1"/>
            </a:solidFill>
          </a:endParaRPr>
        </a:p>
      </dgm:t>
    </dgm:pt>
    <dgm:pt modelId="{F0E0CC1D-DFD2-4787-A957-DED18A6ADB66}" type="sibTrans" cxnId="{B2E12728-2E58-40FA-84DA-FA997EF8941C}">
      <dgm:prSet/>
      <dgm:spPr/>
      <dgm:t>
        <a:bodyPr/>
        <a:lstStyle/>
        <a:p>
          <a:endParaRPr lang="es-ES" sz="2000">
            <a:solidFill>
              <a:schemeClr val="tx1"/>
            </a:solidFill>
          </a:endParaRPr>
        </a:p>
      </dgm:t>
    </dgm:pt>
    <dgm:pt modelId="{5539AAF5-CE68-4FB3-92F0-F856F025E52A}">
      <dgm:prSet phldrT="[Texto]" custT="1"/>
      <dgm:spPr/>
      <dgm:t>
        <a:bodyPr/>
        <a:lstStyle/>
        <a:p>
          <a:r>
            <a:rPr lang="es-ES" sz="2000" dirty="0" smtClean="0">
              <a:solidFill>
                <a:schemeClr val="tx1"/>
              </a:solidFill>
            </a:rPr>
            <a:t>Carretera</a:t>
          </a:r>
          <a:endParaRPr lang="es-ES" sz="2000" dirty="0">
            <a:solidFill>
              <a:schemeClr val="tx1"/>
            </a:solidFill>
          </a:endParaRPr>
        </a:p>
      </dgm:t>
    </dgm:pt>
    <dgm:pt modelId="{8AA6729F-9F75-4EEE-BEDA-9522B96EBAF8}" type="parTrans" cxnId="{B281A192-77B6-477C-9887-37034166B87D}">
      <dgm:prSet/>
      <dgm:spPr/>
      <dgm:t>
        <a:bodyPr/>
        <a:lstStyle/>
        <a:p>
          <a:endParaRPr lang="es-ES" sz="2000">
            <a:solidFill>
              <a:schemeClr val="tx1"/>
            </a:solidFill>
          </a:endParaRPr>
        </a:p>
      </dgm:t>
    </dgm:pt>
    <dgm:pt modelId="{9EAD8F27-BD78-425E-BFFF-69C13C4CA786}" type="sibTrans" cxnId="{B281A192-77B6-477C-9887-37034166B87D}">
      <dgm:prSet/>
      <dgm:spPr/>
      <dgm:t>
        <a:bodyPr/>
        <a:lstStyle/>
        <a:p>
          <a:endParaRPr lang="es-ES" sz="2000">
            <a:solidFill>
              <a:schemeClr val="tx1"/>
            </a:solidFill>
          </a:endParaRPr>
        </a:p>
      </dgm:t>
    </dgm:pt>
    <dgm:pt modelId="{FD3F882A-C58C-4714-99C8-95001447F94E}">
      <dgm:prSet phldrT="[Texto]" custT="1"/>
      <dgm:spPr/>
      <dgm:t>
        <a:bodyPr/>
        <a:lstStyle/>
        <a:p>
          <a:r>
            <a:rPr lang="es-ES" sz="2000" dirty="0" smtClean="0">
              <a:solidFill>
                <a:schemeClr val="tx1"/>
              </a:solidFill>
            </a:rPr>
            <a:t>20 Km de carretera que conectan la terminal con la red principal de autopistas</a:t>
          </a:r>
          <a:endParaRPr lang="es-ES" sz="2000" dirty="0">
            <a:solidFill>
              <a:schemeClr val="tx1"/>
            </a:solidFill>
          </a:endParaRPr>
        </a:p>
      </dgm:t>
    </dgm:pt>
    <dgm:pt modelId="{8F42C08E-FB09-4449-8A57-AC0A7AA52CB8}" type="parTrans" cxnId="{CEE01A06-1B95-4804-B28D-54111946A553}">
      <dgm:prSet/>
      <dgm:spPr/>
      <dgm:t>
        <a:bodyPr/>
        <a:lstStyle/>
        <a:p>
          <a:endParaRPr lang="es-ES" sz="2000">
            <a:solidFill>
              <a:schemeClr val="tx1"/>
            </a:solidFill>
          </a:endParaRPr>
        </a:p>
      </dgm:t>
    </dgm:pt>
    <dgm:pt modelId="{633FBC63-6FA1-4063-B987-2FE22ECE7E06}" type="sibTrans" cxnId="{CEE01A06-1B95-4804-B28D-54111946A553}">
      <dgm:prSet/>
      <dgm:spPr/>
      <dgm:t>
        <a:bodyPr/>
        <a:lstStyle/>
        <a:p>
          <a:endParaRPr lang="es-ES" sz="2000">
            <a:solidFill>
              <a:schemeClr val="tx1"/>
            </a:solidFill>
          </a:endParaRPr>
        </a:p>
      </dgm:t>
    </dgm:pt>
    <dgm:pt modelId="{06C982D3-6E53-43F8-B3D0-DC1ACAC3D1D9}">
      <dgm:prSet phldrT="[Texto]" custT="1"/>
      <dgm:spPr/>
      <dgm:t>
        <a:bodyPr/>
        <a:lstStyle/>
        <a:p>
          <a:r>
            <a:rPr lang="es-ES" sz="2000" dirty="0" smtClean="0">
              <a:solidFill>
                <a:schemeClr val="tx1"/>
              </a:solidFill>
            </a:rPr>
            <a:t>Canal de Acceso</a:t>
          </a:r>
          <a:endParaRPr lang="es-ES" sz="2000" dirty="0">
            <a:solidFill>
              <a:schemeClr val="tx1"/>
            </a:solidFill>
          </a:endParaRPr>
        </a:p>
      </dgm:t>
    </dgm:pt>
    <dgm:pt modelId="{7BE3A407-9C6F-471E-9D01-E9A2A627B226}" type="parTrans" cxnId="{142FCBB5-07BF-4E4B-8ABD-BA18E3D5A87A}">
      <dgm:prSet/>
      <dgm:spPr/>
      <dgm:t>
        <a:bodyPr/>
        <a:lstStyle/>
        <a:p>
          <a:endParaRPr lang="es-ES" sz="2000">
            <a:solidFill>
              <a:schemeClr val="tx1"/>
            </a:solidFill>
          </a:endParaRPr>
        </a:p>
      </dgm:t>
    </dgm:pt>
    <dgm:pt modelId="{88F51CA4-4011-45A8-9810-2FD36432B251}" type="sibTrans" cxnId="{142FCBB5-07BF-4E4B-8ABD-BA18E3D5A87A}">
      <dgm:prSet/>
      <dgm:spPr/>
      <dgm:t>
        <a:bodyPr/>
        <a:lstStyle/>
        <a:p>
          <a:endParaRPr lang="es-ES" sz="2000">
            <a:solidFill>
              <a:schemeClr val="tx1"/>
            </a:solidFill>
          </a:endParaRPr>
        </a:p>
      </dgm:t>
    </dgm:pt>
    <dgm:pt modelId="{40033606-C295-4F86-9310-5637F141F61C}">
      <dgm:prSet phldrT="[Texto]" custT="1"/>
      <dgm:spPr/>
      <dgm:t>
        <a:bodyPr/>
        <a:lstStyle/>
        <a:p>
          <a:r>
            <a:rPr lang="es-ES" sz="2000" dirty="0" smtClean="0">
              <a:solidFill>
                <a:schemeClr val="tx1"/>
              </a:solidFill>
            </a:rPr>
            <a:t>Un nuevo y más seguro canal de 16,5 m de profundidad y 21 millas náuticas de longitud</a:t>
          </a:r>
          <a:endParaRPr lang="es-ES" sz="2000" dirty="0">
            <a:solidFill>
              <a:schemeClr val="tx1"/>
            </a:solidFill>
          </a:endParaRPr>
        </a:p>
      </dgm:t>
    </dgm:pt>
    <dgm:pt modelId="{780EE43B-8FEC-4E1C-84D9-AA5A881BC7F5}" type="parTrans" cxnId="{714DB8BC-1863-4284-8351-6CCA3F277965}">
      <dgm:prSet/>
      <dgm:spPr/>
      <dgm:t>
        <a:bodyPr/>
        <a:lstStyle/>
        <a:p>
          <a:endParaRPr lang="es-ES" sz="2000">
            <a:solidFill>
              <a:schemeClr val="tx1"/>
            </a:solidFill>
          </a:endParaRPr>
        </a:p>
      </dgm:t>
    </dgm:pt>
    <dgm:pt modelId="{6FAC016B-E42B-4517-9D6F-B176A66AA682}" type="sibTrans" cxnId="{714DB8BC-1863-4284-8351-6CCA3F277965}">
      <dgm:prSet/>
      <dgm:spPr/>
      <dgm:t>
        <a:bodyPr/>
        <a:lstStyle/>
        <a:p>
          <a:endParaRPr lang="es-ES" sz="2000">
            <a:solidFill>
              <a:schemeClr val="tx1"/>
            </a:solidFill>
          </a:endParaRPr>
        </a:p>
      </dgm:t>
    </dgm:pt>
    <dgm:pt modelId="{59206A4F-A43D-403D-B828-D7565B5D5631}">
      <dgm:prSet phldrT="[Texto]" custT="1"/>
      <dgm:spPr/>
      <dgm:t>
        <a:bodyPr/>
        <a:lstStyle/>
        <a:p>
          <a:r>
            <a:rPr lang="es-ES" sz="2000" dirty="0" smtClean="0">
              <a:solidFill>
                <a:schemeClr val="tx1"/>
              </a:solidFill>
            </a:rPr>
            <a:t>Zona de Logística</a:t>
          </a:r>
          <a:endParaRPr lang="es-ES" sz="2000" dirty="0">
            <a:solidFill>
              <a:schemeClr val="tx1"/>
            </a:solidFill>
          </a:endParaRPr>
        </a:p>
      </dgm:t>
    </dgm:pt>
    <dgm:pt modelId="{83AF06B2-F5C6-4208-8109-3FF22CA3C22E}" type="parTrans" cxnId="{9C7840CD-17AA-496D-999A-0B4005C90A43}">
      <dgm:prSet/>
      <dgm:spPr/>
      <dgm:t>
        <a:bodyPr/>
        <a:lstStyle/>
        <a:p>
          <a:endParaRPr lang="es-ES" sz="2000">
            <a:solidFill>
              <a:schemeClr val="tx1"/>
            </a:solidFill>
          </a:endParaRPr>
        </a:p>
      </dgm:t>
    </dgm:pt>
    <dgm:pt modelId="{0D437468-6087-4E4C-BAC8-C9E8F89D1411}" type="sibTrans" cxnId="{9C7840CD-17AA-496D-999A-0B4005C90A43}">
      <dgm:prSet/>
      <dgm:spPr/>
      <dgm:t>
        <a:bodyPr/>
        <a:lstStyle/>
        <a:p>
          <a:endParaRPr lang="es-ES" sz="2000">
            <a:solidFill>
              <a:schemeClr val="tx1"/>
            </a:solidFill>
          </a:endParaRPr>
        </a:p>
      </dgm:t>
    </dgm:pt>
    <dgm:pt modelId="{E4F578EA-0AE1-4FE1-939F-C636878E77A1}">
      <dgm:prSet phldrT="[Texto]" custT="1"/>
      <dgm:spPr/>
      <dgm:t>
        <a:bodyPr/>
        <a:lstStyle/>
        <a:p>
          <a:r>
            <a:rPr lang="es-ES" sz="2000" dirty="0" smtClean="0">
              <a:solidFill>
                <a:schemeClr val="tx1"/>
              </a:solidFill>
            </a:rPr>
            <a:t>Conectividad directa con el puerto </a:t>
          </a:r>
          <a:endParaRPr lang="es-ES" sz="2000" dirty="0">
            <a:solidFill>
              <a:schemeClr val="tx1"/>
            </a:solidFill>
          </a:endParaRPr>
        </a:p>
      </dgm:t>
    </dgm:pt>
    <dgm:pt modelId="{05DC99D5-FDF2-43FB-B347-DB02A83C1559}" type="parTrans" cxnId="{B7B6FF0D-D2D5-4300-BA24-26E0548120FB}">
      <dgm:prSet/>
      <dgm:spPr/>
      <dgm:t>
        <a:bodyPr/>
        <a:lstStyle/>
        <a:p>
          <a:endParaRPr lang="es-ES" sz="2000">
            <a:solidFill>
              <a:schemeClr val="tx1"/>
            </a:solidFill>
          </a:endParaRPr>
        </a:p>
      </dgm:t>
    </dgm:pt>
    <dgm:pt modelId="{82CFF21F-A053-4BEE-B599-28307F06334C}" type="sibTrans" cxnId="{B7B6FF0D-D2D5-4300-BA24-26E0548120FB}">
      <dgm:prSet/>
      <dgm:spPr/>
      <dgm:t>
        <a:bodyPr/>
        <a:lstStyle/>
        <a:p>
          <a:endParaRPr lang="es-ES" sz="2000">
            <a:solidFill>
              <a:schemeClr val="tx1"/>
            </a:solidFill>
          </a:endParaRPr>
        </a:p>
      </dgm:t>
    </dgm:pt>
    <dgm:pt modelId="{3A780E85-F658-42F5-9FC4-ED2C0F40C756}">
      <dgm:prSet phldrT="[Texto]" custT="1"/>
      <dgm:spPr/>
      <dgm:t>
        <a:bodyPr/>
        <a:lstStyle/>
        <a:p>
          <a:r>
            <a:rPr lang="es-ES" sz="2000" dirty="0" smtClean="0">
              <a:solidFill>
                <a:schemeClr val="tx1"/>
              </a:solidFill>
            </a:rPr>
            <a:t>4 </a:t>
          </a:r>
          <a:r>
            <a:rPr lang="es-ES" sz="2000" dirty="0" err="1" smtClean="0">
              <a:solidFill>
                <a:schemeClr val="tx1"/>
              </a:solidFill>
            </a:rPr>
            <a:t>Quay</a:t>
          </a:r>
          <a:r>
            <a:rPr lang="es-ES" sz="2000" dirty="0" smtClean="0">
              <a:solidFill>
                <a:schemeClr val="tx1"/>
              </a:solidFill>
            </a:rPr>
            <a:t> Cranes / 15 grúas RTG</a:t>
          </a:r>
          <a:endParaRPr lang="es-ES" sz="2000" dirty="0">
            <a:solidFill>
              <a:schemeClr val="tx1"/>
            </a:solidFill>
          </a:endParaRPr>
        </a:p>
      </dgm:t>
    </dgm:pt>
    <dgm:pt modelId="{1D74F23E-8815-408B-B5B7-F82EF7BB8D37}" type="parTrans" cxnId="{48EDF7C3-5AAC-4019-8734-707302CC0198}">
      <dgm:prSet/>
      <dgm:spPr/>
      <dgm:t>
        <a:bodyPr/>
        <a:lstStyle/>
        <a:p>
          <a:endParaRPr lang="es-ES" sz="2000">
            <a:solidFill>
              <a:schemeClr val="tx1"/>
            </a:solidFill>
          </a:endParaRPr>
        </a:p>
      </dgm:t>
    </dgm:pt>
    <dgm:pt modelId="{90BBE71C-3E6E-49F4-AEF1-ECE025391669}" type="sibTrans" cxnId="{48EDF7C3-5AAC-4019-8734-707302CC0198}">
      <dgm:prSet/>
      <dgm:spPr/>
      <dgm:t>
        <a:bodyPr/>
        <a:lstStyle/>
        <a:p>
          <a:endParaRPr lang="es-ES" sz="2000">
            <a:solidFill>
              <a:schemeClr val="tx1"/>
            </a:solidFill>
          </a:endParaRPr>
        </a:p>
      </dgm:t>
    </dgm:pt>
    <dgm:pt modelId="{AFBD88B5-0C34-4D41-8F52-C746254119C5}">
      <dgm:prSet phldrT="[Texto]" custT="1"/>
      <dgm:spPr/>
      <dgm:t>
        <a:bodyPr/>
        <a:lstStyle/>
        <a:p>
          <a:r>
            <a:rPr lang="es-ES" sz="2000" dirty="0" smtClean="0">
              <a:solidFill>
                <a:schemeClr val="tx1"/>
              </a:solidFill>
            </a:rPr>
            <a:t>100 hectáreas disponibles</a:t>
          </a:r>
          <a:endParaRPr lang="es-ES" sz="2000" dirty="0">
            <a:solidFill>
              <a:schemeClr val="tx1"/>
            </a:solidFill>
          </a:endParaRPr>
        </a:p>
      </dgm:t>
    </dgm:pt>
    <dgm:pt modelId="{B9F3EC66-C963-4D95-A116-35445161A57D}" type="parTrans" cxnId="{48A341C9-B07C-4829-9993-095C8311433E}">
      <dgm:prSet/>
      <dgm:spPr/>
      <dgm:t>
        <a:bodyPr/>
        <a:lstStyle/>
        <a:p>
          <a:endParaRPr lang="es-ES" sz="2000">
            <a:solidFill>
              <a:schemeClr val="tx1"/>
            </a:solidFill>
          </a:endParaRPr>
        </a:p>
      </dgm:t>
    </dgm:pt>
    <dgm:pt modelId="{AE8DC937-4868-4367-8DAC-97241A02E500}" type="sibTrans" cxnId="{48A341C9-B07C-4829-9993-095C8311433E}">
      <dgm:prSet/>
      <dgm:spPr/>
      <dgm:t>
        <a:bodyPr/>
        <a:lstStyle/>
        <a:p>
          <a:endParaRPr lang="es-ES" sz="2000">
            <a:solidFill>
              <a:schemeClr val="tx1"/>
            </a:solidFill>
          </a:endParaRPr>
        </a:p>
      </dgm:t>
    </dgm:pt>
    <dgm:pt modelId="{B966CAB8-16BE-4E58-BB72-5874C8E746A2}" type="pres">
      <dgm:prSet presAssocID="{D9F29AF7-7683-4CDC-8B4A-4CA61017F099}" presName="linear" presStyleCnt="0">
        <dgm:presLayoutVars>
          <dgm:dir/>
          <dgm:resizeHandles val="exact"/>
        </dgm:presLayoutVars>
      </dgm:prSet>
      <dgm:spPr/>
      <dgm:t>
        <a:bodyPr/>
        <a:lstStyle/>
        <a:p>
          <a:endParaRPr lang="es-ES"/>
        </a:p>
      </dgm:t>
    </dgm:pt>
    <dgm:pt modelId="{00CAF9BB-90EE-499D-8C75-CA1084B64A85}" type="pres">
      <dgm:prSet presAssocID="{347ED195-143A-4ABF-96AA-AC07DFA0FF15}" presName="comp" presStyleCnt="0"/>
      <dgm:spPr/>
    </dgm:pt>
    <dgm:pt modelId="{A23B37ED-FB26-48C2-BA68-75F8D3732075}" type="pres">
      <dgm:prSet presAssocID="{347ED195-143A-4ABF-96AA-AC07DFA0FF15}" presName="box" presStyleLbl="node1" presStyleIdx="0" presStyleCnt="4"/>
      <dgm:spPr/>
      <dgm:t>
        <a:bodyPr/>
        <a:lstStyle/>
        <a:p>
          <a:endParaRPr lang="es-ES"/>
        </a:p>
      </dgm:t>
    </dgm:pt>
    <dgm:pt modelId="{FD3E4D25-3E4E-4ACF-AD38-3522221F9CAC}" type="pres">
      <dgm:prSet presAssocID="{347ED195-143A-4ABF-96AA-AC07DFA0FF15}" presName="img" presStyleLbl="fgImgPlace1" presStyleIdx="0" presStyleCnt="4"/>
      <dgm:spPr>
        <a:blipFill rotWithShape="1">
          <a:blip xmlns:r="http://schemas.openxmlformats.org/officeDocument/2006/relationships" r:embed="rId1"/>
          <a:stretch>
            <a:fillRect/>
          </a:stretch>
        </a:blipFill>
      </dgm:spPr>
    </dgm:pt>
    <dgm:pt modelId="{919245FF-99F3-4DB2-99D2-B30CEC179F27}" type="pres">
      <dgm:prSet presAssocID="{347ED195-143A-4ABF-96AA-AC07DFA0FF15}" presName="text" presStyleLbl="node1" presStyleIdx="0" presStyleCnt="4">
        <dgm:presLayoutVars>
          <dgm:bulletEnabled val="1"/>
        </dgm:presLayoutVars>
      </dgm:prSet>
      <dgm:spPr/>
      <dgm:t>
        <a:bodyPr/>
        <a:lstStyle/>
        <a:p>
          <a:endParaRPr lang="es-ES"/>
        </a:p>
      </dgm:t>
    </dgm:pt>
    <dgm:pt modelId="{914554D0-AE32-4A47-ADAB-5591357138D1}" type="pres">
      <dgm:prSet presAssocID="{46109BB2-D83F-4AFB-BC5F-F228FE71D832}" presName="spacer" presStyleCnt="0"/>
      <dgm:spPr/>
    </dgm:pt>
    <dgm:pt modelId="{B4F146E4-0A20-4555-9297-1C8FAB1171FF}" type="pres">
      <dgm:prSet presAssocID="{5539AAF5-CE68-4FB3-92F0-F856F025E52A}" presName="comp" presStyleCnt="0"/>
      <dgm:spPr/>
    </dgm:pt>
    <dgm:pt modelId="{1CF2B907-891A-4D8C-8961-4ABC8C9FB716}" type="pres">
      <dgm:prSet presAssocID="{5539AAF5-CE68-4FB3-92F0-F856F025E52A}" presName="box" presStyleLbl="node1" presStyleIdx="1" presStyleCnt="4"/>
      <dgm:spPr/>
      <dgm:t>
        <a:bodyPr/>
        <a:lstStyle/>
        <a:p>
          <a:endParaRPr lang="es-ES"/>
        </a:p>
      </dgm:t>
    </dgm:pt>
    <dgm:pt modelId="{F4E9A321-4860-45C4-85D2-9F3D5FD9D506}" type="pres">
      <dgm:prSet presAssocID="{5539AAF5-CE68-4FB3-92F0-F856F025E52A}" presName="img" presStyleLbl="fgImgPlace1" presStyleIdx="1" presStyleCnt="4"/>
      <dgm:spPr>
        <a:blipFill rotWithShape="1">
          <a:blip xmlns:r="http://schemas.openxmlformats.org/officeDocument/2006/relationships" r:embed="rId2"/>
          <a:stretch>
            <a:fillRect/>
          </a:stretch>
        </a:blipFill>
      </dgm:spPr>
    </dgm:pt>
    <dgm:pt modelId="{2448019C-7C96-491C-BB9A-D58F6CDE99A2}" type="pres">
      <dgm:prSet presAssocID="{5539AAF5-CE68-4FB3-92F0-F856F025E52A}" presName="text" presStyleLbl="node1" presStyleIdx="1" presStyleCnt="4">
        <dgm:presLayoutVars>
          <dgm:bulletEnabled val="1"/>
        </dgm:presLayoutVars>
      </dgm:prSet>
      <dgm:spPr/>
      <dgm:t>
        <a:bodyPr/>
        <a:lstStyle/>
        <a:p>
          <a:endParaRPr lang="es-ES"/>
        </a:p>
      </dgm:t>
    </dgm:pt>
    <dgm:pt modelId="{5D10C0B6-3D9B-46D2-AFD9-2960F12D4A30}" type="pres">
      <dgm:prSet presAssocID="{9EAD8F27-BD78-425E-BFFF-69C13C4CA786}" presName="spacer" presStyleCnt="0"/>
      <dgm:spPr/>
    </dgm:pt>
    <dgm:pt modelId="{AFB6F40B-A4E3-46C7-9F83-2A3CB0B10CC1}" type="pres">
      <dgm:prSet presAssocID="{06C982D3-6E53-43F8-B3D0-DC1ACAC3D1D9}" presName="comp" presStyleCnt="0"/>
      <dgm:spPr/>
    </dgm:pt>
    <dgm:pt modelId="{F0153FB5-C1C1-47B7-850D-5BCFFD321FD6}" type="pres">
      <dgm:prSet presAssocID="{06C982D3-6E53-43F8-B3D0-DC1ACAC3D1D9}" presName="box" presStyleLbl="node1" presStyleIdx="2" presStyleCnt="4"/>
      <dgm:spPr/>
      <dgm:t>
        <a:bodyPr/>
        <a:lstStyle/>
        <a:p>
          <a:endParaRPr lang="es-ES"/>
        </a:p>
      </dgm:t>
    </dgm:pt>
    <dgm:pt modelId="{542CD65E-78C3-4A84-800C-774BF09FF878}" type="pres">
      <dgm:prSet presAssocID="{06C982D3-6E53-43F8-B3D0-DC1ACAC3D1D9}" presName="img" presStyleLbl="fgImgPlace1" presStyleIdx="2" presStyleCnt="4"/>
      <dgm:spPr>
        <a:blipFill rotWithShape="1">
          <a:blip xmlns:r="http://schemas.openxmlformats.org/officeDocument/2006/relationships" r:embed="rId3"/>
          <a:stretch>
            <a:fillRect/>
          </a:stretch>
        </a:blipFill>
      </dgm:spPr>
    </dgm:pt>
    <dgm:pt modelId="{9F67AECE-A8C6-46E0-9FAF-49AD54642BC7}" type="pres">
      <dgm:prSet presAssocID="{06C982D3-6E53-43F8-B3D0-DC1ACAC3D1D9}" presName="text" presStyleLbl="node1" presStyleIdx="2" presStyleCnt="4">
        <dgm:presLayoutVars>
          <dgm:bulletEnabled val="1"/>
        </dgm:presLayoutVars>
      </dgm:prSet>
      <dgm:spPr/>
      <dgm:t>
        <a:bodyPr/>
        <a:lstStyle/>
        <a:p>
          <a:endParaRPr lang="es-ES"/>
        </a:p>
      </dgm:t>
    </dgm:pt>
    <dgm:pt modelId="{B8086AA0-DB0D-4E24-B3D5-606DC9D3B81F}" type="pres">
      <dgm:prSet presAssocID="{88F51CA4-4011-45A8-9810-2FD36432B251}" presName="spacer" presStyleCnt="0"/>
      <dgm:spPr/>
    </dgm:pt>
    <dgm:pt modelId="{1CC2A3D2-5FA7-42D5-9F33-53D6BEB95BC6}" type="pres">
      <dgm:prSet presAssocID="{59206A4F-A43D-403D-B828-D7565B5D5631}" presName="comp" presStyleCnt="0"/>
      <dgm:spPr/>
    </dgm:pt>
    <dgm:pt modelId="{623DCB6D-EFF7-4F14-A1A6-954F366ED1C8}" type="pres">
      <dgm:prSet presAssocID="{59206A4F-A43D-403D-B828-D7565B5D5631}" presName="box" presStyleLbl="node1" presStyleIdx="3" presStyleCnt="4"/>
      <dgm:spPr/>
      <dgm:t>
        <a:bodyPr/>
        <a:lstStyle/>
        <a:p>
          <a:endParaRPr lang="es-ES"/>
        </a:p>
      </dgm:t>
    </dgm:pt>
    <dgm:pt modelId="{BA586E69-497E-4375-A2E8-D8A92D61F39C}" type="pres">
      <dgm:prSet presAssocID="{59206A4F-A43D-403D-B828-D7565B5D5631}" presName="img" presStyleLbl="fgImgPlace1" presStyleIdx="3" presStyleCnt="4"/>
      <dgm:spPr>
        <a:blipFill rotWithShape="1">
          <a:blip xmlns:r="http://schemas.openxmlformats.org/officeDocument/2006/relationships" r:embed="rId4"/>
          <a:stretch>
            <a:fillRect/>
          </a:stretch>
        </a:blipFill>
      </dgm:spPr>
    </dgm:pt>
    <dgm:pt modelId="{D06AECDC-9FAB-45E9-B49D-7DAFC026E50A}" type="pres">
      <dgm:prSet presAssocID="{59206A4F-A43D-403D-B828-D7565B5D5631}" presName="text" presStyleLbl="node1" presStyleIdx="3" presStyleCnt="4">
        <dgm:presLayoutVars>
          <dgm:bulletEnabled val="1"/>
        </dgm:presLayoutVars>
      </dgm:prSet>
      <dgm:spPr/>
      <dgm:t>
        <a:bodyPr/>
        <a:lstStyle/>
        <a:p>
          <a:endParaRPr lang="es-ES"/>
        </a:p>
      </dgm:t>
    </dgm:pt>
  </dgm:ptLst>
  <dgm:cxnLst>
    <dgm:cxn modelId="{BC50A436-80C4-4406-AF8D-6FE687560149}" type="presOf" srcId="{D4588D78-5EF9-43FE-9DCA-D34E9896F0E6}" destId="{919245FF-99F3-4DB2-99D2-B30CEC179F27}" srcOrd="1" destOrd="2" presId="urn:microsoft.com/office/officeart/2005/8/layout/vList4"/>
    <dgm:cxn modelId="{4E46DBC4-12D8-4461-82A3-584C1A96411E}" type="presOf" srcId="{3A780E85-F658-42F5-9FC4-ED2C0F40C756}" destId="{919245FF-99F3-4DB2-99D2-B30CEC179F27}" srcOrd="1" destOrd="3" presId="urn:microsoft.com/office/officeart/2005/8/layout/vList4"/>
    <dgm:cxn modelId="{A6DD8761-BF1F-4A87-A3C4-77AD7FFA185D}" type="presOf" srcId="{D4588D78-5EF9-43FE-9DCA-D34E9896F0E6}" destId="{A23B37ED-FB26-48C2-BA68-75F8D3732075}" srcOrd="0" destOrd="2" presId="urn:microsoft.com/office/officeart/2005/8/layout/vList4"/>
    <dgm:cxn modelId="{6D9376A8-EAF8-4CAC-A682-9C0AC6678D8D}" srcId="{D9F29AF7-7683-4CDC-8B4A-4CA61017F099}" destId="{347ED195-143A-4ABF-96AA-AC07DFA0FF15}" srcOrd="0" destOrd="0" parTransId="{A7952CFD-10B6-4FC1-967C-209221A29AEB}" sibTransId="{46109BB2-D83F-4AFB-BC5F-F228FE71D832}"/>
    <dgm:cxn modelId="{B2E12728-2E58-40FA-84DA-FA997EF8941C}" srcId="{347ED195-143A-4ABF-96AA-AC07DFA0FF15}" destId="{D4588D78-5EF9-43FE-9DCA-D34E9896F0E6}" srcOrd="1" destOrd="0" parTransId="{F1F06EE8-F879-40D6-91B5-B2E63D53A26B}" sibTransId="{F0E0CC1D-DFD2-4787-A957-DED18A6ADB66}"/>
    <dgm:cxn modelId="{87848036-FA6A-49AE-8CE5-1AD0A3CA26C7}" type="presOf" srcId="{40033606-C295-4F86-9310-5637F141F61C}" destId="{F0153FB5-C1C1-47B7-850D-5BCFFD321FD6}" srcOrd="0" destOrd="1" presId="urn:microsoft.com/office/officeart/2005/8/layout/vList4"/>
    <dgm:cxn modelId="{9C7840CD-17AA-496D-999A-0B4005C90A43}" srcId="{D9F29AF7-7683-4CDC-8B4A-4CA61017F099}" destId="{59206A4F-A43D-403D-B828-D7565B5D5631}" srcOrd="3" destOrd="0" parTransId="{83AF06B2-F5C6-4208-8109-3FF22CA3C22E}" sibTransId="{0D437468-6087-4E4C-BAC8-C9E8F89D1411}"/>
    <dgm:cxn modelId="{A8C50263-2872-4339-85D1-1A0D3B3A2CBA}" type="presOf" srcId="{E4F578EA-0AE1-4FE1-939F-C636878E77A1}" destId="{D06AECDC-9FAB-45E9-B49D-7DAFC026E50A}" srcOrd="1" destOrd="1" presId="urn:microsoft.com/office/officeart/2005/8/layout/vList4"/>
    <dgm:cxn modelId="{48EDF7C3-5AAC-4019-8734-707302CC0198}" srcId="{347ED195-143A-4ABF-96AA-AC07DFA0FF15}" destId="{3A780E85-F658-42F5-9FC4-ED2C0F40C756}" srcOrd="2" destOrd="0" parTransId="{1D74F23E-8815-408B-B5B7-F82EF7BB8D37}" sibTransId="{90BBE71C-3E6E-49F4-AEF1-ECE025391669}"/>
    <dgm:cxn modelId="{FAC56407-381C-4FCB-B115-2DDC4C8CEB55}" srcId="{347ED195-143A-4ABF-96AA-AC07DFA0FF15}" destId="{C3B105E5-C005-4C9A-9C5B-409024FEC911}" srcOrd="0" destOrd="0" parTransId="{3373F2A1-357F-4ACF-AB54-015A1C2109E3}" sibTransId="{2E8AE614-A33F-4AC5-9885-4EAE3A81A51A}"/>
    <dgm:cxn modelId="{51EBE63A-9414-4AF5-9A12-78C92D8C0B37}" type="presOf" srcId="{5539AAF5-CE68-4FB3-92F0-F856F025E52A}" destId="{2448019C-7C96-491C-BB9A-D58F6CDE99A2}" srcOrd="1" destOrd="0" presId="urn:microsoft.com/office/officeart/2005/8/layout/vList4"/>
    <dgm:cxn modelId="{B2670E99-BDDC-4279-A002-6C823D57E107}" type="presOf" srcId="{06C982D3-6E53-43F8-B3D0-DC1ACAC3D1D9}" destId="{F0153FB5-C1C1-47B7-850D-5BCFFD321FD6}" srcOrd="0" destOrd="0" presId="urn:microsoft.com/office/officeart/2005/8/layout/vList4"/>
    <dgm:cxn modelId="{B281A192-77B6-477C-9887-37034166B87D}" srcId="{D9F29AF7-7683-4CDC-8B4A-4CA61017F099}" destId="{5539AAF5-CE68-4FB3-92F0-F856F025E52A}" srcOrd="1" destOrd="0" parTransId="{8AA6729F-9F75-4EEE-BEDA-9522B96EBAF8}" sibTransId="{9EAD8F27-BD78-425E-BFFF-69C13C4CA786}"/>
    <dgm:cxn modelId="{10DC11C5-9443-424D-A109-97930D33DFCF}" type="presOf" srcId="{C3B105E5-C005-4C9A-9C5B-409024FEC911}" destId="{A23B37ED-FB26-48C2-BA68-75F8D3732075}" srcOrd="0" destOrd="1" presId="urn:microsoft.com/office/officeart/2005/8/layout/vList4"/>
    <dgm:cxn modelId="{8F9BEAAA-46E2-472A-B6FA-625F1C17C625}" type="presOf" srcId="{347ED195-143A-4ABF-96AA-AC07DFA0FF15}" destId="{A23B37ED-FB26-48C2-BA68-75F8D3732075}" srcOrd="0" destOrd="0" presId="urn:microsoft.com/office/officeart/2005/8/layout/vList4"/>
    <dgm:cxn modelId="{C91238B9-39B5-45DC-9850-12A880BBD15C}" type="presOf" srcId="{C3B105E5-C005-4C9A-9C5B-409024FEC911}" destId="{919245FF-99F3-4DB2-99D2-B30CEC179F27}" srcOrd="1" destOrd="1" presId="urn:microsoft.com/office/officeart/2005/8/layout/vList4"/>
    <dgm:cxn modelId="{756C5A3E-B53F-43B4-A2A7-283C4BF72742}" type="presOf" srcId="{FD3F882A-C58C-4714-99C8-95001447F94E}" destId="{2448019C-7C96-491C-BB9A-D58F6CDE99A2}" srcOrd="1" destOrd="1" presId="urn:microsoft.com/office/officeart/2005/8/layout/vList4"/>
    <dgm:cxn modelId="{97A6E522-03B3-4B40-866D-5DA9985CF621}" type="presOf" srcId="{E4F578EA-0AE1-4FE1-939F-C636878E77A1}" destId="{623DCB6D-EFF7-4F14-A1A6-954F366ED1C8}" srcOrd="0" destOrd="1" presId="urn:microsoft.com/office/officeart/2005/8/layout/vList4"/>
    <dgm:cxn modelId="{237FCF9F-DEAD-4863-A30B-9EA52982FCE6}" type="presOf" srcId="{3A780E85-F658-42F5-9FC4-ED2C0F40C756}" destId="{A23B37ED-FB26-48C2-BA68-75F8D3732075}" srcOrd="0" destOrd="3" presId="urn:microsoft.com/office/officeart/2005/8/layout/vList4"/>
    <dgm:cxn modelId="{CEE01A06-1B95-4804-B28D-54111946A553}" srcId="{5539AAF5-CE68-4FB3-92F0-F856F025E52A}" destId="{FD3F882A-C58C-4714-99C8-95001447F94E}" srcOrd="0" destOrd="0" parTransId="{8F42C08E-FB09-4449-8A57-AC0A7AA52CB8}" sibTransId="{633FBC63-6FA1-4063-B987-2FE22ECE7E06}"/>
    <dgm:cxn modelId="{3495805D-C605-406C-BD1F-03CCDC46F417}" type="presOf" srcId="{59206A4F-A43D-403D-B828-D7565B5D5631}" destId="{D06AECDC-9FAB-45E9-B49D-7DAFC026E50A}" srcOrd="1" destOrd="0" presId="urn:microsoft.com/office/officeart/2005/8/layout/vList4"/>
    <dgm:cxn modelId="{F174D72D-5BA2-4BC2-A90E-5232A1C37555}" type="presOf" srcId="{5539AAF5-CE68-4FB3-92F0-F856F025E52A}" destId="{1CF2B907-891A-4D8C-8961-4ABC8C9FB716}" srcOrd="0" destOrd="0" presId="urn:microsoft.com/office/officeart/2005/8/layout/vList4"/>
    <dgm:cxn modelId="{DBC915FB-932B-4114-910C-4607E2B475B2}" type="presOf" srcId="{347ED195-143A-4ABF-96AA-AC07DFA0FF15}" destId="{919245FF-99F3-4DB2-99D2-B30CEC179F27}" srcOrd="1" destOrd="0" presId="urn:microsoft.com/office/officeart/2005/8/layout/vList4"/>
    <dgm:cxn modelId="{714DB8BC-1863-4284-8351-6CCA3F277965}" srcId="{06C982D3-6E53-43F8-B3D0-DC1ACAC3D1D9}" destId="{40033606-C295-4F86-9310-5637F141F61C}" srcOrd="0" destOrd="0" parTransId="{780EE43B-8FEC-4E1C-84D9-AA5A881BC7F5}" sibTransId="{6FAC016B-E42B-4517-9D6F-B176A66AA682}"/>
    <dgm:cxn modelId="{ADD421AD-20C9-4B15-9EC5-7BE8912E4314}" type="presOf" srcId="{40033606-C295-4F86-9310-5637F141F61C}" destId="{9F67AECE-A8C6-46E0-9FAF-49AD54642BC7}" srcOrd="1" destOrd="1" presId="urn:microsoft.com/office/officeart/2005/8/layout/vList4"/>
    <dgm:cxn modelId="{1E3E68B8-D305-4638-A46D-0B776D5352CE}" type="presOf" srcId="{FD3F882A-C58C-4714-99C8-95001447F94E}" destId="{1CF2B907-891A-4D8C-8961-4ABC8C9FB716}" srcOrd="0" destOrd="1" presId="urn:microsoft.com/office/officeart/2005/8/layout/vList4"/>
    <dgm:cxn modelId="{00EAA6EE-E154-4601-A934-C243E2C05F58}" type="presOf" srcId="{AFBD88B5-0C34-4D41-8F52-C746254119C5}" destId="{D06AECDC-9FAB-45E9-B49D-7DAFC026E50A}" srcOrd="1" destOrd="2" presId="urn:microsoft.com/office/officeart/2005/8/layout/vList4"/>
    <dgm:cxn modelId="{B7B6FF0D-D2D5-4300-BA24-26E0548120FB}" srcId="{59206A4F-A43D-403D-B828-D7565B5D5631}" destId="{E4F578EA-0AE1-4FE1-939F-C636878E77A1}" srcOrd="0" destOrd="0" parTransId="{05DC99D5-FDF2-43FB-B347-DB02A83C1559}" sibTransId="{82CFF21F-A053-4BEE-B599-28307F06334C}"/>
    <dgm:cxn modelId="{D8153063-DF4D-47CB-9DBC-8C6D67351801}" type="presOf" srcId="{AFBD88B5-0C34-4D41-8F52-C746254119C5}" destId="{623DCB6D-EFF7-4F14-A1A6-954F366ED1C8}" srcOrd="0" destOrd="2" presId="urn:microsoft.com/office/officeart/2005/8/layout/vList4"/>
    <dgm:cxn modelId="{142FCBB5-07BF-4E4B-8ABD-BA18E3D5A87A}" srcId="{D9F29AF7-7683-4CDC-8B4A-4CA61017F099}" destId="{06C982D3-6E53-43F8-B3D0-DC1ACAC3D1D9}" srcOrd="2" destOrd="0" parTransId="{7BE3A407-9C6F-471E-9D01-E9A2A627B226}" sibTransId="{88F51CA4-4011-45A8-9810-2FD36432B251}"/>
    <dgm:cxn modelId="{EB043D35-8C5B-49FF-A194-61BF3B01FA49}" type="presOf" srcId="{59206A4F-A43D-403D-B828-D7565B5D5631}" destId="{623DCB6D-EFF7-4F14-A1A6-954F366ED1C8}" srcOrd="0" destOrd="0" presId="urn:microsoft.com/office/officeart/2005/8/layout/vList4"/>
    <dgm:cxn modelId="{555B7C6A-0037-4C37-8386-9E587DBFBB48}" type="presOf" srcId="{06C982D3-6E53-43F8-B3D0-DC1ACAC3D1D9}" destId="{9F67AECE-A8C6-46E0-9FAF-49AD54642BC7}" srcOrd="1" destOrd="0" presId="urn:microsoft.com/office/officeart/2005/8/layout/vList4"/>
    <dgm:cxn modelId="{48A341C9-B07C-4829-9993-095C8311433E}" srcId="{59206A4F-A43D-403D-B828-D7565B5D5631}" destId="{AFBD88B5-0C34-4D41-8F52-C746254119C5}" srcOrd="1" destOrd="0" parTransId="{B9F3EC66-C963-4D95-A116-35445161A57D}" sibTransId="{AE8DC937-4868-4367-8DAC-97241A02E500}"/>
    <dgm:cxn modelId="{65A3E659-6250-44DD-AE90-291BDBF9CDDE}" type="presOf" srcId="{D9F29AF7-7683-4CDC-8B4A-4CA61017F099}" destId="{B966CAB8-16BE-4E58-BB72-5874C8E746A2}" srcOrd="0" destOrd="0" presId="urn:microsoft.com/office/officeart/2005/8/layout/vList4"/>
    <dgm:cxn modelId="{355A7BED-415B-4C92-8197-AFBB1A58D1A0}" type="presParOf" srcId="{B966CAB8-16BE-4E58-BB72-5874C8E746A2}" destId="{00CAF9BB-90EE-499D-8C75-CA1084B64A85}" srcOrd="0" destOrd="0" presId="urn:microsoft.com/office/officeart/2005/8/layout/vList4"/>
    <dgm:cxn modelId="{5BD4D38F-07A7-4AE5-9E50-8074875CF50B}" type="presParOf" srcId="{00CAF9BB-90EE-499D-8C75-CA1084B64A85}" destId="{A23B37ED-FB26-48C2-BA68-75F8D3732075}" srcOrd="0" destOrd="0" presId="urn:microsoft.com/office/officeart/2005/8/layout/vList4"/>
    <dgm:cxn modelId="{F679F4AD-682E-4A47-909E-F63C26CCE153}" type="presParOf" srcId="{00CAF9BB-90EE-499D-8C75-CA1084B64A85}" destId="{FD3E4D25-3E4E-4ACF-AD38-3522221F9CAC}" srcOrd="1" destOrd="0" presId="urn:microsoft.com/office/officeart/2005/8/layout/vList4"/>
    <dgm:cxn modelId="{954A3B1E-8346-49B5-9AF2-75CD6E60F28A}" type="presParOf" srcId="{00CAF9BB-90EE-499D-8C75-CA1084B64A85}" destId="{919245FF-99F3-4DB2-99D2-B30CEC179F27}" srcOrd="2" destOrd="0" presId="urn:microsoft.com/office/officeart/2005/8/layout/vList4"/>
    <dgm:cxn modelId="{DDCA1D03-99F6-4999-BCCD-E49A4819E667}" type="presParOf" srcId="{B966CAB8-16BE-4E58-BB72-5874C8E746A2}" destId="{914554D0-AE32-4A47-ADAB-5591357138D1}" srcOrd="1" destOrd="0" presId="urn:microsoft.com/office/officeart/2005/8/layout/vList4"/>
    <dgm:cxn modelId="{940A92A5-7251-42D2-9B03-4BEF5EB6ED98}" type="presParOf" srcId="{B966CAB8-16BE-4E58-BB72-5874C8E746A2}" destId="{B4F146E4-0A20-4555-9297-1C8FAB1171FF}" srcOrd="2" destOrd="0" presId="urn:microsoft.com/office/officeart/2005/8/layout/vList4"/>
    <dgm:cxn modelId="{FFA03076-DADD-4ED6-B8F5-8A16B392D4B7}" type="presParOf" srcId="{B4F146E4-0A20-4555-9297-1C8FAB1171FF}" destId="{1CF2B907-891A-4D8C-8961-4ABC8C9FB716}" srcOrd="0" destOrd="0" presId="urn:microsoft.com/office/officeart/2005/8/layout/vList4"/>
    <dgm:cxn modelId="{4E6A4FF6-C084-47F1-8B1F-16DF35D6BC9D}" type="presParOf" srcId="{B4F146E4-0A20-4555-9297-1C8FAB1171FF}" destId="{F4E9A321-4860-45C4-85D2-9F3D5FD9D506}" srcOrd="1" destOrd="0" presId="urn:microsoft.com/office/officeart/2005/8/layout/vList4"/>
    <dgm:cxn modelId="{CBA1F1EF-5C15-46BD-BDF1-F2EA8DD48662}" type="presParOf" srcId="{B4F146E4-0A20-4555-9297-1C8FAB1171FF}" destId="{2448019C-7C96-491C-BB9A-D58F6CDE99A2}" srcOrd="2" destOrd="0" presId="urn:microsoft.com/office/officeart/2005/8/layout/vList4"/>
    <dgm:cxn modelId="{BC715A60-FD69-4D34-9678-C6C534F8B49B}" type="presParOf" srcId="{B966CAB8-16BE-4E58-BB72-5874C8E746A2}" destId="{5D10C0B6-3D9B-46D2-AFD9-2960F12D4A30}" srcOrd="3" destOrd="0" presId="urn:microsoft.com/office/officeart/2005/8/layout/vList4"/>
    <dgm:cxn modelId="{F923D438-434A-4797-9736-7A4375C7B894}" type="presParOf" srcId="{B966CAB8-16BE-4E58-BB72-5874C8E746A2}" destId="{AFB6F40B-A4E3-46C7-9F83-2A3CB0B10CC1}" srcOrd="4" destOrd="0" presId="urn:microsoft.com/office/officeart/2005/8/layout/vList4"/>
    <dgm:cxn modelId="{4710E16C-3503-4B7F-951E-0D3AE5738C8C}" type="presParOf" srcId="{AFB6F40B-A4E3-46C7-9F83-2A3CB0B10CC1}" destId="{F0153FB5-C1C1-47B7-850D-5BCFFD321FD6}" srcOrd="0" destOrd="0" presId="urn:microsoft.com/office/officeart/2005/8/layout/vList4"/>
    <dgm:cxn modelId="{8ACC8F7D-FD3B-4021-B2ED-63E6798C7930}" type="presParOf" srcId="{AFB6F40B-A4E3-46C7-9F83-2A3CB0B10CC1}" destId="{542CD65E-78C3-4A84-800C-774BF09FF878}" srcOrd="1" destOrd="0" presId="urn:microsoft.com/office/officeart/2005/8/layout/vList4"/>
    <dgm:cxn modelId="{4964DF95-204D-4B8D-9056-623A09666F0F}" type="presParOf" srcId="{AFB6F40B-A4E3-46C7-9F83-2A3CB0B10CC1}" destId="{9F67AECE-A8C6-46E0-9FAF-49AD54642BC7}" srcOrd="2" destOrd="0" presId="urn:microsoft.com/office/officeart/2005/8/layout/vList4"/>
    <dgm:cxn modelId="{BAFF5C56-5DF5-4229-9903-29879BA1D3B5}" type="presParOf" srcId="{B966CAB8-16BE-4E58-BB72-5874C8E746A2}" destId="{B8086AA0-DB0D-4E24-B3D5-606DC9D3B81F}" srcOrd="5" destOrd="0" presId="urn:microsoft.com/office/officeart/2005/8/layout/vList4"/>
    <dgm:cxn modelId="{77C7B68D-BF14-4B4F-A18D-5FE20590868D}" type="presParOf" srcId="{B966CAB8-16BE-4E58-BB72-5874C8E746A2}" destId="{1CC2A3D2-5FA7-42D5-9F33-53D6BEB95BC6}" srcOrd="6" destOrd="0" presId="urn:microsoft.com/office/officeart/2005/8/layout/vList4"/>
    <dgm:cxn modelId="{C6B6459F-7232-46B4-9D77-8B8D6C3BAEA7}" type="presParOf" srcId="{1CC2A3D2-5FA7-42D5-9F33-53D6BEB95BC6}" destId="{623DCB6D-EFF7-4F14-A1A6-954F366ED1C8}" srcOrd="0" destOrd="0" presId="urn:microsoft.com/office/officeart/2005/8/layout/vList4"/>
    <dgm:cxn modelId="{8939CE4E-D2B1-4594-AA17-CACA4E78BD0B}" type="presParOf" srcId="{1CC2A3D2-5FA7-42D5-9F33-53D6BEB95BC6}" destId="{BA586E69-497E-4375-A2E8-D8A92D61F39C}" srcOrd="1" destOrd="0" presId="urn:microsoft.com/office/officeart/2005/8/layout/vList4"/>
    <dgm:cxn modelId="{1D5354A0-21D2-40F6-85E5-E045008ABCDC}" type="presParOf" srcId="{1CC2A3D2-5FA7-42D5-9F33-53D6BEB95BC6}" destId="{D06AECDC-9FAB-45E9-B49D-7DAFC026E50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13C638-BEF8-4A84-ABC3-079D1EC54314}"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0CC26E40-691D-4EB1-868F-51D8962C7B5D}">
      <dgm:prSet phldrT="[Texto]"/>
      <dgm:spPr/>
      <dgm:t>
        <a:bodyPr/>
        <a:lstStyle/>
        <a:p>
          <a:r>
            <a:rPr lang="es-EC" dirty="0" smtClean="0"/>
            <a:t>Los regímenes aplicables en la ZEDE de </a:t>
          </a:r>
          <a:r>
            <a:rPr lang="es-EC" dirty="0" err="1" smtClean="0"/>
            <a:t>Posorja</a:t>
          </a:r>
          <a:r>
            <a:rPr lang="es-EC" dirty="0" smtClean="0"/>
            <a:t>, de  tipología logística,  que califican esta condición son: exportación definitiva, transito desde y hacia una ZEDE, exportación temporal para perfeccionamiento pasivo, reimportación de mercancías con perfeccionamiento pasivo e importación. </a:t>
          </a:r>
          <a:endParaRPr lang="es-EC" dirty="0"/>
        </a:p>
      </dgm:t>
    </dgm:pt>
    <dgm:pt modelId="{9065CE91-54DA-4FF3-A9F3-01002B7F9101}" type="parTrans" cxnId="{831D5668-D7D3-429A-A9CA-D39001083FF8}">
      <dgm:prSet/>
      <dgm:spPr/>
      <dgm:t>
        <a:bodyPr/>
        <a:lstStyle/>
        <a:p>
          <a:endParaRPr lang="es-EC">
            <a:solidFill>
              <a:schemeClr val="tx1"/>
            </a:solidFill>
          </a:endParaRPr>
        </a:p>
      </dgm:t>
    </dgm:pt>
    <dgm:pt modelId="{1CB2B367-E3A4-4493-9A99-54997BC199C6}" type="sibTrans" cxnId="{831D5668-D7D3-429A-A9CA-D39001083FF8}">
      <dgm:prSet/>
      <dgm:spPr/>
      <dgm:t>
        <a:bodyPr/>
        <a:lstStyle/>
        <a:p>
          <a:endParaRPr lang="es-EC">
            <a:solidFill>
              <a:schemeClr val="tx1"/>
            </a:solidFill>
          </a:endParaRPr>
        </a:p>
      </dgm:t>
    </dgm:pt>
    <dgm:pt modelId="{EF4F8228-70DE-476C-B901-E90B5A4AA1CB}">
      <dgm:prSet/>
      <dgm:spPr/>
      <dgm:t>
        <a:bodyPr/>
        <a:lstStyle/>
        <a:p>
          <a:r>
            <a:rPr lang="es-EC" dirty="0" smtClean="0"/>
            <a:t>La importancia de las ZEDES como una herramienta de comercio exterior y desarrollo para los sectores productivos del país, es brindar facilidad de operaciones logísticas, industriales, turísticas, en el caso de la  ZEDE de </a:t>
          </a:r>
          <a:r>
            <a:rPr lang="es-EC" dirty="0" err="1" smtClean="0"/>
            <a:t>Posorja</a:t>
          </a:r>
          <a:r>
            <a:rPr lang="es-EC" dirty="0" smtClean="0"/>
            <a:t> se beneficiará a los sectores de las industrias básicas.</a:t>
          </a:r>
        </a:p>
      </dgm:t>
    </dgm:pt>
    <dgm:pt modelId="{3CE08880-DB75-4987-A3E2-2D16809AE6C7}" type="sibTrans" cxnId="{5EA4DF09-CA44-4E98-AF6E-DAD7FCEC2287}">
      <dgm:prSet/>
      <dgm:spPr/>
      <dgm:t>
        <a:bodyPr/>
        <a:lstStyle/>
        <a:p>
          <a:endParaRPr lang="es-EC">
            <a:solidFill>
              <a:schemeClr val="tx1"/>
            </a:solidFill>
          </a:endParaRPr>
        </a:p>
      </dgm:t>
    </dgm:pt>
    <dgm:pt modelId="{AB94F897-E1CD-4556-B703-645A3375A799}" type="parTrans" cxnId="{5EA4DF09-CA44-4E98-AF6E-DAD7FCEC2287}">
      <dgm:prSet/>
      <dgm:spPr/>
      <dgm:t>
        <a:bodyPr/>
        <a:lstStyle/>
        <a:p>
          <a:endParaRPr lang="es-EC">
            <a:solidFill>
              <a:schemeClr val="tx1"/>
            </a:solidFill>
          </a:endParaRPr>
        </a:p>
      </dgm:t>
    </dgm:pt>
    <dgm:pt modelId="{C84BAFA1-8537-4223-9735-ECF99D29C827}" type="pres">
      <dgm:prSet presAssocID="{C613C638-BEF8-4A84-ABC3-079D1EC54314}" presName="diagram" presStyleCnt="0">
        <dgm:presLayoutVars>
          <dgm:dir/>
          <dgm:resizeHandles val="exact"/>
        </dgm:presLayoutVars>
      </dgm:prSet>
      <dgm:spPr/>
      <dgm:t>
        <a:bodyPr/>
        <a:lstStyle/>
        <a:p>
          <a:endParaRPr lang="es-ES"/>
        </a:p>
      </dgm:t>
    </dgm:pt>
    <dgm:pt modelId="{9F2432E2-D9D7-4392-9CC8-3C95C77EAEEF}" type="pres">
      <dgm:prSet presAssocID="{0CC26E40-691D-4EB1-868F-51D8962C7B5D}" presName="node" presStyleLbl="node1" presStyleIdx="0" presStyleCnt="2">
        <dgm:presLayoutVars>
          <dgm:bulletEnabled val="1"/>
        </dgm:presLayoutVars>
      </dgm:prSet>
      <dgm:spPr/>
      <dgm:t>
        <a:bodyPr/>
        <a:lstStyle/>
        <a:p>
          <a:endParaRPr lang="es-EC"/>
        </a:p>
      </dgm:t>
    </dgm:pt>
    <dgm:pt modelId="{875BF026-38A1-46F8-ADDB-66F4423E6364}" type="pres">
      <dgm:prSet presAssocID="{1CB2B367-E3A4-4493-9A99-54997BC199C6}" presName="sibTrans" presStyleCnt="0"/>
      <dgm:spPr/>
    </dgm:pt>
    <dgm:pt modelId="{6780EE86-6F33-4B2B-9558-BC9DA3EE9C80}" type="pres">
      <dgm:prSet presAssocID="{EF4F8228-70DE-476C-B901-E90B5A4AA1CB}" presName="node" presStyleLbl="node1" presStyleIdx="1" presStyleCnt="2">
        <dgm:presLayoutVars>
          <dgm:bulletEnabled val="1"/>
        </dgm:presLayoutVars>
      </dgm:prSet>
      <dgm:spPr/>
      <dgm:t>
        <a:bodyPr/>
        <a:lstStyle/>
        <a:p>
          <a:endParaRPr lang="es-EC"/>
        </a:p>
      </dgm:t>
    </dgm:pt>
  </dgm:ptLst>
  <dgm:cxnLst>
    <dgm:cxn modelId="{831D5668-D7D3-429A-A9CA-D39001083FF8}" srcId="{C613C638-BEF8-4A84-ABC3-079D1EC54314}" destId="{0CC26E40-691D-4EB1-868F-51D8962C7B5D}" srcOrd="0" destOrd="0" parTransId="{9065CE91-54DA-4FF3-A9F3-01002B7F9101}" sibTransId="{1CB2B367-E3A4-4493-9A99-54997BC199C6}"/>
    <dgm:cxn modelId="{5EA4DF09-CA44-4E98-AF6E-DAD7FCEC2287}" srcId="{C613C638-BEF8-4A84-ABC3-079D1EC54314}" destId="{EF4F8228-70DE-476C-B901-E90B5A4AA1CB}" srcOrd="1" destOrd="0" parTransId="{AB94F897-E1CD-4556-B703-645A3375A799}" sibTransId="{3CE08880-DB75-4987-A3E2-2D16809AE6C7}"/>
    <dgm:cxn modelId="{40715CFC-2ADF-4205-A5A3-BDE6D60289F0}" type="presOf" srcId="{0CC26E40-691D-4EB1-868F-51D8962C7B5D}" destId="{9F2432E2-D9D7-4392-9CC8-3C95C77EAEEF}" srcOrd="0" destOrd="0" presId="urn:microsoft.com/office/officeart/2005/8/layout/default"/>
    <dgm:cxn modelId="{3E4503DF-3B7D-4CA7-ACF3-8D1D247EB1FE}" type="presOf" srcId="{EF4F8228-70DE-476C-B901-E90B5A4AA1CB}" destId="{6780EE86-6F33-4B2B-9558-BC9DA3EE9C80}" srcOrd="0" destOrd="0" presId="urn:microsoft.com/office/officeart/2005/8/layout/default"/>
    <dgm:cxn modelId="{D79048B3-AD02-42BE-9937-D85C111B38A4}" type="presOf" srcId="{C613C638-BEF8-4A84-ABC3-079D1EC54314}" destId="{C84BAFA1-8537-4223-9735-ECF99D29C827}" srcOrd="0" destOrd="0" presId="urn:microsoft.com/office/officeart/2005/8/layout/default"/>
    <dgm:cxn modelId="{3857C08D-CF14-4D29-84FC-AE2DFACEB2B3}" type="presParOf" srcId="{C84BAFA1-8537-4223-9735-ECF99D29C827}" destId="{9F2432E2-D9D7-4392-9CC8-3C95C77EAEEF}" srcOrd="0" destOrd="0" presId="urn:microsoft.com/office/officeart/2005/8/layout/default"/>
    <dgm:cxn modelId="{91B89C0A-3171-42E0-8693-1CF7CDC51CA4}" type="presParOf" srcId="{C84BAFA1-8537-4223-9735-ECF99D29C827}" destId="{875BF026-38A1-46F8-ADDB-66F4423E6364}" srcOrd="1" destOrd="0" presId="urn:microsoft.com/office/officeart/2005/8/layout/default"/>
    <dgm:cxn modelId="{B3E3EB97-9000-42D7-9E77-7C7D316752B8}" type="presParOf" srcId="{C84BAFA1-8537-4223-9735-ECF99D29C827}" destId="{6780EE86-6F33-4B2B-9558-BC9DA3EE9C8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6F86CD-8071-48D7-9B4B-5262F9D5A339}"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C"/>
        </a:p>
      </dgm:t>
    </dgm:pt>
    <dgm:pt modelId="{8527C777-7A9C-4654-8D13-12786877439F}">
      <dgm:prSet/>
      <dgm:spPr/>
      <dgm:t>
        <a:bodyPr/>
        <a:lstStyle/>
        <a:p>
          <a:r>
            <a:rPr lang="es-EC" dirty="0" smtClean="0"/>
            <a:t>Los beneficios de las ZEDES en el Ecuador está relacionado con en primera instancia por la atracción de capitales extranjeros, generación de empleo y desarrollo económico y operativo en el tiempo.</a:t>
          </a:r>
          <a:endParaRPr lang="es-EC" dirty="0"/>
        </a:p>
      </dgm:t>
    </dgm:pt>
    <dgm:pt modelId="{CAB8F548-478C-4053-A7A9-AE603FE82990}" type="parTrans" cxnId="{66A989FA-2C54-437F-8A53-0AF2F979F1C2}">
      <dgm:prSet/>
      <dgm:spPr/>
      <dgm:t>
        <a:bodyPr/>
        <a:lstStyle/>
        <a:p>
          <a:endParaRPr lang="es-EC"/>
        </a:p>
      </dgm:t>
    </dgm:pt>
    <dgm:pt modelId="{4A07DBF8-80AA-4C71-B0F2-B7F7A252A9BD}" type="sibTrans" cxnId="{66A989FA-2C54-437F-8A53-0AF2F979F1C2}">
      <dgm:prSet/>
      <dgm:spPr/>
      <dgm:t>
        <a:bodyPr/>
        <a:lstStyle/>
        <a:p>
          <a:endParaRPr lang="es-EC"/>
        </a:p>
      </dgm:t>
    </dgm:pt>
    <dgm:pt modelId="{3C5A136F-8616-4858-953F-28C1B56CD032}">
      <dgm:prSet/>
      <dgm:spPr/>
      <dgm:t>
        <a:bodyPr/>
        <a:lstStyle/>
        <a:p>
          <a:r>
            <a:rPr lang="es-EC" dirty="0" smtClean="0"/>
            <a:t>La ZEDE de </a:t>
          </a:r>
          <a:r>
            <a:rPr lang="es-EC" dirty="0" err="1" smtClean="0"/>
            <a:t>Posorja</a:t>
          </a:r>
          <a:r>
            <a:rPr lang="es-EC" dirty="0" smtClean="0"/>
            <a:t>  tiene como finalidad aportar en las operaciones de comercio y logística que requiera el Puerto de Aguas Profundas y complementar totalmente el servicio para los operadores , mediante la conectividad de uno con el otro en el sector de </a:t>
          </a:r>
          <a:r>
            <a:rPr lang="es-EC" dirty="0" err="1" smtClean="0"/>
            <a:t>Posorja</a:t>
          </a:r>
          <a:r>
            <a:rPr lang="es-EC" dirty="0" smtClean="0"/>
            <a:t>. </a:t>
          </a:r>
          <a:endParaRPr lang="es-EC" dirty="0"/>
        </a:p>
      </dgm:t>
    </dgm:pt>
    <dgm:pt modelId="{4281FBB8-E70E-4D64-84C3-FBFF05A51649}" type="parTrans" cxnId="{0C534C49-DA68-48B0-9D73-8B200E40765E}">
      <dgm:prSet/>
      <dgm:spPr/>
      <dgm:t>
        <a:bodyPr/>
        <a:lstStyle/>
        <a:p>
          <a:endParaRPr lang="es-EC"/>
        </a:p>
      </dgm:t>
    </dgm:pt>
    <dgm:pt modelId="{E9855D72-FB2D-44F0-8FE8-4E21B151C9B0}" type="sibTrans" cxnId="{0C534C49-DA68-48B0-9D73-8B200E40765E}">
      <dgm:prSet/>
      <dgm:spPr/>
      <dgm:t>
        <a:bodyPr/>
        <a:lstStyle/>
        <a:p>
          <a:endParaRPr lang="es-EC"/>
        </a:p>
      </dgm:t>
    </dgm:pt>
    <dgm:pt modelId="{F9370CF0-CF9F-4008-A3A9-B8328F9C3D51}" type="pres">
      <dgm:prSet presAssocID="{B36F86CD-8071-48D7-9B4B-5262F9D5A339}" presName="diagram" presStyleCnt="0">
        <dgm:presLayoutVars>
          <dgm:dir/>
          <dgm:resizeHandles val="exact"/>
        </dgm:presLayoutVars>
      </dgm:prSet>
      <dgm:spPr/>
      <dgm:t>
        <a:bodyPr/>
        <a:lstStyle/>
        <a:p>
          <a:endParaRPr lang="es-ES"/>
        </a:p>
      </dgm:t>
    </dgm:pt>
    <dgm:pt modelId="{79E7754B-0911-4B89-86ED-C7279E3ADB42}" type="pres">
      <dgm:prSet presAssocID="{8527C777-7A9C-4654-8D13-12786877439F}" presName="node" presStyleLbl="node1" presStyleIdx="0" presStyleCnt="2">
        <dgm:presLayoutVars>
          <dgm:bulletEnabled val="1"/>
        </dgm:presLayoutVars>
      </dgm:prSet>
      <dgm:spPr/>
      <dgm:t>
        <a:bodyPr/>
        <a:lstStyle/>
        <a:p>
          <a:endParaRPr lang="es-EC"/>
        </a:p>
      </dgm:t>
    </dgm:pt>
    <dgm:pt modelId="{DC30F733-7240-46E8-AF4C-547384C68D62}" type="pres">
      <dgm:prSet presAssocID="{4A07DBF8-80AA-4C71-B0F2-B7F7A252A9BD}" presName="sibTrans" presStyleCnt="0"/>
      <dgm:spPr/>
    </dgm:pt>
    <dgm:pt modelId="{FE53D9E6-6D5A-4A2A-AD8B-56CEFD2545C3}" type="pres">
      <dgm:prSet presAssocID="{3C5A136F-8616-4858-953F-28C1B56CD032}" presName="node" presStyleLbl="node1" presStyleIdx="1" presStyleCnt="2">
        <dgm:presLayoutVars>
          <dgm:bulletEnabled val="1"/>
        </dgm:presLayoutVars>
      </dgm:prSet>
      <dgm:spPr/>
      <dgm:t>
        <a:bodyPr/>
        <a:lstStyle/>
        <a:p>
          <a:endParaRPr lang="es-ES"/>
        </a:p>
      </dgm:t>
    </dgm:pt>
  </dgm:ptLst>
  <dgm:cxnLst>
    <dgm:cxn modelId="{44F51F98-1F64-4C7D-8DB7-1154091AB7EE}" type="presOf" srcId="{B36F86CD-8071-48D7-9B4B-5262F9D5A339}" destId="{F9370CF0-CF9F-4008-A3A9-B8328F9C3D51}" srcOrd="0" destOrd="0" presId="urn:microsoft.com/office/officeart/2005/8/layout/default"/>
    <dgm:cxn modelId="{72512A14-56FE-4DC4-8F40-3D800791D7F5}" type="presOf" srcId="{8527C777-7A9C-4654-8D13-12786877439F}" destId="{79E7754B-0911-4B89-86ED-C7279E3ADB42}" srcOrd="0" destOrd="0" presId="urn:microsoft.com/office/officeart/2005/8/layout/default"/>
    <dgm:cxn modelId="{0C534C49-DA68-48B0-9D73-8B200E40765E}" srcId="{B36F86CD-8071-48D7-9B4B-5262F9D5A339}" destId="{3C5A136F-8616-4858-953F-28C1B56CD032}" srcOrd="1" destOrd="0" parTransId="{4281FBB8-E70E-4D64-84C3-FBFF05A51649}" sibTransId="{E9855D72-FB2D-44F0-8FE8-4E21B151C9B0}"/>
    <dgm:cxn modelId="{705D2162-31D6-4C87-AA8C-4640428913D1}" type="presOf" srcId="{3C5A136F-8616-4858-953F-28C1B56CD032}" destId="{FE53D9E6-6D5A-4A2A-AD8B-56CEFD2545C3}" srcOrd="0" destOrd="0" presId="urn:microsoft.com/office/officeart/2005/8/layout/default"/>
    <dgm:cxn modelId="{66A989FA-2C54-437F-8A53-0AF2F979F1C2}" srcId="{B36F86CD-8071-48D7-9B4B-5262F9D5A339}" destId="{8527C777-7A9C-4654-8D13-12786877439F}" srcOrd="0" destOrd="0" parTransId="{CAB8F548-478C-4053-A7A9-AE603FE82990}" sibTransId="{4A07DBF8-80AA-4C71-B0F2-B7F7A252A9BD}"/>
    <dgm:cxn modelId="{04268418-6700-497A-B63E-F1222DE98658}" type="presParOf" srcId="{F9370CF0-CF9F-4008-A3A9-B8328F9C3D51}" destId="{79E7754B-0911-4B89-86ED-C7279E3ADB42}" srcOrd="0" destOrd="0" presId="urn:microsoft.com/office/officeart/2005/8/layout/default"/>
    <dgm:cxn modelId="{7E3B9094-C019-4166-8A1C-3E8FF5BD5B2D}" type="presParOf" srcId="{F9370CF0-CF9F-4008-A3A9-B8328F9C3D51}" destId="{DC30F733-7240-46E8-AF4C-547384C68D62}" srcOrd="1" destOrd="0" presId="urn:microsoft.com/office/officeart/2005/8/layout/default"/>
    <dgm:cxn modelId="{E8EA0AC5-7EF6-4448-A8A9-810616155D52}" type="presParOf" srcId="{F9370CF0-CF9F-4008-A3A9-B8328F9C3D51}" destId="{FE53D9E6-6D5A-4A2A-AD8B-56CEFD2545C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1F6B0-DAEB-4674-A74A-AEA0321C8706}" type="doc">
      <dgm:prSet loTypeId="urn:microsoft.com/office/officeart/2005/8/layout/vList3" loCatId="list" qsTypeId="urn:microsoft.com/office/officeart/2005/8/quickstyle/simple5" qsCatId="simple" csTypeId="urn:microsoft.com/office/officeart/2005/8/colors/colorful5" csCatId="colorful" phldr="1"/>
      <dgm:spPr/>
    </dgm:pt>
    <dgm:pt modelId="{4054FE86-DA67-44CB-8D29-732E4B471DE5}">
      <dgm:prSet phldrT="[Texto]"/>
      <dgm:spPr/>
      <dgm:t>
        <a:bodyPr/>
        <a:lstStyle/>
        <a:p>
          <a:r>
            <a:rPr lang="es-ES" smtClean="0">
              <a:solidFill>
                <a:schemeClr val="tx1"/>
              </a:solidFill>
            </a:rPr>
            <a:t>Innovación y desagregación tecnológica</a:t>
          </a:r>
          <a:endParaRPr lang="es-ES" dirty="0">
            <a:solidFill>
              <a:schemeClr val="tx1"/>
            </a:solidFill>
          </a:endParaRPr>
        </a:p>
      </dgm:t>
    </dgm:pt>
    <dgm:pt modelId="{1217CD18-FEF9-48AE-8C68-4F0976A3C606}" type="parTrans" cxnId="{DE609165-B0B0-4E21-8D27-30483CA747DE}">
      <dgm:prSet/>
      <dgm:spPr/>
      <dgm:t>
        <a:bodyPr/>
        <a:lstStyle/>
        <a:p>
          <a:endParaRPr lang="es-ES">
            <a:solidFill>
              <a:schemeClr val="tx1"/>
            </a:solidFill>
          </a:endParaRPr>
        </a:p>
      </dgm:t>
    </dgm:pt>
    <dgm:pt modelId="{B3347833-8B40-43DE-888C-4115EED8714D}" type="sibTrans" cxnId="{DE609165-B0B0-4E21-8D27-30483CA747DE}">
      <dgm:prSet/>
      <dgm:spPr/>
      <dgm:t>
        <a:bodyPr/>
        <a:lstStyle/>
        <a:p>
          <a:endParaRPr lang="es-ES">
            <a:solidFill>
              <a:schemeClr val="tx1"/>
            </a:solidFill>
          </a:endParaRPr>
        </a:p>
      </dgm:t>
    </dgm:pt>
    <dgm:pt modelId="{00B2F2A0-C94A-41E0-8D3D-05CD0E79FA3A}">
      <dgm:prSet phldrT="[Texto]"/>
      <dgm:spPr/>
      <dgm:t>
        <a:bodyPr/>
        <a:lstStyle/>
        <a:p>
          <a:r>
            <a:rPr lang="es-ES" smtClean="0">
              <a:solidFill>
                <a:schemeClr val="tx1"/>
              </a:solidFill>
            </a:rPr>
            <a:t>Industriales o de diversificación industrial</a:t>
          </a:r>
          <a:endParaRPr lang="es-ES" dirty="0">
            <a:solidFill>
              <a:schemeClr val="tx1"/>
            </a:solidFill>
          </a:endParaRPr>
        </a:p>
      </dgm:t>
    </dgm:pt>
    <dgm:pt modelId="{645A1E01-333A-4D62-A531-2D03B688FCD3}" type="parTrans" cxnId="{BD311E11-DD53-47CC-90B8-FB9BD7118996}">
      <dgm:prSet/>
      <dgm:spPr/>
      <dgm:t>
        <a:bodyPr/>
        <a:lstStyle/>
        <a:p>
          <a:endParaRPr lang="es-ES">
            <a:solidFill>
              <a:schemeClr val="tx1"/>
            </a:solidFill>
          </a:endParaRPr>
        </a:p>
      </dgm:t>
    </dgm:pt>
    <dgm:pt modelId="{A6F514D8-6327-4885-BCC5-7FC12B1DB907}" type="sibTrans" cxnId="{BD311E11-DD53-47CC-90B8-FB9BD7118996}">
      <dgm:prSet/>
      <dgm:spPr/>
      <dgm:t>
        <a:bodyPr/>
        <a:lstStyle/>
        <a:p>
          <a:endParaRPr lang="es-ES">
            <a:solidFill>
              <a:schemeClr val="tx1"/>
            </a:solidFill>
          </a:endParaRPr>
        </a:p>
      </dgm:t>
    </dgm:pt>
    <dgm:pt modelId="{E76B6446-7C0C-489E-9F83-C71E1A0C1BFB}">
      <dgm:prSet phldrT="[Texto]"/>
      <dgm:spPr/>
      <dgm:t>
        <a:bodyPr/>
        <a:lstStyle/>
        <a:p>
          <a:r>
            <a:rPr lang="es-ES" smtClean="0">
              <a:solidFill>
                <a:schemeClr val="tx1"/>
              </a:solidFill>
            </a:rPr>
            <a:t>Logística</a:t>
          </a:r>
          <a:endParaRPr lang="es-ES" dirty="0">
            <a:solidFill>
              <a:schemeClr val="tx1"/>
            </a:solidFill>
          </a:endParaRPr>
        </a:p>
      </dgm:t>
    </dgm:pt>
    <dgm:pt modelId="{01EE342B-E28B-4E91-8C18-9D8367BBC30C}" type="parTrans" cxnId="{9F8FDDC8-0872-47D2-BB46-B9D99B4310EF}">
      <dgm:prSet/>
      <dgm:spPr/>
      <dgm:t>
        <a:bodyPr/>
        <a:lstStyle/>
        <a:p>
          <a:endParaRPr lang="es-ES">
            <a:solidFill>
              <a:schemeClr val="tx1"/>
            </a:solidFill>
          </a:endParaRPr>
        </a:p>
      </dgm:t>
    </dgm:pt>
    <dgm:pt modelId="{2B1B8CF0-54B0-4DED-ADA9-6293DCAA6EF7}" type="sibTrans" cxnId="{9F8FDDC8-0872-47D2-BB46-B9D99B4310EF}">
      <dgm:prSet/>
      <dgm:spPr/>
      <dgm:t>
        <a:bodyPr/>
        <a:lstStyle/>
        <a:p>
          <a:endParaRPr lang="es-ES">
            <a:solidFill>
              <a:schemeClr val="tx1"/>
            </a:solidFill>
          </a:endParaRPr>
        </a:p>
      </dgm:t>
    </dgm:pt>
    <dgm:pt modelId="{3BD277D3-406B-4D98-9636-5C2E3CAC4BF5}" type="pres">
      <dgm:prSet presAssocID="{D9C1F6B0-DAEB-4674-A74A-AEA0321C8706}" presName="linearFlow" presStyleCnt="0">
        <dgm:presLayoutVars>
          <dgm:dir/>
          <dgm:resizeHandles val="exact"/>
        </dgm:presLayoutVars>
      </dgm:prSet>
      <dgm:spPr/>
    </dgm:pt>
    <dgm:pt modelId="{28DAB05B-B34A-4585-B13A-F11F5EE0235E}" type="pres">
      <dgm:prSet presAssocID="{4054FE86-DA67-44CB-8D29-732E4B471DE5}" presName="composite" presStyleCnt="0"/>
      <dgm:spPr/>
    </dgm:pt>
    <dgm:pt modelId="{A38E9AE6-C193-4456-BFA8-4C4E7C5F8F25}" type="pres">
      <dgm:prSet presAssocID="{4054FE86-DA67-44CB-8D29-732E4B471DE5}" presName="imgShp" presStyleLbl="fgImgPlace1" presStyleIdx="0" presStyleCnt="3"/>
      <dgm:spPr>
        <a:blipFill rotWithShape="1">
          <a:blip xmlns:r="http://schemas.openxmlformats.org/officeDocument/2006/relationships" r:embed="rId1"/>
          <a:stretch>
            <a:fillRect/>
          </a:stretch>
        </a:blipFill>
      </dgm:spPr>
    </dgm:pt>
    <dgm:pt modelId="{B3C54FAB-F5DF-41C8-9B0D-C3B23FB7D6C1}" type="pres">
      <dgm:prSet presAssocID="{4054FE86-DA67-44CB-8D29-732E4B471DE5}" presName="txShp" presStyleLbl="node1" presStyleIdx="0" presStyleCnt="3">
        <dgm:presLayoutVars>
          <dgm:bulletEnabled val="1"/>
        </dgm:presLayoutVars>
      </dgm:prSet>
      <dgm:spPr/>
      <dgm:t>
        <a:bodyPr/>
        <a:lstStyle/>
        <a:p>
          <a:endParaRPr lang="es-ES"/>
        </a:p>
      </dgm:t>
    </dgm:pt>
    <dgm:pt modelId="{E76E6FD0-7BC9-499B-97C9-C24303D56476}" type="pres">
      <dgm:prSet presAssocID="{B3347833-8B40-43DE-888C-4115EED8714D}" presName="spacing" presStyleCnt="0"/>
      <dgm:spPr/>
    </dgm:pt>
    <dgm:pt modelId="{AF26CC42-CB39-41D4-B405-AB7712E60B79}" type="pres">
      <dgm:prSet presAssocID="{00B2F2A0-C94A-41E0-8D3D-05CD0E79FA3A}" presName="composite" presStyleCnt="0"/>
      <dgm:spPr/>
    </dgm:pt>
    <dgm:pt modelId="{343C643A-51B1-4EB9-91E6-ED561BA3C0AD}" type="pres">
      <dgm:prSet presAssocID="{00B2F2A0-C94A-41E0-8D3D-05CD0E79FA3A}" presName="imgShp" presStyleLbl="fgImgPlace1" presStyleIdx="1" presStyleCnt="3"/>
      <dgm:spPr>
        <a:blipFill rotWithShape="1">
          <a:blip xmlns:r="http://schemas.openxmlformats.org/officeDocument/2006/relationships" r:embed="rId2"/>
          <a:stretch>
            <a:fillRect/>
          </a:stretch>
        </a:blipFill>
      </dgm:spPr>
    </dgm:pt>
    <dgm:pt modelId="{E1996E39-7D39-4D3D-A6B3-704B0E37EC2E}" type="pres">
      <dgm:prSet presAssocID="{00B2F2A0-C94A-41E0-8D3D-05CD0E79FA3A}" presName="txShp" presStyleLbl="node1" presStyleIdx="1" presStyleCnt="3">
        <dgm:presLayoutVars>
          <dgm:bulletEnabled val="1"/>
        </dgm:presLayoutVars>
      </dgm:prSet>
      <dgm:spPr/>
      <dgm:t>
        <a:bodyPr/>
        <a:lstStyle/>
        <a:p>
          <a:endParaRPr lang="es-ES"/>
        </a:p>
      </dgm:t>
    </dgm:pt>
    <dgm:pt modelId="{9EEFA1AF-7D59-4B1E-A516-66468B37520C}" type="pres">
      <dgm:prSet presAssocID="{A6F514D8-6327-4885-BCC5-7FC12B1DB907}" presName="spacing" presStyleCnt="0"/>
      <dgm:spPr/>
    </dgm:pt>
    <dgm:pt modelId="{FDCD6F4B-9612-406D-A413-0B1525608D51}" type="pres">
      <dgm:prSet presAssocID="{E76B6446-7C0C-489E-9F83-C71E1A0C1BFB}" presName="composite" presStyleCnt="0"/>
      <dgm:spPr/>
    </dgm:pt>
    <dgm:pt modelId="{33AB4FDD-87D8-46CD-91AF-EA1A88A29206}" type="pres">
      <dgm:prSet presAssocID="{E76B6446-7C0C-489E-9F83-C71E1A0C1BFB}" presName="imgShp" presStyleLbl="fgImgPlace1" presStyleIdx="2" presStyleCnt="3"/>
      <dgm:spPr>
        <a:blipFill rotWithShape="1">
          <a:blip xmlns:r="http://schemas.openxmlformats.org/officeDocument/2006/relationships" r:embed="rId3"/>
          <a:stretch>
            <a:fillRect/>
          </a:stretch>
        </a:blipFill>
      </dgm:spPr>
    </dgm:pt>
    <dgm:pt modelId="{BB6869AD-C984-4744-93E0-71BF1B95ED2F}" type="pres">
      <dgm:prSet presAssocID="{E76B6446-7C0C-489E-9F83-C71E1A0C1BFB}" presName="txShp" presStyleLbl="node1" presStyleIdx="2" presStyleCnt="3">
        <dgm:presLayoutVars>
          <dgm:bulletEnabled val="1"/>
        </dgm:presLayoutVars>
      </dgm:prSet>
      <dgm:spPr/>
      <dgm:t>
        <a:bodyPr/>
        <a:lstStyle/>
        <a:p>
          <a:endParaRPr lang="es-ES"/>
        </a:p>
      </dgm:t>
    </dgm:pt>
  </dgm:ptLst>
  <dgm:cxnLst>
    <dgm:cxn modelId="{B109479D-A073-48A3-9E6C-8EE1E3656F9F}" type="presOf" srcId="{00B2F2A0-C94A-41E0-8D3D-05CD0E79FA3A}" destId="{E1996E39-7D39-4D3D-A6B3-704B0E37EC2E}" srcOrd="0" destOrd="0" presId="urn:microsoft.com/office/officeart/2005/8/layout/vList3"/>
    <dgm:cxn modelId="{BD30D914-78BA-46F7-9D73-9F0339B95945}" type="presOf" srcId="{E76B6446-7C0C-489E-9F83-C71E1A0C1BFB}" destId="{BB6869AD-C984-4744-93E0-71BF1B95ED2F}" srcOrd="0" destOrd="0" presId="urn:microsoft.com/office/officeart/2005/8/layout/vList3"/>
    <dgm:cxn modelId="{DE609165-B0B0-4E21-8D27-30483CA747DE}" srcId="{D9C1F6B0-DAEB-4674-A74A-AEA0321C8706}" destId="{4054FE86-DA67-44CB-8D29-732E4B471DE5}" srcOrd="0" destOrd="0" parTransId="{1217CD18-FEF9-48AE-8C68-4F0976A3C606}" sibTransId="{B3347833-8B40-43DE-888C-4115EED8714D}"/>
    <dgm:cxn modelId="{BD311E11-DD53-47CC-90B8-FB9BD7118996}" srcId="{D9C1F6B0-DAEB-4674-A74A-AEA0321C8706}" destId="{00B2F2A0-C94A-41E0-8D3D-05CD0E79FA3A}" srcOrd="1" destOrd="0" parTransId="{645A1E01-333A-4D62-A531-2D03B688FCD3}" sibTransId="{A6F514D8-6327-4885-BCC5-7FC12B1DB907}"/>
    <dgm:cxn modelId="{17F4A322-5E00-42B4-8490-8EE04DAA4F46}" type="presOf" srcId="{4054FE86-DA67-44CB-8D29-732E4B471DE5}" destId="{B3C54FAB-F5DF-41C8-9B0D-C3B23FB7D6C1}" srcOrd="0" destOrd="0" presId="urn:microsoft.com/office/officeart/2005/8/layout/vList3"/>
    <dgm:cxn modelId="{9F8FDDC8-0872-47D2-BB46-B9D99B4310EF}" srcId="{D9C1F6B0-DAEB-4674-A74A-AEA0321C8706}" destId="{E76B6446-7C0C-489E-9F83-C71E1A0C1BFB}" srcOrd="2" destOrd="0" parTransId="{01EE342B-E28B-4E91-8C18-9D8367BBC30C}" sibTransId="{2B1B8CF0-54B0-4DED-ADA9-6293DCAA6EF7}"/>
    <dgm:cxn modelId="{240FD680-E6B9-4343-A5B7-AB2F2D675560}" type="presOf" srcId="{D9C1F6B0-DAEB-4674-A74A-AEA0321C8706}" destId="{3BD277D3-406B-4D98-9636-5C2E3CAC4BF5}" srcOrd="0" destOrd="0" presId="urn:microsoft.com/office/officeart/2005/8/layout/vList3"/>
    <dgm:cxn modelId="{9B7FECC4-26C0-4084-8A0F-1ED469695995}" type="presParOf" srcId="{3BD277D3-406B-4D98-9636-5C2E3CAC4BF5}" destId="{28DAB05B-B34A-4585-B13A-F11F5EE0235E}" srcOrd="0" destOrd="0" presId="urn:microsoft.com/office/officeart/2005/8/layout/vList3"/>
    <dgm:cxn modelId="{B9D7D5C4-9975-41E8-A401-07496C8AF110}" type="presParOf" srcId="{28DAB05B-B34A-4585-B13A-F11F5EE0235E}" destId="{A38E9AE6-C193-4456-BFA8-4C4E7C5F8F25}" srcOrd="0" destOrd="0" presId="urn:microsoft.com/office/officeart/2005/8/layout/vList3"/>
    <dgm:cxn modelId="{06B742D5-2CAA-40E8-9F96-FB09BE86B4DA}" type="presParOf" srcId="{28DAB05B-B34A-4585-B13A-F11F5EE0235E}" destId="{B3C54FAB-F5DF-41C8-9B0D-C3B23FB7D6C1}" srcOrd="1" destOrd="0" presId="urn:microsoft.com/office/officeart/2005/8/layout/vList3"/>
    <dgm:cxn modelId="{96E05C72-EE62-4690-B0D3-DA4BAA91009B}" type="presParOf" srcId="{3BD277D3-406B-4D98-9636-5C2E3CAC4BF5}" destId="{E76E6FD0-7BC9-499B-97C9-C24303D56476}" srcOrd="1" destOrd="0" presId="urn:microsoft.com/office/officeart/2005/8/layout/vList3"/>
    <dgm:cxn modelId="{BFCF0446-D3F8-4168-80F6-CCAD3658600B}" type="presParOf" srcId="{3BD277D3-406B-4D98-9636-5C2E3CAC4BF5}" destId="{AF26CC42-CB39-41D4-B405-AB7712E60B79}" srcOrd="2" destOrd="0" presId="urn:microsoft.com/office/officeart/2005/8/layout/vList3"/>
    <dgm:cxn modelId="{34DBF323-33DD-4D2A-A813-5780D165D66A}" type="presParOf" srcId="{AF26CC42-CB39-41D4-B405-AB7712E60B79}" destId="{343C643A-51B1-4EB9-91E6-ED561BA3C0AD}" srcOrd="0" destOrd="0" presId="urn:microsoft.com/office/officeart/2005/8/layout/vList3"/>
    <dgm:cxn modelId="{BA07F760-8B29-41CE-80A5-AC503463CF3F}" type="presParOf" srcId="{AF26CC42-CB39-41D4-B405-AB7712E60B79}" destId="{E1996E39-7D39-4D3D-A6B3-704B0E37EC2E}" srcOrd="1" destOrd="0" presId="urn:microsoft.com/office/officeart/2005/8/layout/vList3"/>
    <dgm:cxn modelId="{7D64E92F-4D75-4744-AF28-9435C5714348}" type="presParOf" srcId="{3BD277D3-406B-4D98-9636-5C2E3CAC4BF5}" destId="{9EEFA1AF-7D59-4B1E-A516-66468B37520C}" srcOrd="3" destOrd="0" presId="urn:microsoft.com/office/officeart/2005/8/layout/vList3"/>
    <dgm:cxn modelId="{FE4ABC61-8C4E-4234-BE2F-406F80B8C479}" type="presParOf" srcId="{3BD277D3-406B-4D98-9636-5C2E3CAC4BF5}" destId="{FDCD6F4B-9612-406D-A413-0B1525608D51}" srcOrd="4" destOrd="0" presId="urn:microsoft.com/office/officeart/2005/8/layout/vList3"/>
    <dgm:cxn modelId="{64EF74F2-960C-429C-99E8-3B91E8A28721}" type="presParOf" srcId="{FDCD6F4B-9612-406D-A413-0B1525608D51}" destId="{33AB4FDD-87D8-46CD-91AF-EA1A88A29206}" srcOrd="0" destOrd="0" presId="urn:microsoft.com/office/officeart/2005/8/layout/vList3"/>
    <dgm:cxn modelId="{638B9F06-0137-4F67-A201-3AC6E3097FA7}" type="presParOf" srcId="{FDCD6F4B-9612-406D-A413-0B1525608D51}" destId="{BB6869AD-C984-4744-93E0-71BF1B95ED2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060F7B-9920-4F24-BE71-F0E4E3B7B934}" type="doc">
      <dgm:prSet loTypeId="urn:microsoft.com/office/officeart/2005/8/layout/chevron1" loCatId="process" qsTypeId="urn:microsoft.com/office/officeart/2005/8/quickstyle/simple5" qsCatId="simple" csTypeId="urn:microsoft.com/office/officeart/2005/8/colors/accent1_1" csCatId="accent1" phldr="1"/>
      <dgm:spPr/>
      <dgm:t>
        <a:bodyPr rtlCol="0"/>
        <a:lstStyle/>
        <a:p>
          <a:pPr rtl="0"/>
          <a:endParaRPr lang="en-US"/>
        </a:p>
      </dgm:t>
    </dgm:pt>
    <dgm:pt modelId="{AA38CBC9-AC6B-457D-9F63-4D1AB8E7793E}">
      <dgm:prSet phldrT="[Text]" custT="1"/>
      <dgm:spPr/>
      <dgm:t>
        <a:bodyPr rtlCol="0"/>
        <a:lstStyle/>
        <a:p>
          <a:pPr rtl="0"/>
          <a:r>
            <a:rPr lang="es-ES" sz="1800" noProof="0" smtClean="0"/>
            <a:t>Industriales</a:t>
          </a:r>
          <a:endParaRPr lang="es-ES" sz="6000" noProof="0" dirty="0"/>
        </a:p>
      </dgm:t>
      <dgm:extLst>
        <a:ext uri="{E40237B7-FDA0-4F09-8148-C483321AD2D9}">
          <dgm14:cNvPr xmlns:dgm14="http://schemas.microsoft.com/office/drawing/2010/diagram" id="0" name="" title="Group A"/>
        </a:ext>
      </dgm:extLst>
    </dgm:pt>
    <dgm:pt modelId="{02DFC051-974F-4AF1-85DB-FFF5F1CCD57A}" type="parTrans" cxnId="{F68BA8B4-E5E5-4A12-9338-5CF5693ADCA2}">
      <dgm:prSet/>
      <dgm:spPr/>
      <dgm:t>
        <a:bodyPr rtlCol="0"/>
        <a:lstStyle/>
        <a:p>
          <a:pPr rtl="0"/>
          <a:endParaRPr lang="en-US" sz="1800"/>
        </a:p>
      </dgm:t>
    </dgm:pt>
    <dgm:pt modelId="{7ACF197E-8A7D-4D14-A941-EE15BE87306C}" type="sibTrans" cxnId="{F68BA8B4-E5E5-4A12-9338-5CF5693ADCA2}">
      <dgm:prSet/>
      <dgm:spPr/>
      <dgm:t>
        <a:bodyPr rtlCol="0"/>
        <a:lstStyle/>
        <a:p>
          <a:pPr rtl="0"/>
          <a:endParaRPr lang="en-US" sz="1800"/>
        </a:p>
      </dgm:t>
    </dgm:pt>
    <dgm:pt modelId="{87E6D3C0-9C36-4C9B-9EE4-FCB2F172CF62}">
      <dgm:prSet phldrT="[Text]" custT="1"/>
      <dgm:spPr/>
      <dgm:t>
        <a:bodyPr rtlCol="0"/>
        <a:lstStyle/>
        <a:p>
          <a:pPr rtl="0"/>
          <a:r>
            <a:rPr lang="es-ES" sz="1800" noProof="0" dirty="0" smtClean="0"/>
            <a:t>Comerciales</a:t>
          </a:r>
          <a:endParaRPr lang="es-ES" sz="1800" noProof="0" dirty="0"/>
        </a:p>
      </dgm:t>
      <dgm:extLst>
        <a:ext uri="{E40237B7-FDA0-4F09-8148-C483321AD2D9}">
          <dgm14:cNvPr xmlns:dgm14="http://schemas.microsoft.com/office/drawing/2010/diagram" id="0" name="" title="Task 2"/>
        </a:ext>
      </dgm:extLst>
    </dgm:pt>
    <dgm:pt modelId="{1916856A-C084-48E2-AF18-70269AD79DF2}" type="parTrans" cxnId="{EB3E6C57-F560-450F-B619-F6F67905927D}">
      <dgm:prSet custT="1"/>
      <dgm:spPr/>
      <dgm:t>
        <a:bodyPr rtlCol="0"/>
        <a:lstStyle/>
        <a:p>
          <a:pPr rtl="0"/>
          <a:endParaRPr lang="en-US" sz="1800"/>
        </a:p>
      </dgm:t>
    </dgm:pt>
    <dgm:pt modelId="{5C1F42F6-070E-4EBA-8EBC-C32D27C49363}" type="sibTrans" cxnId="{EB3E6C57-F560-450F-B619-F6F67905927D}">
      <dgm:prSet/>
      <dgm:spPr/>
      <dgm:t>
        <a:bodyPr rtlCol="0"/>
        <a:lstStyle/>
        <a:p>
          <a:pPr rtl="0"/>
          <a:endParaRPr lang="es-ES" sz="1800" noProof="0" dirty="0"/>
        </a:p>
      </dgm:t>
      <dgm:extLst/>
    </dgm:pt>
    <dgm:pt modelId="{20EB584B-A7B7-43D9-BF6A-2C9338C05B4D}">
      <dgm:prSet phldrT="[Text]" custT="1"/>
      <dgm:spPr/>
      <dgm:t>
        <a:bodyPr rtlCol="0"/>
        <a:lstStyle/>
        <a:p>
          <a:pPr rtl="0"/>
          <a:r>
            <a:rPr lang="es-ES" sz="1800" noProof="0" dirty="0" smtClean="0"/>
            <a:t>De Servicio</a:t>
          </a:r>
          <a:endParaRPr lang="es-ES" sz="1800" noProof="0" dirty="0"/>
        </a:p>
      </dgm:t>
      <dgm:extLst>
        <a:ext uri="{E40237B7-FDA0-4F09-8148-C483321AD2D9}">
          <dgm14:cNvPr xmlns:dgm14="http://schemas.microsoft.com/office/drawing/2010/diagram" id="0" name="" title="Task 3"/>
        </a:ext>
      </dgm:extLst>
    </dgm:pt>
    <dgm:pt modelId="{6E0D28F6-A05C-413F-A991-03D9F094F998}" type="parTrans" cxnId="{FBE6BCEA-0F85-486D-B532-D55CCA25A01D}">
      <dgm:prSet custT="1"/>
      <dgm:spPr/>
      <dgm:t>
        <a:bodyPr rtlCol="0"/>
        <a:lstStyle/>
        <a:p>
          <a:pPr rtl="0"/>
          <a:endParaRPr lang="en-US" sz="1800"/>
        </a:p>
      </dgm:t>
    </dgm:pt>
    <dgm:pt modelId="{B04B74A7-039D-46F2-A30E-0D07E04CAE1A}" type="sibTrans" cxnId="{FBE6BCEA-0F85-486D-B532-D55CCA25A01D}">
      <dgm:prSet/>
      <dgm:spPr/>
      <dgm:t>
        <a:bodyPr rtlCol="0"/>
        <a:lstStyle/>
        <a:p>
          <a:pPr rtl="0"/>
          <a:endParaRPr lang="es-ES" sz="1800" noProof="0" dirty="0"/>
        </a:p>
      </dgm:t>
      <dgm:extLst/>
    </dgm:pt>
    <dgm:pt modelId="{7E2B8B4E-293F-43EE-AB7D-6598814ECB3C}">
      <dgm:prSet phldrT="[Text]" custT="1"/>
      <dgm:spPr/>
      <dgm:t>
        <a:bodyPr rtlCol="0"/>
        <a:lstStyle/>
        <a:p>
          <a:pPr rtl="0"/>
          <a:r>
            <a:rPr lang="es-ES" sz="1800" noProof="0" dirty="0" smtClean="0"/>
            <a:t>Servicios Turísticos</a:t>
          </a:r>
          <a:endParaRPr lang="es-ES" sz="1800" noProof="0" dirty="0"/>
        </a:p>
      </dgm:t>
      <dgm:extLst>
        <a:ext uri="{E40237B7-FDA0-4F09-8148-C483321AD2D9}">
          <dgm14:cNvPr xmlns:dgm14="http://schemas.microsoft.com/office/drawing/2010/diagram" id="0" name="" title="Task 4"/>
        </a:ext>
      </dgm:extLst>
    </dgm:pt>
    <dgm:pt modelId="{C9A52CF1-B2E8-4848-8964-6633294F16CC}" type="parTrans" cxnId="{18D120E8-5826-42E7-A890-F4AFB63D3D78}">
      <dgm:prSet custT="1"/>
      <dgm:spPr/>
      <dgm:t>
        <a:bodyPr rtlCol="0"/>
        <a:lstStyle/>
        <a:p>
          <a:pPr rtl="0"/>
          <a:endParaRPr lang="en-US" sz="1800"/>
        </a:p>
      </dgm:t>
    </dgm:pt>
    <dgm:pt modelId="{03860152-2A6F-476F-91FD-CBA9D7B26338}" type="sibTrans" cxnId="{18D120E8-5826-42E7-A890-F4AFB63D3D78}">
      <dgm:prSet/>
      <dgm:spPr/>
      <dgm:t>
        <a:bodyPr rtlCol="0"/>
        <a:lstStyle/>
        <a:p>
          <a:pPr rtl="0"/>
          <a:endParaRPr lang="es-ES" sz="1800" noProof="0" dirty="0"/>
        </a:p>
      </dgm:t>
      <dgm:extLst/>
    </dgm:pt>
    <dgm:pt modelId="{9C4A149B-D123-4333-AE8B-341FA4727EB5}" type="pres">
      <dgm:prSet presAssocID="{B8060F7B-9920-4F24-BE71-F0E4E3B7B934}" presName="Name0" presStyleCnt="0">
        <dgm:presLayoutVars>
          <dgm:dir/>
          <dgm:animLvl val="lvl"/>
          <dgm:resizeHandles val="exact"/>
        </dgm:presLayoutVars>
      </dgm:prSet>
      <dgm:spPr/>
      <dgm:t>
        <a:bodyPr/>
        <a:lstStyle/>
        <a:p>
          <a:endParaRPr lang="es-ES"/>
        </a:p>
      </dgm:t>
    </dgm:pt>
    <dgm:pt modelId="{7C7283EA-131B-4927-ABE9-88725129260D}" type="pres">
      <dgm:prSet presAssocID="{AA38CBC9-AC6B-457D-9F63-4D1AB8E7793E}" presName="parTxOnly" presStyleLbl="node1" presStyleIdx="0" presStyleCnt="4">
        <dgm:presLayoutVars>
          <dgm:chMax val="0"/>
          <dgm:chPref val="0"/>
          <dgm:bulletEnabled val="1"/>
        </dgm:presLayoutVars>
      </dgm:prSet>
      <dgm:spPr/>
      <dgm:t>
        <a:bodyPr/>
        <a:lstStyle/>
        <a:p>
          <a:endParaRPr lang="es-ES"/>
        </a:p>
      </dgm:t>
    </dgm:pt>
    <dgm:pt modelId="{CFA5596F-955F-43CD-A7D8-563033BDD746}" type="pres">
      <dgm:prSet presAssocID="{7ACF197E-8A7D-4D14-A941-EE15BE87306C}" presName="parTxOnlySpace" presStyleCnt="0"/>
      <dgm:spPr/>
    </dgm:pt>
    <dgm:pt modelId="{433786AE-359D-4D03-815B-3BD2D493F800}" type="pres">
      <dgm:prSet presAssocID="{87E6D3C0-9C36-4C9B-9EE4-FCB2F172CF62}" presName="parTxOnly" presStyleLbl="node1" presStyleIdx="1" presStyleCnt="4">
        <dgm:presLayoutVars>
          <dgm:chMax val="0"/>
          <dgm:chPref val="0"/>
          <dgm:bulletEnabled val="1"/>
        </dgm:presLayoutVars>
      </dgm:prSet>
      <dgm:spPr/>
      <dgm:t>
        <a:bodyPr/>
        <a:lstStyle/>
        <a:p>
          <a:endParaRPr lang="es-ES"/>
        </a:p>
      </dgm:t>
    </dgm:pt>
    <dgm:pt modelId="{284D5982-0317-49A6-A290-BEEBC3258053}" type="pres">
      <dgm:prSet presAssocID="{5C1F42F6-070E-4EBA-8EBC-C32D27C49363}" presName="parTxOnlySpace" presStyleCnt="0"/>
      <dgm:spPr/>
    </dgm:pt>
    <dgm:pt modelId="{A5E471E0-E4BC-4D5E-86EA-BCBF336B9A63}" type="pres">
      <dgm:prSet presAssocID="{20EB584B-A7B7-43D9-BF6A-2C9338C05B4D}" presName="parTxOnly" presStyleLbl="node1" presStyleIdx="2" presStyleCnt="4">
        <dgm:presLayoutVars>
          <dgm:chMax val="0"/>
          <dgm:chPref val="0"/>
          <dgm:bulletEnabled val="1"/>
        </dgm:presLayoutVars>
      </dgm:prSet>
      <dgm:spPr/>
      <dgm:t>
        <a:bodyPr/>
        <a:lstStyle/>
        <a:p>
          <a:endParaRPr lang="es-ES"/>
        </a:p>
      </dgm:t>
    </dgm:pt>
    <dgm:pt modelId="{15D1E281-0561-4DCC-82EA-63202E93C958}" type="pres">
      <dgm:prSet presAssocID="{B04B74A7-039D-46F2-A30E-0D07E04CAE1A}" presName="parTxOnlySpace" presStyleCnt="0"/>
      <dgm:spPr/>
    </dgm:pt>
    <dgm:pt modelId="{5DE02CDD-3702-4A54-9336-BE31BFDD7D96}" type="pres">
      <dgm:prSet presAssocID="{7E2B8B4E-293F-43EE-AB7D-6598814ECB3C}" presName="parTxOnly" presStyleLbl="node1" presStyleIdx="3" presStyleCnt="4">
        <dgm:presLayoutVars>
          <dgm:chMax val="0"/>
          <dgm:chPref val="0"/>
          <dgm:bulletEnabled val="1"/>
        </dgm:presLayoutVars>
      </dgm:prSet>
      <dgm:spPr/>
      <dgm:t>
        <a:bodyPr/>
        <a:lstStyle/>
        <a:p>
          <a:endParaRPr lang="es-ES"/>
        </a:p>
      </dgm:t>
    </dgm:pt>
  </dgm:ptLst>
  <dgm:cxnLst>
    <dgm:cxn modelId="{FBE6BCEA-0F85-486D-B532-D55CCA25A01D}" srcId="{B8060F7B-9920-4F24-BE71-F0E4E3B7B934}" destId="{20EB584B-A7B7-43D9-BF6A-2C9338C05B4D}" srcOrd="2" destOrd="0" parTransId="{6E0D28F6-A05C-413F-A991-03D9F094F998}" sibTransId="{B04B74A7-039D-46F2-A30E-0D07E04CAE1A}"/>
    <dgm:cxn modelId="{C77609C2-4447-4603-98CE-BDC4A4377DAE}" type="presOf" srcId="{87E6D3C0-9C36-4C9B-9EE4-FCB2F172CF62}" destId="{433786AE-359D-4D03-815B-3BD2D493F800}" srcOrd="0" destOrd="0" presId="urn:microsoft.com/office/officeart/2005/8/layout/chevron1"/>
    <dgm:cxn modelId="{18D120E8-5826-42E7-A890-F4AFB63D3D78}" srcId="{B8060F7B-9920-4F24-BE71-F0E4E3B7B934}" destId="{7E2B8B4E-293F-43EE-AB7D-6598814ECB3C}" srcOrd="3" destOrd="0" parTransId="{C9A52CF1-B2E8-4848-8964-6633294F16CC}" sibTransId="{03860152-2A6F-476F-91FD-CBA9D7B26338}"/>
    <dgm:cxn modelId="{DE5A7C97-51A2-4057-931B-DE2B27F6C275}" type="presOf" srcId="{AA38CBC9-AC6B-457D-9F63-4D1AB8E7793E}" destId="{7C7283EA-131B-4927-ABE9-88725129260D}" srcOrd="0" destOrd="0" presId="urn:microsoft.com/office/officeart/2005/8/layout/chevron1"/>
    <dgm:cxn modelId="{DD89BFEA-683D-4CF9-AB2F-56591F6B23EB}" type="presOf" srcId="{7E2B8B4E-293F-43EE-AB7D-6598814ECB3C}" destId="{5DE02CDD-3702-4A54-9336-BE31BFDD7D96}" srcOrd="0" destOrd="0" presId="urn:microsoft.com/office/officeart/2005/8/layout/chevron1"/>
    <dgm:cxn modelId="{9285BA80-1623-4C7D-BB2D-90FB41337CF8}" type="presOf" srcId="{B8060F7B-9920-4F24-BE71-F0E4E3B7B934}" destId="{9C4A149B-D123-4333-AE8B-341FA4727EB5}" srcOrd="0" destOrd="0" presId="urn:microsoft.com/office/officeart/2005/8/layout/chevron1"/>
    <dgm:cxn modelId="{F68BA8B4-E5E5-4A12-9338-5CF5693ADCA2}" srcId="{B8060F7B-9920-4F24-BE71-F0E4E3B7B934}" destId="{AA38CBC9-AC6B-457D-9F63-4D1AB8E7793E}" srcOrd="0" destOrd="0" parTransId="{02DFC051-974F-4AF1-85DB-FFF5F1CCD57A}" sibTransId="{7ACF197E-8A7D-4D14-A941-EE15BE87306C}"/>
    <dgm:cxn modelId="{547DE54B-E03E-405C-9025-C7335365D5E3}" type="presOf" srcId="{20EB584B-A7B7-43D9-BF6A-2C9338C05B4D}" destId="{A5E471E0-E4BC-4D5E-86EA-BCBF336B9A63}" srcOrd="0" destOrd="0" presId="urn:microsoft.com/office/officeart/2005/8/layout/chevron1"/>
    <dgm:cxn modelId="{EB3E6C57-F560-450F-B619-F6F67905927D}" srcId="{B8060F7B-9920-4F24-BE71-F0E4E3B7B934}" destId="{87E6D3C0-9C36-4C9B-9EE4-FCB2F172CF62}" srcOrd="1" destOrd="0" parTransId="{1916856A-C084-48E2-AF18-70269AD79DF2}" sibTransId="{5C1F42F6-070E-4EBA-8EBC-C32D27C49363}"/>
    <dgm:cxn modelId="{8E7AC758-B479-4286-A956-6BE674766C7B}" type="presParOf" srcId="{9C4A149B-D123-4333-AE8B-341FA4727EB5}" destId="{7C7283EA-131B-4927-ABE9-88725129260D}" srcOrd="0" destOrd="0" presId="urn:microsoft.com/office/officeart/2005/8/layout/chevron1"/>
    <dgm:cxn modelId="{780BC769-BA9D-42D9-9C32-B7F1D74B7559}" type="presParOf" srcId="{9C4A149B-D123-4333-AE8B-341FA4727EB5}" destId="{CFA5596F-955F-43CD-A7D8-563033BDD746}" srcOrd="1" destOrd="0" presId="urn:microsoft.com/office/officeart/2005/8/layout/chevron1"/>
    <dgm:cxn modelId="{7405CA4A-8353-4429-82DF-C32089737B22}" type="presParOf" srcId="{9C4A149B-D123-4333-AE8B-341FA4727EB5}" destId="{433786AE-359D-4D03-815B-3BD2D493F800}" srcOrd="2" destOrd="0" presId="urn:microsoft.com/office/officeart/2005/8/layout/chevron1"/>
    <dgm:cxn modelId="{084363F2-1873-4A39-8C84-3DA66F9689E9}" type="presParOf" srcId="{9C4A149B-D123-4333-AE8B-341FA4727EB5}" destId="{284D5982-0317-49A6-A290-BEEBC3258053}" srcOrd="3" destOrd="0" presId="urn:microsoft.com/office/officeart/2005/8/layout/chevron1"/>
    <dgm:cxn modelId="{5C82FA96-6D62-44A0-B4E4-AA79A8FBD4D2}" type="presParOf" srcId="{9C4A149B-D123-4333-AE8B-341FA4727EB5}" destId="{A5E471E0-E4BC-4D5E-86EA-BCBF336B9A63}" srcOrd="4" destOrd="0" presId="urn:microsoft.com/office/officeart/2005/8/layout/chevron1"/>
    <dgm:cxn modelId="{A309F62C-2E03-41F7-A2F3-29F0AF03BB51}" type="presParOf" srcId="{9C4A149B-D123-4333-AE8B-341FA4727EB5}" destId="{15D1E281-0561-4DCC-82EA-63202E93C958}" srcOrd="5" destOrd="0" presId="urn:microsoft.com/office/officeart/2005/8/layout/chevron1"/>
    <dgm:cxn modelId="{C45B0EF8-665A-4541-835D-88E57FD50EB7}" type="presParOf" srcId="{9C4A149B-D123-4333-AE8B-341FA4727EB5}" destId="{5DE02CDD-3702-4A54-9336-BE31BFDD7D96}"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0C0D61-68AC-44D6-8B2E-8C71301D6C1D}" type="doc">
      <dgm:prSet loTypeId="urn:microsoft.com/office/officeart/2005/8/layout/default" loCatId="list" qsTypeId="urn:microsoft.com/office/officeart/2005/8/quickstyle/simple4" qsCatId="simple" csTypeId="urn:microsoft.com/office/officeart/2005/8/colors/colorful3" csCatId="colorful" phldr="1"/>
      <dgm:spPr/>
      <dgm:t>
        <a:bodyPr/>
        <a:lstStyle/>
        <a:p>
          <a:endParaRPr lang="es-ES"/>
        </a:p>
      </dgm:t>
    </dgm:pt>
    <dgm:pt modelId="{C533E049-8FAD-4489-BE3F-BA8E6351412A}">
      <dgm:prSet phldrT="[Texto]"/>
      <dgm:spPr/>
      <dgm:t>
        <a:bodyPr/>
        <a:lstStyle/>
        <a:p>
          <a:r>
            <a:rPr lang="es-ES" dirty="0" smtClean="0">
              <a:solidFill>
                <a:schemeClr val="tx1"/>
              </a:solidFill>
            </a:rPr>
            <a:t>Convenio de </a:t>
          </a:r>
          <a:r>
            <a:rPr lang="es-ES" dirty="0" err="1" smtClean="0">
              <a:solidFill>
                <a:schemeClr val="tx1"/>
              </a:solidFill>
            </a:rPr>
            <a:t>Kyoto</a:t>
          </a:r>
          <a:endParaRPr lang="es-ES" dirty="0">
            <a:solidFill>
              <a:schemeClr val="tx1"/>
            </a:solidFill>
          </a:endParaRPr>
        </a:p>
      </dgm:t>
    </dgm:pt>
    <dgm:pt modelId="{A79A90BA-9A3B-4947-BA89-7B9D87DFBDA3}" type="parTrans" cxnId="{E862C5E3-7D66-4020-8470-143EE6FD21F7}">
      <dgm:prSet/>
      <dgm:spPr/>
      <dgm:t>
        <a:bodyPr/>
        <a:lstStyle/>
        <a:p>
          <a:endParaRPr lang="es-ES">
            <a:solidFill>
              <a:schemeClr val="tx1"/>
            </a:solidFill>
          </a:endParaRPr>
        </a:p>
      </dgm:t>
    </dgm:pt>
    <dgm:pt modelId="{5180A69B-8E72-4AC5-AE98-A9D5C6462D1D}" type="sibTrans" cxnId="{E862C5E3-7D66-4020-8470-143EE6FD21F7}">
      <dgm:prSet/>
      <dgm:spPr/>
      <dgm:t>
        <a:bodyPr/>
        <a:lstStyle/>
        <a:p>
          <a:endParaRPr lang="es-ES">
            <a:solidFill>
              <a:schemeClr val="tx1"/>
            </a:solidFill>
          </a:endParaRPr>
        </a:p>
      </dgm:t>
    </dgm:pt>
    <dgm:pt modelId="{3A2860C5-338A-4959-A012-04A194EBA8A1}">
      <dgm:prSet phldrT="[Texto]"/>
      <dgm:spPr/>
      <dgm:t>
        <a:bodyPr/>
        <a:lstStyle/>
        <a:p>
          <a:r>
            <a:rPr lang="es-ES" dirty="0" smtClean="0">
              <a:solidFill>
                <a:schemeClr val="tx1"/>
              </a:solidFill>
            </a:rPr>
            <a:t>Ley de Zonas Francas (2007)</a:t>
          </a:r>
          <a:endParaRPr lang="es-ES" dirty="0">
            <a:solidFill>
              <a:schemeClr val="tx1"/>
            </a:solidFill>
          </a:endParaRPr>
        </a:p>
      </dgm:t>
    </dgm:pt>
    <dgm:pt modelId="{AE2DFCEF-F814-4ED5-93E4-82A278590670}" type="parTrans" cxnId="{5E6F28E8-FC27-4D9D-B55C-847C5451D2EE}">
      <dgm:prSet/>
      <dgm:spPr/>
      <dgm:t>
        <a:bodyPr/>
        <a:lstStyle/>
        <a:p>
          <a:endParaRPr lang="es-ES">
            <a:solidFill>
              <a:schemeClr val="tx1"/>
            </a:solidFill>
          </a:endParaRPr>
        </a:p>
      </dgm:t>
    </dgm:pt>
    <dgm:pt modelId="{2B0BE300-D02F-490D-8BA7-43766FAD77C5}" type="sibTrans" cxnId="{5E6F28E8-FC27-4D9D-B55C-847C5451D2EE}">
      <dgm:prSet/>
      <dgm:spPr/>
      <dgm:t>
        <a:bodyPr/>
        <a:lstStyle/>
        <a:p>
          <a:endParaRPr lang="es-ES">
            <a:solidFill>
              <a:schemeClr val="tx1"/>
            </a:solidFill>
          </a:endParaRPr>
        </a:p>
      </dgm:t>
    </dgm:pt>
    <dgm:pt modelId="{B8047583-E209-47AC-B35D-BD10DA3F0174}">
      <dgm:prSet phldrT="[Texto]"/>
      <dgm:spPr/>
      <dgm:t>
        <a:bodyPr/>
        <a:lstStyle/>
        <a:p>
          <a:r>
            <a:rPr lang="es-ES" dirty="0" smtClean="0">
              <a:solidFill>
                <a:schemeClr val="tx1"/>
              </a:solidFill>
            </a:rPr>
            <a:t>Área delimitada dentro del territorio nacional</a:t>
          </a:r>
          <a:endParaRPr lang="es-ES" dirty="0">
            <a:solidFill>
              <a:schemeClr val="tx1"/>
            </a:solidFill>
          </a:endParaRPr>
        </a:p>
      </dgm:t>
    </dgm:pt>
    <dgm:pt modelId="{C583F32A-2CF0-4CC8-9829-9CF2AB206236}" type="parTrans" cxnId="{3CA613E9-6A18-4F53-8E2F-089B77C8F921}">
      <dgm:prSet/>
      <dgm:spPr/>
      <dgm:t>
        <a:bodyPr/>
        <a:lstStyle/>
        <a:p>
          <a:endParaRPr lang="es-ES">
            <a:solidFill>
              <a:schemeClr val="tx1"/>
            </a:solidFill>
          </a:endParaRPr>
        </a:p>
      </dgm:t>
    </dgm:pt>
    <dgm:pt modelId="{143B489E-E62E-490E-B0BB-1AA5473BB190}" type="sibTrans" cxnId="{3CA613E9-6A18-4F53-8E2F-089B77C8F921}">
      <dgm:prSet/>
      <dgm:spPr/>
      <dgm:t>
        <a:bodyPr/>
        <a:lstStyle/>
        <a:p>
          <a:endParaRPr lang="es-ES">
            <a:solidFill>
              <a:schemeClr val="tx1"/>
            </a:solidFill>
          </a:endParaRPr>
        </a:p>
      </dgm:t>
    </dgm:pt>
    <dgm:pt modelId="{6FDCCF97-5B60-45A2-8782-44CCC1428164}">
      <dgm:prSet phldrT="[Texto]"/>
      <dgm:spPr/>
      <dgm:t>
        <a:bodyPr/>
        <a:lstStyle/>
        <a:p>
          <a:r>
            <a:rPr lang="es-ES" dirty="0" smtClean="0">
              <a:solidFill>
                <a:schemeClr val="tx1"/>
              </a:solidFill>
            </a:rPr>
            <a:t>Principio de Extraterritorialidad</a:t>
          </a:r>
          <a:endParaRPr lang="es-ES" dirty="0">
            <a:solidFill>
              <a:schemeClr val="tx1"/>
            </a:solidFill>
          </a:endParaRPr>
        </a:p>
      </dgm:t>
    </dgm:pt>
    <dgm:pt modelId="{45DAF85B-EC0F-4D18-9E39-18BA27175FEE}" type="parTrans" cxnId="{3ADF1D49-7EE5-4E3A-BF94-30C03C36E777}">
      <dgm:prSet/>
      <dgm:spPr/>
      <dgm:t>
        <a:bodyPr/>
        <a:lstStyle/>
        <a:p>
          <a:endParaRPr lang="es-ES">
            <a:solidFill>
              <a:schemeClr val="tx1"/>
            </a:solidFill>
          </a:endParaRPr>
        </a:p>
      </dgm:t>
    </dgm:pt>
    <dgm:pt modelId="{14EFF512-8229-4323-8388-EC8274C86388}" type="sibTrans" cxnId="{3ADF1D49-7EE5-4E3A-BF94-30C03C36E777}">
      <dgm:prSet/>
      <dgm:spPr/>
      <dgm:t>
        <a:bodyPr/>
        <a:lstStyle/>
        <a:p>
          <a:endParaRPr lang="es-ES">
            <a:solidFill>
              <a:schemeClr val="tx1"/>
            </a:solidFill>
          </a:endParaRPr>
        </a:p>
      </dgm:t>
    </dgm:pt>
    <dgm:pt modelId="{5FBD1777-3B50-4EBF-B98E-94916CDCD125}" type="pres">
      <dgm:prSet presAssocID="{F50C0D61-68AC-44D6-8B2E-8C71301D6C1D}" presName="diagram" presStyleCnt="0">
        <dgm:presLayoutVars>
          <dgm:dir/>
          <dgm:resizeHandles val="exact"/>
        </dgm:presLayoutVars>
      </dgm:prSet>
      <dgm:spPr/>
      <dgm:t>
        <a:bodyPr/>
        <a:lstStyle/>
        <a:p>
          <a:endParaRPr lang="es-ES"/>
        </a:p>
      </dgm:t>
    </dgm:pt>
    <dgm:pt modelId="{7CE2A047-E716-42F6-846F-7F20693F395E}" type="pres">
      <dgm:prSet presAssocID="{C533E049-8FAD-4489-BE3F-BA8E6351412A}" presName="node" presStyleLbl="node1" presStyleIdx="0" presStyleCnt="4">
        <dgm:presLayoutVars>
          <dgm:bulletEnabled val="1"/>
        </dgm:presLayoutVars>
      </dgm:prSet>
      <dgm:spPr/>
      <dgm:t>
        <a:bodyPr/>
        <a:lstStyle/>
        <a:p>
          <a:endParaRPr lang="es-ES"/>
        </a:p>
      </dgm:t>
    </dgm:pt>
    <dgm:pt modelId="{928097B1-7098-4FDF-8E9D-72B52DD8B559}" type="pres">
      <dgm:prSet presAssocID="{5180A69B-8E72-4AC5-AE98-A9D5C6462D1D}" presName="sibTrans" presStyleCnt="0"/>
      <dgm:spPr/>
    </dgm:pt>
    <dgm:pt modelId="{EEE9437C-99E0-4D8F-B346-D93F1743641E}" type="pres">
      <dgm:prSet presAssocID="{3A2860C5-338A-4959-A012-04A194EBA8A1}" presName="node" presStyleLbl="node1" presStyleIdx="1" presStyleCnt="4">
        <dgm:presLayoutVars>
          <dgm:bulletEnabled val="1"/>
        </dgm:presLayoutVars>
      </dgm:prSet>
      <dgm:spPr/>
      <dgm:t>
        <a:bodyPr/>
        <a:lstStyle/>
        <a:p>
          <a:endParaRPr lang="es-ES"/>
        </a:p>
      </dgm:t>
    </dgm:pt>
    <dgm:pt modelId="{91FFD491-5D4B-4875-83B9-D21AEE227CBD}" type="pres">
      <dgm:prSet presAssocID="{2B0BE300-D02F-490D-8BA7-43766FAD77C5}" presName="sibTrans" presStyleCnt="0"/>
      <dgm:spPr/>
    </dgm:pt>
    <dgm:pt modelId="{380490E5-C39F-4D79-87E9-66E497F78FCB}" type="pres">
      <dgm:prSet presAssocID="{B8047583-E209-47AC-B35D-BD10DA3F0174}" presName="node" presStyleLbl="node1" presStyleIdx="2" presStyleCnt="4">
        <dgm:presLayoutVars>
          <dgm:bulletEnabled val="1"/>
        </dgm:presLayoutVars>
      </dgm:prSet>
      <dgm:spPr/>
      <dgm:t>
        <a:bodyPr/>
        <a:lstStyle/>
        <a:p>
          <a:endParaRPr lang="es-ES"/>
        </a:p>
      </dgm:t>
    </dgm:pt>
    <dgm:pt modelId="{F23D485E-81F6-4DFD-B6B5-19CDE8FE03A0}" type="pres">
      <dgm:prSet presAssocID="{143B489E-E62E-490E-B0BB-1AA5473BB190}" presName="sibTrans" presStyleCnt="0"/>
      <dgm:spPr/>
    </dgm:pt>
    <dgm:pt modelId="{1A01C8D9-9CD6-4968-A153-12000E1E6A45}" type="pres">
      <dgm:prSet presAssocID="{6FDCCF97-5B60-45A2-8782-44CCC1428164}" presName="node" presStyleLbl="node1" presStyleIdx="3" presStyleCnt="4">
        <dgm:presLayoutVars>
          <dgm:bulletEnabled val="1"/>
        </dgm:presLayoutVars>
      </dgm:prSet>
      <dgm:spPr/>
      <dgm:t>
        <a:bodyPr/>
        <a:lstStyle/>
        <a:p>
          <a:endParaRPr lang="es-ES"/>
        </a:p>
      </dgm:t>
    </dgm:pt>
  </dgm:ptLst>
  <dgm:cxnLst>
    <dgm:cxn modelId="{E862C5E3-7D66-4020-8470-143EE6FD21F7}" srcId="{F50C0D61-68AC-44D6-8B2E-8C71301D6C1D}" destId="{C533E049-8FAD-4489-BE3F-BA8E6351412A}" srcOrd="0" destOrd="0" parTransId="{A79A90BA-9A3B-4947-BA89-7B9D87DFBDA3}" sibTransId="{5180A69B-8E72-4AC5-AE98-A9D5C6462D1D}"/>
    <dgm:cxn modelId="{6917EC18-D7E8-4C64-AEE9-4C2D40126311}" type="presOf" srcId="{F50C0D61-68AC-44D6-8B2E-8C71301D6C1D}" destId="{5FBD1777-3B50-4EBF-B98E-94916CDCD125}" srcOrd="0" destOrd="0" presId="urn:microsoft.com/office/officeart/2005/8/layout/default"/>
    <dgm:cxn modelId="{F0F581AF-55BF-4188-BEF6-220E164F8E19}" type="presOf" srcId="{6FDCCF97-5B60-45A2-8782-44CCC1428164}" destId="{1A01C8D9-9CD6-4968-A153-12000E1E6A45}" srcOrd="0" destOrd="0" presId="urn:microsoft.com/office/officeart/2005/8/layout/default"/>
    <dgm:cxn modelId="{3ADF1D49-7EE5-4E3A-BF94-30C03C36E777}" srcId="{F50C0D61-68AC-44D6-8B2E-8C71301D6C1D}" destId="{6FDCCF97-5B60-45A2-8782-44CCC1428164}" srcOrd="3" destOrd="0" parTransId="{45DAF85B-EC0F-4D18-9E39-18BA27175FEE}" sibTransId="{14EFF512-8229-4323-8388-EC8274C86388}"/>
    <dgm:cxn modelId="{5E6F28E8-FC27-4D9D-B55C-847C5451D2EE}" srcId="{F50C0D61-68AC-44D6-8B2E-8C71301D6C1D}" destId="{3A2860C5-338A-4959-A012-04A194EBA8A1}" srcOrd="1" destOrd="0" parTransId="{AE2DFCEF-F814-4ED5-93E4-82A278590670}" sibTransId="{2B0BE300-D02F-490D-8BA7-43766FAD77C5}"/>
    <dgm:cxn modelId="{FEBE2CB4-C8D7-444B-8745-9242835E3DCD}" type="presOf" srcId="{3A2860C5-338A-4959-A012-04A194EBA8A1}" destId="{EEE9437C-99E0-4D8F-B346-D93F1743641E}" srcOrd="0" destOrd="0" presId="urn:microsoft.com/office/officeart/2005/8/layout/default"/>
    <dgm:cxn modelId="{3362DA06-8E1B-47B3-9B02-34C7CC135C95}" type="presOf" srcId="{C533E049-8FAD-4489-BE3F-BA8E6351412A}" destId="{7CE2A047-E716-42F6-846F-7F20693F395E}" srcOrd="0" destOrd="0" presId="urn:microsoft.com/office/officeart/2005/8/layout/default"/>
    <dgm:cxn modelId="{337DE45D-F23D-436E-B690-2825CD5473A5}" type="presOf" srcId="{B8047583-E209-47AC-B35D-BD10DA3F0174}" destId="{380490E5-C39F-4D79-87E9-66E497F78FCB}" srcOrd="0" destOrd="0" presId="urn:microsoft.com/office/officeart/2005/8/layout/default"/>
    <dgm:cxn modelId="{3CA613E9-6A18-4F53-8E2F-089B77C8F921}" srcId="{F50C0D61-68AC-44D6-8B2E-8C71301D6C1D}" destId="{B8047583-E209-47AC-B35D-BD10DA3F0174}" srcOrd="2" destOrd="0" parTransId="{C583F32A-2CF0-4CC8-9829-9CF2AB206236}" sibTransId="{143B489E-E62E-490E-B0BB-1AA5473BB190}"/>
    <dgm:cxn modelId="{C10BD462-9CC1-45AF-B7B3-2E3A638C304B}" type="presParOf" srcId="{5FBD1777-3B50-4EBF-B98E-94916CDCD125}" destId="{7CE2A047-E716-42F6-846F-7F20693F395E}" srcOrd="0" destOrd="0" presId="urn:microsoft.com/office/officeart/2005/8/layout/default"/>
    <dgm:cxn modelId="{42A77C76-F858-4F2C-A7F1-C43E9273D37F}" type="presParOf" srcId="{5FBD1777-3B50-4EBF-B98E-94916CDCD125}" destId="{928097B1-7098-4FDF-8E9D-72B52DD8B559}" srcOrd="1" destOrd="0" presId="urn:microsoft.com/office/officeart/2005/8/layout/default"/>
    <dgm:cxn modelId="{CCC75F29-5859-4E30-8953-01015C4F3A6E}" type="presParOf" srcId="{5FBD1777-3B50-4EBF-B98E-94916CDCD125}" destId="{EEE9437C-99E0-4D8F-B346-D93F1743641E}" srcOrd="2" destOrd="0" presId="urn:microsoft.com/office/officeart/2005/8/layout/default"/>
    <dgm:cxn modelId="{AE8A9B94-6EAB-485A-8E4E-3A3CBB169996}" type="presParOf" srcId="{5FBD1777-3B50-4EBF-B98E-94916CDCD125}" destId="{91FFD491-5D4B-4875-83B9-D21AEE227CBD}" srcOrd="3" destOrd="0" presId="urn:microsoft.com/office/officeart/2005/8/layout/default"/>
    <dgm:cxn modelId="{9EADD120-0389-469E-94FC-5810C5B18A7C}" type="presParOf" srcId="{5FBD1777-3B50-4EBF-B98E-94916CDCD125}" destId="{380490E5-C39F-4D79-87E9-66E497F78FCB}" srcOrd="4" destOrd="0" presId="urn:microsoft.com/office/officeart/2005/8/layout/default"/>
    <dgm:cxn modelId="{B408E96C-DE11-46B8-A977-91775A1DC201}" type="presParOf" srcId="{5FBD1777-3B50-4EBF-B98E-94916CDCD125}" destId="{F23D485E-81F6-4DFD-B6B5-19CDE8FE03A0}" srcOrd="5" destOrd="0" presId="urn:microsoft.com/office/officeart/2005/8/layout/default"/>
    <dgm:cxn modelId="{5DB67D9C-8EF8-46BA-8F3D-2A52CA5D4BD3}" type="presParOf" srcId="{5FBD1777-3B50-4EBF-B98E-94916CDCD125}" destId="{1A01C8D9-9CD6-4968-A153-12000E1E6A4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319D21-6E01-44BE-8148-AFB2B33385E0}" type="doc">
      <dgm:prSet loTypeId="urn:microsoft.com/office/officeart/2005/8/layout/process2" loCatId="process" qsTypeId="urn:microsoft.com/office/officeart/2005/8/quickstyle/simple4" qsCatId="simple" csTypeId="urn:microsoft.com/office/officeart/2005/8/colors/colorful5" csCatId="colorful" phldr="1"/>
      <dgm:spPr/>
    </dgm:pt>
    <dgm:pt modelId="{A2AD55AB-6CA0-407D-BCFA-8747798F5635}" type="pres">
      <dgm:prSet presAssocID="{95319D21-6E01-44BE-8148-AFB2B33385E0}" presName="linearFlow" presStyleCnt="0">
        <dgm:presLayoutVars>
          <dgm:resizeHandles val="exact"/>
        </dgm:presLayoutVars>
      </dgm:prSet>
      <dgm:spPr/>
    </dgm:pt>
  </dgm:ptLst>
  <dgm:cxnLst>
    <dgm:cxn modelId="{F2E4151C-9259-423A-9FAF-1A84AE967705}" type="presOf" srcId="{95319D21-6E01-44BE-8148-AFB2B33385E0}" destId="{A2AD55AB-6CA0-407D-BCFA-8747798F5635}"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9C7085-482C-446C-84AD-58C43C9949C8}" type="doc">
      <dgm:prSet loTypeId="urn:microsoft.com/office/officeart/2005/8/layout/orgChart1" loCatId="hierarchy" qsTypeId="urn:microsoft.com/office/officeart/2005/8/quickstyle/simple5" qsCatId="simple" csTypeId="urn:microsoft.com/office/officeart/2005/8/colors/accent1_5" csCatId="accent1" phldr="1"/>
      <dgm:spPr/>
      <dgm:t>
        <a:bodyPr/>
        <a:lstStyle/>
        <a:p>
          <a:endParaRPr lang="es-ES"/>
        </a:p>
      </dgm:t>
    </dgm:pt>
    <dgm:pt modelId="{C86B007A-CC9D-4E29-805C-B232FC7A3CBC}">
      <dgm:prSet phldrT="[Texto]"/>
      <dgm:spPr/>
      <dgm:t>
        <a:bodyPr/>
        <a:lstStyle/>
        <a:p>
          <a:r>
            <a:rPr lang="es-ES" b="1" dirty="0" smtClean="0">
              <a:solidFill>
                <a:schemeClr val="tx1"/>
              </a:solidFill>
            </a:rPr>
            <a:t>El Consejo Sectorial de la Producción</a:t>
          </a:r>
          <a:endParaRPr lang="es-ES" b="1" dirty="0">
            <a:solidFill>
              <a:schemeClr val="tx1"/>
            </a:solidFill>
          </a:endParaRPr>
        </a:p>
      </dgm:t>
    </dgm:pt>
    <dgm:pt modelId="{07E5A719-9FAC-4807-9B91-3850F607B538}" type="parTrans" cxnId="{297369F6-D232-41E0-90A9-7D4A21C2208A}">
      <dgm:prSet/>
      <dgm:spPr/>
      <dgm:t>
        <a:bodyPr/>
        <a:lstStyle/>
        <a:p>
          <a:endParaRPr lang="es-ES">
            <a:solidFill>
              <a:schemeClr val="tx1"/>
            </a:solidFill>
          </a:endParaRPr>
        </a:p>
      </dgm:t>
    </dgm:pt>
    <dgm:pt modelId="{FC7A409D-72D5-41C7-8A96-6BF1C77E07D2}" type="sibTrans" cxnId="{297369F6-D232-41E0-90A9-7D4A21C2208A}">
      <dgm:prSet/>
      <dgm:spPr/>
      <dgm:t>
        <a:bodyPr/>
        <a:lstStyle/>
        <a:p>
          <a:endParaRPr lang="es-ES">
            <a:solidFill>
              <a:schemeClr val="tx1"/>
            </a:solidFill>
          </a:endParaRPr>
        </a:p>
      </dgm:t>
    </dgm:pt>
    <dgm:pt modelId="{596E88A0-12B3-4129-817B-BB43491B0422}" type="asst">
      <dgm:prSet phldrT="[Texto]"/>
      <dgm:spPr/>
      <dgm:t>
        <a:bodyPr/>
        <a:lstStyle/>
        <a:p>
          <a:r>
            <a:rPr lang="es-ES" dirty="0" smtClean="0">
              <a:solidFill>
                <a:schemeClr val="tx1"/>
              </a:solidFill>
            </a:rPr>
            <a:t>COPCI: Libro II, Título IV</a:t>
          </a:r>
          <a:endParaRPr lang="es-ES" dirty="0">
            <a:solidFill>
              <a:schemeClr val="tx1"/>
            </a:solidFill>
          </a:endParaRPr>
        </a:p>
      </dgm:t>
    </dgm:pt>
    <dgm:pt modelId="{5C12A3B3-E14A-4E90-BFA5-114005FAD3BC}" type="parTrans" cxnId="{E65F709A-824A-496C-B823-3AACF2BD2BDF}">
      <dgm:prSet/>
      <dgm:spPr/>
      <dgm:t>
        <a:bodyPr/>
        <a:lstStyle/>
        <a:p>
          <a:endParaRPr lang="es-ES">
            <a:solidFill>
              <a:schemeClr val="tx1"/>
            </a:solidFill>
          </a:endParaRPr>
        </a:p>
      </dgm:t>
    </dgm:pt>
    <dgm:pt modelId="{1CE8109A-8624-4366-A5F8-42C8B770F03B}" type="sibTrans" cxnId="{E65F709A-824A-496C-B823-3AACF2BD2BDF}">
      <dgm:prSet/>
      <dgm:spPr/>
      <dgm:t>
        <a:bodyPr/>
        <a:lstStyle/>
        <a:p>
          <a:endParaRPr lang="es-ES">
            <a:solidFill>
              <a:schemeClr val="tx1"/>
            </a:solidFill>
          </a:endParaRPr>
        </a:p>
      </dgm:t>
    </dgm:pt>
    <dgm:pt modelId="{BEE781FA-23A7-4366-B29B-D8CBFDAB4858}">
      <dgm:prSet phldrT="[Texto]"/>
      <dgm:spPr/>
      <dgm:t>
        <a:bodyPr/>
        <a:lstStyle/>
        <a:p>
          <a:r>
            <a:rPr lang="es-ES" dirty="0" smtClean="0">
              <a:solidFill>
                <a:schemeClr val="tx1"/>
              </a:solidFill>
            </a:rPr>
            <a:t>Ministerio de Industrias y Productividad</a:t>
          </a:r>
          <a:endParaRPr lang="es-ES" dirty="0">
            <a:solidFill>
              <a:schemeClr val="tx1"/>
            </a:solidFill>
          </a:endParaRPr>
        </a:p>
      </dgm:t>
    </dgm:pt>
    <dgm:pt modelId="{779B849C-52CC-4C27-9180-D471EE51AA43}" type="parTrans" cxnId="{23DAEA1E-7F6E-406C-8D6B-372F896BBF0F}">
      <dgm:prSet/>
      <dgm:spPr/>
      <dgm:t>
        <a:bodyPr/>
        <a:lstStyle/>
        <a:p>
          <a:endParaRPr lang="es-ES">
            <a:solidFill>
              <a:schemeClr val="tx1"/>
            </a:solidFill>
          </a:endParaRPr>
        </a:p>
      </dgm:t>
    </dgm:pt>
    <dgm:pt modelId="{2B2E52C0-DA6E-4CA2-81DF-4D58E5982445}" type="sibTrans" cxnId="{23DAEA1E-7F6E-406C-8D6B-372F896BBF0F}">
      <dgm:prSet/>
      <dgm:spPr/>
      <dgm:t>
        <a:bodyPr/>
        <a:lstStyle/>
        <a:p>
          <a:endParaRPr lang="es-ES">
            <a:solidFill>
              <a:schemeClr val="tx1"/>
            </a:solidFill>
          </a:endParaRPr>
        </a:p>
      </dgm:t>
    </dgm:pt>
    <dgm:pt modelId="{C58B1D32-9B14-422B-859B-AD831982F570}">
      <dgm:prSet phldrT="[Texto]"/>
      <dgm:spPr/>
      <dgm:t>
        <a:bodyPr/>
        <a:lstStyle/>
        <a:p>
          <a:r>
            <a:rPr lang="es-ES" dirty="0" smtClean="0">
              <a:solidFill>
                <a:schemeClr val="tx1"/>
              </a:solidFill>
            </a:rPr>
            <a:t>Servicio Nacional de Aduana del Ecuador</a:t>
          </a:r>
          <a:endParaRPr lang="es-ES" dirty="0">
            <a:solidFill>
              <a:schemeClr val="tx1"/>
            </a:solidFill>
          </a:endParaRPr>
        </a:p>
      </dgm:t>
    </dgm:pt>
    <dgm:pt modelId="{2F26BADF-24C9-4EC3-B9ED-4E1FB33D270C}" type="parTrans" cxnId="{9BBEDCBB-D6CA-4EFB-BEDA-8AD5983E19C5}">
      <dgm:prSet/>
      <dgm:spPr/>
      <dgm:t>
        <a:bodyPr/>
        <a:lstStyle/>
        <a:p>
          <a:endParaRPr lang="es-ES">
            <a:solidFill>
              <a:schemeClr val="tx1"/>
            </a:solidFill>
          </a:endParaRPr>
        </a:p>
      </dgm:t>
    </dgm:pt>
    <dgm:pt modelId="{4FF83EE6-A64A-4919-81BB-481AD64AFAF8}" type="sibTrans" cxnId="{9BBEDCBB-D6CA-4EFB-BEDA-8AD5983E19C5}">
      <dgm:prSet/>
      <dgm:spPr/>
      <dgm:t>
        <a:bodyPr/>
        <a:lstStyle/>
        <a:p>
          <a:endParaRPr lang="es-ES">
            <a:solidFill>
              <a:schemeClr val="tx1"/>
            </a:solidFill>
          </a:endParaRPr>
        </a:p>
      </dgm:t>
    </dgm:pt>
    <dgm:pt modelId="{846D37FF-918E-475F-9483-DFF151B9DF44}">
      <dgm:prSet/>
      <dgm:spPr/>
      <dgm:t>
        <a:bodyPr/>
        <a:lstStyle/>
        <a:p>
          <a:r>
            <a:rPr lang="es-ES" dirty="0" smtClean="0">
              <a:solidFill>
                <a:schemeClr val="tx1"/>
              </a:solidFill>
            </a:rPr>
            <a:t>Subsecretaría de Competitividad Territorial e Industrial</a:t>
          </a:r>
          <a:endParaRPr lang="es-ES" dirty="0">
            <a:solidFill>
              <a:schemeClr val="tx1"/>
            </a:solidFill>
          </a:endParaRPr>
        </a:p>
      </dgm:t>
    </dgm:pt>
    <dgm:pt modelId="{7A86B3D6-D75D-4FA6-89DF-B9EAB5D55926}" type="parTrans" cxnId="{2EC19387-B3A4-4E30-8336-2811AF82DB06}">
      <dgm:prSet/>
      <dgm:spPr/>
      <dgm:t>
        <a:bodyPr/>
        <a:lstStyle/>
        <a:p>
          <a:endParaRPr lang="es-ES">
            <a:solidFill>
              <a:schemeClr val="tx1"/>
            </a:solidFill>
          </a:endParaRPr>
        </a:p>
      </dgm:t>
    </dgm:pt>
    <dgm:pt modelId="{E2F5F3E4-464E-427B-AB05-1FB8238FBC65}" type="sibTrans" cxnId="{2EC19387-B3A4-4E30-8336-2811AF82DB06}">
      <dgm:prSet/>
      <dgm:spPr/>
      <dgm:t>
        <a:bodyPr/>
        <a:lstStyle/>
        <a:p>
          <a:endParaRPr lang="es-ES">
            <a:solidFill>
              <a:schemeClr val="tx1"/>
            </a:solidFill>
          </a:endParaRPr>
        </a:p>
      </dgm:t>
    </dgm:pt>
    <dgm:pt modelId="{443BA9EA-0424-4681-8AE1-02972159C74B}" type="pres">
      <dgm:prSet presAssocID="{429C7085-482C-446C-84AD-58C43C9949C8}" presName="hierChild1" presStyleCnt="0">
        <dgm:presLayoutVars>
          <dgm:orgChart val="1"/>
          <dgm:chPref val="1"/>
          <dgm:dir/>
          <dgm:animOne val="branch"/>
          <dgm:animLvl val="lvl"/>
          <dgm:resizeHandles/>
        </dgm:presLayoutVars>
      </dgm:prSet>
      <dgm:spPr/>
      <dgm:t>
        <a:bodyPr/>
        <a:lstStyle/>
        <a:p>
          <a:endParaRPr lang="es-ES"/>
        </a:p>
      </dgm:t>
    </dgm:pt>
    <dgm:pt modelId="{A3FC0877-623D-4BB9-AF05-D160A7AE2D01}" type="pres">
      <dgm:prSet presAssocID="{C86B007A-CC9D-4E29-805C-B232FC7A3CBC}" presName="hierRoot1" presStyleCnt="0">
        <dgm:presLayoutVars>
          <dgm:hierBranch val="init"/>
        </dgm:presLayoutVars>
      </dgm:prSet>
      <dgm:spPr/>
    </dgm:pt>
    <dgm:pt modelId="{685DC2AB-9507-48FB-B805-0FCA9EBCBFD1}" type="pres">
      <dgm:prSet presAssocID="{C86B007A-CC9D-4E29-805C-B232FC7A3CBC}" presName="rootComposite1" presStyleCnt="0"/>
      <dgm:spPr/>
    </dgm:pt>
    <dgm:pt modelId="{137ADFFD-3BF5-428A-A00E-11B495A763A5}" type="pres">
      <dgm:prSet presAssocID="{C86B007A-CC9D-4E29-805C-B232FC7A3CBC}" presName="rootText1" presStyleLbl="node0" presStyleIdx="0" presStyleCnt="1">
        <dgm:presLayoutVars>
          <dgm:chPref val="3"/>
        </dgm:presLayoutVars>
      </dgm:prSet>
      <dgm:spPr/>
      <dgm:t>
        <a:bodyPr/>
        <a:lstStyle/>
        <a:p>
          <a:endParaRPr lang="es-ES"/>
        </a:p>
      </dgm:t>
    </dgm:pt>
    <dgm:pt modelId="{5EF50E0D-7CAC-4954-B913-2B3464287174}" type="pres">
      <dgm:prSet presAssocID="{C86B007A-CC9D-4E29-805C-B232FC7A3CBC}" presName="rootConnector1" presStyleLbl="node1" presStyleIdx="0" presStyleCnt="0"/>
      <dgm:spPr/>
      <dgm:t>
        <a:bodyPr/>
        <a:lstStyle/>
        <a:p>
          <a:endParaRPr lang="es-ES"/>
        </a:p>
      </dgm:t>
    </dgm:pt>
    <dgm:pt modelId="{416D0940-0203-43AA-BD67-7E6A4386A0DB}" type="pres">
      <dgm:prSet presAssocID="{C86B007A-CC9D-4E29-805C-B232FC7A3CBC}" presName="hierChild2" presStyleCnt="0"/>
      <dgm:spPr/>
    </dgm:pt>
    <dgm:pt modelId="{8A7FE364-77BB-4BE1-BFA3-43AE0403D50D}" type="pres">
      <dgm:prSet presAssocID="{779B849C-52CC-4C27-9180-D471EE51AA43}" presName="Name37" presStyleLbl="parChTrans1D2" presStyleIdx="0" presStyleCnt="3"/>
      <dgm:spPr/>
      <dgm:t>
        <a:bodyPr/>
        <a:lstStyle/>
        <a:p>
          <a:endParaRPr lang="es-ES"/>
        </a:p>
      </dgm:t>
    </dgm:pt>
    <dgm:pt modelId="{8FA75EA8-BB8E-4B7A-A32C-CD01042A35F4}" type="pres">
      <dgm:prSet presAssocID="{BEE781FA-23A7-4366-B29B-D8CBFDAB4858}" presName="hierRoot2" presStyleCnt="0">
        <dgm:presLayoutVars>
          <dgm:hierBranch val="init"/>
        </dgm:presLayoutVars>
      </dgm:prSet>
      <dgm:spPr/>
    </dgm:pt>
    <dgm:pt modelId="{0D55E339-5D0F-4708-AF3C-1CBE60D8DF01}" type="pres">
      <dgm:prSet presAssocID="{BEE781FA-23A7-4366-B29B-D8CBFDAB4858}" presName="rootComposite" presStyleCnt="0"/>
      <dgm:spPr/>
    </dgm:pt>
    <dgm:pt modelId="{77014063-AB9C-4300-9CA9-47757445CB1A}" type="pres">
      <dgm:prSet presAssocID="{BEE781FA-23A7-4366-B29B-D8CBFDAB4858}" presName="rootText" presStyleLbl="node2" presStyleIdx="0" presStyleCnt="2">
        <dgm:presLayoutVars>
          <dgm:chPref val="3"/>
        </dgm:presLayoutVars>
      </dgm:prSet>
      <dgm:spPr/>
      <dgm:t>
        <a:bodyPr/>
        <a:lstStyle/>
        <a:p>
          <a:endParaRPr lang="es-ES"/>
        </a:p>
      </dgm:t>
    </dgm:pt>
    <dgm:pt modelId="{FF5CBCA9-7AB0-44D7-8B1C-373D4A026262}" type="pres">
      <dgm:prSet presAssocID="{BEE781FA-23A7-4366-B29B-D8CBFDAB4858}" presName="rootConnector" presStyleLbl="node2" presStyleIdx="0" presStyleCnt="2"/>
      <dgm:spPr/>
      <dgm:t>
        <a:bodyPr/>
        <a:lstStyle/>
        <a:p>
          <a:endParaRPr lang="es-ES"/>
        </a:p>
      </dgm:t>
    </dgm:pt>
    <dgm:pt modelId="{BB25F321-A5AE-4488-AA34-A6B15DF844C1}" type="pres">
      <dgm:prSet presAssocID="{BEE781FA-23A7-4366-B29B-D8CBFDAB4858}" presName="hierChild4" presStyleCnt="0"/>
      <dgm:spPr/>
    </dgm:pt>
    <dgm:pt modelId="{4452C5E8-DEF1-43B6-831A-FD3DCA4489DF}" type="pres">
      <dgm:prSet presAssocID="{7A86B3D6-D75D-4FA6-89DF-B9EAB5D55926}" presName="Name37" presStyleLbl="parChTrans1D3" presStyleIdx="0" presStyleCnt="1"/>
      <dgm:spPr/>
      <dgm:t>
        <a:bodyPr/>
        <a:lstStyle/>
        <a:p>
          <a:endParaRPr lang="es-ES"/>
        </a:p>
      </dgm:t>
    </dgm:pt>
    <dgm:pt modelId="{31300D29-DD02-4359-B6FE-9604E7930AC0}" type="pres">
      <dgm:prSet presAssocID="{846D37FF-918E-475F-9483-DFF151B9DF44}" presName="hierRoot2" presStyleCnt="0">
        <dgm:presLayoutVars>
          <dgm:hierBranch val="init"/>
        </dgm:presLayoutVars>
      </dgm:prSet>
      <dgm:spPr/>
    </dgm:pt>
    <dgm:pt modelId="{68AC5E8E-8E41-4282-9206-6749529B7118}" type="pres">
      <dgm:prSet presAssocID="{846D37FF-918E-475F-9483-DFF151B9DF44}" presName="rootComposite" presStyleCnt="0"/>
      <dgm:spPr/>
    </dgm:pt>
    <dgm:pt modelId="{E7C531A4-2A81-483F-9482-2390CD2DFF09}" type="pres">
      <dgm:prSet presAssocID="{846D37FF-918E-475F-9483-DFF151B9DF44}" presName="rootText" presStyleLbl="node3" presStyleIdx="0" presStyleCnt="1">
        <dgm:presLayoutVars>
          <dgm:chPref val="3"/>
        </dgm:presLayoutVars>
      </dgm:prSet>
      <dgm:spPr/>
      <dgm:t>
        <a:bodyPr/>
        <a:lstStyle/>
        <a:p>
          <a:endParaRPr lang="es-ES"/>
        </a:p>
      </dgm:t>
    </dgm:pt>
    <dgm:pt modelId="{B519949B-2840-4D5E-A78A-1096F4D69507}" type="pres">
      <dgm:prSet presAssocID="{846D37FF-918E-475F-9483-DFF151B9DF44}" presName="rootConnector" presStyleLbl="node3" presStyleIdx="0" presStyleCnt="1"/>
      <dgm:spPr/>
      <dgm:t>
        <a:bodyPr/>
        <a:lstStyle/>
        <a:p>
          <a:endParaRPr lang="es-ES"/>
        </a:p>
      </dgm:t>
    </dgm:pt>
    <dgm:pt modelId="{04FE7FCF-DE46-4834-80B1-265491525DE4}" type="pres">
      <dgm:prSet presAssocID="{846D37FF-918E-475F-9483-DFF151B9DF44}" presName="hierChild4" presStyleCnt="0"/>
      <dgm:spPr/>
    </dgm:pt>
    <dgm:pt modelId="{442D3D0C-997B-43F3-B686-DCD58EE9DFB2}" type="pres">
      <dgm:prSet presAssocID="{846D37FF-918E-475F-9483-DFF151B9DF44}" presName="hierChild5" presStyleCnt="0"/>
      <dgm:spPr/>
    </dgm:pt>
    <dgm:pt modelId="{BC4DD34D-3F38-42AB-BCB8-AB02D51427E8}" type="pres">
      <dgm:prSet presAssocID="{BEE781FA-23A7-4366-B29B-D8CBFDAB4858}" presName="hierChild5" presStyleCnt="0"/>
      <dgm:spPr/>
    </dgm:pt>
    <dgm:pt modelId="{A6F7ED87-66AC-4290-8FEE-09E2785C2CB8}" type="pres">
      <dgm:prSet presAssocID="{2F26BADF-24C9-4EC3-B9ED-4E1FB33D270C}" presName="Name37" presStyleLbl="parChTrans1D2" presStyleIdx="1" presStyleCnt="3"/>
      <dgm:spPr/>
      <dgm:t>
        <a:bodyPr/>
        <a:lstStyle/>
        <a:p>
          <a:endParaRPr lang="es-ES"/>
        </a:p>
      </dgm:t>
    </dgm:pt>
    <dgm:pt modelId="{5BC4091E-E40C-4F35-A494-11E9B5C72B46}" type="pres">
      <dgm:prSet presAssocID="{C58B1D32-9B14-422B-859B-AD831982F570}" presName="hierRoot2" presStyleCnt="0">
        <dgm:presLayoutVars>
          <dgm:hierBranch val="init"/>
        </dgm:presLayoutVars>
      </dgm:prSet>
      <dgm:spPr/>
    </dgm:pt>
    <dgm:pt modelId="{D08D8262-A7AF-471F-946D-8FA5E0BE91D3}" type="pres">
      <dgm:prSet presAssocID="{C58B1D32-9B14-422B-859B-AD831982F570}" presName="rootComposite" presStyleCnt="0"/>
      <dgm:spPr/>
    </dgm:pt>
    <dgm:pt modelId="{3EE4F7EE-3F5E-448C-AE3E-7DD50034F53F}" type="pres">
      <dgm:prSet presAssocID="{C58B1D32-9B14-422B-859B-AD831982F570}" presName="rootText" presStyleLbl="node2" presStyleIdx="1" presStyleCnt="2">
        <dgm:presLayoutVars>
          <dgm:chPref val="3"/>
        </dgm:presLayoutVars>
      </dgm:prSet>
      <dgm:spPr/>
      <dgm:t>
        <a:bodyPr/>
        <a:lstStyle/>
        <a:p>
          <a:endParaRPr lang="es-ES"/>
        </a:p>
      </dgm:t>
    </dgm:pt>
    <dgm:pt modelId="{AA824131-88E8-4154-8045-854EFD47B1F8}" type="pres">
      <dgm:prSet presAssocID="{C58B1D32-9B14-422B-859B-AD831982F570}" presName="rootConnector" presStyleLbl="node2" presStyleIdx="1" presStyleCnt="2"/>
      <dgm:spPr/>
      <dgm:t>
        <a:bodyPr/>
        <a:lstStyle/>
        <a:p>
          <a:endParaRPr lang="es-ES"/>
        </a:p>
      </dgm:t>
    </dgm:pt>
    <dgm:pt modelId="{FF3E63D8-C673-4AA7-B13C-4EDA766C265A}" type="pres">
      <dgm:prSet presAssocID="{C58B1D32-9B14-422B-859B-AD831982F570}" presName="hierChild4" presStyleCnt="0"/>
      <dgm:spPr/>
    </dgm:pt>
    <dgm:pt modelId="{877DA197-EA58-48FC-BA7C-1DFB8EA87456}" type="pres">
      <dgm:prSet presAssocID="{C58B1D32-9B14-422B-859B-AD831982F570}" presName="hierChild5" presStyleCnt="0"/>
      <dgm:spPr/>
    </dgm:pt>
    <dgm:pt modelId="{DD74026A-CA29-4319-809C-CFCFB1DE82DF}" type="pres">
      <dgm:prSet presAssocID="{C86B007A-CC9D-4E29-805C-B232FC7A3CBC}" presName="hierChild3" presStyleCnt="0"/>
      <dgm:spPr/>
    </dgm:pt>
    <dgm:pt modelId="{D613CE4D-61DC-48B5-854E-81531DE4D9CB}" type="pres">
      <dgm:prSet presAssocID="{5C12A3B3-E14A-4E90-BFA5-114005FAD3BC}" presName="Name111" presStyleLbl="parChTrans1D2" presStyleIdx="2" presStyleCnt="3"/>
      <dgm:spPr/>
      <dgm:t>
        <a:bodyPr/>
        <a:lstStyle/>
        <a:p>
          <a:endParaRPr lang="es-ES"/>
        </a:p>
      </dgm:t>
    </dgm:pt>
    <dgm:pt modelId="{DBB1B140-5C15-4F67-A64E-44BB28D08507}" type="pres">
      <dgm:prSet presAssocID="{596E88A0-12B3-4129-817B-BB43491B0422}" presName="hierRoot3" presStyleCnt="0">
        <dgm:presLayoutVars>
          <dgm:hierBranch val="init"/>
        </dgm:presLayoutVars>
      </dgm:prSet>
      <dgm:spPr/>
    </dgm:pt>
    <dgm:pt modelId="{2D44EB67-B80A-4940-87EC-C58D3EB3E121}" type="pres">
      <dgm:prSet presAssocID="{596E88A0-12B3-4129-817B-BB43491B0422}" presName="rootComposite3" presStyleCnt="0"/>
      <dgm:spPr/>
    </dgm:pt>
    <dgm:pt modelId="{36F3D2C0-EFBA-4B7B-956C-9F504146EA0F}" type="pres">
      <dgm:prSet presAssocID="{596E88A0-12B3-4129-817B-BB43491B0422}" presName="rootText3" presStyleLbl="asst1" presStyleIdx="0" presStyleCnt="1">
        <dgm:presLayoutVars>
          <dgm:chPref val="3"/>
        </dgm:presLayoutVars>
      </dgm:prSet>
      <dgm:spPr/>
      <dgm:t>
        <a:bodyPr/>
        <a:lstStyle/>
        <a:p>
          <a:endParaRPr lang="es-ES"/>
        </a:p>
      </dgm:t>
    </dgm:pt>
    <dgm:pt modelId="{F313AD6B-F512-4D7F-AB6A-E6349686BACD}" type="pres">
      <dgm:prSet presAssocID="{596E88A0-12B3-4129-817B-BB43491B0422}" presName="rootConnector3" presStyleLbl="asst1" presStyleIdx="0" presStyleCnt="1"/>
      <dgm:spPr/>
      <dgm:t>
        <a:bodyPr/>
        <a:lstStyle/>
        <a:p>
          <a:endParaRPr lang="es-ES"/>
        </a:p>
      </dgm:t>
    </dgm:pt>
    <dgm:pt modelId="{F30C417E-9E1F-4A6C-92C3-5F3B2139A5D9}" type="pres">
      <dgm:prSet presAssocID="{596E88A0-12B3-4129-817B-BB43491B0422}" presName="hierChild6" presStyleCnt="0"/>
      <dgm:spPr/>
    </dgm:pt>
    <dgm:pt modelId="{ACAF1061-4E08-4368-92B7-90AD5229394E}" type="pres">
      <dgm:prSet presAssocID="{596E88A0-12B3-4129-817B-BB43491B0422}" presName="hierChild7" presStyleCnt="0"/>
      <dgm:spPr/>
    </dgm:pt>
  </dgm:ptLst>
  <dgm:cxnLst>
    <dgm:cxn modelId="{F996A708-8D33-4ABA-9641-2815C5CACC35}" type="presOf" srcId="{C58B1D32-9B14-422B-859B-AD831982F570}" destId="{AA824131-88E8-4154-8045-854EFD47B1F8}" srcOrd="1" destOrd="0" presId="urn:microsoft.com/office/officeart/2005/8/layout/orgChart1"/>
    <dgm:cxn modelId="{11AE6600-1939-4987-A97A-754BC35DA9C1}" type="presOf" srcId="{C58B1D32-9B14-422B-859B-AD831982F570}" destId="{3EE4F7EE-3F5E-448C-AE3E-7DD50034F53F}" srcOrd="0" destOrd="0" presId="urn:microsoft.com/office/officeart/2005/8/layout/orgChart1"/>
    <dgm:cxn modelId="{F7E6E2C2-C725-4A14-AF5F-63645A040E72}" type="presOf" srcId="{846D37FF-918E-475F-9483-DFF151B9DF44}" destId="{E7C531A4-2A81-483F-9482-2390CD2DFF09}" srcOrd="0" destOrd="0" presId="urn:microsoft.com/office/officeart/2005/8/layout/orgChart1"/>
    <dgm:cxn modelId="{8C9CA59F-F91E-48A0-99DE-2F74717D365F}" type="presOf" srcId="{C86B007A-CC9D-4E29-805C-B232FC7A3CBC}" destId="{5EF50E0D-7CAC-4954-B913-2B3464287174}" srcOrd="1" destOrd="0" presId="urn:microsoft.com/office/officeart/2005/8/layout/orgChart1"/>
    <dgm:cxn modelId="{ED79AF69-C5FD-4027-8193-AD04AA0AF6F8}" type="presOf" srcId="{429C7085-482C-446C-84AD-58C43C9949C8}" destId="{443BA9EA-0424-4681-8AE1-02972159C74B}" srcOrd="0" destOrd="0" presId="urn:microsoft.com/office/officeart/2005/8/layout/orgChart1"/>
    <dgm:cxn modelId="{2AD10AD6-6AF5-4D5E-9C80-25542A05ED27}" type="presOf" srcId="{7A86B3D6-D75D-4FA6-89DF-B9EAB5D55926}" destId="{4452C5E8-DEF1-43B6-831A-FD3DCA4489DF}" srcOrd="0" destOrd="0" presId="urn:microsoft.com/office/officeart/2005/8/layout/orgChart1"/>
    <dgm:cxn modelId="{CA6CB85C-A613-4A07-811B-31ED63B92B8D}" type="presOf" srcId="{BEE781FA-23A7-4366-B29B-D8CBFDAB4858}" destId="{FF5CBCA9-7AB0-44D7-8B1C-373D4A026262}" srcOrd="1" destOrd="0" presId="urn:microsoft.com/office/officeart/2005/8/layout/orgChart1"/>
    <dgm:cxn modelId="{4F6AD445-08E5-44E7-9A94-D15423DEA8F4}" type="presOf" srcId="{5C12A3B3-E14A-4E90-BFA5-114005FAD3BC}" destId="{D613CE4D-61DC-48B5-854E-81531DE4D9CB}" srcOrd="0" destOrd="0" presId="urn:microsoft.com/office/officeart/2005/8/layout/orgChart1"/>
    <dgm:cxn modelId="{297369F6-D232-41E0-90A9-7D4A21C2208A}" srcId="{429C7085-482C-446C-84AD-58C43C9949C8}" destId="{C86B007A-CC9D-4E29-805C-B232FC7A3CBC}" srcOrd="0" destOrd="0" parTransId="{07E5A719-9FAC-4807-9B91-3850F607B538}" sibTransId="{FC7A409D-72D5-41C7-8A96-6BF1C77E07D2}"/>
    <dgm:cxn modelId="{1B6A7812-8EE8-4A32-9E3A-9B3C09E86750}" type="presOf" srcId="{846D37FF-918E-475F-9483-DFF151B9DF44}" destId="{B519949B-2840-4D5E-A78A-1096F4D69507}" srcOrd="1" destOrd="0" presId="urn:microsoft.com/office/officeart/2005/8/layout/orgChart1"/>
    <dgm:cxn modelId="{9BBEDCBB-D6CA-4EFB-BEDA-8AD5983E19C5}" srcId="{C86B007A-CC9D-4E29-805C-B232FC7A3CBC}" destId="{C58B1D32-9B14-422B-859B-AD831982F570}" srcOrd="2" destOrd="0" parTransId="{2F26BADF-24C9-4EC3-B9ED-4E1FB33D270C}" sibTransId="{4FF83EE6-A64A-4919-81BB-481AD64AFAF8}"/>
    <dgm:cxn modelId="{ADFDB4B3-5D47-49B1-B40D-E6D1120D8446}" type="presOf" srcId="{BEE781FA-23A7-4366-B29B-D8CBFDAB4858}" destId="{77014063-AB9C-4300-9CA9-47757445CB1A}" srcOrd="0" destOrd="0" presId="urn:microsoft.com/office/officeart/2005/8/layout/orgChart1"/>
    <dgm:cxn modelId="{4984F5D3-44CC-4332-A0DC-63C6996E9AAE}" type="presOf" srcId="{779B849C-52CC-4C27-9180-D471EE51AA43}" destId="{8A7FE364-77BB-4BE1-BFA3-43AE0403D50D}" srcOrd="0" destOrd="0" presId="urn:microsoft.com/office/officeart/2005/8/layout/orgChart1"/>
    <dgm:cxn modelId="{9F4E91FF-9399-40C8-9A13-BA2301F7B61E}" type="presOf" srcId="{596E88A0-12B3-4129-817B-BB43491B0422}" destId="{F313AD6B-F512-4D7F-AB6A-E6349686BACD}" srcOrd="1" destOrd="0" presId="urn:microsoft.com/office/officeart/2005/8/layout/orgChart1"/>
    <dgm:cxn modelId="{2EC19387-B3A4-4E30-8336-2811AF82DB06}" srcId="{BEE781FA-23A7-4366-B29B-D8CBFDAB4858}" destId="{846D37FF-918E-475F-9483-DFF151B9DF44}" srcOrd="0" destOrd="0" parTransId="{7A86B3D6-D75D-4FA6-89DF-B9EAB5D55926}" sibTransId="{E2F5F3E4-464E-427B-AB05-1FB8238FBC65}"/>
    <dgm:cxn modelId="{A3A38099-0CF3-4D19-9485-81517BE5413D}" type="presOf" srcId="{C86B007A-CC9D-4E29-805C-B232FC7A3CBC}" destId="{137ADFFD-3BF5-428A-A00E-11B495A763A5}" srcOrd="0" destOrd="0" presId="urn:microsoft.com/office/officeart/2005/8/layout/orgChart1"/>
    <dgm:cxn modelId="{65D95380-2CCD-4BE1-B146-CC4BDCCD8E19}" type="presOf" srcId="{2F26BADF-24C9-4EC3-B9ED-4E1FB33D270C}" destId="{A6F7ED87-66AC-4290-8FEE-09E2785C2CB8}" srcOrd="0" destOrd="0" presId="urn:microsoft.com/office/officeart/2005/8/layout/orgChart1"/>
    <dgm:cxn modelId="{648AE033-CBA3-45F5-B56F-0C3B0F91BDA2}" type="presOf" srcId="{596E88A0-12B3-4129-817B-BB43491B0422}" destId="{36F3D2C0-EFBA-4B7B-956C-9F504146EA0F}" srcOrd="0" destOrd="0" presId="urn:microsoft.com/office/officeart/2005/8/layout/orgChart1"/>
    <dgm:cxn modelId="{E65F709A-824A-496C-B823-3AACF2BD2BDF}" srcId="{C86B007A-CC9D-4E29-805C-B232FC7A3CBC}" destId="{596E88A0-12B3-4129-817B-BB43491B0422}" srcOrd="0" destOrd="0" parTransId="{5C12A3B3-E14A-4E90-BFA5-114005FAD3BC}" sibTransId="{1CE8109A-8624-4366-A5F8-42C8B770F03B}"/>
    <dgm:cxn modelId="{23DAEA1E-7F6E-406C-8D6B-372F896BBF0F}" srcId="{C86B007A-CC9D-4E29-805C-B232FC7A3CBC}" destId="{BEE781FA-23A7-4366-B29B-D8CBFDAB4858}" srcOrd="1" destOrd="0" parTransId="{779B849C-52CC-4C27-9180-D471EE51AA43}" sibTransId="{2B2E52C0-DA6E-4CA2-81DF-4D58E5982445}"/>
    <dgm:cxn modelId="{FC0FDE48-4715-46FC-8144-F74F0C65C129}" type="presParOf" srcId="{443BA9EA-0424-4681-8AE1-02972159C74B}" destId="{A3FC0877-623D-4BB9-AF05-D160A7AE2D01}" srcOrd="0" destOrd="0" presId="urn:microsoft.com/office/officeart/2005/8/layout/orgChart1"/>
    <dgm:cxn modelId="{62D9E183-6B8C-420C-9744-67EEB704B0A6}" type="presParOf" srcId="{A3FC0877-623D-4BB9-AF05-D160A7AE2D01}" destId="{685DC2AB-9507-48FB-B805-0FCA9EBCBFD1}" srcOrd="0" destOrd="0" presId="urn:microsoft.com/office/officeart/2005/8/layout/orgChart1"/>
    <dgm:cxn modelId="{2C118A5E-9CE6-4E82-9535-712E31746E76}" type="presParOf" srcId="{685DC2AB-9507-48FB-B805-0FCA9EBCBFD1}" destId="{137ADFFD-3BF5-428A-A00E-11B495A763A5}" srcOrd="0" destOrd="0" presId="urn:microsoft.com/office/officeart/2005/8/layout/orgChart1"/>
    <dgm:cxn modelId="{1EB192EC-5C94-4575-B2FC-0A78543B4A34}" type="presParOf" srcId="{685DC2AB-9507-48FB-B805-0FCA9EBCBFD1}" destId="{5EF50E0D-7CAC-4954-B913-2B3464287174}" srcOrd="1" destOrd="0" presId="urn:microsoft.com/office/officeart/2005/8/layout/orgChart1"/>
    <dgm:cxn modelId="{465E5081-E15E-4F7A-8348-B7D865E194E4}" type="presParOf" srcId="{A3FC0877-623D-4BB9-AF05-D160A7AE2D01}" destId="{416D0940-0203-43AA-BD67-7E6A4386A0DB}" srcOrd="1" destOrd="0" presId="urn:microsoft.com/office/officeart/2005/8/layout/orgChart1"/>
    <dgm:cxn modelId="{5F5B9396-0C4D-4A88-A06D-A22F0E1363A1}" type="presParOf" srcId="{416D0940-0203-43AA-BD67-7E6A4386A0DB}" destId="{8A7FE364-77BB-4BE1-BFA3-43AE0403D50D}" srcOrd="0" destOrd="0" presId="urn:microsoft.com/office/officeart/2005/8/layout/orgChart1"/>
    <dgm:cxn modelId="{69E9A7EC-64EB-4AA1-8A7C-76DC81060840}" type="presParOf" srcId="{416D0940-0203-43AA-BD67-7E6A4386A0DB}" destId="{8FA75EA8-BB8E-4B7A-A32C-CD01042A35F4}" srcOrd="1" destOrd="0" presId="urn:microsoft.com/office/officeart/2005/8/layout/orgChart1"/>
    <dgm:cxn modelId="{25C103A9-365C-4EE0-89C8-1C11B97D14AD}" type="presParOf" srcId="{8FA75EA8-BB8E-4B7A-A32C-CD01042A35F4}" destId="{0D55E339-5D0F-4708-AF3C-1CBE60D8DF01}" srcOrd="0" destOrd="0" presId="urn:microsoft.com/office/officeart/2005/8/layout/orgChart1"/>
    <dgm:cxn modelId="{743FCF5F-5FCD-42AF-B60E-4863050A2CA5}" type="presParOf" srcId="{0D55E339-5D0F-4708-AF3C-1CBE60D8DF01}" destId="{77014063-AB9C-4300-9CA9-47757445CB1A}" srcOrd="0" destOrd="0" presId="urn:microsoft.com/office/officeart/2005/8/layout/orgChart1"/>
    <dgm:cxn modelId="{4C15EDD7-8421-4880-8939-42595BBFAF20}" type="presParOf" srcId="{0D55E339-5D0F-4708-AF3C-1CBE60D8DF01}" destId="{FF5CBCA9-7AB0-44D7-8B1C-373D4A026262}" srcOrd="1" destOrd="0" presId="urn:microsoft.com/office/officeart/2005/8/layout/orgChart1"/>
    <dgm:cxn modelId="{A7183E4E-285A-457F-AEDA-B498354AC9BC}" type="presParOf" srcId="{8FA75EA8-BB8E-4B7A-A32C-CD01042A35F4}" destId="{BB25F321-A5AE-4488-AA34-A6B15DF844C1}" srcOrd="1" destOrd="0" presId="urn:microsoft.com/office/officeart/2005/8/layout/orgChart1"/>
    <dgm:cxn modelId="{B276E840-9643-4FC6-8429-7CA76451C29C}" type="presParOf" srcId="{BB25F321-A5AE-4488-AA34-A6B15DF844C1}" destId="{4452C5E8-DEF1-43B6-831A-FD3DCA4489DF}" srcOrd="0" destOrd="0" presId="urn:microsoft.com/office/officeart/2005/8/layout/orgChart1"/>
    <dgm:cxn modelId="{9FED3A0F-3574-4A5A-9905-94C26A9B2615}" type="presParOf" srcId="{BB25F321-A5AE-4488-AA34-A6B15DF844C1}" destId="{31300D29-DD02-4359-B6FE-9604E7930AC0}" srcOrd="1" destOrd="0" presId="urn:microsoft.com/office/officeart/2005/8/layout/orgChart1"/>
    <dgm:cxn modelId="{861B18CB-8E1B-4269-AE55-A105D6EA9589}" type="presParOf" srcId="{31300D29-DD02-4359-B6FE-9604E7930AC0}" destId="{68AC5E8E-8E41-4282-9206-6749529B7118}" srcOrd="0" destOrd="0" presId="urn:microsoft.com/office/officeart/2005/8/layout/orgChart1"/>
    <dgm:cxn modelId="{E6B8866A-4E52-4B8E-97C3-5013CBD65DC1}" type="presParOf" srcId="{68AC5E8E-8E41-4282-9206-6749529B7118}" destId="{E7C531A4-2A81-483F-9482-2390CD2DFF09}" srcOrd="0" destOrd="0" presId="urn:microsoft.com/office/officeart/2005/8/layout/orgChart1"/>
    <dgm:cxn modelId="{0F469D5B-3575-4504-BA17-37C6C1F5422F}" type="presParOf" srcId="{68AC5E8E-8E41-4282-9206-6749529B7118}" destId="{B519949B-2840-4D5E-A78A-1096F4D69507}" srcOrd="1" destOrd="0" presId="urn:microsoft.com/office/officeart/2005/8/layout/orgChart1"/>
    <dgm:cxn modelId="{534946E0-B830-49B0-9311-A0B8A5E8CCB5}" type="presParOf" srcId="{31300D29-DD02-4359-B6FE-9604E7930AC0}" destId="{04FE7FCF-DE46-4834-80B1-265491525DE4}" srcOrd="1" destOrd="0" presId="urn:microsoft.com/office/officeart/2005/8/layout/orgChart1"/>
    <dgm:cxn modelId="{705060C7-61F1-4D8E-AAA1-90F2FFF747D0}" type="presParOf" srcId="{31300D29-DD02-4359-B6FE-9604E7930AC0}" destId="{442D3D0C-997B-43F3-B686-DCD58EE9DFB2}" srcOrd="2" destOrd="0" presId="urn:microsoft.com/office/officeart/2005/8/layout/orgChart1"/>
    <dgm:cxn modelId="{1978BDDE-3EB3-471B-B154-6E46346EE48C}" type="presParOf" srcId="{8FA75EA8-BB8E-4B7A-A32C-CD01042A35F4}" destId="{BC4DD34D-3F38-42AB-BCB8-AB02D51427E8}" srcOrd="2" destOrd="0" presId="urn:microsoft.com/office/officeart/2005/8/layout/orgChart1"/>
    <dgm:cxn modelId="{A430B784-A6EF-4915-9F73-B7B4D50A4734}" type="presParOf" srcId="{416D0940-0203-43AA-BD67-7E6A4386A0DB}" destId="{A6F7ED87-66AC-4290-8FEE-09E2785C2CB8}" srcOrd="2" destOrd="0" presId="urn:microsoft.com/office/officeart/2005/8/layout/orgChart1"/>
    <dgm:cxn modelId="{304183A6-7556-4605-8B79-2DF52D876807}" type="presParOf" srcId="{416D0940-0203-43AA-BD67-7E6A4386A0DB}" destId="{5BC4091E-E40C-4F35-A494-11E9B5C72B46}" srcOrd="3" destOrd="0" presId="urn:microsoft.com/office/officeart/2005/8/layout/orgChart1"/>
    <dgm:cxn modelId="{75CC6F95-204E-491E-9F0F-2609B1AFB434}" type="presParOf" srcId="{5BC4091E-E40C-4F35-A494-11E9B5C72B46}" destId="{D08D8262-A7AF-471F-946D-8FA5E0BE91D3}" srcOrd="0" destOrd="0" presId="urn:microsoft.com/office/officeart/2005/8/layout/orgChart1"/>
    <dgm:cxn modelId="{854909D3-5711-4832-8FDA-F869C984D126}" type="presParOf" srcId="{D08D8262-A7AF-471F-946D-8FA5E0BE91D3}" destId="{3EE4F7EE-3F5E-448C-AE3E-7DD50034F53F}" srcOrd="0" destOrd="0" presId="urn:microsoft.com/office/officeart/2005/8/layout/orgChart1"/>
    <dgm:cxn modelId="{595CDEE1-4865-4D8D-8645-D277DE3D3872}" type="presParOf" srcId="{D08D8262-A7AF-471F-946D-8FA5E0BE91D3}" destId="{AA824131-88E8-4154-8045-854EFD47B1F8}" srcOrd="1" destOrd="0" presId="urn:microsoft.com/office/officeart/2005/8/layout/orgChart1"/>
    <dgm:cxn modelId="{595EF2EA-8C1A-4CE3-9892-FED508BC5FD5}" type="presParOf" srcId="{5BC4091E-E40C-4F35-A494-11E9B5C72B46}" destId="{FF3E63D8-C673-4AA7-B13C-4EDA766C265A}" srcOrd="1" destOrd="0" presId="urn:microsoft.com/office/officeart/2005/8/layout/orgChart1"/>
    <dgm:cxn modelId="{0A9E03A8-C10E-45D0-9D79-869E0024F50B}" type="presParOf" srcId="{5BC4091E-E40C-4F35-A494-11E9B5C72B46}" destId="{877DA197-EA58-48FC-BA7C-1DFB8EA87456}" srcOrd="2" destOrd="0" presId="urn:microsoft.com/office/officeart/2005/8/layout/orgChart1"/>
    <dgm:cxn modelId="{DF75ECE5-FA5C-4DF7-9198-C140F8A72EE0}" type="presParOf" srcId="{A3FC0877-623D-4BB9-AF05-D160A7AE2D01}" destId="{DD74026A-CA29-4319-809C-CFCFB1DE82DF}" srcOrd="2" destOrd="0" presId="urn:microsoft.com/office/officeart/2005/8/layout/orgChart1"/>
    <dgm:cxn modelId="{C5525465-72E0-4D04-9DD8-37AD0D56D917}" type="presParOf" srcId="{DD74026A-CA29-4319-809C-CFCFB1DE82DF}" destId="{D613CE4D-61DC-48B5-854E-81531DE4D9CB}" srcOrd="0" destOrd="0" presId="urn:microsoft.com/office/officeart/2005/8/layout/orgChart1"/>
    <dgm:cxn modelId="{AEB3BE96-7BA7-41D8-A4B4-07488F279D2F}" type="presParOf" srcId="{DD74026A-CA29-4319-809C-CFCFB1DE82DF}" destId="{DBB1B140-5C15-4F67-A64E-44BB28D08507}" srcOrd="1" destOrd="0" presId="urn:microsoft.com/office/officeart/2005/8/layout/orgChart1"/>
    <dgm:cxn modelId="{C8C52C13-36D0-4A2A-8796-3602E56D621F}" type="presParOf" srcId="{DBB1B140-5C15-4F67-A64E-44BB28D08507}" destId="{2D44EB67-B80A-4940-87EC-C58D3EB3E121}" srcOrd="0" destOrd="0" presId="urn:microsoft.com/office/officeart/2005/8/layout/orgChart1"/>
    <dgm:cxn modelId="{C4F3D7D1-B276-40A6-BC80-36EAC1056D28}" type="presParOf" srcId="{2D44EB67-B80A-4940-87EC-C58D3EB3E121}" destId="{36F3D2C0-EFBA-4B7B-956C-9F504146EA0F}" srcOrd="0" destOrd="0" presId="urn:microsoft.com/office/officeart/2005/8/layout/orgChart1"/>
    <dgm:cxn modelId="{EBA27D64-4B96-4ED4-8F7C-8F85153ACB95}" type="presParOf" srcId="{2D44EB67-B80A-4940-87EC-C58D3EB3E121}" destId="{F313AD6B-F512-4D7F-AB6A-E6349686BACD}" srcOrd="1" destOrd="0" presId="urn:microsoft.com/office/officeart/2005/8/layout/orgChart1"/>
    <dgm:cxn modelId="{BDF76E8F-B314-42C3-9800-F2B09BF986D1}" type="presParOf" srcId="{DBB1B140-5C15-4F67-A64E-44BB28D08507}" destId="{F30C417E-9E1F-4A6C-92C3-5F3B2139A5D9}" srcOrd="1" destOrd="0" presId="urn:microsoft.com/office/officeart/2005/8/layout/orgChart1"/>
    <dgm:cxn modelId="{2A20232A-AFBE-450D-ACE9-2540E92A6FDB}" type="presParOf" srcId="{DBB1B140-5C15-4F67-A64E-44BB28D08507}" destId="{ACAF1061-4E08-4368-92B7-90AD5229394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49E8C9-8146-4388-9C7C-4F7FA0906F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0351442B-98D4-42A2-B07F-462A3E34F8F0}">
      <dgm:prSet phldrT="[Texto]"/>
      <dgm:spPr>
        <a:solidFill>
          <a:schemeClr val="accent6">
            <a:lumMod val="20000"/>
            <a:lumOff val="80000"/>
          </a:schemeClr>
        </a:solidFill>
      </dgm:spPr>
      <dgm:t>
        <a:bodyPr/>
        <a:lstStyle/>
        <a:p>
          <a:r>
            <a:rPr lang="es-EC" b="1" dirty="0" smtClean="0">
              <a:solidFill>
                <a:schemeClr val="tx1"/>
              </a:solidFill>
            </a:rPr>
            <a:t>Importación para el consumo</a:t>
          </a:r>
          <a:endParaRPr lang="es-EC" b="1" dirty="0">
            <a:solidFill>
              <a:schemeClr val="tx1"/>
            </a:solidFill>
          </a:endParaRPr>
        </a:p>
      </dgm:t>
    </dgm:pt>
    <dgm:pt modelId="{7758BFEE-8F4B-406D-A676-4161C4A6ECEE}" type="parTrans" cxnId="{3A79EE66-4F8A-4314-9DCF-475A02A8640F}">
      <dgm:prSet/>
      <dgm:spPr/>
      <dgm:t>
        <a:bodyPr/>
        <a:lstStyle/>
        <a:p>
          <a:endParaRPr lang="es-EC">
            <a:solidFill>
              <a:schemeClr val="tx1"/>
            </a:solidFill>
          </a:endParaRPr>
        </a:p>
      </dgm:t>
    </dgm:pt>
    <dgm:pt modelId="{660BA041-FEA1-46EF-B4C7-647BE57D9BB0}" type="sibTrans" cxnId="{3A79EE66-4F8A-4314-9DCF-475A02A8640F}">
      <dgm:prSet/>
      <dgm:spPr/>
      <dgm:t>
        <a:bodyPr/>
        <a:lstStyle/>
        <a:p>
          <a:endParaRPr lang="es-EC">
            <a:solidFill>
              <a:schemeClr val="tx1"/>
            </a:solidFill>
          </a:endParaRPr>
        </a:p>
      </dgm:t>
    </dgm:pt>
    <dgm:pt modelId="{B984084F-0C27-478F-8C2F-D30502700FB4}">
      <dgm:prSet/>
      <dgm:spPr>
        <a:solidFill>
          <a:schemeClr val="accent6">
            <a:lumMod val="20000"/>
            <a:lumOff val="80000"/>
          </a:schemeClr>
        </a:solidFill>
      </dgm:spPr>
      <dgm:t>
        <a:bodyPr/>
        <a:lstStyle/>
        <a:p>
          <a:r>
            <a:rPr lang="es-EC" dirty="0" smtClean="0">
              <a:solidFill>
                <a:schemeClr val="tx1"/>
              </a:solidFill>
            </a:rPr>
            <a:t>Admisión temporal para reexportación en el mismo estado</a:t>
          </a:r>
          <a:endParaRPr lang="es-EC" dirty="0">
            <a:solidFill>
              <a:schemeClr val="tx1"/>
            </a:solidFill>
          </a:endParaRPr>
        </a:p>
      </dgm:t>
    </dgm:pt>
    <dgm:pt modelId="{29EB1ADA-B692-4DB8-8F9B-AE998B9DA416}" type="parTrans" cxnId="{558C10E6-16A8-4400-BBD3-EE2EACC7BB2E}">
      <dgm:prSet/>
      <dgm:spPr/>
      <dgm:t>
        <a:bodyPr/>
        <a:lstStyle/>
        <a:p>
          <a:endParaRPr lang="es-EC">
            <a:solidFill>
              <a:schemeClr val="tx1"/>
            </a:solidFill>
          </a:endParaRPr>
        </a:p>
      </dgm:t>
    </dgm:pt>
    <dgm:pt modelId="{2E917FEB-D2BD-42CF-AE95-51C069CF4997}" type="sibTrans" cxnId="{558C10E6-16A8-4400-BBD3-EE2EACC7BB2E}">
      <dgm:prSet/>
      <dgm:spPr/>
      <dgm:t>
        <a:bodyPr/>
        <a:lstStyle/>
        <a:p>
          <a:endParaRPr lang="es-EC">
            <a:solidFill>
              <a:schemeClr val="tx1"/>
            </a:solidFill>
          </a:endParaRPr>
        </a:p>
      </dgm:t>
    </dgm:pt>
    <dgm:pt modelId="{0433BD7C-EF69-445E-9D71-9E5626AC6EED}">
      <dgm:prSet/>
      <dgm:spPr>
        <a:solidFill>
          <a:schemeClr val="accent6">
            <a:lumMod val="20000"/>
            <a:lumOff val="80000"/>
          </a:schemeClr>
        </a:solidFill>
      </dgm:spPr>
      <dgm:t>
        <a:bodyPr/>
        <a:lstStyle/>
        <a:p>
          <a:r>
            <a:rPr lang="es-EC" b="1" dirty="0" smtClean="0">
              <a:solidFill>
                <a:schemeClr val="tx1"/>
              </a:solidFill>
            </a:rPr>
            <a:t>Reimportación de mercancías con perfeccionamiento pasivo</a:t>
          </a:r>
          <a:endParaRPr lang="es-EC" b="1" dirty="0">
            <a:solidFill>
              <a:schemeClr val="tx1"/>
            </a:solidFill>
          </a:endParaRPr>
        </a:p>
      </dgm:t>
    </dgm:pt>
    <dgm:pt modelId="{ED1D0DBF-6BFF-4128-B1BF-5001421240B5}" type="parTrans" cxnId="{56F179D0-1886-4266-8FA7-987AB5C8158A}">
      <dgm:prSet/>
      <dgm:spPr/>
      <dgm:t>
        <a:bodyPr/>
        <a:lstStyle/>
        <a:p>
          <a:endParaRPr lang="es-EC">
            <a:solidFill>
              <a:schemeClr val="tx1"/>
            </a:solidFill>
          </a:endParaRPr>
        </a:p>
      </dgm:t>
    </dgm:pt>
    <dgm:pt modelId="{63D9DA55-C91F-4FE7-AA76-0C4F912311E6}" type="sibTrans" cxnId="{56F179D0-1886-4266-8FA7-987AB5C8158A}">
      <dgm:prSet/>
      <dgm:spPr/>
      <dgm:t>
        <a:bodyPr/>
        <a:lstStyle/>
        <a:p>
          <a:endParaRPr lang="es-EC">
            <a:solidFill>
              <a:schemeClr val="tx1"/>
            </a:solidFill>
          </a:endParaRPr>
        </a:p>
      </dgm:t>
    </dgm:pt>
    <dgm:pt modelId="{694363A3-6AE9-4A11-A7EA-9EF319E26AF8}">
      <dgm:prSet/>
      <dgm:spPr>
        <a:solidFill>
          <a:schemeClr val="accent6">
            <a:lumMod val="20000"/>
            <a:lumOff val="80000"/>
          </a:schemeClr>
        </a:solidFill>
      </dgm:spPr>
      <dgm:t>
        <a:bodyPr/>
        <a:lstStyle/>
        <a:p>
          <a:r>
            <a:rPr lang="es-EC" dirty="0" smtClean="0">
              <a:solidFill>
                <a:schemeClr val="tx1"/>
              </a:solidFill>
            </a:rPr>
            <a:t>Reposición con franquicia arancelaria </a:t>
          </a:r>
          <a:endParaRPr lang="es-EC" dirty="0">
            <a:solidFill>
              <a:schemeClr val="tx1"/>
            </a:solidFill>
          </a:endParaRPr>
        </a:p>
      </dgm:t>
    </dgm:pt>
    <dgm:pt modelId="{4DEA653A-8141-4499-B376-E87D6E696679}" type="parTrans" cxnId="{97AD022B-101B-450B-8098-990CBA7BC363}">
      <dgm:prSet/>
      <dgm:spPr/>
      <dgm:t>
        <a:bodyPr/>
        <a:lstStyle/>
        <a:p>
          <a:endParaRPr lang="es-EC">
            <a:solidFill>
              <a:schemeClr val="tx1"/>
            </a:solidFill>
          </a:endParaRPr>
        </a:p>
      </dgm:t>
    </dgm:pt>
    <dgm:pt modelId="{3276D931-6674-40AA-8FD2-C43ED05AD68E}" type="sibTrans" cxnId="{97AD022B-101B-450B-8098-990CBA7BC363}">
      <dgm:prSet/>
      <dgm:spPr/>
      <dgm:t>
        <a:bodyPr/>
        <a:lstStyle/>
        <a:p>
          <a:endParaRPr lang="es-EC">
            <a:solidFill>
              <a:schemeClr val="tx1"/>
            </a:solidFill>
          </a:endParaRPr>
        </a:p>
      </dgm:t>
    </dgm:pt>
    <dgm:pt modelId="{7701817C-5C6A-4C11-8027-7665D1A47D26}">
      <dgm:prSet/>
      <dgm:spPr>
        <a:solidFill>
          <a:schemeClr val="accent6">
            <a:lumMod val="20000"/>
            <a:lumOff val="80000"/>
          </a:schemeClr>
        </a:solidFill>
      </dgm:spPr>
      <dgm:t>
        <a:bodyPr/>
        <a:lstStyle/>
        <a:p>
          <a:r>
            <a:rPr lang="es-EC" dirty="0" smtClean="0">
              <a:solidFill>
                <a:schemeClr val="tx1"/>
              </a:solidFill>
            </a:rPr>
            <a:t>Depósitos aduaneros </a:t>
          </a:r>
          <a:endParaRPr lang="es-EC" dirty="0">
            <a:solidFill>
              <a:schemeClr val="tx1"/>
            </a:solidFill>
          </a:endParaRPr>
        </a:p>
      </dgm:t>
    </dgm:pt>
    <dgm:pt modelId="{D2CA65CA-2752-462F-B824-9CEE97D3FA60}" type="parTrans" cxnId="{4647EFEB-0F60-4577-8081-46045D57E7BE}">
      <dgm:prSet/>
      <dgm:spPr/>
      <dgm:t>
        <a:bodyPr/>
        <a:lstStyle/>
        <a:p>
          <a:endParaRPr lang="es-EC">
            <a:solidFill>
              <a:schemeClr val="tx1"/>
            </a:solidFill>
          </a:endParaRPr>
        </a:p>
      </dgm:t>
    </dgm:pt>
    <dgm:pt modelId="{DC2FE116-9E8C-4AEC-B93D-848F8E4763AB}" type="sibTrans" cxnId="{4647EFEB-0F60-4577-8081-46045D57E7BE}">
      <dgm:prSet/>
      <dgm:spPr/>
      <dgm:t>
        <a:bodyPr/>
        <a:lstStyle/>
        <a:p>
          <a:endParaRPr lang="es-EC">
            <a:solidFill>
              <a:schemeClr val="tx1"/>
            </a:solidFill>
          </a:endParaRPr>
        </a:p>
      </dgm:t>
    </dgm:pt>
    <dgm:pt modelId="{4806E444-5419-4005-9036-2DCF20CF1834}">
      <dgm:prSet/>
      <dgm:spPr>
        <a:solidFill>
          <a:schemeClr val="accent6">
            <a:lumMod val="20000"/>
            <a:lumOff val="80000"/>
          </a:schemeClr>
        </a:solidFill>
      </dgm:spPr>
      <dgm:t>
        <a:bodyPr/>
        <a:lstStyle/>
        <a:p>
          <a:r>
            <a:rPr lang="es-EC" b="1" dirty="0" smtClean="0">
              <a:solidFill>
                <a:schemeClr val="tx1"/>
              </a:solidFill>
            </a:rPr>
            <a:t>Admisión temporal para perfeccionamiento activo</a:t>
          </a:r>
          <a:endParaRPr lang="es-EC" b="1" dirty="0">
            <a:solidFill>
              <a:schemeClr val="tx1"/>
            </a:solidFill>
          </a:endParaRPr>
        </a:p>
      </dgm:t>
    </dgm:pt>
    <dgm:pt modelId="{BA3765A7-9977-40B8-B24B-9ABFE960B5A5}" type="parTrans" cxnId="{D9100F74-7ED5-495D-9607-6B2F55948C70}">
      <dgm:prSet/>
      <dgm:spPr/>
      <dgm:t>
        <a:bodyPr/>
        <a:lstStyle/>
        <a:p>
          <a:endParaRPr lang="es-EC">
            <a:solidFill>
              <a:schemeClr val="tx1"/>
            </a:solidFill>
          </a:endParaRPr>
        </a:p>
      </dgm:t>
    </dgm:pt>
    <dgm:pt modelId="{05AF3542-FAC2-4762-B8F3-E5C7A0466A16}" type="sibTrans" cxnId="{D9100F74-7ED5-495D-9607-6B2F55948C70}">
      <dgm:prSet/>
      <dgm:spPr/>
      <dgm:t>
        <a:bodyPr/>
        <a:lstStyle/>
        <a:p>
          <a:endParaRPr lang="es-EC">
            <a:solidFill>
              <a:schemeClr val="tx1"/>
            </a:solidFill>
          </a:endParaRPr>
        </a:p>
      </dgm:t>
    </dgm:pt>
    <dgm:pt modelId="{E8A2FBA0-37DC-4C02-BA5C-97B75684219C}">
      <dgm:prSet/>
      <dgm:spPr>
        <a:solidFill>
          <a:schemeClr val="accent6">
            <a:lumMod val="20000"/>
            <a:lumOff val="80000"/>
          </a:schemeClr>
        </a:solidFill>
      </dgm:spPr>
      <dgm:t>
        <a:bodyPr/>
        <a:lstStyle/>
        <a:p>
          <a:r>
            <a:rPr lang="es-EC" dirty="0" smtClean="0">
              <a:solidFill>
                <a:schemeClr val="tx1"/>
              </a:solidFill>
            </a:rPr>
            <a:t>Transformación bajo control aduanero</a:t>
          </a:r>
          <a:endParaRPr lang="es-EC" dirty="0">
            <a:solidFill>
              <a:schemeClr val="tx1"/>
            </a:solidFill>
          </a:endParaRPr>
        </a:p>
      </dgm:t>
    </dgm:pt>
    <dgm:pt modelId="{D211B925-96AE-4155-9C9E-32E66EEDB17D}" type="parTrans" cxnId="{BC7E8C42-2B3A-49B8-A084-CB9819B02592}">
      <dgm:prSet/>
      <dgm:spPr/>
      <dgm:t>
        <a:bodyPr/>
        <a:lstStyle/>
        <a:p>
          <a:endParaRPr lang="es-EC">
            <a:solidFill>
              <a:schemeClr val="tx1"/>
            </a:solidFill>
          </a:endParaRPr>
        </a:p>
      </dgm:t>
    </dgm:pt>
    <dgm:pt modelId="{7369CD6B-918F-4060-B6A0-D88F9B3334D9}" type="sibTrans" cxnId="{BC7E8C42-2B3A-49B8-A084-CB9819B02592}">
      <dgm:prSet/>
      <dgm:spPr/>
      <dgm:t>
        <a:bodyPr/>
        <a:lstStyle/>
        <a:p>
          <a:endParaRPr lang="es-EC">
            <a:solidFill>
              <a:schemeClr val="tx1"/>
            </a:solidFill>
          </a:endParaRPr>
        </a:p>
      </dgm:t>
    </dgm:pt>
    <dgm:pt modelId="{E3E56CBC-6DA9-4E94-B57A-31CBC49650D6}">
      <dgm:prSet/>
      <dgm:spPr>
        <a:solidFill>
          <a:schemeClr val="accent6">
            <a:lumMod val="20000"/>
            <a:lumOff val="80000"/>
          </a:schemeClr>
        </a:solidFill>
      </dgm:spPr>
      <dgm:t>
        <a:bodyPr/>
        <a:lstStyle/>
        <a:p>
          <a:r>
            <a:rPr lang="es-EC" smtClean="0">
              <a:solidFill>
                <a:schemeClr val="tx1"/>
              </a:solidFill>
            </a:rPr>
            <a:t>Almacén especial </a:t>
          </a:r>
          <a:endParaRPr lang="es-EC">
            <a:solidFill>
              <a:schemeClr val="tx1"/>
            </a:solidFill>
          </a:endParaRPr>
        </a:p>
      </dgm:t>
    </dgm:pt>
    <dgm:pt modelId="{3419AB08-826C-40BD-80AD-9CE05227ABE8}" type="parTrans" cxnId="{DD7074C1-602D-426E-B379-17EDEA01A96D}">
      <dgm:prSet/>
      <dgm:spPr/>
      <dgm:t>
        <a:bodyPr/>
        <a:lstStyle/>
        <a:p>
          <a:endParaRPr lang="es-EC">
            <a:solidFill>
              <a:schemeClr val="tx1"/>
            </a:solidFill>
          </a:endParaRPr>
        </a:p>
      </dgm:t>
    </dgm:pt>
    <dgm:pt modelId="{B4FAC218-02A6-4082-952D-DADC40EB7F25}" type="sibTrans" cxnId="{DD7074C1-602D-426E-B379-17EDEA01A96D}">
      <dgm:prSet/>
      <dgm:spPr/>
      <dgm:t>
        <a:bodyPr/>
        <a:lstStyle/>
        <a:p>
          <a:endParaRPr lang="es-EC">
            <a:solidFill>
              <a:schemeClr val="tx1"/>
            </a:solidFill>
          </a:endParaRPr>
        </a:p>
      </dgm:t>
    </dgm:pt>
    <dgm:pt modelId="{498F90DE-3E8A-4FAF-A1D3-D24766834A6B}" type="pres">
      <dgm:prSet presAssocID="{C249E8C9-8146-4388-9C7C-4F7FA0906F61}" presName="Name0" presStyleCnt="0">
        <dgm:presLayoutVars>
          <dgm:dir/>
          <dgm:animLvl val="lvl"/>
          <dgm:resizeHandles val="exact"/>
        </dgm:presLayoutVars>
      </dgm:prSet>
      <dgm:spPr/>
      <dgm:t>
        <a:bodyPr/>
        <a:lstStyle/>
        <a:p>
          <a:endParaRPr lang="es-ES"/>
        </a:p>
      </dgm:t>
    </dgm:pt>
    <dgm:pt modelId="{4B32DC23-7FB4-4727-AEE4-63253EE350C2}" type="pres">
      <dgm:prSet presAssocID="{0351442B-98D4-42A2-B07F-462A3E34F8F0}" presName="linNode" presStyleCnt="0"/>
      <dgm:spPr/>
    </dgm:pt>
    <dgm:pt modelId="{63339F51-35FA-4A81-9BD8-FAEB23EC9943}" type="pres">
      <dgm:prSet presAssocID="{0351442B-98D4-42A2-B07F-462A3E34F8F0}" presName="parentText" presStyleLbl="node1" presStyleIdx="0" presStyleCnt="8">
        <dgm:presLayoutVars>
          <dgm:chMax val="1"/>
          <dgm:bulletEnabled val="1"/>
        </dgm:presLayoutVars>
      </dgm:prSet>
      <dgm:spPr/>
      <dgm:t>
        <a:bodyPr/>
        <a:lstStyle/>
        <a:p>
          <a:endParaRPr lang="es-ES"/>
        </a:p>
      </dgm:t>
    </dgm:pt>
    <dgm:pt modelId="{64E42361-8A73-433A-9276-3215217E502D}" type="pres">
      <dgm:prSet presAssocID="{660BA041-FEA1-46EF-B4C7-647BE57D9BB0}" presName="sp" presStyleCnt="0"/>
      <dgm:spPr/>
    </dgm:pt>
    <dgm:pt modelId="{A0C9070E-3E40-439E-A9EC-DD0DE23A9CFB}" type="pres">
      <dgm:prSet presAssocID="{B984084F-0C27-478F-8C2F-D30502700FB4}" presName="linNode" presStyleCnt="0"/>
      <dgm:spPr/>
    </dgm:pt>
    <dgm:pt modelId="{A6C28979-A6D9-42A7-A4A9-10AC6AE4E7CC}" type="pres">
      <dgm:prSet presAssocID="{B984084F-0C27-478F-8C2F-D30502700FB4}" presName="parentText" presStyleLbl="node1" presStyleIdx="1" presStyleCnt="8">
        <dgm:presLayoutVars>
          <dgm:chMax val="1"/>
          <dgm:bulletEnabled val="1"/>
        </dgm:presLayoutVars>
      </dgm:prSet>
      <dgm:spPr/>
      <dgm:t>
        <a:bodyPr/>
        <a:lstStyle/>
        <a:p>
          <a:endParaRPr lang="es-ES"/>
        </a:p>
      </dgm:t>
    </dgm:pt>
    <dgm:pt modelId="{9D06D1E5-DE55-49FF-93F1-D3C422797E24}" type="pres">
      <dgm:prSet presAssocID="{2E917FEB-D2BD-42CF-AE95-51C069CF4997}" presName="sp" presStyleCnt="0"/>
      <dgm:spPr/>
    </dgm:pt>
    <dgm:pt modelId="{E9405FB1-C681-43CB-B1E1-5D44161FFBB8}" type="pres">
      <dgm:prSet presAssocID="{0433BD7C-EF69-445E-9D71-9E5626AC6EED}" presName="linNode" presStyleCnt="0"/>
      <dgm:spPr/>
    </dgm:pt>
    <dgm:pt modelId="{3A12DE9B-55DD-47E1-8954-B3A6E8D1FA19}" type="pres">
      <dgm:prSet presAssocID="{0433BD7C-EF69-445E-9D71-9E5626AC6EED}" presName="parentText" presStyleLbl="node1" presStyleIdx="2" presStyleCnt="8">
        <dgm:presLayoutVars>
          <dgm:chMax val="1"/>
          <dgm:bulletEnabled val="1"/>
        </dgm:presLayoutVars>
      </dgm:prSet>
      <dgm:spPr/>
      <dgm:t>
        <a:bodyPr/>
        <a:lstStyle/>
        <a:p>
          <a:endParaRPr lang="es-EC"/>
        </a:p>
      </dgm:t>
    </dgm:pt>
    <dgm:pt modelId="{EA1256BE-B478-47E2-966F-27F3774D3487}" type="pres">
      <dgm:prSet presAssocID="{63D9DA55-C91F-4FE7-AA76-0C4F912311E6}" presName="sp" presStyleCnt="0"/>
      <dgm:spPr/>
    </dgm:pt>
    <dgm:pt modelId="{F3395884-4662-4C06-BFCE-D8CD817882C3}" type="pres">
      <dgm:prSet presAssocID="{694363A3-6AE9-4A11-A7EA-9EF319E26AF8}" presName="linNode" presStyleCnt="0"/>
      <dgm:spPr/>
    </dgm:pt>
    <dgm:pt modelId="{D5D2B30F-DA01-4FA3-A3D9-C9737C0396F7}" type="pres">
      <dgm:prSet presAssocID="{694363A3-6AE9-4A11-A7EA-9EF319E26AF8}" presName="parentText" presStyleLbl="node1" presStyleIdx="3" presStyleCnt="8">
        <dgm:presLayoutVars>
          <dgm:chMax val="1"/>
          <dgm:bulletEnabled val="1"/>
        </dgm:presLayoutVars>
      </dgm:prSet>
      <dgm:spPr/>
      <dgm:t>
        <a:bodyPr/>
        <a:lstStyle/>
        <a:p>
          <a:endParaRPr lang="es-ES"/>
        </a:p>
      </dgm:t>
    </dgm:pt>
    <dgm:pt modelId="{804DC404-56C7-4EFE-8C2D-33FC39212571}" type="pres">
      <dgm:prSet presAssocID="{3276D931-6674-40AA-8FD2-C43ED05AD68E}" presName="sp" presStyleCnt="0"/>
      <dgm:spPr/>
    </dgm:pt>
    <dgm:pt modelId="{383ACEAC-6675-40B7-8853-5CCB9284D324}" type="pres">
      <dgm:prSet presAssocID="{7701817C-5C6A-4C11-8027-7665D1A47D26}" presName="linNode" presStyleCnt="0"/>
      <dgm:spPr/>
    </dgm:pt>
    <dgm:pt modelId="{27EE6EF0-98E5-44E5-8F8F-D552BA7C7063}" type="pres">
      <dgm:prSet presAssocID="{7701817C-5C6A-4C11-8027-7665D1A47D26}" presName="parentText" presStyleLbl="node1" presStyleIdx="4" presStyleCnt="8">
        <dgm:presLayoutVars>
          <dgm:chMax val="1"/>
          <dgm:bulletEnabled val="1"/>
        </dgm:presLayoutVars>
      </dgm:prSet>
      <dgm:spPr/>
      <dgm:t>
        <a:bodyPr/>
        <a:lstStyle/>
        <a:p>
          <a:endParaRPr lang="es-ES"/>
        </a:p>
      </dgm:t>
    </dgm:pt>
    <dgm:pt modelId="{01E3CB37-08EE-4713-9DB5-A370BF57337D}" type="pres">
      <dgm:prSet presAssocID="{DC2FE116-9E8C-4AEC-B93D-848F8E4763AB}" presName="sp" presStyleCnt="0"/>
      <dgm:spPr/>
    </dgm:pt>
    <dgm:pt modelId="{0D283128-EA0C-4C85-AD42-3D68DC515769}" type="pres">
      <dgm:prSet presAssocID="{4806E444-5419-4005-9036-2DCF20CF1834}" presName="linNode" presStyleCnt="0"/>
      <dgm:spPr/>
    </dgm:pt>
    <dgm:pt modelId="{81FAA904-8954-4B3F-88E6-613D01391D72}" type="pres">
      <dgm:prSet presAssocID="{4806E444-5419-4005-9036-2DCF20CF1834}" presName="parentText" presStyleLbl="node1" presStyleIdx="5" presStyleCnt="8">
        <dgm:presLayoutVars>
          <dgm:chMax val="1"/>
          <dgm:bulletEnabled val="1"/>
        </dgm:presLayoutVars>
      </dgm:prSet>
      <dgm:spPr/>
      <dgm:t>
        <a:bodyPr/>
        <a:lstStyle/>
        <a:p>
          <a:endParaRPr lang="es-ES"/>
        </a:p>
      </dgm:t>
    </dgm:pt>
    <dgm:pt modelId="{5D5314D3-6C52-4485-9C90-95487B719321}" type="pres">
      <dgm:prSet presAssocID="{05AF3542-FAC2-4762-B8F3-E5C7A0466A16}" presName="sp" presStyleCnt="0"/>
      <dgm:spPr/>
    </dgm:pt>
    <dgm:pt modelId="{016BD3F3-BB63-467C-B70F-F6AC2435C9FD}" type="pres">
      <dgm:prSet presAssocID="{E8A2FBA0-37DC-4C02-BA5C-97B75684219C}" presName="linNode" presStyleCnt="0"/>
      <dgm:spPr/>
    </dgm:pt>
    <dgm:pt modelId="{E10C9672-7638-4524-9DED-952E8CC24267}" type="pres">
      <dgm:prSet presAssocID="{E8A2FBA0-37DC-4C02-BA5C-97B75684219C}" presName="parentText" presStyleLbl="node1" presStyleIdx="6" presStyleCnt="8">
        <dgm:presLayoutVars>
          <dgm:chMax val="1"/>
          <dgm:bulletEnabled val="1"/>
        </dgm:presLayoutVars>
      </dgm:prSet>
      <dgm:spPr/>
      <dgm:t>
        <a:bodyPr/>
        <a:lstStyle/>
        <a:p>
          <a:endParaRPr lang="es-ES"/>
        </a:p>
      </dgm:t>
    </dgm:pt>
    <dgm:pt modelId="{979C42F7-1515-49C7-A1D0-139BC3F9CBCE}" type="pres">
      <dgm:prSet presAssocID="{7369CD6B-918F-4060-B6A0-D88F9B3334D9}" presName="sp" presStyleCnt="0"/>
      <dgm:spPr/>
    </dgm:pt>
    <dgm:pt modelId="{6AE14254-2033-454C-867F-68540BD537AE}" type="pres">
      <dgm:prSet presAssocID="{E3E56CBC-6DA9-4E94-B57A-31CBC49650D6}" presName="linNode" presStyleCnt="0"/>
      <dgm:spPr/>
    </dgm:pt>
    <dgm:pt modelId="{A570FF56-66BF-4402-8073-EBCAA5B5A06A}" type="pres">
      <dgm:prSet presAssocID="{E3E56CBC-6DA9-4E94-B57A-31CBC49650D6}" presName="parentText" presStyleLbl="node1" presStyleIdx="7" presStyleCnt="8">
        <dgm:presLayoutVars>
          <dgm:chMax val="1"/>
          <dgm:bulletEnabled val="1"/>
        </dgm:presLayoutVars>
      </dgm:prSet>
      <dgm:spPr/>
      <dgm:t>
        <a:bodyPr/>
        <a:lstStyle/>
        <a:p>
          <a:endParaRPr lang="es-ES"/>
        </a:p>
      </dgm:t>
    </dgm:pt>
  </dgm:ptLst>
  <dgm:cxnLst>
    <dgm:cxn modelId="{54931782-B4AE-4E9A-AC2D-147D56850FE3}" type="presOf" srcId="{B984084F-0C27-478F-8C2F-D30502700FB4}" destId="{A6C28979-A6D9-42A7-A4A9-10AC6AE4E7CC}" srcOrd="0" destOrd="0" presId="urn:microsoft.com/office/officeart/2005/8/layout/vList5"/>
    <dgm:cxn modelId="{2267A4EA-DFBB-4512-8A70-DDE0A2821CB5}" type="presOf" srcId="{C249E8C9-8146-4388-9C7C-4F7FA0906F61}" destId="{498F90DE-3E8A-4FAF-A1D3-D24766834A6B}" srcOrd="0" destOrd="0" presId="urn:microsoft.com/office/officeart/2005/8/layout/vList5"/>
    <dgm:cxn modelId="{4A578426-965D-40F0-9525-FAAFC3974044}" type="presOf" srcId="{0351442B-98D4-42A2-B07F-462A3E34F8F0}" destId="{63339F51-35FA-4A81-9BD8-FAEB23EC9943}" srcOrd="0" destOrd="0" presId="urn:microsoft.com/office/officeart/2005/8/layout/vList5"/>
    <dgm:cxn modelId="{D9100F74-7ED5-495D-9607-6B2F55948C70}" srcId="{C249E8C9-8146-4388-9C7C-4F7FA0906F61}" destId="{4806E444-5419-4005-9036-2DCF20CF1834}" srcOrd="5" destOrd="0" parTransId="{BA3765A7-9977-40B8-B24B-9ABFE960B5A5}" sibTransId="{05AF3542-FAC2-4762-B8F3-E5C7A0466A16}"/>
    <dgm:cxn modelId="{36AFAE59-F77E-46E7-98B5-FF7A34133207}" type="presOf" srcId="{E8A2FBA0-37DC-4C02-BA5C-97B75684219C}" destId="{E10C9672-7638-4524-9DED-952E8CC24267}" srcOrd="0" destOrd="0" presId="urn:microsoft.com/office/officeart/2005/8/layout/vList5"/>
    <dgm:cxn modelId="{E28C321B-DFA4-41C3-8F5F-29673DECF781}" type="presOf" srcId="{4806E444-5419-4005-9036-2DCF20CF1834}" destId="{81FAA904-8954-4B3F-88E6-613D01391D72}" srcOrd="0" destOrd="0" presId="urn:microsoft.com/office/officeart/2005/8/layout/vList5"/>
    <dgm:cxn modelId="{DD7074C1-602D-426E-B379-17EDEA01A96D}" srcId="{C249E8C9-8146-4388-9C7C-4F7FA0906F61}" destId="{E3E56CBC-6DA9-4E94-B57A-31CBC49650D6}" srcOrd="7" destOrd="0" parTransId="{3419AB08-826C-40BD-80AD-9CE05227ABE8}" sibTransId="{B4FAC218-02A6-4082-952D-DADC40EB7F25}"/>
    <dgm:cxn modelId="{73C136EC-972C-4155-BA71-C5627C00E240}" type="presOf" srcId="{E3E56CBC-6DA9-4E94-B57A-31CBC49650D6}" destId="{A570FF56-66BF-4402-8073-EBCAA5B5A06A}" srcOrd="0" destOrd="0" presId="urn:microsoft.com/office/officeart/2005/8/layout/vList5"/>
    <dgm:cxn modelId="{56F179D0-1886-4266-8FA7-987AB5C8158A}" srcId="{C249E8C9-8146-4388-9C7C-4F7FA0906F61}" destId="{0433BD7C-EF69-445E-9D71-9E5626AC6EED}" srcOrd="2" destOrd="0" parTransId="{ED1D0DBF-6BFF-4128-B1BF-5001421240B5}" sibTransId="{63D9DA55-C91F-4FE7-AA76-0C4F912311E6}"/>
    <dgm:cxn modelId="{BC7E8C42-2B3A-49B8-A084-CB9819B02592}" srcId="{C249E8C9-8146-4388-9C7C-4F7FA0906F61}" destId="{E8A2FBA0-37DC-4C02-BA5C-97B75684219C}" srcOrd="6" destOrd="0" parTransId="{D211B925-96AE-4155-9C9E-32E66EEDB17D}" sibTransId="{7369CD6B-918F-4060-B6A0-D88F9B3334D9}"/>
    <dgm:cxn modelId="{3A79EE66-4F8A-4314-9DCF-475A02A8640F}" srcId="{C249E8C9-8146-4388-9C7C-4F7FA0906F61}" destId="{0351442B-98D4-42A2-B07F-462A3E34F8F0}" srcOrd="0" destOrd="0" parTransId="{7758BFEE-8F4B-406D-A676-4161C4A6ECEE}" sibTransId="{660BA041-FEA1-46EF-B4C7-647BE57D9BB0}"/>
    <dgm:cxn modelId="{8C985F86-F39C-4389-AD6E-4BBCDC0F004F}" type="presOf" srcId="{694363A3-6AE9-4A11-A7EA-9EF319E26AF8}" destId="{D5D2B30F-DA01-4FA3-A3D9-C9737C0396F7}" srcOrd="0" destOrd="0" presId="urn:microsoft.com/office/officeart/2005/8/layout/vList5"/>
    <dgm:cxn modelId="{558C10E6-16A8-4400-BBD3-EE2EACC7BB2E}" srcId="{C249E8C9-8146-4388-9C7C-4F7FA0906F61}" destId="{B984084F-0C27-478F-8C2F-D30502700FB4}" srcOrd="1" destOrd="0" parTransId="{29EB1ADA-B692-4DB8-8F9B-AE998B9DA416}" sibTransId="{2E917FEB-D2BD-42CF-AE95-51C069CF4997}"/>
    <dgm:cxn modelId="{6FA9D8A6-9E1A-4FE8-A799-75FDBE0B8F61}" type="presOf" srcId="{7701817C-5C6A-4C11-8027-7665D1A47D26}" destId="{27EE6EF0-98E5-44E5-8F8F-D552BA7C7063}" srcOrd="0" destOrd="0" presId="urn:microsoft.com/office/officeart/2005/8/layout/vList5"/>
    <dgm:cxn modelId="{97AD022B-101B-450B-8098-990CBA7BC363}" srcId="{C249E8C9-8146-4388-9C7C-4F7FA0906F61}" destId="{694363A3-6AE9-4A11-A7EA-9EF319E26AF8}" srcOrd="3" destOrd="0" parTransId="{4DEA653A-8141-4499-B376-E87D6E696679}" sibTransId="{3276D931-6674-40AA-8FD2-C43ED05AD68E}"/>
    <dgm:cxn modelId="{4647EFEB-0F60-4577-8081-46045D57E7BE}" srcId="{C249E8C9-8146-4388-9C7C-4F7FA0906F61}" destId="{7701817C-5C6A-4C11-8027-7665D1A47D26}" srcOrd="4" destOrd="0" parTransId="{D2CA65CA-2752-462F-B824-9CEE97D3FA60}" sibTransId="{DC2FE116-9E8C-4AEC-B93D-848F8E4763AB}"/>
    <dgm:cxn modelId="{CD640730-E9E1-4F71-B3F5-168DB182037A}" type="presOf" srcId="{0433BD7C-EF69-445E-9D71-9E5626AC6EED}" destId="{3A12DE9B-55DD-47E1-8954-B3A6E8D1FA19}" srcOrd="0" destOrd="0" presId="urn:microsoft.com/office/officeart/2005/8/layout/vList5"/>
    <dgm:cxn modelId="{B66E4729-9B0B-4D16-888F-7EBA3D81C397}" type="presParOf" srcId="{498F90DE-3E8A-4FAF-A1D3-D24766834A6B}" destId="{4B32DC23-7FB4-4727-AEE4-63253EE350C2}" srcOrd="0" destOrd="0" presId="urn:microsoft.com/office/officeart/2005/8/layout/vList5"/>
    <dgm:cxn modelId="{0C74BA29-36F3-4852-9B04-57D0532015A2}" type="presParOf" srcId="{4B32DC23-7FB4-4727-AEE4-63253EE350C2}" destId="{63339F51-35FA-4A81-9BD8-FAEB23EC9943}" srcOrd="0" destOrd="0" presId="urn:microsoft.com/office/officeart/2005/8/layout/vList5"/>
    <dgm:cxn modelId="{780C0D6F-BF84-40B2-978F-795702ACE40E}" type="presParOf" srcId="{498F90DE-3E8A-4FAF-A1D3-D24766834A6B}" destId="{64E42361-8A73-433A-9276-3215217E502D}" srcOrd="1" destOrd="0" presId="urn:microsoft.com/office/officeart/2005/8/layout/vList5"/>
    <dgm:cxn modelId="{C71CEFBA-833D-4559-99AA-696346A2934B}" type="presParOf" srcId="{498F90DE-3E8A-4FAF-A1D3-D24766834A6B}" destId="{A0C9070E-3E40-439E-A9EC-DD0DE23A9CFB}" srcOrd="2" destOrd="0" presId="urn:microsoft.com/office/officeart/2005/8/layout/vList5"/>
    <dgm:cxn modelId="{1DC628C9-A44F-4E99-8984-A6572EA54127}" type="presParOf" srcId="{A0C9070E-3E40-439E-A9EC-DD0DE23A9CFB}" destId="{A6C28979-A6D9-42A7-A4A9-10AC6AE4E7CC}" srcOrd="0" destOrd="0" presId="urn:microsoft.com/office/officeart/2005/8/layout/vList5"/>
    <dgm:cxn modelId="{7C057B31-0662-46E2-9425-3BDF0DB024EE}" type="presParOf" srcId="{498F90DE-3E8A-4FAF-A1D3-D24766834A6B}" destId="{9D06D1E5-DE55-49FF-93F1-D3C422797E24}" srcOrd="3" destOrd="0" presId="urn:microsoft.com/office/officeart/2005/8/layout/vList5"/>
    <dgm:cxn modelId="{A727D79B-2604-4A1A-900C-B2FA9A6855E8}" type="presParOf" srcId="{498F90DE-3E8A-4FAF-A1D3-D24766834A6B}" destId="{E9405FB1-C681-43CB-B1E1-5D44161FFBB8}" srcOrd="4" destOrd="0" presId="urn:microsoft.com/office/officeart/2005/8/layout/vList5"/>
    <dgm:cxn modelId="{958B80B3-95C0-42E5-8BA0-EF77C0E90DD7}" type="presParOf" srcId="{E9405FB1-C681-43CB-B1E1-5D44161FFBB8}" destId="{3A12DE9B-55DD-47E1-8954-B3A6E8D1FA19}" srcOrd="0" destOrd="0" presId="urn:microsoft.com/office/officeart/2005/8/layout/vList5"/>
    <dgm:cxn modelId="{DAB5DC3F-DA1F-4B9F-AE2E-7D72E3133A81}" type="presParOf" srcId="{498F90DE-3E8A-4FAF-A1D3-D24766834A6B}" destId="{EA1256BE-B478-47E2-966F-27F3774D3487}" srcOrd="5" destOrd="0" presId="urn:microsoft.com/office/officeart/2005/8/layout/vList5"/>
    <dgm:cxn modelId="{EF8B9EAF-CC41-418C-BEE4-D28F4C795EAA}" type="presParOf" srcId="{498F90DE-3E8A-4FAF-A1D3-D24766834A6B}" destId="{F3395884-4662-4C06-BFCE-D8CD817882C3}" srcOrd="6" destOrd="0" presId="urn:microsoft.com/office/officeart/2005/8/layout/vList5"/>
    <dgm:cxn modelId="{B6F55DA9-F0F7-48E7-A73E-0B124EE81EE4}" type="presParOf" srcId="{F3395884-4662-4C06-BFCE-D8CD817882C3}" destId="{D5D2B30F-DA01-4FA3-A3D9-C9737C0396F7}" srcOrd="0" destOrd="0" presId="urn:microsoft.com/office/officeart/2005/8/layout/vList5"/>
    <dgm:cxn modelId="{165D5495-717D-48C4-8F7A-F4B61405C7CE}" type="presParOf" srcId="{498F90DE-3E8A-4FAF-A1D3-D24766834A6B}" destId="{804DC404-56C7-4EFE-8C2D-33FC39212571}" srcOrd="7" destOrd="0" presId="urn:microsoft.com/office/officeart/2005/8/layout/vList5"/>
    <dgm:cxn modelId="{76327EC6-37C8-4A45-BB4E-C7D0B59A22C9}" type="presParOf" srcId="{498F90DE-3E8A-4FAF-A1D3-D24766834A6B}" destId="{383ACEAC-6675-40B7-8853-5CCB9284D324}" srcOrd="8" destOrd="0" presId="urn:microsoft.com/office/officeart/2005/8/layout/vList5"/>
    <dgm:cxn modelId="{7694E034-B3E8-465F-AB04-7D6FBFE79E36}" type="presParOf" srcId="{383ACEAC-6675-40B7-8853-5CCB9284D324}" destId="{27EE6EF0-98E5-44E5-8F8F-D552BA7C7063}" srcOrd="0" destOrd="0" presId="urn:microsoft.com/office/officeart/2005/8/layout/vList5"/>
    <dgm:cxn modelId="{A4E9140B-C905-40A3-9411-E6A457817990}" type="presParOf" srcId="{498F90DE-3E8A-4FAF-A1D3-D24766834A6B}" destId="{01E3CB37-08EE-4713-9DB5-A370BF57337D}" srcOrd="9" destOrd="0" presId="urn:microsoft.com/office/officeart/2005/8/layout/vList5"/>
    <dgm:cxn modelId="{A2592A2C-91F9-4FA3-97B5-E4FC05F8CD99}" type="presParOf" srcId="{498F90DE-3E8A-4FAF-A1D3-D24766834A6B}" destId="{0D283128-EA0C-4C85-AD42-3D68DC515769}" srcOrd="10" destOrd="0" presId="urn:microsoft.com/office/officeart/2005/8/layout/vList5"/>
    <dgm:cxn modelId="{AE309F86-B603-4A0C-8FE7-347F9335D0D4}" type="presParOf" srcId="{0D283128-EA0C-4C85-AD42-3D68DC515769}" destId="{81FAA904-8954-4B3F-88E6-613D01391D72}" srcOrd="0" destOrd="0" presId="urn:microsoft.com/office/officeart/2005/8/layout/vList5"/>
    <dgm:cxn modelId="{F04CC107-7963-48A3-B71B-F9B8C880700D}" type="presParOf" srcId="{498F90DE-3E8A-4FAF-A1D3-D24766834A6B}" destId="{5D5314D3-6C52-4485-9C90-95487B719321}" srcOrd="11" destOrd="0" presId="urn:microsoft.com/office/officeart/2005/8/layout/vList5"/>
    <dgm:cxn modelId="{10EDB206-D0F9-4E9F-A16F-D93617E9BDC6}" type="presParOf" srcId="{498F90DE-3E8A-4FAF-A1D3-D24766834A6B}" destId="{016BD3F3-BB63-467C-B70F-F6AC2435C9FD}" srcOrd="12" destOrd="0" presId="urn:microsoft.com/office/officeart/2005/8/layout/vList5"/>
    <dgm:cxn modelId="{D6515D55-1A7F-4530-B037-5729D08E7B8F}" type="presParOf" srcId="{016BD3F3-BB63-467C-B70F-F6AC2435C9FD}" destId="{E10C9672-7638-4524-9DED-952E8CC24267}" srcOrd="0" destOrd="0" presId="urn:microsoft.com/office/officeart/2005/8/layout/vList5"/>
    <dgm:cxn modelId="{734C3B37-E5D3-4E4C-8C7F-31188D329B68}" type="presParOf" srcId="{498F90DE-3E8A-4FAF-A1D3-D24766834A6B}" destId="{979C42F7-1515-49C7-A1D0-139BC3F9CBCE}" srcOrd="13" destOrd="0" presId="urn:microsoft.com/office/officeart/2005/8/layout/vList5"/>
    <dgm:cxn modelId="{3015DBD0-9DD5-4DFA-B17C-2E0E3C9FBBCA}" type="presParOf" srcId="{498F90DE-3E8A-4FAF-A1D3-D24766834A6B}" destId="{6AE14254-2033-454C-867F-68540BD537AE}" srcOrd="14" destOrd="0" presId="urn:microsoft.com/office/officeart/2005/8/layout/vList5"/>
    <dgm:cxn modelId="{5C2674A2-D6C9-4C79-9650-1FE76B05B3FF}" type="presParOf" srcId="{6AE14254-2033-454C-867F-68540BD537AE}" destId="{A570FF56-66BF-4402-8073-EBCAA5B5A06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49E8C9-8146-4388-9C7C-4F7FA0906F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0433BD7C-EF69-445E-9D71-9E5626AC6EED}">
      <dgm:prSet/>
      <dgm:spPr>
        <a:solidFill>
          <a:schemeClr val="accent3">
            <a:lumMod val="20000"/>
            <a:lumOff val="80000"/>
          </a:schemeClr>
        </a:solidFill>
      </dgm:spPr>
      <dgm:t>
        <a:bodyPr/>
        <a:lstStyle/>
        <a:p>
          <a:r>
            <a:rPr lang="es-EC" b="1" i="0" dirty="0" smtClean="0">
              <a:solidFill>
                <a:schemeClr val="tx1"/>
              </a:solidFill>
            </a:rPr>
            <a:t>Exportación definitiva </a:t>
          </a:r>
          <a:endParaRPr lang="es-EC" b="1" i="0" dirty="0">
            <a:solidFill>
              <a:schemeClr val="tx1"/>
            </a:solidFill>
          </a:endParaRPr>
        </a:p>
      </dgm:t>
    </dgm:pt>
    <dgm:pt modelId="{63D9DA55-C91F-4FE7-AA76-0C4F912311E6}" type="sibTrans" cxnId="{56F179D0-1886-4266-8FA7-987AB5C8158A}">
      <dgm:prSet/>
      <dgm:spPr/>
      <dgm:t>
        <a:bodyPr/>
        <a:lstStyle/>
        <a:p>
          <a:endParaRPr lang="es-EC">
            <a:solidFill>
              <a:schemeClr val="tx1"/>
            </a:solidFill>
          </a:endParaRPr>
        </a:p>
      </dgm:t>
    </dgm:pt>
    <dgm:pt modelId="{ED1D0DBF-6BFF-4128-B1BF-5001421240B5}" type="parTrans" cxnId="{56F179D0-1886-4266-8FA7-987AB5C8158A}">
      <dgm:prSet/>
      <dgm:spPr/>
      <dgm:t>
        <a:bodyPr/>
        <a:lstStyle/>
        <a:p>
          <a:endParaRPr lang="es-EC">
            <a:solidFill>
              <a:schemeClr val="tx1"/>
            </a:solidFill>
          </a:endParaRPr>
        </a:p>
      </dgm:t>
    </dgm:pt>
    <dgm:pt modelId="{60942AE0-27F5-4847-A674-3DE26C11190F}">
      <dgm:prSet/>
      <dgm:spPr>
        <a:solidFill>
          <a:schemeClr val="accent3">
            <a:lumMod val="20000"/>
            <a:lumOff val="80000"/>
          </a:schemeClr>
        </a:solidFill>
      </dgm:spPr>
      <dgm:t>
        <a:bodyPr/>
        <a:lstStyle/>
        <a:p>
          <a:r>
            <a:rPr lang="es-EC" b="0" dirty="0" smtClean="0">
              <a:solidFill>
                <a:schemeClr val="tx1"/>
              </a:solidFill>
            </a:rPr>
            <a:t>Exportación temporal para reimportación en el mismo estado</a:t>
          </a:r>
          <a:endParaRPr lang="es-EC" b="0" dirty="0">
            <a:solidFill>
              <a:schemeClr val="tx1"/>
            </a:solidFill>
          </a:endParaRPr>
        </a:p>
      </dgm:t>
    </dgm:pt>
    <dgm:pt modelId="{C29577A3-FCF7-4400-A3D7-8D1C4A3A434A}" type="parTrans" cxnId="{A5F65E39-3C2B-414C-84D2-B86F13506C95}">
      <dgm:prSet/>
      <dgm:spPr/>
      <dgm:t>
        <a:bodyPr/>
        <a:lstStyle/>
        <a:p>
          <a:endParaRPr lang="es-EC">
            <a:solidFill>
              <a:schemeClr val="tx1"/>
            </a:solidFill>
          </a:endParaRPr>
        </a:p>
      </dgm:t>
    </dgm:pt>
    <dgm:pt modelId="{F84566CC-C2E5-4852-B52E-1C9842294537}" type="sibTrans" cxnId="{A5F65E39-3C2B-414C-84D2-B86F13506C95}">
      <dgm:prSet/>
      <dgm:spPr/>
      <dgm:t>
        <a:bodyPr/>
        <a:lstStyle/>
        <a:p>
          <a:endParaRPr lang="es-EC">
            <a:solidFill>
              <a:schemeClr val="tx1"/>
            </a:solidFill>
          </a:endParaRPr>
        </a:p>
      </dgm:t>
    </dgm:pt>
    <dgm:pt modelId="{7B126381-0036-4CBF-836B-F72BF1371FF5}">
      <dgm:prSet/>
      <dgm:spPr>
        <a:solidFill>
          <a:schemeClr val="accent3">
            <a:lumMod val="20000"/>
            <a:lumOff val="80000"/>
          </a:schemeClr>
        </a:solidFill>
      </dgm:spPr>
      <dgm:t>
        <a:bodyPr/>
        <a:lstStyle/>
        <a:p>
          <a:r>
            <a:rPr lang="es-EC" b="1" dirty="0" smtClean="0">
              <a:solidFill>
                <a:schemeClr val="tx1"/>
              </a:solidFill>
            </a:rPr>
            <a:t>Exportación para perfeccionamiento pasivo </a:t>
          </a:r>
          <a:endParaRPr lang="es-EC" b="1" dirty="0">
            <a:solidFill>
              <a:schemeClr val="tx1"/>
            </a:solidFill>
          </a:endParaRPr>
        </a:p>
      </dgm:t>
    </dgm:pt>
    <dgm:pt modelId="{ED099562-DB0E-4062-B7AE-A60DE084E205}" type="parTrans" cxnId="{6440F1CD-62A5-4B4B-B1F1-5CF6DFB75ACF}">
      <dgm:prSet/>
      <dgm:spPr/>
      <dgm:t>
        <a:bodyPr/>
        <a:lstStyle/>
        <a:p>
          <a:endParaRPr lang="es-EC">
            <a:solidFill>
              <a:schemeClr val="tx1"/>
            </a:solidFill>
          </a:endParaRPr>
        </a:p>
      </dgm:t>
    </dgm:pt>
    <dgm:pt modelId="{6FEA5229-4106-4380-9E4F-98F82E6C6FE3}" type="sibTrans" cxnId="{6440F1CD-62A5-4B4B-B1F1-5CF6DFB75ACF}">
      <dgm:prSet/>
      <dgm:spPr/>
      <dgm:t>
        <a:bodyPr/>
        <a:lstStyle/>
        <a:p>
          <a:endParaRPr lang="es-EC">
            <a:solidFill>
              <a:schemeClr val="tx1"/>
            </a:solidFill>
          </a:endParaRPr>
        </a:p>
      </dgm:t>
    </dgm:pt>
    <dgm:pt modelId="{498F90DE-3E8A-4FAF-A1D3-D24766834A6B}" type="pres">
      <dgm:prSet presAssocID="{C249E8C9-8146-4388-9C7C-4F7FA0906F61}" presName="Name0" presStyleCnt="0">
        <dgm:presLayoutVars>
          <dgm:dir/>
          <dgm:animLvl val="lvl"/>
          <dgm:resizeHandles val="exact"/>
        </dgm:presLayoutVars>
      </dgm:prSet>
      <dgm:spPr/>
      <dgm:t>
        <a:bodyPr/>
        <a:lstStyle/>
        <a:p>
          <a:endParaRPr lang="es-ES"/>
        </a:p>
      </dgm:t>
    </dgm:pt>
    <dgm:pt modelId="{E9405FB1-C681-43CB-B1E1-5D44161FFBB8}" type="pres">
      <dgm:prSet presAssocID="{0433BD7C-EF69-445E-9D71-9E5626AC6EED}" presName="linNode" presStyleCnt="0"/>
      <dgm:spPr/>
    </dgm:pt>
    <dgm:pt modelId="{3A12DE9B-55DD-47E1-8954-B3A6E8D1FA19}" type="pres">
      <dgm:prSet presAssocID="{0433BD7C-EF69-445E-9D71-9E5626AC6EED}" presName="parentText" presStyleLbl="node1" presStyleIdx="0" presStyleCnt="3" custScaleX="93897" custScaleY="15650" custLinFactNeighborY="-16569">
        <dgm:presLayoutVars>
          <dgm:chMax val="1"/>
          <dgm:bulletEnabled val="1"/>
        </dgm:presLayoutVars>
      </dgm:prSet>
      <dgm:spPr/>
      <dgm:t>
        <a:bodyPr/>
        <a:lstStyle/>
        <a:p>
          <a:endParaRPr lang="es-EC"/>
        </a:p>
      </dgm:t>
    </dgm:pt>
    <dgm:pt modelId="{EA1256BE-B478-47E2-966F-27F3774D3487}" type="pres">
      <dgm:prSet presAssocID="{63D9DA55-C91F-4FE7-AA76-0C4F912311E6}" presName="sp" presStyleCnt="0"/>
      <dgm:spPr/>
    </dgm:pt>
    <dgm:pt modelId="{374671AA-D8B3-4171-A32C-6B668F519B91}" type="pres">
      <dgm:prSet presAssocID="{60942AE0-27F5-4847-A674-3DE26C11190F}" presName="linNode" presStyleCnt="0"/>
      <dgm:spPr/>
    </dgm:pt>
    <dgm:pt modelId="{FB98BF7B-A933-45AA-88C1-2DDA4FADC340}" type="pres">
      <dgm:prSet presAssocID="{60942AE0-27F5-4847-A674-3DE26C11190F}" presName="parentText" presStyleLbl="node1" presStyleIdx="1" presStyleCnt="3" custScaleX="93897" custScaleY="15650" custLinFactNeighborY="-16569">
        <dgm:presLayoutVars>
          <dgm:chMax val="1"/>
          <dgm:bulletEnabled val="1"/>
        </dgm:presLayoutVars>
      </dgm:prSet>
      <dgm:spPr/>
      <dgm:t>
        <a:bodyPr/>
        <a:lstStyle/>
        <a:p>
          <a:endParaRPr lang="es-ES"/>
        </a:p>
      </dgm:t>
    </dgm:pt>
    <dgm:pt modelId="{C0A01DB4-0DC8-4CFB-80C3-FB7F2FA5E930}" type="pres">
      <dgm:prSet presAssocID="{F84566CC-C2E5-4852-B52E-1C9842294537}" presName="sp" presStyleCnt="0"/>
      <dgm:spPr/>
    </dgm:pt>
    <dgm:pt modelId="{127B0F27-2C46-42E1-865B-A4B413837C41}" type="pres">
      <dgm:prSet presAssocID="{7B126381-0036-4CBF-836B-F72BF1371FF5}" presName="linNode" presStyleCnt="0"/>
      <dgm:spPr/>
    </dgm:pt>
    <dgm:pt modelId="{8794905C-CC1D-4114-A684-E7E8E3C91AC5}" type="pres">
      <dgm:prSet presAssocID="{7B126381-0036-4CBF-836B-F72BF1371FF5}" presName="parentText" presStyleLbl="node1" presStyleIdx="2" presStyleCnt="3" custScaleX="93897" custScaleY="15650" custLinFactNeighborY="-16569">
        <dgm:presLayoutVars>
          <dgm:chMax val="1"/>
          <dgm:bulletEnabled val="1"/>
        </dgm:presLayoutVars>
      </dgm:prSet>
      <dgm:spPr/>
      <dgm:t>
        <a:bodyPr/>
        <a:lstStyle/>
        <a:p>
          <a:endParaRPr lang="es-ES"/>
        </a:p>
      </dgm:t>
    </dgm:pt>
  </dgm:ptLst>
  <dgm:cxnLst>
    <dgm:cxn modelId="{A5F65E39-3C2B-414C-84D2-B86F13506C95}" srcId="{C249E8C9-8146-4388-9C7C-4F7FA0906F61}" destId="{60942AE0-27F5-4847-A674-3DE26C11190F}" srcOrd="1" destOrd="0" parTransId="{C29577A3-FCF7-4400-A3D7-8D1C4A3A434A}" sibTransId="{F84566CC-C2E5-4852-B52E-1C9842294537}"/>
    <dgm:cxn modelId="{8782EAEE-CCAE-492A-B521-A167A5B4C83A}" type="presOf" srcId="{60942AE0-27F5-4847-A674-3DE26C11190F}" destId="{FB98BF7B-A933-45AA-88C1-2DDA4FADC340}" srcOrd="0" destOrd="0" presId="urn:microsoft.com/office/officeart/2005/8/layout/vList5"/>
    <dgm:cxn modelId="{A20CCCDD-3580-4553-BD6E-81097DDD44CE}" type="presOf" srcId="{C249E8C9-8146-4388-9C7C-4F7FA0906F61}" destId="{498F90DE-3E8A-4FAF-A1D3-D24766834A6B}" srcOrd="0" destOrd="0" presId="urn:microsoft.com/office/officeart/2005/8/layout/vList5"/>
    <dgm:cxn modelId="{56F179D0-1886-4266-8FA7-987AB5C8158A}" srcId="{C249E8C9-8146-4388-9C7C-4F7FA0906F61}" destId="{0433BD7C-EF69-445E-9D71-9E5626AC6EED}" srcOrd="0" destOrd="0" parTransId="{ED1D0DBF-6BFF-4128-B1BF-5001421240B5}" sibTransId="{63D9DA55-C91F-4FE7-AA76-0C4F912311E6}"/>
    <dgm:cxn modelId="{C451E030-D4F1-4C30-A46A-D7E87DDE49BF}" type="presOf" srcId="{7B126381-0036-4CBF-836B-F72BF1371FF5}" destId="{8794905C-CC1D-4114-A684-E7E8E3C91AC5}" srcOrd="0" destOrd="0" presId="urn:microsoft.com/office/officeart/2005/8/layout/vList5"/>
    <dgm:cxn modelId="{6440F1CD-62A5-4B4B-B1F1-5CF6DFB75ACF}" srcId="{C249E8C9-8146-4388-9C7C-4F7FA0906F61}" destId="{7B126381-0036-4CBF-836B-F72BF1371FF5}" srcOrd="2" destOrd="0" parTransId="{ED099562-DB0E-4062-B7AE-A60DE084E205}" sibTransId="{6FEA5229-4106-4380-9E4F-98F82E6C6FE3}"/>
    <dgm:cxn modelId="{607DE376-0A5A-461B-BA2F-0CB4F58685CF}" type="presOf" srcId="{0433BD7C-EF69-445E-9D71-9E5626AC6EED}" destId="{3A12DE9B-55DD-47E1-8954-B3A6E8D1FA19}" srcOrd="0" destOrd="0" presId="urn:microsoft.com/office/officeart/2005/8/layout/vList5"/>
    <dgm:cxn modelId="{7B1FDA07-E558-4F47-A03F-6845BD564E56}" type="presParOf" srcId="{498F90DE-3E8A-4FAF-A1D3-D24766834A6B}" destId="{E9405FB1-C681-43CB-B1E1-5D44161FFBB8}" srcOrd="0" destOrd="0" presId="urn:microsoft.com/office/officeart/2005/8/layout/vList5"/>
    <dgm:cxn modelId="{70412972-503C-4735-A8CA-047E2D7DF9B0}" type="presParOf" srcId="{E9405FB1-C681-43CB-B1E1-5D44161FFBB8}" destId="{3A12DE9B-55DD-47E1-8954-B3A6E8D1FA19}" srcOrd="0" destOrd="0" presId="urn:microsoft.com/office/officeart/2005/8/layout/vList5"/>
    <dgm:cxn modelId="{8440FCF5-3262-4ABC-933C-C58F363A2B2B}" type="presParOf" srcId="{498F90DE-3E8A-4FAF-A1D3-D24766834A6B}" destId="{EA1256BE-B478-47E2-966F-27F3774D3487}" srcOrd="1" destOrd="0" presId="urn:microsoft.com/office/officeart/2005/8/layout/vList5"/>
    <dgm:cxn modelId="{FBE3FC00-A829-49EE-9B49-D1E3066B8BCC}" type="presParOf" srcId="{498F90DE-3E8A-4FAF-A1D3-D24766834A6B}" destId="{374671AA-D8B3-4171-A32C-6B668F519B91}" srcOrd="2" destOrd="0" presId="urn:microsoft.com/office/officeart/2005/8/layout/vList5"/>
    <dgm:cxn modelId="{2FBD5CF5-1D37-4F87-801A-ABE2D473C703}" type="presParOf" srcId="{374671AA-D8B3-4171-A32C-6B668F519B91}" destId="{FB98BF7B-A933-45AA-88C1-2DDA4FADC340}" srcOrd="0" destOrd="0" presId="urn:microsoft.com/office/officeart/2005/8/layout/vList5"/>
    <dgm:cxn modelId="{3F56A7CA-0E85-470B-B519-B32935F5DA31}" type="presParOf" srcId="{498F90DE-3E8A-4FAF-A1D3-D24766834A6B}" destId="{C0A01DB4-0DC8-4CFB-80C3-FB7F2FA5E930}" srcOrd="3" destOrd="0" presId="urn:microsoft.com/office/officeart/2005/8/layout/vList5"/>
    <dgm:cxn modelId="{7F959957-8C79-41E4-AD14-B1449BEFC14B}" type="presParOf" srcId="{498F90DE-3E8A-4FAF-A1D3-D24766834A6B}" destId="{127B0F27-2C46-42E1-865B-A4B413837C41}" srcOrd="4" destOrd="0" presId="urn:microsoft.com/office/officeart/2005/8/layout/vList5"/>
    <dgm:cxn modelId="{9999B931-E93F-4833-A16C-E210807966A8}" type="presParOf" srcId="{127B0F27-2C46-42E1-865B-A4B413837C41}" destId="{8794905C-CC1D-4114-A684-E7E8E3C91AC5}"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49E8C9-8146-4388-9C7C-4F7FA0906F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E04D7766-C9FE-4D92-BD09-7B27CAFC42AA}">
      <dgm:prSet custT="1"/>
      <dgm:spPr>
        <a:solidFill>
          <a:schemeClr val="accent5">
            <a:lumMod val="20000"/>
            <a:lumOff val="80000"/>
          </a:schemeClr>
        </a:solidFill>
      </dgm:spPr>
      <dgm:t>
        <a:bodyPr/>
        <a:lstStyle/>
        <a:p>
          <a:r>
            <a:rPr lang="es-EC" sz="1200" b="0" dirty="0" smtClean="0">
              <a:solidFill>
                <a:schemeClr val="tx1"/>
              </a:solidFill>
            </a:rPr>
            <a:t>Devolución condicionada </a:t>
          </a:r>
          <a:endParaRPr lang="es-EC" sz="1200" b="0" dirty="0">
            <a:solidFill>
              <a:schemeClr val="tx1"/>
            </a:solidFill>
          </a:endParaRPr>
        </a:p>
      </dgm:t>
    </dgm:pt>
    <dgm:pt modelId="{C5D177A4-754F-4CCA-A819-86DDEB1EB39F}" type="parTrans" cxnId="{53EF37AF-8259-49EC-8F8C-E17A7A2F7028}">
      <dgm:prSet/>
      <dgm:spPr/>
      <dgm:t>
        <a:bodyPr/>
        <a:lstStyle/>
        <a:p>
          <a:endParaRPr lang="es-EC" sz="1600" b="0">
            <a:solidFill>
              <a:schemeClr val="tx1"/>
            </a:solidFill>
          </a:endParaRPr>
        </a:p>
      </dgm:t>
    </dgm:pt>
    <dgm:pt modelId="{C05A167C-DF59-4CAB-A4ED-AD1A80D3A101}" type="sibTrans" cxnId="{53EF37AF-8259-49EC-8F8C-E17A7A2F7028}">
      <dgm:prSet/>
      <dgm:spPr/>
      <dgm:t>
        <a:bodyPr/>
        <a:lstStyle/>
        <a:p>
          <a:endParaRPr lang="es-EC" sz="1600" b="0">
            <a:solidFill>
              <a:schemeClr val="tx1"/>
            </a:solidFill>
          </a:endParaRPr>
        </a:p>
      </dgm:t>
    </dgm:pt>
    <dgm:pt modelId="{3A0B1965-00A6-4058-878E-E4D4F669E4A4}">
      <dgm:prSet custT="1"/>
      <dgm:spPr>
        <a:solidFill>
          <a:schemeClr val="accent5">
            <a:lumMod val="20000"/>
            <a:lumOff val="80000"/>
          </a:schemeClr>
        </a:solidFill>
      </dgm:spPr>
      <dgm:t>
        <a:bodyPr/>
        <a:lstStyle/>
        <a:p>
          <a:r>
            <a:rPr lang="es-EC" sz="1200" b="0" smtClean="0">
              <a:solidFill>
                <a:schemeClr val="tx1"/>
              </a:solidFill>
            </a:rPr>
            <a:t>Almacén libre</a:t>
          </a:r>
          <a:endParaRPr lang="es-EC" sz="1200" b="0">
            <a:solidFill>
              <a:schemeClr val="tx1"/>
            </a:solidFill>
          </a:endParaRPr>
        </a:p>
      </dgm:t>
    </dgm:pt>
    <dgm:pt modelId="{C4DEF4A1-5733-4345-84DC-1C2A9F604000}" type="parTrans" cxnId="{ED45093A-CB4E-4146-868E-80035675F9DD}">
      <dgm:prSet/>
      <dgm:spPr/>
      <dgm:t>
        <a:bodyPr/>
        <a:lstStyle/>
        <a:p>
          <a:endParaRPr lang="es-EC" sz="1600" b="0">
            <a:solidFill>
              <a:schemeClr val="tx1"/>
            </a:solidFill>
          </a:endParaRPr>
        </a:p>
      </dgm:t>
    </dgm:pt>
    <dgm:pt modelId="{D5B0A418-357C-47EA-89CA-0BA35681967B}" type="sibTrans" cxnId="{ED45093A-CB4E-4146-868E-80035675F9DD}">
      <dgm:prSet/>
      <dgm:spPr/>
      <dgm:t>
        <a:bodyPr/>
        <a:lstStyle/>
        <a:p>
          <a:endParaRPr lang="es-EC" sz="1600" b="0">
            <a:solidFill>
              <a:schemeClr val="tx1"/>
            </a:solidFill>
          </a:endParaRPr>
        </a:p>
      </dgm:t>
    </dgm:pt>
    <dgm:pt modelId="{0E649CB6-5967-4CDE-87ED-FA65BA6014B1}">
      <dgm:prSet custT="1"/>
      <dgm:spPr>
        <a:solidFill>
          <a:schemeClr val="accent5">
            <a:lumMod val="20000"/>
            <a:lumOff val="80000"/>
          </a:schemeClr>
        </a:solidFill>
      </dgm:spPr>
      <dgm:t>
        <a:bodyPr/>
        <a:lstStyle/>
        <a:p>
          <a:r>
            <a:rPr lang="es-EC" sz="1200" b="0" smtClean="0">
              <a:solidFill>
                <a:schemeClr val="tx1"/>
              </a:solidFill>
            </a:rPr>
            <a:t>Almacén especial </a:t>
          </a:r>
          <a:endParaRPr lang="es-EC" sz="1200" b="0">
            <a:solidFill>
              <a:schemeClr val="tx1"/>
            </a:solidFill>
          </a:endParaRPr>
        </a:p>
      </dgm:t>
    </dgm:pt>
    <dgm:pt modelId="{05B30E0D-24A9-4D7B-8FEE-5C95A6103113}" type="parTrans" cxnId="{5EEB6D8E-5D1E-4A50-8117-793FF92133D1}">
      <dgm:prSet/>
      <dgm:spPr/>
      <dgm:t>
        <a:bodyPr/>
        <a:lstStyle/>
        <a:p>
          <a:endParaRPr lang="es-EC" sz="1600" b="0">
            <a:solidFill>
              <a:schemeClr val="tx1"/>
            </a:solidFill>
          </a:endParaRPr>
        </a:p>
      </dgm:t>
    </dgm:pt>
    <dgm:pt modelId="{2888BFDA-72E6-4980-9371-02BF289E000D}" type="sibTrans" cxnId="{5EEB6D8E-5D1E-4A50-8117-793FF92133D1}">
      <dgm:prSet/>
      <dgm:spPr/>
      <dgm:t>
        <a:bodyPr/>
        <a:lstStyle/>
        <a:p>
          <a:endParaRPr lang="es-EC" sz="1600" b="0">
            <a:solidFill>
              <a:schemeClr val="tx1"/>
            </a:solidFill>
          </a:endParaRPr>
        </a:p>
      </dgm:t>
    </dgm:pt>
    <dgm:pt modelId="{A1A6C72F-674C-4E81-B596-748E0C1D199A}">
      <dgm:prSet custT="1"/>
      <dgm:spPr>
        <a:solidFill>
          <a:schemeClr val="accent5">
            <a:lumMod val="20000"/>
            <a:lumOff val="80000"/>
          </a:schemeClr>
        </a:solidFill>
      </dgm:spPr>
      <dgm:t>
        <a:bodyPr/>
        <a:lstStyle/>
        <a:p>
          <a:r>
            <a:rPr lang="es-EC" sz="1200" b="0" smtClean="0">
              <a:solidFill>
                <a:schemeClr val="tx1"/>
              </a:solidFill>
            </a:rPr>
            <a:t>Ferias internacionales </a:t>
          </a:r>
          <a:endParaRPr lang="es-EC" sz="1200" b="0">
            <a:solidFill>
              <a:schemeClr val="tx1"/>
            </a:solidFill>
          </a:endParaRPr>
        </a:p>
      </dgm:t>
    </dgm:pt>
    <dgm:pt modelId="{E574B428-90D3-4DEE-9656-D1D0A31BA46E}" type="parTrans" cxnId="{4621336F-77AF-44A4-9418-3EE4B0A35BD1}">
      <dgm:prSet/>
      <dgm:spPr/>
      <dgm:t>
        <a:bodyPr/>
        <a:lstStyle/>
        <a:p>
          <a:endParaRPr lang="es-EC" sz="1600" b="0">
            <a:solidFill>
              <a:schemeClr val="tx1"/>
            </a:solidFill>
          </a:endParaRPr>
        </a:p>
      </dgm:t>
    </dgm:pt>
    <dgm:pt modelId="{5779D019-FA02-4598-B5EE-A46981324AE6}" type="sibTrans" cxnId="{4621336F-77AF-44A4-9418-3EE4B0A35BD1}">
      <dgm:prSet/>
      <dgm:spPr/>
      <dgm:t>
        <a:bodyPr/>
        <a:lstStyle/>
        <a:p>
          <a:endParaRPr lang="es-EC" sz="1600" b="0">
            <a:solidFill>
              <a:schemeClr val="tx1"/>
            </a:solidFill>
          </a:endParaRPr>
        </a:p>
      </dgm:t>
    </dgm:pt>
    <dgm:pt modelId="{A7E030ED-A963-4DD8-B3B3-A968628CEBFC}">
      <dgm:prSet custT="1"/>
      <dgm:spPr>
        <a:solidFill>
          <a:schemeClr val="accent5">
            <a:lumMod val="20000"/>
            <a:lumOff val="80000"/>
          </a:schemeClr>
        </a:solidFill>
      </dgm:spPr>
      <dgm:t>
        <a:bodyPr/>
        <a:lstStyle/>
        <a:p>
          <a:r>
            <a:rPr lang="es-EC" sz="1200" b="1" dirty="0" smtClean="0">
              <a:solidFill>
                <a:schemeClr val="tx1"/>
              </a:solidFill>
            </a:rPr>
            <a:t>Transito aduanero</a:t>
          </a:r>
          <a:endParaRPr lang="es-EC" sz="1200" b="1" dirty="0">
            <a:solidFill>
              <a:schemeClr val="tx1"/>
            </a:solidFill>
          </a:endParaRPr>
        </a:p>
      </dgm:t>
    </dgm:pt>
    <dgm:pt modelId="{309D7872-3712-465D-AED5-14F0FAD29C63}" type="parTrans" cxnId="{B5D6594D-0A48-4521-89DB-BE6247101D3F}">
      <dgm:prSet/>
      <dgm:spPr/>
      <dgm:t>
        <a:bodyPr/>
        <a:lstStyle/>
        <a:p>
          <a:endParaRPr lang="es-EC" sz="1600" b="0">
            <a:solidFill>
              <a:schemeClr val="tx1"/>
            </a:solidFill>
          </a:endParaRPr>
        </a:p>
      </dgm:t>
    </dgm:pt>
    <dgm:pt modelId="{3E0E1A18-69EB-4488-BF96-6F3E28A68313}" type="sibTrans" cxnId="{B5D6594D-0A48-4521-89DB-BE6247101D3F}">
      <dgm:prSet/>
      <dgm:spPr/>
      <dgm:t>
        <a:bodyPr/>
        <a:lstStyle/>
        <a:p>
          <a:endParaRPr lang="es-EC" sz="1600" b="0">
            <a:solidFill>
              <a:schemeClr val="tx1"/>
            </a:solidFill>
          </a:endParaRPr>
        </a:p>
      </dgm:t>
    </dgm:pt>
    <dgm:pt modelId="{3F716F26-CD34-4DB0-8DD2-1A7667976A3D}">
      <dgm:prSet custT="1"/>
      <dgm:spPr>
        <a:solidFill>
          <a:schemeClr val="accent5">
            <a:lumMod val="20000"/>
            <a:lumOff val="80000"/>
          </a:schemeClr>
        </a:solidFill>
      </dgm:spPr>
      <dgm:t>
        <a:bodyPr/>
        <a:lstStyle/>
        <a:p>
          <a:r>
            <a:rPr lang="es-EC" sz="1200" b="0" smtClean="0">
              <a:solidFill>
                <a:schemeClr val="tx1"/>
              </a:solidFill>
            </a:rPr>
            <a:t>Reembarque </a:t>
          </a:r>
          <a:endParaRPr lang="es-EC" sz="1200" b="0">
            <a:solidFill>
              <a:schemeClr val="tx1"/>
            </a:solidFill>
          </a:endParaRPr>
        </a:p>
      </dgm:t>
    </dgm:pt>
    <dgm:pt modelId="{57C05E3A-CF98-4350-A01F-F5721DDEE10B}" type="parTrans" cxnId="{3EF4D8EF-0DAD-4FEB-99C9-2105C8013F6F}">
      <dgm:prSet/>
      <dgm:spPr/>
      <dgm:t>
        <a:bodyPr/>
        <a:lstStyle/>
        <a:p>
          <a:endParaRPr lang="es-EC" sz="1600" b="0">
            <a:solidFill>
              <a:schemeClr val="tx1"/>
            </a:solidFill>
          </a:endParaRPr>
        </a:p>
      </dgm:t>
    </dgm:pt>
    <dgm:pt modelId="{ED594DE0-82D0-4DB1-B688-A605FCAC9162}" type="sibTrans" cxnId="{3EF4D8EF-0DAD-4FEB-99C9-2105C8013F6F}">
      <dgm:prSet/>
      <dgm:spPr/>
      <dgm:t>
        <a:bodyPr/>
        <a:lstStyle/>
        <a:p>
          <a:endParaRPr lang="es-EC" sz="1600" b="0">
            <a:solidFill>
              <a:schemeClr val="tx1"/>
            </a:solidFill>
          </a:endParaRPr>
        </a:p>
      </dgm:t>
    </dgm:pt>
    <dgm:pt modelId="{74D8C6B3-D19C-48D9-9273-7F06A6ED0069}">
      <dgm:prSet custT="1"/>
      <dgm:spPr>
        <a:solidFill>
          <a:schemeClr val="accent5">
            <a:lumMod val="20000"/>
            <a:lumOff val="80000"/>
          </a:schemeClr>
        </a:solidFill>
      </dgm:spPr>
      <dgm:t>
        <a:bodyPr/>
        <a:lstStyle/>
        <a:p>
          <a:r>
            <a:rPr lang="es-EC" sz="1200" b="0" dirty="0" smtClean="0">
              <a:solidFill>
                <a:schemeClr val="tx1"/>
              </a:solidFill>
            </a:rPr>
            <a:t>Transbordo </a:t>
          </a:r>
          <a:endParaRPr lang="es-EC" sz="1200" b="0" dirty="0">
            <a:solidFill>
              <a:schemeClr val="tx1"/>
            </a:solidFill>
          </a:endParaRPr>
        </a:p>
      </dgm:t>
    </dgm:pt>
    <dgm:pt modelId="{A69B9A7B-2CE2-4E30-91FD-DB541ACD360C}" type="parTrans" cxnId="{A3EB04D4-28EA-4636-BD57-982D4A34B5E0}">
      <dgm:prSet/>
      <dgm:spPr/>
      <dgm:t>
        <a:bodyPr/>
        <a:lstStyle/>
        <a:p>
          <a:endParaRPr lang="es-EC" sz="1600" b="0">
            <a:solidFill>
              <a:schemeClr val="tx1"/>
            </a:solidFill>
          </a:endParaRPr>
        </a:p>
      </dgm:t>
    </dgm:pt>
    <dgm:pt modelId="{17207B87-BAFD-4901-BD49-51D2E77B6392}" type="sibTrans" cxnId="{A3EB04D4-28EA-4636-BD57-982D4A34B5E0}">
      <dgm:prSet/>
      <dgm:spPr/>
      <dgm:t>
        <a:bodyPr/>
        <a:lstStyle/>
        <a:p>
          <a:endParaRPr lang="es-EC" sz="1600" b="0">
            <a:solidFill>
              <a:schemeClr val="tx1"/>
            </a:solidFill>
          </a:endParaRPr>
        </a:p>
      </dgm:t>
    </dgm:pt>
    <dgm:pt modelId="{498F90DE-3E8A-4FAF-A1D3-D24766834A6B}" type="pres">
      <dgm:prSet presAssocID="{C249E8C9-8146-4388-9C7C-4F7FA0906F61}" presName="Name0" presStyleCnt="0">
        <dgm:presLayoutVars>
          <dgm:dir/>
          <dgm:animLvl val="lvl"/>
          <dgm:resizeHandles val="exact"/>
        </dgm:presLayoutVars>
      </dgm:prSet>
      <dgm:spPr/>
      <dgm:t>
        <a:bodyPr/>
        <a:lstStyle/>
        <a:p>
          <a:endParaRPr lang="es-ES"/>
        </a:p>
      </dgm:t>
    </dgm:pt>
    <dgm:pt modelId="{FC82A4CF-2B5C-432C-9511-01FA7959DF8B}" type="pres">
      <dgm:prSet presAssocID="{E04D7766-C9FE-4D92-BD09-7B27CAFC42AA}" presName="linNode" presStyleCnt="0"/>
      <dgm:spPr/>
    </dgm:pt>
    <dgm:pt modelId="{4579598F-33E4-46BC-83CC-F80E104D51FD}" type="pres">
      <dgm:prSet presAssocID="{E04D7766-C9FE-4D92-BD09-7B27CAFC42AA}" presName="parentText" presStyleLbl="node1" presStyleIdx="0" presStyleCnt="7" custScaleY="8904" custLinFactNeighborX="-9300" custLinFactNeighborY="-506">
        <dgm:presLayoutVars>
          <dgm:chMax val="1"/>
          <dgm:bulletEnabled val="1"/>
        </dgm:presLayoutVars>
      </dgm:prSet>
      <dgm:spPr/>
      <dgm:t>
        <a:bodyPr/>
        <a:lstStyle/>
        <a:p>
          <a:endParaRPr lang="es-ES"/>
        </a:p>
      </dgm:t>
    </dgm:pt>
    <dgm:pt modelId="{B8A02C77-C379-4C6E-AD21-FB1C0FCF4F14}" type="pres">
      <dgm:prSet presAssocID="{C05A167C-DF59-4CAB-A4ED-AD1A80D3A101}" presName="sp" presStyleCnt="0"/>
      <dgm:spPr/>
    </dgm:pt>
    <dgm:pt modelId="{4817B31C-7A7A-45F6-9FBE-788628693305}" type="pres">
      <dgm:prSet presAssocID="{3A0B1965-00A6-4058-878E-E4D4F669E4A4}" presName="linNode" presStyleCnt="0"/>
      <dgm:spPr/>
    </dgm:pt>
    <dgm:pt modelId="{26BBC1A6-9CBF-4075-B81C-D0F738A38D8F}" type="pres">
      <dgm:prSet presAssocID="{3A0B1965-00A6-4058-878E-E4D4F669E4A4}" presName="parentText" presStyleLbl="node1" presStyleIdx="1" presStyleCnt="7" custScaleY="8904" custLinFactNeighborX="-9300" custLinFactNeighborY="-506">
        <dgm:presLayoutVars>
          <dgm:chMax val="1"/>
          <dgm:bulletEnabled val="1"/>
        </dgm:presLayoutVars>
      </dgm:prSet>
      <dgm:spPr/>
      <dgm:t>
        <a:bodyPr/>
        <a:lstStyle/>
        <a:p>
          <a:endParaRPr lang="es-ES"/>
        </a:p>
      </dgm:t>
    </dgm:pt>
    <dgm:pt modelId="{EEBB770E-0E74-4C63-B2EE-E54BF4A08BF6}" type="pres">
      <dgm:prSet presAssocID="{D5B0A418-357C-47EA-89CA-0BA35681967B}" presName="sp" presStyleCnt="0"/>
      <dgm:spPr/>
    </dgm:pt>
    <dgm:pt modelId="{2D1D3A06-1A7C-4719-932B-ED10FDD2A790}" type="pres">
      <dgm:prSet presAssocID="{0E649CB6-5967-4CDE-87ED-FA65BA6014B1}" presName="linNode" presStyleCnt="0"/>
      <dgm:spPr/>
    </dgm:pt>
    <dgm:pt modelId="{88BF5487-36E9-4689-AA2D-78019A0BC5FC}" type="pres">
      <dgm:prSet presAssocID="{0E649CB6-5967-4CDE-87ED-FA65BA6014B1}" presName="parentText" presStyleLbl="node1" presStyleIdx="2" presStyleCnt="7" custScaleY="8904" custLinFactNeighborX="-9300" custLinFactNeighborY="-506">
        <dgm:presLayoutVars>
          <dgm:chMax val="1"/>
          <dgm:bulletEnabled val="1"/>
        </dgm:presLayoutVars>
      </dgm:prSet>
      <dgm:spPr/>
      <dgm:t>
        <a:bodyPr/>
        <a:lstStyle/>
        <a:p>
          <a:endParaRPr lang="es-ES"/>
        </a:p>
      </dgm:t>
    </dgm:pt>
    <dgm:pt modelId="{3E85847B-C7EB-429F-AB65-2D4EADD85A02}" type="pres">
      <dgm:prSet presAssocID="{2888BFDA-72E6-4980-9371-02BF289E000D}" presName="sp" presStyleCnt="0"/>
      <dgm:spPr/>
    </dgm:pt>
    <dgm:pt modelId="{ED5792C4-C9C3-4B22-840C-D7921E4CCA01}" type="pres">
      <dgm:prSet presAssocID="{A1A6C72F-674C-4E81-B596-748E0C1D199A}" presName="linNode" presStyleCnt="0"/>
      <dgm:spPr/>
    </dgm:pt>
    <dgm:pt modelId="{6A941C6A-618F-43B0-B8D9-686C6A2BB8CD}" type="pres">
      <dgm:prSet presAssocID="{A1A6C72F-674C-4E81-B596-748E0C1D199A}" presName="parentText" presStyleLbl="node1" presStyleIdx="3" presStyleCnt="7" custScaleY="8904" custLinFactNeighborX="-9300" custLinFactNeighborY="-506">
        <dgm:presLayoutVars>
          <dgm:chMax val="1"/>
          <dgm:bulletEnabled val="1"/>
        </dgm:presLayoutVars>
      </dgm:prSet>
      <dgm:spPr/>
      <dgm:t>
        <a:bodyPr/>
        <a:lstStyle/>
        <a:p>
          <a:endParaRPr lang="es-ES"/>
        </a:p>
      </dgm:t>
    </dgm:pt>
    <dgm:pt modelId="{179B5CCD-6E63-47C1-A334-52323D70E1E0}" type="pres">
      <dgm:prSet presAssocID="{5779D019-FA02-4598-B5EE-A46981324AE6}" presName="sp" presStyleCnt="0"/>
      <dgm:spPr/>
    </dgm:pt>
    <dgm:pt modelId="{C593C827-B947-4AF9-B997-D028CC8EBAA3}" type="pres">
      <dgm:prSet presAssocID="{A7E030ED-A963-4DD8-B3B3-A968628CEBFC}" presName="linNode" presStyleCnt="0"/>
      <dgm:spPr/>
    </dgm:pt>
    <dgm:pt modelId="{DE161F85-358F-4A69-8310-7EEACF0117B4}" type="pres">
      <dgm:prSet presAssocID="{A7E030ED-A963-4DD8-B3B3-A968628CEBFC}" presName="parentText" presStyleLbl="node1" presStyleIdx="4" presStyleCnt="7" custScaleY="8904" custLinFactNeighborX="-9300" custLinFactNeighborY="-506">
        <dgm:presLayoutVars>
          <dgm:chMax val="1"/>
          <dgm:bulletEnabled val="1"/>
        </dgm:presLayoutVars>
      </dgm:prSet>
      <dgm:spPr/>
      <dgm:t>
        <a:bodyPr/>
        <a:lstStyle/>
        <a:p>
          <a:endParaRPr lang="es-ES"/>
        </a:p>
      </dgm:t>
    </dgm:pt>
    <dgm:pt modelId="{839056C7-143F-430C-8FEE-91037DFA07D5}" type="pres">
      <dgm:prSet presAssocID="{3E0E1A18-69EB-4488-BF96-6F3E28A68313}" presName="sp" presStyleCnt="0"/>
      <dgm:spPr/>
    </dgm:pt>
    <dgm:pt modelId="{498C689C-501B-4AB1-B466-99E064135469}" type="pres">
      <dgm:prSet presAssocID="{3F716F26-CD34-4DB0-8DD2-1A7667976A3D}" presName="linNode" presStyleCnt="0"/>
      <dgm:spPr/>
    </dgm:pt>
    <dgm:pt modelId="{AED57FE4-580E-481B-B852-9B18F208CF59}" type="pres">
      <dgm:prSet presAssocID="{3F716F26-CD34-4DB0-8DD2-1A7667976A3D}" presName="parentText" presStyleLbl="node1" presStyleIdx="5" presStyleCnt="7" custScaleY="8904" custLinFactNeighborX="-9300" custLinFactNeighborY="-506">
        <dgm:presLayoutVars>
          <dgm:chMax val="1"/>
          <dgm:bulletEnabled val="1"/>
        </dgm:presLayoutVars>
      </dgm:prSet>
      <dgm:spPr/>
      <dgm:t>
        <a:bodyPr/>
        <a:lstStyle/>
        <a:p>
          <a:endParaRPr lang="es-ES"/>
        </a:p>
      </dgm:t>
    </dgm:pt>
    <dgm:pt modelId="{2CB76ECE-A370-4834-AB71-42422086EA9F}" type="pres">
      <dgm:prSet presAssocID="{ED594DE0-82D0-4DB1-B688-A605FCAC9162}" presName="sp" presStyleCnt="0"/>
      <dgm:spPr/>
    </dgm:pt>
    <dgm:pt modelId="{C9B8228B-8184-46CE-8277-ACB89A980E70}" type="pres">
      <dgm:prSet presAssocID="{74D8C6B3-D19C-48D9-9273-7F06A6ED0069}" presName="linNode" presStyleCnt="0"/>
      <dgm:spPr/>
    </dgm:pt>
    <dgm:pt modelId="{62631CA7-9C41-4EA1-A960-304494D14A89}" type="pres">
      <dgm:prSet presAssocID="{74D8C6B3-D19C-48D9-9273-7F06A6ED0069}" presName="parentText" presStyleLbl="node1" presStyleIdx="6" presStyleCnt="7" custScaleY="8904" custLinFactNeighborX="-9300" custLinFactNeighborY="-506">
        <dgm:presLayoutVars>
          <dgm:chMax val="1"/>
          <dgm:bulletEnabled val="1"/>
        </dgm:presLayoutVars>
      </dgm:prSet>
      <dgm:spPr/>
      <dgm:t>
        <a:bodyPr/>
        <a:lstStyle/>
        <a:p>
          <a:endParaRPr lang="es-ES"/>
        </a:p>
      </dgm:t>
    </dgm:pt>
  </dgm:ptLst>
  <dgm:cxnLst>
    <dgm:cxn modelId="{4CCAC23B-D334-4F3C-A96A-51F12B5B787D}" type="presOf" srcId="{A1A6C72F-674C-4E81-B596-748E0C1D199A}" destId="{6A941C6A-618F-43B0-B8D9-686C6A2BB8CD}" srcOrd="0" destOrd="0" presId="urn:microsoft.com/office/officeart/2005/8/layout/vList5"/>
    <dgm:cxn modelId="{7A2D2D71-483D-4147-9F54-305543C40A1A}" type="presOf" srcId="{0E649CB6-5967-4CDE-87ED-FA65BA6014B1}" destId="{88BF5487-36E9-4689-AA2D-78019A0BC5FC}" srcOrd="0" destOrd="0" presId="urn:microsoft.com/office/officeart/2005/8/layout/vList5"/>
    <dgm:cxn modelId="{8F1505FE-2522-4A3C-B803-58A4AB772305}" type="presOf" srcId="{A7E030ED-A963-4DD8-B3B3-A968628CEBFC}" destId="{DE161F85-358F-4A69-8310-7EEACF0117B4}" srcOrd="0" destOrd="0" presId="urn:microsoft.com/office/officeart/2005/8/layout/vList5"/>
    <dgm:cxn modelId="{E8725D00-9476-47C9-B030-701DEA5E83F2}" type="presOf" srcId="{3F716F26-CD34-4DB0-8DD2-1A7667976A3D}" destId="{AED57FE4-580E-481B-B852-9B18F208CF59}" srcOrd="0" destOrd="0" presId="urn:microsoft.com/office/officeart/2005/8/layout/vList5"/>
    <dgm:cxn modelId="{ED45093A-CB4E-4146-868E-80035675F9DD}" srcId="{C249E8C9-8146-4388-9C7C-4F7FA0906F61}" destId="{3A0B1965-00A6-4058-878E-E4D4F669E4A4}" srcOrd="1" destOrd="0" parTransId="{C4DEF4A1-5733-4345-84DC-1C2A9F604000}" sibTransId="{D5B0A418-357C-47EA-89CA-0BA35681967B}"/>
    <dgm:cxn modelId="{4621336F-77AF-44A4-9418-3EE4B0A35BD1}" srcId="{C249E8C9-8146-4388-9C7C-4F7FA0906F61}" destId="{A1A6C72F-674C-4E81-B596-748E0C1D199A}" srcOrd="3" destOrd="0" parTransId="{E574B428-90D3-4DEE-9656-D1D0A31BA46E}" sibTransId="{5779D019-FA02-4598-B5EE-A46981324AE6}"/>
    <dgm:cxn modelId="{A3EB04D4-28EA-4636-BD57-982D4A34B5E0}" srcId="{C249E8C9-8146-4388-9C7C-4F7FA0906F61}" destId="{74D8C6B3-D19C-48D9-9273-7F06A6ED0069}" srcOrd="6" destOrd="0" parTransId="{A69B9A7B-2CE2-4E30-91FD-DB541ACD360C}" sibTransId="{17207B87-BAFD-4901-BD49-51D2E77B6392}"/>
    <dgm:cxn modelId="{53EF37AF-8259-49EC-8F8C-E17A7A2F7028}" srcId="{C249E8C9-8146-4388-9C7C-4F7FA0906F61}" destId="{E04D7766-C9FE-4D92-BD09-7B27CAFC42AA}" srcOrd="0" destOrd="0" parTransId="{C5D177A4-754F-4CCA-A819-86DDEB1EB39F}" sibTransId="{C05A167C-DF59-4CAB-A4ED-AD1A80D3A101}"/>
    <dgm:cxn modelId="{AF6C0B6A-857B-485F-968C-154B81C4DCC1}" type="presOf" srcId="{3A0B1965-00A6-4058-878E-E4D4F669E4A4}" destId="{26BBC1A6-9CBF-4075-B81C-D0F738A38D8F}" srcOrd="0" destOrd="0" presId="urn:microsoft.com/office/officeart/2005/8/layout/vList5"/>
    <dgm:cxn modelId="{4C2A503D-45FB-48B9-A3CA-6C5579E8DA0B}" type="presOf" srcId="{C249E8C9-8146-4388-9C7C-4F7FA0906F61}" destId="{498F90DE-3E8A-4FAF-A1D3-D24766834A6B}" srcOrd="0" destOrd="0" presId="urn:microsoft.com/office/officeart/2005/8/layout/vList5"/>
    <dgm:cxn modelId="{5EEB6D8E-5D1E-4A50-8117-793FF92133D1}" srcId="{C249E8C9-8146-4388-9C7C-4F7FA0906F61}" destId="{0E649CB6-5967-4CDE-87ED-FA65BA6014B1}" srcOrd="2" destOrd="0" parTransId="{05B30E0D-24A9-4D7B-8FEE-5C95A6103113}" sibTransId="{2888BFDA-72E6-4980-9371-02BF289E000D}"/>
    <dgm:cxn modelId="{DC2507BE-180E-4C2C-A4B0-3B7C5699B1B0}" type="presOf" srcId="{E04D7766-C9FE-4D92-BD09-7B27CAFC42AA}" destId="{4579598F-33E4-46BC-83CC-F80E104D51FD}" srcOrd="0" destOrd="0" presId="urn:microsoft.com/office/officeart/2005/8/layout/vList5"/>
    <dgm:cxn modelId="{3EF4D8EF-0DAD-4FEB-99C9-2105C8013F6F}" srcId="{C249E8C9-8146-4388-9C7C-4F7FA0906F61}" destId="{3F716F26-CD34-4DB0-8DD2-1A7667976A3D}" srcOrd="5" destOrd="0" parTransId="{57C05E3A-CF98-4350-A01F-F5721DDEE10B}" sibTransId="{ED594DE0-82D0-4DB1-B688-A605FCAC9162}"/>
    <dgm:cxn modelId="{735C4171-9A5E-4733-A44A-9B6C8656145E}" type="presOf" srcId="{74D8C6B3-D19C-48D9-9273-7F06A6ED0069}" destId="{62631CA7-9C41-4EA1-A960-304494D14A89}" srcOrd="0" destOrd="0" presId="urn:microsoft.com/office/officeart/2005/8/layout/vList5"/>
    <dgm:cxn modelId="{B5D6594D-0A48-4521-89DB-BE6247101D3F}" srcId="{C249E8C9-8146-4388-9C7C-4F7FA0906F61}" destId="{A7E030ED-A963-4DD8-B3B3-A968628CEBFC}" srcOrd="4" destOrd="0" parTransId="{309D7872-3712-465D-AED5-14F0FAD29C63}" sibTransId="{3E0E1A18-69EB-4488-BF96-6F3E28A68313}"/>
    <dgm:cxn modelId="{D45FBA20-CC7E-44F5-A6F0-A4E590C6F923}" type="presParOf" srcId="{498F90DE-3E8A-4FAF-A1D3-D24766834A6B}" destId="{FC82A4CF-2B5C-432C-9511-01FA7959DF8B}" srcOrd="0" destOrd="0" presId="urn:microsoft.com/office/officeart/2005/8/layout/vList5"/>
    <dgm:cxn modelId="{F8FCFC51-F747-4B4E-B2BE-B5008ECE121C}" type="presParOf" srcId="{FC82A4CF-2B5C-432C-9511-01FA7959DF8B}" destId="{4579598F-33E4-46BC-83CC-F80E104D51FD}" srcOrd="0" destOrd="0" presId="urn:microsoft.com/office/officeart/2005/8/layout/vList5"/>
    <dgm:cxn modelId="{A5E09826-C4E6-4BE4-B022-EB00E6D252E0}" type="presParOf" srcId="{498F90DE-3E8A-4FAF-A1D3-D24766834A6B}" destId="{B8A02C77-C379-4C6E-AD21-FB1C0FCF4F14}" srcOrd="1" destOrd="0" presId="urn:microsoft.com/office/officeart/2005/8/layout/vList5"/>
    <dgm:cxn modelId="{99B684EE-016F-45E0-BFE4-BC49EBCAC85A}" type="presParOf" srcId="{498F90DE-3E8A-4FAF-A1D3-D24766834A6B}" destId="{4817B31C-7A7A-45F6-9FBE-788628693305}" srcOrd="2" destOrd="0" presId="urn:microsoft.com/office/officeart/2005/8/layout/vList5"/>
    <dgm:cxn modelId="{084B59C0-5E67-4C50-BD22-AA5A0F7B6BEA}" type="presParOf" srcId="{4817B31C-7A7A-45F6-9FBE-788628693305}" destId="{26BBC1A6-9CBF-4075-B81C-D0F738A38D8F}" srcOrd="0" destOrd="0" presId="urn:microsoft.com/office/officeart/2005/8/layout/vList5"/>
    <dgm:cxn modelId="{244C2627-1C13-4CBF-A2B8-3E9CDAEE08BE}" type="presParOf" srcId="{498F90DE-3E8A-4FAF-A1D3-D24766834A6B}" destId="{EEBB770E-0E74-4C63-B2EE-E54BF4A08BF6}" srcOrd="3" destOrd="0" presId="urn:microsoft.com/office/officeart/2005/8/layout/vList5"/>
    <dgm:cxn modelId="{FDDCC9AF-3800-48AC-B34B-661C2584199A}" type="presParOf" srcId="{498F90DE-3E8A-4FAF-A1D3-D24766834A6B}" destId="{2D1D3A06-1A7C-4719-932B-ED10FDD2A790}" srcOrd="4" destOrd="0" presId="urn:microsoft.com/office/officeart/2005/8/layout/vList5"/>
    <dgm:cxn modelId="{0E81EC0E-4F3B-40F4-89E2-BB00E70F2A99}" type="presParOf" srcId="{2D1D3A06-1A7C-4719-932B-ED10FDD2A790}" destId="{88BF5487-36E9-4689-AA2D-78019A0BC5FC}" srcOrd="0" destOrd="0" presId="urn:microsoft.com/office/officeart/2005/8/layout/vList5"/>
    <dgm:cxn modelId="{33FD446A-C42C-455A-89E9-B242E0328F2F}" type="presParOf" srcId="{498F90DE-3E8A-4FAF-A1D3-D24766834A6B}" destId="{3E85847B-C7EB-429F-AB65-2D4EADD85A02}" srcOrd="5" destOrd="0" presId="urn:microsoft.com/office/officeart/2005/8/layout/vList5"/>
    <dgm:cxn modelId="{7FBC7C7A-516F-4EA1-B390-B7C756340DA5}" type="presParOf" srcId="{498F90DE-3E8A-4FAF-A1D3-D24766834A6B}" destId="{ED5792C4-C9C3-4B22-840C-D7921E4CCA01}" srcOrd="6" destOrd="0" presId="urn:microsoft.com/office/officeart/2005/8/layout/vList5"/>
    <dgm:cxn modelId="{13F73F45-48E1-4238-8E81-67A720B9F08D}" type="presParOf" srcId="{ED5792C4-C9C3-4B22-840C-D7921E4CCA01}" destId="{6A941C6A-618F-43B0-B8D9-686C6A2BB8CD}" srcOrd="0" destOrd="0" presId="urn:microsoft.com/office/officeart/2005/8/layout/vList5"/>
    <dgm:cxn modelId="{3CCA02C0-ADE8-4730-B17D-29A37C5A888E}" type="presParOf" srcId="{498F90DE-3E8A-4FAF-A1D3-D24766834A6B}" destId="{179B5CCD-6E63-47C1-A334-52323D70E1E0}" srcOrd="7" destOrd="0" presId="urn:microsoft.com/office/officeart/2005/8/layout/vList5"/>
    <dgm:cxn modelId="{54CFD189-639F-4614-A5DE-C5F7A2C1C597}" type="presParOf" srcId="{498F90DE-3E8A-4FAF-A1D3-D24766834A6B}" destId="{C593C827-B947-4AF9-B997-D028CC8EBAA3}" srcOrd="8" destOrd="0" presId="urn:microsoft.com/office/officeart/2005/8/layout/vList5"/>
    <dgm:cxn modelId="{E6381DDA-891F-4B7A-88C5-44D5F2C10727}" type="presParOf" srcId="{C593C827-B947-4AF9-B997-D028CC8EBAA3}" destId="{DE161F85-358F-4A69-8310-7EEACF0117B4}" srcOrd="0" destOrd="0" presId="urn:microsoft.com/office/officeart/2005/8/layout/vList5"/>
    <dgm:cxn modelId="{F3FC52D5-8B06-496C-8A81-93B924BAA07F}" type="presParOf" srcId="{498F90DE-3E8A-4FAF-A1D3-D24766834A6B}" destId="{839056C7-143F-430C-8FEE-91037DFA07D5}" srcOrd="9" destOrd="0" presId="urn:microsoft.com/office/officeart/2005/8/layout/vList5"/>
    <dgm:cxn modelId="{22FFB05C-E030-44A7-BAA9-8437C0579E8A}" type="presParOf" srcId="{498F90DE-3E8A-4FAF-A1D3-D24766834A6B}" destId="{498C689C-501B-4AB1-B466-99E064135469}" srcOrd="10" destOrd="0" presId="urn:microsoft.com/office/officeart/2005/8/layout/vList5"/>
    <dgm:cxn modelId="{DF29138B-DD3F-4917-9431-380E199B3F8A}" type="presParOf" srcId="{498C689C-501B-4AB1-B466-99E064135469}" destId="{AED57FE4-580E-481B-B852-9B18F208CF59}" srcOrd="0" destOrd="0" presId="urn:microsoft.com/office/officeart/2005/8/layout/vList5"/>
    <dgm:cxn modelId="{189860C9-494E-410D-9814-FC50EA6E6947}" type="presParOf" srcId="{498F90DE-3E8A-4FAF-A1D3-D24766834A6B}" destId="{2CB76ECE-A370-4834-AB71-42422086EA9F}" srcOrd="11" destOrd="0" presId="urn:microsoft.com/office/officeart/2005/8/layout/vList5"/>
    <dgm:cxn modelId="{12DB4EDB-AF79-4E6B-A933-0480627B22D5}" type="presParOf" srcId="{498F90DE-3E8A-4FAF-A1D3-D24766834A6B}" destId="{C9B8228B-8184-46CE-8277-ACB89A980E70}" srcOrd="12" destOrd="0" presId="urn:microsoft.com/office/officeart/2005/8/layout/vList5"/>
    <dgm:cxn modelId="{3A48C79B-129A-41AF-BA9D-9BAA7E8B962D}" type="presParOf" srcId="{C9B8228B-8184-46CE-8277-ACB89A980E70}" destId="{62631CA7-9C41-4EA1-A960-304494D14A89}"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E0638-4C48-4F6F-B496-DA348040DB6A}">
      <dsp:nvSpPr>
        <dsp:cNvPr id="0" name=""/>
        <dsp:cNvSpPr/>
      </dsp:nvSpPr>
      <dsp:spPr>
        <a:xfrm>
          <a:off x="673" y="1909"/>
          <a:ext cx="5866053" cy="1757362"/>
        </a:xfrm>
        <a:prstGeom prst="roundRect">
          <a:avLst>
            <a:gd name="adj" fmla="val 10000"/>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kern="1200" dirty="0" smtClean="0">
              <a:solidFill>
                <a:schemeClr val="tx1"/>
              </a:solidFill>
            </a:rPr>
            <a:t>ZONAS ESPECIALES DE DESARROLLO ECONÓMICO (ZEDES)</a:t>
          </a:r>
          <a:endParaRPr lang="es-ES" sz="3500" kern="1200" dirty="0">
            <a:solidFill>
              <a:schemeClr val="tx1"/>
            </a:solidFill>
          </a:endParaRPr>
        </a:p>
      </dsp:txBody>
      <dsp:txXfrm>
        <a:off x="52144" y="53380"/>
        <a:ext cx="5763111" cy="1654420"/>
      </dsp:txXfrm>
    </dsp:sp>
    <dsp:sp modelId="{1EA8B5AD-7EA6-4A66-826E-1E94B66BC010}">
      <dsp:nvSpPr>
        <dsp:cNvPr id="0" name=""/>
        <dsp:cNvSpPr/>
      </dsp:nvSpPr>
      <dsp:spPr>
        <a:xfrm>
          <a:off x="673" y="1864518"/>
          <a:ext cx="3831887" cy="1757362"/>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Plan del Buen Vivir 2010-2018: Matriz Productiva</a:t>
          </a:r>
        </a:p>
        <a:p>
          <a:pPr lvl="0" algn="ctr" defTabSz="889000">
            <a:lnSpc>
              <a:spcPct val="90000"/>
            </a:lnSpc>
            <a:spcBef>
              <a:spcPct val="0"/>
            </a:spcBef>
            <a:spcAft>
              <a:spcPct val="35000"/>
            </a:spcAft>
          </a:pPr>
          <a:r>
            <a:rPr lang="es-ES" sz="2000" kern="1200" dirty="0" smtClean="0">
              <a:solidFill>
                <a:schemeClr val="tx1"/>
              </a:solidFill>
            </a:rPr>
            <a:t>Plan Nacional de Desarrollo </a:t>
          </a:r>
          <a:endParaRPr lang="es-ES" sz="2000" kern="1200" dirty="0">
            <a:solidFill>
              <a:schemeClr val="tx1"/>
            </a:solidFill>
          </a:endParaRPr>
        </a:p>
      </dsp:txBody>
      <dsp:txXfrm>
        <a:off x="52144" y="1915989"/>
        <a:ext cx="3728945" cy="1654420"/>
      </dsp:txXfrm>
    </dsp:sp>
    <dsp:sp modelId="{6D740C27-2821-4E86-A6F1-5C97A9625CBD}">
      <dsp:nvSpPr>
        <dsp:cNvPr id="0" name=""/>
        <dsp:cNvSpPr/>
      </dsp:nvSpPr>
      <dsp:spPr>
        <a:xfrm>
          <a:off x="673" y="3727127"/>
          <a:ext cx="1876536" cy="1757362"/>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Asentamiento de nuevas inversiones</a:t>
          </a:r>
          <a:endParaRPr lang="es-ES" sz="2100" kern="1200" dirty="0">
            <a:solidFill>
              <a:schemeClr val="tx1"/>
            </a:solidFill>
          </a:endParaRPr>
        </a:p>
      </dsp:txBody>
      <dsp:txXfrm>
        <a:off x="52144" y="3778598"/>
        <a:ext cx="1773594" cy="1654420"/>
      </dsp:txXfrm>
    </dsp:sp>
    <dsp:sp modelId="{AF29D115-6E14-41BA-BCA2-BA9047945FE4}">
      <dsp:nvSpPr>
        <dsp:cNvPr id="0" name=""/>
        <dsp:cNvSpPr/>
      </dsp:nvSpPr>
      <dsp:spPr>
        <a:xfrm>
          <a:off x="1956024" y="3727127"/>
          <a:ext cx="1876536" cy="1757362"/>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Generación de empleos</a:t>
          </a:r>
          <a:endParaRPr lang="es-ES" sz="2100" kern="1200" dirty="0">
            <a:solidFill>
              <a:schemeClr val="tx1"/>
            </a:solidFill>
          </a:endParaRPr>
        </a:p>
      </dsp:txBody>
      <dsp:txXfrm>
        <a:off x="2007495" y="3778598"/>
        <a:ext cx="1773594" cy="1654420"/>
      </dsp:txXfrm>
    </dsp:sp>
    <dsp:sp modelId="{15279F1C-B2A4-4B98-B8A3-4A1700A6093F}">
      <dsp:nvSpPr>
        <dsp:cNvPr id="0" name=""/>
        <dsp:cNvSpPr/>
      </dsp:nvSpPr>
      <dsp:spPr>
        <a:xfrm>
          <a:off x="3990190" y="1864518"/>
          <a:ext cx="1876536" cy="1757362"/>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Inhabilitando las Zonas Francas</a:t>
          </a:r>
        </a:p>
        <a:p>
          <a:pPr lvl="0" algn="ctr" defTabSz="933450">
            <a:lnSpc>
              <a:spcPct val="90000"/>
            </a:lnSpc>
            <a:spcBef>
              <a:spcPct val="0"/>
            </a:spcBef>
            <a:spcAft>
              <a:spcPct val="35000"/>
            </a:spcAft>
          </a:pPr>
          <a:r>
            <a:rPr lang="es-ES" sz="2100" kern="1200" dirty="0" smtClean="0">
              <a:solidFill>
                <a:schemeClr val="tx1"/>
              </a:solidFill>
            </a:rPr>
            <a:t>(29 de Dic. 2010)</a:t>
          </a:r>
          <a:endParaRPr lang="es-ES" sz="2100" kern="1200" dirty="0">
            <a:solidFill>
              <a:schemeClr val="tx1"/>
            </a:solidFill>
          </a:endParaRPr>
        </a:p>
      </dsp:txBody>
      <dsp:txXfrm>
        <a:off x="4041661" y="1915989"/>
        <a:ext cx="1773594" cy="1654420"/>
      </dsp:txXfrm>
    </dsp:sp>
    <dsp:sp modelId="{676B810A-A469-4707-8668-908C6435445F}">
      <dsp:nvSpPr>
        <dsp:cNvPr id="0" name=""/>
        <dsp:cNvSpPr/>
      </dsp:nvSpPr>
      <dsp:spPr>
        <a:xfrm>
          <a:off x="3990190" y="3727127"/>
          <a:ext cx="1876536" cy="1757362"/>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Mejora de la oferta exportable</a:t>
          </a:r>
          <a:endParaRPr lang="es-ES" sz="2100" kern="1200" dirty="0">
            <a:solidFill>
              <a:schemeClr val="tx1"/>
            </a:solidFill>
          </a:endParaRPr>
        </a:p>
      </dsp:txBody>
      <dsp:txXfrm>
        <a:off x="4041661" y="3778598"/>
        <a:ext cx="1773594" cy="16544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AA2B4-9A11-47C8-8192-4F28A4125CD9}">
      <dsp:nvSpPr>
        <dsp:cNvPr id="0" name=""/>
        <dsp:cNvSpPr/>
      </dsp:nvSpPr>
      <dsp:spPr>
        <a:xfrm>
          <a:off x="672381" y="1727"/>
          <a:ext cx="2137003" cy="441392"/>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0" kern="1200" dirty="0" smtClean="0">
              <a:solidFill>
                <a:schemeClr val="tx1"/>
              </a:solidFill>
            </a:rPr>
            <a:t>Tráfico Postal Internacional y Mensajería Acelerada o Courier </a:t>
          </a:r>
          <a:endParaRPr lang="es-EC" sz="1100" b="0" kern="1200" dirty="0">
            <a:solidFill>
              <a:schemeClr val="tx1"/>
            </a:solidFill>
          </a:endParaRPr>
        </a:p>
      </dsp:txBody>
      <dsp:txXfrm>
        <a:off x="693928" y="23274"/>
        <a:ext cx="2093909" cy="398298"/>
      </dsp:txXfrm>
    </dsp:sp>
    <dsp:sp modelId="{7E5EA9BE-B6FC-4BCE-8DA6-75C8DDA1F4BF}">
      <dsp:nvSpPr>
        <dsp:cNvPr id="0" name=""/>
        <dsp:cNvSpPr/>
      </dsp:nvSpPr>
      <dsp:spPr>
        <a:xfrm>
          <a:off x="672381" y="659044"/>
          <a:ext cx="2137003" cy="441392"/>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0" kern="1200" dirty="0" smtClean="0">
              <a:solidFill>
                <a:schemeClr val="tx1"/>
              </a:solidFill>
            </a:rPr>
            <a:t>Tráfico Fronterizo</a:t>
          </a:r>
          <a:endParaRPr lang="es-EC" sz="1100" b="0" kern="1200" dirty="0">
            <a:solidFill>
              <a:schemeClr val="tx1"/>
            </a:solidFill>
          </a:endParaRPr>
        </a:p>
      </dsp:txBody>
      <dsp:txXfrm>
        <a:off x="693928" y="680591"/>
        <a:ext cx="2093909" cy="398298"/>
      </dsp:txXfrm>
    </dsp:sp>
    <dsp:sp modelId="{B91519E3-0D51-46CD-B773-0B621632FDE7}">
      <dsp:nvSpPr>
        <dsp:cNvPr id="0" name=""/>
        <dsp:cNvSpPr/>
      </dsp:nvSpPr>
      <dsp:spPr>
        <a:xfrm>
          <a:off x="672381" y="1316361"/>
          <a:ext cx="2137003" cy="441392"/>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0" kern="1200" dirty="0" smtClean="0">
              <a:solidFill>
                <a:schemeClr val="tx1"/>
              </a:solidFill>
            </a:rPr>
            <a:t>Menaje de casa y equipo de trabajo</a:t>
          </a:r>
          <a:endParaRPr lang="es-EC" sz="1100" b="0" kern="1200" dirty="0">
            <a:solidFill>
              <a:schemeClr val="tx1"/>
            </a:solidFill>
          </a:endParaRPr>
        </a:p>
      </dsp:txBody>
      <dsp:txXfrm>
        <a:off x="693928" y="1337908"/>
        <a:ext cx="2093909" cy="398298"/>
      </dsp:txXfrm>
    </dsp:sp>
    <dsp:sp modelId="{C13E4CF6-31C6-4F62-A214-E26F71A1F6F6}">
      <dsp:nvSpPr>
        <dsp:cNvPr id="0" name=""/>
        <dsp:cNvSpPr/>
      </dsp:nvSpPr>
      <dsp:spPr>
        <a:xfrm>
          <a:off x="672381" y="1973679"/>
          <a:ext cx="2137003" cy="441392"/>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0" kern="1200" dirty="0" smtClean="0">
              <a:solidFill>
                <a:schemeClr val="tx1"/>
              </a:solidFill>
            </a:rPr>
            <a:t>Efectos personales de pasajeros</a:t>
          </a:r>
          <a:endParaRPr lang="es-EC" sz="1100" b="0" kern="1200" dirty="0">
            <a:solidFill>
              <a:schemeClr val="tx1"/>
            </a:solidFill>
          </a:endParaRPr>
        </a:p>
      </dsp:txBody>
      <dsp:txXfrm>
        <a:off x="693928" y="1995226"/>
        <a:ext cx="2093909" cy="398298"/>
      </dsp:txXfrm>
    </dsp:sp>
    <dsp:sp modelId="{11B67E9B-2B8A-430C-BEB6-F5CBA21FC3C0}">
      <dsp:nvSpPr>
        <dsp:cNvPr id="0" name=""/>
        <dsp:cNvSpPr/>
      </dsp:nvSpPr>
      <dsp:spPr>
        <a:xfrm>
          <a:off x="672381" y="2630996"/>
          <a:ext cx="2137003" cy="441392"/>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0" kern="1200" dirty="0" smtClean="0">
              <a:solidFill>
                <a:schemeClr val="tx1"/>
              </a:solidFill>
            </a:rPr>
            <a:t>Aprovisionamiento</a:t>
          </a:r>
          <a:endParaRPr lang="es-EC" sz="1100" b="0" kern="1200" dirty="0">
            <a:solidFill>
              <a:schemeClr val="tx1"/>
            </a:solidFill>
          </a:endParaRPr>
        </a:p>
      </dsp:txBody>
      <dsp:txXfrm>
        <a:off x="693928" y="2652543"/>
        <a:ext cx="2093909" cy="398298"/>
      </dsp:txXfrm>
    </dsp:sp>
    <dsp:sp modelId="{C80795DC-F407-46CF-9D6C-E74057AD70B4}">
      <dsp:nvSpPr>
        <dsp:cNvPr id="0" name=""/>
        <dsp:cNvSpPr/>
      </dsp:nvSpPr>
      <dsp:spPr>
        <a:xfrm>
          <a:off x="672381" y="3288313"/>
          <a:ext cx="2137003" cy="441392"/>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0" kern="1200" dirty="0" smtClean="0">
              <a:solidFill>
                <a:schemeClr val="tx1"/>
              </a:solidFill>
            </a:rPr>
            <a:t>Vehículo de uso privado de turista</a:t>
          </a:r>
          <a:endParaRPr lang="es-EC" sz="1100" b="0" kern="1200" dirty="0">
            <a:solidFill>
              <a:schemeClr val="tx1"/>
            </a:solidFill>
          </a:endParaRPr>
        </a:p>
      </dsp:txBody>
      <dsp:txXfrm>
        <a:off x="693928" y="3309860"/>
        <a:ext cx="2093909" cy="3982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01B73-1AE9-4C6E-B95D-79D8D44E03AF}">
      <dsp:nvSpPr>
        <dsp:cNvPr id="0" name=""/>
        <dsp:cNvSpPr/>
      </dsp:nvSpPr>
      <dsp:spPr>
        <a:xfrm>
          <a:off x="1898151" y="0"/>
          <a:ext cx="2294984" cy="229533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8451A-513A-4462-B12B-DE46F5EA58EE}">
      <dsp:nvSpPr>
        <dsp:cNvPr id="0" name=""/>
        <dsp:cNvSpPr/>
      </dsp:nvSpPr>
      <dsp:spPr>
        <a:xfrm>
          <a:off x="2405418" y="828685"/>
          <a:ext cx="1275278" cy="63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Alianza estratégica</a:t>
          </a:r>
          <a:endParaRPr lang="es-ES" sz="1500" kern="1200" dirty="0"/>
        </a:p>
      </dsp:txBody>
      <dsp:txXfrm>
        <a:off x="2405418" y="828685"/>
        <a:ext cx="1275278" cy="637486"/>
      </dsp:txXfrm>
    </dsp:sp>
    <dsp:sp modelId="{3E40C7B5-C46A-400A-96B7-59AEA1FB276E}">
      <dsp:nvSpPr>
        <dsp:cNvPr id="0" name=""/>
        <dsp:cNvSpPr/>
      </dsp:nvSpPr>
      <dsp:spPr>
        <a:xfrm>
          <a:off x="1260727" y="1318839"/>
          <a:ext cx="2294984" cy="229533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7BB77-D2CE-4889-AC6E-7CF0D461CD95}">
      <dsp:nvSpPr>
        <dsp:cNvPr id="0" name=""/>
        <dsp:cNvSpPr/>
      </dsp:nvSpPr>
      <dsp:spPr>
        <a:xfrm>
          <a:off x="1770580" y="2155153"/>
          <a:ext cx="1275278" cy="63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Autoridad Portuaria de GYE</a:t>
          </a:r>
          <a:endParaRPr lang="es-ES" sz="1500" kern="1200" dirty="0"/>
        </a:p>
      </dsp:txBody>
      <dsp:txXfrm>
        <a:off x="1770580" y="2155153"/>
        <a:ext cx="1275278" cy="637486"/>
      </dsp:txXfrm>
    </dsp:sp>
    <dsp:sp modelId="{88C42589-BD08-4209-A53A-50BC89C2B500}">
      <dsp:nvSpPr>
        <dsp:cNvPr id="0" name=""/>
        <dsp:cNvSpPr/>
      </dsp:nvSpPr>
      <dsp:spPr>
        <a:xfrm>
          <a:off x="2061493" y="2795500"/>
          <a:ext cx="1971747" cy="1972537"/>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1625B-E77E-40E0-A272-D1201A9DEEF6}">
      <dsp:nvSpPr>
        <dsp:cNvPr id="0" name=""/>
        <dsp:cNvSpPr/>
      </dsp:nvSpPr>
      <dsp:spPr>
        <a:xfrm>
          <a:off x="2408435" y="3483528"/>
          <a:ext cx="1275278" cy="63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Empresa dubaití DP World</a:t>
          </a:r>
          <a:endParaRPr lang="es-ES" sz="1500" kern="1200" dirty="0"/>
        </a:p>
      </dsp:txBody>
      <dsp:txXfrm>
        <a:off x="2408435" y="3483528"/>
        <a:ext cx="1275278" cy="6374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B37ED-FB26-48C2-BA68-75F8D3732075}">
      <dsp:nvSpPr>
        <dsp:cNvPr id="0" name=""/>
        <dsp:cNvSpPr/>
      </dsp:nvSpPr>
      <dsp:spPr>
        <a:xfrm>
          <a:off x="0" y="0"/>
          <a:ext cx="6655229" cy="134067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solidFill>
                <a:schemeClr val="tx1"/>
              </a:solidFill>
            </a:rPr>
            <a:t>Terminal</a:t>
          </a:r>
          <a:endParaRPr lang="es-ES" sz="2000" kern="1200" dirty="0">
            <a:solidFill>
              <a:schemeClr val="tx1"/>
            </a:solidFill>
          </a:endParaRPr>
        </a:p>
        <a:p>
          <a:pPr marL="228600" lvl="1" indent="-228600" algn="l" defTabSz="889000">
            <a:lnSpc>
              <a:spcPct val="90000"/>
            </a:lnSpc>
            <a:spcBef>
              <a:spcPct val="0"/>
            </a:spcBef>
            <a:spcAft>
              <a:spcPct val="15000"/>
            </a:spcAft>
            <a:buChar char="••"/>
          </a:pPr>
          <a:r>
            <a:rPr lang="es-ES" sz="2000" kern="1200" dirty="0" smtClean="0">
              <a:solidFill>
                <a:schemeClr val="tx1"/>
              </a:solidFill>
            </a:rPr>
            <a:t>Muelle de 480 metros</a:t>
          </a:r>
          <a:endParaRPr lang="es-ES" sz="2000" kern="1200" dirty="0">
            <a:solidFill>
              <a:schemeClr val="tx1"/>
            </a:solidFill>
          </a:endParaRPr>
        </a:p>
        <a:p>
          <a:pPr marL="228600" lvl="1" indent="-228600" algn="l" defTabSz="889000">
            <a:lnSpc>
              <a:spcPct val="90000"/>
            </a:lnSpc>
            <a:spcBef>
              <a:spcPct val="0"/>
            </a:spcBef>
            <a:spcAft>
              <a:spcPct val="15000"/>
            </a:spcAft>
            <a:buChar char="••"/>
          </a:pPr>
          <a:r>
            <a:rPr lang="es-ES" sz="2000" kern="1200" dirty="0" smtClean="0">
              <a:solidFill>
                <a:schemeClr val="tx1"/>
              </a:solidFill>
            </a:rPr>
            <a:t>750000 TEU capacidad anual</a:t>
          </a:r>
          <a:endParaRPr lang="es-ES" sz="2000" kern="1200" dirty="0">
            <a:solidFill>
              <a:schemeClr val="tx1"/>
            </a:solidFill>
          </a:endParaRPr>
        </a:p>
        <a:p>
          <a:pPr marL="228600" lvl="1" indent="-228600" algn="l" defTabSz="889000">
            <a:lnSpc>
              <a:spcPct val="90000"/>
            </a:lnSpc>
            <a:spcBef>
              <a:spcPct val="0"/>
            </a:spcBef>
            <a:spcAft>
              <a:spcPct val="15000"/>
            </a:spcAft>
            <a:buChar char="••"/>
          </a:pPr>
          <a:r>
            <a:rPr lang="es-ES" sz="2000" kern="1200" dirty="0" smtClean="0">
              <a:solidFill>
                <a:schemeClr val="tx1"/>
              </a:solidFill>
            </a:rPr>
            <a:t>4 </a:t>
          </a:r>
          <a:r>
            <a:rPr lang="es-ES" sz="2000" kern="1200" dirty="0" err="1" smtClean="0">
              <a:solidFill>
                <a:schemeClr val="tx1"/>
              </a:solidFill>
            </a:rPr>
            <a:t>Quay</a:t>
          </a:r>
          <a:r>
            <a:rPr lang="es-ES" sz="2000" kern="1200" dirty="0" smtClean="0">
              <a:solidFill>
                <a:schemeClr val="tx1"/>
              </a:solidFill>
            </a:rPr>
            <a:t> Cranes / 15 grúas RTG</a:t>
          </a:r>
          <a:endParaRPr lang="es-ES" sz="2000" kern="1200" dirty="0">
            <a:solidFill>
              <a:schemeClr val="tx1"/>
            </a:solidFill>
          </a:endParaRPr>
        </a:p>
      </dsp:txBody>
      <dsp:txXfrm>
        <a:off x="1465113" y="0"/>
        <a:ext cx="5190115" cy="1340674"/>
      </dsp:txXfrm>
    </dsp:sp>
    <dsp:sp modelId="{FD3E4D25-3E4E-4ACF-AD38-3522221F9CAC}">
      <dsp:nvSpPr>
        <dsp:cNvPr id="0" name=""/>
        <dsp:cNvSpPr/>
      </dsp:nvSpPr>
      <dsp:spPr>
        <a:xfrm>
          <a:off x="134067" y="134067"/>
          <a:ext cx="1331045" cy="1072539"/>
        </a:xfrm>
        <a:prstGeom prst="roundRect">
          <a:avLst>
            <a:gd name="adj" fmla="val 10000"/>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CF2B907-891A-4D8C-8961-4ABC8C9FB716}">
      <dsp:nvSpPr>
        <dsp:cNvPr id="0" name=""/>
        <dsp:cNvSpPr/>
      </dsp:nvSpPr>
      <dsp:spPr>
        <a:xfrm>
          <a:off x="0" y="1474741"/>
          <a:ext cx="6655229" cy="1340674"/>
        </a:xfrm>
        <a:prstGeom prst="roundRect">
          <a:avLst>
            <a:gd name="adj" fmla="val 10000"/>
          </a:avLst>
        </a:prstGeom>
        <a:gradFill rotWithShape="0">
          <a:gsLst>
            <a:gs pos="0">
              <a:schemeClr val="accent5">
                <a:hueOff val="3799242"/>
                <a:satOff val="-6124"/>
                <a:lumOff val="2614"/>
                <a:alphaOff val="0"/>
                <a:lumMod val="110000"/>
                <a:satMod val="105000"/>
                <a:tint val="67000"/>
              </a:schemeClr>
            </a:gs>
            <a:gs pos="50000">
              <a:schemeClr val="accent5">
                <a:hueOff val="3799242"/>
                <a:satOff val="-6124"/>
                <a:lumOff val="2614"/>
                <a:alphaOff val="0"/>
                <a:lumMod val="105000"/>
                <a:satMod val="103000"/>
                <a:tint val="73000"/>
              </a:schemeClr>
            </a:gs>
            <a:gs pos="100000">
              <a:schemeClr val="accent5">
                <a:hueOff val="3799242"/>
                <a:satOff val="-6124"/>
                <a:lumOff val="26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solidFill>
                <a:schemeClr val="tx1"/>
              </a:solidFill>
            </a:rPr>
            <a:t>Carretera</a:t>
          </a:r>
          <a:endParaRPr lang="es-ES" sz="2000" kern="1200" dirty="0">
            <a:solidFill>
              <a:schemeClr val="tx1"/>
            </a:solidFill>
          </a:endParaRPr>
        </a:p>
        <a:p>
          <a:pPr marL="228600" lvl="1" indent="-228600" algn="l" defTabSz="889000">
            <a:lnSpc>
              <a:spcPct val="90000"/>
            </a:lnSpc>
            <a:spcBef>
              <a:spcPct val="0"/>
            </a:spcBef>
            <a:spcAft>
              <a:spcPct val="15000"/>
            </a:spcAft>
            <a:buChar char="••"/>
          </a:pPr>
          <a:r>
            <a:rPr lang="es-ES" sz="2000" kern="1200" dirty="0" smtClean="0">
              <a:solidFill>
                <a:schemeClr val="tx1"/>
              </a:solidFill>
            </a:rPr>
            <a:t>20 Km de carretera que conectan la terminal con la red principal de autopistas</a:t>
          </a:r>
          <a:endParaRPr lang="es-ES" sz="2000" kern="1200" dirty="0">
            <a:solidFill>
              <a:schemeClr val="tx1"/>
            </a:solidFill>
          </a:endParaRPr>
        </a:p>
      </dsp:txBody>
      <dsp:txXfrm>
        <a:off x="1465113" y="1474741"/>
        <a:ext cx="5190115" cy="1340674"/>
      </dsp:txXfrm>
    </dsp:sp>
    <dsp:sp modelId="{F4E9A321-4860-45C4-85D2-9F3D5FD9D506}">
      <dsp:nvSpPr>
        <dsp:cNvPr id="0" name=""/>
        <dsp:cNvSpPr/>
      </dsp:nvSpPr>
      <dsp:spPr>
        <a:xfrm>
          <a:off x="134067" y="1608809"/>
          <a:ext cx="1331045" cy="1072539"/>
        </a:xfrm>
        <a:prstGeom prst="roundRect">
          <a:avLst>
            <a:gd name="adj" fmla="val 10000"/>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0153FB5-C1C1-47B7-850D-5BCFFD321FD6}">
      <dsp:nvSpPr>
        <dsp:cNvPr id="0" name=""/>
        <dsp:cNvSpPr/>
      </dsp:nvSpPr>
      <dsp:spPr>
        <a:xfrm>
          <a:off x="0" y="2949483"/>
          <a:ext cx="6655229" cy="1340674"/>
        </a:xfrm>
        <a:prstGeom prst="roundRect">
          <a:avLst>
            <a:gd name="adj" fmla="val 10000"/>
          </a:avLst>
        </a:prstGeom>
        <a:gradFill rotWithShape="0">
          <a:gsLst>
            <a:gs pos="0">
              <a:schemeClr val="accent5">
                <a:hueOff val="7598484"/>
                <a:satOff val="-12248"/>
                <a:lumOff val="5229"/>
                <a:alphaOff val="0"/>
                <a:lumMod val="110000"/>
                <a:satMod val="105000"/>
                <a:tint val="67000"/>
              </a:schemeClr>
            </a:gs>
            <a:gs pos="50000">
              <a:schemeClr val="accent5">
                <a:hueOff val="7598484"/>
                <a:satOff val="-12248"/>
                <a:lumOff val="5229"/>
                <a:alphaOff val="0"/>
                <a:lumMod val="105000"/>
                <a:satMod val="103000"/>
                <a:tint val="73000"/>
              </a:schemeClr>
            </a:gs>
            <a:gs pos="100000">
              <a:schemeClr val="accent5">
                <a:hueOff val="7598484"/>
                <a:satOff val="-12248"/>
                <a:lumOff val="52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solidFill>
                <a:schemeClr val="tx1"/>
              </a:solidFill>
            </a:rPr>
            <a:t>Canal de Acceso</a:t>
          </a:r>
          <a:endParaRPr lang="es-ES" sz="2000" kern="1200" dirty="0">
            <a:solidFill>
              <a:schemeClr val="tx1"/>
            </a:solidFill>
          </a:endParaRPr>
        </a:p>
        <a:p>
          <a:pPr marL="228600" lvl="1" indent="-228600" algn="l" defTabSz="889000">
            <a:lnSpc>
              <a:spcPct val="90000"/>
            </a:lnSpc>
            <a:spcBef>
              <a:spcPct val="0"/>
            </a:spcBef>
            <a:spcAft>
              <a:spcPct val="15000"/>
            </a:spcAft>
            <a:buChar char="••"/>
          </a:pPr>
          <a:r>
            <a:rPr lang="es-ES" sz="2000" kern="1200" dirty="0" smtClean="0">
              <a:solidFill>
                <a:schemeClr val="tx1"/>
              </a:solidFill>
            </a:rPr>
            <a:t>Un nuevo y más seguro canal de 16,5 m de profundidad y 21 millas náuticas de longitud</a:t>
          </a:r>
          <a:endParaRPr lang="es-ES" sz="2000" kern="1200" dirty="0">
            <a:solidFill>
              <a:schemeClr val="tx1"/>
            </a:solidFill>
          </a:endParaRPr>
        </a:p>
      </dsp:txBody>
      <dsp:txXfrm>
        <a:off x="1465113" y="2949483"/>
        <a:ext cx="5190115" cy="1340674"/>
      </dsp:txXfrm>
    </dsp:sp>
    <dsp:sp modelId="{542CD65E-78C3-4A84-800C-774BF09FF878}">
      <dsp:nvSpPr>
        <dsp:cNvPr id="0" name=""/>
        <dsp:cNvSpPr/>
      </dsp:nvSpPr>
      <dsp:spPr>
        <a:xfrm>
          <a:off x="134067" y="3083551"/>
          <a:ext cx="1331045" cy="1072539"/>
        </a:xfrm>
        <a:prstGeom prst="roundRect">
          <a:avLst>
            <a:gd name="adj" fmla="val 10000"/>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23DCB6D-EFF7-4F14-A1A6-954F366ED1C8}">
      <dsp:nvSpPr>
        <dsp:cNvPr id="0" name=""/>
        <dsp:cNvSpPr/>
      </dsp:nvSpPr>
      <dsp:spPr>
        <a:xfrm>
          <a:off x="0" y="4424225"/>
          <a:ext cx="6655229" cy="1340674"/>
        </a:xfrm>
        <a:prstGeom prst="roundRect">
          <a:avLst>
            <a:gd name="adj" fmla="val 10000"/>
          </a:avLst>
        </a:prstGeom>
        <a:gradFill rotWithShape="0">
          <a:gsLst>
            <a:gs pos="0">
              <a:schemeClr val="accent5">
                <a:hueOff val="11397726"/>
                <a:satOff val="-18372"/>
                <a:lumOff val="7843"/>
                <a:alphaOff val="0"/>
                <a:lumMod val="110000"/>
                <a:satMod val="105000"/>
                <a:tint val="67000"/>
              </a:schemeClr>
            </a:gs>
            <a:gs pos="50000">
              <a:schemeClr val="accent5">
                <a:hueOff val="11397726"/>
                <a:satOff val="-18372"/>
                <a:lumOff val="7843"/>
                <a:alphaOff val="0"/>
                <a:lumMod val="105000"/>
                <a:satMod val="103000"/>
                <a:tint val="73000"/>
              </a:schemeClr>
            </a:gs>
            <a:gs pos="100000">
              <a:schemeClr val="accent5">
                <a:hueOff val="11397726"/>
                <a:satOff val="-18372"/>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solidFill>
                <a:schemeClr val="tx1"/>
              </a:solidFill>
            </a:rPr>
            <a:t>Zona de Logística</a:t>
          </a:r>
          <a:endParaRPr lang="es-ES" sz="2000" kern="1200" dirty="0">
            <a:solidFill>
              <a:schemeClr val="tx1"/>
            </a:solidFill>
          </a:endParaRPr>
        </a:p>
        <a:p>
          <a:pPr marL="228600" lvl="1" indent="-228600" algn="l" defTabSz="889000">
            <a:lnSpc>
              <a:spcPct val="90000"/>
            </a:lnSpc>
            <a:spcBef>
              <a:spcPct val="0"/>
            </a:spcBef>
            <a:spcAft>
              <a:spcPct val="15000"/>
            </a:spcAft>
            <a:buChar char="••"/>
          </a:pPr>
          <a:r>
            <a:rPr lang="es-ES" sz="2000" kern="1200" dirty="0" smtClean="0">
              <a:solidFill>
                <a:schemeClr val="tx1"/>
              </a:solidFill>
            </a:rPr>
            <a:t>Conectividad directa con el puerto </a:t>
          </a:r>
          <a:endParaRPr lang="es-ES" sz="2000" kern="1200" dirty="0">
            <a:solidFill>
              <a:schemeClr val="tx1"/>
            </a:solidFill>
          </a:endParaRPr>
        </a:p>
        <a:p>
          <a:pPr marL="228600" lvl="1" indent="-228600" algn="l" defTabSz="889000">
            <a:lnSpc>
              <a:spcPct val="90000"/>
            </a:lnSpc>
            <a:spcBef>
              <a:spcPct val="0"/>
            </a:spcBef>
            <a:spcAft>
              <a:spcPct val="15000"/>
            </a:spcAft>
            <a:buChar char="••"/>
          </a:pPr>
          <a:r>
            <a:rPr lang="es-ES" sz="2000" kern="1200" dirty="0" smtClean="0">
              <a:solidFill>
                <a:schemeClr val="tx1"/>
              </a:solidFill>
            </a:rPr>
            <a:t>100 hectáreas disponibles</a:t>
          </a:r>
          <a:endParaRPr lang="es-ES" sz="2000" kern="1200" dirty="0">
            <a:solidFill>
              <a:schemeClr val="tx1"/>
            </a:solidFill>
          </a:endParaRPr>
        </a:p>
      </dsp:txBody>
      <dsp:txXfrm>
        <a:off x="1465113" y="4424225"/>
        <a:ext cx="5190115" cy="1340674"/>
      </dsp:txXfrm>
    </dsp:sp>
    <dsp:sp modelId="{BA586E69-497E-4375-A2E8-D8A92D61F39C}">
      <dsp:nvSpPr>
        <dsp:cNvPr id="0" name=""/>
        <dsp:cNvSpPr/>
      </dsp:nvSpPr>
      <dsp:spPr>
        <a:xfrm>
          <a:off x="134067" y="4558293"/>
          <a:ext cx="1331045" cy="1072539"/>
        </a:xfrm>
        <a:prstGeom prst="roundRect">
          <a:avLst>
            <a:gd name="adj" fmla="val 10000"/>
          </a:avLst>
        </a:prstGeom>
        <a:blipFill rotWithShape="1">
          <a:blip xmlns:r="http://schemas.openxmlformats.org/officeDocument/2006/relationships" r:embed="rId4"/>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432E2-D9D7-4392-9CC8-3C95C77EAEEF}">
      <dsp:nvSpPr>
        <dsp:cNvPr id="0" name=""/>
        <dsp:cNvSpPr/>
      </dsp:nvSpPr>
      <dsp:spPr>
        <a:xfrm>
          <a:off x="1046" y="324334"/>
          <a:ext cx="4079457" cy="244767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Los regímenes aplicables en la ZEDE de </a:t>
          </a:r>
          <a:r>
            <a:rPr lang="es-EC" sz="1900" kern="1200" dirty="0" err="1" smtClean="0"/>
            <a:t>Posorja</a:t>
          </a:r>
          <a:r>
            <a:rPr lang="es-EC" sz="1900" kern="1200" dirty="0" smtClean="0"/>
            <a:t>, de  tipología logística,  que califican esta condición son: exportación definitiva, transito desde y hacia una ZEDE, exportación temporal para perfeccionamiento pasivo, reimportación de mercancías con perfeccionamiento pasivo e importación. </a:t>
          </a:r>
          <a:endParaRPr lang="es-EC" sz="1900" kern="1200" dirty="0"/>
        </a:p>
      </dsp:txBody>
      <dsp:txXfrm>
        <a:off x="1046" y="324334"/>
        <a:ext cx="4079457" cy="2447674"/>
      </dsp:txXfrm>
    </dsp:sp>
    <dsp:sp modelId="{6780EE86-6F33-4B2B-9558-BC9DA3EE9C80}">
      <dsp:nvSpPr>
        <dsp:cNvPr id="0" name=""/>
        <dsp:cNvSpPr/>
      </dsp:nvSpPr>
      <dsp:spPr>
        <a:xfrm>
          <a:off x="4488448" y="324334"/>
          <a:ext cx="4079457" cy="244767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La importancia de las ZEDES como una herramienta de comercio exterior y desarrollo para los sectores productivos del país, es brindar facilidad de operaciones logísticas, industriales, turísticas, en el caso de la  ZEDE de </a:t>
          </a:r>
          <a:r>
            <a:rPr lang="es-EC" sz="1900" kern="1200" dirty="0" err="1" smtClean="0"/>
            <a:t>Posorja</a:t>
          </a:r>
          <a:r>
            <a:rPr lang="es-EC" sz="1900" kern="1200" dirty="0" smtClean="0"/>
            <a:t> se beneficiará a los sectores de las industrias básicas.</a:t>
          </a:r>
        </a:p>
      </dsp:txBody>
      <dsp:txXfrm>
        <a:off x="4488448" y="324334"/>
        <a:ext cx="4079457" cy="24476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7754B-0911-4B89-86ED-C7279E3ADB42}">
      <dsp:nvSpPr>
        <dsp:cNvPr id="0" name=""/>
        <dsp:cNvSpPr/>
      </dsp:nvSpPr>
      <dsp:spPr>
        <a:xfrm>
          <a:off x="1047" y="1006933"/>
          <a:ext cx="4084381" cy="245062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Los beneficios de las ZEDES en el Ecuador está relacionado con en primera instancia por la atracción de capitales extranjeros, generación de empleo y desarrollo económico y operativo en el tiempo.</a:t>
          </a:r>
          <a:endParaRPr lang="es-EC" sz="2000" kern="1200" dirty="0"/>
        </a:p>
      </dsp:txBody>
      <dsp:txXfrm>
        <a:off x="1047" y="1006933"/>
        <a:ext cx="4084381" cy="2450628"/>
      </dsp:txXfrm>
    </dsp:sp>
    <dsp:sp modelId="{FE53D9E6-6D5A-4A2A-AD8B-56CEFD2545C3}">
      <dsp:nvSpPr>
        <dsp:cNvPr id="0" name=""/>
        <dsp:cNvSpPr/>
      </dsp:nvSpPr>
      <dsp:spPr>
        <a:xfrm>
          <a:off x="4493867" y="1006933"/>
          <a:ext cx="4084381" cy="2450628"/>
        </a:xfrm>
        <a:prstGeom prst="rect">
          <a:avLst/>
        </a:prstGeom>
        <a:gradFill rotWithShape="0">
          <a:gsLst>
            <a:gs pos="0">
              <a:schemeClr val="accent4">
                <a:hueOff val="2696767"/>
                <a:satOff val="-30313"/>
                <a:lumOff val="-1370"/>
                <a:alphaOff val="0"/>
                <a:lumMod val="110000"/>
                <a:satMod val="105000"/>
                <a:tint val="67000"/>
              </a:schemeClr>
            </a:gs>
            <a:gs pos="50000">
              <a:schemeClr val="accent4">
                <a:hueOff val="2696767"/>
                <a:satOff val="-30313"/>
                <a:lumOff val="-1370"/>
                <a:alphaOff val="0"/>
                <a:lumMod val="105000"/>
                <a:satMod val="103000"/>
                <a:tint val="73000"/>
              </a:schemeClr>
            </a:gs>
            <a:gs pos="100000">
              <a:schemeClr val="accent4">
                <a:hueOff val="2696767"/>
                <a:satOff val="-30313"/>
                <a:lumOff val="-13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La ZEDE de </a:t>
          </a:r>
          <a:r>
            <a:rPr lang="es-EC" sz="2000" kern="1200" dirty="0" err="1" smtClean="0"/>
            <a:t>Posorja</a:t>
          </a:r>
          <a:r>
            <a:rPr lang="es-EC" sz="2000" kern="1200" dirty="0" smtClean="0"/>
            <a:t>  tiene como finalidad aportar en las operaciones de comercio y logística que requiera el Puerto de Aguas Profundas y complementar totalmente el servicio para los operadores , mediante la conectividad de uno con el otro en el sector de </a:t>
          </a:r>
          <a:r>
            <a:rPr lang="es-EC" sz="2000" kern="1200" dirty="0" err="1" smtClean="0"/>
            <a:t>Posorja</a:t>
          </a:r>
          <a:r>
            <a:rPr lang="es-EC" sz="2000" kern="1200" dirty="0" smtClean="0"/>
            <a:t>. </a:t>
          </a:r>
          <a:endParaRPr lang="es-EC" sz="2000" kern="1200" dirty="0"/>
        </a:p>
      </dsp:txBody>
      <dsp:txXfrm>
        <a:off x="4493867" y="1006933"/>
        <a:ext cx="4084381" cy="2450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54FAB-F5DF-41C8-9B0D-C3B23FB7D6C1}">
      <dsp:nvSpPr>
        <dsp:cNvPr id="0" name=""/>
        <dsp:cNvSpPr/>
      </dsp:nvSpPr>
      <dsp:spPr>
        <a:xfrm rot="10800000">
          <a:off x="1541255" y="2871"/>
          <a:ext cx="4836643" cy="1292013"/>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9742" tIns="102870" rIns="192024" bIns="102870" numCol="1" spcCol="1270" anchor="ctr" anchorCtr="0">
          <a:noAutofit/>
        </a:bodyPr>
        <a:lstStyle/>
        <a:p>
          <a:pPr lvl="0" algn="ctr" defTabSz="1200150">
            <a:lnSpc>
              <a:spcPct val="90000"/>
            </a:lnSpc>
            <a:spcBef>
              <a:spcPct val="0"/>
            </a:spcBef>
            <a:spcAft>
              <a:spcPct val="35000"/>
            </a:spcAft>
          </a:pPr>
          <a:r>
            <a:rPr lang="es-ES" sz="2700" kern="1200" smtClean="0">
              <a:solidFill>
                <a:schemeClr val="tx1"/>
              </a:solidFill>
            </a:rPr>
            <a:t>Innovación y desagregación tecnológica</a:t>
          </a:r>
          <a:endParaRPr lang="es-ES" sz="2700" kern="1200" dirty="0">
            <a:solidFill>
              <a:schemeClr val="tx1"/>
            </a:solidFill>
          </a:endParaRPr>
        </a:p>
      </dsp:txBody>
      <dsp:txXfrm rot="10800000">
        <a:off x="1864258" y="2871"/>
        <a:ext cx="4513640" cy="1292013"/>
      </dsp:txXfrm>
    </dsp:sp>
    <dsp:sp modelId="{A38E9AE6-C193-4456-BFA8-4C4E7C5F8F25}">
      <dsp:nvSpPr>
        <dsp:cNvPr id="0" name=""/>
        <dsp:cNvSpPr/>
      </dsp:nvSpPr>
      <dsp:spPr>
        <a:xfrm>
          <a:off x="895248" y="2871"/>
          <a:ext cx="1292013" cy="1292013"/>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996E39-7D39-4D3D-A6B3-704B0E37EC2E}">
      <dsp:nvSpPr>
        <dsp:cNvPr id="0" name=""/>
        <dsp:cNvSpPr/>
      </dsp:nvSpPr>
      <dsp:spPr>
        <a:xfrm rot="10800000">
          <a:off x="1541255" y="1680561"/>
          <a:ext cx="4836643" cy="1292013"/>
        </a:xfrm>
        <a:prstGeom prst="homePlate">
          <a:avLst/>
        </a:prstGeom>
        <a:gradFill rotWithShape="0">
          <a:gsLst>
            <a:gs pos="0">
              <a:schemeClr val="accent5">
                <a:hueOff val="5698863"/>
                <a:satOff val="-9186"/>
                <a:lumOff val="3922"/>
                <a:alphaOff val="0"/>
                <a:satMod val="103000"/>
                <a:lumMod val="102000"/>
                <a:tint val="94000"/>
              </a:schemeClr>
            </a:gs>
            <a:gs pos="50000">
              <a:schemeClr val="accent5">
                <a:hueOff val="5698863"/>
                <a:satOff val="-9186"/>
                <a:lumOff val="3922"/>
                <a:alphaOff val="0"/>
                <a:satMod val="110000"/>
                <a:lumMod val="100000"/>
                <a:shade val="100000"/>
              </a:schemeClr>
            </a:gs>
            <a:gs pos="100000">
              <a:schemeClr val="accent5">
                <a:hueOff val="5698863"/>
                <a:satOff val="-918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9742" tIns="102870" rIns="192024" bIns="102870" numCol="1" spcCol="1270" anchor="ctr" anchorCtr="0">
          <a:noAutofit/>
        </a:bodyPr>
        <a:lstStyle/>
        <a:p>
          <a:pPr lvl="0" algn="ctr" defTabSz="1200150">
            <a:lnSpc>
              <a:spcPct val="90000"/>
            </a:lnSpc>
            <a:spcBef>
              <a:spcPct val="0"/>
            </a:spcBef>
            <a:spcAft>
              <a:spcPct val="35000"/>
            </a:spcAft>
          </a:pPr>
          <a:r>
            <a:rPr lang="es-ES" sz="2700" kern="1200" smtClean="0">
              <a:solidFill>
                <a:schemeClr val="tx1"/>
              </a:solidFill>
            </a:rPr>
            <a:t>Industriales o de diversificación industrial</a:t>
          </a:r>
          <a:endParaRPr lang="es-ES" sz="2700" kern="1200" dirty="0">
            <a:solidFill>
              <a:schemeClr val="tx1"/>
            </a:solidFill>
          </a:endParaRPr>
        </a:p>
      </dsp:txBody>
      <dsp:txXfrm rot="10800000">
        <a:off x="1864258" y="1680561"/>
        <a:ext cx="4513640" cy="1292013"/>
      </dsp:txXfrm>
    </dsp:sp>
    <dsp:sp modelId="{343C643A-51B1-4EB9-91E6-ED561BA3C0AD}">
      <dsp:nvSpPr>
        <dsp:cNvPr id="0" name=""/>
        <dsp:cNvSpPr/>
      </dsp:nvSpPr>
      <dsp:spPr>
        <a:xfrm>
          <a:off x="895248" y="1680561"/>
          <a:ext cx="1292013" cy="1292013"/>
        </a:xfrm>
        <a:prstGeom prst="ellipse">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B6869AD-C984-4744-93E0-71BF1B95ED2F}">
      <dsp:nvSpPr>
        <dsp:cNvPr id="0" name=""/>
        <dsp:cNvSpPr/>
      </dsp:nvSpPr>
      <dsp:spPr>
        <a:xfrm rot="10800000">
          <a:off x="1541255" y="3358250"/>
          <a:ext cx="4836643" cy="1292013"/>
        </a:xfrm>
        <a:prstGeom prst="homePlate">
          <a:avLst/>
        </a:prstGeom>
        <a:gradFill rotWithShape="0">
          <a:gsLst>
            <a:gs pos="0">
              <a:schemeClr val="accent5">
                <a:hueOff val="11397726"/>
                <a:satOff val="-18372"/>
                <a:lumOff val="7843"/>
                <a:alphaOff val="0"/>
                <a:satMod val="103000"/>
                <a:lumMod val="102000"/>
                <a:tint val="94000"/>
              </a:schemeClr>
            </a:gs>
            <a:gs pos="50000">
              <a:schemeClr val="accent5">
                <a:hueOff val="11397726"/>
                <a:satOff val="-18372"/>
                <a:lumOff val="7843"/>
                <a:alphaOff val="0"/>
                <a:satMod val="110000"/>
                <a:lumMod val="100000"/>
                <a:shade val="100000"/>
              </a:schemeClr>
            </a:gs>
            <a:gs pos="100000">
              <a:schemeClr val="accent5">
                <a:hueOff val="11397726"/>
                <a:satOff val="-18372"/>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9742" tIns="102870" rIns="192024" bIns="102870" numCol="1" spcCol="1270" anchor="ctr" anchorCtr="0">
          <a:noAutofit/>
        </a:bodyPr>
        <a:lstStyle/>
        <a:p>
          <a:pPr lvl="0" algn="ctr" defTabSz="1200150">
            <a:lnSpc>
              <a:spcPct val="90000"/>
            </a:lnSpc>
            <a:spcBef>
              <a:spcPct val="0"/>
            </a:spcBef>
            <a:spcAft>
              <a:spcPct val="35000"/>
            </a:spcAft>
          </a:pPr>
          <a:r>
            <a:rPr lang="es-ES" sz="2700" kern="1200" smtClean="0">
              <a:solidFill>
                <a:schemeClr val="tx1"/>
              </a:solidFill>
            </a:rPr>
            <a:t>Logística</a:t>
          </a:r>
          <a:endParaRPr lang="es-ES" sz="2700" kern="1200" dirty="0">
            <a:solidFill>
              <a:schemeClr val="tx1"/>
            </a:solidFill>
          </a:endParaRPr>
        </a:p>
      </dsp:txBody>
      <dsp:txXfrm rot="10800000">
        <a:off x="1864258" y="3358250"/>
        <a:ext cx="4513640" cy="1292013"/>
      </dsp:txXfrm>
    </dsp:sp>
    <dsp:sp modelId="{33AB4FDD-87D8-46CD-91AF-EA1A88A29206}">
      <dsp:nvSpPr>
        <dsp:cNvPr id="0" name=""/>
        <dsp:cNvSpPr/>
      </dsp:nvSpPr>
      <dsp:spPr>
        <a:xfrm>
          <a:off x="895248" y="3358250"/>
          <a:ext cx="1292013" cy="1292013"/>
        </a:xfrm>
        <a:prstGeom prst="ellipse">
          <a:avLst/>
        </a:prstGeom>
        <a:blipFill rotWithShape="1">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283EA-131B-4927-ABE9-88725129260D}">
      <dsp:nvSpPr>
        <dsp:cNvPr id="0" name=""/>
        <dsp:cNvSpPr/>
      </dsp:nvSpPr>
      <dsp:spPr>
        <a:xfrm>
          <a:off x="4096" y="567217"/>
          <a:ext cx="2384493" cy="95379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rtlCol="0" anchor="ctr" anchorCtr="0">
          <a:noAutofit/>
        </a:bodyPr>
        <a:lstStyle/>
        <a:p>
          <a:pPr lvl="0" algn="ctr" defTabSz="800100" rtl="0">
            <a:lnSpc>
              <a:spcPct val="90000"/>
            </a:lnSpc>
            <a:spcBef>
              <a:spcPct val="0"/>
            </a:spcBef>
            <a:spcAft>
              <a:spcPct val="35000"/>
            </a:spcAft>
          </a:pPr>
          <a:r>
            <a:rPr lang="es-ES" sz="1800" kern="1200" noProof="0" smtClean="0"/>
            <a:t>Industriales</a:t>
          </a:r>
          <a:endParaRPr lang="es-ES" sz="6000" kern="1200" noProof="0" dirty="0"/>
        </a:p>
      </dsp:txBody>
      <dsp:txXfrm>
        <a:off x="480995" y="567217"/>
        <a:ext cx="1430696" cy="953797"/>
      </dsp:txXfrm>
    </dsp:sp>
    <dsp:sp modelId="{433786AE-359D-4D03-815B-3BD2D493F800}">
      <dsp:nvSpPr>
        <dsp:cNvPr id="0" name=""/>
        <dsp:cNvSpPr/>
      </dsp:nvSpPr>
      <dsp:spPr>
        <a:xfrm>
          <a:off x="2150140" y="567217"/>
          <a:ext cx="2384493" cy="95379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rtlCol="0" anchor="ctr" anchorCtr="0">
          <a:noAutofit/>
        </a:bodyPr>
        <a:lstStyle/>
        <a:p>
          <a:pPr lvl="0" algn="ctr" defTabSz="800100" rtl="0">
            <a:lnSpc>
              <a:spcPct val="90000"/>
            </a:lnSpc>
            <a:spcBef>
              <a:spcPct val="0"/>
            </a:spcBef>
            <a:spcAft>
              <a:spcPct val="35000"/>
            </a:spcAft>
          </a:pPr>
          <a:r>
            <a:rPr lang="es-ES" sz="1800" kern="1200" noProof="0" dirty="0" smtClean="0"/>
            <a:t>Comerciales</a:t>
          </a:r>
          <a:endParaRPr lang="es-ES" sz="1800" kern="1200" noProof="0" dirty="0"/>
        </a:p>
      </dsp:txBody>
      <dsp:txXfrm>
        <a:off x="2627039" y="567217"/>
        <a:ext cx="1430696" cy="953797"/>
      </dsp:txXfrm>
    </dsp:sp>
    <dsp:sp modelId="{A5E471E0-E4BC-4D5E-86EA-BCBF336B9A63}">
      <dsp:nvSpPr>
        <dsp:cNvPr id="0" name=""/>
        <dsp:cNvSpPr/>
      </dsp:nvSpPr>
      <dsp:spPr>
        <a:xfrm>
          <a:off x="4296183" y="567217"/>
          <a:ext cx="2384493" cy="95379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rtlCol="0" anchor="ctr" anchorCtr="0">
          <a:noAutofit/>
        </a:bodyPr>
        <a:lstStyle/>
        <a:p>
          <a:pPr lvl="0" algn="ctr" defTabSz="800100" rtl="0">
            <a:lnSpc>
              <a:spcPct val="90000"/>
            </a:lnSpc>
            <a:spcBef>
              <a:spcPct val="0"/>
            </a:spcBef>
            <a:spcAft>
              <a:spcPct val="35000"/>
            </a:spcAft>
          </a:pPr>
          <a:r>
            <a:rPr lang="es-ES" sz="1800" kern="1200" noProof="0" dirty="0" smtClean="0"/>
            <a:t>De Servicio</a:t>
          </a:r>
          <a:endParaRPr lang="es-ES" sz="1800" kern="1200" noProof="0" dirty="0"/>
        </a:p>
      </dsp:txBody>
      <dsp:txXfrm>
        <a:off x="4773082" y="567217"/>
        <a:ext cx="1430696" cy="953797"/>
      </dsp:txXfrm>
    </dsp:sp>
    <dsp:sp modelId="{5DE02CDD-3702-4A54-9336-BE31BFDD7D96}">
      <dsp:nvSpPr>
        <dsp:cNvPr id="0" name=""/>
        <dsp:cNvSpPr/>
      </dsp:nvSpPr>
      <dsp:spPr>
        <a:xfrm>
          <a:off x="6442227" y="567217"/>
          <a:ext cx="2384493" cy="95379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rtlCol="0" anchor="ctr" anchorCtr="0">
          <a:noAutofit/>
        </a:bodyPr>
        <a:lstStyle/>
        <a:p>
          <a:pPr lvl="0" algn="ctr" defTabSz="800100" rtl="0">
            <a:lnSpc>
              <a:spcPct val="90000"/>
            </a:lnSpc>
            <a:spcBef>
              <a:spcPct val="0"/>
            </a:spcBef>
            <a:spcAft>
              <a:spcPct val="35000"/>
            </a:spcAft>
          </a:pPr>
          <a:r>
            <a:rPr lang="es-ES" sz="1800" kern="1200" noProof="0" dirty="0" smtClean="0"/>
            <a:t>Servicios Turísticos</a:t>
          </a:r>
          <a:endParaRPr lang="es-ES" sz="1800" kern="1200" noProof="0" dirty="0"/>
        </a:p>
      </dsp:txBody>
      <dsp:txXfrm>
        <a:off x="6919126" y="567217"/>
        <a:ext cx="1430696" cy="953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2A047-E716-42F6-846F-7F20693F395E}">
      <dsp:nvSpPr>
        <dsp:cNvPr id="0" name=""/>
        <dsp:cNvSpPr/>
      </dsp:nvSpPr>
      <dsp:spPr>
        <a:xfrm>
          <a:off x="606" y="876739"/>
          <a:ext cx="2365399" cy="141923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Convenio de </a:t>
          </a:r>
          <a:r>
            <a:rPr lang="es-ES" sz="2100" kern="1200" dirty="0" err="1" smtClean="0">
              <a:solidFill>
                <a:schemeClr val="tx1"/>
              </a:solidFill>
            </a:rPr>
            <a:t>Kyoto</a:t>
          </a:r>
          <a:endParaRPr lang="es-ES" sz="2100" kern="1200" dirty="0">
            <a:solidFill>
              <a:schemeClr val="tx1"/>
            </a:solidFill>
          </a:endParaRPr>
        </a:p>
      </dsp:txBody>
      <dsp:txXfrm>
        <a:off x="606" y="876739"/>
        <a:ext cx="2365399" cy="1419239"/>
      </dsp:txXfrm>
    </dsp:sp>
    <dsp:sp modelId="{EEE9437C-99E0-4D8F-B346-D93F1743641E}">
      <dsp:nvSpPr>
        <dsp:cNvPr id="0" name=""/>
        <dsp:cNvSpPr/>
      </dsp:nvSpPr>
      <dsp:spPr>
        <a:xfrm>
          <a:off x="2602545" y="876739"/>
          <a:ext cx="2365399" cy="1419239"/>
        </a:xfrm>
        <a:prstGeom prst="rect">
          <a:avLst/>
        </a:prstGeom>
        <a:gradFill rotWithShape="0">
          <a:gsLst>
            <a:gs pos="0">
              <a:schemeClr val="accent3">
                <a:hueOff val="-277379"/>
                <a:satOff val="-2645"/>
                <a:lumOff val="1306"/>
                <a:alphaOff val="0"/>
                <a:satMod val="103000"/>
                <a:lumMod val="102000"/>
                <a:tint val="94000"/>
              </a:schemeClr>
            </a:gs>
            <a:gs pos="50000">
              <a:schemeClr val="accent3">
                <a:hueOff val="-277379"/>
                <a:satOff val="-2645"/>
                <a:lumOff val="1306"/>
                <a:alphaOff val="0"/>
                <a:satMod val="110000"/>
                <a:lumMod val="100000"/>
                <a:shade val="100000"/>
              </a:schemeClr>
            </a:gs>
            <a:gs pos="100000">
              <a:schemeClr val="accent3">
                <a:hueOff val="-277379"/>
                <a:satOff val="-2645"/>
                <a:lumOff val="13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Ley de Zonas Francas (2007)</a:t>
          </a:r>
          <a:endParaRPr lang="es-ES" sz="2100" kern="1200" dirty="0">
            <a:solidFill>
              <a:schemeClr val="tx1"/>
            </a:solidFill>
          </a:endParaRPr>
        </a:p>
      </dsp:txBody>
      <dsp:txXfrm>
        <a:off x="2602545" y="876739"/>
        <a:ext cx="2365399" cy="1419239"/>
      </dsp:txXfrm>
    </dsp:sp>
    <dsp:sp modelId="{380490E5-C39F-4D79-87E9-66E497F78FCB}">
      <dsp:nvSpPr>
        <dsp:cNvPr id="0" name=""/>
        <dsp:cNvSpPr/>
      </dsp:nvSpPr>
      <dsp:spPr>
        <a:xfrm>
          <a:off x="606" y="2532518"/>
          <a:ext cx="2365399" cy="1419239"/>
        </a:xfrm>
        <a:prstGeom prst="rect">
          <a:avLst/>
        </a:prstGeom>
        <a:gradFill rotWithShape="0">
          <a:gsLst>
            <a:gs pos="0">
              <a:schemeClr val="accent3">
                <a:hueOff val="-554757"/>
                <a:satOff val="-5291"/>
                <a:lumOff val="2613"/>
                <a:alphaOff val="0"/>
                <a:satMod val="103000"/>
                <a:lumMod val="102000"/>
                <a:tint val="94000"/>
              </a:schemeClr>
            </a:gs>
            <a:gs pos="50000">
              <a:schemeClr val="accent3">
                <a:hueOff val="-554757"/>
                <a:satOff val="-5291"/>
                <a:lumOff val="2613"/>
                <a:alphaOff val="0"/>
                <a:satMod val="110000"/>
                <a:lumMod val="100000"/>
                <a:shade val="100000"/>
              </a:schemeClr>
            </a:gs>
            <a:gs pos="100000">
              <a:schemeClr val="accent3">
                <a:hueOff val="-554757"/>
                <a:satOff val="-5291"/>
                <a:lumOff val="261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Área delimitada dentro del territorio nacional</a:t>
          </a:r>
          <a:endParaRPr lang="es-ES" sz="2100" kern="1200" dirty="0">
            <a:solidFill>
              <a:schemeClr val="tx1"/>
            </a:solidFill>
          </a:endParaRPr>
        </a:p>
      </dsp:txBody>
      <dsp:txXfrm>
        <a:off x="606" y="2532518"/>
        <a:ext cx="2365399" cy="1419239"/>
      </dsp:txXfrm>
    </dsp:sp>
    <dsp:sp modelId="{1A01C8D9-9CD6-4968-A153-12000E1E6A45}">
      <dsp:nvSpPr>
        <dsp:cNvPr id="0" name=""/>
        <dsp:cNvSpPr/>
      </dsp:nvSpPr>
      <dsp:spPr>
        <a:xfrm>
          <a:off x="2602545" y="2532518"/>
          <a:ext cx="2365399" cy="1419239"/>
        </a:xfrm>
        <a:prstGeom prst="rect">
          <a:avLst/>
        </a:prstGeom>
        <a:gradFill rotWithShape="0">
          <a:gsLst>
            <a:gs pos="0">
              <a:schemeClr val="accent3">
                <a:hueOff val="-832136"/>
                <a:satOff val="-7936"/>
                <a:lumOff val="3919"/>
                <a:alphaOff val="0"/>
                <a:satMod val="103000"/>
                <a:lumMod val="102000"/>
                <a:tint val="94000"/>
              </a:schemeClr>
            </a:gs>
            <a:gs pos="50000">
              <a:schemeClr val="accent3">
                <a:hueOff val="-832136"/>
                <a:satOff val="-7936"/>
                <a:lumOff val="3919"/>
                <a:alphaOff val="0"/>
                <a:satMod val="110000"/>
                <a:lumMod val="100000"/>
                <a:shade val="100000"/>
              </a:schemeClr>
            </a:gs>
            <a:gs pos="100000">
              <a:schemeClr val="accent3">
                <a:hueOff val="-832136"/>
                <a:satOff val="-7936"/>
                <a:lumOff val="39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Principio de Extraterritorialidad</a:t>
          </a:r>
          <a:endParaRPr lang="es-ES" sz="2100" kern="1200" dirty="0">
            <a:solidFill>
              <a:schemeClr val="tx1"/>
            </a:solidFill>
          </a:endParaRPr>
        </a:p>
      </dsp:txBody>
      <dsp:txXfrm>
        <a:off x="2602545" y="2532518"/>
        <a:ext cx="2365399" cy="14192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3CE4D-61DC-48B5-854E-81531DE4D9CB}">
      <dsp:nvSpPr>
        <dsp:cNvPr id="0" name=""/>
        <dsp:cNvSpPr/>
      </dsp:nvSpPr>
      <dsp:spPr>
        <a:xfrm>
          <a:off x="4378516" y="926604"/>
          <a:ext cx="193991" cy="849865"/>
        </a:xfrm>
        <a:custGeom>
          <a:avLst/>
          <a:gdLst/>
          <a:ahLst/>
          <a:cxnLst/>
          <a:rect l="0" t="0" r="0" b="0"/>
          <a:pathLst>
            <a:path>
              <a:moveTo>
                <a:pt x="193991" y="0"/>
              </a:moveTo>
              <a:lnTo>
                <a:pt x="193991" y="849865"/>
              </a:lnTo>
              <a:lnTo>
                <a:pt x="0" y="84986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F7ED87-66AC-4290-8FEE-09E2785C2CB8}">
      <dsp:nvSpPr>
        <dsp:cNvPr id="0" name=""/>
        <dsp:cNvSpPr/>
      </dsp:nvSpPr>
      <dsp:spPr>
        <a:xfrm>
          <a:off x="4572508" y="926604"/>
          <a:ext cx="1117758" cy="1699731"/>
        </a:xfrm>
        <a:custGeom>
          <a:avLst/>
          <a:gdLst/>
          <a:ahLst/>
          <a:cxnLst/>
          <a:rect l="0" t="0" r="0" b="0"/>
          <a:pathLst>
            <a:path>
              <a:moveTo>
                <a:pt x="0" y="0"/>
              </a:moveTo>
              <a:lnTo>
                <a:pt x="0" y="1505740"/>
              </a:lnTo>
              <a:lnTo>
                <a:pt x="1117758" y="1505740"/>
              </a:lnTo>
              <a:lnTo>
                <a:pt x="1117758" y="169973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52C5E8-DEF1-43B6-831A-FD3DCA4489DF}">
      <dsp:nvSpPr>
        <dsp:cNvPr id="0" name=""/>
        <dsp:cNvSpPr/>
      </dsp:nvSpPr>
      <dsp:spPr>
        <a:xfrm>
          <a:off x="2715735" y="3550103"/>
          <a:ext cx="277130" cy="849865"/>
        </a:xfrm>
        <a:custGeom>
          <a:avLst/>
          <a:gdLst/>
          <a:ahLst/>
          <a:cxnLst/>
          <a:rect l="0" t="0" r="0" b="0"/>
          <a:pathLst>
            <a:path>
              <a:moveTo>
                <a:pt x="0" y="0"/>
              </a:moveTo>
              <a:lnTo>
                <a:pt x="0" y="849865"/>
              </a:lnTo>
              <a:lnTo>
                <a:pt x="277130" y="849865"/>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7FE364-77BB-4BE1-BFA3-43AE0403D50D}">
      <dsp:nvSpPr>
        <dsp:cNvPr id="0" name=""/>
        <dsp:cNvSpPr/>
      </dsp:nvSpPr>
      <dsp:spPr>
        <a:xfrm>
          <a:off x="3454749" y="926604"/>
          <a:ext cx="1117758" cy="1699731"/>
        </a:xfrm>
        <a:custGeom>
          <a:avLst/>
          <a:gdLst/>
          <a:ahLst/>
          <a:cxnLst/>
          <a:rect l="0" t="0" r="0" b="0"/>
          <a:pathLst>
            <a:path>
              <a:moveTo>
                <a:pt x="1117758" y="0"/>
              </a:moveTo>
              <a:lnTo>
                <a:pt x="1117758" y="1505740"/>
              </a:lnTo>
              <a:lnTo>
                <a:pt x="0" y="1505740"/>
              </a:lnTo>
              <a:lnTo>
                <a:pt x="0" y="169973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7ADFFD-3BF5-428A-A00E-11B495A763A5}">
      <dsp:nvSpPr>
        <dsp:cNvPr id="0" name=""/>
        <dsp:cNvSpPr/>
      </dsp:nvSpPr>
      <dsp:spPr>
        <a:xfrm>
          <a:off x="3648740" y="2837"/>
          <a:ext cx="1847534" cy="923767"/>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El Consejo Sectorial de la Producción</a:t>
          </a:r>
          <a:endParaRPr lang="es-ES" sz="1700" b="1" kern="1200" dirty="0">
            <a:solidFill>
              <a:schemeClr val="tx1"/>
            </a:solidFill>
          </a:endParaRPr>
        </a:p>
      </dsp:txBody>
      <dsp:txXfrm>
        <a:off x="3648740" y="2837"/>
        <a:ext cx="1847534" cy="923767"/>
      </dsp:txXfrm>
    </dsp:sp>
    <dsp:sp modelId="{77014063-AB9C-4300-9CA9-47757445CB1A}">
      <dsp:nvSpPr>
        <dsp:cNvPr id="0" name=""/>
        <dsp:cNvSpPr/>
      </dsp:nvSpPr>
      <dsp:spPr>
        <a:xfrm>
          <a:off x="2530982" y="2626336"/>
          <a:ext cx="1847534" cy="923767"/>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Ministerio de Industrias y Productividad</a:t>
          </a:r>
          <a:endParaRPr lang="es-ES" sz="1700" kern="1200" dirty="0">
            <a:solidFill>
              <a:schemeClr val="tx1"/>
            </a:solidFill>
          </a:endParaRPr>
        </a:p>
      </dsp:txBody>
      <dsp:txXfrm>
        <a:off x="2530982" y="2626336"/>
        <a:ext cx="1847534" cy="923767"/>
      </dsp:txXfrm>
    </dsp:sp>
    <dsp:sp modelId="{E7C531A4-2A81-483F-9482-2390CD2DFF09}">
      <dsp:nvSpPr>
        <dsp:cNvPr id="0" name=""/>
        <dsp:cNvSpPr/>
      </dsp:nvSpPr>
      <dsp:spPr>
        <a:xfrm>
          <a:off x="2992866" y="3938086"/>
          <a:ext cx="1847534" cy="923767"/>
        </a:xfrm>
        <a:prstGeom prst="rect">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Subsecretaría de Competitividad Territorial e Industrial</a:t>
          </a:r>
          <a:endParaRPr lang="es-ES" sz="1700" kern="1200" dirty="0">
            <a:solidFill>
              <a:schemeClr val="tx1"/>
            </a:solidFill>
          </a:endParaRPr>
        </a:p>
      </dsp:txBody>
      <dsp:txXfrm>
        <a:off x="2992866" y="3938086"/>
        <a:ext cx="1847534" cy="923767"/>
      </dsp:txXfrm>
    </dsp:sp>
    <dsp:sp modelId="{3EE4F7EE-3F5E-448C-AE3E-7DD50034F53F}">
      <dsp:nvSpPr>
        <dsp:cNvPr id="0" name=""/>
        <dsp:cNvSpPr/>
      </dsp:nvSpPr>
      <dsp:spPr>
        <a:xfrm>
          <a:off x="4766499" y="2626336"/>
          <a:ext cx="1847534" cy="923767"/>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Servicio Nacional de Aduana del Ecuador</a:t>
          </a:r>
          <a:endParaRPr lang="es-ES" sz="1700" kern="1200" dirty="0">
            <a:solidFill>
              <a:schemeClr val="tx1"/>
            </a:solidFill>
          </a:endParaRPr>
        </a:p>
      </dsp:txBody>
      <dsp:txXfrm>
        <a:off x="4766499" y="2626336"/>
        <a:ext cx="1847534" cy="923767"/>
      </dsp:txXfrm>
    </dsp:sp>
    <dsp:sp modelId="{36F3D2C0-EFBA-4B7B-956C-9F504146EA0F}">
      <dsp:nvSpPr>
        <dsp:cNvPr id="0" name=""/>
        <dsp:cNvSpPr/>
      </dsp:nvSpPr>
      <dsp:spPr>
        <a:xfrm>
          <a:off x="2530982" y="1314587"/>
          <a:ext cx="1847534" cy="923767"/>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COPCI: Libro II, Título IV</a:t>
          </a:r>
          <a:endParaRPr lang="es-ES" sz="1700" kern="1200" dirty="0">
            <a:solidFill>
              <a:schemeClr val="tx1"/>
            </a:solidFill>
          </a:endParaRPr>
        </a:p>
      </dsp:txBody>
      <dsp:txXfrm>
        <a:off x="2530982" y="1314587"/>
        <a:ext cx="1847534" cy="9237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39F51-35FA-4A81-9BD8-FAEB23EC9943}">
      <dsp:nvSpPr>
        <dsp:cNvPr id="0" name=""/>
        <dsp:cNvSpPr/>
      </dsp:nvSpPr>
      <dsp:spPr>
        <a:xfrm>
          <a:off x="1636021" y="184"/>
          <a:ext cx="1840524" cy="557217"/>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rPr>
            <a:t>Importación para el consumo</a:t>
          </a:r>
          <a:endParaRPr lang="es-EC" sz="1100" b="1" kern="1200" dirty="0">
            <a:solidFill>
              <a:schemeClr val="tx1"/>
            </a:solidFill>
          </a:endParaRPr>
        </a:p>
      </dsp:txBody>
      <dsp:txXfrm>
        <a:off x="1663222" y="27385"/>
        <a:ext cx="1786122" cy="502815"/>
      </dsp:txXfrm>
    </dsp:sp>
    <dsp:sp modelId="{A6C28979-A6D9-42A7-A4A9-10AC6AE4E7CC}">
      <dsp:nvSpPr>
        <dsp:cNvPr id="0" name=""/>
        <dsp:cNvSpPr/>
      </dsp:nvSpPr>
      <dsp:spPr>
        <a:xfrm>
          <a:off x="1636021" y="585263"/>
          <a:ext cx="1840524" cy="557217"/>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Admisión temporal para reexportación en el mismo estado</a:t>
          </a:r>
          <a:endParaRPr lang="es-EC" sz="1100" kern="1200" dirty="0">
            <a:solidFill>
              <a:schemeClr val="tx1"/>
            </a:solidFill>
          </a:endParaRPr>
        </a:p>
      </dsp:txBody>
      <dsp:txXfrm>
        <a:off x="1663222" y="612464"/>
        <a:ext cx="1786122" cy="502815"/>
      </dsp:txXfrm>
    </dsp:sp>
    <dsp:sp modelId="{3A12DE9B-55DD-47E1-8954-B3A6E8D1FA19}">
      <dsp:nvSpPr>
        <dsp:cNvPr id="0" name=""/>
        <dsp:cNvSpPr/>
      </dsp:nvSpPr>
      <dsp:spPr>
        <a:xfrm>
          <a:off x="1636021" y="1170341"/>
          <a:ext cx="1840524" cy="557217"/>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rPr>
            <a:t>Reimportación de mercancías con perfeccionamiento pasivo</a:t>
          </a:r>
          <a:endParaRPr lang="es-EC" sz="1100" b="1" kern="1200" dirty="0">
            <a:solidFill>
              <a:schemeClr val="tx1"/>
            </a:solidFill>
          </a:endParaRPr>
        </a:p>
      </dsp:txBody>
      <dsp:txXfrm>
        <a:off x="1663222" y="1197542"/>
        <a:ext cx="1786122" cy="502815"/>
      </dsp:txXfrm>
    </dsp:sp>
    <dsp:sp modelId="{D5D2B30F-DA01-4FA3-A3D9-C9737C0396F7}">
      <dsp:nvSpPr>
        <dsp:cNvPr id="0" name=""/>
        <dsp:cNvSpPr/>
      </dsp:nvSpPr>
      <dsp:spPr>
        <a:xfrm>
          <a:off x="1636021" y="1755419"/>
          <a:ext cx="1840524" cy="557217"/>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Reposición con franquicia arancelaria </a:t>
          </a:r>
          <a:endParaRPr lang="es-EC" sz="1100" kern="1200" dirty="0">
            <a:solidFill>
              <a:schemeClr val="tx1"/>
            </a:solidFill>
          </a:endParaRPr>
        </a:p>
      </dsp:txBody>
      <dsp:txXfrm>
        <a:off x="1663222" y="1782620"/>
        <a:ext cx="1786122" cy="502815"/>
      </dsp:txXfrm>
    </dsp:sp>
    <dsp:sp modelId="{27EE6EF0-98E5-44E5-8F8F-D552BA7C7063}">
      <dsp:nvSpPr>
        <dsp:cNvPr id="0" name=""/>
        <dsp:cNvSpPr/>
      </dsp:nvSpPr>
      <dsp:spPr>
        <a:xfrm>
          <a:off x="1636021" y="2340498"/>
          <a:ext cx="1840524" cy="557217"/>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Depósitos aduaneros </a:t>
          </a:r>
          <a:endParaRPr lang="es-EC" sz="1100" kern="1200" dirty="0">
            <a:solidFill>
              <a:schemeClr val="tx1"/>
            </a:solidFill>
          </a:endParaRPr>
        </a:p>
      </dsp:txBody>
      <dsp:txXfrm>
        <a:off x="1663222" y="2367699"/>
        <a:ext cx="1786122" cy="502815"/>
      </dsp:txXfrm>
    </dsp:sp>
    <dsp:sp modelId="{81FAA904-8954-4B3F-88E6-613D01391D72}">
      <dsp:nvSpPr>
        <dsp:cNvPr id="0" name=""/>
        <dsp:cNvSpPr/>
      </dsp:nvSpPr>
      <dsp:spPr>
        <a:xfrm>
          <a:off x="1636021" y="2925576"/>
          <a:ext cx="1840524" cy="557217"/>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rPr>
            <a:t>Admisión temporal para perfeccionamiento activo</a:t>
          </a:r>
          <a:endParaRPr lang="es-EC" sz="1100" b="1" kern="1200" dirty="0">
            <a:solidFill>
              <a:schemeClr val="tx1"/>
            </a:solidFill>
          </a:endParaRPr>
        </a:p>
      </dsp:txBody>
      <dsp:txXfrm>
        <a:off x="1663222" y="2952777"/>
        <a:ext cx="1786122" cy="502815"/>
      </dsp:txXfrm>
    </dsp:sp>
    <dsp:sp modelId="{E10C9672-7638-4524-9DED-952E8CC24267}">
      <dsp:nvSpPr>
        <dsp:cNvPr id="0" name=""/>
        <dsp:cNvSpPr/>
      </dsp:nvSpPr>
      <dsp:spPr>
        <a:xfrm>
          <a:off x="1636021" y="3510655"/>
          <a:ext cx="1840524" cy="557217"/>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Transformación bajo control aduanero</a:t>
          </a:r>
          <a:endParaRPr lang="es-EC" sz="1100" kern="1200" dirty="0">
            <a:solidFill>
              <a:schemeClr val="tx1"/>
            </a:solidFill>
          </a:endParaRPr>
        </a:p>
      </dsp:txBody>
      <dsp:txXfrm>
        <a:off x="1663222" y="3537856"/>
        <a:ext cx="1786122" cy="502815"/>
      </dsp:txXfrm>
    </dsp:sp>
    <dsp:sp modelId="{A570FF56-66BF-4402-8073-EBCAA5B5A06A}">
      <dsp:nvSpPr>
        <dsp:cNvPr id="0" name=""/>
        <dsp:cNvSpPr/>
      </dsp:nvSpPr>
      <dsp:spPr>
        <a:xfrm>
          <a:off x="1636021" y="4095733"/>
          <a:ext cx="1840524" cy="557217"/>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kern="1200" smtClean="0">
              <a:solidFill>
                <a:schemeClr val="tx1"/>
              </a:solidFill>
            </a:rPr>
            <a:t>Almacén especial </a:t>
          </a:r>
          <a:endParaRPr lang="es-EC" sz="1100" kern="1200">
            <a:solidFill>
              <a:schemeClr val="tx1"/>
            </a:solidFill>
          </a:endParaRPr>
        </a:p>
      </dsp:txBody>
      <dsp:txXfrm>
        <a:off x="1663222" y="4122934"/>
        <a:ext cx="1786122" cy="5028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2DE9B-55DD-47E1-8954-B3A6E8D1FA19}">
      <dsp:nvSpPr>
        <dsp:cNvPr id="0" name=""/>
        <dsp:cNvSpPr/>
      </dsp:nvSpPr>
      <dsp:spPr>
        <a:xfrm>
          <a:off x="1501516" y="214024"/>
          <a:ext cx="1533470" cy="675843"/>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1" i="0" kern="1200" dirty="0" smtClean="0">
              <a:solidFill>
                <a:schemeClr val="tx1"/>
              </a:solidFill>
            </a:rPr>
            <a:t>Exportación definitiva </a:t>
          </a:r>
          <a:endParaRPr lang="es-EC" sz="1100" b="1" i="0" kern="1200" dirty="0">
            <a:solidFill>
              <a:schemeClr val="tx1"/>
            </a:solidFill>
          </a:endParaRPr>
        </a:p>
      </dsp:txBody>
      <dsp:txXfrm>
        <a:off x="1534508" y="247016"/>
        <a:ext cx="1467486" cy="609859"/>
      </dsp:txXfrm>
    </dsp:sp>
    <dsp:sp modelId="{FB98BF7B-A933-45AA-88C1-2DDA4FADC340}">
      <dsp:nvSpPr>
        <dsp:cNvPr id="0" name=""/>
        <dsp:cNvSpPr/>
      </dsp:nvSpPr>
      <dsp:spPr>
        <a:xfrm>
          <a:off x="1501516" y="1105792"/>
          <a:ext cx="1533470" cy="675843"/>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0" kern="1200" dirty="0" smtClean="0">
              <a:solidFill>
                <a:schemeClr val="tx1"/>
              </a:solidFill>
            </a:rPr>
            <a:t>Exportación temporal para reimportación en el mismo estado</a:t>
          </a:r>
          <a:endParaRPr lang="es-EC" sz="1100" b="0" kern="1200" dirty="0">
            <a:solidFill>
              <a:schemeClr val="tx1"/>
            </a:solidFill>
          </a:endParaRPr>
        </a:p>
      </dsp:txBody>
      <dsp:txXfrm>
        <a:off x="1534508" y="1138784"/>
        <a:ext cx="1467486" cy="609859"/>
      </dsp:txXfrm>
    </dsp:sp>
    <dsp:sp modelId="{8794905C-CC1D-4114-A684-E7E8E3C91AC5}">
      <dsp:nvSpPr>
        <dsp:cNvPr id="0" name=""/>
        <dsp:cNvSpPr/>
      </dsp:nvSpPr>
      <dsp:spPr>
        <a:xfrm>
          <a:off x="1501516" y="1997560"/>
          <a:ext cx="1533470" cy="675843"/>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rPr>
            <a:t>Exportación para perfeccionamiento pasivo </a:t>
          </a:r>
          <a:endParaRPr lang="es-EC" sz="1100" b="1" kern="1200" dirty="0">
            <a:solidFill>
              <a:schemeClr val="tx1"/>
            </a:solidFill>
          </a:endParaRPr>
        </a:p>
      </dsp:txBody>
      <dsp:txXfrm>
        <a:off x="1534508" y="2030552"/>
        <a:ext cx="1467486" cy="6098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9598F-33E4-46BC-83CC-F80E104D51FD}">
      <dsp:nvSpPr>
        <dsp:cNvPr id="0" name=""/>
        <dsp:cNvSpPr/>
      </dsp:nvSpPr>
      <dsp:spPr>
        <a:xfrm>
          <a:off x="1080124" y="145773"/>
          <a:ext cx="1357129" cy="384142"/>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tx1"/>
              </a:solidFill>
            </a:rPr>
            <a:t>Devolución condicionada </a:t>
          </a:r>
          <a:endParaRPr lang="es-EC" sz="1200" b="0" kern="1200" dirty="0">
            <a:solidFill>
              <a:schemeClr val="tx1"/>
            </a:solidFill>
          </a:endParaRPr>
        </a:p>
      </dsp:txBody>
      <dsp:txXfrm>
        <a:off x="1098876" y="164525"/>
        <a:ext cx="1319625" cy="346638"/>
      </dsp:txXfrm>
    </dsp:sp>
    <dsp:sp modelId="{26BBC1A6-9CBF-4075-B81C-D0F738A38D8F}">
      <dsp:nvSpPr>
        <dsp:cNvPr id="0" name=""/>
        <dsp:cNvSpPr/>
      </dsp:nvSpPr>
      <dsp:spPr>
        <a:xfrm>
          <a:off x="1080124" y="745630"/>
          <a:ext cx="1357129" cy="384142"/>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0" kern="1200" smtClean="0">
              <a:solidFill>
                <a:schemeClr val="tx1"/>
              </a:solidFill>
            </a:rPr>
            <a:t>Almacén libre</a:t>
          </a:r>
          <a:endParaRPr lang="es-EC" sz="1200" b="0" kern="1200">
            <a:solidFill>
              <a:schemeClr val="tx1"/>
            </a:solidFill>
          </a:endParaRPr>
        </a:p>
      </dsp:txBody>
      <dsp:txXfrm>
        <a:off x="1098876" y="764382"/>
        <a:ext cx="1319625" cy="346638"/>
      </dsp:txXfrm>
    </dsp:sp>
    <dsp:sp modelId="{88BF5487-36E9-4689-AA2D-78019A0BC5FC}">
      <dsp:nvSpPr>
        <dsp:cNvPr id="0" name=""/>
        <dsp:cNvSpPr/>
      </dsp:nvSpPr>
      <dsp:spPr>
        <a:xfrm>
          <a:off x="1080124" y="1345486"/>
          <a:ext cx="1357129" cy="384142"/>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0" kern="1200" smtClean="0">
              <a:solidFill>
                <a:schemeClr val="tx1"/>
              </a:solidFill>
            </a:rPr>
            <a:t>Almacén especial </a:t>
          </a:r>
          <a:endParaRPr lang="es-EC" sz="1200" b="0" kern="1200">
            <a:solidFill>
              <a:schemeClr val="tx1"/>
            </a:solidFill>
          </a:endParaRPr>
        </a:p>
      </dsp:txBody>
      <dsp:txXfrm>
        <a:off x="1098876" y="1364238"/>
        <a:ext cx="1319625" cy="346638"/>
      </dsp:txXfrm>
    </dsp:sp>
    <dsp:sp modelId="{6A941C6A-618F-43B0-B8D9-686C6A2BB8CD}">
      <dsp:nvSpPr>
        <dsp:cNvPr id="0" name=""/>
        <dsp:cNvSpPr/>
      </dsp:nvSpPr>
      <dsp:spPr>
        <a:xfrm>
          <a:off x="1080124" y="1945342"/>
          <a:ext cx="1357129" cy="384142"/>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0" kern="1200" smtClean="0">
              <a:solidFill>
                <a:schemeClr val="tx1"/>
              </a:solidFill>
            </a:rPr>
            <a:t>Ferias internacionales </a:t>
          </a:r>
          <a:endParaRPr lang="es-EC" sz="1200" b="0" kern="1200">
            <a:solidFill>
              <a:schemeClr val="tx1"/>
            </a:solidFill>
          </a:endParaRPr>
        </a:p>
      </dsp:txBody>
      <dsp:txXfrm>
        <a:off x="1098876" y="1964094"/>
        <a:ext cx="1319625" cy="346638"/>
      </dsp:txXfrm>
    </dsp:sp>
    <dsp:sp modelId="{DE161F85-358F-4A69-8310-7EEACF0117B4}">
      <dsp:nvSpPr>
        <dsp:cNvPr id="0" name=""/>
        <dsp:cNvSpPr/>
      </dsp:nvSpPr>
      <dsp:spPr>
        <a:xfrm>
          <a:off x="1080124" y="2545199"/>
          <a:ext cx="1357129" cy="384142"/>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Transito aduanero</a:t>
          </a:r>
          <a:endParaRPr lang="es-EC" sz="1200" b="1" kern="1200" dirty="0">
            <a:solidFill>
              <a:schemeClr val="tx1"/>
            </a:solidFill>
          </a:endParaRPr>
        </a:p>
      </dsp:txBody>
      <dsp:txXfrm>
        <a:off x="1098876" y="2563951"/>
        <a:ext cx="1319625" cy="346638"/>
      </dsp:txXfrm>
    </dsp:sp>
    <dsp:sp modelId="{AED57FE4-580E-481B-B852-9B18F208CF59}">
      <dsp:nvSpPr>
        <dsp:cNvPr id="0" name=""/>
        <dsp:cNvSpPr/>
      </dsp:nvSpPr>
      <dsp:spPr>
        <a:xfrm>
          <a:off x="1080124" y="3145055"/>
          <a:ext cx="1357129" cy="384142"/>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0" kern="1200" smtClean="0">
              <a:solidFill>
                <a:schemeClr val="tx1"/>
              </a:solidFill>
            </a:rPr>
            <a:t>Reembarque </a:t>
          </a:r>
          <a:endParaRPr lang="es-EC" sz="1200" b="0" kern="1200">
            <a:solidFill>
              <a:schemeClr val="tx1"/>
            </a:solidFill>
          </a:endParaRPr>
        </a:p>
      </dsp:txBody>
      <dsp:txXfrm>
        <a:off x="1098876" y="3163807"/>
        <a:ext cx="1319625" cy="346638"/>
      </dsp:txXfrm>
    </dsp:sp>
    <dsp:sp modelId="{62631CA7-9C41-4EA1-A960-304494D14A89}">
      <dsp:nvSpPr>
        <dsp:cNvPr id="0" name=""/>
        <dsp:cNvSpPr/>
      </dsp:nvSpPr>
      <dsp:spPr>
        <a:xfrm>
          <a:off x="1080124" y="3744911"/>
          <a:ext cx="1357129" cy="384142"/>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tx1"/>
              </a:solidFill>
            </a:rPr>
            <a:t>Transbordo </a:t>
          </a:r>
          <a:endParaRPr lang="es-EC" sz="1200" b="0" kern="1200" dirty="0">
            <a:solidFill>
              <a:schemeClr val="tx1"/>
            </a:solidFill>
          </a:endParaRPr>
        </a:p>
      </dsp:txBody>
      <dsp:txXfrm>
        <a:off x="1098876" y="3763663"/>
        <a:ext cx="1319625" cy="3466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C91A5D5-FFF8-46DF-9C0E-0D4F23F47441}" type="datetime1">
              <a:rPr lang="es-ES" smtClean="0"/>
              <a:t>01/08/2019</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es-ES"/>
              <a:t>‹Nº›</a:t>
            </a:fld>
            <a:endParaRPr lang="es-ES"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C2F57AFA-577C-4932-92E9-D908A67F120F}" type="datetime1">
              <a:rPr lang="es-ES" noProof="0" smtClean="0"/>
              <a:t>01/08/2019</a:t>
            </a:fld>
            <a:endParaRPr lang="es-ES" noProof="0" dirty="0"/>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es-ES" noProof="0"/>
              <a:t>‹Nº›</a:t>
            </a:fld>
            <a:endParaRPr lang="es-ES"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1</a:t>
            </a:fld>
            <a:endParaRPr lang="es-ES" dirty="0"/>
          </a:p>
        </p:txBody>
      </p:sp>
    </p:spTree>
    <p:extLst>
      <p:ext uri="{BB962C8B-B14F-4D97-AF65-F5344CB8AC3E}">
        <p14:creationId xmlns:p14="http://schemas.microsoft.com/office/powerpoint/2010/main" val="375100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a:t>
            </a:fld>
            <a:endParaRPr lang="es-ES" dirty="0"/>
          </a:p>
        </p:txBody>
      </p:sp>
    </p:spTree>
    <p:extLst>
      <p:ext uri="{BB962C8B-B14F-4D97-AF65-F5344CB8AC3E}">
        <p14:creationId xmlns:p14="http://schemas.microsoft.com/office/powerpoint/2010/main" val="25339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3</a:t>
            </a:fld>
            <a:endParaRPr lang="es-ES" dirty="0"/>
          </a:p>
        </p:txBody>
      </p:sp>
    </p:spTree>
    <p:extLst>
      <p:ext uri="{BB962C8B-B14F-4D97-AF65-F5344CB8AC3E}">
        <p14:creationId xmlns:p14="http://schemas.microsoft.com/office/powerpoint/2010/main" val="171695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a:t>
            </a:fld>
            <a:endParaRPr lang="es-ES" dirty="0"/>
          </a:p>
        </p:txBody>
      </p:sp>
    </p:spTree>
    <p:extLst>
      <p:ext uri="{BB962C8B-B14F-4D97-AF65-F5344CB8AC3E}">
        <p14:creationId xmlns:p14="http://schemas.microsoft.com/office/powerpoint/2010/main" val="27229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7</a:t>
            </a:fld>
            <a:endParaRPr lang="es-ES" dirty="0"/>
          </a:p>
        </p:txBody>
      </p:sp>
    </p:spTree>
    <p:extLst>
      <p:ext uri="{BB962C8B-B14F-4D97-AF65-F5344CB8AC3E}">
        <p14:creationId xmlns:p14="http://schemas.microsoft.com/office/powerpoint/2010/main" val="405636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11</a:t>
            </a:fld>
            <a:endParaRPr lang="es-ES" dirty="0"/>
          </a:p>
        </p:txBody>
      </p:sp>
    </p:spTree>
    <p:extLst>
      <p:ext uri="{BB962C8B-B14F-4D97-AF65-F5344CB8AC3E}">
        <p14:creationId xmlns:p14="http://schemas.microsoft.com/office/powerpoint/2010/main" val="1380816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4" y="533400"/>
            <a:ext cx="5029200" cy="2514601"/>
          </a:xfrm>
        </p:spPr>
        <p:txBody>
          <a:bodyPr rtlCol="0">
            <a:normAutofit/>
          </a:bodyPr>
          <a:lstStyle>
            <a:lvl1pPr>
              <a:lnSpc>
                <a:spcPct val="80000"/>
              </a:lnSpc>
              <a:defRPr sz="5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editar el estilo de subtítulo del patrón</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45F0BD41-664D-4ABB-BED5-60658B66DD7C}" type="datetime1">
              <a:rPr lang="es-ES" noProof="0" smtClean="0"/>
              <a:t>01/08/2019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p:nvPr>
        </p:nvSpPr>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7079A989-1972-408F-82FF-A58E53892B77}" type="datetime1">
              <a:rPr lang="es-ES" noProof="0" smtClean="0"/>
              <a:t>01/08/2019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61412" y="533400"/>
            <a:ext cx="2362201" cy="5486400"/>
          </a:xfrm>
        </p:spPr>
        <p:txBody>
          <a:bodyPr vert="eaVert" rtlCol="0"/>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p:nvPr>
        </p:nvSpPr>
        <p:spPr>
          <a:xfrm>
            <a:off x="1065213" y="533400"/>
            <a:ext cx="7467599" cy="5486400"/>
          </a:xfrm>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DECD3A61-A9C3-4CD9-B800-BFDBF3EEB1B4}" type="datetime1">
              <a:rPr lang="es-ES" noProof="0" smtClean="0"/>
              <a:t>01/08/2019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5CAFB294-75A7-4B00-B220-CD65C2131025}" type="datetime1">
              <a:rPr lang="es-ES" noProof="0" smtClean="0"/>
              <a:t>01/08/2019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Editar el estilo de texto del patrón</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66EC0E9D-6882-4573-BA34-049B7160C60E}" type="datetime1">
              <a:rPr lang="es-ES" noProof="0" smtClean="0"/>
              <a:t>01/08/2019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contenido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79F87BAA-EB97-4293-BA03-25DA42ED3F33}" type="datetime1">
              <a:rPr lang="es-ES" noProof="0" smtClean="0"/>
              <a:t>01/08/2019</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4" name="Marcador de contenido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texto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6" name="Marcador de contenido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fecha 6"/>
          <p:cNvSpPr>
            <a:spLocks noGrp="1"/>
          </p:cNvSpPr>
          <p:nvPr>
            <p:ph type="dt" sz="half" idx="10"/>
          </p:nvPr>
        </p:nvSpPr>
        <p:spPr/>
        <p:txBody>
          <a:bodyPr rtlCol="0"/>
          <a:lstStyle/>
          <a:p>
            <a:pPr rtl="0"/>
            <a:fld id="{54873C6C-A638-4A2B-8C7B-738C92DEBADC}" type="datetime1">
              <a:rPr lang="es-ES" noProof="0" smtClean="0"/>
              <a:t>01/08/2019</a:t>
            </a:fld>
            <a:endParaRPr lang="es-ES" noProof="0" dirty="0"/>
          </a:p>
        </p:txBody>
      </p:sp>
      <p:sp>
        <p:nvSpPr>
          <p:cNvPr id="9" name="Marcador de número de diapositiva 8"/>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fecha 2"/>
          <p:cNvSpPr>
            <a:spLocks noGrp="1"/>
          </p:cNvSpPr>
          <p:nvPr>
            <p:ph type="dt" sz="half" idx="10"/>
          </p:nvPr>
        </p:nvSpPr>
        <p:spPr/>
        <p:txBody>
          <a:bodyPr rtlCol="0"/>
          <a:lstStyle/>
          <a:p>
            <a:pPr rtl="0"/>
            <a:fld id="{BDAB7FA5-3598-48B9-9C77-8C3FE03A7F24}" type="datetime1">
              <a:rPr lang="es-ES" noProof="0" smtClean="0"/>
              <a:t>01/08/2019</a:t>
            </a:fld>
            <a:endParaRPr lang="es-ES" noProof="0" dirty="0"/>
          </a:p>
        </p:txBody>
      </p:sp>
      <p:sp>
        <p:nvSpPr>
          <p:cNvPr id="5" name="Marcador de número de diapositiva 4"/>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2" name="Marcador de fecha 1"/>
          <p:cNvSpPr>
            <a:spLocks noGrp="1"/>
          </p:cNvSpPr>
          <p:nvPr>
            <p:ph type="dt" sz="half" idx="10"/>
          </p:nvPr>
        </p:nvSpPr>
        <p:spPr/>
        <p:txBody>
          <a:bodyPr rtlCol="0"/>
          <a:lstStyle/>
          <a:p>
            <a:pPr rtl="0"/>
            <a:fld id="{5855685E-F8EB-43D9-9EDD-55E7759E9BB9}" type="datetime1">
              <a:rPr lang="es-ES" noProof="0" smtClean="0"/>
              <a:t>01/08/2019</a:t>
            </a:fld>
            <a:endParaRPr lang="es-ES" noProof="0" dirty="0"/>
          </a:p>
        </p:txBody>
      </p:sp>
      <p:sp>
        <p:nvSpPr>
          <p:cNvPr id="4" name="Marcador de número de diapositiva 3"/>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55392E02-8288-486A-A35E-2FB446293FE3}" type="datetime1">
              <a:rPr lang="es-ES" noProof="0" smtClean="0"/>
              <a:t>01/08/2019</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es-ES" noProof="0" smtClean="0"/>
              <a:t>Haga clic para modificar el estilo de título del patrón</a:t>
            </a:r>
            <a:endParaRPr lang="es-ES" noProof="0" dirty="0"/>
          </a:p>
        </p:txBody>
      </p:sp>
      <p:sp>
        <p:nvSpPr>
          <p:cNvPr id="3" name="Marcador de imagen 2" descr="Marcador de posición vacío para agregar una imagen. Haga clic en el marcador de posición y seleccione la imagen que desee agrega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r>
              <a:rPr lang="es-ES" noProof="0" dirty="0" smtClean="0"/>
              <a:t>Agregar un pie de página</a:t>
            </a:r>
            <a:endParaRPr lang="es-ES" noProof="0" dirty="0"/>
          </a:p>
        </p:txBody>
      </p:sp>
      <p:sp>
        <p:nvSpPr>
          <p:cNvPr id="4" name="Marcador de fecha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5F0077C4-AA9A-431A-A8F9-E2A2FBCC5765}" type="datetime1">
              <a:rPr lang="es-ES" noProof="0" smtClean="0"/>
              <a:t>01/08/2019</a:t>
            </a:fld>
            <a:endParaRPr lang="es-ES" noProof="0" dirty="0"/>
          </a:p>
        </p:txBody>
      </p:sp>
      <p:sp>
        <p:nvSpPr>
          <p:cNvPr id="6" name="Marcador de número de diapositiva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AAEAE4A8-A6E5-453E-B946-FB774B73F48C}" type="slidenum">
              <a:rPr lang="es-ES" noProof="0" smtClean="0"/>
              <a:pPr rtl="0"/>
              <a:t>‹Nº›</a:t>
            </a:fld>
            <a:endParaRPr lang="es-ES" noProof="0"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2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4.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diagramLayout" Target="../diagrams/layout13.xml"/><Relationship Id="rId7" Type="http://schemas.openxmlformats.org/officeDocument/2006/relationships/image" Target="../media/image29.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14.xml"/><Relationship Id="rId7" Type="http://schemas.openxmlformats.org/officeDocument/2006/relationships/image" Target="../media/image2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Layout" Target="../diagrams/layout7.xml"/><Relationship Id="rId21" Type="http://schemas.openxmlformats.org/officeDocument/2006/relationships/diagramColors" Target="../diagrams/colors10.xml"/><Relationship Id="rId7" Type="http://schemas.openxmlformats.org/officeDocument/2006/relationships/diagramData" Target="../diagrams/data8.xml"/><Relationship Id="rId12" Type="http://schemas.openxmlformats.org/officeDocument/2006/relationships/image" Target="../media/image13.png"/><Relationship Id="rId17" Type="http://schemas.microsoft.com/office/2007/relationships/diagramDrawing" Target="../diagrams/drawing9.xml"/><Relationship Id="rId2" Type="http://schemas.openxmlformats.org/officeDocument/2006/relationships/diagramData" Target="../diagrams/data7.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QuickStyle" Target="../diagrams/quickStyle9.xml"/><Relationship Id="rId10" Type="http://schemas.openxmlformats.org/officeDocument/2006/relationships/diagramColors" Target="../diagrams/colors8.xml"/><Relationship Id="rId19" Type="http://schemas.openxmlformats.org/officeDocument/2006/relationships/diagramLayout" Target="../diagrams/layout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Layout" Target="../diagrams/layout9.xml"/><Relationship Id="rId22" Type="http://schemas.microsoft.com/office/2007/relationships/diagramDrawing" Target="../diagrams/drawin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0851" y="3302654"/>
            <a:ext cx="9649072" cy="1066800"/>
          </a:xfrm>
        </p:spPr>
        <p:txBody>
          <a:bodyPr rtlCol="0">
            <a:normAutofit fontScale="90000"/>
          </a:bodyPr>
          <a:lstStyle/>
          <a:p>
            <a:pPr algn="ctr"/>
            <a:r>
              <a:rPr lang="es-EC" sz="2700" dirty="0" smtClean="0">
                <a:solidFill>
                  <a:schemeClr val="tx1"/>
                </a:solidFill>
              </a:rPr>
              <a:t>DEPARTAMENTO DE CIENCIAS ECONÓMICAS, ADMINISTRATIVAS Y DE COMERCIO </a:t>
            </a:r>
            <a:br>
              <a:rPr lang="es-EC" sz="2700" dirty="0" smtClean="0">
                <a:solidFill>
                  <a:schemeClr val="tx1"/>
                </a:solidFill>
              </a:rPr>
            </a:br>
            <a:r>
              <a:rPr lang="es-EC" sz="2700" dirty="0" smtClean="0">
                <a:solidFill>
                  <a:schemeClr val="tx1"/>
                </a:solidFill>
              </a:rPr>
              <a:t/>
            </a:r>
            <a:br>
              <a:rPr lang="es-EC" sz="2700" dirty="0" smtClean="0">
                <a:solidFill>
                  <a:schemeClr val="tx1"/>
                </a:solidFill>
              </a:rPr>
            </a:br>
            <a:r>
              <a:rPr lang="es-EC" sz="2700" dirty="0" smtClean="0">
                <a:solidFill>
                  <a:schemeClr val="tx1"/>
                </a:solidFill>
              </a:rPr>
              <a:t>TRABAJO </a:t>
            </a:r>
            <a:r>
              <a:rPr lang="es-EC" sz="2700" dirty="0">
                <a:solidFill>
                  <a:schemeClr val="tx1"/>
                </a:solidFill>
              </a:rPr>
              <a:t>DE TITULACIÓN, PREVIO A LA OBTENCIÓN DEL TÍTULO DE INGENIERAS EN COMERCIO EXTERIOR Y NEGOCIACIÓN INTERNACIONAL</a:t>
            </a:r>
            <a:br>
              <a:rPr lang="es-EC" sz="2700" dirty="0">
                <a:solidFill>
                  <a:schemeClr val="tx1"/>
                </a:solidFill>
              </a:rPr>
            </a:br>
            <a:r>
              <a:rPr lang="es-ES" sz="2800" dirty="0" smtClean="0">
                <a:solidFill>
                  <a:schemeClr val="tx1"/>
                </a:solidFill>
              </a:rPr>
              <a:t/>
            </a:r>
            <a:br>
              <a:rPr lang="es-ES" sz="2800" dirty="0" smtClean="0">
                <a:solidFill>
                  <a:schemeClr val="tx1"/>
                </a:solidFill>
              </a:rPr>
            </a:br>
            <a:r>
              <a:rPr lang="es-ES" sz="2800" dirty="0" smtClean="0">
                <a:solidFill>
                  <a:schemeClr val="tx1"/>
                </a:solidFill>
              </a:rPr>
              <a:t>TEMA: ANÁLISIS </a:t>
            </a:r>
            <a:r>
              <a:rPr lang="es-ES" sz="2800" dirty="0" smtClean="0">
                <a:solidFill>
                  <a:schemeClr val="tx1"/>
                </a:solidFill>
              </a:rPr>
              <a:t>DE LA OPERATIVIDAD DE LA ZEDE DE POSORJA Y LOS REGÍMENES QUE SE PUEDEN UTILIZAR</a:t>
            </a:r>
            <a:endParaRPr lang="es-ES" sz="2800" dirty="0">
              <a:solidFill>
                <a:schemeClr val="tx1"/>
              </a:solidFill>
            </a:endParaRPr>
          </a:p>
        </p:txBody>
      </p:sp>
      <p:sp>
        <p:nvSpPr>
          <p:cNvPr id="3" name="Subtítulo 2"/>
          <p:cNvSpPr>
            <a:spLocks noGrp="1"/>
          </p:cNvSpPr>
          <p:nvPr>
            <p:ph type="subTitle" idx="4294967295"/>
          </p:nvPr>
        </p:nvSpPr>
        <p:spPr>
          <a:xfrm>
            <a:off x="2641472" y="4572467"/>
            <a:ext cx="6264275" cy="1152525"/>
          </a:xfrm>
        </p:spPr>
        <p:txBody>
          <a:bodyPr rtlCol="0">
            <a:normAutofit lnSpcReduction="10000"/>
          </a:bodyPr>
          <a:lstStyle/>
          <a:p>
            <a:pPr marL="45720" indent="0" algn="ctr">
              <a:lnSpc>
                <a:spcPct val="120000"/>
              </a:lnSpc>
              <a:spcBef>
                <a:spcPts val="0"/>
              </a:spcBef>
              <a:buNone/>
            </a:pPr>
            <a:r>
              <a:rPr lang="es-EC" sz="2000" b="1" dirty="0">
                <a:solidFill>
                  <a:schemeClr val="tx1"/>
                </a:solidFill>
              </a:rPr>
              <a:t>AUTORAS:</a:t>
            </a:r>
            <a:endParaRPr lang="es-EC" sz="2000" dirty="0">
              <a:solidFill>
                <a:schemeClr val="tx1"/>
              </a:solidFill>
            </a:endParaRPr>
          </a:p>
          <a:p>
            <a:pPr marL="45720" indent="0" algn="ctr">
              <a:lnSpc>
                <a:spcPct val="120000"/>
              </a:lnSpc>
              <a:spcBef>
                <a:spcPts val="0"/>
              </a:spcBef>
              <a:buNone/>
            </a:pPr>
            <a:r>
              <a:rPr lang="es-EC" sz="2000" b="1" dirty="0">
                <a:solidFill>
                  <a:schemeClr val="tx1"/>
                </a:solidFill>
              </a:rPr>
              <a:t>ESPÍN CARRERA, CRISTINA MISHELLE</a:t>
            </a:r>
            <a:endParaRPr lang="es-EC" sz="2000" dirty="0">
              <a:solidFill>
                <a:schemeClr val="tx1"/>
              </a:solidFill>
            </a:endParaRPr>
          </a:p>
          <a:p>
            <a:pPr marL="45720" indent="0" algn="ctr">
              <a:lnSpc>
                <a:spcPct val="120000"/>
              </a:lnSpc>
              <a:spcBef>
                <a:spcPts val="0"/>
              </a:spcBef>
              <a:buNone/>
            </a:pPr>
            <a:r>
              <a:rPr lang="es-EC" sz="2000" b="1" dirty="0">
                <a:solidFill>
                  <a:schemeClr val="tx1"/>
                </a:solidFill>
              </a:rPr>
              <a:t>HERRERA LINCANGO, JOHANNA JACQUELINE</a:t>
            </a:r>
            <a:endParaRPr lang="es-EC" sz="2000" dirty="0">
              <a:solidFill>
                <a:schemeClr val="tx1"/>
              </a:solidFill>
            </a:endParaRPr>
          </a:p>
        </p:txBody>
      </p:sp>
      <p:pic>
        <p:nvPicPr>
          <p:cNvPr id="5" name="Imagen 4"/>
          <p:cNvPicPr>
            <a:picLocks noChangeAspect="1"/>
          </p:cNvPicPr>
          <p:nvPr/>
        </p:nvPicPr>
        <p:blipFill>
          <a:blip r:embed="rId3"/>
          <a:stretch>
            <a:fillRect/>
          </a:stretch>
        </p:blipFill>
        <p:spPr>
          <a:xfrm>
            <a:off x="3120261" y="168678"/>
            <a:ext cx="5306695" cy="1575425"/>
          </a:xfrm>
          <a:prstGeom prst="rect">
            <a:avLst/>
          </a:prstGeom>
        </p:spPr>
      </p:pic>
      <p:sp>
        <p:nvSpPr>
          <p:cNvPr id="4" name="Rectángulo 3"/>
          <p:cNvSpPr/>
          <p:nvPr/>
        </p:nvSpPr>
        <p:spPr>
          <a:xfrm>
            <a:off x="2533249" y="5928005"/>
            <a:ext cx="6480720" cy="707886"/>
          </a:xfrm>
          <a:prstGeom prst="rect">
            <a:avLst/>
          </a:prstGeom>
        </p:spPr>
        <p:txBody>
          <a:bodyPr wrap="square">
            <a:spAutoFit/>
          </a:bodyPr>
          <a:lstStyle/>
          <a:p>
            <a:pPr algn="ctr">
              <a:spcAft>
                <a:spcPts val="0"/>
              </a:spcAft>
            </a:pPr>
            <a:r>
              <a:rPr lang="es-EC" sz="2000" b="1" dirty="0">
                <a:latin typeface="+mj-lt"/>
                <a:ea typeface="Arial" panose="020B0604020202020204" pitchFamily="34" charset="0"/>
              </a:rPr>
              <a:t>TUTOR: </a:t>
            </a:r>
            <a:endParaRPr lang="es-EC" sz="2000" b="1" dirty="0" smtClean="0">
              <a:latin typeface="+mj-lt"/>
              <a:ea typeface="Arial" panose="020B0604020202020204" pitchFamily="34" charset="0"/>
            </a:endParaRPr>
          </a:p>
          <a:p>
            <a:pPr algn="ctr">
              <a:spcAft>
                <a:spcPts val="0"/>
              </a:spcAft>
            </a:pPr>
            <a:r>
              <a:rPr lang="es-EC" sz="2000" b="1" dirty="0" smtClean="0">
                <a:latin typeface="+mj-lt"/>
                <a:ea typeface="Arial" panose="020B0604020202020204" pitchFamily="34" charset="0"/>
              </a:rPr>
              <a:t>ING</a:t>
            </a:r>
            <a:r>
              <a:rPr lang="es-EC" sz="2000" b="1" dirty="0">
                <a:latin typeface="+mj-lt"/>
                <a:ea typeface="Arial" panose="020B0604020202020204" pitchFamily="34" charset="0"/>
              </a:rPr>
              <a:t>. LEGARDA RIERA, ÁNGEL RAMIRO MIB</a:t>
            </a:r>
            <a:r>
              <a:rPr lang="es-EC" sz="2000" b="1" dirty="0" smtClean="0">
                <a:latin typeface="+mj-lt"/>
                <a:ea typeface="Arial" panose="020B0604020202020204" pitchFamily="34" charset="0"/>
              </a:rPr>
              <a:t>.</a:t>
            </a:r>
            <a:r>
              <a:rPr lang="es-EC" b="1" i="1" dirty="0">
                <a:latin typeface="+mj-lt"/>
                <a:ea typeface="Arial" panose="020B0604020202020204" pitchFamily="34" charset="0"/>
              </a:rPr>
              <a:t> </a:t>
            </a:r>
            <a:endParaRPr lang="es-EC" sz="1600" dirty="0">
              <a:latin typeface="+mj-lt"/>
              <a:ea typeface="Calibri" panose="020F0502020204030204" pitchFamily="34" charset="0"/>
            </a:endParaRPr>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REGIMENES QUE SE APLICAN EN LAS ZEDES</a:t>
            </a:r>
            <a:endParaRPr lang="es-EC" b="1" dirty="0"/>
          </a:p>
        </p:txBody>
      </p:sp>
      <p:cxnSp>
        <p:nvCxnSpPr>
          <p:cNvPr id="28" name="27 Conector recto de flecha"/>
          <p:cNvCxnSpPr/>
          <p:nvPr/>
        </p:nvCxnSpPr>
        <p:spPr>
          <a:xfrm>
            <a:off x="7409949" y="4170797"/>
            <a:ext cx="0" cy="45540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6" name="35 Flecha abajo"/>
          <p:cNvSpPr/>
          <p:nvPr/>
        </p:nvSpPr>
        <p:spPr>
          <a:xfrm>
            <a:off x="5161850" y="2430181"/>
            <a:ext cx="212483" cy="1307019"/>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084" name="3083 Grupo"/>
          <p:cNvGrpSpPr/>
          <p:nvPr/>
        </p:nvGrpSpPr>
        <p:grpSpPr>
          <a:xfrm>
            <a:off x="1526175" y="1837768"/>
            <a:ext cx="9151238" cy="4651150"/>
            <a:chOff x="-36832" y="1811478"/>
            <a:chExt cx="9151238" cy="4651150"/>
          </a:xfrm>
        </p:grpSpPr>
        <p:grpSp>
          <p:nvGrpSpPr>
            <p:cNvPr id="23" name="22 Grupo"/>
            <p:cNvGrpSpPr/>
            <p:nvPr/>
          </p:nvGrpSpPr>
          <p:grpSpPr>
            <a:xfrm>
              <a:off x="2372805" y="1811478"/>
              <a:ext cx="5184576" cy="4591786"/>
              <a:chOff x="3056129" y="2375231"/>
              <a:chExt cx="4392488" cy="4077072"/>
            </a:xfrm>
          </p:grpSpPr>
          <p:sp>
            <p:nvSpPr>
              <p:cNvPr id="13" name="12 Elipse"/>
              <p:cNvSpPr/>
              <p:nvPr/>
            </p:nvSpPr>
            <p:spPr>
              <a:xfrm>
                <a:off x="3056129" y="2375231"/>
                <a:ext cx="4392488" cy="407707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3995936" y="3645024"/>
                <a:ext cx="259228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CuadroTexto"/>
              <p:cNvSpPr txBox="1"/>
              <p:nvPr/>
            </p:nvSpPr>
            <p:spPr>
              <a:xfrm>
                <a:off x="4187253" y="3029650"/>
                <a:ext cx="2010995" cy="573881"/>
              </a:xfrm>
              <a:prstGeom prst="rect">
                <a:avLst/>
              </a:prstGeom>
              <a:noFill/>
            </p:spPr>
            <p:txBody>
              <a:bodyPr wrap="square" rtlCol="0">
                <a:spAutoFit/>
              </a:bodyPr>
              <a:lstStyle/>
              <a:p>
                <a:pPr algn="ctr"/>
                <a:r>
                  <a:rPr lang="es-EC" sz="3600" b="1" dirty="0"/>
                  <a:t>ECUADOR</a:t>
                </a:r>
              </a:p>
            </p:txBody>
          </p:sp>
          <p:sp>
            <p:nvSpPr>
              <p:cNvPr id="17" name="16 CuadroTexto"/>
              <p:cNvSpPr txBox="1"/>
              <p:nvPr/>
            </p:nvSpPr>
            <p:spPr>
              <a:xfrm>
                <a:off x="4391980" y="3707740"/>
                <a:ext cx="1800200" cy="327932"/>
              </a:xfrm>
              <a:prstGeom prst="rect">
                <a:avLst/>
              </a:prstGeom>
              <a:noFill/>
            </p:spPr>
            <p:txBody>
              <a:bodyPr wrap="square" rtlCol="0">
                <a:spAutoFit/>
              </a:bodyPr>
              <a:lstStyle/>
              <a:p>
                <a:pPr algn="ctr"/>
                <a:r>
                  <a:rPr lang="es-EC" b="1" dirty="0">
                    <a:solidFill>
                      <a:srgbClr val="FFFF00"/>
                    </a:solidFill>
                  </a:rPr>
                  <a:t>ZEDE</a:t>
                </a:r>
              </a:p>
            </p:txBody>
          </p:sp>
          <p:sp>
            <p:nvSpPr>
              <p:cNvPr id="16" name="15 CuadroTexto"/>
              <p:cNvSpPr txBox="1"/>
              <p:nvPr/>
            </p:nvSpPr>
            <p:spPr>
              <a:xfrm>
                <a:off x="4105638" y="4063521"/>
                <a:ext cx="432048" cy="327932"/>
              </a:xfrm>
              <a:prstGeom prst="rect">
                <a:avLst/>
              </a:prstGeom>
              <a:noFill/>
            </p:spPr>
            <p:txBody>
              <a:bodyPr wrap="square" rtlCol="0">
                <a:spAutoFit/>
              </a:bodyPr>
              <a:lstStyle/>
              <a:p>
                <a:r>
                  <a:rPr lang="es-EC" b="1" dirty="0"/>
                  <a:t>A</a:t>
                </a:r>
              </a:p>
            </p:txBody>
          </p:sp>
          <p:sp>
            <p:nvSpPr>
              <p:cNvPr id="19" name="18 CuadroTexto"/>
              <p:cNvSpPr txBox="1"/>
              <p:nvPr/>
            </p:nvSpPr>
            <p:spPr>
              <a:xfrm>
                <a:off x="5940152" y="4067780"/>
                <a:ext cx="432048" cy="327932"/>
              </a:xfrm>
              <a:prstGeom prst="rect">
                <a:avLst/>
              </a:prstGeom>
              <a:noFill/>
            </p:spPr>
            <p:txBody>
              <a:bodyPr wrap="square" rtlCol="0">
                <a:spAutoFit/>
              </a:bodyPr>
              <a:lstStyle/>
              <a:p>
                <a:r>
                  <a:rPr lang="es-EC" b="1" dirty="0"/>
                  <a:t>B</a:t>
                </a:r>
              </a:p>
            </p:txBody>
          </p:sp>
          <p:sp>
            <p:nvSpPr>
              <p:cNvPr id="20" name="19 CuadroTexto"/>
              <p:cNvSpPr txBox="1"/>
              <p:nvPr/>
            </p:nvSpPr>
            <p:spPr>
              <a:xfrm>
                <a:off x="5168202" y="4603193"/>
                <a:ext cx="432048" cy="327932"/>
              </a:xfrm>
              <a:prstGeom prst="rect">
                <a:avLst/>
              </a:prstGeom>
              <a:noFill/>
            </p:spPr>
            <p:txBody>
              <a:bodyPr wrap="square" rtlCol="0">
                <a:spAutoFit/>
              </a:bodyPr>
              <a:lstStyle/>
              <a:p>
                <a:r>
                  <a:rPr lang="es-EC" b="1" dirty="0"/>
                  <a:t>D</a:t>
                </a:r>
              </a:p>
            </p:txBody>
          </p:sp>
          <p:sp>
            <p:nvSpPr>
              <p:cNvPr id="21" name="20 CuadroTexto"/>
              <p:cNvSpPr txBox="1"/>
              <p:nvPr/>
            </p:nvSpPr>
            <p:spPr>
              <a:xfrm>
                <a:off x="5983157" y="4787860"/>
                <a:ext cx="432048" cy="327932"/>
              </a:xfrm>
              <a:prstGeom prst="rect">
                <a:avLst/>
              </a:prstGeom>
              <a:noFill/>
            </p:spPr>
            <p:txBody>
              <a:bodyPr wrap="square" rtlCol="0">
                <a:spAutoFit/>
              </a:bodyPr>
              <a:lstStyle/>
              <a:p>
                <a:r>
                  <a:rPr lang="es-EC" b="1" dirty="0"/>
                  <a:t>C</a:t>
                </a:r>
              </a:p>
            </p:txBody>
          </p:sp>
        </p:grpSp>
        <p:cxnSp>
          <p:nvCxnSpPr>
            <p:cNvPr id="25" name="24 Conector recto de flecha"/>
            <p:cNvCxnSpPr/>
            <p:nvPr/>
          </p:nvCxnSpPr>
          <p:spPr>
            <a:xfrm>
              <a:off x="3995936" y="3962816"/>
              <a:ext cx="1527514" cy="479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0" name="29 Conector angular"/>
            <p:cNvCxnSpPr/>
            <p:nvPr/>
          </p:nvCxnSpPr>
          <p:spPr>
            <a:xfrm rot="10800000">
              <a:off x="5073216" y="4581128"/>
              <a:ext cx="650912" cy="187131"/>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sp>
          <p:nvSpPr>
            <p:cNvPr id="3073" name="3072 Flecha abajo"/>
            <p:cNvSpPr/>
            <p:nvPr/>
          </p:nvSpPr>
          <p:spPr>
            <a:xfrm>
              <a:off x="5964941" y="2913609"/>
              <a:ext cx="212483" cy="1049206"/>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75" name="3074 CuadroTexto"/>
            <p:cNvSpPr txBox="1"/>
            <p:nvPr/>
          </p:nvSpPr>
          <p:spPr>
            <a:xfrm>
              <a:off x="5868144" y="2555612"/>
              <a:ext cx="2310158" cy="369332"/>
            </a:xfrm>
            <a:prstGeom prst="rect">
              <a:avLst/>
            </a:prstGeom>
            <a:noFill/>
          </p:spPr>
          <p:txBody>
            <a:bodyPr wrap="square" rtlCol="0">
              <a:spAutoFit/>
            </a:bodyPr>
            <a:lstStyle/>
            <a:p>
              <a:r>
                <a:rPr lang="es-EC" dirty="0"/>
                <a:t>DAE 40: </a:t>
              </a:r>
              <a:r>
                <a:rPr lang="es-EC" sz="1400" dirty="0" err="1"/>
                <a:t>Exp</a:t>
              </a:r>
              <a:r>
                <a:rPr lang="es-EC" sz="1400" dirty="0"/>
                <a:t>. Definitiva</a:t>
              </a:r>
            </a:p>
          </p:txBody>
        </p:sp>
        <p:sp>
          <p:nvSpPr>
            <p:cNvPr id="37" name="36 CuadroTexto"/>
            <p:cNvSpPr txBox="1"/>
            <p:nvPr/>
          </p:nvSpPr>
          <p:spPr>
            <a:xfrm>
              <a:off x="3125938" y="2060848"/>
              <a:ext cx="3678310" cy="369332"/>
            </a:xfrm>
            <a:prstGeom prst="rect">
              <a:avLst/>
            </a:prstGeom>
            <a:noFill/>
          </p:spPr>
          <p:txBody>
            <a:bodyPr wrap="square" rtlCol="0">
              <a:spAutoFit/>
            </a:bodyPr>
            <a:lstStyle/>
            <a:p>
              <a:r>
                <a:rPr lang="es-EC" dirty="0"/>
                <a:t>DAE 80: </a:t>
              </a:r>
              <a:r>
                <a:rPr lang="es-EC" sz="1400" dirty="0"/>
                <a:t>Tránsito desde y hacia una ZEDE</a:t>
              </a:r>
              <a:endParaRPr lang="es-EC" sz="1100" dirty="0"/>
            </a:p>
          </p:txBody>
        </p:sp>
        <p:sp>
          <p:nvSpPr>
            <p:cNvPr id="3076" name="3075 Flecha izquierda"/>
            <p:cNvSpPr/>
            <p:nvPr/>
          </p:nvSpPr>
          <p:spPr>
            <a:xfrm>
              <a:off x="6084168" y="4626201"/>
              <a:ext cx="864096" cy="242959"/>
            </a:xfrm>
            <a:prstGeom prst="lef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38 CuadroTexto"/>
            <p:cNvSpPr txBox="1"/>
            <p:nvPr/>
          </p:nvSpPr>
          <p:spPr>
            <a:xfrm>
              <a:off x="6804248" y="4449886"/>
              <a:ext cx="2310158" cy="584775"/>
            </a:xfrm>
            <a:prstGeom prst="rect">
              <a:avLst/>
            </a:prstGeom>
            <a:noFill/>
          </p:spPr>
          <p:txBody>
            <a:bodyPr wrap="square" rtlCol="0">
              <a:spAutoFit/>
            </a:bodyPr>
            <a:lstStyle/>
            <a:p>
              <a:pPr algn="ctr"/>
              <a:r>
                <a:rPr lang="es-EC" dirty="0"/>
                <a:t>DAE 51: </a:t>
              </a:r>
              <a:r>
                <a:rPr lang="es-EC" sz="1400" dirty="0" err="1"/>
                <a:t>Exp</a:t>
              </a:r>
              <a:r>
                <a:rPr lang="es-EC" sz="1400" dirty="0"/>
                <a:t>. </a:t>
              </a:r>
              <a:r>
                <a:rPr lang="es-EC" sz="1400" dirty="0" err="1"/>
                <a:t>Temp</a:t>
              </a:r>
              <a:r>
                <a:rPr lang="es-EC" sz="1400" dirty="0"/>
                <a:t>. Perfeccionamiento Pasivo</a:t>
              </a:r>
            </a:p>
          </p:txBody>
        </p:sp>
        <p:sp>
          <p:nvSpPr>
            <p:cNvPr id="3077" name="3076 Flecha arriba"/>
            <p:cNvSpPr/>
            <p:nvPr/>
          </p:nvSpPr>
          <p:spPr>
            <a:xfrm>
              <a:off x="5006889" y="4725143"/>
              <a:ext cx="213183" cy="732861"/>
            </a:xfrm>
            <a:prstGeom prst="up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40 CuadroTexto"/>
            <p:cNvSpPr txBox="1"/>
            <p:nvPr/>
          </p:nvSpPr>
          <p:spPr>
            <a:xfrm>
              <a:off x="5011290" y="5458005"/>
              <a:ext cx="3593158" cy="584775"/>
            </a:xfrm>
            <a:prstGeom prst="rect">
              <a:avLst/>
            </a:prstGeom>
            <a:noFill/>
          </p:spPr>
          <p:txBody>
            <a:bodyPr wrap="square" rtlCol="0">
              <a:spAutoFit/>
            </a:bodyPr>
            <a:lstStyle/>
            <a:p>
              <a:r>
                <a:rPr lang="es-EC" dirty="0"/>
                <a:t>DAE 61: </a:t>
              </a:r>
              <a:r>
                <a:rPr lang="es-EC" sz="1400" dirty="0" err="1"/>
                <a:t>Reexport</a:t>
              </a:r>
              <a:r>
                <a:rPr lang="es-EC" sz="1400" dirty="0"/>
                <a:t>. de mercancías con </a:t>
              </a:r>
              <a:r>
                <a:rPr lang="es-EC" sz="1400" dirty="0" err="1"/>
                <a:t>perf</a:t>
              </a:r>
              <a:r>
                <a:rPr lang="es-EC" sz="1400" dirty="0"/>
                <a:t>. activo / R. 21</a:t>
              </a:r>
            </a:p>
          </p:txBody>
        </p:sp>
        <p:sp>
          <p:nvSpPr>
            <p:cNvPr id="3080" name="3079 Flecha abajo"/>
            <p:cNvSpPr/>
            <p:nvPr/>
          </p:nvSpPr>
          <p:spPr>
            <a:xfrm>
              <a:off x="4453237" y="4107372"/>
              <a:ext cx="306456" cy="1935408"/>
            </a:xfrm>
            <a:prstGeom prst="downArrow">
              <a:avLst/>
            </a:prstGeom>
            <a:solidFill>
              <a:srgbClr val="F616BB"/>
            </a:solidFill>
            <a:ln>
              <a:solidFill>
                <a:srgbClr val="F616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44 CuadroTexto"/>
            <p:cNvSpPr txBox="1"/>
            <p:nvPr/>
          </p:nvSpPr>
          <p:spPr>
            <a:xfrm>
              <a:off x="4366170" y="6093296"/>
              <a:ext cx="3593157" cy="369332"/>
            </a:xfrm>
            <a:prstGeom prst="rect">
              <a:avLst/>
            </a:prstGeom>
            <a:noFill/>
          </p:spPr>
          <p:txBody>
            <a:bodyPr wrap="square" rtlCol="0">
              <a:spAutoFit/>
            </a:bodyPr>
            <a:lstStyle/>
            <a:p>
              <a:r>
                <a:rPr lang="es-EC" dirty="0" smtClean="0"/>
                <a:t>DAI </a:t>
              </a:r>
              <a:r>
                <a:rPr lang="es-EC" dirty="0"/>
                <a:t>21: </a:t>
              </a:r>
              <a:r>
                <a:rPr lang="es-EC" sz="1400" dirty="0" err="1" smtClean="0"/>
                <a:t>Adm</a:t>
              </a:r>
              <a:r>
                <a:rPr lang="es-EC" sz="1400" dirty="0" smtClean="0"/>
                <a:t>. </a:t>
              </a:r>
              <a:r>
                <a:rPr lang="es-EC" sz="1400" dirty="0" err="1"/>
                <a:t>Temp</a:t>
              </a:r>
              <a:r>
                <a:rPr lang="es-EC" sz="1400" dirty="0"/>
                <a:t>. </a:t>
              </a:r>
              <a:r>
                <a:rPr lang="es-EC" sz="1400" dirty="0" err="1"/>
                <a:t>Perfec</a:t>
              </a:r>
              <a:r>
                <a:rPr lang="es-EC" sz="1400" dirty="0"/>
                <a:t>. Activo</a:t>
              </a:r>
            </a:p>
          </p:txBody>
        </p:sp>
        <p:sp>
          <p:nvSpPr>
            <p:cNvPr id="3081" name="3080 Flecha izquierda"/>
            <p:cNvSpPr/>
            <p:nvPr/>
          </p:nvSpPr>
          <p:spPr>
            <a:xfrm>
              <a:off x="2760856" y="4077072"/>
              <a:ext cx="1154602" cy="305489"/>
            </a:xfrm>
            <a:prstGeom prst="leftArrow">
              <a:avLst/>
            </a:prstGeom>
            <a:solidFill>
              <a:srgbClr val="F616BB"/>
            </a:solidFill>
            <a:ln>
              <a:solidFill>
                <a:srgbClr val="F616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47 CuadroTexto"/>
            <p:cNvSpPr txBox="1"/>
            <p:nvPr/>
          </p:nvSpPr>
          <p:spPr>
            <a:xfrm>
              <a:off x="-36832" y="4005064"/>
              <a:ext cx="2821175" cy="584775"/>
            </a:xfrm>
            <a:prstGeom prst="rect">
              <a:avLst/>
            </a:prstGeom>
            <a:noFill/>
          </p:spPr>
          <p:txBody>
            <a:bodyPr wrap="square" rtlCol="0">
              <a:spAutoFit/>
            </a:bodyPr>
            <a:lstStyle/>
            <a:p>
              <a:r>
                <a:rPr lang="es-EC" dirty="0" smtClean="0"/>
                <a:t>DAI 31</a:t>
              </a:r>
              <a:r>
                <a:rPr lang="es-EC" dirty="0"/>
                <a:t>: </a:t>
              </a:r>
              <a:r>
                <a:rPr lang="es-EC" sz="1400" dirty="0" err="1"/>
                <a:t>Reimp</a:t>
              </a:r>
              <a:r>
                <a:rPr lang="es-EC" sz="1400" dirty="0"/>
                <a:t>. de mercancías  con perfeccionamiento pasivo</a:t>
              </a:r>
            </a:p>
          </p:txBody>
        </p:sp>
        <p:sp>
          <p:nvSpPr>
            <p:cNvPr id="50" name="49 Flecha izquierda"/>
            <p:cNvSpPr/>
            <p:nvPr/>
          </p:nvSpPr>
          <p:spPr>
            <a:xfrm rot="1626101">
              <a:off x="2022006" y="3206976"/>
              <a:ext cx="1717145" cy="283414"/>
            </a:xfrm>
            <a:prstGeom prst="leftArrow">
              <a:avLst/>
            </a:prstGeom>
            <a:solidFill>
              <a:srgbClr val="F616BB"/>
            </a:solidFill>
            <a:ln>
              <a:solidFill>
                <a:srgbClr val="F616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50 CuadroTexto"/>
            <p:cNvSpPr txBox="1"/>
            <p:nvPr/>
          </p:nvSpPr>
          <p:spPr>
            <a:xfrm>
              <a:off x="145159" y="2740278"/>
              <a:ext cx="2310158" cy="369332"/>
            </a:xfrm>
            <a:prstGeom prst="rect">
              <a:avLst/>
            </a:prstGeom>
            <a:noFill/>
          </p:spPr>
          <p:txBody>
            <a:bodyPr wrap="square" rtlCol="0">
              <a:spAutoFit/>
            </a:bodyPr>
            <a:lstStyle/>
            <a:p>
              <a:r>
                <a:rPr lang="es-EC" dirty="0"/>
                <a:t>DAE 40: </a:t>
              </a:r>
              <a:r>
                <a:rPr lang="es-EC" sz="1400" dirty="0" err="1"/>
                <a:t>Exp</a:t>
              </a:r>
              <a:r>
                <a:rPr lang="es-EC" sz="1400" dirty="0"/>
                <a:t>. Definitiva</a:t>
              </a:r>
            </a:p>
          </p:txBody>
        </p:sp>
        <p:sp>
          <p:nvSpPr>
            <p:cNvPr id="52" name="51 Flecha izquierda"/>
            <p:cNvSpPr/>
            <p:nvPr/>
          </p:nvSpPr>
          <p:spPr>
            <a:xfrm rot="19564523">
              <a:off x="3169989" y="4677850"/>
              <a:ext cx="984054" cy="302496"/>
            </a:xfrm>
            <a:prstGeom prst="leftArrow">
              <a:avLst/>
            </a:prstGeom>
            <a:solidFill>
              <a:srgbClr val="F616BB"/>
            </a:solidFill>
            <a:ln>
              <a:solidFill>
                <a:srgbClr val="F616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52 CuadroTexto"/>
            <p:cNvSpPr txBox="1"/>
            <p:nvPr/>
          </p:nvSpPr>
          <p:spPr>
            <a:xfrm>
              <a:off x="1973810" y="5147900"/>
              <a:ext cx="2310158" cy="369332"/>
            </a:xfrm>
            <a:prstGeom prst="rect">
              <a:avLst/>
            </a:prstGeom>
            <a:noFill/>
          </p:spPr>
          <p:txBody>
            <a:bodyPr wrap="square" rtlCol="0">
              <a:spAutoFit/>
            </a:bodyPr>
            <a:lstStyle/>
            <a:p>
              <a:r>
                <a:rPr lang="es-EC" dirty="0" smtClean="0"/>
                <a:t>DAI </a:t>
              </a:r>
              <a:r>
                <a:rPr lang="es-EC" dirty="0"/>
                <a:t>10: </a:t>
              </a:r>
              <a:r>
                <a:rPr lang="es-EC" sz="1400" dirty="0"/>
                <a:t>Imp. Consumo</a:t>
              </a:r>
            </a:p>
          </p:txBody>
        </p:sp>
      </p:grpSp>
      <p:pic>
        <p:nvPicPr>
          <p:cNvPr id="3082"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2667" y1="24889" x2="26667" y2="24000"/>
                        <a14:foregroundMark x1="22222" y1="4889" x2="25333" y2="10222"/>
                        <a14:foregroundMark x1="72444" y1="8444" x2="79556" y2="6222"/>
                        <a14:foregroundMark x1="74667" y1="24000" x2="80889" y2="27111"/>
                      </a14:backgroundRemoval>
                    </a14:imgEffect>
                  </a14:imgLayer>
                </a14:imgProps>
              </a:ext>
              <a:ext uri="{28A0092B-C50C-407E-A947-70E740481C1C}">
                <a14:useLocalDpi xmlns:a14="http://schemas.microsoft.com/office/drawing/2010/main" val="0"/>
              </a:ext>
            </a:extLst>
          </a:blip>
          <a:srcRect/>
          <a:stretch>
            <a:fillRect/>
          </a:stretch>
        </p:blipFill>
        <p:spPr bwMode="auto">
          <a:xfrm>
            <a:off x="1781282" y="4892922"/>
            <a:ext cx="1714941" cy="171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5"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251" y="755545"/>
            <a:ext cx="1847303" cy="1792970"/>
          </a:xfrm>
          <a:prstGeom prst="rect">
            <a:avLst/>
          </a:prstGeom>
          <a:noFill/>
          <a:extLst>
            <a:ext uri="{909E8E84-426E-40DD-AFC4-6F175D3DCCD1}">
              <a14:hiddenFill xmlns:a14="http://schemas.microsoft.com/office/drawing/2010/main">
                <a:solidFill>
                  <a:srgbClr val="FFFFFF"/>
                </a:solidFill>
              </a14:hiddenFill>
            </a:ext>
          </a:extLst>
        </p:spPr>
      </p:pic>
      <p:sp>
        <p:nvSpPr>
          <p:cNvPr id="3085" name="3084 CuadroTexto"/>
          <p:cNvSpPr txBox="1"/>
          <p:nvPr/>
        </p:nvSpPr>
        <p:spPr>
          <a:xfrm>
            <a:off x="1840507" y="1772816"/>
            <a:ext cx="2293312" cy="523220"/>
          </a:xfrm>
          <a:prstGeom prst="rect">
            <a:avLst/>
          </a:prstGeom>
          <a:noFill/>
        </p:spPr>
        <p:txBody>
          <a:bodyPr wrap="square" rtlCol="0">
            <a:spAutoFit/>
          </a:bodyPr>
          <a:lstStyle/>
          <a:p>
            <a:r>
              <a:rPr lang="es-EC" sz="2800" b="1" dirty="0">
                <a:solidFill>
                  <a:schemeClr val="accent6">
                    <a:lumMod val="50000"/>
                  </a:schemeClr>
                </a:solidFill>
              </a:rPr>
              <a:t>EXTERIOR</a:t>
            </a:r>
          </a:p>
        </p:txBody>
      </p:sp>
      <p:sp>
        <p:nvSpPr>
          <p:cNvPr id="35" name="3072 Flecha abajo"/>
          <p:cNvSpPr/>
          <p:nvPr/>
        </p:nvSpPr>
        <p:spPr>
          <a:xfrm>
            <a:off x="5243314" y="2420887"/>
            <a:ext cx="203026" cy="1355863"/>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110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ZEDE DE POSORJA</a:t>
            </a:r>
            <a:endParaRPr lang="es-ES" dirty="0"/>
          </a:p>
        </p:txBody>
      </p:sp>
      <p:graphicFrame>
        <p:nvGraphicFramePr>
          <p:cNvPr id="8" name="Marcador de contenido 7"/>
          <p:cNvGraphicFramePr>
            <a:graphicFrameLocks noGrp="1"/>
          </p:cNvGraphicFramePr>
          <p:nvPr>
            <p:ph sz="quarter" idx="4"/>
            <p:extLst>
              <p:ext uri="{D42A27DB-BD31-4B8C-83A1-F6EECF244321}">
                <p14:modId xmlns:p14="http://schemas.microsoft.com/office/powerpoint/2010/main" val="3936877329"/>
              </p:ext>
            </p:extLst>
          </p:nvPr>
        </p:nvGraphicFramePr>
        <p:xfrm>
          <a:off x="6166420" y="1251466"/>
          <a:ext cx="5453863" cy="4768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1125860" y="5650172"/>
            <a:ext cx="5040560" cy="369332"/>
          </a:xfrm>
          <a:prstGeom prst="rect">
            <a:avLst/>
          </a:prstGeom>
          <a:noFill/>
        </p:spPr>
        <p:txBody>
          <a:bodyPr wrap="square" rtlCol="0">
            <a:spAutoFit/>
          </a:bodyPr>
          <a:lstStyle/>
          <a:p>
            <a:r>
              <a:rPr lang="es-EC" b="1" dirty="0"/>
              <a:t>Fuente: </a:t>
            </a:r>
            <a:r>
              <a:rPr lang="es-EC" dirty="0"/>
              <a:t>Archivo Oficial (DP </a:t>
            </a:r>
            <a:r>
              <a:rPr lang="es-EC" dirty="0" err="1"/>
              <a:t>World</a:t>
            </a:r>
            <a:r>
              <a:rPr lang="es-EC" dirty="0"/>
              <a:t> Posorja, 2018)</a:t>
            </a:r>
          </a:p>
        </p:txBody>
      </p:sp>
      <p:pic>
        <p:nvPicPr>
          <p:cNvPr id="10" name="Imagen 9"/>
          <p:cNvPicPr/>
          <p:nvPr/>
        </p:nvPicPr>
        <p:blipFill rotWithShape="1">
          <a:blip r:embed="rId8"/>
          <a:srcRect l="10585" t="17062" r="4079" b="12041"/>
          <a:stretch/>
        </p:blipFill>
        <p:spPr bwMode="auto">
          <a:xfrm>
            <a:off x="549796" y="1623847"/>
            <a:ext cx="6552728" cy="38213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1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3570" y="0"/>
            <a:ext cx="8686801" cy="1066800"/>
          </a:xfrm>
        </p:spPr>
        <p:txBody>
          <a:bodyPr/>
          <a:lstStyle/>
          <a:p>
            <a:pPr algn="r"/>
            <a:r>
              <a:rPr lang="es-EC" dirty="0" smtClean="0"/>
              <a:t>Servicios</a:t>
            </a:r>
            <a:endParaRPr lang="es-EC" dirty="0"/>
          </a:p>
        </p:txBody>
      </p:sp>
      <p:sp>
        <p:nvSpPr>
          <p:cNvPr id="4" name="Marcador de contenido 3"/>
          <p:cNvSpPr>
            <a:spLocks noGrp="1"/>
          </p:cNvSpPr>
          <p:nvPr>
            <p:ph sz="half" idx="2"/>
          </p:nvPr>
        </p:nvSpPr>
        <p:spPr>
          <a:xfrm>
            <a:off x="7246540" y="1201897"/>
            <a:ext cx="4230177" cy="5121846"/>
          </a:xfrm>
          <a:ln w="38100"/>
        </p:spPr>
        <p:style>
          <a:lnRef idx="2">
            <a:schemeClr val="dk1"/>
          </a:lnRef>
          <a:fillRef idx="1">
            <a:schemeClr val="lt1"/>
          </a:fillRef>
          <a:effectRef idx="0">
            <a:schemeClr val="dk1"/>
          </a:effectRef>
          <a:fontRef idx="minor">
            <a:schemeClr val="dk1"/>
          </a:fontRef>
        </p:style>
        <p:txBody>
          <a:bodyPr>
            <a:noAutofit/>
          </a:bodyPr>
          <a:lstStyle/>
          <a:p>
            <a:r>
              <a:rPr lang="es-EC" dirty="0" smtClean="0">
                <a:solidFill>
                  <a:schemeClr val="tx1"/>
                </a:solidFill>
              </a:rPr>
              <a:t>Conectividad con el Puerto de Posorja</a:t>
            </a:r>
          </a:p>
          <a:p>
            <a:r>
              <a:rPr lang="es-EC" dirty="0" smtClean="0">
                <a:solidFill>
                  <a:schemeClr val="tx1"/>
                </a:solidFill>
              </a:rPr>
              <a:t>Almacenamiento para consolidación y </a:t>
            </a:r>
            <a:r>
              <a:rPr lang="es-EC" dirty="0" err="1" smtClean="0">
                <a:solidFill>
                  <a:schemeClr val="tx1"/>
                </a:solidFill>
              </a:rPr>
              <a:t>desconsolidación</a:t>
            </a:r>
            <a:r>
              <a:rPr lang="es-EC" dirty="0" smtClean="0">
                <a:solidFill>
                  <a:schemeClr val="tx1"/>
                </a:solidFill>
              </a:rPr>
              <a:t> de carga</a:t>
            </a:r>
          </a:p>
          <a:p>
            <a:r>
              <a:rPr lang="es-EC" dirty="0" smtClean="0">
                <a:solidFill>
                  <a:schemeClr val="tx1"/>
                </a:solidFill>
              </a:rPr>
              <a:t>Empaque y </a:t>
            </a:r>
            <a:r>
              <a:rPr lang="es-EC" dirty="0" err="1" smtClean="0">
                <a:solidFill>
                  <a:schemeClr val="tx1"/>
                </a:solidFill>
              </a:rPr>
              <a:t>reempaque</a:t>
            </a:r>
            <a:r>
              <a:rPr lang="es-EC" dirty="0" smtClean="0">
                <a:solidFill>
                  <a:schemeClr val="tx1"/>
                </a:solidFill>
              </a:rPr>
              <a:t> de mercancías</a:t>
            </a:r>
          </a:p>
          <a:p>
            <a:r>
              <a:rPr lang="es-EC" dirty="0" smtClean="0">
                <a:solidFill>
                  <a:schemeClr val="tx1"/>
                </a:solidFill>
              </a:rPr>
              <a:t>Reparación o mantenimiento de naves y vehículos de transporte terrestre</a:t>
            </a:r>
          </a:p>
          <a:p>
            <a:r>
              <a:rPr lang="es-EC" dirty="0" smtClean="0">
                <a:solidFill>
                  <a:schemeClr val="tx1"/>
                </a:solidFill>
              </a:rPr>
              <a:t>Refrigeración de mercancías</a:t>
            </a:r>
          </a:p>
          <a:p>
            <a:r>
              <a:rPr lang="es-EC" dirty="0" smtClean="0">
                <a:solidFill>
                  <a:schemeClr val="tx1"/>
                </a:solidFill>
              </a:rPr>
              <a:t>Coordinación de operaciones para distribución nacional o internacional de mercancías</a:t>
            </a:r>
            <a:endParaRPr lang="es-EC" dirty="0">
              <a:solidFill>
                <a:schemeClr val="tx1"/>
              </a:solidFill>
            </a:endParaRPr>
          </a:p>
        </p:txBody>
      </p:sp>
      <p:sp>
        <p:nvSpPr>
          <p:cNvPr id="10" name="CuadroTexto 9"/>
          <p:cNvSpPr txBox="1"/>
          <p:nvPr/>
        </p:nvSpPr>
        <p:spPr>
          <a:xfrm>
            <a:off x="1156090" y="5396136"/>
            <a:ext cx="4896544" cy="369332"/>
          </a:xfrm>
          <a:prstGeom prst="rect">
            <a:avLst/>
          </a:prstGeom>
          <a:noFill/>
        </p:spPr>
        <p:txBody>
          <a:bodyPr wrap="square" rtlCol="0">
            <a:spAutoFit/>
          </a:bodyPr>
          <a:lstStyle/>
          <a:p>
            <a:r>
              <a:rPr lang="es-EC" b="1" dirty="0"/>
              <a:t>Fuente: </a:t>
            </a:r>
            <a:r>
              <a:rPr lang="es-EC" dirty="0"/>
              <a:t>Archivo Oficial (DP </a:t>
            </a:r>
            <a:r>
              <a:rPr lang="es-EC" dirty="0" err="1"/>
              <a:t>World</a:t>
            </a:r>
            <a:r>
              <a:rPr lang="es-EC" dirty="0"/>
              <a:t> Posorja, 2018)</a:t>
            </a:r>
          </a:p>
        </p:txBody>
      </p:sp>
      <p:graphicFrame>
        <p:nvGraphicFramePr>
          <p:cNvPr id="11" name="Diagrama 10"/>
          <p:cNvGraphicFramePr/>
          <p:nvPr>
            <p:extLst>
              <p:ext uri="{D42A27DB-BD31-4B8C-83A1-F6EECF244321}">
                <p14:modId xmlns:p14="http://schemas.microsoft.com/office/powerpoint/2010/main" val="2147639479"/>
              </p:ext>
            </p:extLst>
          </p:nvPr>
        </p:nvGraphicFramePr>
        <p:xfrm>
          <a:off x="276747" y="757064"/>
          <a:ext cx="6655229" cy="5768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72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REGÍMENES QUE INGRESA EN A LA ZEDE POSORJA</a:t>
            </a:r>
            <a:endParaRPr lang="es-EC" b="1" dirty="0"/>
          </a:p>
        </p:txBody>
      </p:sp>
      <p:pic>
        <p:nvPicPr>
          <p:cNvPr id="5" name="4 Marcador de contenido"/>
          <p:cNvPicPr>
            <a:picLocks noGrp="1"/>
          </p:cNvPicPr>
          <p:nvPr>
            <p:ph sz="half" idx="1"/>
          </p:nvPr>
        </p:nvPicPr>
        <p:blipFill rotWithShape="1">
          <a:blip r:embed="rId2">
            <a:extLst>
              <a:ext uri="{28A0092B-C50C-407E-A947-70E740481C1C}">
                <a14:useLocalDpi xmlns:a14="http://schemas.microsoft.com/office/drawing/2010/main" val="0"/>
              </a:ext>
            </a:extLst>
          </a:blip>
          <a:srcRect t="5973" r="347" b="15736"/>
          <a:stretch/>
        </p:blipFill>
        <p:spPr bwMode="auto">
          <a:xfrm>
            <a:off x="1873616" y="1556792"/>
            <a:ext cx="8253244" cy="5184576"/>
          </a:xfrm>
          <a:prstGeom prst="rect">
            <a:avLst/>
          </a:prstGeom>
          <a:ln>
            <a:noFill/>
          </a:ln>
          <a:extLst>
            <a:ext uri="{53640926-AAD7-44D8-BBD7-CCE9431645EC}">
              <a14:shadowObscured xmlns:a14="http://schemas.microsoft.com/office/drawing/2010/main"/>
            </a:ext>
          </a:extLst>
        </p:spPr>
      </p:pic>
      <p:sp>
        <p:nvSpPr>
          <p:cNvPr id="6" name="AutoShape 2" descr="Resultado de imagen para mercancias png"/>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4" descr="Resultado de imagen para mercancias png"/>
          <p:cNvSpPr>
            <a:spLocks noChangeAspect="1" noChangeArrowheads="1"/>
          </p:cNvSpPr>
          <p:nvPr/>
        </p:nvSpPr>
        <p:spPr bwMode="auto">
          <a:xfrm>
            <a:off x="1830387"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1" name="Picture 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78" b="89778" l="3556" r="97333">
                        <a14:foregroundMark x1="13778" y1="20889" x2="9778" y2="69778"/>
                      </a14:backgroundRemoval>
                    </a14:imgEffect>
                  </a14:imgLayer>
                </a14:imgProps>
              </a:ext>
              <a:ext uri="{28A0092B-C50C-407E-A947-70E740481C1C}">
                <a14:useLocalDpi xmlns:a14="http://schemas.microsoft.com/office/drawing/2010/main" val="0"/>
              </a:ext>
            </a:extLst>
          </a:blip>
          <a:srcRect l="2711" t="11918" r="2392" b="14014"/>
          <a:stretch/>
        </p:blipFill>
        <p:spPr bwMode="auto">
          <a:xfrm>
            <a:off x="8698990" y="3933057"/>
            <a:ext cx="1630435" cy="127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Resultado de imagen para REPARACI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0154" y1="35308" x2="38923" y2="27923"/>
                        <a14:foregroundMark x1="41077" y1="27615" x2="50923" y2="19462"/>
                        <a14:foregroundMark x1="33462" y1="23538" x2="24154" y2="49231"/>
                        <a14:foregroundMark x1="46538" y1="28154" x2="50385" y2="24923"/>
                        <a14:foregroundMark x1="73615" y1="52231" x2="67538" y2="74000"/>
                        <a14:foregroundMark x1="50615" y1="78385" x2="76615" y2="55231"/>
                        <a14:foregroundMark x1="52308" y1="72385" x2="47923" y2="80846"/>
                      </a14:backgroundRemoval>
                    </a14:imgEffect>
                  </a14:imgLayer>
                </a14:imgProps>
              </a:ext>
              <a:ext uri="{28A0092B-C50C-407E-A947-70E740481C1C}">
                <a14:useLocalDpi xmlns:a14="http://schemas.microsoft.com/office/drawing/2010/main" val="0"/>
              </a:ext>
            </a:extLst>
          </a:blip>
          <a:srcRect/>
          <a:stretch>
            <a:fillRect/>
          </a:stretch>
        </p:blipFill>
        <p:spPr bwMode="auto">
          <a:xfrm>
            <a:off x="4726260" y="5453159"/>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381" y="3387149"/>
            <a:ext cx="2140496" cy="21404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Resultado de imagen para DP WORL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58382" y="980728"/>
            <a:ext cx="2579196"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29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REGÍMENES QUE SALEN DE LA ZEDE POSORJA</a:t>
            </a:r>
            <a:endParaRPr lang="es-EC" b="1" dirty="0"/>
          </a:p>
        </p:txBody>
      </p:sp>
      <p:pic>
        <p:nvPicPr>
          <p:cNvPr id="7" name="6 Imagen"/>
          <p:cNvPicPr/>
          <p:nvPr/>
        </p:nvPicPr>
        <p:blipFill rotWithShape="1">
          <a:blip r:embed="rId2">
            <a:extLst>
              <a:ext uri="{28A0092B-C50C-407E-A947-70E740481C1C}">
                <a14:useLocalDpi xmlns:a14="http://schemas.microsoft.com/office/drawing/2010/main" val="0"/>
              </a:ext>
            </a:extLst>
          </a:blip>
          <a:srcRect t="4851" r="3748" b="11583"/>
          <a:stretch/>
        </p:blipFill>
        <p:spPr bwMode="auto">
          <a:xfrm>
            <a:off x="2205980" y="1772816"/>
            <a:ext cx="7920880" cy="4824536"/>
          </a:xfrm>
          <a:prstGeom prst="rect">
            <a:avLst/>
          </a:prstGeom>
          <a:ln>
            <a:noFill/>
          </a:ln>
          <a:extLst>
            <a:ext uri="{53640926-AAD7-44D8-BBD7-CCE9431645EC}">
              <a14:shadowObscured xmlns:a14="http://schemas.microsoft.com/office/drawing/2010/main"/>
            </a:ext>
          </a:extLst>
        </p:spPr>
      </p:pic>
      <p:pic>
        <p:nvPicPr>
          <p:cNvPr id="512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7057" b="59118" l="4692" r="92846">
                        <a14:foregroundMark x1="54769" y1="56319" x2="81154" y2="55556"/>
                        <a14:foregroundMark x1="89923" y1="39016" x2="89923" y2="55556"/>
                        <a14:foregroundMark x1="40923" y1="39779" x2="43923" y2="52502"/>
                        <a14:foregroundMark x1="46923" y1="51993" x2="47154" y2="55047"/>
                        <a14:foregroundMark x1="40000" y1="43087" x2="40923" y2="46141"/>
                        <a14:foregroundMark x1="43692" y1="42578" x2="44615" y2="46395"/>
                        <a14:foregroundMark x1="86923" y1="57591" x2="89692" y2="57591"/>
                        <a14:foregroundMark x1="41615" y1="56064" x2="41615" y2="56064"/>
                        <a14:foregroundMark x1="13923" y1="55556" x2="31923" y2="55556"/>
                        <a14:foregroundMark x1="10000" y1="50721" x2="35615" y2="51484"/>
                        <a14:foregroundMark x1="29154" y1="32146" x2="29154" y2="49703"/>
                        <a14:foregroundMark x1="20846" y1="31383" x2="21769" y2="42578"/>
                        <a14:foregroundMark x1="13000" y1="35708" x2="13000" y2="42324"/>
                        <a14:foregroundMark x1="22462" y1="45886" x2="22462" y2="47922"/>
                        <a14:foregroundMark x1="9308" y1="49194" x2="32154" y2="49194"/>
                        <a14:foregroundMark x1="7692" y1="49703" x2="11385" y2="52502"/>
                        <a14:foregroundMark x1="10923" y1="31128" x2="32846" y2="31128"/>
                        <a14:foregroundMark x1="8154" y1="49449" x2="9538" y2="52757"/>
                        <a14:foregroundMark x1="7462" y1="50212" x2="7462" y2="52248"/>
                      </a14:backgroundRemoval>
                    </a14:imgEffect>
                  </a14:imgLayer>
                </a14:imgProps>
              </a:ext>
              <a:ext uri="{28A0092B-C50C-407E-A947-70E740481C1C}">
                <a14:useLocalDpi xmlns:a14="http://schemas.microsoft.com/office/drawing/2010/main" val="0"/>
              </a:ext>
            </a:extLst>
          </a:blip>
          <a:srcRect t="25757" b="40139"/>
          <a:stretch/>
        </p:blipFill>
        <p:spPr bwMode="auto">
          <a:xfrm>
            <a:off x="1557909" y="5445224"/>
            <a:ext cx="3957741"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5916" y="3717032"/>
            <a:ext cx="2140496" cy="214049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7908" y="2924944"/>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Resultado de imagen para DP WORL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8382" y="980728"/>
            <a:ext cx="2579196"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78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CONCLUSIONES</a:t>
            </a:r>
            <a:endParaRPr lang="es-EC" b="1" dirty="0"/>
          </a:p>
        </p:txBody>
      </p:sp>
      <p:graphicFrame>
        <p:nvGraphicFramePr>
          <p:cNvPr id="4" name="3 Diagrama"/>
          <p:cNvGraphicFramePr/>
          <p:nvPr>
            <p:extLst/>
          </p:nvPr>
        </p:nvGraphicFramePr>
        <p:xfrm>
          <a:off x="1845940" y="1268760"/>
          <a:ext cx="8568952"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3000" l="6550" r="93291">
                        <a14:foregroundMark x1="69808" y1="26600" x2="80511" y2="20200"/>
                        <a14:foregroundMark x1="67732" y1="25200" x2="77157" y2="17000"/>
                        <a14:foregroundMark x1="65495" y1="24600" x2="75719" y2="16600"/>
                      </a14:backgroundRemoval>
                    </a14:imgEffect>
                  </a14:imgLayer>
                </a14:imgProps>
              </a:ext>
              <a:ext uri="{28A0092B-C50C-407E-A947-70E740481C1C}">
                <a14:useLocalDpi xmlns:a14="http://schemas.microsoft.com/office/drawing/2010/main" val="0"/>
              </a:ext>
            </a:extLst>
          </a:blip>
          <a:srcRect/>
          <a:stretch>
            <a:fillRect/>
          </a:stretch>
        </p:blipFill>
        <p:spPr bwMode="auto">
          <a:xfrm>
            <a:off x="1989956" y="4135329"/>
            <a:ext cx="3384376" cy="27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1972" t="40771"/>
          <a:stretch/>
        </p:blipFill>
        <p:spPr bwMode="auto">
          <a:xfrm>
            <a:off x="6085494" y="4515017"/>
            <a:ext cx="4285009" cy="194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4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796" y="200463"/>
            <a:ext cx="8686801" cy="1066800"/>
          </a:xfrm>
        </p:spPr>
        <p:txBody>
          <a:bodyPr>
            <a:normAutofit/>
          </a:bodyPr>
          <a:lstStyle/>
          <a:p>
            <a:r>
              <a:rPr lang="es-EC" dirty="0" smtClean="0"/>
              <a:t>CONCLUSIONES</a:t>
            </a:r>
            <a:endParaRPr lang="es-EC" dirty="0"/>
          </a:p>
        </p:txBody>
      </p:sp>
      <p:graphicFrame>
        <p:nvGraphicFramePr>
          <p:cNvPr id="4" name="3 Marcador de contenido"/>
          <p:cNvGraphicFramePr>
            <a:graphicFrameLocks noGrp="1"/>
          </p:cNvGraphicFramePr>
          <p:nvPr>
            <p:ph idx="1"/>
            <p:extLst/>
          </p:nvPr>
        </p:nvGraphicFramePr>
        <p:xfrm>
          <a:off x="1773932" y="404664"/>
          <a:ext cx="857929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7" descr="Resultado de imagen para DP WORL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6730" y="3905722"/>
            <a:ext cx="1784735" cy="74741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sultado de imagen para DP WORLD POSORJ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8508" y="4581128"/>
            <a:ext cx="315410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98" t="19115" r="12920" b="4795"/>
          <a:stretch/>
        </p:blipFill>
        <p:spPr bwMode="auto">
          <a:xfrm>
            <a:off x="1845940" y="4354073"/>
            <a:ext cx="4032448" cy="210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29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913" y="947172"/>
            <a:ext cx="8686801" cy="1066800"/>
          </a:xfrm>
        </p:spPr>
        <p:txBody>
          <a:bodyPr/>
          <a:lstStyle/>
          <a:p>
            <a:r>
              <a:rPr lang="es-EC" dirty="0" smtClean="0"/>
              <a:t>RECOMENDACIONES</a:t>
            </a:r>
            <a:endParaRPr lang="es-EC" dirty="0"/>
          </a:p>
        </p:txBody>
      </p:sp>
      <p:sp>
        <p:nvSpPr>
          <p:cNvPr id="3" name="Marcador de contenido 2"/>
          <p:cNvSpPr>
            <a:spLocks noGrp="1"/>
          </p:cNvSpPr>
          <p:nvPr>
            <p:ph idx="1"/>
          </p:nvPr>
        </p:nvSpPr>
        <p:spPr>
          <a:xfrm>
            <a:off x="477788" y="2492896"/>
            <a:ext cx="5184576" cy="3112368"/>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45720" indent="0" algn="just">
              <a:buNone/>
            </a:pPr>
            <a:r>
              <a:rPr lang="es-EC" sz="2200" dirty="0" smtClean="0"/>
              <a:t>Los </a:t>
            </a:r>
            <a:r>
              <a:rPr lang="es-EC" sz="2200" dirty="0"/>
              <a:t>operadores de comercio exterior calificados en la ZEDE de Posorja que hagan uso del destino aduanero - ZEDE, deben analizar  la aplicación de los regímenes de ingreso y salida a la misma; así como el tipo de despacho, a fin de que los documentos a presentar y notificar en el SENAE, como la declaración aduanera no tengan inconvenientes en el destino final de la mercancía. </a:t>
            </a:r>
          </a:p>
        </p:txBody>
      </p:sp>
      <p:sp>
        <p:nvSpPr>
          <p:cNvPr id="4" name="Marcador de contenido 2"/>
          <p:cNvSpPr txBox="1">
            <a:spLocks/>
          </p:cNvSpPr>
          <p:nvPr/>
        </p:nvSpPr>
        <p:spPr>
          <a:xfrm>
            <a:off x="6022404" y="1766949"/>
            <a:ext cx="4824536" cy="266429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s-EC" sz="2200" dirty="0">
                <a:solidFill>
                  <a:schemeClr val="tx1"/>
                </a:solidFill>
              </a:rPr>
              <a:t>El administrador requerirá de un dialogo previo con aquellos operadores calificados pertenecientes a cada una de estas industrias de los diversos sectores productivos del país  para proyectar la capacidad y necesidades que se debe abordar para potenciar la oferta exportable.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658" y="4910169"/>
            <a:ext cx="4879429" cy="1947831"/>
          </a:xfrm>
          <a:prstGeom prst="rect">
            <a:avLst/>
          </a:prstGeom>
        </p:spPr>
      </p:pic>
    </p:spTree>
    <p:extLst>
      <p:ext uri="{BB962C8B-B14F-4D97-AF65-F5344CB8AC3E}">
        <p14:creationId xmlns:p14="http://schemas.microsoft.com/office/powerpoint/2010/main" val="74369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4" name="Marcador de contenido 3"/>
          <p:cNvSpPr>
            <a:spLocks noGrp="1"/>
          </p:cNvSpPr>
          <p:nvPr>
            <p:ph sz="half" idx="1"/>
          </p:nvPr>
        </p:nvSpPr>
        <p:spPr>
          <a:xfrm>
            <a:off x="693812" y="1828800"/>
            <a:ext cx="4623360" cy="3184376"/>
          </a:xfrm>
        </p:spPr>
        <p:style>
          <a:lnRef idx="1">
            <a:schemeClr val="accent1"/>
          </a:lnRef>
          <a:fillRef idx="2">
            <a:schemeClr val="accent1"/>
          </a:fillRef>
          <a:effectRef idx="1">
            <a:schemeClr val="accent1"/>
          </a:effectRef>
          <a:fontRef idx="minor">
            <a:schemeClr val="dk1"/>
          </a:fontRef>
        </p:style>
        <p:txBody>
          <a:bodyPr>
            <a:noAutofit/>
          </a:bodyPr>
          <a:lstStyle/>
          <a:p>
            <a:pPr marL="45720" indent="0" algn="just">
              <a:buNone/>
            </a:pPr>
            <a:r>
              <a:rPr lang="es-EC" sz="2200" dirty="0"/>
              <a:t>Las entidades competentes en materia de inversión extranjera, mercado laboral, tributario y comercio exterior  deberán levantar datos estadísticos para verificar las cifras estimadas de transacciones efectuadas en las ZEDES  por cada variable y determinar  el impacto  de cambiar  de las Zonas Francas a las ZEDES.</a:t>
            </a:r>
          </a:p>
          <a:p>
            <a:pPr marL="0" indent="0" algn="just">
              <a:buNone/>
            </a:pPr>
            <a:endParaRPr lang="es-EC" sz="2200" dirty="0"/>
          </a:p>
          <a:p>
            <a:endParaRPr lang="es-EC" sz="2200" dirty="0"/>
          </a:p>
        </p:txBody>
      </p:sp>
      <p:sp>
        <p:nvSpPr>
          <p:cNvPr id="5" name="Marcador de contenido 4"/>
          <p:cNvSpPr>
            <a:spLocks noGrp="1"/>
          </p:cNvSpPr>
          <p:nvPr>
            <p:ph sz="half" idx="2"/>
          </p:nvPr>
        </p:nvSpPr>
        <p:spPr>
          <a:xfrm>
            <a:off x="5806380" y="1600200"/>
            <a:ext cx="4662262" cy="3412976"/>
          </a:xfrm>
        </p:spPr>
        <p:style>
          <a:lnRef idx="1">
            <a:schemeClr val="accent4"/>
          </a:lnRef>
          <a:fillRef idx="2">
            <a:schemeClr val="accent4"/>
          </a:fillRef>
          <a:effectRef idx="1">
            <a:schemeClr val="accent4"/>
          </a:effectRef>
          <a:fontRef idx="minor">
            <a:schemeClr val="dk1"/>
          </a:fontRef>
        </p:style>
        <p:txBody>
          <a:bodyPr>
            <a:noAutofit/>
          </a:bodyPr>
          <a:lstStyle/>
          <a:p>
            <a:pPr marL="45720" indent="0">
              <a:buNone/>
            </a:pPr>
            <a:r>
              <a:rPr lang="es-EC" sz="2200" dirty="0" smtClean="0"/>
              <a:t>El </a:t>
            </a:r>
            <a:r>
              <a:rPr lang="es-EC" sz="2200" dirty="0"/>
              <a:t>administrador de la ZEDE de Posorja deberá establecer lineamientos para las operaciones realizadas por los usuarios calificados en la ZEDE evitando que la conectividad con el Puerto de Aguas Profundas desvié el objetivo para el cual fue creada la ZEDE, que le permita una vinculación estratégica  para brindar servicios óptimos a los operadores.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130" y="5248998"/>
            <a:ext cx="3238500" cy="1409700"/>
          </a:xfrm>
          <a:prstGeom prst="rect">
            <a:avLst/>
          </a:prstGeom>
        </p:spPr>
      </p:pic>
    </p:spTree>
    <p:extLst>
      <p:ext uri="{BB962C8B-B14F-4D97-AF65-F5344CB8AC3E}">
        <p14:creationId xmlns:p14="http://schemas.microsoft.com/office/powerpoint/2010/main" val="204783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Introducción</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00983781"/>
              </p:ext>
            </p:extLst>
          </p:nvPr>
        </p:nvGraphicFramePr>
        <p:xfrm>
          <a:off x="5865813" y="533400"/>
          <a:ext cx="5867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texto 3"/>
          <p:cNvSpPr>
            <a:spLocks noGrp="1"/>
          </p:cNvSpPr>
          <p:nvPr>
            <p:ph type="body" sz="half" idx="2"/>
          </p:nvPr>
        </p:nvSpPr>
        <p:spPr/>
        <p:txBody>
          <a:bodyPr rtlCol="0">
            <a:noAutofit/>
          </a:bodyPr>
          <a:lstStyle/>
          <a:p>
            <a:pPr algn="ctr" rtl="0"/>
            <a:r>
              <a:rPr lang="es-ES" sz="2400" dirty="0" smtClean="0">
                <a:solidFill>
                  <a:schemeClr val="tx1"/>
                </a:solidFill>
              </a:rPr>
              <a:t>La globalización y las necesidades económicas de los países generan el manejo de las operaciones de comercio exterior a través de los diferentes regímenes aduaneros que actúan para generar desarrollo en las diferentes regiones del mundo. </a:t>
            </a:r>
            <a:endParaRPr lang="es-ES" sz="2400" dirty="0">
              <a:solidFill>
                <a:schemeClr val="tx1"/>
              </a:solidFill>
            </a:endParaRPr>
          </a:p>
        </p:txBody>
      </p:sp>
    </p:spTree>
    <p:extLst>
      <p:ext uri="{BB962C8B-B14F-4D97-AF65-F5344CB8AC3E}">
        <p14:creationId xmlns:p14="http://schemas.microsoft.com/office/powerpoint/2010/main" val="422421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295" y="-205003"/>
            <a:ext cx="4975894" cy="1524000"/>
          </a:xfrm>
        </p:spPr>
        <p:txBody>
          <a:bodyPr rtlCol="0"/>
          <a:lstStyle/>
          <a:p>
            <a:pPr rtl="0"/>
            <a:r>
              <a:rPr lang="es-ES" dirty="0" smtClean="0"/>
              <a:t>ZEDES EN EL ECUADOR</a:t>
            </a:r>
            <a:endParaRPr lang="es-ES" dirty="0"/>
          </a:p>
        </p:txBody>
      </p:sp>
      <p:graphicFrame>
        <p:nvGraphicFramePr>
          <p:cNvPr id="5" name="Diagrama 4"/>
          <p:cNvGraphicFramePr/>
          <p:nvPr>
            <p:extLst>
              <p:ext uri="{D42A27DB-BD31-4B8C-83A1-F6EECF244321}">
                <p14:modId xmlns:p14="http://schemas.microsoft.com/office/powerpoint/2010/main" val="3851171528"/>
              </p:ext>
            </p:extLst>
          </p:nvPr>
        </p:nvGraphicFramePr>
        <p:xfrm>
          <a:off x="-602332" y="1640632"/>
          <a:ext cx="7273148" cy="46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rotWithShape="1">
          <a:blip r:embed="rId8"/>
          <a:srcRect l="2818"/>
          <a:stretch/>
        </p:blipFill>
        <p:spPr>
          <a:xfrm>
            <a:off x="5878388" y="1640632"/>
            <a:ext cx="6158451" cy="4332312"/>
          </a:xfrm>
          <a:prstGeom prst="rect">
            <a:avLst/>
          </a:prstGeom>
        </p:spPr>
      </p:pic>
    </p:spTree>
    <p:extLst>
      <p:ext uri="{BB962C8B-B14F-4D97-AF65-F5344CB8AC3E}">
        <p14:creationId xmlns:p14="http://schemas.microsoft.com/office/powerpoint/2010/main" val="26005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96915" y="-430062"/>
            <a:ext cx="6336704" cy="2514601"/>
          </a:xfrm>
        </p:spPr>
        <p:txBody>
          <a:bodyPr rtlCol="0"/>
          <a:lstStyle/>
          <a:p>
            <a:r>
              <a:rPr lang="es-ES" dirty="0"/>
              <a:t>Objetivo General</a:t>
            </a:r>
          </a:p>
        </p:txBody>
      </p:sp>
      <p:sp>
        <p:nvSpPr>
          <p:cNvPr id="3" name="Marcador de texto 2"/>
          <p:cNvSpPr>
            <a:spLocks noGrp="1"/>
          </p:cNvSpPr>
          <p:nvPr>
            <p:ph type="subTitle" idx="1"/>
          </p:nvPr>
        </p:nvSpPr>
        <p:spPr>
          <a:xfrm>
            <a:off x="693812" y="1988840"/>
            <a:ext cx="6336704" cy="1622837"/>
          </a:xfrm>
        </p:spPr>
        <p:txBody>
          <a:bodyPr rtlCol="0">
            <a:noAutofit/>
          </a:bodyPr>
          <a:lstStyle/>
          <a:p>
            <a:pPr algn="just"/>
            <a:endParaRPr lang="es-EC" sz="2800" dirty="0">
              <a:solidFill>
                <a:schemeClr val="tx1"/>
              </a:solidFill>
            </a:endParaRPr>
          </a:p>
          <a:p>
            <a:pPr marL="45720" indent="0" algn="just">
              <a:buNone/>
            </a:pPr>
            <a:r>
              <a:rPr lang="es-EC" sz="2800" dirty="0" smtClean="0">
                <a:solidFill>
                  <a:schemeClr val="tx1"/>
                </a:solidFill>
              </a:rPr>
              <a:t>Identificar </a:t>
            </a:r>
            <a:r>
              <a:rPr lang="es-EC" sz="2800" dirty="0">
                <a:solidFill>
                  <a:schemeClr val="tx1"/>
                </a:solidFill>
              </a:rPr>
              <a:t>los regímenes aduaneros aplicables en la Zona </a:t>
            </a:r>
            <a:r>
              <a:rPr lang="es-EC" sz="2800" dirty="0" smtClean="0">
                <a:solidFill>
                  <a:schemeClr val="tx1"/>
                </a:solidFill>
              </a:rPr>
              <a:t>Especial de Desarrollo Económico de Posorja-Ecuador para potenciar </a:t>
            </a:r>
            <a:r>
              <a:rPr lang="es-EC" sz="2800" dirty="0">
                <a:solidFill>
                  <a:schemeClr val="tx1"/>
                </a:solidFill>
              </a:rPr>
              <a:t>su operatividad en los procedimientos de comercio exterior. </a:t>
            </a:r>
          </a:p>
          <a:p>
            <a:pPr algn="just" rtl="0"/>
            <a:endParaRPr lang="es-ES" sz="2800" dirty="0">
              <a:solidFill>
                <a:schemeClr val="tx1"/>
              </a:solidFill>
            </a:endParaRPr>
          </a:p>
        </p:txBody>
      </p:sp>
    </p:spTree>
    <p:extLst>
      <p:ext uri="{BB962C8B-B14F-4D97-AF65-F5344CB8AC3E}">
        <p14:creationId xmlns:p14="http://schemas.microsoft.com/office/powerpoint/2010/main" val="41311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noGrp="1"/>
          </p:cNvSpPr>
          <p:nvPr>
            <p:ph type="title"/>
          </p:nvPr>
        </p:nvSpPr>
        <p:spPr>
          <a:xfrm>
            <a:off x="477788" y="333765"/>
            <a:ext cx="8686801" cy="10668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s-ES" dirty="0" smtClean="0"/>
              <a:t>Objetivos Específicos</a:t>
            </a:r>
            <a:endParaRPr lang="es-ES" dirty="0"/>
          </a:p>
        </p:txBody>
      </p:sp>
      <p:sp>
        <p:nvSpPr>
          <p:cNvPr id="4" name="Marcador de texto 2"/>
          <p:cNvSpPr txBox="1">
            <a:spLocks/>
          </p:cNvSpPr>
          <p:nvPr/>
        </p:nvSpPr>
        <p:spPr>
          <a:xfrm>
            <a:off x="1269876" y="404664"/>
            <a:ext cx="8686800" cy="13716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algn="just"/>
            <a:endParaRPr lang="es-EC" sz="3200" dirty="0" smtClean="0"/>
          </a:p>
          <a:p>
            <a:endParaRPr lang="es-EC" sz="2400" dirty="0"/>
          </a:p>
          <a:p>
            <a:pPr algn="just"/>
            <a:r>
              <a:rPr lang="es-EC" sz="2400" dirty="0">
                <a:solidFill>
                  <a:schemeClr val="tx1"/>
                </a:solidFill>
              </a:rPr>
              <a:t>Determinar la importancia de las ZEDES como una herramienta de comercio y desarrollo para los sectores productivos del Ecuador. </a:t>
            </a:r>
          </a:p>
          <a:p>
            <a:pPr algn="just"/>
            <a:r>
              <a:rPr lang="es-EC" sz="2400" dirty="0" smtClean="0">
                <a:solidFill>
                  <a:schemeClr val="tx1"/>
                </a:solidFill>
              </a:rPr>
              <a:t>Analizar </a:t>
            </a:r>
            <a:r>
              <a:rPr lang="es-EC" sz="2400" dirty="0">
                <a:solidFill>
                  <a:schemeClr val="tx1"/>
                </a:solidFill>
              </a:rPr>
              <a:t>los regímenes aduaneros que se aplican dentro de una ZEDE para las importaciones y exportaciones del país. </a:t>
            </a:r>
          </a:p>
          <a:p>
            <a:pPr algn="just"/>
            <a:r>
              <a:rPr lang="es-EC" sz="2400" dirty="0" smtClean="0">
                <a:solidFill>
                  <a:schemeClr val="tx1"/>
                </a:solidFill>
              </a:rPr>
              <a:t>Establecer </a:t>
            </a:r>
            <a:r>
              <a:rPr lang="es-EC" sz="2400" dirty="0">
                <a:solidFill>
                  <a:schemeClr val="tx1"/>
                </a:solidFill>
              </a:rPr>
              <a:t>los beneficios del establecimiento de las ZEDES en el país y la diferencia de su aplicación respecto a las Zonas Francas. </a:t>
            </a:r>
          </a:p>
          <a:p>
            <a:pPr algn="just"/>
            <a:r>
              <a:rPr lang="es-EC" sz="2400" dirty="0">
                <a:solidFill>
                  <a:schemeClr val="tx1"/>
                </a:solidFill>
              </a:rPr>
              <a:t>Describir la ZEDE de Posorja como destino aduanero a través del Proyecto de Aguas Profundas de DP </a:t>
            </a:r>
            <a:r>
              <a:rPr lang="es-EC" sz="2400" dirty="0" err="1">
                <a:solidFill>
                  <a:schemeClr val="tx1"/>
                </a:solidFill>
              </a:rPr>
              <a:t>World</a:t>
            </a:r>
            <a:r>
              <a:rPr lang="es-EC" sz="2400" dirty="0">
                <a:solidFill>
                  <a:schemeClr val="tx1"/>
                </a:solidFill>
              </a:rPr>
              <a:t> Posorja para conocer su operatividad y beneficios en el comercio exterior. </a:t>
            </a:r>
          </a:p>
          <a:p>
            <a:endParaRPr lang="es-EC" sz="2400" dirty="0"/>
          </a:p>
          <a:p>
            <a:pPr algn="just"/>
            <a:endParaRPr lang="es-ES" sz="3200" dirty="0"/>
          </a:p>
        </p:txBody>
      </p:sp>
    </p:spTree>
    <p:extLst>
      <p:ext uri="{BB962C8B-B14F-4D97-AF65-F5344CB8AC3E}">
        <p14:creationId xmlns:p14="http://schemas.microsoft.com/office/powerpoint/2010/main" val="305756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TEORIAS</a:t>
            </a:r>
            <a:endParaRPr lang="es-EC" b="1" dirty="0"/>
          </a:p>
        </p:txBody>
      </p:sp>
      <p:sp>
        <p:nvSpPr>
          <p:cNvPr id="5" name="4 CuadroTexto"/>
          <p:cNvSpPr txBox="1"/>
          <p:nvPr/>
        </p:nvSpPr>
        <p:spPr>
          <a:xfrm>
            <a:off x="2854052" y="3995772"/>
            <a:ext cx="792088" cy="369332"/>
          </a:xfrm>
          <a:prstGeom prst="rect">
            <a:avLst/>
          </a:prstGeom>
          <a:noFill/>
        </p:spPr>
        <p:txBody>
          <a:bodyPr wrap="square" rtlCol="0">
            <a:spAutoFit/>
          </a:bodyPr>
          <a:lstStyle/>
          <a:p>
            <a:r>
              <a:rPr lang="es-EC" b="1" dirty="0"/>
              <a:t>1950</a:t>
            </a:r>
          </a:p>
        </p:txBody>
      </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817" b="94911" l="4429" r="59286">
                        <a14:foregroundMark x1="13000" y1="17557" x2="35000" y2="35115"/>
                        <a14:foregroundMark x1="24429" y1="17557" x2="35286" y2="18321"/>
                        <a14:foregroundMark x1="25000" y1="22137" x2="45429" y2="32824"/>
                        <a14:foregroundMark x1="29000" y1="59033" x2="29000" y2="59033"/>
                        <a14:foregroundMark x1="32286" y1="83461" x2="32286" y2="83461"/>
                        <a14:foregroundMark x1="48286" y1="59796" x2="48286" y2="59796"/>
                        <a14:foregroundMark x1="8286" y1="14758" x2="10714" y2="17557"/>
                        <a14:foregroundMark x1="9286" y1="20102" x2="11143" y2="19847"/>
                        <a14:foregroundMark x1="23143" y1="10687" x2="23143" y2="10687"/>
                        <a14:foregroundMark x1="30286" y1="10687" x2="30286" y2="10687"/>
                        <a14:foregroundMark x1="31143" y1="13486" x2="31143" y2="13486"/>
                        <a14:foregroundMark x1="29429" y1="13232" x2="29429" y2="13232"/>
                        <a14:foregroundMark x1="33857" y1="9160" x2="52143" y2="9160"/>
                        <a14:foregroundMark x1="24714" y1="11705" x2="32286" y2="8397"/>
                        <a14:foregroundMark x1="10714" y1="13995" x2="31143" y2="9415"/>
                        <a14:foregroundMark x1="8286" y1="14249" x2="28143" y2="23155"/>
                        <a14:foregroundMark x1="55571" y1="17303" x2="55571" y2="17303"/>
                        <a14:foregroundMark x1="53143" y1="10941" x2="44857" y2="18830"/>
                        <a14:foregroundMark x1="29571" y1="54198" x2="33571" y2="58270"/>
                        <a14:foregroundMark x1="46714" y1="56743" x2="51000" y2="66412"/>
                        <a14:foregroundMark x1="38143" y1="90585" x2="40857" y2="79135"/>
                        <a14:foregroundMark x1="40429" y1="83969" x2="44000" y2="81170"/>
                        <a14:foregroundMark x1="32286" y1="71247" x2="36714" y2="83461"/>
                        <a14:foregroundMark x1="41000" y1="13995" x2="37286" y2="38677"/>
                        <a14:foregroundMark x1="35286" y1="15267" x2="42286" y2="19084"/>
                        <a14:foregroundMark x1="38429" y1="13486" x2="39000" y2="15267"/>
                      </a14:backgroundRemoval>
                    </a14:imgEffect>
                  </a14:imgLayer>
                </a14:imgProps>
              </a:ext>
              <a:ext uri="{28A0092B-C50C-407E-A947-70E740481C1C}">
                <a14:useLocalDpi xmlns:a14="http://schemas.microsoft.com/office/drawing/2010/main" val="0"/>
              </a:ext>
            </a:extLst>
          </a:blip>
          <a:srcRect l="4493" t="4291" r="41273" b="5771"/>
          <a:stretch/>
        </p:blipFill>
        <p:spPr bwMode="auto">
          <a:xfrm>
            <a:off x="1630785" y="2760991"/>
            <a:ext cx="2446534" cy="2277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2133972" y="1772817"/>
            <a:ext cx="2232248" cy="646331"/>
          </a:xfrm>
          <a:prstGeom prst="rect">
            <a:avLst/>
          </a:prstGeom>
          <a:noFill/>
        </p:spPr>
        <p:txBody>
          <a:bodyPr wrap="square" rtlCol="0">
            <a:spAutoFit/>
          </a:bodyPr>
          <a:lstStyle/>
          <a:p>
            <a:pPr algn="ctr"/>
            <a:r>
              <a:rPr lang="es-EC" b="1" dirty="0"/>
              <a:t>SUSTITUCION DE IMPORTACIONES</a:t>
            </a:r>
          </a:p>
        </p:txBody>
      </p:sp>
      <p:sp>
        <p:nvSpPr>
          <p:cNvPr id="10" name="9 CuadroTexto"/>
          <p:cNvSpPr txBox="1"/>
          <p:nvPr/>
        </p:nvSpPr>
        <p:spPr>
          <a:xfrm>
            <a:off x="2277988" y="5229201"/>
            <a:ext cx="1656184" cy="369332"/>
          </a:xfrm>
          <a:prstGeom prst="rect">
            <a:avLst/>
          </a:prstGeom>
          <a:noFill/>
        </p:spPr>
        <p:txBody>
          <a:bodyPr wrap="square" rtlCol="0">
            <a:spAutoFit/>
          </a:bodyPr>
          <a:lstStyle/>
          <a:p>
            <a:pPr algn="ctr"/>
            <a:r>
              <a:rPr lang="es-EC" b="1" dirty="0"/>
              <a:t>DESARROLLO</a:t>
            </a:r>
          </a:p>
        </p:txBody>
      </p:sp>
      <p:sp>
        <p:nvSpPr>
          <p:cNvPr id="11" name="10 CuadroTexto"/>
          <p:cNvSpPr txBox="1"/>
          <p:nvPr/>
        </p:nvSpPr>
        <p:spPr>
          <a:xfrm>
            <a:off x="4910280" y="2604286"/>
            <a:ext cx="1728192" cy="369332"/>
          </a:xfrm>
          <a:prstGeom prst="rect">
            <a:avLst/>
          </a:prstGeom>
          <a:noFill/>
        </p:spPr>
        <p:txBody>
          <a:bodyPr wrap="square" rtlCol="0">
            <a:spAutoFit/>
          </a:bodyPr>
          <a:lstStyle/>
          <a:p>
            <a:pPr algn="ctr"/>
            <a:r>
              <a:rPr lang="es-EC" b="1" dirty="0"/>
              <a:t>LOCALIZACIÓN</a:t>
            </a:r>
          </a:p>
        </p:txBody>
      </p:sp>
      <p:sp>
        <p:nvSpPr>
          <p:cNvPr id="8" name="7 Rectángulo"/>
          <p:cNvSpPr/>
          <p:nvPr/>
        </p:nvSpPr>
        <p:spPr>
          <a:xfrm>
            <a:off x="7613673" y="1772815"/>
            <a:ext cx="2642563" cy="923330"/>
          </a:xfrm>
          <a:prstGeom prst="rect">
            <a:avLst/>
          </a:prstGeom>
        </p:spPr>
        <p:txBody>
          <a:bodyPr wrap="square">
            <a:spAutoFit/>
          </a:bodyPr>
          <a:lstStyle/>
          <a:p>
            <a:pPr algn="ctr"/>
            <a:r>
              <a:rPr lang="es-EC" b="1" dirty="0"/>
              <a:t>INTERACCIÓN Y LOS DISTRITOS INDUSTRIALES </a:t>
            </a:r>
          </a:p>
        </p:txBody>
      </p:sp>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62565" y="2603648"/>
            <a:ext cx="3024335" cy="3546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1917948" y="2502925"/>
            <a:ext cx="936104" cy="307777"/>
          </a:xfrm>
          <a:prstGeom prst="rect">
            <a:avLst/>
          </a:prstGeom>
          <a:noFill/>
        </p:spPr>
        <p:txBody>
          <a:bodyPr wrap="square" rtlCol="0">
            <a:spAutoFit/>
          </a:bodyPr>
          <a:lstStyle/>
          <a:p>
            <a:r>
              <a:rPr lang="es-EC" sz="1400" i="1" dirty="0"/>
              <a:t>1950</a:t>
            </a:r>
          </a:p>
        </p:txBody>
      </p:sp>
      <p:sp>
        <p:nvSpPr>
          <p:cNvPr id="15" name="14 CuadroTexto"/>
          <p:cNvSpPr txBox="1"/>
          <p:nvPr/>
        </p:nvSpPr>
        <p:spPr>
          <a:xfrm>
            <a:off x="1917948" y="4842287"/>
            <a:ext cx="936104" cy="307777"/>
          </a:xfrm>
          <a:prstGeom prst="rect">
            <a:avLst/>
          </a:prstGeom>
          <a:noFill/>
        </p:spPr>
        <p:txBody>
          <a:bodyPr wrap="square" rtlCol="0">
            <a:spAutoFit/>
          </a:bodyPr>
          <a:lstStyle/>
          <a:p>
            <a:r>
              <a:rPr lang="es-EC" sz="1400" i="1" dirty="0"/>
              <a:t>2015</a:t>
            </a:r>
          </a:p>
        </p:txBody>
      </p:sp>
      <p:sp>
        <p:nvSpPr>
          <p:cNvPr id="16" name="15 CuadroTexto"/>
          <p:cNvSpPr txBox="1"/>
          <p:nvPr/>
        </p:nvSpPr>
        <p:spPr>
          <a:xfrm>
            <a:off x="4528162" y="2855598"/>
            <a:ext cx="936104" cy="307777"/>
          </a:xfrm>
          <a:prstGeom prst="rect">
            <a:avLst/>
          </a:prstGeom>
          <a:noFill/>
        </p:spPr>
        <p:txBody>
          <a:bodyPr wrap="square" rtlCol="0">
            <a:spAutoFit/>
          </a:bodyPr>
          <a:lstStyle/>
          <a:p>
            <a:r>
              <a:rPr lang="es-EC" sz="1400" i="1" dirty="0"/>
              <a:t>2012</a:t>
            </a: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6221" y="3258110"/>
            <a:ext cx="281631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CuadroTexto"/>
          <p:cNvSpPr txBox="1"/>
          <p:nvPr/>
        </p:nvSpPr>
        <p:spPr>
          <a:xfrm>
            <a:off x="7304092" y="2502925"/>
            <a:ext cx="619160" cy="307777"/>
          </a:xfrm>
          <a:prstGeom prst="rect">
            <a:avLst/>
          </a:prstGeom>
          <a:noFill/>
        </p:spPr>
        <p:txBody>
          <a:bodyPr wrap="square" rtlCol="0">
            <a:spAutoFit/>
          </a:bodyPr>
          <a:lstStyle/>
          <a:p>
            <a:r>
              <a:rPr lang="es-EC" sz="1400" i="1" dirty="0"/>
              <a:t>2013</a:t>
            </a:r>
          </a:p>
        </p:txBody>
      </p:sp>
      <p:sp>
        <p:nvSpPr>
          <p:cNvPr id="19" name="18 CuadroTexto"/>
          <p:cNvSpPr txBox="1"/>
          <p:nvPr/>
        </p:nvSpPr>
        <p:spPr>
          <a:xfrm>
            <a:off x="6246429" y="4921424"/>
            <a:ext cx="936104" cy="307777"/>
          </a:xfrm>
          <a:prstGeom prst="rect">
            <a:avLst/>
          </a:prstGeom>
          <a:noFill/>
        </p:spPr>
        <p:txBody>
          <a:bodyPr wrap="square" rtlCol="0">
            <a:spAutoFit/>
          </a:bodyPr>
          <a:lstStyle/>
          <a:p>
            <a:pPr algn="r"/>
            <a:r>
              <a:rPr lang="es-EC" sz="1400" i="1" dirty="0"/>
              <a:t>BROWN</a:t>
            </a:r>
          </a:p>
        </p:txBody>
      </p:sp>
      <p:sp>
        <p:nvSpPr>
          <p:cNvPr id="20" name="19 CuadroTexto"/>
          <p:cNvSpPr txBox="1"/>
          <p:nvPr/>
        </p:nvSpPr>
        <p:spPr>
          <a:xfrm>
            <a:off x="9190757" y="6237313"/>
            <a:ext cx="1065479" cy="307777"/>
          </a:xfrm>
          <a:prstGeom prst="rect">
            <a:avLst/>
          </a:prstGeom>
          <a:noFill/>
        </p:spPr>
        <p:txBody>
          <a:bodyPr wrap="square" rtlCol="0">
            <a:spAutoFit/>
          </a:bodyPr>
          <a:lstStyle/>
          <a:p>
            <a:pPr algn="r"/>
            <a:r>
              <a:rPr lang="es-EC" sz="1400" i="1" dirty="0"/>
              <a:t>MENDOZA</a:t>
            </a:r>
          </a:p>
        </p:txBody>
      </p:sp>
    </p:spTree>
    <p:extLst>
      <p:ext uri="{BB962C8B-B14F-4D97-AF65-F5344CB8AC3E}">
        <p14:creationId xmlns:p14="http://schemas.microsoft.com/office/powerpoint/2010/main" val="394295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12067" y="-10751"/>
            <a:ext cx="8686801" cy="1066800"/>
          </a:xfrm>
        </p:spPr>
        <p:txBody>
          <a:bodyPr rtlCol="0"/>
          <a:lstStyle/>
          <a:p>
            <a:pPr algn="ctr" rtl="0"/>
            <a:r>
              <a:rPr lang="es-ES" dirty="0" smtClean="0"/>
              <a:t>ZONAS FRANCAS VS ZEDES</a:t>
            </a:r>
            <a:endParaRPr lang="es-ES" dirty="0"/>
          </a:p>
        </p:txBody>
      </p:sp>
      <p:graphicFrame>
        <p:nvGraphicFramePr>
          <p:cNvPr id="8" name="Marcador de contenido 7" descr="El ciclo radial muestra la relación entre 4 tareas y un grupo"/>
          <p:cNvGraphicFramePr>
            <a:graphicFrameLocks noGrp="1"/>
          </p:cNvGraphicFramePr>
          <p:nvPr>
            <p:ph sz="half" idx="2"/>
            <p:extLst>
              <p:ext uri="{D42A27DB-BD31-4B8C-83A1-F6EECF244321}">
                <p14:modId xmlns:p14="http://schemas.microsoft.com/office/powerpoint/2010/main" val="3802274335"/>
              </p:ext>
            </p:extLst>
          </p:nvPr>
        </p:nvGraphicFramePr>
        <p:xfrm>
          <a:off x="1440058" y="4778061"/>
          <a:ext cx="8830817"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Marcador de contenido 3"/>
          <p:cNvGraphicFramePr>
            <a:graphicFrameLocks noGrp="1"/>
          </p:cNvGraphicFramePr>
          <p:nvPr>
            <p:ph sz="half" idx="1"/>
            <p:extLst>
              <p:ext uri="{D42A27DB-BD31-4B8C-83A1-F6EECF244321}">
                <p14:modId xmlns:p14="http://schemas.microsoft.com/office/powerpoint/2010/main" val="150256027"/>
              </p:ext>
            </p:extLst>
          </p:nvPr>
        </p:nvGraphicFramePr>
        <p:xfrm>
          <a:off x="333772" y="641655"/>
          <a:ext cx="4968552" cy="48284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187249305"/>
              </p:ext>
            </p:extLst>
          </p:nvPr>
        </p:nvGraphicFramePr>
        <p:xfrm>
          <a:off x="5662364" y="1268760"/>
          <a:ext cx="6048672" cy="3645408"/>
        </p:xfrm>
        <a:graphic>
          <a:graphicData uri="http://schemas.openxmlformats.org/drawingml/2006/table">
            <a:tbl>
              <a:tblPr/>
              <a:tblGrid>
                <a:gridCol w="1512168">
                  <a:extLst>
                    <a:ext uri="{9D8B030D-6E8A-4147-A177-3AD203B41FA5}">
                      <a16:colId xmlns:a16="http://schemas.microsoft.com/office/drawing/2014/main" val="1730063827"/>
                    </a:ext>
                  </a:extLst>
                </a:gridCol>
                <a:gridCol w="1512168">
                  <a:extLst>
                    <a:ext uri="{9D8B030D-6E8A-4147-A177-3AD203B41FA5}">
                      <a16:colId xmlns:a16="http://schemas.microsoft.com/office/drawing/2014/main" val="2555370610"/>
                    </a:ext>
                  </a:extLst>
                </a:gridCol>
                <a:gridCol w="1422130">
                  <a:extLst>
                    <a:ext uri="{9D8B030D-6E8A-4147-A177-3AD203B41FA5}">
                      <a16:colId xmlns:a16="http://schemas.microsoft.com/office/drawing/2014/main" val="1127060761"/>
                    </a:ext>
                  </a:extLst>
                </a:gridCol>
                <a:gridCol w="1602206">
                  <a:extLst>
                    <a:ext uri="{9D8B030D-6E8A-4147-A177-3AD203B41FA5}">
                      <a16:colId xmlns:a16="http://schemas.microsoft.com/office/drawing/2014/main" val="1517744630"/>
                    </a:ext>
                  </a:extLst>
                </a:gridCol>
              </a:tblGrid>
              <a:tr h="352115">
                <a:tc>
                  <a:txBody>
                    <a:bodyPr/>
                    <a:lstStyle/>
                    <a:p>
                      <a:pPr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INCENTIVO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TIPO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VIGENCIA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BENEFICIARIO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3600091038"/>
                  </a:ext>
                </a:extLst>
              </a:tr>
              <a:tr h="748244">
                <a:tc>
                  <a:txBody>
                    <a:bodyPr/>
                    <a:lstStyle/>
                    <a:p>
                      <a:pP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Exoneración expresa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100%  Impuesto Renta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20 años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Empresas administradoras y usuarios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extLst>
                  <a:ext uri="{0D108BD9-81ED-4DB2-BD59-A6C34878D82A}">
                    <a16:rowId xmlns:a16="http://schemas.microsoft.com/office/drawing/2014/main" val="196139955"/>
                  </a:ext>
                </a:extLst>
              </a:tr>
              <a:tr h="971837">
                <a:tc>
                  <a:txBody>
                    <a:bodyPr/>
                    <a:lstStyle/>
                    <a:p>
                      <a:pP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Exoneración 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Impuestos: patentes, producción y marcas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20 años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Usuarios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3898735518"/>
                  </a:ext>
                </a:extLst>
              </a:tr>
              <a:tr h="971837">
                <a:tc>
                  <a:txBody>
                    <a:bodyPr/>
                    <a:lstStyle/>
                    <a:p>
                      <a:pP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Exoneración 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Transferencias tecnológicas  y repartición de utilidades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ctr">
                        <a:lnSpc>
                          <a:spcPct val="115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20 años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tc>
                  <a:txBody>
                    <a:bodyPr/>
                    <a:lstStyle/>
                    <a:p>
                      <a:pPr algn="ctr">
                        <a:lnSpc>
                          <a:spcPct val="115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Usuarios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5E0B3"/>
                    </a:solidFill>
                  </a:tcPr>
                </a:tc>
                <a:extLst>
                  <a:ext uri="{0D108BD9-81ED-4DB2-BD59-A6C34878D82A}">
                    <a16:rowId xmlns:a16="http://schemas.microsoft.com/office/drawing/2014/main" val="2105352725"/>
                  </a:ext>
                </a:extLst>
              </a:tr>
            </a:tbl>
          </a:graphicData>
        </a:graphic>
      </p:graphicFrame>
    </p:spTree>
    <p:extLst>
      <p:ext uri="{BB962C8B-B14F-4D97-AF65-F5344CB8AC3E}">
        <p14:creationId xmlns:p14="http://schemas.microsoft.com/office/powerpoint/2010/main" val="10108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5194" y="-67215"/>
            <a:ext cx="8686801" cy="1066800"/>
          </a:xfrm>
        </p:spPr>
        <p:txBody>
          <a:bodyPr/>
          <a:lstStyle/>
          <a:p>
            <a:r>
              <a:rPr lang="es-EC" dirty="0" smtClean="0"/>
              <a:t>ZEDES</a:t>
            </a:r>
            <a:endParaRPr lang="es-EC"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737962523"/>
              </p:ext>
            </p:extLst>
          </p:nvPr>
        </p:nvGraphicFramePr>
        <p:xfrm>
          <a:off x="7246540" y="338708"/>
          <a:ext cx="4399385" cy="14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2455403166"/>
              </p:ext>
            </p:extLst>
          </p:nvPr>
        </p:nvGraphicFramePr>
        <p:xfrm>
          <a:off x="-1682452" y="1649526"/>
          <a:ext cx="9145016" cy="48646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ítulo 1"/>
          <p:cNvSpPr txBox="1">
            <a:spLocks/>
          </p:cNvSpPr>
          <p:nvPr/>
        </p:nvSpPr>
        <p:spPr>
          <a:xfrm>
            <a:off x="-851113" y="582726"/>
            <a:ext cx="4798369" cy="10668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pPr algn="ctr"/>
            <a:r>
              <a:rPr lang="es-EC" sz="3200" dirty="0" smtClean="0">
                <a:solidFill>
                  <a:schemeClr val="tx1"/>
                </a:solidFill>
              </a:rPr>
              <a:t>Regulación</a:t>
            </a:r>
            <a:endParaRPr lang="es-EC" sz="3200" dirty="0">
              <a:solidFill>
                <a:schemeClr val="tx1"/>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3885564688"/>
              </p:ext>
            </p:extLst>
          </p:nvPr>
        </p:nvGraphicFramePr>
        <p:xfrm>
          <a:off x="5089547" y="582726"/>
          <a:ext cx="6408712" cy="5461305"/>
        </p:xfrm>
        <a:graphic>
          <a:graphicData uri="http://schemas.openxmlformats.org/drawingml/2006/table">
            <a:tbl>
              <a:tblPr/>
              <a:tblGrid>
                <a:gridCol w="2031302">
                  <a:extLst>
                    <a:ext uri="{9D8B030D-6E8A-4147-A177-3AD203B41FA5}">
                      <a16:colId xmlns:a16="http://schemas.microsoft.com/office/drawing/2014/main" val="869582701"/>
                    </a:ext>
                  </a:extLst>
                </a:gridCol>
                <a:gridCol w="1546456">
                  <a:extLst>
                    <a:ext uri="{9D8B030D-6E8A-4147-A177-3AD203B41FA5}">
                      <a16:colId xmlns:a16="http://schemas.microsoft.com/office/drawing/2014/main" val="3195976612"/>
                    </a:ext>
                  </a:extLst>
                </a:gridCol>
                <a:gridCol w="166658">
                  <a:extLst>
                    <a:ext uri="{9D8B030D-6E8A-4147-A177-3AD203B41FA5}">
                      <a16:colId xmlns:a16="http://schemas.microsoft.com/office/drawing/2014/main" val="3886620417"/>
                    </a:ext>
                  </a:extLst>
                </a:gridCol>
                <a:gridCol w="2664296">
                  <a:extLst>
                    <a:ext uri="{9D8B030D-6E8A-4147-A177-3AD203B41FA5}">
                      <a16:colId xmlns:a16="http://schemas.microsoft.com/office/drawing/2014/main" val="3491707441"/>
                    </a:ext>
                  </a:extLst>
                </a:gridCol>
              </a:tblGrid>
              <a:tr h="374594">
                <a:tc gridSpan="4">
                  <a:txBody>
                    <a:bodyPr/>
                    <a:lstStyle/>
                    <a:p>
                      <a:pPr algn="ctr">
                        <a:lnSpc>
                          <a:spcPct val="115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INCENTIVOS TRIBUTARIOS ZEDES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51241207"/>
                  </a:ext>
                </a:extLst>
              </a:tr>
              <a:tr h="374594">
                <a:tc>
                  <a:txBody>
                    <a:bodyPr/>
                    <a:lstStyle/>
                    <a:p>
                      <a:pPr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TIPO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a:txBody>
                    <a:bodyPr/>
                    <a:lstStyle/>
                    <a:p>
                      <a:pPr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TIEMPO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gridSpan="2">
                  <a:txBody>
                    <a:bodyPr/>
                    <a:lstStyle/>
                    <a:p>
                      <a:pPr indent="444500"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COMPLEMENTO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hMerge="1">
                  <a:txBody>
                    <a:bodyPr/>
                    <a:lstStyle/>
                    <a:p>
                      <a:endParaRPr lang="es-EC"/>
                    </a:p>
                  </a:txBody>
                  <a:tcPr/>
                </a:tc>
                <a:extLst>
                  <a:ext uri="{0D108BD9-81ED-4DB2-BD59-A6C34878D82A}">
                    <a16:rowId xmlns:a16="http://schemas.microsoft.com/office/drawing/2014/main" val="3318256764"/>
                  </a:ext>
                </a:extLst>
              </a:tr>
              <a:tr h="866333">
                <a:tc>
                  <a:txBody>
                    <a:bodyPr/>
                    <a:lstStyle/>
                    <a:p>
                      <a:pP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Exoneración del Impuesto a la Renta (IR)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10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gridSpan="2">
                  <a:txBody>
                    <a:bodyPr/>
                    <a:lstStyle/>
                    <a:p>
                      <a:pPr>
                        <a:lnSpc>
                          <a:spcPct val="115000"/>
                        </a:lnSpc>
                        <a:spcAft>
                          <a:spcPts val="0"/>
                        </a:spcAft>
                      </a:pPr>
                      <a:r>
                        <a:rPr lang="es-EC" sz="1600" i="1" u="sng">
                          <a:effectLst/>
                          <a:latin typeface="Times New Roman" panose="02020603050405020304" pitchFamily="18" charset="0"/>
                          <a:ea typeface="Times New Roman" panose="02020603050405020304" pitchFamily="18" charset="0"/>
                          <a:cs typeface="Times New Roman" panose="02020603050405020304" pitchFamily="18" charset="0"/>
                        </a:rPr>
                        <a:t>Beneficiarios</a:t>
                      </a: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administradores y operadores.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739135312"/>
                  </a:ext>
                </a:extLst>
              </a:tr>
              <a:tr h="577555">
                <a:tc>
                  <a:txBody>
                    <a:bodyPr/>
                    <a:lstStyle/>
                    <a:p>
                      <a:pP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Reducción 10% IR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10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gridSpan="2">
                  <a:txBody>
                    <a:bodyPr/>
                    <a:lstStyle/>
                    <a:p>
                      <a:pPr>
                        <a:lnSpc>
                          <a:spcPct val="115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Luego del período de exoneración.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hMerge="1">
                  <a:txBody>
                    <a:bodyPr/>
                    <a:lstStyle/>
                    <a:p>
                      <a:endParaRPr lang="es-EC"/>
                    </a:p>
                  </a:txBody>
                  <a:tcPr/>
                </a:tc>
                <a:extLst>
                  <a:ext uri="{0D108BD9-81ED-4DB2-BD59-A6C34878D82A}">
                    <a16:rowId xmlns:a16="http://schemas.microsoft.com/office/drawing/2014/main" val="206225020"/>
                  </a:ext>
                </a:extLst>
              </a:tr>
              <a:tr h="896994">
                <a:tc>
                  <a:txBody>
                    <a:bodyPr/>
                    <a:lstStyle/>
                    <a:p>
                      <a:pP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Exoneración a la Salida de Divisas (5%)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gridSpan="2">
                  <a:txBody>
                    <a:bodyPr/>
                    <a:lstStyle/>
                    <a:p>
                      <a:pP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Para las importaciones, financiamiento y pago de dividendos.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478220525"/>
                  </a:ext>
                </a:extLst>
              </a:tr>
              <a:tr h="374594">
                <a:tc gridSpan="4">
                  <a:txBody>
                    <a:bodyPr/>
                    <a:lstStyle/>
                    <a:p>
                      <a:pPr algn="ctr">
                        <a:lnSpc>
                          <a:spcPct val="115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INCENTIVOS ARANCELARIOS ZEDES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07171089"/>
                  </a:ext>
                </a:extLst>
              </a:tr>
              <a:tr h="538767">
                <a:tc>
                  <a:txBody>
                    <a:bodyPr/>
                    <a:lstStyle/>
                    <a:p>
                      <a:pPr algn="ctr">
                        <a:lnSpc>
                          <a:spcPct val="115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TIPO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gridSpan="2">
                  <a:txBody>
                    <a:bodyPr/>
                    <a:lstStyle/>
                    <a:p>
                      <a:pPr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PROCEDENCIA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hMerge="1">
                  <a:txBody>
                    <a:bodyPr/>
                    <a:lstStyle/>
                    <a:p>
                      <a:pPr algn="ctr">
                        <a:lnSpc>
                          <a:spcPct val="115000"/>
                        </a:lnSpc>
                        <a:spcAft>
                          <a:spcPts val="0"/>
                        </a:spcAft>
                      </a:pP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a:txBody>
                    <a:bodyPr/>
                    <a:lstStyle/>
                    <a:p>
                      <a:pPr algn="ctr">
                        <a:lnSpc>
                          <a:spcPct val="115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CUMPLIMIENTO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extLst>
                  <a:ext uri="{0D108BD9-81ED-4DB2-BD59-A6C34878D82A}">
                    <a16:rowId xmlns:a16="http://schemas.microsoft.com/office/drawing/2014/main" val="96956425"/>
                  </a:ext>
                </a:extLst>
              </a:tr>
              <a:tr h="866333">
                <a:tc>
                  <a:txBody>
                    <a:bodyPr/>
                    <a:lstStyle/>
                    <a:p>
                      <a:pPr algn="just">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Exoneración de aranceles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gridSpan="2">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Importaciones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hMerge="1">
                  <a:txBody>
                    <a:bodyPr/>
                    <a:lstStyle/>
                    <a:p>
                      <a:pPr>
                        <a:lnSpc>
                          <a:spcPct val="115000"/>
                        </a:lnSpc>
                        <a:spcAft>
                          <a:spcPts val="0"/>
                        </a:spcAft>
                      </a:pP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Mercancías extranjeras con ingreso a ZEDE y procesos autorizados.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3554346204"/>
                  </a:ext>
                </a:extLst>
              </a:tr>
              <a:tr h="591541">
                <a:tc>
                  <a:txBody>
                    <a:bodyPr/>
                    <a:lstStyle/>
                    <a:p>
                      <a:pPr algn="just">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Exoneración del IVA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gridSpan="2">
                  <a:txBody>
                    <a:bodyPr/>
                    <a:lstStyle/>
                    <a:p>
                      <a:pPr algn="ctr">
                        <a:lnSpc>
                          <a:spcPct val="115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Importaciones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hMerge="1">
                  <a:txBody>
                    <a:bodyPr/>
                    <a:lstStyle/>
                    <a:p>
                      <a:pPr>
                        <a:lnSpc>
                          <a:spcPct val="115000"/>
                        </a:lnSpc>
                        <a:spcAft>
                          <a:spcPts val="0"/>
                        </a:spcAft>
                      </a:pP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tc>
                  <a:txBody>
                    <a:bodyPr/>
                    <a:lstStyle/>
                    <a:p>
                      <a:pPr>
                        <a:lnSpc>
                          <a:spcPct val="115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Bienes exclusivamente destinados a ZEDE.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18" marR="60318"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7CAAC"/>
                    </a:solidFill>
                  </a:tcPr>
                </a:tc>
                <a:extLst>
                  <a:ext uri="{0D108BD9-81ED-4DB2-BD59-A6C34878D82A}">
                    <a16:rowId xmlns:a16="http://schemas.microsoft.com/office/drawing/2014/main" val="13724207"/>
                  </a:ext>
                </a:extLst>
              </a:tr>
            </a:tbl>
          </a:graphicData>
        </a:graphic>
      </p:graphicFrame>
    </p:spTree>
    <p:extLst>
      <p:ext uri="{BB962C8B-B14F-4D97-AF65-F5344CB8AC3E}">
        <p14:creationId xmlns:p14="http://schemas.microsoft.com/office/powerpoint/2010/main" val="33312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2084" y="314624"/>
            <a:ext cx="7358964" cy="998984"/>
          </a:xfrm>
        </p:spPr>
        <p:txBody>
          <a:bodyPr/>
          <a:lstStyle/>
          <a:p>
            <a:r>
              <a:rPr lang="es-EC" b="1" dirty="0" smtClean="0"/>
              <a:t>REGÍMENES ADUANEROS</a:t>
            </a:r>
            <a:endParaRPr lang="es-EC" b="1" dirty="0"/>
          </a:p>
        </p:txBody>
      </p:sp>
      <p:sp>
        <p:nvSpPr>
          <p:cNvPr id="7" name="6 CuadroTexto"/>
          <p:cNvSpPr txBox="1"/>
          <p:nvPr/>
        </p:nvSpPr>
        <p:spPr>
          <a:xfrm>
            <a:off x="1845940" y="1700808"/>
            <a:ext cx="1728192" cy="369332"/>
          </a:xfrm>
          <a:prstGeom prst="rect">
            <a:avLst/>
          </a:prstGeom>
          <a:solidFill>
            <a:schemeClr val="accent6">
              <a:lumMod val="20000"/>
              <a:lumOff val="80000"/>
            </a:schemeClr>
          </a:solidFill>
        </p:spPr>
        <p:txBody>
          <a:bodyPr wrap="square" rtlCol="0">
            <a:spAutoFit/>
          </a:bodyPr>
          <a:lstStyle/>
          <a:p>
            <a:r>
              <a:rPr lang="es-EC" b="1" dirty="0"/>
              <a:t>IMPORTACIÓN</a:t>
            </a:r>
          </a:p>
        </p:txBody>
      </p:sp>
      <p:sp>
        <p:nvSpPr>
          <p:cNvPr id="8" name="7 CuadroTexto"/>
          <p:cNvSpPr txBox="1"/>
          <p:nvPr/>
        </p:nvSpPr>
        <p:spPr>
          <a:xfrm>
            <a:off x="4078188" y="1700808"/>
            <a:ext cx="1728192" cy="369332"/>
          </a:xfrm>
          <a:prstGeom prst="rect">
            <a:avLst/>
          </a:prstGeom>
          <a:solidFill>
            <a:schemeClr val="accent3">
              <a:lumMod val="20000"/>
              <a:lumOff val="80000"/>
            </a:schemeClr>
          </a:solidFill>
        </p:spPr>
        <p:txBody>
          <a:bodyPr wrap="square" rtlCol="0">
            <a:spAutoFit/>
          </a:bodyPr>
          <a:lstStyle/>
          <a:p>
            <a:r>
              <a:rPr lang="es-EC" b="1" dirty="0"/>
              <a:t>EXPORTACIÓN</a:t>
            </a:r>
          </a:p>
        </p:txBody>
      </p:sp>
      <p:sp>
        <p:nvSpPr>
          <p:cNvPr id="9" name="8 CuadroTexto"/>
          <p:cNvSpPr txBox="1"/>
          <p:nvPr/>
        </p:nvSpPr>
        <p:spPr>
          <a:xfrm>
            <a:off x="6515307" y="1628800"/>
            <a:ext cx="1462466" cy="646331"/>
          </a:xfrm>
          <a:prstGeom prst="rect">
            <a:avLst/>
          </a:prstGeom>
          <a:solidFill>
            <a:schemeClr val="accent5">
              <a:lumMod val="20000"/>
              <a:lumOff val="80000"/>
            </a:schemeClr>
          </a:solidFill>
        </p:spPr>
        <p:txBody>
          <a:bodyPr wrap="square" rtlCol="0">
            <a:spAutoFit/>
          </a:bodyPr>
          <a:lstStyle/>
          <a:p>
            <a:pPr algn="ctr"/>
            <a:r>
              <a:rPr lang="es-EC" b="1" dirty="0"/>
              <a:t>OTROS REGIMENES</a:t>
            </a:r>
          </a:p>
        </p:txBody>
      </p:sp>
      <p:sp>
        <p:nvSpPr>
          <p:cNvPr id="10" name="9 CuadroTexto"/>
          <p:cNvSpPr txBox="1"/>
          <p:nvPr/>
        </p:nvSpPr>
        <p:spPr>
          <a:xfrm>
            <a:off x="8974732" y="1700808"/>
            <a:ext cx="1317376" cy="369332"/>
          </a:xfrm>
          <a:prstGeom prst="rect">
            <a:avLst/>
          </a:prstGeom>
          <a:solidFill>
            <a:schemeClr val="accent2">
              <a:lumMod val="20000"/>
              <a:lumOff val="80000"/>
            </a:schemeClr>
          </a:solidFill>
        </p:spPr>
        <p:txBody>
          <a:bodyPr wrap="square" rtlCol="0">
            <a:spAutoFit/>
          </a:bodyPr>
          <a:lstStyle/>
          <a:p>
            <a:r>
              <a:rPr lang="es-EC" b="1" dirty="0"/>
              <a:t>EXCEPCIÓN </a:t>
            </a:r>
          </a:p>
        </p:txBody>
      </p:sp>
      <p:graphicFrame>
        <p:nvGraphicFramePr>
          <p:cNvPr id="3" name="2 Diagrama"/>
          <p:cNvGraphicFramePr/>
          <p:nvPr>
            <p:extLst>
              <p:ext uri="{D42A27DB-BD31-4B8C-83A1-F6EECF244321}">
                <p14:modId xmlns:p14="http://schemas.microsoft.com/office/powerpoint/2010/main" val="2014264834"/>
              </p:ext>
            </p:extLst>
          </p:nvPr>
        </p:nvGraphicFramePr>
        <p:xfrm>
          <a:off x="153752" y="2204864"/>
          <a:ext cx="5112568" cy="46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18 Diagrama"/>
          <p:cNvGraphicFramePr/>
          <p:nvPr>
            <p:extLst>
              <p:ext uri="{D42A27DB-BD31-4B8C-83A1-F6EECF244321}">
                <p14:modId xmlns:p14="http://schemas.microsoft.com/office/powerpoint/2010/main" val="3590825623"/>
              </p:ext>
            </p:extLst>
          </p:nvPr>
        </p:nvGraphicFramePr>
        <p:xfrm>
          <a:off x="2710036" y="2206856"/>
          <a:ext cx="4536504" cy="43184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Resultado de imagen para SENAE 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6944" y="-180951"/>
            <a:ext cx="1990725" cy="1809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19 Diagrama"/>
          <p:cNvGraphicFramePr/>
          <p:nvPr>
            <p:extLst>
              <p:ext uri="{D42A27DB-BD31-4B8C-83A1-F6EECF244321}">
                <p14:modId xmlns:p14="http://schemas.microsoft.com/office/powerpoint/2010/main" val="3809885503"/>
              </p:ext>
            </p:extLst>
          </p:nvPr>
        </p:nvGraphicFramePr>
        <p:xfrm>
          <a:off x="5492960" y="2347140"/>
          <a:ext cx="3769804" cy="431848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1" name="20 Diagrama"/>
          <p:cNvGraphicFramePr/>
          <p:nvPr>
            <p:extLst/>
          </p:nvPr>
        </p:nvGraphicFramePr>
        <p:xfrm>
          <a:off x="7726282" y="2347140"/>
          <a:ext cx="3769804" cy="431848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22887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Graphic spid="3" grpId="0">
        <p:bldAsOne/>
      </p:bldGraphic>
      <p:bldGraphic spid="19" grpId="0">
        <p:bldAsOne/>
      </p:bldGraphic>
      <p:bldGraphic spid="20" grpId="0">
        <p:bldAsOne/>
      </p:bldGraphic>
      <p:bldGraphic spid="21" grpId="0">
        <p:bldAsOne/>
      </p:bldGraphic>
    </p:bldLst>
  </p:timing>
</p:sld>
</file>

<file path=ppt/theme/theme1.xml><?xml version="1.0" encoding="utf-8"?>
<a:theme xmlns:a="http://schemas.openxmlformats.org/drawingml/2006/main" name="Empresarial Contraste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690_TF02895266.potx" id="{662AE8D8-24CF-4300-88CA-77AD0B4045E0}" vid="{53658028-3D1B-4AA4-8E7B-3BB150406BCD}"/>
    </a:ext>
  </a:extLst>
</a:theme>
</file>

<file path=ppt/theme/theme2.xml><?xml version="1.0" encoding="utf-8"?>
<a:theme xmlns:a="http://schemas.openxmlformats.org/drawingml/2006/main" name="Tema d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220E13-D325-4A9E-AA7A-0D1409275EB9}">
  <ds:schemaRefs>
    <ds:schemaRef ds:uri="40262f94-9f35-4ac3-9a90-690165a166b7"/>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a4f35948-e619-41b3-aa29-22878b09cfd2"/>
    <ds:schemaRef ds:uri="http://purl.org/dc/dcmitype/"/>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3.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empresarial de contraste (panorámica)</Template>
  <TotalTime>8625</TotalTime>
  <Words>1182</Words>
  <Application>Microsoft Office PowerPoint</Application>
  <PresentationFormat>Personalizado</PresentationFormat>
  <Paragraphs>186</Paragraphs>
  <Slides>18</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Franklin Gothic Medium</vt:lpstr>
      <vt:lpstr>Times New Roman</vt:lpstr>
      <vt:lpstr>Empresarial Contraste 16x9</vt:lpstr>
      <vt:lpstr>DEPARTAMENTO DE CIENCIAS ECONÓMICAS, ADMINISTRATIVAS Y DE COMERCIO   TRABAJO DE TITULACIÓN, PREVIO A LA OBTENCIÓN DEL TÍTULO DE INGENIERAS EN COMERCIO EXTERIOR Y NEGOCIACIÓN INTERNACIONAL  TEMA: ANÁLISIS DE LA OPERATIVIDAD DE LA ZEDE DE POSORJA Y LOS REGÍMENES QUE SE PUEDEN UTILIZAR</vt:lpstr>
      <vt:lpstr>Introducción</vt:lpstr>
      <vt:lpstr>ZEDES EN EL ECUADOR</vt:lpstr>
      <vt:lpstr>Objetivo General</vt:lpstr>
      <vt:lpstr>Objetivos Específicos</vt:lpstr>
      <vt:lpstr>TEORIAS</vt:lpstr>
      <vt:lpstr>ZONAS FRANCAS VS ZEDES</vt:lpstr>
      <vt:lpstr>ZEDES</vt:lpstr>
      <vt:lpstr>REGÍMENES ADUANEROS</vt:lpstr>
      <vt:lpstr>REGIMENES QUE SE APLICAN EN LAS ZEDES</vt:lpstr>
      <vt:lpstr>ZEDE DE POSORJA</vt:lpstr>
      <vt:lpstr>Servicios</vt:lpstr>
      <vt:lpstr>REGÍMENES QUE INGRESA EN A LA ZEDE POSORJA</vt:lpstr>
      <vt:lpstr>REGÍMENES QUE SALEN DE LA ZEDE POSORJA</vt:lpstr>
      <vt:lpstr>CONCLUSIONES</vt:lpstr>
      <vt:lpstr>CONCLUSIONES</vt:lpstr>
      <vt:lpstr>RECOMENDACIONES</vt:lpstr>
      <vt:lpstr>RECOMENDACIONES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 OPERATIVIDAD DE LA ZEDE DE POSORJA Y LOS REGÍMENES QUE SE PUEDEN UTILIZAR</dc:title>
  <dc:creator>Cristina Espín</dc:creator>
  <cp:lastModifiedBy>Cristina Espín</cp:lastModifiedBy>
  <cp:revision>29</cp:revision>
  <dcterms:created xsi:type="dcterms:W3CDTF">2019-07-23T04:17:18Z</dcterms:created>
  <dcterms:modified xsi:type="dcterms:W3CDTF">2019-08-01T06:10:17Z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