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bookmarkIdSeed="3">
  <p:sldMasterIdLst>
    <p:sldMasterId id="2147483658" r:id="rId1"/>
    <p:sldMasterId id="2147483659" r:id="rId2"/>
  </p:sldMasterIdLst>
  <p:notesMasterIdLst>
    <p:notesMasterId r:id="rId44"/>
  </p:notesMasterIdLst>
  <p:sldIdLst>
    <p:sldId id="284" r:id="rId3"/>
    <p:sldId id="266" r:id="rId4"/>
    <p:sldId id="325" r:id="rId5"/>
    <p:sldId id="257" r:id="rId6"/>
    <p:sldId id="288" r:id="rId7"/>
    <p:sldId id="326" r:id="rId8"/>
    <p:sldId id="286" r:id="rId9"/>
    <p:sldId id="327" r:id="rId10"/>
    <p:sldId id="259" r:id="rId11"/>
    <p:sldId id="265" r:id="rId12"/>
    <p:sldId id="328" r:id="rId13"/>
    <p:sldId id="329" r:id="rId14"/>
    <p:sldId id="330" r:id="rId15"/>
    <p:sldId id="331" r:id="rId16"/>
    <p:sldId id="260" r:id="rId17"/>
    <p:sldId id="332" r:id="rId18"/>
    <p:sldId id="289" r:id="rId19"/>
    <p:sldId id="290" r:id="rId20"/>
    <p:sldId id="291" r:id="rId21"/>
    <p:sldId id="292" r:id="rId22"/>
    <p:sldId id="294" r:id="rId23"/>
    <p:sldId id="333" r:id="rId24"/>
    <p:sldId id="293" r:id="rId25"/>
    <p:sldId id="295" r:id="rId26"/>
    <p:sldId id="296" r:id="rId27"/>
    <p:sldId id="297" r:id="rId28"/>
    <p:sldId id="298" r:id="rId29"/>
    <p:sldId id="300" r:id="rId30"/>
    <p:sldId id="299" r:id="rId31"/>
    <p:sldId id="301" r:id="rId32"/>
    <p:sldId id="302" r:id="rId33"/>
    <p:sldId id="303" r:id="rId34"/>
    <p:sldId id="305" r:id="rId35"/>
    <p:sldId id="304" r:id="rId36"/>
    <p:sldId id="311" r:id="rId37"/>
    <p:sldId id="334" r:id="rId38"/>
    <p:sldId id="313" r:id="rId39"/>
    <p:sldId id="314" r:id="rId40"/>
    <p:sldId id="316" r:id="rId41"/>
    <p:sldId id="336" r:id="rId42"/>
    <p:sldId id="318" r:id="rId43"/>
  </p:sldIdLst>
  <p:sldSz cx="9144000" cy="5143500" type="screen16x9"/>
  <p:notesSz cx="6858000" cy="9144000"/>
  <p:embeddedFontLst>
    <p:embeddedFont>
      <p:font typeface="Cambria Math" panose="02040503050406030204" pitchFamily="18" charset="0"/>
      <p:regular r:id="rId45"/>
    </p:embeddedFont>
    <p:embeddedFont>
      <p:font typeface="Oswald" panose="02000503000000000000" pitchFamily="2" charset="0"/>
      <p:regular r:id="rId46"/>
    </p:embeddedFont>
    <p:embeddedFont>
      <p:font typeface="Calibri" panose="020F0502020204030204" pitchFamily="34" charset="0"/>
      <p:regular r:id="rId47"/>
      <p:bold r:id="rId48"/>
      <p:italic r:id="rId49"/>
      <p:boldItalic r:id="rId50"/>
    </p:embeddedFont>
    <p:embeddedFont>
      <p:font typeface="Pontano Sans" panose="020B0604020202020204" charset="0"/>
      <p:regular r:id="rId51"/>
    </p:embeddedFont>
    <p:embeddedFont>
      <p:font typeface="Roboto Condensed" panose="020B0604020202020204" charset="0"/>
      <p:regular r:id="rId52"/>
      <p:bold r:id="rId53"/>
      <p:italic r:id="rId54"/>
      <p:boldItalic r:id="rId55"/>
    </p:embeddedFont>
    <p:embeddedFont>
      <p:font typeface="Dosis Light" panose="020B0604020202020204" charset="0"/>
      <p:regular r:id="rId56"/>
      <p:bold r:id="rId57"/>
    </p:embeddedFont>
    <p:embeddedFont>
      <p:font typeface="Dosis" panose="02010703020202060003" pitchFamily="2" charset="0"/>
      <p:bold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EA02C8D-E472-4C85-ABAD-13546E9194D0}">
  <a:tblStyle styleId="{4EA02C8D-E472-4C85-ABAD-13546E9194D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8" d="100"/>
          <a:sy n="88" d="100"/>
        </p:scale>
        <p:origin x="792"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Hoja1!$B$1</c:f>
              <c:strCache>
                <c:ptCount val="1"/>
                <c:pt idx="0">
                  <c:v>PIB</c:v>
                </c:pt>
              </c:strCache>
            </c:strRef>
          </c:tx>
          <c:spPr>
            <a:solidFill>
              <a:schemeClr val="accent1"/>
            </a:solidFill>
            <a:ln w="38100" cap="flat" cmpd="sng" algn="ctr">
              <a:solidFill>
                <a:schemeClr val="lt1"/>
              </a:solidFill>
              <a:prstDash val="solid"/>
            </a:ln>
            <a:effectLst>
              <a:outerShdw blurRad="40000" dist="20000" dir="5400000" rotWithShape="0">
                <a:srgbClr val="000000">
                  <a:alpha val="38000"/>
                </a:srgbClr>
              </a:outerShdw>
            </a:effectLst>
          </c:spPr>
          <c:explosion val="25"/>
          <c:dPt>
            <c:idx val="0"/>
            <c:bubble3D val="0"/>
            <c:spPr>
              <a:solidFill>
                <a:schemeClr val="accent3"/>
              </a:solidFill>
              <a:ln w="38100" cap="flat" cmpd="sng" algn="ctr">
                <a:solidFill>
                  <a:schemeClr val="lt1"/>
                </a:solidFill>
                <a:prstDash val="solid"/>
              </a:ln>
              <a:effectLst>
                <a:outerShdw blurRad="40000" dist="20000" dir="5400000" rotWithShape="0">
                  <a:srgbClr val="000000">
                    <a:alpha val="38000"/>
                  </a:srgbClr>
                </a:outerShdw>
              </a:effectLst>
            </c:spPr>
          </c:dPt>
          <c:dPt>
            <c:idx val="1"/>
            <c:bubble3D val="0"/>
          </c:dPt>
          <c:dLbls>
            <c:dLbl>
              <c:idx val="0"/>
              <c:layout/>
              <c:tx>
                <c:rich>
                  <a:bodyPr/>
                  <a:lstStyle/>
                  <a:p>
                    <a:r>
                      <a:rPr lang="en-US" dirty="0" err="1" smtClean="0"/>
                      <a:t>Agricultura</a:t>
                    </a:r>
                    <a:r>
                      <a:rPr lang="en-US" dirty="0" smtClean="0"/>
                      <a:t> 8,5</a:t>
                    </a:r>
                    <a:r>
                      <a:rPr lang="en-US" dirty="0"/>
                      <a:t>%</a:t>
                    </a:r>
                  </a:p>
                </c:rich>
              </c:tx>
              <c:showLegendKey val="0"/>
              <c:showVal val="0"/>
              <c:showCatName val="0"/>
              <c:showSerName val="0"/>
              <c:showPercent val="1"/>
              <c:showBubbleSize val="0"/>
              <c:extLst>
                <c:ext xmlns:c15="http://schemas.microsoft.com/office/drawing/2012/chart" uri="{CE6537A1-D6FC-4f65-9D91-7224C49458BB}">
                  <c15:layout/>
                </c:ext>
              </c:extLst>
            </c:dLbl>
            <c:dLbl>
              <c:idx val="1"/>
              <c:delete val="1"/>
              <c:extLst>
                <c:ext xmlns:c15="http://schemas.microsoft.com/office/drawing/2012/chart" uri="{CE6537A1-D6FC-4f65-9D91-7224C49458BB}"/>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Hoja1!$A$2:$A$3</c:f>
              <c:strCache>
                <c:ptCount val="2"/>
                <c:pt idx="0">
                  <c:v>Agricultura</c:v>
                </c:pt>
                <c:pt idx="1">
                  <c:v>2º trim.</c:v>
                </c:pt>
              </c:strCache>
            </c:strRef>
          </c:cat>
          <c:val>
            <c:numRef>
              <c:f>Hoja1!$B$2:$B$3</c:f>
              <c:numCache>
                <c:formatCode>0.0%</c:formatCode>
                <c:ptCount val="2"/>
                <c:pt idx="0">
                  <c:v>8.5000000000000006E-2</c:v>
                </c:pt>
                <c:pt idx="1">
                  <c:v>0.91500000000000004</c:v>
                </c:pt>
              </c:numCache>
            </c:numRef>
          </c:val>
        </c:ser>
        <c:dLbls>
          <c:showLegendKey val="0"/>
          <c:showVal val="0"/>
          <c:showCatName val="0"/>
          <c:showSerName val="0"/>
          <c:showPercent val="1"/>
          <c:showBubbleSize val="0"/>
          <c:showLeaderLines val="1"/>
        </c:dLbls>
      </c:pie3DChart>
    </c:plotArea>
    <c:plotVisOnly val="1"/>
    <c:dispBlanksAs val="gap"/>
    <c:showDLblsOverMax val="0"/>
  </c:chart>
  <c:txPr>
    <a:bodyPr/>
    <a:lstStyle/>
    <a:p>
      <a:pPr>
        <a:defRPr sz="1800"/>
      </a:pPr>
      <a:endParaRPr lang="es-CO"/>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FC3AAA-27C4-4953-8115-BCA01DD8A828}" type="doc">
      <dgm:prSet loTypeId="urn:microsoft.com/office/officeart/2008/layout/VerticalCurvedList" loCatId="list" qsTypeId="urn:microsoft.com/office/officeart/2005/8/quickstyle/simple4" qsCatId="simple" csTypeId="urn:microsoft.com/office/officeart/2005/8/colors/accent0_2" csCatId="mainScheme" phldr="1"/>
      <dgm:spPr/>
      <dgm:t>
        <a:bodyPr/>
        <a:lstStyle/>
        <a:p>
          <a:endParaRPr lang="es-EC"/>
        </a:p>
      </dgm:t>
    </dgm:pt>
    <dgm:pt modelId="{A4883ABA-44D1-40A5-ADE5-8B6CFF478197}">
      <dgm:prSet phldrT="[Texto]" custT="1"/>
      <dgm:spPr/>
      <dgm:t>
        <a:bodyPr/>
        <a:lstStyle/>
        <a:p>
          <a:r>
            <a:rPr lang="es-EC" sz="2400" smtClean="0">
              <a:solidFill>
                <a:schemeClr val="tx1"/>
              </a:solidFill>
            </a:rPr>
            <a:t>Objetivos</a:t>
          </a:r>
          <a:endParaRPr lang="es-EC" sz="2400" dirty="0">
            <a:solidFill>
              <a:schemeClr val="tx1"/>
            </a:solidFill>
          </a:endParaRPr>
        </a:p>
      </dgm:t>
    </dgm:pt>
    <dgm:pt modelId="{2575EA76-E179-4DCD-94E4-73E8771D5267}" type="parTrans" cxnId="{6B47C509-0789-4578-8F1C-1053443CC262}">
      <dgm:prSet/>
      <dgm:spPr/>
      <dgm:t>
        <a:bodyPr/>
        <a:lstStyle/>
        <a:p>
          <a:endParaRPr lang="es-EC" sz="2400">
            <a:solidFill>
              <a:schemeClr val="tx1"/>
            </a:solidFill>
          </a:endParaRPr>
        </a:p>
      </dgm:t>
    </dgm:pt>
    <dgm:pt modelId="{B5DC6064-9A93-4E89-9365-0577DC9BEE1E}" type="sibTrans" cxnId="{6B47C509-0789-4578-8F1C-1053443CC262}">
      <dgm:prSet/>
      <dgm:spPr/>
      <dgm:t>
        <a:bodyPr/>
        <a:lstStyle/>
        <a:p>
          <a:endParaRPr lang="es-EC" sz="2400">
            <a:solidFill>
              <a:schemeClr val="tx1"/>
            </a:solidFill>
          </a:endParaRPr>
        </a:p>
      </dgm:t>
    </dgm:pt>
    <dgm:pt modelId="{0FF09A0C-743C-47BC-9DDF-BF73433218BD}">
      <dgm:prSet phldrT="[Texto]" custT="1"/>
      <dgm:spPr/>
      <dgm:t>
        <a:bodyPr/>
        <a:lstStyle/>
        <a:p>
          <a:r>
            <a:rPr lang="es-EC" sz="2400" smtClean="0">
              <a:solidFill>
                <a:schemeClr val="tx1"/>
              </a:solidFill>
            </a:rPr>
            <a:t>Justificación</a:t>
          </a:r>
          <a:endParaRPr lang="es-EC" sz="2400" dirty="0">
            <a:solidFill>
              <a:schemeClr val="tx1"/>
            </a:solidFill>
          </a:endParaRPr>
        </a:p>
      </dgm:t>
    </dgm:pt>
    <dgm:pt modelId="{18791C2A-F9F7-49DC-84A4-1CE11ACBA8C6}" type="parTrans" cxnId="{158F148D-0422-4A2D-AC95-2171C9F8C1F7}">
      <dgm:prSet/>
      <dgm:spPr/>
      <dgm:t>
        <a:bodyPr/>
        <a:lstStyle/>
        <a:p>
          <a:endParaRPr lang="es-EC" sz="2400">
            <a:solidFill>
              <a:schemeClr val="tx1"/>
            </a:solidFill>
          </a:endParaRPr>
        </a:p>
      </dgm:t>
    </dgm:pt>
    <dgm:pt modelId="{17269ED2-3EAC-42C0-82FD-CDECE53D74AA}" type="sibTrans" cxnId="{158F148D-0422-4A2D-AC95-2171C9F8C1F7}">
      <dgm:prSet/>
      <dgm:spPr/>
      <dgm:t>
        <a:bodyPr/>
        <a:lstStyle/>
        <a:p>
          <a:endParaRPr lang="es-EC" sz="2400">
            <a:solidFill>
              <a:schemeClr val="tx1"/>
            </a:solidFill>
          </a:endParaRPr>
        </a:p>
      </dgm:t>
    </dgm:pt>
    <dgm:pt modelId="{AE2930B7-FDC7-4648-A7F3-53064744DF62}">
      <dgm:prSet phldrT="[Texto]" custT="1"/>
      <dgm:spPr/>
      <dgm:t>
        <a:bodyPr/>
        <a:lstStyle/>
        <a:p>
          <a:r>
            <a:rPr lang="es-EC" sz="2400" smtClean="0">
              <a:solidFill>
                <a:schemeClr val="tx1"/>
              </a:solidFill>
            </a:rPr>
            <a:t>Marco Teórico</a:t>
          </a:r>
          <a:endParaRPr lang="es-EC" sz="2400" dirty="0">
            <a:solidFill>
              <a:schemeClr val="tx1"/>
            </a:solidFill>
          </a:endParaRPr>
        </a:p>
      </dgm:t>
    </dgm:pt>
    <dgm:pt modelId="{4B9A1D05-4CFA-4C3D-93A5-F5103E1419DA}" type="parTrans" cxnId="{127F76FA-00EB-471F-820F-3E133AA47184}">
      <dgm:prSet/>
      <dgm:spPr/>
      <dgm:t>
        <a:bodyPr/>
        <a:lstStyle/>
        <a:p>
          <a:endParaRPr lang="es-EC" sz="2400">
            <a:solidFill>
              <a:schemeClr val="tx1"/>
            </a:solidFill>
          </a:endParaRPr>
        </a:p>
      </dgm:t>
    </dgm:pt>
    <dgm:pt modelId="{B70F35A2-8C2D-4589-BBA8-2F5C309F12BC}" type="sibTrans" cxnId="{127F76FA-00EB-471F-820F-3E133AA47184}">
      <dgm:prSet/>
      <dgm:spPr/>
      <dgm:t>
        <a:bodyPr/>
        <a:lstStyle/>
        <a:p>
          <a:endParaRPr lang="es-EC" sz="2400">
            <a:solidFill>
              <a:schemeClr val="tx1"/>
            </a:solidFill>
          </a:endParaRPr>
        </a:p>
      </dgm:t>
    </dgm:pt>
    <dgm:pt modelId="{E1ED041F-CF15-4104-875C-9BD6040AD7AA}">
      <dgm:prSet custT="1"/>
      <dgm:spPr/>
      <dgm:t>
        <a:bodyPr/>
        <a:lstStyle/>
        <a:p>
          <a:r>
            <a:rPr lang="es-EC" sz="2400" smtClean="0">
              <a:solidFill>
                <a:schemeClr val="tx1"/>
              </a:solidFill>
            </a:rPr>
            <a:t>Conclusiones y Recomendaciones</a:t>
          </a:r>
          <a:endParaRPr lang="es-EC" sz="2400" dirty="0">
            <a:solidFill>
              <a:schemeClr val="tx1"/>
            </a:solidFill>
          </a:endParaRPr>
        </a:p>
      </dgm:t>
    </dgm:pt>
    <dgm:pt modelId="{6137635F-3FF3-4CB2-827C-F3E82CB99F03}" type="parTrans" cxnId="{2D774FFE-C1B4-4B50-836B-66E06DD802C7}">
      <dgm:prSet/>
      <dgm:spPr/>
      <dgm:t>
        <a:bodyPr/>
        <a:lstStyle/>
        <a:p>
          <a:endParaRPr lang="es-EC" sz="2400">
            <a:solidFill>
              <a:schemeClr val="tx1"/>
            </a:solidFill>
          </a:endParaRPr>
        </a:p>
      </dgm:t>
    </dgm:pt>
    <dgm:pt modelId="{439E6F09-C1FB-486E-A052-F0C6B559B35C}" type="sibTrans" cxnId="{2D774FFE-C1B4-4B50-836B-66E06DD802C7}">
      <dgm:prSet/>
      <dgm:spPr/>
      <dgm:t>
        <a:bodyPr/>
        <a:lstStyle/>
        <a:p>
          <a:endParaRPr lang="es-EC" sz="2400">
            <a:solidFill>
              <a:schemeClr val="tx1"/>
            </a:solidFill>
          </a:endParaRPr>
        </a:p>
      </dgm:t>
    </dgm:pt>
    <dgm:pt modelId="{E094C337-CEB7-47DB-9453-DF9AC97D1BAA}">
      <dgm:prSet custT="1"/>
      <dgm:spPr/>
      <dgm:t>
        <a:bodyPr/>
        <a:lstStyle/>
        <a:p>
          <a:r>
            <a:rPr lang="es-EC" sz="2400" smtClean="0">
              <a:solidFill>
                <a:schemeClr val="tx1"/>
              </a:solidFill>
            </a:rPr>
            <a:t>Diseño de Sensor Multiespectral</a:t>
          </a:r>
          <a:endParaRPr lang="es-CO" sz="2400" dirty="0">
            <a:solidFill>
              <a:schemeClr val="tx1"/>
            </a:solidFill>
          </a:endParaRPr>
        </a:p>
      </dgm:t>
    </dgm:pt>
    <dgm:pt modelId="{11E8FD41-4563-4A17-B8AE-0EE1F179E752}" type="parTrans" cxnId="{73BB8B0F-BB19-4FFD-8336-4338605139EE}">
      <dgm:prSet/>
      <dgm:spPr/>
      <dgm:t>
        <a:bodyPr/>
        <a:lstStyle/>
        <a:p>
          <a:endParaRPr lang="es-CO" sz="2400">
            <a:solidFill>
              <a:schemeClr val="tx1"/>
            </a:solidFill>
          </a:endParaRPr>
        </a:p>
      </dgm:t>
    </dgm:pt>
    <dgm:pt modelId="{CEAFD596-F8A4-4B4F-A4EC-DAEC1E168F9B}" type="sibTrans" cxnId="{73BB8B0F-BB19-4FFD-8336-4338605139EE}">
      <dgm:prSet/>
      <dgm:spPr/>
      <dgm:t>
        <a:bodyPr/>
        <a:lstStyle/>
        <a:p>
          <a:endParaRPr lang="es-CO" sz="2400">
            <a:solidFill>
              <a:schemeClr val="tx1"/>
            </a:solidFill>
          </a:endParaRPr>
        </a:p>
      </dgm:t>
    </dgm:pt>
    <dgm:pt modelId="{C0E47C5E-B70B-459B-98DF-F2A0DB333D5F}">
      <dgm:prSet custT="1"/>
      <dgm:spPr/>
      <dgm:t>
        <a:bodyPr/>
        <a:lstStyle/>
        <a:p>
          <a:r>
            <a:rPr lang="es-EC" sz="2400" smtClean="0">
              <a:solidFill>
                <a:schemeClr val="tx1"/>
              </a:solidFill>
            </a:rPr>
            <a:t>Pruebas y Resultados</a:t>
          </a:r>
          <a:endParaRPr lang="es-CO" sz="2400" dirty="0">
            <a:solidFill>
              <a:schemeClr val="tx1"/>
            </a:solidFill>
          </a:endParaRPr>
        </a:p>
      </dgm:t>
    </dgm:pt>
    <dgm:pt modelId="{1399D4BA-6DEC-43F7-BE8F-473A9E1B8D13}" type="parTrans" cxnId="{0D266E07-7ADB-497B-96F4-A566D551C925}">
      <dgm:prSet/>
      <dgm:spPr/>
      <dgm:t>
        <a:bodyPr/>
        <a:lstStyle/>
        <a:p>
          <a:endParaRPr lang="es-CO" sz="2400">
            <a:solidFill>
              <a:schemeClr val="tx1"/>
            </a:solidFill>
          </a:endParaRPr>
        </a:p>
      </dgm:t>
    </dgm:pt>
    <dgm:pt modelId="{11CCC86A-2470-46DF-B63F-69741184A77D}" type="sibTrans" cxnId="{0D266E07-7ADB-497B-96F4-A566D551C925}">
      <dgm:prSet/>
      <dgm:spPr/>
      <dgm:t>
        <a:bodyPr/>
        <a:lstStyle/>
        <a:p>
          <a:endParaRPr lang="es-CO" sz="2400">
            <a:solidFill>
              <a:schemeClr val="tx1"/>
            </a:solidFill>
          </a:endParaRPr>
        </a:p>
      </dgm:t>
    </dgm:pt>
    <dgm:pt modelId="{19A4AF09-FF43-4A9B-B0DE-903321112DCF}" type="pres">
      <dgm:prSet presAssocID="{DBFC3AAA-27C4-4953-8115-BCA01DD8A828}" presName="Name0" presStyleCnt="0">
        <dgm:presLayoutVars>
          <dgm:chMax val="7"/>
          <dgm:chPref val="7"/>
          <dgm:dir/>
        </dgm:presLayoutVars>
      </dgm:prSet>
      <dgm:spPr/>
      <dgm:t>
        <a:bodyPr/>
        <a:lstStyle/>
        <a:p>
          <a:endParaRPr lang="es-MX"/>
        </a:p>
      </dgm:t>
    </dgm:pt>
    <dgm:pt modelId="{D07373D6-B46D-4E93-868D-E944BABD2AB8}" type="pres">
      <dgm:prSet presAssocID="{DBFC3AAA-27C4-4953-8115-BCA01DD8A828}" presName="Name1" presStyleCnt="0"/>
      <dgm:spPr/>
      <dgm:t>
        <a:bodyPr/>
        <a:lstStyle/>
        <a:p>
          <a:endParaRPr lang="es-EC"/>
        </a:p>
      </dgm:t>
    </dgm:pt>
    <dgm:pt modelId="{9A5CDD3E-6047-4D6F-9428-3E5AF0ACA221}" type="pres">
      <dgm:prSet presAssocID="{DBFC3AAA-27C4-4953-8115-BCA01DD8A828}" presName="cycle" presStyleCnt="0"/>
      <dgm:spPr/>
      <dgm:t>
        <a:bodyPr/>
        <a:lstStyle/>
        <a:p>
          <a:endParaRPr lang="es-EC"/>
        </a:p>
      </dgm:t>
    </dgm:pt>
    <dgm:pt modelId="{65D6BFD6-6423-46FA-B0CF-34F7A2AC13A4}" type="pres">
      <dgm:prSet presAssocID="{DBFC3AAA-27C4-4953-8115-BCA01DD8A828}" presName="srcNode" presStyleLbl="node1" presStyleIdx="0" presStyleCnt="6"/>
      <dgm:spPr/>
      <dgm:t>
        <a:bodyPr/>
        <a:lstStyle/>
        <a:p>
          <a:endParaRPr lang="es-EC"/>
        </a:p>
      </dgm:t>
    </dgm:pt>
    <dgm:pt modelId="{10BC9BB7-0E0D-4E47-A7E9-53FC1EF160CE}" type="pres">
      <dgm:prSet presAssocID="{DBFC3AAA-27C4-4953-8115-BCA01DD8A828}" presName="conn" presStyleLbl="parChTrans1D2" presStyleIdx="0" presStyleCnt="1"/>
      <dgm:spPr/>
      <dgm:t>
        <a:bodyPr/>
        <a:lstStyle/>
        <a:p>
          <a:endParaRPr lang="es-MX"/>
        </a:p>
      </dgm:t>
    </dgm:pt>
    <dgm:pt modelId="{15BA7C6E-4D8B-4082-BF4A-95B92FDEAEEC}" type="pres">
      <dgm:prSet presAssocID="{DBFC3AAA-27C4-4953-8115-BCA01DD8A828}" presName="extraNode" presStyleLbl="node1" presStyleIdx="0" presStyleCnt="6"/>
      <dgm:spPr/>
      <dgm:t>
        <a:bodyPr/>
        <a:lstStyle/>
        <a:p>
          <a:endParaRPr lang="es-EC"/>
        </a:p>
      </dgm:t>
    </dgm:pt>
    <dgm:pt modelId="{34E180D3-3DE1-4370-8FF1-57BAA9373FDA}" type="pres">
      <dgm:prSet presAssocID="{DBFC3AAA-27C4-4953-8115-BCA01DD8A828}" presName="dstNode" presStyleLbl="node1" presStyleIdx="0" presStyleCnt="6"/>
      <dgm:spPr/>
      <dgm:t>
        <a:bodyPr/>
        <a:lstStyle/>
        <a:p>
          <a:endParaRPr lang="es-EC"/>
        </a:p>
      </dgm:t>
    </dgm:pt>
    <dgm:pt modelId="{1E68F34B-ACFB-4E13-80FF-5517444A7D0E}" type="pres">
      <dgm:prSet presAssocID="{A4883ABA-44D1-40A5-ADE5-8B6CFF478197}" presName="text_1" presStyleLbl="node1" presStyleIdx="0" presStyleCnt="6">
        <dgm:presLayoutVars>
          <dgm:bulletEnabled val="1"/>
        </dgm:presLayoutVars>
      </dgm:prSet>
      <dgm:spPr/>
      <dgm:t>
        <a:bodyPr/>
        <a:lstStyle/>
        <a:p>
          <a:endParaRPr lang="es-MX"/>
        </a:p>
      </dgm:t>
    </dgm:pt>
    <dgm:pt modelId="{B25D361C-D7F2-4DFC-85EB-2511CB369A82}" type="pres">
      <dgm:prSet presAssocID="{A4883ABA-44D1-40A5-ADE5-8B6CFF478197}" presName="accent_1" presStyleCnt="0"/>
      <dgm:spPr/>
      <dgm:t>
        <a:bodyPr/>
        <a:lstStyle/>
        <a:p>
          <a:endParaRPr lang="es-EC"/>
        </a:p>
      </dgm:t>
    </dgm:pt>
    <dgm:pt modelId="{E6BD86CD-A597-4D24-A2C4-7A065A8E59DF}" type="pres">
      <dgm:prSet presAssocID="{A4883ABA-44D1-40A5-ADE5-8B6CFF478197}" presName="accentRepeatNode" presStyleLbl="solidFgAcc1" presStyleIdx="0" presStyleCnt="6"/>
      <dgm:spPr/>
      <dgm:t>
        <a:bodyPr/>
        <a:lstStyle/>
        <a:p>
          <a:endParaRPr lang="es-EC"/>
        </a:p>
      </dgm:t>
    </dgm:pt>
    <dgm:pt modelId="{520C5A37-006D-41CA-949B-F8A45FB32DAA}" type="pres">
      <dgm:prSet presAssocID="{0FF09A0C-743C-47BC-9DDF-BF73433218BD}" presName="text_2" presStyleLbl="node1" presStyleIdx="1" presStyleCnt="6">
        <dgm:presLayoutVars>
          <dgm:bulletEnabled val="1"/>
        </dgm:presLayoutVars>
      </dgm:prSet>
      <dgm:spPr/>
      <dgm:t>
        <a:bodyPr/>
        <a:lstStyle/>
        <a:p>
          <a:endParaRPr lang="es-MX"/>
        </a:p>
      </dgm:t>
    </dgm:pt>
    <dgm:pt modelId="{661001E2-6F19-4221-BE88-8FA6CFA82185}" type="pres">
      <dgm:prSet presAssocID="{0FF09A0C-743C-47BC-9DDF-BF73433218BD}" presName="accent_2" presStyleCnt="0"/>
      <dgm:spPr/>
      <dgm:t>
        <a:bodyPr/>
        <a:lstStyle/>
        <a:p>
          <a:endParaRPr lang="es-EC"/>
        </a:p>
      </dgm:t>
    </dgm:pt>
    <dgm:pt modelId="{CA62A564-AB2A-4E8C-A301-A02E453EC3F4}" type="pres">
      <dgm:prSet presAssocID="{0FF09A0C-743C-47BC-9DDF-BF73433218BD}" presName="accentRepeatNode" presStyleLbl="solidFgAcc1" presStyleIdx="1" presStyleCnt="6"/>
      <dgm:spPr/>
      <dgm:t>
        <a:bodyPr/>
        <a:lstStyle/>
        <a:p>
          <a:endParaRPr lang="es-EC"/>
        </a:p>
      </dgm:t>
    </dgm:pt>
    <dgm:pt modelId="{D07828A9-E6D7-4F3C-86E1-26C0D1775191}" type="pres">
      <dgm:prSet presAssocID="{AE2930B7-FDC7-4648-A7F3-53064744DF62}" presName="text_3" presStyleLbl="node1" presStyleIdx="2" presStyleCnt="6">
        <dgm:presLayoutVars>
          <dgm:bulletEnabled val="1"/>
        </dgm:presLayoutVars>
      </dgm:prSet>
      <dgm:spPr/>
      <dgm:t>
        <a:bodyPr/>
        <a:lstStyle/>
        <a:p>
          <a:endParaRPr lang="es-MX"/>
        </a:p>
      </dgm:t>
    </dgm:pt>
    <dgm:pt modelId="{AAEB7CB3-FB9C-488B-A2D3-671E1C7632DF}" type="pres">
      <dgm:prSet presAssocID="{AE2930B7-FDC7-4648-A7F3-53064744DF62}" presName="accent_3" presStyleCnt="0"/>
      <dgm:spPr/>
      <dgm:t>
        <a:bodyPr/>
        <a:lstStyle/>
        <a:p>
          <a:endParaRPr lang="es-EC"/>
        </a:p>
      </dgm:t>
    </dgm:pt>
    <dgm:pt modelId="{3A2EF677-14B8-42F1-8268-B7E7CE3CF939}" type="pres">
      <dgm:prSet presAssocID="{AE2930B7-FDC7-4648-A7F3-53064744DF62}" presName="accentRepeatNode" presStyleLbl="solidFgAcc1" presStyleIdx="2" presStyleCnt="6"/>
      <dgm:spPr/>
      <dgm:t>
        <a:bodyPr/>
        <a:lstStyle/>
        <a:p>
          <a:endParaRPr lang="es-EC"/>
        </a:p>
      </dgm:t>
    </dgm:pt>
    <dgm:pt modelId="{B8FEF64C-916E-45A8-B996-5FBEAB33675C}" type="pres">
      <dgm:prSet presAssocID="{E094C337-CEB7-47DB-9453-DF9AC97D1BAA}" presName="text_4" presStyleLbl="node1" presStyleIdx="3" presStyleCnt="6">
        <dgm:presLayoutVars>
          <dgm:bulletEnabled val="1"/>
        </dgm:presLayoutVars>
      </dgm:prSet>
      <dgm:spPr/>
      <dgm:t>
        <a:bodyPr/>
        <a:lstStyle/>
        <a:p>
          <a:endParaRPr lang="es-CO"/>
        </a:p>
      </dgm:t>
    </dgm:pt>
    <dgm:pt modelId="{5E263347-05A0-483E-A982-AB12E845150F}" type="pres">
      <dgm:prSet presAssocID="{E094C337-CEB7-47DB-9453-DF9AC97D1BAA}" presName="accent_4" presStyleCnt="0"/>
      <dgm:spPr/>
      <dgm:t>
        <a:bodyPr/>
        <a:lstStyle/>
        <a:p>
          <a:endParaRPr lang="es-CO"/>
        </a:p>
      </dgm:t>
    </dgm:pt>
    <dgm:pt modelId="{0B0806CD-017C-4AE3-9FC8-A6504FB7B2AF}" type="pres">
      <dgm:prSet presAssocID="{E094C337-CEB7-47DB-9453-DF9AC97D1BAA}" presName="accentRepeatNode" presStyleLbl="solidFgAcc1" presStyleIdx="3" presStyleCnt="6"/>
      <dgm:spPr/>
      <dgm:t>
        <a:bodyPr/>
        <a:lstStyle/>
        <a:p>
          <a:endParaRPr lang="es-CO"/>
        </a:p>
      </dgm:t>
    </dgm:pt>
    <dgm:pt modelId="{ABB34A10-5849-43AB-86AC-B8FE7FF2882D}" type="pres">
      <dgm:prSet presAssocID="{C0E47C5E-B70B-459B-98DF-F2A0DB333D5F}" presName="text_5" presStyleLbl="node1" presStyleIdx="4" presStyleCnt="6">
        <dgm:presLayoutVars>
          <dgm:bulletEnabled val="1"/>
        </dgm:presLayoutVars>
      </dgm:prSet>
      <dgm:spPr/>
      <dgm:t>
        <a:bodyPr/>
        <a:lstStyle/>
        <a:p>
          <a:endParaRPr lang="es-CO"/>
        </a:p>
      </dgm:t>
    </dgm:pt>
    <dgm:pt modelId="{00AE4F14-9941-42BF-883E-BBF89014999F}" type="pres">
      <dgm:prSet presAssocID="{C0E47C5E-B70B-459B-98DF-F2A0DB333D5F}" presName="accent_5" presStyleCnt="0"/>
      <dgm:spPr/>
      <dgm:t>
        <a:bodyPr/>
        <a:lstStyle/>
        <a:p>
          <a:endParaRPr lang="es-CO"/>
        </a:p>
      </dgm:t>
    </dgm:pt>
    <dgm:pt modelId="{B8C197A9-D184-44E9-8014-AA62D484813B}" type="pres">
      <dgm:prSet presAssocID="{C0E47C5E-B70B-459B-98DF-F2A0DB333D5F}" presName="accentRepeatNode" presStyleLbl="solidFgAcc1" presStyleIdx="4" presStyleCnt="6"/>
      <dgm:spPr/>
      <dgm:t>
        <a:bodyPr/>
        <a:lstStyle/>
        <a:p>
          <a:endParaRPr lang="es-CO"/>
        </a:p>
      </dgm:t>
    </dgm:pt>
    <dgm:pt modelId="{C24901FC-8376-43BB-AD37-53B646E4F0BC}" type="pres">
      <dgm:prSet presAssocID="{E1ED041F-CF15-4104-875C-9BD6040AD7AA}" presName="text_6" presStyleLbl="node1" presStyleIdx="5" presStyleCnt="6">
        <dgm:presLayoutVars>
          <dgm:bulletEnabled val="1"/>
        </dgm:presLayoutVars>
      </dgm:prSet>
      <dgm:spPr/>
      <dgm:t>
        <a:bodyPr/>
        <a:lstStyle/>
        <a:p>
          <a:endParaRPr lang="es-CO"/>
        </a:p>
      </dgm:t>
    </dgm:pt>
    <dgm:pt modelId="{84D1B368-0A15-4B59-AF11-C83EB44D3B8A}" type="pres">
      <dgm:prSet presAssocID="{E1ED041F-CF15-4104-875C-9BD6040AD7AA}" presName="accent_6" presStyleCnt="0"/>
      <dgm:spPr/>
      <dgm:t>
        <a:bodyPr/>
        <a:lstStyle/>
        <a:p>
          <a:endParaRPr lang="es-CO"/>
        </a:p>
      </dgm:t>
    </dgm:pt>
    <dgm:pt modelId="{9EF9F160-5D70-466F-91AB-1E8524CCFAC2}" type="pres">
      <dgm:prSet presAssocID="{E1ED041F-CF15-4104-875C-9BD6040AD7AA}" presName="accentRepeatNode" presStyleLbl="solidFgAcc1" presStyleIdx="5" presStyleCnt="6"/>
      <dgm:spPr/>
      <dgm:t>
        <a:bodyPr/>
        <a:lstStyle/>
        <a:p>
          <a:endParaRPr lang="es-EC"/>
        </a:p>
      </dgm:t>
    </dgm:pt>
  </dgm:ptLst>
  <dgm:cxnLst>
    <dgm:cxn modelId="{4E9F9EAF-5EA6-4170-9AB2-DE49D3F69525}" type="presOf" srcId="{AE2930B7-FDC7-4648-A7F3-53064744DF62}" destId="{D07828A9-E6D7-4F3C-86E1-26C0D1775191}" srcOrd="0" destOrd="0" presId="urn:microsoft.com/office/officeart/2008/layout/VerticalCurvedList"/>
    <dgm:cxn modelId="{0D266E07-7ADB-497B-96F4-A566D551C925}" srcId="{DBFC3AAA-27C4-4953-8115-BCA01DD8A828}" destId="{C0E47C5E-B70B-459B-98DF-F2A0DB333D5F}" srcOrd="4" destOrd="0" parTransId="{1399D4BA-6DEC-43F7-BE8F-473A9E1B8D13}" sibTransId="{11CCC86A-2470-46DF-B63F-69741184A77D}"/>
    <dgm:cxn modelId="{B7AA871F-3826-4C05-BD68-856F70DC460C}" type="presOf" srcId="{C0E47C5E-B70B-459B-98DF-F2A0DB333D5F}" destId="{ABB34A10-5849-43AB-86AC-B8FE7FF2882D}" srcOrd="0" destOrd="0" presId="urn:microsoft.com/office/officeart/2008/layout/VerticalCurvedList"/>
    <dgm:cxn modelId="{24F0CE3C-D9EB-40F0-8442-4EA8BE6B4F65}" type="presOf" srcId="{B5DC6064-9A93-4E89-9365-0577DC9BEE1E}" destId="{10BC9BB7-0E0D-4E47-A7E9-53FC1EF160CE}" srcOrd="0" destOrd="0" presId="urn:microsoft.com/office/officeart/2008/layout/VerticalCurvedList"/>
    <dgm:cxn modelId="{E2F1CAEF-A750-4791-AE12-69DF442861F9}" type="presOf" srcId="{E1ED041F-CF15-4104-875C-9BD6040AD7AA}" destId="{C24901FC-8376-43BB-AD37-53B646E4F0BC}" srcOrd="0" destOrd="0" presId="urn:microsoft.com/office/officeart/2008/layout/VerticalCurvedList"/>
    <dgm:cxn modelId="{7DB579F6-5564-4489-BED5-58B6E1C3AB7F}" type="presOf" srcId="{DBFC3AAA-27C4-4953-8115-BCA01DD8A828}" destId="{19A4AF09-FF43-4A9B-B0DE-903321112DCF}" srcOrd="0" destOrd="0" presId="urn:microsoft.com/office/officeart/2008/layout/VerticalCurvedList"/>
    <dgm:cxn modelId="{158F148D-0422-4A2D-AC95-2171C9F8C1F7}" srcId="{DBFC3AAA-27C4-4953-8115-BCA01DD8A828}" destId="{0FF09A0C-743C-47BC-9DDF-BF73433218BD}" srcOrd="1" destOrd="0" parTransId="{18791C2A-F9F7-49DC-84A4-1CE11ACBA8C6}" sibTransId="{17269ED2-3EAC-42C0-82FD-CDECE53D74AA}"/>
    <dgm:cxn modelId="{6B47C509-0789-4578-8F1C-1053443CC262}" srcId="{DBFC3AAA-27C4-4953-8115-BCA01DD8A828}" destId="{A4883ABA-44D1-40A5-ADE5-8B6CFF478197}" srcOrd="0" destOrd="0" parTransId="{2575EA76-E179-4DCD-94E4-73E8771D5267}" sibTransId="{B5DC6064-9A93-4E89-9365-0577DC9BEE1E}"/>
    <dgm:cxn modelId="{127F76FA-00EB-471F-820F-3E133AA47184}" srcId="{DBFC3AAA-27C4-4953-8115-BCA01DD8A828}" destId="{AE2930B7-FDC7-4648-A7F3-53064744DF62}" srcOrd="2" destOrd="0" parTransId="{4B9A1D05-4CFA-4C3D-93A5-F5103E1419DA}" sibTransId="{B70F35A2-8C2D-4589-BBA8-2F5C309F12BC}"/>
    <dgm:cxn modelId="{03CA5E55-8747-49BD-BFE0-A351B4D2999F}" type="presOf" srcId="{A4883ABA-44D1-40A5-ADE5-8B6CFF478197}" destId="{1E68F34B-ACFB-4E13-80FF-5517444A7D0E}" srcOrd="0" destOrd="0" presId="urn:microsoft.com/office/officeart/2008/layout/VerticalCurvedList"/>
    <dgm:cxn modelId="{2F26BB77-8770-4F49-8BB3-877C8DF30EC3}" type="presOf" srcId="{E094C337-CEB7-47DB-9453-DF9AC97D1BAA}" destId="{B8FEF64C-916E-45A8-B996-5FBEAB33675C}" srcOrd="0" destOrd="0" presId="urn:microsoft.com/office/officeart/2008/layout/VerticalCurvedList"/>
    <dgm:cxn modelId="{73BB8B0F-BB19-4FFD-8336-4338605139EE}" srcId="{DBFC3AAA-27C4-4953-8115-BCA01DD8A828}" destId="{E094C337-CEB7-47DB-9453-DF9AC97D1BAA}" srcOrd="3" destOrd="0" parTransId="{11E8FD41-4563-4A17-B8AE-0EE1F179E752}" sibTransId="{CEAFD596-F8A4-4B4F-A4EC-DAEC1E168F9B}"/>
    <dgm:cxn modelId="{2C406DDF-DEE4-4325-90F6-0DC18789D63D}" type="presOf" srcId="{0FF09A0C-743C-47BC-9DDF-BF73433218BD}" destId="{520C5A37-006D-41CA-949B-F8A45FB32DAA}" srcOrd="0" destOrd="0" presId="urn:microsoft.com/office/officeart/2008/layout/VerticalCurvedList"/>
    <dgm:cxn modelId="{2D774FFE-C1B4-4B50-836B-66E06DD802C7}" srcId="{DBFC3AAA-27C4-4953-8115-BCA01DD8A828}" destId="{E1ED041F-CF15-4104-875C-9BD6040AD7AA}" srcOrd="5" destOrd="0" parTransId="{6137635F-3FF3-4CB2-827C-F3E82CB99F03}" sibTransId="{439E6F09-C1FB-486E-A052-F0C6B559B35C}"/>
    <dgm:cxn modelId="{4B2AC6A0-5396-42FF-BFBD-065473DF1FDD}" type="presParOf" srcId="{19A4AF09-FF43-4A9B-B0DE-903321112DCF}" destId="{D07373D6-B46D-4E93-868D-E944BABD2AB8}" srcOrd="0" destOrd="0" presId="urn:microsoft.com/office/officeart/2008/layout/VerticalCurvedList"/>
    <dgm:cxn modelId="{74FB09EA-4A68-46F6-A8B3-CB26CA65F82C}" type="presParOf" srcId="{D07373D6-B46D-4E93-868D-E944BABD2AB8}" destId="{9A5CDD3E-6047-4D6F-9428-3E5AF0ACA221}" srcOrd="0" destOrd="0" presId="urn:microsoft.com/office/officeart/2008/layout/VerticalCurvedList"/>
    <dgm:cxn modelId="{09152007-AC8D-4E52-9EE6-5BD2AA30D97B}" type="presParOf" srcId="{9A5CDD3E-6047-4D6F-9428-3E5AF0ACA221}" destId="{65D6BFD6-6423-46FA-B0CF-34F7A2AC13A4}" srcOrd="0" destOrd="0" presId="urn:microsoft.com/office/officeart/2008/layout/VerticalCurvedList"/>
    <dgm:cxn modelId="{5A9706B0-DC3D-43E6-B6AF-143DFFA2120D}" type="presParOf" srcId="{9A5CDD3E-6047-4D6F-9428-3E5AF0ACA221}" destId="{10BC9BB7-0E0D-4E47-A7E9-53FC1EF160CE}" srcOrd="1" destOrd="0" presId="urn:microsoft.com/office/officeart/2008/layout/VerticalCurvedList"/>
    <dgm:cxn modelId="{65CBBCFC-B2FF-41FE-AB87-41D944CCD9A8}" type="presParOf" srcId="{9A5CDD3E-6047-4D6F-9428-3E5AF0ACA221}" destId="{15BA7C6E-4D8B-4082-BF4A-95B92FDEAEEC}" srcOrd="2" destOrd="0" presId="urn:microsoft.com/office/officeart/2008/layout/VerticalCurvedList"/>
    <dgm:cxn modelId="{8A35E2E7-3BE3-4E03-B1FD-65E9C56F6F5A}" type="presParOf" srcId="{9A5CDD3E-6047-4D6F-9428-3E5AF0ACA221}" destId="{34E180D3-3DE1-4370-8FF1-57BAA9373FDA}" srcOrd="3" destOrd="0" presId="urn:microsoft.com/office/officeart/2008/layout/VerticalCurvedList"/>
    <dgm:cxn modelId="{4F44A17B-C95B-439F-93F2-573821F07640}" type="presParOf" srcId="{D07373D6-B46D-4E93-868D-E944BABD2AB8}" destId="{1E68F34B-ACFB-4E13-80FF-5517444A7D0E}" srcOrd="1" destOrd="0" presId="urn:microsoft.com/office/officeart/2008/layout/VerticalCurvedList"/>
    <dgm:cxn modelId="{25D77B97-4BBD-4D9A-8410-B9007EBEDBFA}" type="presParOf" srcId="{D07373D6-B46D-4E93-868D-E944BABD2AB8}" destId="{B25D361C-D7F2-4DFC-85EB-2511CB369A82}" srcOrd="2" destOrd="0" presId="urn:microsoft.com/office/officeart/2008/layout/VerticalCurvedList"/>
    <dgm:cxn modelId="{17B5FC7D-4623-4D2C-8F5E-CFF0A3BF5741}" type="presParOf" srcId="{B25D361C-D7F2-4DFC-85EB-2511CB369A82}" destId="{E6BD86CD-A597-4D24-A2C4-7A065A8E59DF}" srcOrd="0" destOrd="0" presId="urn:microsoft.com/office/officeart/2008/layout/VerticalCurvedList"/>
    <dgm:cxn modelId="{C829AA2D-14C8-41FE-9EBE-97FE70F25AD1}" type="presParOf" srcId="{D07373D6-B46D-4E93-868D-E944BABD2AB8}" destId="{520C5A37-006D-41CA-949B-F8A45FB32DAA}" srcOrd="3" destOrd="0" presId="urn:microsoft.com/office/officeart/2008/layout/VerticalCurvedList"/>
    <dgm:cxn modelId="{E8CDB307-22EE-4934-A5C2-8043CA49B7E6}" type="presParOf" srcId="{D07373D6-B46D-4E93-868D-E944BABD2AB8}" destId="{661001E2-6F19-4221-BE88-8FA6CFA82185}" srcOrd="4" destOrd="0" presId="urn:microsoft.com/office/officeart/2008/layout/VerticalCurvedList"/>
    <dgm:cxn modelId="{BDE10350-C256-4267-AF42-E5932D15E666}" type="presParOf" srcId="{661001E2-6F19-4221-BE88-8FA6CFA82185}" destId="{CA62A564-AB2A-4E8C-A301-A02E453EC3F4}" srcOrd="0" destOrd="0" presId="urn:microsoft.com/office/officeart/2008/layout/VerticalCurvedList"/>
    <dgm:cxn modelId="{1DC8AFF4-D0B1-4BDB-8950-A24B78DAE75C}" type="presParOf" srcId="{D07373D6-B46D-4E93-868D-E944BABD2AB8}" destId="{D07828A9-E6D7-4F3C-86E1-26C0D1775191}" srcOrd="5" destOrd="0" presId="urn:microsoft.com/office/officeart/2008/layout/VerticalCurvedList"/>
    <dgm:cxn modelId="{2248DC55-1174-4D8C-9CE2-A7E9AC1D94BB}" type="presParOf" srcId="{D07373D6-B46D-4E93-868D-E944BABD2AB8}" destId="{AAEB7CB3-FB9C-488B-A2D3-671E1C7632DF}" srcOrd="6" destOrd="0" presId="urn:microsoft.com/office/officeart/2008/layout/VerticalCurvedList"/>
    <dgm:cxn modelId="{2A58ECA9-AB78-48D8-8C49-B515D4B2E52D}" type="presParOf" srcId="{AAEB7CB3-FB9C-488B-A2D3-671E1C7632DF}" destId="{3A2EF677-14B8-42F1-8268-B7E7CE3CF939}" srcOrd="0" destOrd="0" presId="urn:microsoft.com/office/officeart/2008/layout/VerticalCurvedList"/>
    <dgm:cxn modelId="{DBB12FF5-F3F9-4DC3-BACA-6C5F15B10ED1}" type="presParOf" srcId="{D07373D6-B46D-4E93-868D-E944BABD2AB8}" destId="{B8FEF64C-916E-45A8-B996-5FBEAB33675C}" srcOrd="7" destOrd="0" presId="urn:microsoft.com/office/officeart/2008/layout/VerticalCurvedList"/>
    <dgm:cxn modelId="{C9FE1579-B0B1-4B14-9DE1-F8F619F4DA47}" type="presParOf" srcId="{D07373D6-B46D-4E93-868D-E944BABD2AB8}" destId="{5E263347-05A0-483E-A982-AB12E845150F}" srcOrd="8" destOrd="0" presId="urn:microsoft.com/office/officeart/2008/layout/VerticalCurvedList"/>
    <dgm:cxn modelId="{8889B3D0-81FA-4B27-AC78-0D32E5D80C69}" type="presParOf" srcId="{5E263347-05A0-483E-A982-AB12E845150F}" destId="{0B0806CD-017C-4AE3-9FC8-A6504FB7B2AF}" srcOrd="0" destOrd="0" presId="urn:microsoft.com/office/officeart/2008/layout/VerticalCurvedList"/>
    <dgm:cxn modelId="{A3E5FB85-2026-47FD-8676-76C294FCB2A6}" type="presParOf" srcId="{D07373D6-B46D-4E93-868D-E944BABD2AB8}" destId="{ABB34A10-5849-43AB-86AC-B8FE7FF2882D}" srcOrd="9" destOrd="0" presId="urn:microsoft.com/office/officeart/2008/layout/VerticalCurvedList"/>
    <dgm:cxn modelId="{51A943B9-A646-4057-914D-992EF826FE1D}" type="presParOf" srcId="{D07373D6-B46D-4E93-868D-E944BABD2AB8}" destId="{00AE4F14-9941-42BF-883E-BBF89014999F}" srcOrd="10" destOrd="0" presId="urn:microsoft.com/office/officeart/2008/layout/VerticalCurvedList"/>
    <dgm:cxn modelId="{9A07BA68-7EE0-4FA7-B85F-1C7D84AE2C94}" type="presParOf" srcId="{00AE4F14-9941-42BF-883E-BBF89014999F}" destId="{B8C197A9-D184-44E9-8014-AA62D484813B}" srcOrd="0" destOrd="0" presId="urn:microsoft.com/office/officeart/2008/layout/VerticalCurvedList"/>
    <dgm:cxn modelId="{E63BECE5-6F81-43F9-AF57-E20A9956D14B}" type="presParOf" srcId="{D07373D6-B46D-4E93-868D-E944BABD2AB8}" destId="{C24901FC-8376-43BB-AD37-53B646E4F0BC}" srcOrd="11" destOrd="0" presId="urn:microsoft.com/office/officeart/2008/layout/VerticalCurvedList"/>
    <dgm:cxn modelId="{7A997AAA-C058-4CCF-BA8F-27B4CD0D026D}" type="presParOf" srcId="{D07373D6-B46D-4E93-868D-E944BABD2AB8}" destId="{84D1B368-0A15-4B59-AF11-C83EB44D3B8A}" srcOrd="12" destOrd="0" presId="urn:microsoft.com/office/officeart/2008/layout/VerticalCurvedList"/>
    <dgm:cxn modelId="{CF5112D2-851E-4EAC-8984-46488F1B3FD6}" type="presParOf" srcId="{84D1B368-0A15-4B59-AF11-C83EB44D3B8A}" destId="{9EF9F160-5D70-466F-91AB-1E8524CCFAC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FC3AAA-27C4-4953-8115-BCA01DD8A828}" type="doc">
      <dgm:prSet loTypeId="urn:microsoft.com/office/officeart/2008/layout/VerticalCurvedList" loCatId="list" qsTypeId="urn:microsoft.com/office/officeart/2005/8/quickstyle/simple4" qsCatId="simple" csTypeId="urn:microsoft.com/office/officeart/2005/8/colors/accent0_2" csCatId="mainScheme" phldr="1"/>
      <dgm:spPr/>
      <dgm:t>
        <a:bodyPr/>
        <a:lstStyle/>
        <a:p>
          <a:endParaRPr lang="es-EC"/>
        </a:p>
      </dgm:t>
    </dgm:pt>
    <dgm:pt modelId="{A4883ABA-44D1-40A5-ADE5-8B6CFF478197}">
      <dgm:prSet phldrT="[Texto]"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s-EC" sz="2400" smtClean="0">
              <a:solidFill>
                <a:schemeClr val="tx1"/>
              </a:solidFill>
            </a:rPr>
            <a:t>Objetivos</a:t>
          </a:r>
          <a:endParaRPr lang="es-EC" sz="2400" dirty="0">
            <a:solidFill>
              <a:schemeClr val="tx1"/>
            </a:solidFill>
          </a:endParaRPr>
        </a:p>
      </dgm:t>
    </dgm:pt>
    <dgm:pt modelId="{2575EA76-E179-4DCD-94E4-73E8771D5267}" type="parTrans" cxnId="{6B47C509-0789-4578-8F1C-1053443CC262}">
      <dgm:prSet/>
      <dgm:spPr/>
      <dgm:t>
        <a:bodyPr/>
        <a:lstStyle/>
        <a:p>
          <a:endParaRPr lang="es-EC" sz="2400">
            <a:solidFill>
              <a:schemeClr val="tx1"/>
            </a:solidFill>
          </a:endParaRPr>
        </a:p>
      </dgm:t>
    </dgm:pt>
    <dgm:pt modelId="{B5DC6064-9A93-4E89-9365-0577DC9BEE1E}" type="sibTrans" cxnId="{6B47C509-0789-4578-8F1C-1053443CC262}">
      <dgm:prSet/>
      <dgm:spPr/>
      <dgm:t>
        <a:bodyPr/>
        <a:lstStyle/>
        <a:p>
          <a:endParaRPr lang="es-EC" sz="2400">
            <a:solidFill>
              <a:schemeClr val="tx1"/>
            </a:solidFill>
          </a:endParaRPr>
        </a:p>
      </dgm:t>
    </dgm:pt>
    <dgm:pt modelId="{0FF09A0C-743C-47BC-9DDF-BF73433218BD}">
      <dgm:prSet phldrT="[Texto]" custT="1"/>
      <dgm:spPr/>
      <dgm:t>
        <a:bodyPr/>
        <a:lstStyle/>
        <a:p>
          <a:r>
            <a:rPr lang="es-EC" sz="2400" smtClean="0">
              <a:solidFill>
                <a:schemeClr val="tx1"/>
              </a:solidFill>
            </a:rPr>
            <a:t>Justificación</a:t>
          </a:r>
          <a:endParaRPr lang="es-EC" sz="2400" dirty="0">
            <a:solidFill>
              <a:schemeClr val="tx1"/>
            </a:solidFill>
          </a:endParaRPr>
        </a:p>
      </dgm:t>
    </dgm:pt>
    <dgm:pt modelId="{18791C2A-F9F7-49DC-84A4-1CE11ACBA8C6}" type="parTrans" cxnId="{158F148D-0422-4A2D-AC95-2171C9F8C1F7}">
      <dgm:prSet/>
      <dgm:spPr/>
      <dgm:t>
        <a:bodyPr/>
        <a:lstStyle/>
        <a:p>
          <a:endParaRPr lang="es-EC" sz="2400">
            <a:solidFill>
              <a:schemeClr val="tx1"/>
            </a:solidFill>
          </a:endParaRPr>
        </a:p>
      </dgm:t>
    </dgm:pt>
    <dgm:pt modelId="{17269ED2-3EAC-42C0-82FD-CDECE53D74AA}" type="sibTrans" cxnId="{158F148D-0422-4A2D-AC95-2171C9F8C1F7}">
      <dgm:prSet/>
      <dgm:spPr/>
      <dgm:t>
        <a:bodyPr/>
        <a:lstStyle/>
        <a:p>
          <a:endParaRPr lang="es-EC" sz="2400">
            <a:solidFill>
              <a:schemeClr val="tx1"/>
            </a:solidFill>
          </a:endParaRPr>
        </a:p>
      </dgm:t>
    </dgm:pt>
    <dgm:pt modelId="{AE2930B7-FDC7-4648-A7F3-53064744DF62}">
      <dgm:prSet phldrT="[Texto]" custT="1"/>
      <dgm:spPr/>
      <dgm:t>
        <a:bodyPr/>
        <a:lstStyle/>
        <a:p>
          <a:r>
            <a:rPr lang="es-EC" sz="2400" smtClean="0">
              <a:solidFill>
                <a:schemeClr val="tx1"/>
              </a:solidFill>
            </a:rPr>
            <a:t>Marco Teórico</a:t>
          </a:r>
          <a:endParaRPr lang="es-EC" sz="2400" dirty="0">
            <a:solidFill>
              <a:schemeClr val="tx1"/>
            </a:solidFill>
          </a:endParaRPr>
        </a:p>
      </dgm:t>
    </dgm:pt>
    <dgm:pt modelId="{4B9A1D05-4CFA-4C3D-93A5-F5103E1419DA}" type="parTrans" cxnId="{127F76FA-00EB-471F-820F-3E133AA47184}">
      <dgm:prSet/>
      <dgm:spPr/>
      <dgm:t>
        <a:bodyPr/>
        <a:lstStyle/>
        <a:p>
          <a:endParaRPr lang="es-EC" sz="2400">
            <a:solidFill>
              <a:schemeClr val="tx1"/>
            </a:solidFill>
          </a:endParaRPr>
        </a:p>
      </dgm:t>
    </dgm:pt>
    <dgm:pt modelId="{B70F35A2-8C2D-4589-BBA8-2F5C309F12BC}" type="sibTrans" cxnId="{127F76FA-00EB-471F-820F-3E133AA47184}">
      <dgm:prSet/>
      <dgm:spPr/>
      <dgm:t>
        <a:bodyPr/>
        <a:lstStyle/>
        <a:p>
          <a:endParaRPr lang="es-EC" sz="2400">
            <a:solidFill>
              <a:schemeClr val="tx1"/>
            </a:solidFill>
          </a:endParaRPr>
        </a:p>
      </dgm:t>
    </dgm:pt>
    <dgm:pt modelId="{E1ED041F-CF15-4104-875C-9BD6040AD7AA}">
      <dgm:prSet custT="1"/>
      <dgm:spPr/>
      <dgm:t>
        <a:bodyPr/>
        <a:lstStyle/>
        <a:p>
          <a:r>
            <a:rPr lang="es-EC" sz="2400" smtClean="0">
              <a:solidFill>
                <a:schemeClr val="tx1"/>
              </a:solidFill>
            </a:rPr>
            <a:t>Conclusiones y Recomendaciones</a:t>
          </a:r>
          <a:endParaRPr lang="es-EC" sz="2400" dirty="0">
            <a:solidFill>
              <a:schemeClr val="tx1"/>
            </a:solidFill>
          </a:endParaRPr>
        </a:p>
      </dgm:t>
    </dgm:pt>
    <dgm:pt modelId="{6137635F-3FF3-4CB2-827C-F3E82CB99F03}" type="parTrans" cxnId="{2D774FFE-C1B4-4B50-836B-66E06DD802C7}">
      <dgm:prSet/>
      <dgm:spPr/>
      <dgm:t>
        <a:bodyPr/>
        <a:lstStyle/>
        <a:p>
          <a:endParaRPr lang="es-EC" sz="2400">
            <a:solidFill>
              <a:schemeClr val="tx1"/>
            </a:solidFill>
          </a:endParaRPr>
        </a:p>
      </dgm:t>
    </dgm:pt>
    <dgm:pt modelId="{439E6F09-C1FB-486E-A052-F0C6B559B35C}" type="sibTrans" cxnId="{2D774FFE-C1B4-4B50-836B-66E06DD802C7}">
      <dgm:prSet/>
      <dgm:spPr/>
      <dgm:t>
        <a:bodyPr/>
        <a:lstStyle/>
        <a:p>
          <a:endParaRPr lang="es-EC" sz="2400">
            <a:solidFill>
              <a:schemeClr val="tx1"/>
            </a:solidFill>
          </a:endParaRPr>
        </a:p>
      </dgm:t>
    </dgm:pt>
    <dgm:pt modelId="{E094C337-CEB7-47DB-9453-DF9AC97D1BAA}">
      <dgm:prSet custT="1"/>
      <dgm:spPr/>
      <dgm:t>
        <a:bodyPr/>
        <a:lstStyle/>
        <a:p>
          <a:r>
            <a:rPr lang="es-EC" sz="2400" smtClean="0">
              <a:solidFill>
                <a:schemeClr val="tx1"/>
              </a:solidFill>
            </a:rPr>
            <a:t>Diseño de Sensor Multiespectral</a:t>
          </a:r>
          <a:endParaRPr lang="es-CO" sz="2400" dirty="0">
            <a:solidFill>
              <a:schemeClr val="tx1"/>
            </a:solidFill>
          </a:endParaRPr>
        </a:p>
      </dgm:t>
    </dgm:pt>
    <dgm:pt modelId="{11E8FD41-4563-4A17-B8AE-0EE1F179E752}" type="parTrans" cxnId="{73BB8B0F-BB19-4FFD-8336-4338605139EE}">
      <dgm:prSet/>
      <dgm:spPr/>
      <dgm:t>
        <a:bodyPr/>
        <a:lstStyle/>
        <a:p>
          <a:endParaRPr lang="es-CO" sz="2400">
            <a:solidFill>
              <a:schemeClr val="tx1"/>
            </a:solidFill>
          </a:endParaRPr>
        </a:p>
      </dgm:t>
    </dgm:pt>
    <dgm:pt modelId="{CEAFD596-F8A4-4B4F-A4EC-DAEC1E168F9B}" type="sibTrans" cxnId="{73BB8B0F-BB19-4FFD-8336-4338605139EE}">
      <dgm:prSet/>
      <dgm:spPr/>
      <dgm:t>
        <a:bodyPr/>
        <a:lstStyle/>
        <a:p>
          <a:endParaRPr lang="es-CO" sz="2400">
            <a:solidFill>
              <a:schemeClr val="tx1"/>
            </a:solidFill>
          </a:endParaRPr>
        </a:p>
      </dgm:t>
    </dgm:pt>
    <dgm:pt modelId="{C0E47C5E-B70B-459B-98DF-F2A0DB333D5F}">
      <dgm:prSet custT="1"/>
      <dgm:spPr/>
      <dgm:t>
        <a:bodyPr/>
        <a:lstStyle/>
        <a:p>
          <a:r>
            <a:rPr lang="es-EC" sz="2400" smtClean="0">
              <a:solidFill>
                <a:schemeClr val="tx1"/>
              </a:solidFill>
            </a:rPr>
            <a:t>Pruebas y Resultados</a:t>
          </a:r>
          <a:endParaRPr lang="es-CO" sz="2400" dirty="0">
            <a:solidFill>
              <a:schemeClr val="tx1"/>
            </a:solidFill>
          </a:endParaRPr>
        </a:p>
      </dgm:t>
    </dgm:pt>
    <dgm:pt modelId="{1399D4BA-6DEC-43F7-BE8F-473A9E1B8D13}" type="parTrans" cxnId="{0D266E07-7ADB-497B-96F4-A566D551C925}">
      <dgm:prSet/>
      <dgm:spPr/>
      <dgm:t>
        <a:bodyPr/>
        <a:lstStyle/>
        <a:p>
          <a:endParaRPr lang="es-CO" sz="2400">
            <a:solidFill>
              <a:schemeClr val="tx1"/>
            </a:solidFill>
          </a:endParaRPr>
        </a:p>
      </dgm:t>
    </dgm:pt>
    <dgm:pt modelId="{11CCC86A-2470-46DF-B63F-69741184A77D}" type="sibTrans" cxnId="{0D266E07-7ADB-497B-96F4-A566D551C925}">
      <dgm:prSet/>
      <dgm:spPr/>
      <dgm:t>
        <a:bodyPr/>
        <a:lstStyle/>
        <a:p>
          <a:endParaRPr lang="es-CO" sz="2400">
            <a:solidFill>
              <a:schemeClr val="tx1"/>
            </a:solidFill>
          </a:endParaRPr>
        </a:p>
      </dgm:t>
    </dgm:pt>
    <dgm:pt modelId="{19A4AF09-FF43-4A9B-B0DE-903321112DCF}" type="pres">
      <dgm:prSet presAssocID="{DBFC3AAA-27C4-4953-8115-BCA01DD8A828}" presName="Name0" presStyleCnt="0">
        <dgm:presLayoutVars>
          <dgm:chMax val="7"/>
          <dgm:chPref val="7"/>
          <dgm:dir/>
        </dgm:presLayoutVars>
      </dgm:prSet>
      <dgm:spPr/>
      <dgm:t>
        <a:bodyPr/>
        <a:lstStyle/>
        <a:p>
          <a:endParaRPr lang="es-MX"/>
        </a:p>
      </dgm:t>
    </dgm:pt>
    <dgm:pt modelId="{D07373D6-B46D-4E93-868D-E944BABD2AB8}" type="pres">
      <dgm:prSet presAssocID="{DBFC3AAA-27C4-4953-8115-BCA01DD8A828}" presName="Name1" presStyleCnt="0"/>
      <dgm:spPr/>
      <dgm:t>
        <a:bodyPr/>
        <a:lstStyle/>
        <a:p>
          <a:endParaRPr lang="es-EC"/>
        </a:p>
      </dgm:t>
    </dgm:pt>
    <dgm:pt modelId="{9A5CDD3E-6047-4D6F-9428-3E5AF0ACA221}" type="pres">
      <dgm:prSet presAssocID="{DBFC3AAA-27C4-4953-8115-BCA01DD8A828}" presName="cycle" presStyleCnt="0"/>
      <dgm:spPr/>
      <dgm:t>
        <a:bodyPr/>
        <a:lstStyle/>
        <a:p>
          <a:endParaRPr lang="es-EC"/>
        </a:p>
      </dgm:t>
    </dgm:pt>
    <dgm:pt modelId="{65D6BFD6-6423-46FA-B0CF-34F7A2AC13A4}" type="pres">
      <dgm:prSet presAssocID="{DBFC3AAA-27C4-4953-8115-BCA01DD8A828}" presName="srcNode" presStyleLbl="node1" presStyleIdx="0" presStyleCnt="6"/>
      <dgm:spPr/>
      <dgm:t>
        <a:bodyPr/>
        <a:lstStyle/>
        <a:p>
          <a:endParaRPr lang="es-EC"/>
        </a:p>
      </dgm:t>
    </dgm:pt>
    <dgm:pt modelId="{10BC9BB7-0E0D-4E47-A7E9-53FC1EF160CE}" type="pres">
      <dgm:prSet presAssocID="{DBFC3AAA-27C4-4953-8115-BCA01DD8A828}" presName="conn" presStyleLbl="parChTrans1D2" presStyleIdx="0" presStyleCnt="1"/>
      <dgm:spPr/>
      <dgm:t>
        <a:bodyPr/>
        <a:lstStyle/>
        <a:p>
          <a:endParaRPr lang="es-MX"/>
        </a:p>
      </dgm:t>
    </dgm:pt>
    <dgm:pt modelId="{15BA7C6E-4D8B-4082-BF4A-95B92FDEAEEC}" type="pres">
      <dgm:prSet presAssocID="{DBFC3AAA-27C4-4953-8115-BCA01DD8A828}" presName="extraNode" presStyleLbl="node1" presStyleIdx="0" presStyleCnt="6"/>
      <dgm:spPr/>
      <dgm:t>
        <a:bodyPr/>
        <a:lstStyle/>
        <a:p>
          <a:endParaRPr lang="es-EC"/>
        </a:p>
      </dgm:t>
    </dgm:pt>
    <dgm:pt modelId="{34E180D3-3DE1-4370-8FF1-57BAA9373FDA}" type="pres">
      <dgm:prSet presAssocID="{DBFC3AAA-27C4-4953-8115-BCA01DD8A828}" presName="dstNode" presStyleLbl="node1" presStyleIdx="0" presStyleCnt="6"/>
      <dgm:spPr/>
      <dgm:t>
        <a:bodyPr/>
        <a:lstStyle/>
        <a:p>
          <a:endParaRPr lang="es-EC"/>
        </a:p>
      </dgm:t>
    </dgm:pt>
    <dgm:pt modelId="{1E68F34B-ACFB-4E13-80FF-5517444A7D0E}" type="pres">
      <dgm:prSet presAssocID="{A4883ABA-44D1-40A5-ADE5-8B6CFF478197}" presName="text_1" presStyleLbl="node1" presStyleIdx="0" presStyleCnt="6">
        <dgm:presLayoutVars>
          <dgm:bulletEnabled val="1"/>
        </dgm:presLayoutVars>
      </dgm:prSet>
      <dgm:spPr/>
      <dgm:t>
        <a:bodyPr/>
        <a:lstStyle/>
        <a:p>
          <a:endParaRPr lang="es-MX"/>
        </a:p>
      </dgm:t>
    </dgm:pt>
    <dgm:pt modelId="{B25D361C-D7F2-4DFC-85EB-2511CB369A82}" type="pres">
      <dgm:prSet presAssocID="{A4883ABA-44D1-40A5-ADE5-8B6CFF478197}" presName="accent_1" presStyleCnt="0"/>
      <dgm:spPr/>
      <dgm:t>
        <a:bodyPr/>
        <a:lstStyle/>
        <a:p>
          <a:endParaRPr lang="es-EC"/>
        </a:p>
      </dgm:t>
    </dgm:pt>
    <dgm:pt modelId="{E6BD86CD-A597-4D24-A2C4-7A065A8E59DF}" type="pres">
      <dgm:prSet presAssocID="{A4883ABA-44D1-40A5-ADE5-8B6CFF478197}" presName="accentRepeatNode" presStyleLbl="solidFgAcc1" presStyleIdx="0" presStyleCnt="6"/>
      <dgm:spPr/>
      <dgm:t>
        <a:bodyPr/>
        <a:lstStyle/>
        <a:p>
          <a:endParaRPr lang="es-EC"/>
        </a:p>
      </dgm:t>
    </dgm:pt>
    <dgm:pt modelId="{520C5A37-006D-41CA-949B-F8A45FB32DAA}" type="pres">
      <dgm:prSet presAssocID="{0FF09A0C-743C-47BC-9DDF-BF73433218BD}" presName="text_2" presStyleLbl="node1" presStyleIdx="1" presStyleCnt="6">
        <dgm:presLayoutVars>
          <dgm:bulletEnabled val="1"/>
        </dgm:presLayoutVars>
      </dgm:prSet>
      <dgm:spPr/>
      <dgm:t>
        <a:bodyPr/>
        <a:lstStyle/>
        <a:p>
          <a:endParaRPr lang="es-MX"/>
        </a:p>
      </dgm:t>
    </dgm:pt>
    <dgm:pt modelId="{661001E2-6F19-4221-BE88-8FA6CFA82185}" type="pres">
      <dgm:prSet presAssocID="{0FF09A0C-743C-47BC-9DDF-BF73433218BD}" presName="accent_2" presStyleCnt="0"/>
      <dgm:spPr/>
      <dgm:t>
        <a:bodyPr/>
        <a:lstStyle/>
        <a:p>
          <a:endParaRPr lang="es-EC"/>
        </a:p>
      </dgm:t>
    </dgm:pt>
    <dgm:pt modelId="{CA62A564-AB2A-4E8C-A301-A02E453EC3F4}" type="pres">
      <dgm:prSet presAssocID="{0FF09A0C-743C-47BC-9DDF-BF73433218BD}" presName="accentRepeatNode" presStyleLbl="solidFgAcc1" presStyleIdx="1" presStyleCnt="6"/>
      <dgm:spPr/>
      <dgm:t>
        <a:bodyPr/>
        <a:lstStyle/>
        <a:p>
          <a:endParaRPr lang="es-EC"/>
        </a:p>
      </dgm:t>
    </dgm:pt>
    <dgm:pt modelId="{D07828A9-E6D7-4F3C-86E1-26C0D1775191}" type="pres">
      <dgm:prSet presAssocID="{AE2930B7-FDC7-4648-A7F3-53064744DF62}" presName="text_3" presStyleLbl="node1" presStyleIdx="2" presStyleCnt="6">
        <dgm:presLayoutVars>
          <dgm:bulletEnabled val="1"/>
        </dgm:presLayoutVars>
      </dgm:prSet>
      <dgm:spPr/>
      <dgm:t>
        <a:bodyPr/>
        <a:lstStyle/>
        <a:p>
          <a:endParaRPr lang="es-MX"/>
        </a:p>
      </dgm:t>
    </dgm:pt>
    <dgm:pt modelId="{AAEB7CB3-FB9C-488B-A2D3-671E1C7632DF}" type="pres">
      <dgm:prSet presAssocID="{AE2930B7-FDC7-4648-A7F3-53064744DF62}" presName="accent_3" presStyleCnt="0"/>
      <dgm:spPr/>
      <dgm:t>
        <a:bodyPr/>
        <a:lstStyle/>
        <a:p>
          <a:endParaRPr lang="es-EC"/>
        </a:p>
      </dgm:t>
    </dgm:pt>
    <dgm:pt modelId="{3A2EF677-14B8-42F1-8268-B7E7CE3CF939}" type="pres">
      <dgm:prSet presAssocID="{AE2930B7-FDC7-4648-A7F3-53064744DF62}" presName="accentRepeatNode" presStyleLbl="solidFgAcc1" presStyleIdx="2" presStyleCnt="6"/>
      <dgm:spPr/>
      <dgm:t>
        <a:bodyPr/>
        <a:lstStyle/>
        <a:p>
          <a:endParaRPr lang="es-EC"/>
        </a:p>
      </dgm:t>
    </dgm:pt>
    <dgm:pt modelId="{B8FEF64C-916E-45A8-B996-5FBEAB33675C}" type="pres">
      <dgm:prSet presAssocID="{E094C337-CEB7-47DB-9453-DF9AC97D1BAA}" presName="text_4" presStyleLbl="node1" presStyleIdx="3" presStyleCnt="6">
        <dgm:presLayoutVars>
          <dgm:bulletEnabled val="1"/>
        </dgm:presLayoutVars>
      </dgm:prSet>
      <dgm:spPr/>
      <dgm:t>
        <a:bodyPr/>
        <a:lstStyle/>
        <a:p>
          <a:endParaRPr lang="es-CO"/>
        </a:p>
      </dgm:t>
    </dgm:pt>
    <dgm:pt modelId="{5E263347-05A0-483E-A982-AB12E845150F}" type="pres">
      <dgm:prSet presAssocID="{E094C337-CEB7-47DB-9453-DF9AC97D1BAA}" presName="accent_4" presStyleCnt="0"/>
      <dgm:spPr/>
      <dgm:t>
        <a:bodyPr/>
        <a:lstStyle/>
        <a:p>
          <a:endParaRPr lang="es-CO"/>
        </a:p>
      </dgm:t>
    </dgm:pt>
    <dgm:pt modelId="{0B0806CD-017C-4AE3-9FC8-A6504FB7B2AF}" type="pres">
      <dgm:prSet presAssocID="{E094C337-CEB7-47DB-9453-DF9AC97D1BAA}" presName="accentRepeatNode" presStyleLbl="solidFgAcc1" presStyleIdx="3" presStyleCnt="6"/>
      <dgm:spPr/>
      <dgm:t>
        <a:bodyPr/>
        <a:lstStyle/>
        <a:p>
          <a:endParaRPr lang="es-CO"/>
        </a:p>
      </dgm:t>
    </dgm:pt>
    <dgm:pt modelId="{ABB34A10-5849-43AB-86AC-B8FE7FF2882D}" type="pres">
      <dgm:prSet presAssocID="{C0E47C5E-B70B-459B-98DF-F2A0DB333D5F}" presName="text_5" presStyleLbl="node1" presStyleIdx="4" presStyleCnt="6">
        <dgm:presLayoutVars>
          <dgm:bulletEnabled val="1"/>
        </dgm:presLayoutVars>
      </dgm:prSet>
      <dgm:spPr/>
      <dgm:t>
        <a:bodyPr/>
        <a:lstStyle/>
        <a:p>
          <a:endParaRPr lang="es-CO"/>
        </a:p>
      </dgm:t>
    </dgm:pt>
    <dgm:pt modelId="{00AE4F14-9941-42BF-883E-BBF89014999F}" type="pres">
      <dgm:prSet presAssocID="{C0E47C5E-B70B-459B-98DF-F2A0DB333D5F}" presName="accent_5" presStyleCnt="0"/>
      <dgm:spPr/>
      <dgm:t>
        <a:bodyPr/>
        <a:lstStyle/>
        <a:p>
          <a:endParaRPr lang="es-CO"/>
        </a:p>
      </dgm:t>
    </dgm:pt>
    <dgm:pt modelId="{B8C197A9-D184-44E9-8014-AA62D484813B}" type="pres">
      <dgm:prSet presAssocID="{C0E47C5E-B70B-459B-98DF-F2A0DB333D5F}" presName="accentRepeatNode" presStyleLbl="solidFgAcc1" presStyleIdx="4" presStyleCnt="6"/>
      <dgm:spPr/>
      <dgm:t>
        <a:bodyPr/>
        <a:lstStyle/>
        <a:p>
          <a:endParaRPr lang="es-CO"/>
        </a:p>
      </dgm:t>
    </dgm:pt>
    <dgm:pt modelId="{C24901FC-8376-43BB-AD37-53B646E4F0BC}" type="pres">
      <dgm:prSet presAssocID="{E1ED041F-CF15-4104-875C-9BD6040AD7AA}" presName="text_6" presStyleLbl="node1" presStyleIdx="5" presStyleCnt="6">
        <dgm:presLayoutVars>
          <dgm:bulletEnabled val="1"/>
        </dgm:presLayoutVars>
      </dgm:prSet>
      <dgm:spPr/>
      <dgm:t>
        <a:bodyPr/>
        <a:lstStyle/>
        <a:p>
          <a:endParaRPr lang="es-CO"/>
        </a:p>
      </dgm:t>
    </dgm:pt>
    <dgm:pt modelId="{84D1B368-0A15-4B59-AF11-C83EB44D3B8A}" type="pres">
      <dgm:prSet presAssocID="{E1ED041F-CF15-4104-875C-9BD6040AD7AA}" presName="accent_6" presStyleCnt="0"/>
      <dgm:spPr/>
      <dgm:t>
        <a:bodyPr/>
        <a:lstStyle/>
        <a:p>
          <a:endParaRPr lang="es-CO"/>
        </a:p>
      </dgm:t>
    </dgm:pt>
    <dgm:pt modelId="{9EF9F160-5D70-466F-91AB-1E8524CCFAC2}" type="pres">
      <dgm:prSet presAssocID="{E1ED041F-CF15-4104-875C-9BD6040AD7AA}" presName="accentRepeatNode" presStyleLbl="solidFgAcc1" presStyleIdx="5" presStyleCnt="6"/>
      <dgm:spPr/>
      <dgm:t>
        <a:bodyPr/>
        <a:lstStyle/>
        <a:p>
          <a:endParaRPr lang="es-EC"/>
        </a:p>
      </dgm:t>
    </dgm:pt>
  </dgm:ptLst>
  <dgm:cxnLst>
    <dgm:cxn modelId="{3D2C4ACC-6CA0-41EB-8A31-9463C944A65D}" type="presOf" srcId="{B5DC6064-9A93-4E89-9365-0577DC9BEE1E}" destId="{10BC9BB7-0E0D-4E47-A7E9-53FC1EF160CE}" srcOrd="0" destOrd="0" presId="urn:microsoft.com/office/officeart/2008/layout/VerticalCurvedList"/>
    <dgm:cxn modelId="{4E91244D-3D08-4EB3-9752-AA188AB4645E}" type="presOf" srcId="{0FF09A0C-743C-47BC-9DDF-BF73433218BD}" destId="{520C5A37-006D-41CA-949B-F8A45FB32DAA}" srcOrd="0" destOrd="0" presId="urn:microsoft.com/office/officeart/2008/layout/VerticalCurvedList"/>
    <dgm:cxn modelId="{0D266E07-7ADB-497B-96F4-A566D551C925}" srcId="{DBFC3AAA-27C4-4953-8115-BCA01DD8A828}" destId="{C0E47C5E-B70B-459B-98DF-F2A0DB333D5F}" srcOrd="4" destOrd="0" parTransId="{1399D4BA-6DEC-43F7-BE8F-473A9E1B8D13}" sibTransId="{11CCC86A-2470-46DF-B63F-69741184A77D}"/>
    <dgm:cxn modelId="{574F1F40-DD27-4003-AB67-697B40BB39A3}" type="presOf" srcId="{C0E47C5E-B70B-459B-98DF-F2A0DB333D5F}" destId="{ABB34A10-5849-43AB-86AC-B8FE7FF2882D}" srcOrd="0" destOrd="0" presId="urn:microsoft.com/office/officeart/2008/layout/VerticalCurvedList"/>
    <dgm:cxn modelId="{779A7AF7-5017-4A7B-A819-6CB3F2E25D4D}" type="presOf" srcId="{E094C337-CEB7-47DB-9453-DF9AC97D1BAA}" destId="{B8FEF64C-916E-45A8-B996-5FBEAB33675C}" srcOrd="0" destOrd="0" presId="urn:microsoft.com/office/officeart/2008/layout/VerticalCurvedList"/>
    <dgm:cxn modelId="{8B1B0376-35A9-49BA-9DFD-4F0A6A3D1E93}" type="presOf" srcId="{A4883ABA-44D1-40A5-ADE5-8B6CFF478197}" destId="{1E68F34B-ACFB-4E13-80FF-5517444A7D0E}" srcOrd="0" destOrd="0" presId="urn:microsoft.com/office/officeart/2008/layout/VerticalCurvedList"/>
    <dgm:cxn modelId="{FDC6AF60-E1B7-4179-BEB8-58F5FB3DBF90}" type="presOf" srcId="{DBFC3AAA-27C4-4953-8115-BCA01DD8A828}" destId="{19A4AF09-FF43-4A9B-B0DE-903321112DCF}" srcOrd="0" destOrd="0" presId="urn:microsoft.com/office/officeart/2008/layout/VerticalCurvedList"/>
    <dgm:cxn modelId="{FE0243F4-1BE2-40BB-9B9A-E608B4FAF41F}" type="presOf" srcId="{AE2930B7-FDC7-4648-A7F3-53064744DF62}" destId="{D07828A9-E6D7-4F3C-86E1-26C0D1775191}" srcOrd="0" destOrd="0" presId="urn:microsoft.com/office/officeart/2008/layout/VerticalCurvedList"/>
    <dgm:cxn modelId="{0BDC1BEF-47FD-4428-828E-F2264BE54A8B}" type="presOf" srcId="{E1ED041F-CF15-4104-875C-9BD6040AD7AA}" destId="{C24901FC-8376-43BB-AD37-53B646E4F0BC}" srcOrd="0" destOrd="0" presId="urn:microsoft.com/office/officeart/2008/layout/VerticalCurvedList"/>
    <dgm:cxn modelId="{158F148D-0422-4A2D-AC95-2171C9F8C1F7}" srcId="{DBFC3AAA-27C4-4953-8115-BCA01DD8A828}" destId="{0FF09A0C-743C-47BC-9DDF-BF73433218BD}" srcOrd="1" destOrd="0" parTransId="{18791C2A-F9F7-49DC-84A4-1CE11ACBA8C6}" sibTransId="{17269ED2-3EAC-42C0-82FD-CDECE53D74AA}"/>
    <dgm:cxn modelId="{6B47C509-0789-4578-8F1C-1053443CC262}" srcId="{DBFC3AAA-27C4-4953-8115-BCA01DD8A828}" destId="{A4883ABA-44D1-40A5-ADE5-8B6CFF478197}" srcOrd="0" destOrd="0" parTransId="{2575EA76-E179-4DCD-94E4-73E8771D5267}" sibTransId="{B5DC6064-9A93-4E89-9365-0577DC9BEE1E}"/>
    <dgm:cxn modelId="{127F76FA-00EB-471F-820F-3E133AA47184}" srcId="{DBFC3AAA-27C4-4953-8115-BCA01DD8A828}" destId="{AE2930B7-FDC7-4648-A7F3-53064744DF62}" srcOrd="2" destOrd="0" parTransId="{4B9A1D05-4CFA-4C3D-93A5-F5103E1419DA}" sibTransId="{B70F35A2-8C2D-4589-BBA8-2F5C309F12BC}"/>
    <dgm:cxn modelId="{73BB8B0F-BB19-4FFD-8336-4338605139EE}" srcId="{DBFC3AAA-27C4-4953-8115-BCA01DD8A828}" destId="{E094C337-CEB7-47DB-9453-DF9AC97D1BAA}" srcOrd="3" destOrd="0" parTransId="{11E8FD41-4563-4A17-B8AE-0EE1F179E752}" sibTransId="{CEAFD596-F8A4-4B4F-A4EC-DAEC1E168F9B}"/>
    <dgm:cxn modelId="{2D774FFE-C1B4-4B50-836B-66E06DD802C7}" srcId="{DBFC3AAA-27C4-4953-8115-BCA01DD8A828}" destId="{E1ED041F-CF15-4104-875C-9BD6040AD7AA}" srcOrd="5" destOrd="0" parTransId="{6137635F-3FF3-4CB2-827C-F3E82CB99F03}" sibTransId="{439E6F09-C1FB-486E-A052-F0C6B559B35C}"/>
    <dgm:cxn modelId="{2E1EAF20-081A-4A9D-B866-7FDBD1CFC718}" type="presParOf" srcId="{19A4AF09-FF43-4A9B-B0DE-903321112DCF}" destId="{D07373D6-B46D-4E93-868D-E944BABD2AB8}" srcOrd="0" destOrd="0" presId="urn:microsoft.com/office/officeart/2008/layout/VerticalCurvedList"/>
    <dgm:cxn modelId="{ED685B7C-EC8D-4AD1-AC1B-A5D2AC9A3D88}" type="presParOf" srcId="{D07373D6-B46D-4E93-868D-E944BABD2AB8}" destId="{9A5CDD3E-6047-4D6F-9428-3E5AF0ACA221}" srcOrd="0" destOrd="0" presId="urn:microsoft.com/office/officeart/2008/layout/VerticalCurvedList"/>
    <dgm:cxn modelId="{2C751A9E-585E-4A45-A543-95E0E5362ED1}" type="presParOf" srcId="{9A5CDD3E-6047-4D6F-9428-3E5AF0ACA221}" destId="{65D6BFD6-6423-46FA-B0CF-34F7A2AC13A4}" srcOrd="0" destOrd="0" presId="urn:microsoft.com/office/officeart/2008/layout/VerticalCurvedList"/>
    <dgm:cxn modelId="{8EF1AA32-9E6E-462A-B386-5892E897D89A}" type="presParOf" srcId="{9A5CDD3E-6047-4D6F-9428-3E5AF0ACA221}" destId="{10BC9BB7-0E0D-4E47-A7E9-53FC1EF160CE}" srcOrd="1" destOrd="0" presId="urn:microsoft.com/office/officeart/2008/layout/VerticalCurvedList"/>
    <dgm:cxn modelId="{B8379910-7A0F-4FE5-A55D-5873FDDC4DE2}" type="presParOf" srcId="{9A5CDD3E-6047-4D6F-9428-3E5AF0ACA221}" destId="{15BA7C6E-4D8B-4082-BF4A-95B92FDEAEEC}" srcOrd="2" destOrd="0" presId="urn:microsoft.com/office/officeart/2008/layout/VerticalCurvedList"/>
    <dgm:cxn modelId="{41BF605E-DAB7-4E2A-909F-6BDFD2A18937}" type="presParOf" srcId="{9A5CDD3E-6047-4D6F-9428-3E5AF0ACA221}" destId="{34E180D3-3DE1-4370-8FF1-57BAA9373FDA}" srcOrd="3" destOrd="0" presId="urn:microsoft.com/office/officeart/2008/layout/VerticalCurvedList"/>
    <dgm:cxn modelId="{0D5DC7C4-0E8F-4162-AE45-6115754E306E}" type="presParOf" srcId="{D07373D6-B46D-4E93-868D-E944BABD2AB8}" destId="{1E68F34B-ACFB-4E13-80FF-5517444A7D0E}" srcOrd="1" destOrd="0" presId="urn:microsoft.com/office/officeart/2008/layout/VerticalCurvedList"/>
    <dgm:cxn modelId="{D0E12F6B-5E72-46AE-B917-FF900D49817C}" type="presParOf" srcId="{D07373D6-B46D-4E93-868D-E944BABD2AB8}" destId="{B25D361C-D7F2-4DFC-85EB-2511CB369A82}" srcOrd="2" destOrd="0" presId="urn:microsoft.com/office/officeart/2008/layout/VerticalCurvedList"/>
    <dgm:cxn modelId="{933D2EC9-E3AE-46EB-A461-C46C6588A852}" type="presParOf" srcId="{B25D361C-D7F2-4DFC-85EB-2511CB369A82}" destId="{E6BD86CD-A597-4D24-A2C4-7A065A8E59DF}" srcOrd="0" destOrd="0" presId="urn:microsoft.com/office/officeart/2008/layout/VerticalCurvedList"/>
    <dgm:cxn modelId="{1BDEFF0D-5015-4E55-B591-2226CEDE1006}" type="presParOf" srcId="{D07373D6-B46D-4E93-868D-E944BABD2AB8}" destId="{520C5A37-006D-41CA-949B-F8A45FB32DAA}" srcOrd="3" destOrd="0" presId="urn:microsoft.com/office/officeart/2008/layout/VerticalCurvedList"/>
    <dgm:cxn modelId="{54FB835E-56C3-471D-B8C0-6A8013A7E136}" type="presParOf" srcId="{D07373D6-B46D-4E93-868D-E944BABD2AB8}" destId="{661001E2-6F19-4221-BE88-8FA6CFA82185}" srcOrd="4" destOrd="0" presId="urn:microsoft.com/office/officeart/2008/layout/VerticalCurvedList"/>
    <dgm:cxn modelId="{71E08ADC-8777-43F5-A316-C2AF084E19A2}" type="presParOf" srcId="{661001E2-6F19-4221-BE88-8FA6CFA82185}" destId="{CA62A564-AB2A-4E8C-A301-A02E453EC3F4}" srcOrd="0" destOrd="0" presId="urn:microsoft.com/office/officeart/2008/layout/VerticalCurvedList"/>
    <dgm:cxn modelId="{2FF6CBD1-19AB-4E8D-BE84-0EC9D2D05818}" type="presParOf" srcId="{D07373D6-B46D-4E93-868D-E944BABD2AB8}" destId="{D07828A9-E6D7-4F3C-86E1-26C0D1775191}" srcOrd="5" destOrd="0" presId="urn:microsoft.com/office/officeart/2008/layout/VerticalCurvedList"/>
    <dgm:cxn modelId="{55F78DCC-6B1C-468D-BBB2-1734EA5E37F9}" type="presParOf" srcId="{D07373D6-B46D-4E93-868D-E944BABD2AB8}" destId="{AAEB7CB3-FB9C-488B-A2D3-671E1C7632DF}" srcOrd="6" destOrd="0" presId="urn:microsoft.com/office/officeart/2008/layout/VerticalCurvedList"/>
    <dgm:cxn modelId="{908D4410-0A46-4032-A7BD-98B42E50E523}" type="presParOf" srcId="{AAEB7CB3-FB9C-488B-A2D3-671E1C7632DF}" destId="{3A2EF677-14B8-42F1-8268-B7E7CE3CF939}" srcOrd="0" destOrd="0" presId="urn:microsoft.com/office/officeart/2008/layout/VerticalCurvedList"/>
    <dgm:cxn modelId="{D4E9170F-6D33-435D-B692-E71B507A2150}" type="presParOf" srcId="{D07373D6-B46D-4E93-868D-E944BABD2AB8}" destId="{B8FEF64C-916E-45A8-B996-5FBEAB33675C}" srcOrd="7" destOrd="0" presId="urn:microsoft.com/office/officeart/2008/layout/VerticalCurvedList"/>
    <dgm:cxn modelId="{795C3F32-C6A2-4408-8511-6ECAD2233109}" type="presParOf" srcId="{D07373D6-B46D-4E93-868D-E944BABD2AB8}" destId="{5E263347-05A0-483E-A982-AB12E845150F}" srcOrd="8" destOrd="0" presId="urn:microsoft.com/office/officeart/2008/layout/VerticalCurvedList"/>
    <dgm:cxn modelId="{14C1EFC6-1EE8-46DF-808D-DAF802D56B3F}" type="presParOf" srcId="{5E263347-05A0-483E-A982-AB12E845150F}" destId="{0B0806CD-017C-4AE3-9FC8-A6504FB7B2AF}" srcOrd="0" destOrd="0" presId="urn:microsoft.com/office/officeart/2008/layout/VerticalCurvedList"/>
    <dgm:cxn modelId="{D1A9CB5D-1611-411F-8651-D79CA2C044CA}" type="presParOf" srcId="{D07373D6-B46D-4E93-868D-E944BABD2AB8}" destId="{ABB34A10-5849-43AB-86AC-B8FE7FF2882D}" srcOrd="9" destOrd="0" presId="urn:microsoft.com/office/officeart/2008/layout/VerticalCurvedList"/>
    <dgm:cxn modelId="{1365EA3B-8D01-411B-A842-5AF8C75D3249}" type="presParOf" srcId="{D07373D6-B46D-4E93-868D-E944BABD2AB8}" destId="{00AE4F14-9941-42BF-883E-BBF89014999F}" srcOrd="10" destOrd="0" presId="urn:microsoft.com/office/officeart/2008/layout/VerticalCurvedList"/>
    <dgm:cxn modelId="{DEE6350C-E172-4338-B3B0-CDF89143F5D8}" type="presParOf" srcId="{00AE4F14-9941-42BF-883E-BBF89014999F}" destId="{B8C197A9-D184-44E9-8014-AA62D484813B}" srcOrd="0" destOrd="0" presId="urn:microsoft.com/office/officeart/2008/layout/VerticalCurvedList"/>
    <dgm:cxn modelId="{A580FBD6-FF84-406E-A541-C9ED94FDE92A}" type="presParOf" srcId="{D07373D6-B46D-4E93-868D-E944BABD2AB8}" destId="{C24901FC-8376-43BB-AD37-53B646E4F0BC}" srcOrd="11" destOrd="0" presId="urn:microsoft.com/office/officeart/2008/layout/VerticalCurvedList"/>
    <dgm:cxn modelId="{6F4137F7-0C2E-40AF-929B-CE5A27E647ED}" type="presParOf" srcId="{D07373D6-B46D-4E93-868D-E944BABD2AB8}" destId="{84D1B368-0A15-4B59-AF11-C83EB44D3B8A}" srcOrd="12" destOrd="0" presId="urn:microsoft.com/office/officeart/2008/layout/VerticalCurvedList"/>
    <dgm:cxn modelId="{AE301119-1214-4795-845B-9B59D23D8ACE}" type="presParOf" srcId="{84D1B368-0A15-4B59-AF11-C83EB44D3B8A}" destId="{9EF9F160-5D70-466F-91AB-1E8524CCFAC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FC3AAA-27C4-4953-8115-BCA01DD8A828}" type="doc">
      <dgm:prSet loTypeId="urn:microsoft.com/office/officeart/2008/layout/VerticalCurvedList" loCatId="list" qsTypeId="urn:microsoft.com/office/officeart/2005/8/quickstyle/simple4" qsCatId="simple" csTypeId="urn:microsoft.com/office/officeart/2005/8/colors/accent0_2" csCatId="mainScheme" phldr="1"/>
      <dgm:spPr/>
      <dgm:t>
        <a:bodyPr/>
        <a:lstStyle/>
        <a:p>
          <a:endParaRPr lang="es-EC"/>
        </a:p>
      </dgm:t>
    </dgm:pt>
    <dgm:pt modelId="{A4883ABA-44D1-40A5-ADE5-8B6CFF478197}">
      <dgm:prSet phldrT="[Texto]" custT="1"/>
      <dgm:spPr/>
      <dgm:t>
        <a:bodyPr/>
        <a:lstStyle/>
        <a:p>
          <a:r>
            <a:rPr lang="es-EC" sz="2400" smtClean="0">
              <a:solidFill>
                <a:schemeClr val="tx1"/>
              </a:solidFill>
            </a:rPr>
            <a:t>Objetivos</a:t>
          </a:r>
          <a:endParaRPr lang="es-EC" sz="2400" dirty="0">
            <a:solidFill>
              <a:schemeClr val="tx1"/>
            </a:solidFill>
          </a:endParaRPr>
        </a:p>
      </dgm:t>
    </dgm:pt>
    <dgm:pt modelId="{2575EA76-E179-4DCD-94E4-73E8771D5267}" type="parTrans" cxnId="{6B47C509-0789-4578-8F1C-1053443CC262}">
      <dgm:prSet/>
      <dgm:spPr/>
      <dgm:t>
        <a:bodyPr/>
        <a:lstStyle/>
        <a:p>
          <a:endParaRPr lang="es-EC" sz="2400">
            <a:solidFill>
              <a:schemeClr val="tx1"/>
            </a:solidFill>
          </a:endParaRPr>
        </a:p>
      </dgm:t>
    </dgm:pt>
    <dgm:pt modelId="{B5DC6064-9A93-4E89-9365-0577DC9BEE1E}" type="sibTrans" cxnId="{6B47C509-0789-4578-8F1C-1053443CC262}">
      <dgm:prSet/>
      <dgm:spPr/>
      <dgm:t>
        <a:bodyPr/>
        <a:lstStyle/>
        <a:p>
          <a:endParaRPr lang="es-EC" sz="2400">
            <a:solidFill>
              <a:schemeClr val="tx1"/>
            </a:solidFill>
          </a:endParaRPr>
        </a:p>
      </dgm:t>
    </dgm:pt>
    <dgm:pt modelId="{0FF09A0C-743C-47BC-9DDF-BF73433218BD}">
      <dgm:prSet phldrT="[Texto]" custT="1"/>
      <dgm:spPr>
        <a:solidFill>
          <a:schemeClr val="accent2"/>
        </a:solidFill>
      </dgm:spPr>
      <dgm:t>
        <a:bodyPr/>
        <a:lstStyle/>
        <a:p>
          <a:r>
            <a:rPr lang="es-EC" sz="2400" smtClean="0">
              <a:solidFill>
                <a:schemeClr val="tx1"/>
              </a:solidFill>
            </a:rPr>
            <a:t>Justificación</a:t>
          </a:r>
          <a:endParaRPr lang="es-EC" sz="2400" dirty="0">
            <a:solidFill>
              <a:schemeClr val="tx1"/>
            </a:solidFill>
          </a:endParaRPr>
        </a:p>
      </dgm:t>
    </dgm:pt>
    <dgm:pt modelId="{18791C2A-F9F7-49DC-84A4-1CE11ACBA8C6}" type="parTrans" cxnId="{158F148D-0422-4A2D-AC95-2171C9F8C1F7}">
      <dgm:prSet/>
      <dgm:spPr/>
      <dgm:t>
        <a:bodyPr/>
        <a:lstStyle/>
        <a:p>
          <a:endParaRPr lang="es-EC" sz="2400">
            <a:solidFill>
              <a:schemeClr val="tx1"/>
            </a:solidFill>
          </a:endParaRPr>
        </a:p>
      </dgm:t>
    </dgm:pt>
    <dgm:pt modelId="{17269ED2-3EAC-42C0-82FD-CDECE53D74AA}" type="sibTrans" cxnId="{158F148D-0422-4A2D-AC95-2171C9F8C1F7}">
      <dgm:prSet/>
      <dgm:spPr/>
      <dgm:t>
        <a:bodyPr/>
        <a:lstStyle/>
        <a:p>
          <a:endParaRPr lang="es-EC" sz="2400">
            <a:solidFill>
              <a:schemeClr val="tx1"/>
            </a:solidFill>
          </a:endParaRPr>
        </a:p>
      </dgm:t>
    </dgm:pt>
    <dgm:pt modelId="{AE2930B7-FDC7-4648-A7F3-53064744DF62}">
      <dgm:prSet phldrT="[Texto]" custT="1"/>
      <dgm:spPr/>
      <dgm:t>
        <a:bodyPr/>
        <a:lstStyle/>
        <a:p>
          <a:r>
            <a:rPr lang="es-EC" sz="2400" smtClean="0">
              <a:solidFill>
                <a:schemeClr val="tx1"/>
              </a:solidFill>
            </a:rPr>
            <a:t>Marco Teórico</a:t>
          </a:r>
          <a:endParaRPr lang="es-EC" sz="2400" dirty="0">
            <a:solidFill>
              <a:schemeClr val="tx1"/>
            </a:solidFill>
          </a:endParaRPr>
        </a:p>
      </dgm:t>
    </dgm:pt>
    <dgm:pt modelId="{4B9A1D05-4CFA-4C3D-93A5-F5103E1419DA}" type="parTrans" cxnId="{127F76FA-00EB-471F-820F-3E133AA47184}">
      <dgm:prSet/>
      <dgm:spPr/>
      <dgm:t>
        <a:bodyPr/>
        <a:lstStyle/>
        <a:p>
          <a:endParaRPr lang="es-EC" sz="2400">
            <a:solidFill>
              <a:schemeClr val="tx1"/>
            </a:solidFill>
          </a:endParaRPr>
        </a:p>
      </dgm:t>
    </dgm:pt>
    <dgm:pt modelId="{B70F35A2-8C2D-4589-BBA8-2F5C309F12BC}" type="sibTrans" cxnId="{127F76FA-00EB-471F-820F-3E133AA47184}">
      <dgm:prSet/>
      <dgm:spPr/>
      <dgm:t>
        <a:bodyPr/>
        <a:lstStyle/>
        <a:p>
          <a:endParaRPr lang="es-EC" sz="2400">
            <a:solidFill>
              <a:schemeClr val="tx1"/>
            </a:solidFill>
          </a:endParaRPr>
        </a:p>
      </dgm:t>
    </dgm:pt>
    <dgm:pt modelId="{E1ED041F-CF15-4104-875C-9BD6040AD7AA}">
      <dgm:prSet custT="1"/>
      <dgm:spPr/>
      <dgm:t>
        <a:bodyPr/>
        <a:lstStyle/>
        <a:p>
          <a:r>
            <a:rPr lang="es-EC" sz="2400" smtClean="0">
              <a:solidFill>
                <a:schemeClr val="tx1"/>
              </a:solidFill>
            </a:rPr>
            <a:t>Conclusiones y Recomendaciones</a:t>
          </a:r>
          <a:endParaRPr lang="es-EC" sz="2400" dirty="0">
            <a:solidFill>
              <a:schemeClr val="tx1"/>
            </a:solidFill>
          </a:endParaRPr>
        </a:p>
      </dgm:t>
    </dgm:pt>
    <dgm:pt modelId="{6137635F-3FF3-4CB2-827C-F3E82CB99F03}" type="parTrans" cxnId="{2D774FFE-C1B4-4B50-836B-66E06DD802C7}">
      <dgm:prSet/>
      <dgm:spPr/>
      <dgm:t>
        <a:bodyPr/>
        <a:lstStyle/>
        <a:p>
          <a:endParaRPr lang="es-EC" sz="2400">
            <a:solidFill>
              <a:schemeClr val="tx1"/>
            </a:solidFill>
          </a:endParaRPr>
        </a:p>
      </dgm:t>
    </dgm:pt>
    <dgm:pt modelId="{439E6F09-C1FB-486E-A052-F0C6B559B35C}" type="sibTrans" cxnId="{2D774FFE-C1B4-4B50-836B-66E06DD802C7}">
      <dgm:prSet/>
      <dgm:spPr/>
      <dgm:t>
        <a:bodyPr/>
        <a:lstStyle/>
        <a:p>
          <a:endParaRPr lang="es-EC" sz="2400">
            <a:solidFill>
              <a:schemeClr val="tx1"/>
            </a:solidFill>
          </a:endParaRPr>
        </a:p>
      </dgm:t>
    </dgm:pt>
    <dgm:pt modelId="{E094C337-CEB7-47DB-9453-DF9AC97D1BAA}">
      <dgm:prSet custT="1"/>
      <dgm:spPr/>
      <dgm:t>
        <a:bodyPr/>
        <a:lstStyle/>
        <a:p>
          <a:r>
            <a:rPr lang="es-EC" sz="2400" smtClean="0">
              <a:solidFill>
                <a:schemeClr val="tx1"/>
              </a:solidFill>
            </a:rPr>
            <a:t>Diseño de Sensor Multiespectral</a:t>
          </a:r>
          <a:endParaRPr lang="es-CO" sz="2400" dirty="0">
            <a:solidFill>
              <a:schemeClr val="tx1"/>
            </a:solidFill>
          </a:endParaRPr>
        </a:p>
      </dgm:t>
    </dgm:pt>
    <dgm:pt modelId="{11E8FD41-4563-4A17-B8AE-0EE1F179E752}" type="parTrans" cxnId="{73BB8B0F-BB19-4FFD-8336-4338605139EE}">
      <dgm:prSet/>
      <dgm:spPr/>
      <dgm:t>
        <a:bodyPr/>
        <a:lstStyle/>
        <a:p>
          <a:endParaRPr lang="es-CO" sz="2400">
            <a:solidFill>
              <a:schemeClr val="tx1"/>
            </a:solidFill>
          </a:endParaRPr>
        </a:p>
      </dgm:t>
    </dgm:pt>
    <dgm:pt modelId="{CEAFD596-F8A4-4B4F-A4EC-DAEC1E168F9B}" type="sibTrans" cxnId="{73BB8B0F-BB19-4FFD-8336-4338605139EE}">
      <dgm:prSet/>
      <dgm:spPr/>
      <dgm:t>
        <a:bodyPr/>
        <a:lstStyle/>
        <a:p>
          <a:endParaRPr lang="es-CO" sz="2400">
            <a:solidFill>
              <a:schemeClr val="tx1"/>
            </a:solidFill>
          </a:endParaRPr>
        </a:p>
      </dgm:t>
    </dgm:pt>
    <dgm:pt modelId="{C0E47C5E-B70B-459B-98DF-F2A0DB333D5F}">
      <dgm:prSet custT="1"/>
      <dgm:spPr/>
      <dgm:t>
        <a:bodyPr/>
        <a:lstStyle/>
        <a:p>
          <a:r>
            <a:rPr lang="es-EC" sz="2400" smtClean="0">
              <a:solidFill>
                <a:schemeClr val="tx1"/>
              </a:solidFill>
            </a:rPr>
            <a:t>Pruebas y Resultados</a:t>
          </a:r>
          <a:endParaRPr lang="es-CO" sz="2400" dirty="0">
            <a:solidFill>
              <a:schemeClr val="tx1"/>
            </a:solidFill>
          </a:endParaRPr>
        </a:p>
      </dgm:t>
    </dgm:pt>
    <dgm:pt modelId="{1399D4BA-6DEC-43F7-BE8F-473A9E1B8D13}" type="parTrans" cxnId="{0D266E07-7ADB-497B-96F4-A566D551C925}">
      <dgm:prSet/>
      <dgm:spPr/>
      <dgm:t>
        <a:bodyPr/>
        <a:lstStyle/>
        <a:p>
          <a:endParaRPr lang="es-CO" sz="2400">
            <a:solidFill>
              <a:schemeClr val="tx1"/>
            </a:solidFill>
          </a:endParaRPr>
        </a:p>
      </dgm:t>
    </dgm:pt>
    <dgm:pt modelId="{11CCC86A-2470-46DF-B63F-69741184A77D}" type="sibTrans" cxnId="{0D266E07-7ADB-497B-96F4-A566D551C925}">
      <dgm:prSet/>
      <dgm:spPr/>
      <dgm:t>
        <a:bodyPr/>
        <a:lstStyle/>
        <a:p>
          <a:endParaRPr lang="es-CO" sz="2400">
            <a:solidFill>
              <a:schemeClr val="tx1"/>
            </a:solidFill>
          </a:endParaRPr>
        </a:p>
      </dgm:t>
    </dgm:pt>
    <dgm:pt modelId="{19A4AF09-FF43-4A9B-B0DE-903321112DCF}" type="pres">
      <dgm:prSet presAssocID="{DBFC3AAA-27C4-4953-8115-BCA01DD8A828}" presName="Name0" presStyleCnt="0">
        <dgm:presLayoutVars>
          <dgm:chMax val="7"/>
          <dgm:chPref val="7"/>
          <dgm:dir/>
        </dgm:presLayoutVars>
      </dgm:prSet>
      <dgm:spPr/>
      <dgm:t>
        <a:bodyPr/>
        <a:lstStyle/>
        <a:p>
          <a:endParaRPr lang="es-MX"/>
        </a:p>
      </dgm:t>
    </dgm:pt>
    <dgm:pt modelId="{D07373D6-B46D-4E93-868D-E944BABD2AB8}" type="pres">
      <dgm:prSet presAssocID="{DBFC3AAA-27C4-4953-8115-BCA01DD8A828}" presName="Name1" presStyleCnt="0"/>
      <dgm:spPr/>
      <dgm:t>
        <a:bodyPr/>
        <a:lstStyle/>
        <a:p>
          <a:endParaRPr lang="es-EC"/>
        </a:p>
      </dgm:t>
    </dgm:pt>
    <dgm:pt modelId="{9A5CDD3E-6047-4D6F-9428-3E5AF0ACA221}" type="pres">
      <dgm:prSet presAssocID="{DBFC3AAA-27C4-4953-8115-BCA01DD8A828}" presName="cycle" presStyleCnt="0"/>
      <dgm:spPr/>
      <dgm:t>
        <a:bodyPr/>
        <a:lstStyle/>
        <a:p>
          <a:endParaRPr lang="es-EC"/>
        </a:p>
      </dgm:t>
    </dgm:pt>
    <dgm:pt modelId="{65D6BFD6-6423-46FA-B0CF-34F7A2AC13A4}" type="pres">
      <dgm:prSet presAssocID="{DBFC3AAA-27C4-4953-8115-BCA01DD8A828}" presName="srcNode" presStyleLbl="node1" presStyleIdx="0" presStyleCnt="6"/>
      <dgm:spPr/>
      <dgm:t>
        <a:bodyPr/>
        <a:lstStyle/>
        <a:p>
          <a:endParaRPr lang="es-EC"/>
        </a:p>
      </dgm:t>
    </dgm:pt>
    <dgm:pt modelId="{10BC9BB7-0E0D-4E47-A7E9-53FC1EF160CE}" type="pres">
      <dgm:prSet presAssocID="{DBFC3AAA-27C4-4953-8115-BCA01DD8A828}" presName="conn" presStyleLbl="parChTrans1D2" presStyleIdx="0" presStyleCnt="1"/>
      <dgm:spPr/>
      <dgm:t>
        <a:bodyPr/>
        <a:lstStyle/>
        <a:p>
          <a:endParaRPr lang="es-MX"/>
        </a:p>
      </dgm:t>
    </dgm:pt>
    <dgm:pt modelId="{15BA7C6E-4D8B-4082-BF4A-95B92FDEAEEC}" type="pres">
      <dgm:prSet presAssocID="{DBFC3AAA-27C4-4953-8115-BCA01DD8A828}" presName="extraNode" presStyleLbl="node1" presStyleIdx="0" presStyleCnt="6"/>
      <dgm:spPr/>
      <dgm:t>
        <a:bodyPr/>
        <a:lstStyle/>
        <a:p>
          <a:endParaRPr lang="es-EC"/>
        </a:p>
      </dgm:t>
    </dgm:pt>
    <dgm:pt modelId="{34E180D3-3DE1-4370-8FF1-57BAA9373FDA}" type="pres">
      <dgm:prSet presAssocID="{DBFC3AAA-27C4-4953-8115-BCA01DD8A828}" presName="dstNode" presStyleLbl="node1" presStyleIdx="0" presStyleCnt="6"/>
      <dgm:spPr/>
      <dgm:t>
        <a:bodyPr/>
        <a:lstStyle/>
        <a:p>
          <a:endParaRPr lang="es-EC"/>
        </a:p>
      </dgm:t>
    </dgm:pt>
    <dgm:pt modelId="{1E68F34B-ACFB-4E13-80FF-5517444A7D0E}" type="pres">
      <dgm:prSet presAssocID="{A4883ABA-44D1-40A5-ADE5-8B6CFF478197}" presName="text_1" presStyleLbl="node1" presStyleIdx="0" presStyleCnt="6">
        <dgm:presLayoutVars>
          <dgm:bulletEnabled val="1"/>
        </dgm:presLayoutVars>
      </dgm:prSet>
      <dgm:spPr/>
      <dgm:t>
        <a:bodyPr/>
        <a:lstStyle/>
        <a:p>
          <a:endParaRPr lang="es-MX"/>
        </a:p>
      </dgm:t>
    </dgm:pt>
    <dgm:pt modelId="{B25D361C-D7F2-4DFC-85EB-2511CB369A82}" type="pres">
      <dgm:prSet presAssocID="{A4883ABA-44D1-40A5-ADE5-8B6CFF478197}" presName="accent_1" presStyleCnt="0"/>
      <dgm:spPr/>
      <dgm:t>
        <a:bodyPr/>
        <a:lstStyle/>
        <a:p>
          <a:endParaRPr lang="es-EC"/>
        </a:p>
      </dgm:t>
    </dgm:pt>
    <dgm:pt modelId="{E6BD86CD-A597-4D24-A2C4-7A065A8E59DF}" type="pres">
      <dgm:prSet presAssocID="{A4883ABA-44D1-40A5-ADE5-8B6CFF478197}" presName="accentRepeatNode" presStyleLbl="solidFgAcc1" presStyleIdx="0" presStyleCnt="6"/>
      <dgm:spPr/>
      <dgm:t>
        <a:bodyPr/>
        <a:lstStyle/>
        <a:p>
          <a:endParaRPr lang="es-EC"/>
        </a:p>
      </dgm:t>
    </dgm:pt>
    <dgm:pt modelId="{520C5A37-006D-41CA-949B-F8A45FB32DAA}" type="pres">
      <dgm:prSet presAssocID="{0FF09A0C-743C-47BC-9DDF-BF73433218BD}" presName="text_2" presStyleLbl="node1" presStyleIdx="1" presStyleCnt="6">
        <dgm:presLayoutVars>
          <dgm:bulletEnabled val="1"/>
        </dgm:presLayoutVars>
      </dgm:prSet>
      <dgm:spPr/>
      <dgm:t>
        <a:bodyPr/>
        <a:lstStyle/>
        <a:p>
          <a:endParaRPr lang="es-MX"/>
        </a:p>
      </dgm:t>
    </dgm:pt>
    <dgm:pt modelId="{661001E2-6F19-4221-BE88-8FA6CFA82185}" type="pres">
      <dgm:prSet presAssocID="{0FF09A0C-743C-47BC-9DDF-BF73433218BD}" presName="accent_2" presStyleCnt="0"/>
      <dgm:spPr/>
      <dgm:t>
        <a:bodyPr/>
        <a:lstStyle/>
        <a:p>
          <a:endParaRPr lang="es-EC"/>
        </a:p>
      </dgm:t>
    </dgm:pt>
    <dgm:pt modelId="{CA62A564-AB2A-4E8C-A301-A02E453EC3F4}" type="pres">
      <dgm:prSet presAssocID="{0FF09A0C-743C-47BC-9DDF-BF73433218BD}" presName="accentRepeatNode" presStyleLbl="solidFgAcc1" presStyleIdx="1" presStyleCnt="6"/>
      <dgm:spPr/>
      <dgm:t>
        <a:bodyPr/>
        <a:lstStyle/>
        <a:p>
          <a:endParaRPr lang="es-EC"/>
        </a:p>
      </dgm:t>
    </dgm:pt>
    <dgm:pt modelId="{D07828A9-E6D7-4F3C-86E1-26C0D1775191}" type="pres">
      <dgm:prSet presAssocID="{AE2930B7-FDC7-4648-A7F3-53064744DF62}" presName="text_3" presStyleLbl="node1" presStyleIdx="2" presStyleCnt="6">
        <dgm:presLayoutVars>
          <dgm:bulletEnabled val="1"/>
        </dgm:presLayoutVars>
      </dgm:prSet>
      <dgm:spPr/>
      <dgm:t>
        <a:bodyPr/>
        <a:lstStyle/>
        <a:p>
          <a:endParaRPr lang="es-MX"/>
        </a:p>
      </dgm:t>
    </dgm:pt>
    <dgm:pt modelId="{AAEB7CB3-FB9C-488B-A2D3-671E1C7632DF}" type="pres">
      <dgm:prSet presAssocID="{AE2930B7-FDC7-4648-A7F3-53064744DF62}" presName="accent_3" presStyleCnt="0"/>
      <dgm:spPr/>
      <dgm:t>
        <a:bodyPr/>
        <a:lstStyle/>
        <a:p>
          <a:endParaRPr lang="es-EC"/>
        </a:p>
      </dgm:t>
    </dgm:pt>
    <dgm:pt modelId="{3A2EF677-14B8-42F1-8268-B7E7CE3CF939}" type="pres">
      <dgm:prSet presAssocID="{AE2930B7-FDC7-4648-A7F3-53064744DF62}" presName="accentRepeatNode" presStyleLbl="solidFgAcc1" presStyleIdx="2" presStyleCnt="6"/>
      <dgm:spPr/>
      <dgm:t>
        <a:bodyPr/>
        <a:lstStyle/>
        <a:p>
          <a:endParaRPr lang="es-EC"/>
        </a:p>
      </dgm:t>
    </dgm:pt>
    <dgm:pt modelId="{B8FEF64C-916E-45A8-B996-5FBEAB33675C}" type="pres">
      <dgm:prSet presAssocID="{E094C337-CEB7-47DB-9453-DF9AC97D1BAA}" presName="text_4" presStyleLbl="node1" presStyleIdx="3" presStyleCnt="6">
        <dgm:presLayoutVars>
          <dgm:bulletEnabled val="1"/>
        </dgm:presLayoutVars>
      </dgm:prSet>
      <dgm:spPr/>
      <dgm:t>
        <a:bodyPr/>
        <a:lstStyle/>
        <a:p>
          <a:endParaRPr lang="es-CO"/>
        </a:p>
      </dgm:t>
    </dgm:pt>
    <dgm:pt modelId="{5E263347-05A0-483E-A982-AB12E845150F}" type="pres">
      <dgm:prSet presAssocID="{E094C337-CEB7-47DB-9453-DF9AC97D1BAA}" presName="accent_4" presStyleCnt="0"/>
      <dgm:spPr/>
      <dgm:t>
        <a:bodyPr/>
        <a:lstStyle/>
        <a:p>
          <a:endParaRPr lang="es-CO"/>
        </a:p>
      </dgm:t>
    </dgm:pt>
    <dgm:pt modelId="{0B0806CD-017C-4AE3-9FC8-A6504FB7B2AF}" type="pres">
      <dgm:prSet presAssocID="{E094C337-CEB7-47DB-9453-DF9AC97D1BAA}" presName="accentRepeatNode" presStyleLbl="solidFgAcc1" presStyleIdx="3" presStyleCnt="6"/>
      <dgm:spPr/>
      <dgm:t>
        <a:bodyPr/>
        <a:lstStyle/>
        <a:p>
          <a:endParaRPr lang="es-CO"/>
        </a:p>
      </dgm:t>
    </dgm:pt>
    <dgm:pt modelId="{ABB34A10-5849-43AB-86AC-B8FE7FF2882D}" type="pres">
      <dgm:prSet presAssocID="{C0E47C5E-B70B-459B-98DF-F2A0DB333D5F}" presName="text_5" presStyleLbl="node1" presStyleIdx="4" presStyleCnt="6">
        <dgm:presLayoutVars>
          <dgm:bulletEnabled val="1"/>
        </dgm:presLayoutVars>
      </dgm:prSet>
      <dgm:spPr/>
      <dgm:t>
        <a:bodyPr/>
        <a:lstStyle/>
        <a:p>
          <a:endParaRPr lang="es-CO"/>
        </a:p>
      </dgm:t>
    </dgm:pt>
    <dgm:pt modelId="{00AE4F14-9941-42BF-883E-BBF89014999F}" type="pres">
      <dgm:prSet presAssocID="{C0E47C5E-B70B-459B-98DF-F2A0DB333D5F}" presName="accent_5" presStyleCnt="0"/>
      <dgm:spPr/>
      <dgm:t>
        <a:bodyPr/>
        <a:lstStyle/>
        <a:p>
          <a:endParaRPr lang="es-CO"/>
        </a:p>
      </dgm:t>
    </dgm:pt>
    <dgm:pt modelId="{B8C197A9-D184-44E9-8014-AA62D484813B}" type="pres">
      <dgm:prSet presAssocID="{C0E47C5E-B70B-459B-98DF-F2A0DB333D5F}" presName="accentRepeatNode" presStyleLbl="solidFgAcc1" presStyleIdx="4" presStyleCnt="6"/>
      <dgm:spPr/>
      <dgm:t>
        <a:bodyPr/>
        <a:lstStyle/>
        <a:p>
          <a:endParaRPr lang="es-CO"/>
        </a:p>
      </dgm:t>
    </dgm:pt>
    <dgm:pt modelId="{C24901FC-8376-43BB-AD37-53B646E4F0BC}" type="pres">
      <dgm:prSet presAssocID="{E1ED041F-CF15-4104-875C-9BD6040AD7AA}" presName="text_6" presStyleLbl="node1" presStyleIdx="5" presStyleCnt="6">
        <dgm:presLayoutVars>
          <dgm:bulletEnabled val="1"/>
        </dgm:presLayoutVars>
      </dgm:prSet>
      <dgm:spPr/>
      <dgm:t>
        <a:bodyPr/>
        <a:lstStyle/>
        <a:p>
          <a:endParaRPr lang="es-CO"/>
        </a:p>
      </dgm:t>
    </dgm:pt>
    <dgm:pt modelId="{84D1B368-0A15-4B59-AF11-C83EB44D3B8A}" type="pres">
      <dgm:prSet presAssocID="{E1ED041F-CF15-4104-875C-9BD6040AD7AA}" presName="accent_6" presStyleCnt="0"/>
      <dgm:spPr/>
      <dgm:t>
        <a:bodyPr/>
        <a:lstStyle/>
        <a:p>
          <a:endParaRPr lang="es-CO"/>
        </a:p>
      </dgm:t>
    </dgm:pt>
    <dgm:pt modelId="{9EF9F160-5D70-466F-91AB-1E8524CCFAC2}" type="pres">
      <dgm:prSet presAssocID="{E1ED041F-CF15-4104-875C-9BD6040AD7AA}" presName="accentRepeatNode" presStyleLbl="solidFgAcc1" presStyleIdx="5" presStyleCnt="6"/>
      <dgm:spPr/>
      <dgm:t>
        <a:bodyPr/>
        <a:lstStyle/>
        <a:p>
          <a:endParaRPr lang="es-EC"/>
        </a:p>
      </dgm:t>
    </dgm:pt>
  </dgm:ptLst>
  <dgm:cxnLst>
    <dgm:cxn modelId="{69C2E7B8-DA71-4CA4-AAC6-B0293D82C18F}" type="presOf" srcId="{0FF09A0C-743C-47BC-9DDF-BF73433218BD}" destId="{520C5A37-006D-41CA-949B-F8A45FB32DAA}" srcOrd="0" destOrd="0" presId="urn:microsoft.com/office/officeart/2008/layout/VerticalCurvedList"/>
    <dgm:cxn modelId="{17B99936-F044-4E06-862A-33024936180F}" type="presOf" srcId="{B5DC6064-9A93-4E89-9365-0577DC9BEE1E}" destId="{10BC9BB7-0E0D-4E47-A7E9-53FC1EF160CE}" srcOrd="0" destOrd="0" presId="urn:microsoft.com/office/officeart/2008/layout/VerticalCurvedList"/>
    <dgm:cxn modelId="{9831A9CB-B90C-4F78-94F4-99727DBFC970}" type="presOf" srcId="{E094C337-CEB7-47DB-9453-DF9AC97D1BAA}" destId="{B8FEF64C-916E-45A8-B996-5FBEAB33675C}" srcOrd="0" destOrd="0" presId="urn:microsoft.com/office/officeart/2008/layout/VerticalCurvedList"/>
    <dgm:cxn modelId="{0D266E07-7ADB-497B-96F4-A566D551C925}" srcId="{DBFC3AAA-27C4-4953-8115-BCA01DD8A828}" destId="{C0E47C5E-B70B-459B-98DF-F2A0DB333D5F}" srcOrd="4" destOrd="0" parTransId="{1399D4BA-6DEC-43F7-BE8F-473A9E1B8D13}" sibTransId="{11CCC86A-2470-46DF-B63F-69741184A77D}"/>
    <dgm:cxn modelId="{412C5538-46ED-4F29-AAA3-F13DC9354D72}" type="presOf" srcId="{AE2930B7-FDC7-4648-A7F3-53064744DF62}" destId="{D07828A9-E6D7-4F3C-86E1-26C0D1775191}" srcOrd="0" destOrd="0" presId="urn:microsoft.com/office/officeart/2008/layout/VerticalCurvedList"/>
    <dgm:cxn modelId="{67E91B85-254A-449E-A6FF-5A9F43B7C911}" type="presOf" srcId="{A4883ABA-44D1-40A5-ADE5-8B6CFF478197}" destId="{1E68F34B-ACFB-4E13-80FF-5517444A7D0E}" srcOrd="0" destOrd="0" presId="urn:microsoft.com/office/officeart/2008/layout/VerticalCurvedList"/>
    <dgm:cxn modelId="{52297F4D-4D15-4D3D-A237-D7CE453E318A}" type="presOf" srcId="{DBFC3AAA-27C4-4953-8115-BCA01DD8A828}" destId="{19A4AF09-FF43-4A9B-B0DE-903321112DCF}" srcOrd="0" destOrd="0" presId="urn:microsoft.com/office/officeart/2008/layout/VerticalCurvedList"/>
    <dgm:cxn modelId="{78B2A82C-8FD8-4AE8-83BA-D586E468729C}" type="presOf" srcId="{E1ED041F-CF15-4104-875C-9BD6040AD7AA}" destId="{C24901FC-8376-43BB-AD37-53B646E4F0BC}" srcOrd="0" destOrd="0" presId="urn:microsoft.com/office/officeart/2008/layout/VerticalCurvedList"/>
    <dgm:cxn modelId="{158F148D-0422-4A2D-AC95-2171C9F8C1F7}" srcId="{DBFC3AAA-27C4-4953-8115-BCA01DD8A828}" destId="{0FF09A0C-743C-47BC-9DDF-BF73433218BD}" srcOrd="1" destOrd="0" parTransId="{18791C2A-F9F7-49DC-84A4-1CE11ACBA8C6}" sibTransId="{17269ED2-3EAC-42C0-82FD-CDECE53D74AA}"/>
    <dgm:cxn modelId="{6B47C509-0789-4578-8F1C-1053443CC262}" srcId="{DBFC3AAA-27C4-4953-8115-BCA01DD8A828}" destId="{A4883ABA-44D1-40A5-ADE5-8B6CFF478197}" srcOrd="0" destOrd="0" parTransId="{2575EA76-E179-4DCD-94E4-73E8771D5267}" sibTransId="{B5DC6064-9A93-4E89-9365-0577DC9BEE1E}"/>
    <dgm:cxn modelId="{127F76FA-00EB-471F-820F-3E133AA47184}" srcId="{DBFC3AAA-27C4-4953-8115-BCA01DD8A828}" destId="{AE2930B7-FDC7-4648-A7F3-53064744DF62}" srcOrd="2" destOrd="0" parTransId="{4B9A1D05-4CFA-4C3D-93A5-F5103E1419DA}" sibTransId="{B70F35A2-8C2D-4589-BBA8-2F5C309F12BC}"/>
    <dgm:cxn modelId="{73BB8B0F-BB19-4FFD-8336-4338605139EE}" srcId="{DBFC3AAA-27C4-4953-8115-BCA01DD8A828}" destId="{E094C337-CEB7-47DB-9453-DF9AC97D1BAA}" srcOrd="3" destOrd="0" parTransId="{11E8FD41-4563-4A17-B8AE-0EE1F179E752}" sibTransId="{CEAFD596-F8A4-4B4F-A4EC-DAEC1E168F9B}"/>
    <dgm:cxn modelId="{2D774FFE-C1B4-4B50-836B-66E06DD802C7}" srcId="{DBFC3AAA-27C4-4953-8115-BCA01DD8A828}" destId="{E1ED041F-CF15-4104-875C-9BD6040AD7AA}" srcOrd="5" destOrd="0" parTransId="{6137635F-3FF3-4CB2-827C-F3E82CB99F03}" sibTransId="{439E6F09-C1FB-486E-A052-F0C6B559B35C}"/>
    <dgm:cxn modelId="{290B523C-9566-47D6-B56B-4C8C9708FFF1}" type="presOf" srcId="{C0E47C5E-B70B-459B-98DF-F2A0DB333D5F}" destId="{ABB34A10-5849-43AB-86AC-B8FE7FF2882D}" srcOrd="0" destOrd="0" presId="urn:microsoft.com/office/officeart/2008/layout/VerticalCurvedList"/>
    <dgm:cxn modelId="{3349E239-66F5-42B3-BEEF-2BF4291A744F}" type="presParOf" srcId="{19A4AF09-FF43-4A9B-B0DE-903321112DCF}" destId="{D07373D6-B46D-4E93-868D-E944BABD2AB8}" srcOrd="0" destOrd="0" presId="urn:microsoft.com/office/officeart/2008/layout/VerticalCurvedList"/>
    <dgm:cxn modelId="{14370941-C29C-43D0-BFE6-F1F7011D9D4A}" type="presParOf" srcId="{D07373D6-B46D-4E93-868D-E944BABD2AB8}" destId="{9A5CDD3E-6047-4D6F-9428-3E5AF0ACA221}" srcOrd="0" destOrd="0" presId="urn:microsoft.com/office/officeart/2008/layout/VerticalCurvedList"/>
    <dgm:cxn modelId="{DA7DD8DE-E178-4F63-9F4B-2EE0A617D5D5}" type="presParOf" srcId="{9A5CDD3E-6047-4D6F-9428-3E5AF0ACA221}" destId="{65D6BFD6-6423-46FA-B0CF-34F7A2AC13A4}" srcOrd="0" destOrd="0" presId="urn:microsoft.com/office/officeart/2008/layout/VerticalCurvedList"/>
    <dgm:cxn modelId="{7191D6E0-B54D-4024-ACB0-D938DB46E7B9}" type="presParOf" srcId="{9A5CDD3E-6047-4D6F-9428-3E5AF0ACA221}" destId="{10BC9BB7-0E0D-4E47-A7E9-53FC1EF160CE}" srcOrd="1" destOrd="0" presId="urn:microsoft.com/office/officeart/2008/layout/VerticalCurvedList"/>
    <dgm:cxn modelId="{380C16BB-A751-430F-AF51-D6D775122C4D}" type="presParOf" srcId="{9A5CDD3E-6047-4D6F-9428-3E5AF0ACA221}" destId="{15BA7C6E-4D8B-4082-BF4A-95B92FDEAEEC}" srcOrd="2" destOrd="0" presId="urn:microsoft.com/office/officeart/2008/layout/VerticalCurvedList"/>
    <dgm:cxn modelId="{2B2AA5A5-824C-4839-9D10-9BBC72B19CB9}" type="presParOf" srcId="{9A5CDD3E-6047-4D6F-9428-3E5AF0ACA221}" destId="{34E180D3-3DE1-4370-8FF1-57BAA9373FDA}" srcOrd="3" destOrd="0" presId="urn:microsoft.com/office/officeart/2008/layout/VerticalCurvedList"/>
    <dgm:cxn modelId="{5E2CB6ED-B00D-4FA9-A49F-581BBE55FC89}" type="presParOf" srcId="{D07373D6-B46D-4E93-868D-E944BABD2AB8}" destId="{1E68F34B-ACFB-4E13-80FF-5517444A7D0E}" srcOrd="1" destOrd="0" presId="urn:microsoft.com/office/officeart/2008/layout/VerticalCurvedList"/>
    <dgm:cxn modelId="{FB59F946-3AB8-456A-B167-7304409C19E8}" type="presParOf" srcId="{D07373D6-B46D-4E93-868D-E944BABD2AB8}" destId="{B25D361C-D7F2-4DFC-85EB-2511CB369A82}" srcOrd="2" destOrd="0" presId="urn:microsoft.com/office/officeart/2008/layout/VerticalCurvedList"/>
    <dgm:cxn modelId="{7D69B25B-2369-4DD8-B559-E85E01381AD8}" type="presParOf" srcId="{B25D361C-D7F2-4DFC-85EB-2511CB369A82}" destId="{E6BD86CD-A597-4D24-A2C4-7A065A8E59DF}" srcOrd="0" destOrd="0" presId="urn:microsoft.com/office/officeart/2008/layout/VerticalCurvedList"/>
    <dgm:cxn modelId="{C5A3EA21-E506-4AB2-AF9B-EA1DF1B76E3A}" type="presParOf" srcId="{D07373D6-B46D-4E93-868D-E944BABD2AB8}" destId="{520C5A37-006D-41CA-949B-F8A45FB32DAA}" srcOrd="3" destOrd="0" presId="urn:microsoft.com/office/officeart/2008/layout/VerticalCurvedList"/>
    <dgm:cxn modelId="{61215420-8D05-4B09-9C51-6CD8F4B2B157}" type="presParOf" srcId="{D07373D6-B46D-4E93-868D-E944BABD2AB8}" destId="{661001E2-6F19-4221-BE88-8FA6CFA82185}" srcOrd="4" destOrd="0" presId="urn:microsoft.com/office/officeart/2008/layout/VerticalCurvedList"/>
    <dgm:cxn modelId="{1DB82C7C-FF94-45A3-99E8-E37FA19D233C}" type="presParOf" srcId="{661001E2-6F19-4221-BE88-8FA6CFA82185}" destId="{CA62A564-AB2A-4E8C-A301-A02E453EC3F4}" srcOrd="0" destOrd="0" presId="urn:microsoft.com/office/officeart/2008/layout/VerticalCurvedList"/>
    <dgm:cxn modelId="{E8529AF4-C037-4B8C-A3F1-2C7E1EA8C669}" type="presParOf" srcId="{D07373D6-B46D-4E93-868D-E944BABD2AB8}" destId="{D07828A9-E6D7-4F3C-86E1-26C0D1775191}" srcOrd="5" destOrd="0" presId="urn:microsoft.com/office/officeart/2008/layout/VerticalCurvedList"/>
    <dgm:cxn modelId="{4C880317-AF2F-419A-88C2-6D6F15606211}" type="presParOf" srcId="{D07373D6-B46D-4E93-868D-E944BABD2AB8}" destId="{AAEB7CB3-FB9C-488B-A2D3-671E1C7632DF}" srcOrd="6" destOrd="0" presId="urn:microsoft.com/office/officeart/2008/layout/VerticalCurvedList"/>
    <dgm:cxn modelId="{BD23367D-F6AA-4963-8EA8-6AA024ECE975}" type="presParOf" srcId="{AAEB7CB3-FB9C-488B-A2D3-671E1C7632DF}" destId="{3A2EF677-14B8-42F1-8268-B7E7CE3CF939}" srcOrd="0" destOrd="0" presId="urn:microsoft.com/office/officeart/2008/layout/VerticalCurvedList"/>
    <dgm:cxn modelId="{5C1B069C-64C6-4D4F-96A5-43B4CDD2CC72}" type="presParOf" srcId="{D07373D6-B46D-4E93-868D-E944BABD2AB8}" destId="{B8FEF64C-916E-45A8-B996-5FBEAB33675C}" srcOrd="7" destOrd="0" presId="urn:microsoft.com/office/officeart/2008/layout/VerticalCurvedList"/>
    <dgm:cxn modelId="{8ACF741B-8BAC-4717-AE6D-F9040AFB3BB8}" type="presParOf" srcId="{D07373D6-B46D-4E93-868D-E944BABD2AB8}" destId="{5E263347-05A0-483E-A982-AB12E845150F}" srcOrd="8" destOrd="0" presId="urn:microsoft.com/office/officeart/2008/layout/VerticalCurvedList"/>
    <dgm:cxn modelId="{85448880-14A3-43FD-B581-EBB337E4F962}" type="presParOf" srcId="{5E263347-05A0-483E-A982-AB12E845150F}" destId="{0B0806CD-017C-4AE3-9FC8-A6504FB7B2AF}" srcOrd="0" destOrd="0" presId="urn:microsoft.com/office/officeart/2008/layout/VerticalCurvedList"/>
    <dgm:cxn modelId="{548642D1-B1A5-46C4-93AB-643581E59D3E}" type="presParOf" srcId="{D07373D6-B46D-4E93-868D-E944BABD2AB8}" destId="{ABB34A10-5849-43AB-86AC-B8FE7FF2882D}" srcOrd="9" destOrd="0" presId="urn:microsoft.com/office/officeart/2008/layout/VerticalCurvedList"/>
    <dgm:cxn modelId="{9D48027B-E485-45E7-A47A-263C50ADF10E}" type="presParOf" srcId="{D07373D6-B46D-4E93-868D-E944BABD2AB8}" destId="{00AE4F14-9941-42BF-883E-BBF89014999F}" srcOrd="10" destOrd="0" presId="urn:microsoft.com/office/officeart/2008/layout/VerticalCurvedList"/>
    <dgm:cxn modelId="{0216B73C-663B-4AAB-AF5D-877D0504D77A}" type="presParOf" srcId="{00AE4F14-9941-42BF-883E-BBF89014999F}" destId="{B8C197A9-D184-44E9-8014-AA62D484813B}" srcOrd="0" destOrd="0" presId="urn:microsoft.com/office/officeart/2008/layout/VerticalCurvedList"/>
    <dgm:cxn modelId="{BB9529D4-06A5-4A82-AA71-E952CDECED45}" type="presParOf" srcId="{D07373D6-B46D-4E93-868D-E944BABD2AB8}" destId="{C24901FC-8376-43BB-AD37-53B646E4F0BC}" srcOrd="11" destOrd="0" presId="urn:microsoft.com/office/officeart/2008/layout/VerticalCurvedList"/>
    <dgm:cxn modelId="{F9F38759-A997-4896-BD0D-756698E76B47}" type="presParOf" srcId="{D07373D6-B46D-4E93-868D-E944BABD2AB8}" destId="{84D1B368-0A15-4B59-AF11-C83EB44D3B8A}" srcOrd="12" destOrd="0" presId="urn:microsoft.com/office/officeart/2008/layout/VerticalCurvedList"/>
    <dgm:cxn modelId="{64872DFE-1FA3-4C6E-918F-DAB0F7F4495D}" type="presParOf" srcId="{84D1B368-0A15-4B59-AF11-C83EB44D3B8A}" destId="{9EF9F160-5D70-466F-91AB-1E8524CCFAC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FC3AAA-27C4-4953-8115-BCA01DD8A828}" type="doc">
      <dgm:prSet loTypeId="urn:microsoft.com/office/officeart/2008/layout/VerticalCurvedList" loCatId="list" qsTypeId="urn:microsoft.com/office/officeart/2005/8/quickstyle/simple4" qsCatId="simple" csTypeId="urn:microsoft.com/office/officeart/2005/8/colors/accent0_2" csCatId="mainScheme" phldr="1"/>
      <dgm:spPr/>
      <dgm:t>
        <a:bodyPr/>
        <a:lstStyle/>
        <a:p>
          <a:endParaRPr lang="es-EC"/>
        </a:p>
      </dgm:t>
    </dgm:pt>
    <dgm:pt modelId="{A4883ABA-44D1-40A5-ADE5-8B6CFF478197}">
      <dgm:prSet phldrT="[Texto]" custT="1"/>
      <dgm:spPr/>
      <dgm:t>
        <a:bodyPr/>
        <a:lstStyle/>
        <a:p>
          <a:r>
            <a:rPr lang="es-EC" sz="2400" smtClean="0">
              <a:solidFill>
                <a:schemeClr val="tx1"/>
              </a:solidFill>
            </a:rPr>
            <a:t>Objetivos</a:t>
          </a:r>
          <a:endParaRPr lang="es-EC" sz="2400" dirty="0">
            <a:solidFill>
              <a:schemeClr val="tx1"/>
            </a:solidFill>
          </a:endParaRPr>
        </a:p>
      </dgm:t>
    </dgm:pt>
    <dgm:pt modelId="{2575EA76-E179-4DCD-94E4-73E8771D5267}" type="parTrans" cxnId="{6B47C509-0789-4578-8F1C-1053443CC262}">
      <dgm:prSet/>
      <dgm:spPr/>
      <dgm:t>
        <a:bodyPr/>
        <a:lstStyle/>
        <a:p>
          <a:endParaRPr lang="es-EC" sz="2400">
            <a:solidFill>
              <a:schemeClr val="tx1"/>
            </a:solidFill>
          </a:endParaRPr>
        </a:p>
      </dgm:t>
    </dgm:pt>
    <dgm:pt modelId="{B5DC6064-9A93-4E89-9365-0577DC9BEE1E}" type="sibTrans" cxnId="{6B47C509-0789-4578-8F1C-1053443CC262}">
      <dgm:prSet/>
      <dgm:spPr/>
      <dgm:t>
        <a:bodyPr/>
        <a:lstStyle/>
        <a:p>
          <a:endParaRPr lang="es-EC" sz="2400">
            <a:solidFill>
              <a:schemeClr val="tx1"/>
            </a:solidFill>
          </a:endParaRPr>
        </a:p>
      </dgm:t>
    </dgm:pt>
    <dgm:pt modelId="{0FF09A0C-743C-47BC-9DDF-BF73433218BD}">
      <dgm:prSet phldrT="[Texto]" custT="1"/>
      <dgm:spPr/>
      <dgm:t>
        <a:bodyPr/>
        <a:lstStyle/>
        <a:p>
          <a:r>
            <a:rPr lang="es-EC" sz="2400" smtClean="0">
              <a:solidFill>
                <a:schemeClr val="tx1"/>
              </a:solidFill>
            </a:rPr>
            <a:t>Justificación</a:t>
          </a:r>
          <a:endParaRPr lang="es-EC" sz="2400" dirty="0">
            <a:solidFill>
              <a:schemeClr val="tx1"/>
            </a:solidFill>
          </a:endParaRPr>
        </a:p>
      </dgm:t>
    </dgm:pt>
    <dgm:pt modelId="{18791C2A-F9F7-49DC-84A4-1CE11ACBA8C6}" type="parTrans" cxnId="{158F148D-0422-4A2D-AC95-2171C9F8C1F7}">
      <dgm:prSet/>
      <dgm:spPr/>
      <dgm:t>
        <a:bodyPr/>
        <a:lstStyle/>
        <a:p>
          <a:endParaRPr lang="es-EC" sz="2400">
            <a:solidFill>
              <a:schemeClr val="tx1"/>
            </a:solidFill>
          </a:endParaRPr>
        </a:p>
      </dgm:t>
    </dgm:pt>
    <dgm:pt modelId="{17269ED2-3EAC-42C0-82FD-CDECE53D74AA}" type="sibTrans" cxnId="{158F148D-0422-4A2D-AC95-2171C9F8C1F7}">
      <dgm:prSet/>
      <dgm:spPr/>
      <dgm:t>
        <a:bodyPr/>
        <a:lstStyle/>
        <a:p>
          <a:endParaRPr lang="es-EC" sz="2400">
            <a:solidFill>
              <a:schemeClr val="tx1"/>
            </a:solidFill>
          </a:endParaRPr>
        </a:p>
      </dgm:t>
    </dgm:pt>
    <dgm:pt modelId="{AE2930B7-FDC7-4648-A7F3-53064744DF62}">
      <dgm:prSet phldrT="[Texto]" custT="1"/>
      <dgm:spPr>
        <a:solidFill>
          <a:schemeClr val="accent2"/>
        </a:solidFill>
      </dgm:spPr>
      <dgm:t>
        <a:bodyPr/>
        <a:lstStyle/>
        <a:p>
          <a:r>
            <a:rPr lang="es-EC" sz="2400" smtClean="0">
              <a:solidFill>
                <a:schemeClr val="tx1"/>
              </a:solidFill>
            </a:rPr>
            <a:t>Marco Teórico</a:t>
          </a:r>
          <a:endParaRPr lang="es-EC" sz="2400" dirty="0">
            <a:solidFill>
              <a:schemeClr val="tx1"/>
            </a:solidFill>
          </a:endParaRPr>
        </a:p>
      </dgm:t>
    </dgm:pt>
    <dgm:pt modelId="{4B9A1D05-4CFA-4C3D-93A5-F5103E1419DA}" type="parTrans" cxnId="{127F76FA-00EB-471F-820F-3E133AA47184}">
      <dgm:prSet/>
      <dgm:spPr/>
      <dgm:t>
        <a:bodyPr/>
        <a:lstStyle/>
        <a:p>
          <a:endParaRPr lang="es-EC" sz="2400">
            <a:solidFill>
              <a:schemeClr val="tx1"/>
            </a:solidFill>
          </a:endParaRPr>
        </a:p>
      </dgm:t>
    </dgm:pt>
    <dgm:pt modelId="{B70F35A2-8C2D-4589-BBA8-2F5C309F12BC}" type="sibTrans" cxnId="{127F76FA-00EB-471F-820F-3E133AA47184}">
      <dgm:prSet/>
      <dgm:spPr/>
      <dgm:t>
        <a:bodyPr/>
        <a:lstStyle/>
        <a:p>
          <a:endParaRPr lang="es-EC" sz="2400">
            <a:solidFill>
              <a:schemeClr val="tx1"/>
            </a:solidFill>
          </a:endParaRPr>
        </a:p>
      </dgm:t>
    </dgm:pt>
    <dgm:pt modelId="{E1ED041F-CF15-4104-875C-9BD6040AD7AA}">
      <dgm:prSet custT="1"/>
      <dgm:spPr/>
      <dgm:t>
        <a:bodyPr/>
        <a:lstStyle/>
        <a:p>
          <a:r>
            <a:rPr lang="es-EC" sz="2400" smtClean="0">
              <a:solidFill>
                <a:schemeClr val="tx1"/>
              </a:solidFill>
            </a:rPr>
            <a:t>Conclusiones y Recomendaciones</a:t>
          </a:r>
          <a:endParaRPr lang="es-EC" sz="2400" dirty="0">
            <a:solidFill>
              <a:schemeClr val="tx1"/>
            </a:solidFill>
          </a:endParaRPr>
        </a:p>
      </dgm:t>
    </dgm:pt>
    <dgm:pt modelId="{6137635F-3FF3-4CB2-827C-F3E82CB99F03}" type="parTrans" cxnId="{2D774FFE-C1B4-4B50-836B-66E06DD802C7}">
      <dgm:prSet/>
      <dgm:spPr/>
      <dgm:t>
        <a:bodyPr/>
        <a:lstStyle/>
        <a:p>
          <a:endParaRPr lang="es-EC" sz="2400">
            <a:solidFill>
              <a:schemeClr val="tx1"/>
            </a:solidFill>
          </a:endParaRPr>
        </a:p>
      </dgm:t>
    </dgm:pt>
    <dgm:pt modelId="{439E6F09-C1FB-486E-A052-F0C6B559B35C}" type="sibTrans" cxnId="{2D774FFE-C1B4-4B50-836B-66E06DD802C7}">
      <dgm:prSet/>
      <dgm:spPr/>
      <dgm:t>
        <a:bodyPr/>
        <a:lstStyle/>
        <a:p>
          <a:endParaRPr lang="es-EC" sz="2400">
            <a:solidFill>
              <a:schemeClr val="tx1"/>
            </a:solidFill>
          </a:endParaRPr>
        </a:p>
      </dgm:t>
    </dgm:pt>
    <dgm:pt modelId="{E094C337-CEB7-47DB-9453-DF9AC97D1BAA}">
      <dgm:prSet custT="1"/>
      <dgm:spPr/>
      <dgm:t>
        <a:bodyPr/>
        <a:lstStyle/>
        <a:p>
          <a:r>
            <a:rPr lang="es-EC" sz="2400" smtClean="0">
              <a:solidFill>
                <a:schemeClr val="tx1"/>
              </a:solidFill>
            </a:rPr>
            <a:t>Diseño de Sensor Multiespectral</a:t>
          </a:r>
          <a:endParaRPr lang="es-CO" sz="2400" dirty="0">
            <a:solidFill>
              <a:schemeClr val="tx1"/>
            </a:solidFill>
          </a:endParaRPr>
        </a:p>
      </dgm:t>
    </dgm:pt>
    <dgm:pt modelId="{11E8FD41-4563-4A17-B8AE-0EE1F179E752}" type="parTrans" cxnId="{73BB8B0F-BB19-4FFD-8336-4338605139EE}">
      <dgm:prSet/>
      <dgm:spPr/>
      <dgm:t>
        <a:bodyPr/>
        <a:lstStyle/>
        <a:p>
          <a:endParaRPr lang="es-CO" sz="2400">
            <a:solidFill>
              <a:schemeClr val="tx1"/>
            </a:solidFill>
          </a:endParaRPr>
        </a:p>
      </dgm:t>
    </dgm:pt>
    <dgm:pt modelId="{CEAFD596-F8A4-4B4F-A4EC-DAEC1E168F9B}" type="sibTrans" cxnId="{73BB8B0F-BB19-4FFD-8336-4338605139EE}">
      <dgm:prSet/>
      <dgm:spPr/>
      <dgm:t>
        <a:bodyPr/>
        <a:lstStyle/>
        <a:p>
          <a:endParaRPr lang="es-CO" sz="2400">
            <a:solidFill>
              <a:schemeClr val="tx1"/>
            </a:solidFill>
          </a:endParaRPr>
        </a:p>
      </dgm:t>
    </dgm:pt>
    <dgm:pt modelId="{C0E47C5E-B70B-459B-98DF-F2A0DB333D5F}">
      <dgm:prSet custT="1"/>
      <dgm:spPr/>
      <dgm:t>
        <a:bodyPr/>
        <a:lstStyle/>
        <a:p>
          <a:r>
            <a:rPr lang="es-EC" sz="2400" smtClean="0">
              <a:solidFill>
                <a:schemeClr val="tx1"/>
              </a:solidFill>
            </a:rPr>
            <a:t>Pruebas y Resultados</a:t>
          </a:r>
          <a:endParaRPr lang="es-CO" sz="2400" dirty="0">
            <a:solidFill>
              <a:schemeClr val="tx1"/>
            </a:solidFill>
          </a:endParaRPr>
        </a:p>
      </dgm:t>
    </dgm:pt>
    <dgm:pt modelId="{1399D4BA-6DEC-43F7-BE8F-473A9E1B8D13}" type="parTrans" cxnId="{0D266E07-7ADB-497B-96F4-A566D551C925}">
      <dgm:prSet/>
      <dgm:spPr/>
      <dgm:t>
        <a:bodyPr/>
        <a:lstStyle/>
        <a:p>
          <a:endParaRPr lang="es-CO" sz="2400">
            <a:solidFill>
              <a:schemeClr val="tx1"/>
            </a:solidFill>
          </a:endParaRPr>
        </a:p>
      </dgm:t>
    </dgm:pt>
    <dgm:pt modelId="{11CCC86A-2470-46DF-B63F-69741184A77D}" type="sibTrans" cxnId="{0D266E07-7ADB-497B-96F4-A566D551C925}">
      <dgm:prSet/>
      <dgm:spPr/>
      <dgm:t>
        <a:bodyPr/>
        <a:lstStyle/>
        <a:p>
          <a:endParaRPr lang="es-CO" sz="2400">
            <a:solidFill>
              <a:schemeClr val="tx1"/>
            </a:solidFill>
          </a:endParaRPr>
        </a:p>
      </dgm:t>
    </dgm:pt>
    <dgm:pt modelId="{19A4AF09-FF43-4A9B-B0DE-903321112DCF}" type="pres">
      <dgm:prSet presAssocID="{DBFC3AAA-27C4-4953-8115-BCA01DD8A828}" presName="Name0" presStyleCnt="0">
        <dgm:presLayoutVars>
          <dgm:chMax val="7"/>
          <dgm:chPref val="7"/>
          <dgm:dir/>
        </dgm:presLayoutVars>
      </dgm:prSet>
      <dgm:spPr/>
      <dgm:t>
        <a:bodyPr/>
        <a:lstStyle/>
        <a:p>
          <a:endParaRPr lang="es-MX"/>
        </a:p>
      </dgm:t>
    </dgm:pt>
    <dgm:pt modelId="{D07373D6-B46D-4E93-868D-E944BABD2AB8}" type="pres">
      <dgm:prSet presAssocID="{DBFC3AAA-27C4-4953-8115-BCA01DD8A828}" presName="Name1" presStyleCnt="0"/>
      <dgm:spPr/>
      <dgm:t>
        <a:bodyPr/>
        <a:lstStyle/>
        <a:p>
          <a:endParaRPr lang="es-EC"/>
        </a:p>
      </dgm:t>
    </dgm:pt>
    <dgm:pt modelId="{9A5CDD3E-6047-4D6F-9428-3E5AF0ACA221}" type="pres">
      <dgm:prSet presAssocID="{DBFC3AAA-27C4-4953-8115-BCA01DD8A828}" presName="cycle" presStyleCnt="0"/>
      <dgm:spPr/>
      <dgm:t>
        <a:bodyPr/>
        <a:lstStyle/>
        <a:p>
          <a:endParaRPr lang="es-EC"/>
        </a:p>
      </dgm:t>
    </dgm:pt>
    <dgm:pt modelId="{65D6BFD6-6423-46FA-B0CF-34F7A2AC13A4}" type="pres">
      <dgm:prSet presAssocID="{DBFC3AAA-27C4-4953-8115-BCA01DD8A828}" presName="srcNode" presStyleLbl="node1" presStyleIdx="0" presStyleCnt="6"/>
      <dgm:spPr/>
      <dgm:t>
        <a:bodyPr/>
        <a:lstStyle/>
        <a:p>
          <a:endParaRPr lang="es-EC"/>
        </a:p>
      </dgm:t>
    </dgm:pt>
    <dgm:pt modelId="{10BC9BB7-0E0D-4E47-A7E9-53FC1EF160CE}" type="pres">
      <dgm:prSet presAssocID="{DBFC3AAA-27C4-4953-8115-BCA01DD8A828}" presName="conn" presStyleLbl="parChTrans1D2" presStyleIdx="0" presStyleCnt="1"/>
      <dgm:spPr/>
      <dgm:t>
        <a:bodyPr/>
        <a:lstStyle/>
        <a:p>
          <a:endParaRPr lang="es-MX"/>
        </a:p>
      </dgm:t>
    </dgm:pt>
    <dgm:pt modelId="{15BA7C6E-4D8B-4082-BF4A-95B92FDEAEEC}" type="pres">
      <dgm:prSet presAssocID="{DBFC3AAA-27C4-4953-8115-BCA01DD8A828}" presName="extraNode" presStyleLbl="node1" presStyleIdx="0" presStyleCnt="6"/>
      <dgm:spPr/>
      <dgm:t>
        <a:bodyPr/>
        <a:lstStyle/>
        <a:p>
          <a:endParaRPr lang="es-EC"/>
        </a:p>
      </dgm:t>
    </dgm:pt>
    <dgm:pt modelId="{34E180D3-3DE1-4370-8FF1-57BAA9373FDA}" type="pres">
      <dgm:prSet presAssocID="{DBFC3AAA-27C4-4953-8115-BCA01DD8A828}" presName="dstNode" presStyleLbl="node1" presStyleIdx="0" presStyleCnt="6"/>
      <dgm:spPr/>
      <dgm:t>
        <a:bodyPr/>
        <a:lstStyle/>
        <a:p>
          <a:endParaRPr lang="es-EC"/>
        </a:p>
      </dgm:t>
    </dgm:pt>
    <dgm:pt modelId="{1E68F34B-ACFB-4E13-80FF-5517444A7D0E}" type="pres">
      <dgm:prSet presAssocID="{A4883ABA-44D1-40A5-ADE5-8B6CFF478197}" presName="text_1" presStyleLbl="node1" presStyleIdx="0" presStyleCnt="6">
        <dgm:presLayoutVars>
          <dgm:bulletEnabled val="1"/>
        </dgm:presLayoutVars>
      </dgm:prSet>
      <dgm:spPr/>
      <dgm:t>
        <a:bodyPr/>
        <a:lstStyle/>
        <a:p>
          <a:endParaRPr lang="es-MX"/>
        </a:p>
      </dgm:t>
    </dgm:pt>
    <dgm:pt modelId="{B25D361C-D7F2-4DFC-85EB-2511CB369A82}" type="pres">
      <dgm:prSet presAssocID="{A4883ABA-44D1-40A5-ADE5-8B6CFF478197}" presName="accent_1" presStyleCnt="0"/>
      <dgm:spPr/>
      <dgm:t>
        <a:bodyPr/>
        <a:lstStyle/>
        <a:p>
          <a:endParaRPr lang="es-EC"/>
        </a:p>
      </dgm:t>
    </dgm:pt>
    <dgm:pt modelId="{E6BD86CD-A597-4D24-A2C4-7A065A8E59DF}" type="pres">
      <dgm:prSet presAssocID="{A4883ABA-44D1-40A5-ADE5-8B6CFF478197}" presName="accentRepeatNode" presStyleLbl="solidFgAcc1" presStyleIdx="0" presStyleCnt="6"/>
      <dgm:spPr/>
      <dgm:t>
        <a:bodyPr/>
        <a:lstStyle/>
        <a:p>
          <a:endParaRPr lang="es-EC"/>
        </a:p>
      </dgm:t>
    </dgm:pt>
    <dgm:pt modelId="{520C5A37-006D-41CA-949B-F8A45FB32DAA}" type="pres">
      <dgm:prSet presAssocID="{0FF09A0C-743C-47BC-9DDF-BF73433218BD}" presName="text_2" presStyleLbl="node1" presStyleIdx="1" presStyleCnt="6">
        <dgm:presLayoutVars>
          <dgm:bulletEnabled val="1"/>
        </dgm:presLayoutVars>
      </dgm:prSet>
      <dgm:spPr/>
      <dgm:t>
        <a:bodyPr/>
        <a:lstStyle/>
        <a:p>
          <a:endParaRPr lang="es-MX"/>
        </a:p>
      </dgm:t>
    </dgm:pt>
    <dgm:pt modelId="{661001E2-6F19-4221-BE88-8FA6CFA82185}" type="pres">
      <dgm:prSet presAssocID="{0FF09A0C-743C-47BC-9DDF-BF73433218BD}" presName="accent_2" presStyleCnt="0"/>
      <dgm:spPr/>
      <dgm:t>
        <a:bodyPr/>
        <a:lstStyle/>
        <a:p>
          <a:endParaRPr lang="es-EC"/>
        </a:p>
      </dgm:t>
    </dgm:pt>
    <dgm:pt modelId="{CA62A564-AB2A-4E8C-A301-A02E453EC3F4}" type="pres">
      <dgm:prSet presAssocID="{0FF09A0C-743C-47BC-9DDF-BF73433218BD}" presName="accentRepeatNode" presStyleLbl="solidFgAcc1" presStyleIdx="1" presStyleCnt="6"/>
      <dgm:spPr/>
      <dgm:t>
        <a:bodyPr/>
        <a:lstStyle/>
        <a:p>
          <a:endParaRPr lang="es-EC"/>
        </a:p>
      </dgm:t>
    </dgm:pt>
    <dgm:pt modelId="{D07828A9-E6D7-4F3C-86E1-26C0D1775191}" type="pres">
      <dgm:prSet presAssocID="{AE2930B7-FDC7-4648-A7F3-53064744DF62}" presName="text_3" presStyleLbl="node1" presStyleIdx="2" presStyleCnt="6">
        <dgm:presLayoutVars>
          <dgm:bulletEnabled val="1"/>
        </dgm:presLayoutVars>
      </dgm:prSet>
      <dgm:spPr/>
      <dgm:t>
        <a:bodyPr/>
        <a:lstStyle/>
        <a:p>
          <a:endParaRPr lang="es-MX"/>
        </a:p>
      </dgm:t>
    </dgm:pt>
    <dgm:pt modelId="{AAEB7CB3-FB9C-488B-A2D3-671E1C7632DF}" type="pres">
      <dgm:prSet presAssocID="{AE2930B7-FDC7-4648-A7F3-53064744DF62}" presName="accent_3" presStyleCnt="0"/>
      <dgm:spPr/>
      <dgm:t>
        <a:bodyPr/>
        <a:lstStyle/>
        <a:p>
          <a:endParaRPr lang="es-EC"/>
        </a:p>
      </dgm:t>
    </dgm:pt>
    <dgm:pt modelId="{3A2EF677-14B8-42F1-8268-B7E7CE3CF939}" type="pres">
      <dgm:prSet presAssocID="{AE2930B7-FDC7-4648-A7F3-53064744DF62}" presName="accentRepeatNode" presStyleLbl="solidFgAcc1" presStyleIdx="2" presStyleCnt="6"/>
      <dgm:spPr/>
      <dgm:t>
        <a:bodyPr/>
        <a:lstStyle/>
        <a:p>
          <a:endParaRPr lang="es-EC"/>
        </a:p>
      </dgm:t>
    </dgm:pt>
    <dgm:pt modelId="{B8FEF64C-916E-45A8-B996-5FBEAB33675C}" type="pres">
      <dgm:prSet presAssocID="{E094C337-CEB7-47DB-9453-DF9AC97D1BAA}" presName="text_4" presStyleLbl="node1" presStyleIdx="3" presStyleCnt="6">
        <dgm:presLayoutVars>
          <dgm:bulletEnabled val="1"/>
        </dgm:presLayoutVars>
      </dgm:prSet>
      <dgm:spPr/>
      <dgm:t>
        <a:bodyPr/>
        <a:lstStyle/>
        <a:p>
          <a:endParaRPr lang="es-CO"/>
        </a:p>
      </dgm:t>
    </dgm:pt>
    <dgm:pt modelId="{5E263347-05A0-483E-A982-AB12E845150F}" type="pres">
      <dgm:prSet presAssocID="{E094C337-CEB7-47DB-9453-DF9AC97D1BAA}" presName="accent_4" presStyleCnt="0"/>
      <dgm:spPr/>
      <dgm:t>
        <a:bodyPr/>
        <a:lstStyle/>
        <a:p>
          <a:endParaRPr lang="es-CO"/>
        </a:p>
      </dgm:t>
    </dgm:pt>
    <dgm:pt modelId="{0B0806CD-017C-4AE3-9FC8-A6504FB7B2AF}" type="pres">
      <dgm:prSet presAssocID="{E094C337-CEB7-47DB-9453-DF9AC97D1BAA}" presName="accentRepeatNode" presStyleLbl="solidFgAcc1" presStyleIdx="3" presStyleCnt="6"/>
      <dgm:spPr/>
      <dgm:t>
        <a:bodyPr/>
        <a:lstStyle/>
        <a:p>
          <a:endParaRPr lang="es-CO"/>
        </a:p>
      </dgm:t>
    </dgm:pt>
    <dgm:pt modelId="{ABB34A10-5849-43AB-86AC-B8FE7FF2882D}" type="pres">
      <dgm:prSet presAssocID="{C0E47C5E-B70B-459B-98DF-F2A0DB333D5F}" presName="text_5" presStyleLbl="node1" presStyleIdx="4" presStyleCnt="6">
        <dgm:presLayoutVars>
          <dgm:bulletEnabled val="1"/>
        </dgm:presLayoutVars>
      </dgm:prSet>
      <dgm:spPr/>
      <dgm:t>
        <a:bodyPr/>
        <a:lstStyle/>
        <a:p>
          <a:endParaRPr lang="es-CO"/>
        </a:p>
      </dgm:t>
    </dgm:pt>
    <dgm:pt modelId="{00AE4F14-9941-42BF-883E-BBF89014999F}" type="pres">
      <dgm:prSet presAssocID="{C0E47C5E-B70B-459B-98DF-F2A0DB333D5F}" presName="accent_5" presStyleCnt="0"/>
      <dgm:spPr/>
      <dgm:t>
        <a:bodyPr/>
        <a:lstStyle/>
        <a:p>
          <a:endParaRPr lang="es-CO"/>
        </a:p>
      </dgm:t>
    </dgm:pt>
    <dgm:pt modelId="{B8C197A9-D184-44E9-8014-AA62D484813B}" type="pres">
      <dgm:prSet presAssocID="{C0E47C5E-B70B-459B-98DF-F2A0DB333D5F}" presName="accentRepeatNode" presStyleLbl="solidFgAcc1" presStyleIdx="4" presStyleCnt="6"/>
      <dgm:spPr/>
      <dgm:t>
        <a:bodyPr/>
        <a:lstStyle/>
        <a:p>
          <a:endParaRPr lang="es-CO"/>
        </a:p>
      </dgm:t>
    </dgm:pt>
    <dgm:pt modelId="{C24901FC-8376-43BB-AD37-53B646E4F0BC}" type="pres">
      <dgm:prSet presAssocID="{E1ED041F-CF15-4104-875C-9BD6040AD7AA}" presName="text_6" presStyleLbl="node1" presStyleIdx="5" presStyleCnt="6">
        <dgm:presLayoutVars>
          <dgm:bulletEnabled val="1"/>
        </dgm:presLayoutVars>
      </dgm:prSet>
      <dgm:spPr/>
      <dgm:t>
        <a:bodyPr/>
        <a:lstStyle/>
        <a:p>
          <a:endParaRPr lang="es-CO"/>
        </a:p>
      </dgm:t>
    </dgm:pt>
    <dgm:pt modelId="{84D1B368-0A15-4B59-AF11-C83EB44D3B8A}" type="pres">
      <dgm:prSet presAssocID="{E1ED041F-CF15-4104-875C-9BD6040AD7AA}" presName="accent_6" presStyleCnt="0"/>
      <dgm:spPr/>
      <dgm:t>
        <a:bodyPr/>
        <a:lstStyle/>
        <a:p>
          <a:endParaRPr lang="es-CO"/>
        </a:p>
      </dgm:t>
    </dgm:pt>
    <dgm:pt modelId="{9EF9F160-5D70-466F-91AB-1E8524CCFAC2}" type="pres">
      <dgm:prSet presAssocID="{E1ED041F-CF15-4104-875C-9BD6040AD7AA}" presName="accentRepeatNode" presStyleLbl="solidFgAcc1" presStyleIdx="5" presStyleCnt="6"/>
      <dgm:spPr/>
      <dgm:t>
        <a:bodyPr/>
        <a:lstStyle/>
        <a:p>
          <a:endParaRPr lang="es-EC"/>
        </a:p>
      </dgm:t>
    </dgm:pt>
  </dgm:ptLst>
  <dgm:cxnLst>
    <dgm:cxn modelId="{4EDFA415-DA70-4FB4-9FAE-E2C6EC63D7E6}" type="presOf" srcId="{AE2930B7-FDC7-4648-A7F3-53064744DF62}" destId="{D07828A9-E6D7-4F3C-86E1-26C0D1775191}" srcOrd="0" destOrd="0" presId="urn:microsoft.com/office/officeart/2008/layout/VerticalCurvedList"/>
    <dgm:cxn modelId="{62EF43E1-871A-4F05-816F-B98589B76C2C}" type="presOf" srcId="{0FF09A0C-743C-47BC-9DDF-BF73433218BD}" destId="{520C5A37-006D-41CA-949B-F8A45FB32DAA}" srcOrd="0" destOrd="0" presId="urn:microsoft.com/office/officeart/2008/layout/VerticalCurvedList"/>
    <dgm:cxn modelId="{14FCEF6D-FE96-4407-B343-8D193E50D98E}" type="presOf" srcId="{A4883ABA-44D1-40A5-ADE5-8B6CFF478197}" destId="{1E68F34B-ACFB-4E13-80FF-5517444A7D0E}" srcOrd="0" destOrd="0" presId="urn:microsoft.com/office/officeart/2008/layout/VerticalCurvedList"/>
    <dgm:cxn modelId="{0D266E07-7ADB-497B-96F4-A566D551C925}" srcId="{DBFC3AAA-27C4-4953-8115-BCA01DD8A828}" destId="{C0E47C5E-B70B-459B-98DF-F2A0DB333D5F}" srcOrd="4" destOrd="0" parTransId="{1399D4BA-6DEC-43F7-BE8F-473A9E1B8D13}" sibTransId="{11CCC86A-2470-46DF-B63F-69741184A77D}"/>
    <dgm:cxn modelId="{C499530C-E749-441A-8ADA-BF0F84FA3576}" type="presOf" srcId="{E094C337-CEB7-47DB-9453-DF9AC97D1BAA}" destId="{B8FEF64C-916E-45A8-B996-5FBEAB33675C}" srcOrd="0" destOrd="0" presId="urn:microsoft.com/office/officeart/2008/layout/VerticalCurvedList"/>
    <dgm:cxn modelId="{09E0E8A7-AE87-48C9-A00B-0156B26C159D}" type="presOf" srcId="{E1ED041F-CF15-4104-875C-9BD6040AD7AA}" destId="{C24901FC-8376-43BB-AD37-53B646E4F0BC}" srcOrd="0" destOrd="0" presId="urn:microsoft.com/office/officeart/2008/layout/VerticalCurvedList"/>
    <dgm:cxn modelId="{25AFBF23-B558-437C-94E4-C6F4F9A3FCFE}" type="presOf" srcId="{DBFC3AAA-27C4-4953-8115-BCA01DD8A828}" destId="{19A4AF09-FF43-4A9B-B0DE-903321112DCF}" srcOrd="0" destOrd="0" presId="urn:microsoft.com/office/officeart/2008/layout/VerticalCurvedList"/>
    <dgm:cxn modelId="{76899A7B-C247-4BC6-B6A3-380C8159A9CE}" type="presOf" srcId="{B5DC6064-9A93-4E89-9365-0577DC9BEE1E}" destId="{10BC9BB7-0E0D-4E47-A7E9-53FC1EF160CE}" srcOrd="0" destOrd="0" presId="urn:microsoft.com/office/officeart/2008/layout/VerticalCurvedList"/>
    <dgm:cxn modelId="{158F148D-0422-4A2D-AC95-2171C9F8C1F7}" srcId="{DBFC3AAA-27C4-4953-8115-BCA01DD8A828}" destId="{0FF09A0C-743C-47BC-9DDF-BF73433218BD}" srcOrd="1" destOrd="0" parTransId="{18791C2A-F9F7-49DC-84A4-1CE11ACBA8C6}" sibTransId="{17269ED2-3EAC-42C0-82FD-CDECE53D74AA}"/>
    <dgm:cxn modelId="{6B47C509-0789-4578-8F1C-1053443CC262}" srcId="{DBFC3AAA-27C4-4953-8115-BCA01DD8A828}" destId="{A4883ABA-44D1-40A5-ADE5-8B6CFF478197}" srcOrd="0" destOrd="0" parTransId="{2575EA76-E179-4DCD-94E4-73E8771D5267}" sibTransId="{B5DC6064-9A93-4E89-9365-0577DC9BEE1E}"/>
    <dgm:cxn modelId="{127F76FA-00EB-471F-820F-3E133AA47184}" srcId="{DBFC3AAA-27C4-4953-8115-BCA01DD8A828}" destId="{AE2930B7-FDC7-4648-A7F3-53064744DF62}" srcOrd="2" destOrd="0" parTransId="{4B9A1D05-4CFA-4C3D-93A5-F5103E1419DA}" sibTransId="{B70F35A2-8C2D-4589-BBA8-2F5C309F12BC}"/>
    <dgm:cxn modelId="{6CFDF726-68A7-4739-A94D-A8E663621CD3}" type="presOf" srcId="{C0E47C5E-B70B-459B-98DF-F2A0DB333D5F}" destId="{ABB34A10-5849-43AB-86AC-B8FE7FF2882D}" srcOrd="0" destOrd="0" presId="urn:microsoft.com/office/officeart/2008/layout/VerticalCurvedList"/>
    <dgm:cxn modelId="{73BB8B0F-BB19-4FFD-8336-4338605139EE}" srcId="{DBFC3AAA-27C4-4953-8115-BCA01DD8A828}" destId="{E094C337-CEB7-47DB-9453-DF9AC97D1BAA}" srcOrd="3" destOrd="0" parTransId="{11E8FD41-4563-4A17-B8AE-0EE1F179E752}" sibTransId="{CEAFD596-F8A4-4B4F-A4EC-DAEC1E168F9B}"/>
    <dgm:cxn modelId="{2D774FFE-C1B4-4B50-836B-66E06DD802C7}" srcId="{DBFC3AAA-27C4-4953-8115-BCA01DD8A828}" destId="{E1ED041F-CF15-4104-875C-9BD6040AD7AA}" srcOrd="5" destOrd="0" parTransId="{6137635F-3FF3-4CB2-827C-F3E82CB99F03}" sibTransId="{439E6F09-C1FB-486E-A052-F0C6B559B35C}"/>
    <dgm:cxn modelId="{19E0F948-D394-4FB1-9E9C-A35F72BA3274}" type="presParOf" srcId="{19A4AF09-FF43-4A9B-B0DE-903321112DCF}" destId="{D07373D6-B46D-4E93-868D-E944BABD2AB8}" srcOrd="0" destOrd="0" presId="urn:microsoft.com/office/officeart/2008/layout/VerticalCurvedList"/>
    <dgm:cxn modelId="{308DCD62-96F0-4585-9237-CFB2E44C27BA}" type="presParOf" srcId="{D07373D6-B46D-4E93-868D-E944BABD2AB8}" destId="{9A5CDD3E-6047-4D6F-9428-3E5AF0ACA221}" srcOrd="0" destOrd="0" presId="urn:microsoft.com/office/officeart/2008/layout/VerticalCurvedList"/>
    <dgm:cxn modelId="{677B5EBB-0553-47BA-AB7E-69C5E66359FA}" type="presParOf" srcId="{9A5CDD3E-6047-4D6F-9428-3E5AF0ACA221}" destId="{65D6BFD6-6423-46FA-B0CF-34F7A2AC13A4}" srcOrd="0" destOrd="0" presId="urn:microsoft.com/office/officeart/2008/layout/VerticalCurvedList"/>
    <dgm:cxn modelId="{C1C130FD-A6F7-43ED-8B2E-7DC14D533A4B}" type="presParOf" srcId="{9A5CDD3E-6047-4D6F-9428-3E5AF0ACA221}" destId="{10BC9BB7-0E0D-4E47-A7E9-53FC1EF160CE}" srcOrd="1" destOrd="0" presId="urn:microsoft.com/office/officeart/2008/layout/VerticalCurvedList"/>
    <dgm:cxn modelId="{D5296C5A-8132-44EA-8942-F69582E89566}" type="presParOf" srcId="{9A5CDD3E-6047-4D6F-9428-3E5AF0ACA221}" destId="{15BA7C6E-4D8B-4082-BF4A-95B92FDEAEEC}" srcOrd="2" destOrd="0" presId="urn:microsoft.com/office/officeart/2008/layout/VerticalCurvedList"/>
    <dgm:cxn modelId="{8DB44AD9-1521-4FDE-9AA5-E91DCC375514}" type="presParOf" srcId="{9A5CDD3E-6047-4D6F-9428-3E5AF0ACA221}" destId="{34E180D3-3DE1-4370-8FF1-57BAA9373FDA}" srcOrd="3" destOrd="0" presId="urn:microsoft.com/office/officeart/2008/layout/VerticalCurvedList"/>
    <dgm:cxn modelId="{0F4C6A68-85B3-47EF-BA14-8B5FC9334A12}" type="presParOf" srcId="{D07373D6-B46D-4E93-868D-E944BABD2AB8}" destId="{1E68F34B-ACFB-4E13-80FF-5517444A7D0E}" srcOrd="1" destOrd="0" presId="urn:microsoft.com/office/officeart/2008/layout/VerticalCurvedList"/>
    <dgm:cxn modelId="{B36185B5-57A9-422B-B877-A4687808D549}" type="presParOf" srcId="{D07373D6-B46D-4E93-868D-E944BABD2AB8}" destId="{B25D361C-D7F2-4DFC-85EB-2511CB369A82}" srcOrd="2" destOrd="0" presId="urn:microsoft.com/office/officeart/2008/layout/VerticalCurvedList"/>
    <dgm:cxn modelId="{CED70385-D91F-487F-9158-4D9336FC18E0}" type="presParOf" srcId="{B25D361C-D7F2-4DFC-85EB-2511CB369A82}" destId="{E6BD86CD-A597-4D24-A2C4-7A065A8E59DF}" srcOrd="0" destOrd="0" presId="urn:microsoft.com/office/officeart/2008/layout/VerticalCurvedList"/>
    <dgm:cxn modelId="{36579B8D-A2EA-4982-9EDE-4A190A2E3BB3}" type="presParOf" srcId="{D07373D6-B46D-4E93-868D-E944BABD2AB8}" destId="{520C5A37-006D-41CA-949B-F8A45FB32DAA}" srcOrd="3" destOrd="0" presId="urn:microsoft.com/office/officeart/2008/layout/VerticalCurvedList"/>
    <dgm:cxn modelId="{368EA34F-414F-4C0A-9367-2C079B6613B1}" type="presParOf" srcId="{D07373D6-B46D-4E93-868D-E944BABD2AB8}" destId="{661001E2-6F19-4221-BE88-8FA6CFA82185}" srcOrd="4" destOrd="0" presId="urn:microsoft.com/office/officeart/2008/layout/VerticalCurvedList"/>
    <dgm:cxn modelId="{F6EEE1B5-35E4-48FC-8FC7-5D4C26CB2C94}" type="presParOf" srcId="{661001E2-6F19-4221-BE88-8FA6CFA82185}" destId="{CA62A564-AB2A-4E8C-A301-A02E453EC3F4}" srcOrd="0" destOrd="0" presId="urn:microsoft.com/office/officeart/2008/layout/VerticalCurvedList"/>
    <dgm:cxn modelId="{8D8E8E7B-C819-4D16-8D19-D64FA669D5DE}" type="presParOf" srcId="{D07373D6-B46D-4E93-868D-E944BABD2AB8}" destId="{D07828A9-E6D7-4F3C-86E1-26C0D1775191}" srcOrd="5" destOrd="0" presId="urn:microsoft.com/office/officeart/2008/layout/VerticalCurvedList"/>
    <dgm:cxn modelId="{5F76300F-6FA0-4DB1-9B72-26B3BD21CB65}" type="presParOf" srcId="{D07373D6-B46D-4E93-868D-E944BABD2AB8}" destId="{AAEB7CB3-FB9C-488B-A2D3-671E1C7632DF}" srcOrd="6" destOrd="0" presId="urn:microsoft.com/office/officeart/2008/layout/VerticalCurvedList"/>
    <dgm:cxn modelId="{544AE616-7206-4ACA-B8CC-D6B9F2BFE9D0}" type="presParOf" srcId="{AAEB7CB3-FB9C-488B-A2D3-671E1C7632DF}" destId="{3A2EF677-14B8-42F1-8268-B7E7CE3CF939}" srcOrd="0" destOrd="0" presId="urn:microsoft.com/office/officeart/2008/layout/VerticalCurvedList"/>
    <dgm:cxn modelId="{F776C4AB-3D02-42BD-91EB-4F10B61680DF}" type="presParOf" srcId="{D07373D6-B46D-4E93-868D-E944BABD2AB8}" destId="{B8FEF64C-916E-45A8-B996-5FBEAB33675C}" srcOrd="7" destOrd="0" presId="urn:microsoft.com/office/officeart/2008/layout/VerticalCurvedList"/>
    <dgm:cxn modelId="{09387981-245D-464E-852D-B41652D0F1FC}" type="presParOf" srcId="{D07373D6-B46D-4E93-868D-E944BABD2AB8}" destId="{5E263347-05A0-483E-A982-AB12E845150F}" srcOrd="8" destOrd="0" presId="urn:microsoft.com/office/officeart/2008/layout/VerticalCurvedList"/>
    <dgm:cxn modelId="{B53419F9-D3C5-4ED0-9C36-5271E9BE3431}" type="presParOf" srcId="{5E263347-05A0-483E-A982-AB12E845150F}" destId="{0B0806CD-017C-4AE3-9FC8-A6504FB7B2AF}" srcOrd="0" destOrd="0" presId="urn:microsoft.com/office/officeart/2008/layout/VerticalCurvedList"/>
    <dgm:cxn modelId="{F51AB94D-87E1-4442-BAC0-F2BD7833C8B3}" type="presParOf" srcId="{D07373D6-B46D-4E93-868D-E944BABD2AB8}" destId="{ABB34A10-5849-43AB-86AC-B8FE7FF2882D}" srcOrd="9" destOrd="0" presId="urn:microsoft.com/office/officeart/2008/layout/VerticalCurvedList"/>
    <dgm:cxn modelId="{EF655FAA-BE05-48BD-A3A4-38916B597661}" type="presParOf" srcId="{D07373D6-B46D-4E93-868D-E944BABD2AB8}" destId="{00AE4F14-9941-42BF-883E-BBF89014999F}" srcOrd="10" destOrd="0" presId="urn:microsoft.com/office/officeart/2008/layout/VerticalCurvedList"/>
    <dgm:cxn modelId="{E266CA7D-B141-41AA-BAA9-75A62D752790}" type="presParOf" srcId="{00AE4F14-9941-42BF-883E-BBF89014999F}" destId="{B8C197A9-D184-44E9-8014-AA62D484813B}" srcOrd="0" destOrd="0" presId="urn:microsoft.com/office/officeart/2008/layout/VerticalCurvedList"/>
    <dgm:cxn modelId="{CAD54D5D-A0FF-4A38-A31D-8D4DBD7DC1A2}" type="presParOf" srcId="{D07373D6-B46D-4E93-868D-E944BABD2AB8}" destId="{C24901FC-8376-43BB-AD37-53B646E4F0BC}" srcOrd="11" destOrd="0" presId="urn:microsoft.com/office/officeart/2008/layout/VerticalCurvedList"/>
    <dgm:cxn modelId="{2E7C9EE9-E293-4346-8D74-F1856F22DA3A}" type="presParOf" srcId="{D07373D6-B46D-4E93-868D-E944BABD2AB8}" destId="{84D1B368-0A15-4B59-AF11-C83EB44D3B8A}" srcOrd="12" destOrd="0" presId="urn:microsoft.com/office/officeart/2008/layout/VerticalCurvedList"/>
    <dgm:cxn modelId="{8593400A-958F-41D0-A505-015FCB0D6A63}" type="presParOf" srcId="{84D1B368-0A15-4B59-AF11-C83EB44D3B8A}" destId="{9EF9F160-5D70-466F-91AB-1E8524CCFAC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FC3AAA-27C4-4953-8115-BCA01DD8A828}" type="doc">
      <dgm:prSet loTypeId="urn:microsoft.com/office/officeart/2008/layout/VerticalCurvedList" loCatId="list" qsTypeId="urn:microsoft.com/office/officeart/2005/8/quickstyle/simple4" qsCatId="simple" csTypeId="urn:microsoft.com/office/officeart/2005/8/colors/accent0_2" csCatId="mainScheme" phldr="1"/>
      <dgm:spPr/>
      <dgm:t>
        <a:bodyPr/>
        <a:lstStyle/>
        <a:p>
          <a:endParaRPr lang="es-EC"/>
        </a:p>
      </dgm:t>
    </dgm:pt>
    <dgm:pt modelId="{A4883ABA-44D1-40A5-ADE5-8B6CFF478197}">
      <dgm:prSet phldrT="[Texto]" custT="1"/>
      <dgm:spPr/>
      <dgm:t>
        <a:bodyPr/>
        <a:lstStyle/>
        <a:p>
          <a:r>
            <a:rPr lang="es-EC" sz="2400" smtClean="0">
              <a:solidFill>
                <a:schemeClr val="tx1"/>
              </a:solidFill>
            </a:rPr>
            <a:t>Objetivos</a:t>
          </a:r>
          <a:endParaRPr lang="es-EC" sz="2400" dirty="0">
            <a:solidFill>
              <a:schemeClr val="tx1"/>
            </a:solidFill>
          </a:endParaRPr>
        </a:p>
      </dgm:t>
    </dgm:pt>
    <dgm:pt modelId="{2575EA76-E179-4DCD-94E4-73E8771D5267}" type="parTrans" cxnId="{6B47C509-0789-4578-8F1C-1053443CC262}">
      <dgm:prSet/>
      <dgm:spPr/>
      <dgm:t>
        <a:bodyPr/>
        <a:lstStyle/>
        <a:p>
          <a:endParaRPr lang="es-EC" sz="2400">
            <a:solidFill>
              <a:schemeClr val="tx1"/>
            </a:solidFill>
          </a:endParaRPr>
        </a:p>
      </dgm:t>
    </dgm:pt>
    <dgm:pt modelId="{B5DC6064-9A93-4E89-9365-0577DC9BEE1E}" type="sibTrans" cxnId="{6B47C509-0789-4578-8F1C-1053443CC262}">
      <dgm:prSet/>
      <dgm:spPr/>
      <dgm:t>
        <a:bodyPr/>
        <a:lstStyle/>
        <a:p>
          <a:endParaRPr lang="es-EC" sz="2400">
            <a:solidFill>
              <a:schemeClr val="tx1"/>
            </a:solidFill>
          </a:endParaRPr>
        </a:p>
      </dgm:t>
    </dgm:pt>
    <dgm:pt modelId="{0FF09A0C-743C-47BC-9DDF-BF73433218BD}">
      <dgm:prSet phldrT="[Texto]" custT="1"/>
      <dgm:spPr/>
      <dgm:t>
        <a:bodyPr/>
        <a:lstStyle/>
        <a:p>
          <a:r>
            <a:rPr lang="es-EC" sz="2400" smtClean="0">
              <a:solidFill>
                <a:schemeClr val="tx1"/>
              </a:solidFill>
            </a:rPr>
            <a:t>Justificación</a:t>
          </a:r>
          <a:endParaRPr lang="es-EC" sz="2400" dirty="0">
            <a:solidFill>
              <a:schemeClr val="tx1"/>
            </a:solidFill>
          </a:endParaRPr>
        </a:p>
      </dgm:t>
    </dgm:pt>
    <dgm:pt modelId="{18791C2A-F9F7-49DC-84A4-1CE11ACBA8C6}" type="parTrans" cxnId="{158F148D-0422-4A2D-AC95-2171C9F8C1F7}">
      <dgm:prSet/>
      <dgm:spPr/>
      <dgm:t>
        <a:bodyPr/>
        <a:lstStyle/>
        <a:p>
          <a:endParaRPr lang="es-EC" sz="2400">
            <a:solidFill>
              <a:schemeClr val="tx1"/>
            </a:solidFill>
          </a:endParaRPr>
        </a:p>
      </dgm:t>
    </dgm:pt>
    <dgm:pt modelId="{17269ED2-3EAC-42C0-82FD-CDECE53D74AA}" type="sibTrans" cxnId="{158F148D-0422-4A2D-AC95-2171C9F8C1F7}">
      <dgm:prSet/>
      <dgm:spPr/>
      <dgm:t>
        <a:bodyPr/>
        <a:lstStyle/>
        <a:p>
          <a:endParaRPr lang="es-EC" sz="2400">
            <a:solidFill>
              <a:schemeClr val="tx1"/>
            </a:solidFill>
          </a:endParaRPr>
        </a:p>
      </dgm:t>
    </dgm:pt>
    <dgm:pt modelId="{AE2930B7-FDC7-4648-A7F3-53064744DF62}">
      <dgm:prSet phldrT="[Texto]" custT="1"/>
      <dgm:spPr/>
      <dgm:t>
        <a:bodyPr/>
        <a:lstStyle/>
        <a:p>
          <a:r>
            <a:rPr lang="es-EC" sz="2400" smtClean="0">
              <a:solidFill>
                <a:schemeClr val="tx1"/>
              </a:solidFill>
            </a:rPr>
            <a:t>Marco Teórico</a:t>
          </a:r>
          <a:endParaRPr lang="es-EC" sz="2400" dirty="0">
            <a:solidFill>
              <a:schemeClr val="tx1"/>
            </a:solidFill>
          </a:endParaRPr>
        </a:p>
      </dgm:t>
    </dgm:pt>
    <dgm:pt modelId="{4B9A1D05-4CFA-4C3D-93A5-F5103E1419DA}" type="parTrans" cxnId="{127F76FA-00EB-471F-820F-3E133AA47184}">
      <dgm:prSet/>
      <dgm:spPr/>
      <dgm:t>
        <a:bodyPr/>
        <a:lstStyle/>
        <a:p>
          <a:endParaRPr lang="es-EC" sz="2400">
            <a:solidFill>
              <a:schemeClr val="tx1"/>
            </a:solidFill>
          </a:endParaRPr>
        </a:p>
      </dgm:t>
    </dgm:pt>
    <dgm:pt modelId="{B70F35A2-8C2D-4589-BBA8-2F5C309F12BC}" type="sibTrans" cxnId="{127F76FA-00EB-471F-820F-3E133AA47184}">
      <dgm:prSet/>
      <dgm:spPr/>
      <dgm:t>
        <a:bodyPr/>
        <a:lstStyle/>
        <a:p>
          <a:endParaRPr lang="es-EC" sz="2400">
            <a:solidFill>
              <a:schemeClr val="tx1"/>
            </a:solidFill>
          </a:endParaRPr>
        </a:p>
      </dgm:t>
    </dgm:pt>
    <dgm:pt modelId="{E1ED041F-CF15-4104-875C-9BD6040AD7AA}">
      <dgm:prSet custT="1"/>
      <dgm:spPr/>
      <dgm:t>
        <a:bodyPr/>
        <a:lstStyle/>
        <a:p>
          <a:r>
            <a:rPr lang="es-EC" sz="2400" smtClean="0">
              <a:solidFill>
                <a:schemeClr val="tx1"/>
              </a:solidFill>
            </a:rPr>
            <a:t>Conclusiones y Recomendaciones</a:t>
          </a:r>
          <a:endParaRPr lang="es-EC" sz="2400" dirty="0">
            <a:solidFill>
              <a:schemeClr val="tx1"/>
            </a:solidFill>
          </a:endParaRPr>
        </a:p>
      </dgm:t>
    </dgm:pt>
    <dgm:pt modelId="{6137635F-3FF3-4CB2-827C-F3E82CB99F03}" type="parTrans" cxnId="{2D774FFE-C1B4-4B50-836B-66E06DD802C7}">
      <dgm:prSet/>
      <dgm:spPr/>
      <dgm:t>
        <a:bodyPr/>
        <a:lstStyle/>
        <a:p>
          <a:endParaRPr lang="es-EC" sz="2400">
            <a:solidFill>
              <a:schemeClr val="tx1"/>
            </a:solidFill>
          </a:endParaRPr>
        </a:p>
      </dgm:t>
    </dgm:pt>
    <dgm:pt modelId="{439E6F09-C1FB-486E-A052-F0C6B559B35C}" type="sibTrans" cxnId="{2D774FFE-C1B4-4B50-836B-66E06DD802C7}">
      <dgm:prSet/>
      <dgm:spPr/>
      <dgm:t>
        <a:bodyPr/>
        <a:lstStyle/>
        <a:p>
          <a:endParaRPr lang="es-EC" sz="2400">
            <a:solidFill>
              <a:schemeClr val="tx1"/>
            </a:solidFill>
          </a:endParaRPr>
        </a:p>
      </dgm:t>
    </dgm:pt>
    <dgm:pt modelId="{E094C337-CEB7-47DB-9453-DF9AC97D1BAA}">
      <dgm:prSet custT="1"/>
      <dgm:spPr>
        <a:solidFill>
          <a:schemeClr val="accent2"/>
        </a:solidFill>
      </dgm:spPr>
      <dgm:t>
        <a:bodyPr/>
        <a:lstStyle/>
        <a:p>
          <a:r>
            <a:rPr lang="es-EC" sz="2400" smtClean="0">
              <a:solidFill>
                <a:schemeClr val="tx1"/>
              </a:solidFill>
            </a:rPr>
            <a:t>Diseño de Sensor Multiespectral</a:t>
          </a:r>
          <a:endParaRPr lang="es-CO" sz="2400" dirty="0">
            <a:solidFill>
              <a:schemeClr val="tx1"/>
            </a:solidFill>
          </a:endParaRPr>
        </a:p>
      </dgm:t>
    </dgm:pt>
    <dgm:pt modelId="{11E8FD41-4563-4A17-B8AE-0EE1F179E752}" type="parTrans" cxnId="{73BB8B0F-BB19-4FFD-8336-4338605139EE}">
      <dgm:prSet/>
      <dgm:spPr/>
      <dgm:t>
        <a:bodyPr/>
        <a:lstStyle/>
        <a:p>
          <a:endParaRPr lang="es-CO" sz="2400">
            <a:solidFill>
              <a:schemeClr val="tx1"/>
            </a:solidFill>
          </a:endParaRPr>
        </a:p>
      </dgm:t>
    </dgm:pt>
    <dgm:pt modelId="{CEAFD596-F8A4-4B4F-A4EC-DAEC1E168F9B}" type="sibTrans" cxnId="{73BB8B0F-BB19-4FFD-8336-4338605139EE}">
      <dgm:prSet/>
      <dgm:spPr/>
      <dgm:t>
        <a:bodyPr/>
        <a:lstStyle/>
        <a:p>
          <a:endParaRPr lang="es-CO" sz="2400">
            <a:solidFill>
              <a:schemeClr val="tx1"/>
            </a:solidFill>
          </a:endParaRPr>
        </a:p>
      </dgm:t>
    </dgm:pt>
    <dgm:pt modelId="{C0E47C5E-B70B-459B-98DF-F2A0DB333D5F}">
      <dgm:prSet custT="1"/>
      <dgm:spPr/>
      <dgm:t>
        <a:bodyPr/>
        <a:lstStyle/>
        <a:p>
          <a:r>
            <a:rPr lang="es-EC" sz="2400" smtClean="0">
              <a:solidFill>
                <a:schemeClr val="tx1"/>
              </a:solidFill>
            </a:rPr>
            <a:t>Pruebas y Resultados</a:t>
          </a:r>
          <a:endParaRPr lang="es-CO" sz="2400" dirty="0">
            <a:solidFill>
              <a:schemeClr val="tx1"/>
            </a:solidFill>
          </a:endParaRPr>
        </a:p>
      </dgm:t>
    </dgm:pt>
    <dgm:pt modelId="{1399D4BA-6DEC-43F7-BE8F-473A9E1B8D13}" type="parTrans" cxnId="{0D266E07-7ADB-497B-96F4-A566D551C925}">
      <dgm:prSet/>
      <dgm:spPr/>
      <dgm:t>
        <a:bodyPr/>
        <a:lstStyle/>
        <a:p>
          <a:endParaRPr lang="es-CO" sz="2400">
            <a:solidFill>
              <a:schemeClr val="tx1"/>
            </a:solidFill>
          </a:endParaRPr>
        </a:p>
      </dgm:t>
    </dgm:pt>
    <dgm:pt modelId="{11CCC86A-2470-46DF-B63F-69741184A77D}" type="sibTrans" cxnId="{0D266E07-7ADB-497B-96F4-A566D551C925}">
      <dgm:prSet/>
      <dgm:spPr/>
      <dgm:t>
        <a:bodyPr/>
        <a:lstStyle/>
        <a:p>
          <a:endParaRPr lang="es-CO" sz="2400">
            <a:solidFill>
              <a:schemeClr val="tx1"/>
            </a:solidFill>
          </a:endParaRPr>
        </a:p>
      </dgm:t>
    </dgm:pt>
    <dgm:pt modelId="{19A4AF09-FF43-4A9B-B0DE-903321112DCF}" type="pres">
      <dgm:prSet presAssocID="{DBFC3AAA-27C4-4953-8115-BCA01DD8A828}" presName="Name0" presStyleCnt="0">
        <dgm:presLayoutVars>
          <dgm:chMax val="7"/>
          <dgm:chPref val="7"/>
          <dgm:dir/>
        </dgm:presLayoutVars>
      </dgm:prSet>
      <dgm:spPr/>
      <dgm:t>
        <a:bodyPr/>
        <a:lstStyle/>
        <a:p>
          <a:endParaRPr lang="es-MX"/>
        </a:p>
      </dgm:t>
    </dgm:pt>
    <dgm:pt modelId="{D07373D6-B46D-4E93-868D-E944BABD2AB8}" type="pres">
      <dgm:prSet presAssocID="{DBFC3AAA-27C4-4953-8115-BCA01DD8A828}" presName="Name1" presStyleCnt="0"/>
      <dgm:spPr/>
      <dgm:t>
        <a:bodyPr/>
        <a:lstStyle/>
        <a:p>
          <a:endParaRPr lang="es-EC"/>
        </a:p>
      </dgm:t>
    </dgm:pt>
    <dgm:pt modelId="{9A5CDD3E-6047-4D6F-9428-3E5AF0ACA221}" type="pres">
      <dgm:prSet presAssocID="{DBFC3AAA-27C4-4953-8115-BCA01DD8A828}" presName="cycle" presStyleCnt="0"/>
      <dgm:spPr/>
      <dgm:t>
        <a:bodyPr/>
        <a:lstStyle/>
        <a:p>
          <a:endParaRPr lang="es-EC"/>
        </a:p>
      </dgm:t>
    </dgm:pt>
    <dgm:pt modelId="{65D6BFD6-6423-46FA-B0CF-34F7A2AC13A4}" type="pres">
      <dgm:prSet presAssocID="{DBFC3AAA-27C4-4953-8115-BCA01DD8A828}" presName="srcNode" presStyleLbl="node1" presStyleIdx="0" presStyleCnt="6"/>
      <dgm:spPr/>
      <dgm:t>
        <a:bodyPr/>
        <a:lstStyle/>
        <a:p>
          <a:endParaRPr lang="es-EC"/>
        </a:p>
      </dgm:t>
    </dgm:pt>
    <dgm:pt modelId="{10BC9BB7-0E0D-4E47-A7E9-53FC1EF160CE}" type="pres">
      <dgm:prSet presAssocID="{DBFC3AAA-27C4-4953-8115-BCA01DD8A828}" presName="conn" presStyleLbl="parChTrans1D2" presStyleIdx="0" presStyleCnt="1"/>
      <dgm:spPr/>
      <dgm:t>
        <a:bodyPr/>
        <a:lstStyle/>
        <a:p>
          <a:endParaRPr lang="es-MX"/>
        </a:p>
      </dgm:t>
    </dgm:pt>
    <dgm:pt modelId="{15BA7C6E-4D8B-4082-BF4A-95B92FDEAEEC}" type="pres">
      <dgm:prSet presAssocID="{DBFC3AAA-27C4-4953-8115-BCA01DD8A828}" presName="extraNode" presStyleLbl="node1" presStyleIdx="0" presStyleCnt="6"/>
      <dgm:spPr/>
      <dgm:t>
        <a:bodyPr/>
        <a:lstStyle/>
        <a:p>
          <a:endParaRPr lang="es-EC"/>
        </a:p>
      </dgm:t>
    </dgm:pt>
    <dgm:pt modelId="{34E180D3-3DE1-4370-8FF1-57BAA9373FDA}" type="pres">
      <dgm:prSet presAssocID="{DBFC3AAA-27C4-4953-8115-BCA01DD8A828}" presName="dstNode" presStyleLbl="node1" presStyleIdx="0" presStyleCnt="6"/>
      <dgm:spPr/>
      <dgm:t>
        <a:bodyPr/>
        <a:lstStyle/>
        <a:p>
          <a:endParaRPr lang="es-EC"/>
        </a:p>
      </dgm:t>
    </dgm:pt>
    <dgm:pt modelId="{1E68F34B-ACFB-4E13-80FF-5517444A7D0E}" type="pres">
      <dgm:prSet presAssocID="{A4883ABA-44D1-40A5-ADE5-8B6CFF478197}" presName="text_1" presStyleLbl="node1" presStyleIdx="0" presStyleCnt="6">
        <dgm:presLayoutVars>
          <dgm:bulletEnabled val="1"/>
        </dgm:presLayoutVars>
      </dgm:prSet>
      <dgm:spPr/>
      <dgm:t>
        <a:bodyPr/>
        <a:lstStyle/>
        <a:p>
          <a:endParaRPr lang="es-MX"/>
        </a:p>
      </dgm:t>
    </dgm:pt>
    <dgm:pt modelId="{B25D361C-D7F2-4DFC-85EB-2511CB369A82}" type="pres">
      <dgm:prSet presAssocID="{A4883ABA-44D1-40A5-ADE5-8B6CFF478197}" presName="accent_1" presStyleCnt="0"/>
      <dgm:spPr/>
      <dgm:t>
        <a:bodyPr/>
        <a:lstStyle/>
        <a:p>
          <a:endParaRPr lang="es-EC"/>
        </a:p>
      </dgm:t>
    </dgm:pt>
    <dgm:pt modelId="{E6BD86CD-A597-4D24-A2C4-7A065A8E59DF}" type="pres">
      <dgm:prSet presAssocID="{A4883ABA-44D1-40A5-ADE5-8B6CFF478197}" presName="accentRepeatNode" presStyleLbl="solidFgAcc1" presStyleIdx="0" presStyleCnt="6"/>
      <dgm:spPr/>
      <dgm:t>
        <a:bodyPr/>
        <a:lstStyle/>
        <a:p>
          <a:endParaRPr lang="es-EC"/>
        </a:p>
      </dgm:t>
    </dgm:pt>
    <dgm:pt modelId="{520C5A37-006D-41CA-949B-F8A45FB32DAA}" type="pres">
      <dgm:prSet presAssocID="{0FF09A0C-743C-47BC-9DDF-BF73433218BD}" presName="text_2" presStyleLbl="node1" presStyleIdx="1" presStyleCnt="6">
        <dgm:presLayoutVars>
          <dgm:bulletEnabled val="1"/>
        </dgm:presLayoutVars>
      </dgm:prSet>
      <dgm:spPr/>
      <dgm:t>
        <a:bodyPr/>
        <a:lstStyle/>
        <a:p>
          <a:endParaRPr lang="es-MX"/>
        </a:p>
      </dgm:t>
    </dgm:pt>
    <dgm:pt modelId="{661001E2-6F19-4221-BE88-8FA6CFA82185}" type="pres">
      <dgm:prSet presAssocID="{0FF09A0C-743C-47BC-9DDF-BF73433218BD}" presName="accent_2" presStyleCnt="0"/>
      <dgm:spPr/>
      <dgm:t>
        <a:bodyPr/>
        <a:lstStyle/>
        <a:p>
          <a:endParaRPr lang="es-EC"/>
        </a:p>
      </dgm:t>
    </dgm:pt>
    <dgm:pt modelId="{CA62A564-AB2A-4E8C-A301-A02E453EC3F4}" type="pres">
      <dgm:prSet presAssocID="{0FF09A0C-743C-47BC-9DDF-BF73433218BD}" presName="accentRepeatNode" presStyleLbl="solidFgAcc1" presStyleIdx="1" presStyleCnt="6"/>
      <dgm:spPr/>
      <dgm:t>
        <a:bodyPr/>
        <a:lstStyle/>
        <a:p>
          <a:endParaRPr lang="es-EC"/>
        </a:p>
      </dgm:t>
    </dgm:pt>
    <dgm:pt modelId="{D07828A9-E6D7-4F3C-86E1-26C0D1775191}" type="pres">
      <dgm:prSet presAssocID="{AE2930B7-FDC7-4648-A7F3-53064744DF62}" presName="text_3" presStyleLbl="node1" presStyleIdx="2" presStyleCnt="6">
        <dgm:presLayoutVars>
          <dgm:bulletEnabled val="1"/>
        </dgm:presLayoutVars>
      </dgm:prSet>
      <dgm:spPr/>
      <dgm:t>
        <a:bodyPr/>
        <a:lstStyle/>
        <a:p>
          <a:endParaRPr lang="es-MX"/>
        </a:p>
      </dgm:t>
    </dgm:pt>
    <dgm:pt modelId="{AAEB7CB3-FB9C-488B-A2D3-671E1C7632DF}" type="pres">
      <dgm:prSet presAssocID="{AE2930B7-FDC7-4648-A7F3-53064744DF62}" presName="accent_3" presStyleCnt="0"/>
      <dgm:spPr/>
      <dgm:t>
        <a:bodyPr/>
        <a:lstStyle/>
        <a:p>
          <a:endParaRPr lang="es-EC"/>
        </a:p>
      </dgm:t>
    </dgm:pt>
    <dgm:pt modelId="{3A2EF677-14B8-42F1-8268-B7E7CE3CF939}" type="pres">
      <dgm:prSet presAssocID="{AE2930B7-FDC7-4648-A7F3-53064744DF62}" presName="accentRepeatNode" presStyleLbl="solidFgAcc1" presStyleIdx="2" presStyleCnt="6"/>
      <dgm:spPr/>
      <dgm:t>
        <a:bodyPr/>
        <a:lstStyle/>
        <a:p>
          <a:endParaRPr lang="es-EC"/>
        </a:p>
      </dgm:t>
    </dgm:pt>
    <dgm:pt modelId="{B8FEF64C-916E-45A8-B996-5FBEAB33675C}" type="pres">
      <dgm:prSet presAssocID="{E094C337-CEB7-47DB-9453-DF9AC97D1BAA}" presName="text_4" presStyleLbl="node1" presStyleIdx="3" presStyleCnt="6">
        <dgm:presLayoutVars>
          <dgm:bulletEnabled val="1"/>
        </dgm:presLayoutVars>
      </dgm:prSet>
      <dgm:spPr/>
      <dgm:t>
        <a:bodyPr/>
        <a:lstStyle/>
        <a:p>
          <a:endParaRPr lang="es-CO"/>
        </a:p>
      </dgm:t>
    </dgm:pt>
    <dgm:pt modelId="{5E263347-05A0-483E-A982-AB12E845150F}" type="pres">
      <dgm:prSet presAssocID="{E094C337-CEB7-47DB-9453-DF9AC97D1BAA}" presName="accent_4" presStyleCnt="0"/>
      <dgm:spPr/>
      <dgm:t>
        <a:bodyPr/>
        <a:lstStyle/>
        <a:p>
          <a:endParaRPr lang="es-CO"/>
        </a:p>
      </dgm:t>
    </dgm:pt>
    <dgm:pt modelId="{0B0806CD-017C-4AE3-9FC8-A6504FB7B2AF}" type="pres">
      <dgm:prSet presAssocID="{E094C337-CEB7-47DB-9453-DF9AC97D1BAA}" presName="accentRepeatNode" presStyleLbl="solidFgAcc1" presStyleIdx="3" presStyleCnt="6"/>
      <dgm:spPr/>
      <dgm:t>
        <a:bodyPr/>
        <a:lstStyle/>
        <a:p>
          <a:endParaRPr lang="es-CO"/>
        </a:p>
      </dgm:t>
    </dgm:pt>
    <dgm:pt modelId="{ABB34A10-5849-43AB-86AC-B8FE7FF2882D}" type="pres">
      <dgm:prSet presAssocID="{C0E47C5E-B70B-459B-98DF-F2A0DB333D5F}" presName="text_5" presStyleLbl="node1" presStyleIdx="4" presStyleCnt="6">
        <dgm:presLayoutVars>
          <dgm:bulletEnabled val="1"/>
        </dgm:presLayoutVars>
      </dgm:prSet>
      <dgm:spPr/>
      <dgm:t>
        <a:bodyPr/>
        <a:lstStyle/>
        <a:p>
          <a:endParaRPr lang="es-CO"/>
        </a:p>
      </dgm:t>
    </dgm:pt>
    <dgm:pt modelId="{00AE4F14-9941-42BF-883E-BBF89014999F}" type="pres">
      <dgm:prSet presAssocID="{C0E47C5E-B70B-459B-98DF-F2A0DB333D5F}" presName="accent_5" presStyleCnt="0"/>
      <dgm:spPr/>
      <dgm:t>
        <a:bodyPr/>
        <a:lstStyle/>
        <a:p>
          <a:endParaRPr lang="es-CO"/>
        </a:p>
      </dgm:t>
    </dgm:pt>
    <dgm:pt modelId="{B8C197A9-D184-44E9-8014-AA62D484813B}" type="pres">
      <dgm:prSet presAssocID="{C0E47C5E-B70B-459B-98DF-F2A0DB333D5F}" presName="accentRepeatNode" presStyleLbl="solidFgAcc1" presStyleIdx="4" presStyleCnt="6"/>
      <dgm:spPr/>
      <dgm:t>
        <a:bodyPr/>
        <a:lstStyle/>
        <a:p>
          <a:endParaRPr lang="es-CO"/>
        </a:p>
      </dgm:t>
    </dgm:pt>
    <dgm:pt modelId="{C24901FC-8376-43BB-AD37-53B646E4F0BC}" type="pres">
      <dgm:prSet presAssocID="{E1ED041F-CF15-4104-875C-9BD6040AD7AA}" presName="text_6" presStyleLbl="node1" presStyleIdx="5" presStyleCnt="6">
        <dgm:presLayoutVars>
          <dgm:bulletEnabled val="1"/>
        </dgm:presLayoutVars>
      </dgm:prSet>
      <dgm:spPr/>
      <dgm:t>
        <a:bodyPr/>
        <a:lstStyle/>
        <a:p>
          <a:endParaRPr lang="es-CO"/>
        </a:p>
      </dgm:t>
    </dgm:pt>
    <dgm:pt modelId="{84D1B368-0A15-4B59-AF11-C83EB44D3B8A}" type="pres">
      <dgm:prSet presAssocID="{E1ED041F-CF15-4104-875C-9BD6040AD7AA}" presName="accent_6" presStyleCnt="0"/>
      <dgm:spPr/>
      <dgm:t>
        <a:bodyPr/>
        <a:lstStyle/>
        <a:p>
          <a:endParaRPr lang="es-CO"/>
        </a:p>
      </dgm:t>
    </dgm:pt>
    <dgm:pt modelId="{9EF9F160-5D70-466F-91AB-1E8524CCFAC2}" type="pres">
      <dgm:prSet presAssocID="{E1ED041F-CF15-4104-875C-9BD6040AD7AA}" presName="accentRepeatNode" presStyleLbl="solidFgAcc1" presStyleIdx="5" presStyleCnt="6"/>
      <dgm:spPr/>
      <dgm:t>
        <a:bodyPr/>
        <a:lstStyle/>
        <a:p>
          <a:endParaRPr lang="es-EC"/>
        </a:p>
      </dgm:t>
    </dgm:pt>
  </dgm:ptLst>
  <dgm:cxnLst>
    <dgm:cxn modelId="{FAC0BF6F-20EE-4EAF-AADC-3F9B7691A075}" type="presOf" srcId="{E1ED041F-CF15-4104-875C-9BD6040AD7AA}" destId="{C24901FC-8376-43BB-AD37-53B646E4F0BC}" srcOrd="0" destOrd="0" presId="urn:microsoft.com/office/officeart/2008/layout/VerticalCurvedList"/>
    <dgm:cxn modelId="{F377B4C6-2846-4C11-84F1-1D1F04D3D747}" type="presOf" srcId="{AE2930B7-FDC7-4648-A7F3-53064744DF62}" destId="{D07828A9-E6D7-4F3C-86E1-26C0D1775191}" srcOrd="0" destOrd="0" presId="urn:microsoft.com/office/officeart/2008/layout/VerticalCurvedList"/>
    <dgm:cxn modelId="{0D266E07-7ADB-497B-96F4-A566D551C925}" srcId="{DBFC3AAA-27C4-4953-8115-BCA01DD8A828}" destId="{C0E47C5E-B70B-459B-98DF-F2A0DB333D5F}" srcOrd="4" destOrd="0" parTransId="{1399D4BA-6DEC-43F7-BE8F-473A9E1B8D13}" sibTransId="{11CCC86A-2470-46DF-B63F-69741184A77D}"/>
    <dgm:cxn modelId="{28BE4B41-B028-4E0A-BC58-4E4A8BCFD90E}" type="presOf" srcId="{C0E47C5E-B70B-459B-98DF-F2A0DB333D5F}" destId="{ABB34A10-5849-43AB-86AC-B8FE7FF2882D}" srcOrd="0" destOrd="0" presId="urn:microsoft.com/office/officeart/2008/layout/VerticalCurvedList"/>
    <dgm:cxn modelId="{4877B80B-DA48-47AF-8BE1-8B90D44B9E70}" type="presOf" srcId="{0FF09A0C-743C-47BC-9DDF-BF73433218BD}" destId="{520C5A37-006D-41CA-949B-F8A45FB32DAA}" srcOrd="0" destOrd="0" presId="urn:microsoft.com/office/officeart/2008/layout/VerticalCurvedList"/>
    <dgm:cxn modelId="{37917977-40CF-4BBE-BF2F-B3FC4CAC4C65}" type="presOf" srcId="{E094C337-CEB7-47DB-9453-DF9AC97D1BAA}" destId="{B8FEF64C-916E-45A8-B996-5FBEAB33675C}" srcOrd="0" destOrd="0" presId="urn:microsoft.com/office/officeart/2008/layout/VerticalCurvedList"/>
    <dgm:cxn modelId="{C45958A7-8CAF-43D3-A591-176A98420BAE}" type="presOf" srcId="{DBFC3AAA-27C4-4953-8115-BCA01DD8A828}" destId="{19A4AF09-FF43-4A9B-B0DE-903321112DCF}" srcOrd="0" destOrd="0" presId="urn:microsoft.com/office/officeart/2008/layout/VerticalCurvedList"/>
    <dgm:cxn modelId="{83D27581-4B21-4C11-9B0D-9D6A41E576F4}" type="presOf" srcId="{A4883ABA-44D1-40A5-ADE5-8B6CFF478197}" destId="{1E68F34B-ACFB-4E13-80FF-5517444A7D0E}" srcOrd="0" destOrd="0" presId="urn:microsoft.com/office/officeart/2008/layout/VerticalCurvedList"/>
    <dgm:cxn modelId="{158F148D-0422-4A2D-AC95-2171C9F8C1F7}" srcId="{DBFC3AAA-27C4-4953-8115-BCA01DD8A828}" destId="{0FF09A0C-743C-47BC-9DDF-BF73433218BD}" srcOrd="1" destOrd="0" parTransId="{18791C2A-F9F7-49DC-84A4-1CE11ACBA8C6}" sibTransId="{17269ED2-3EAC-42C0-82FD-CDECE53D74AA}"/>
    <dgm:cxn modelId="{6B47C509-0789-4578-8F1C-1053443CC262}" srcId="{DBFC3AAA-27C4-4953-8115-BCA01DD8A828}" destId="{A4883ABA-44D1-40A5-ADE5-8B6CFF478197}" srcOrd="0" destOrd="0" parTransId="{2575EA76-E179-4DCD-94E4-73E8771D5267}" sibTransId="{B5DC6064-9A93-4E89-9365-0577DC9BEE1E}"/>
    <dgm:cxn modelId="{127F76FA-00EB-471F-820F-3E133AA47184}" srcId="{DBFC3AAA-27C4-4953-8115-BCA01DD8A828}" destId="{AE2930B7-FDC7-4648-A7F3-53064744DF62}" srcOrd="2" destOrd="0" parTransId="{4B9A1D05-4CFA-4C3D-93A5-F5103E1419DA}" sibTransId="{B70F35A2-8C2D-4589-BBA8-2F5C309F12BC}"/>
    <dgm:cxn modelId="{E639787C-5D3D-4D1C-A370-8DDF36AAF6AF}" type="presOf" srcId="{B5DC6064-9A93-4E89-9365-0577DC9BEE1E}" destId="{10BC9BB7-0E0D-4E47-A7E9-53FC1EF160CE}" srcOrd="0" destOrd="0" presId="urn:microsoft.com/office/officeart/2008/layout/VerticalCurvedList"/>
    <dgm:cxn modelId="{73BB8B0F-BB19-4FFD-8336-4338605139EE}" srcId="{DBFC3AAA-27C4-4953-8115-BCA01DD8A828}" destId="{E094C337-CEB7-47DB-9453-DF9AC97D1BAA}" srcOrd="3" destOrd="0" parTransId="{11E8FD41-4563-4A17-B8AE-0EE1F179E752}" sibTransId="{CEAFD596-F8A4-4B4F-A4EC-DAEC1E168F9B}"/>
    <dgm:cxn modelId="{2D774FFE-C1B4-4B50-836B-66E06DD802C7}" srcId="{DBFC3AAA-27C4-4953-8115-BCA01DD8A828}" destId="{E1ED041F-CF15-4104-875C-9BD6040AD7AA}" srcOrd="5" destOrd="0" parTransId="{6137635F-3FF3-4CB2-827C-F3E82CB99F03}" sibTransId="{439E6F09-C1FB-486E-A052-F0C6B559B35C}"/>
    <dgm:cxn modelId="{0B803201-757D-41DD-99E7-95B1BB908E9E}" type="presParOf" srcId="{19A4AF09-FF43-4A9B-B0DE-903321112DCF}" destId="{D07373D6-B46D-4E93-868D-E944BABD2AB8}" srcOrd="0" destOrd="0" presId="urn:microsoft.com/office/officeart/2008/layout/VerticalCurvedList"/>
    <dgm:cxn modelId="{D4CD74E1-579F-4313-80F5-6438C2B8D933}" type="presParOf" srcId="{D07373D6-B46D-4E93-868D-E944BABD2AB8}" destId="{9A5CDD3E-6047-4D6F-9428-3E5AF0ACA221}" srcOrd="0" destOrd="0" presId="urn:microsoft.com/office/officeart/2008/layout/VerticalCurvedList"/>
    <dgm:cxn modelId="{1DE6C4D2-CF80-438A-BCAD-9AB3055C1C64}" type="presParOf" srcId="{9A5CDD3E-6047-4D6F-9428-3E5AF0ACA221}" destId="{65D6BFD6-6423-46FA-B0CF-34F7A2AC13A4}" srcOrd="0" destOrd="0" presId="urn:microsoft.com/office/officeart/2008/layout/VerticalCurvedList"/>
    <dgm:cxn modelId="{3666004A-C130-4C0A-A18C-68ABCB2E68BD}" type="presParOf" srcId="{9A5CDD3E-6047-4D6F-9428-3E5AF0ACA221}" destId="{10BC9BB7-0E0D-4E47-A7E9-53FC1EF160CE}" srcOrd="1" destOrd="0" presId="urn:microsoft.com/office/officeart/2008/layout/VerticalCurvedList"/>
    <dgm:cxn modelId="{B813E761-F362-4ACB-BF8E-144A35869DFA}" type="presParOf" srcId="{9A5CDD3E-6047-4D6F-9428-3E5AF0ACA221}" destId="{15BA7C6E-4D8B-4082-BF4A-95B92FDEAEEC}" srcOrd="2" destOrd="0" presId="urn:microsoft.com/office/officeart/2008/layout/VerticalCurvedList"/>
    <dgm:cxn modelId="{5E736A98-AF43-45BB-BE58-0179C5392093}" type="presParOf" srcId="{9A5CDD3E-6047-4D6F-9428-3E5AF0ACA221}" destId="{34E180D3-3DE1-4370-8FF1-57BAA9373FDA}" srcOrd="3" destOrd="0" presId="urn:microsoft.com/office/officeart/2008/layout/VerticalCurvedList"/>
    <dgm:cxn modelId="{D77E68DF-0419-4FB7-BEF4-8346F9513BED}" type="presParOf" srcId="{D07373D6-B46D-4E93-868D-E944BABD2AB8}" destId="{1E68F34B-ACFB-4E13-80FF-5517444A7D0E}" srcOrd="1" destOrd="0" presId="urn:microsoft.com/office/officeart/2008/layout/VerticalCurvedList"/>
    <dgm:cxn modelId="{56E2DA0E-C01E-4AA0-9B83-A7E48B34F8E9}" type="presParOf" srcId="{D07373D6-B46D-4E93-868D-E944BABD2AB8}" destId="{B25D361C-D7F2-4DFC-85EB-2511CB369A82}" srcOrd="2" destOrd="0" presId="urn:microsoft.com/office/officeart/2008/layout/VerticalCurvedList"/>
    <dgm:cxn modelId="{BB418220-8A78-4BEC-B096-1929EA23EC73}" type="presParOf" srcId="{B25D361C-D7F2-4DFC-85EB-2511CB369A82}" destId="{E6BD86CD-A597-4D24-A2C4-7A065A8E59DF}" srcOrd="0" destOrd="0" presId="urn:microsoft.com/office/officeart/2008/layout/VerticalCurvedList"/>
    <dgm:cxn modelId="{F248C76D-A667-4020-9BBD-C3764DB91CAE}" type="presParOf" srcId="{D07373D6-B46D-4E93-868D-E944BABD2AB8}" destId="{520C5A37-006D-41CA-949B-F8A45FB32DAA}" srcOrd="3" destOrd="0" presId="urn:microsoft.com/office/officeart/2008/layout/VerticalCurvedList"/>
    <dgm:cxn modelId="{94F85FEE-F4EF-462A-99DC-83B840364388}" type="presParOf" srcId="{D07373D6-B46D-4E93-868D-E944BABD2AB8}" destId="{661001E2-6F19-4221-BE88-8FA6CFA82185}" srcOrd="4" destOrd="0" presId="urn:microsoft.com/office/officeart/2008/layout/VerticalCurvedList"/>
    <dgm:cxn modelId="{92534A2D-C4EE-4F67-9C0D-F4DBD4E3377A}" type="presParOf" srcId="{661001E2-6F19-4221-BE88-8FA6CFA82185}" destId="{CA62A564-AB2A-4E8C-A301-A02E453EC3F4}" srcOrd="0" destOrd="0" presId="urn:microsoft.com/office/officeart/2008/layout/VerticalCurvedList"/>
    <dgm:cxn modelId="{791C4579-812F-4B15-9464-DAD3BD4B7544}" type="presParOf" srcId="{D07373D6-B46D-4E93-868D-E944BABD2AB8}" destId="{D07828A9-E6D7-4F3C-86E1-26C0D1775191}" srcOrd="5" destOrd="0" presId="urn:microsoft.com/office/officeart/2008/layout/VerticalCurvedList"/>
    <dgm:cxn modelId="{C4044202-9B09-4AE2-9D9C-F2362C21518A}" type="presParOf" srcId="{D07373D6-B46D-4E93-868D-E944BABD2AB8}" destId="{AAEB7CB3-FB9C-488B-A2D3-671E1C7632DF}" srcOrd="6" destOrd="0" presId="urn:microsoft.com/office/officeart/2008/layout/VerticalCurvedList"/>
    <dgm:cxn modelId="{FC8593D4-09BD-4394-8BAA-9580B2A84CD4}" type="presParOf" srcId="{AAEB7CB3-FB9C-488B-A2D3-671E1C7632DF}" destId="{3A2EF677-14B8-42F1-8268-B7E7CE3CF939}" srcOrd="0" destOrd="0" presId="urn:microsoft.com/office/officeart/2008/layout/VerticalCurvedList"/>
    <dgm:cxn modelId="{6453472F-54DB-4826-AE5C-B4FF13F252B0}" type="presParOf" srcId="{D07373D6-B46D-4E93-868D-E944BABD2AB8}" destId="{B8FEF64C-916E-45A8-B996-5FBEAB33675C}" srcOrd="7" destOrd="0" presId="urn:microsoft.com/office/officeart/2008/layout/VerticalCurvedList"/>
    <dgm:cxn modelId="{F10F8D3A-A9D7-4D20-9009-A5D7C54E4AC9}" type="presParOf" srcId="{D07373D6-B46D-4E93-868D-E944BABD2AB8}" destId="{5E263347-05A0-483E-A982-AB12E845150F}" srcOrd="8" destOrd="0" presId="urn:microsoft.com/office/officeart/2008/layout/VerticalCurvedList"/>
    <dgm:cxn modelId="{30A97304-CBBC-4007-B9ED-9FC41A496119}" type="presParOf" srcId="{5E263347-05A0-483E-A982-AB12E845150F}" destId="{0B0806CD-017C-4AE3-9FC8-A6504FB7B2AF}" srcOrd="0" destOrd="0" presId="urn:microsoft.com/office/officeart/2008/layout/VerticalCurvedList"/>
    <dgm:cxn modelId="{74567D60-0064-47BB-B463-CA8B911AB4C1}" type="presParOf" srcId="{D07373D6-B46D-4E93-868D-E944BABD2AB8}" destId="{ABB34A10-5849-43AB-86AC-B8FE7FF2882D}" srcOrd="9" destOrd="0" presId="urn:microsoft.com/office/officeart/2008/layout/VerticalCurvedList"/>
    <dgm:cxn modelId="{512C192E-A45B-4B9A-9DF1-376D8FF28650}" type="presParOf" srcId="{D07373D6-B46D-4E93-868D-E944BABD2AB8}" destId="{00AE4F14-9941-42BF-883E-BBF89014999F}" srcOrd="10" destOrd="0" presId="urn:microsoft.com/office/officeart/2008/layout/VerticalCurvedList"/>
    <dgm:cxn modelId="{8EBFA7BE-1039-43D9-9B3E-ACDE4FF41C1E}" type="presParOf" srcId="{00AE4F14-9941-42BF-883E-BBF89014999F}" destId="{B8C197A9-D184-44E9-8014-AA62D484813B}" srcOrd="0" destOrd="0" presId="urn:microsoft.com/office/officeart/2008/layout/VerticalCurvedList"/>
    <dgm:cxn modelId="{6354319E-9837-4B77-8149-CBCDE43AE2D5}" type="presParOf" srcId="{D07373D6-B46D-4E93-868D-E944BABD2AB8}" destId="{C24901FC-8376-43BB-AD37-53B646E4F0BC}" srcOrd="11" destOrd="0" presId="urn:microsoft.com/office/officeart/2008/layout/VerticalCurvedList"/>
    <dgm:cxn modelId="{3B8CAC10-140B-4410-B9CD-6838E6060CFC}" type="presParOf" srcId="{D07373D6-B46D-4E93-868D-E944BABD2AB8}" destId="{84D1B368-0A15-4B59-AF11-C83EB44D3B8A}" srcOrd="12" destOrd="0" presId="urn:microsoft.com/office/officeart/2008/layout/VerticalCurvedList"/>
    <dgm:cxn modelId="{E8655066-A45C-4A31-9AAF-8664C80D5655}" type="presParOf" srcId="{84D1B368-0A15-4B59-AF11-C83EB44D3B8A}" destId="{9EF9F160-5D70-466F-91AB-1E8524CCFAC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FC3AAA-27C4-4953-8115-BCA01DD8A828}" type="doc">
      <dgm:prSet loTypeId="urn:microsoft.com/office/officeart/2008/layout/VerticalCurvedList" loCatId="list" qsTypeId="urn:microsoft.com/office/officeart/2005/8/quickstyle/simple4" qsCatId="simple" csTypeId="urn:microsoft.com/office/officeart/2005/8/colors/accent0_2" csCatId="mainScheme" phldr="1"/>
      <dgm:spPr/>
      <dgm:t>
        <a:bodyPr/>
        <a:lstStyle/>
        <a:p>
          <a:endParaRPr lang="es-EC"/>
        </a:p>
      </dgm:t>
    </dgm:pt>
    <dgm:pt modelId="{A4883ABA-44D1-40A5-ADE5-8B6CFF478197}">
      <dgm:prSet phldrT="[Texto]" custT="1"/>
      <dgm:spPr/>
      <dgm:t>
        <a:bodyPr/>
        <a:lstStyle/>
        <a:p>
          <a:r>
            <a:rPr lang="es-EC" sz="2400" smtClean="0">
              <a:solidFill>
                <a:schemeClr val="tx1"/>
              </a:solidFill>
            </a:rPr>
            <a:t>Objetivos</a:t>
          </a:r>
          <a:endParaRPr lang="es-EC" sz="2400" dirty="0">
            <a:solidFill>
              <a:schemeClr val="tx1"/>
            </a:solidFill>
          </a:endParaRPr>
        </a:p>
      </dgm:t>
    </dgm:pt>
    <dgm:pt modelId="{2575EA76-E179-4DCD-94E4-73E8771D5267}" type="parTrans" cxnId="{6B47C509-0789-4578-8F1C-1053443CC262}">
      <dgm:prSet/>
      <dgm:spPr/>
      <dgm:t>
        <a:bodyPr/>
        <a:lstStyle/>
        <a:p>
          <a:endParaRPr lang="es-EC" sz="2400">
            <a:solidFill>
              <a:schemeClr val="tx1"/>
            </a:solidFill>
          </a:endParaRPr>
        </a:p>
      </dgm:t>
    </dgm:pt>
    <dgm:pt modelId="{B5DC6064-9A93-4E89-9365-0577DC9BEE1E}" type="sibTrans" cxnId="{6B47C509-0789-4578-8F1C-1053443CC262}">
      <dgm:prSet/>
      <dgm:spPr/>
      <dgm:t>
        <a:bodyPr/>
        <a:lstStyle/>
        <a:p>
          <a:endParaRPr lang="es-EC" sz="2400">
            <a:solidFill>
              <a:schemeClr val="tx1"/>
            </a:solidFill>
          </a:endParaRPr>
        </a:p>
      </dgm:t>
    </dgm:pt>
    <dgm:pt modelId="{0FF09A0C-743C-47BC-9DDF-BF73433218BD}">
      <dgm:prSet phldrT="[Texto]" custT="1"/>
      <dgm:spPr/>
      <dgm:t>
        <a:bodyPr/>
        <a:lstStyle/>
        <a:p>
          <a:r>
            <a:rPr lang="es-EC" sz="2400" smtClean="0">
              <a:solidFill>
                <a:schemeClr val="tx1"/>
              </a:solidFill>
            </a:rPr>
            <a:t>Justificación</a:t>
          </a:r>
          <a:endParaRPr lang="es-EC" sz="2400" dirty="0">
            <a:solidFill>
              <a:schemeClr val="tx1"/>
            </a:solidFill>
          </a:endParaRPr>
        </a:p>
      </dgm:t>
    </dgm:pt>
    <dgm:pt modelId="{18791C2A-F9F7-49DC-84A4-1CE11ACBA8C6}" type="parTrans" cxnId="{158F148D-0422-4A2D-AC95-2171C9F8C1F7}">
      <dgm:prSet/>
      <dgm:spPr/>
      <dgm:t>
        <a:bodyPr/>
        <a:lstStyle/>
        <a:p>
          <a:endParaRPr lang="es-EC" sz="2400">
            <a:solidFill>
              <a:schemeClr val="tx1"/>
            </a:solidFill>
          </a:endParaRPr>
        </a:p>
      </dgm:t>
    </dgm:pt>
    <dgm:pt modelId="{17269ED2-3EAC-42C0-82FD-CDECE53D74AA}" type="sibTrans" cxnId="{158F148D-0422-4A2D-AC95-2171C9F8C1F7}">
      <dgm:prSet/>
      <dgm:spPr/>
      <dgm:t>
        <a:bodyPr/>
        <a:lstStyle/>
        <a:p>
          <a:endParaRPr lang="es-EC" sz="2400">
            <a:solidFill>
              <a:schemeClr val="tx1"/>
            </a:solidFill>
          </a:endParaRPr>
        </a:p>
      </dgm:t>
    </dgm:pt>
    <dgm:pt modelId="{AE2930B7-FDC7-4648-A7F3-53064744DF62}">
      <dgm:prSet phldrT="[Texto]" custT="1"/>
      <dgm:spPr/>
      <dgm:t>
        <a:bodyPr/>
        <a:lstStyle/>
        <a:p>
          <a:r>
            <a:rPr lang="es-EC" sz="2400" smtClean="0">
              <a:solidFill>
                <a:schemeClr val="tx1"/>
              </a:solidFill>
            </a:rPr>
            <a:t>Marco Teórico</a:t>
          </a:r>
          <a:endParaRPr lang="es-EC" sz="2400" dirty="0">
            <a:solidFill>
              <a:schemeClr val="tx1"/>
            </a:solidFill>
          </a:endParaRPr>
        </a:p>
      </dgm:t>
    </dgm:pt>
    <dgm:pt modelId="{4B9A1D05-4CFA-4C3D-93A5-F5103E1419DA}" type="parTrans" cxnId="{127F76FA-00EB-471F-820F-3E133AA47184}">
      <dgm:prSet/>
      <dgm:spPr/>
      <dgm:t>
        <a:bodyPr/>
        <a:lstStyle/>
        <a:p>
          <a:endParaRPr lang="es-EC" sz="2400">
            <a:solidFill>
              <a:schemeClr val="tx1"/>
            </a:solidFill>
          </a:endParaRPr>
        </a:p>
      </dgm:t>
    </dgm:pt>
    <dgm:pt modelId="{B70F35A2-8C2D-4589-BBA8-2F5C309F12BC}" type="sibTrans" cxnId="{127F76FA-00EB-471F-820F-3E133AA47184}">
      <dgm:prSet/>
      <dgm:spPr/>
      <dgm:t>
        <a:bodyPr/>
        <a:lstStyle/>
        <a:p>
          <a:endParaRPr lang="es-EC" sz="2400">
            <a:solidFill>
              <a:schemeClr val="tx1"/>
            </a:solidFill>
          </a:endParaRPr>
        </a:p>
      </dgm:t>
    </dgm:pt>
    <dgm:pt modelId="{E1ED041F-CF15-4104-875C-9BD6040AD7AA}">
      <dgm:prSet custT="1"/>
      <dgm:spPr/>
      <dgm:t>
        <a:bodyPr/>
        <a:lstStyle/>
        <a:p>
          <a:r>
            <a:rPr lang="es-EC" sz="2400" smtClean="0">
              <a:solidFill>
                <a:schemeClr val="tx1"/>
              </a:solidFill>
            </a:rPr>
            <a:t>Conclusiones y Recomendaciones</a:t>
          </a:r>
          <a:endParaRPr lang="es-EC" sz="2400" dirty="0">
            <a:solidFill>
              <a:schemeClr val="tx1"/>
            </a:solidFill>
          </a:endParaRPr>
        </a:p>
      </dgm:t>
    </dgm:pt>
    <dgm:pt modelId="{6137635F-3FF3-4CB2-827C-F3E82CB99F03}" type="parTrans" cxnId="{2D774FFE-C1B4-4B50-836B-66E06DD802C7}">
      <dgm:prSet/>
      <dgm:spPr/>
      <dgm:t>
        <a:bodyPr/>
        <a:lstStyle/>
        <a:p>
          <a:endParaRPr lang="es-EC" sz="2400">
            <a:solidFill>
              <a:schemeClr val="tx1"/>
            </a:solidFill>
          </a:endParaRPr>
        </a:p>
      </dgm:t>
    </dgm:pt>
    <dgm:pt modelId="{439E6F09-C1FB-486E-A052-F0C6B559B35C}" type="sibTrans" cxnId="{2D774FFE-C1B4-4B50-836B-66E06DD802C7}">
      <dgm:prSet/>
      <dgm:spPr/>
      <dgm:t>
        <a:bodyPr/>
        <a:lstStyle/>
        <a:p>
          <a:endParaRPr lang="es-EC" sz="2400">
            <a:solidFill>
              <a:schemeClr val="tx1"/>
            </a:solidFill>
          </a:endParaRPr>
        </a:p>
      </dgm:t>
    </dgm:pt>
    <dgm:pt modelId="{E094C337-CEB7-47DB-9453-DF9AC97D1BAA}">
      <dgm:prSet custT="1"/>
      <dgm:spPr/>
      <dgm:t>
        <a:bodyPr/>
        <a:lstStyle/>
        <a:p>
          <a:r>
            <a:rPr lang="es-EC" sz="2400" smtClean="0">
              <a:solidFill>
                <a:schemeClr val="tx1"/>
              </a:solidFill>
            </a:rPr>
            <a:t>Diseño de Sensor Multiespectral</a:t>
          </a:r>
          <a:endParaRPr lang="es-CO" sz="2400" dirty="0">
            <a:solidFill>
              <a:schemeClr val="tx1"/>
            </a:solidFill>
          </a:endParaRPr>
        </a:p>
      </dgm:t>
    </dgm:pt>
    <dgm:pt modelId="{11E8FD41-4563-4A17-B8AE-0EE1F179E752}" type="parTrans" cxnId="{73BB8B0F-BB19-4FFD-8336-4338605139EE}">
      <dgm:prSet/>
      <dgm:spPr/>
      <dgm:t>
        <a:bodyPr/>
        <a:lstStyle/>
        <a:p>
          <a:endParaRPr lang="es-CO" sz="2400">
            <a:solidFill>
              <a:schemeClr val="tx1"/>
            </a:solidFill>
          </a:endParaRPr>
        </a:p>
      </dgm:t>
    </dgm:pt>
    <dgm:pt modelId="{CEAFD596-F8A4-4B4F-A4EC-DAEC1E168F9B}" type="sibTrans" cxnId="{73BB8B0F-BB19-4FFD-8336-4338605139EE}">
      <dgm:prSet/>
      <dgm:spPr/>
      <dgm:t>
        <a:bodyPr/>
        <a:lstStyle/>
        <a:p>
          <a:endParaRPr lang="es-CO" sz="2400">
            <a:solidFill>
              <a:schemeClr val="tx1"/>
            </a:solidFill>
          </a:endParaRPr>
        </a:p>
      </dgm:t>
    </dgm:pt>
    <dgm:pt modelId="{C0E47C5E-B70B-459B-98DF-F2A0DB333D5F}">
      <dgm:prSet custT="1"/>
      <dgm:spPr>
        <a:solidFill>
          <a:schemeClr val="accent2"/>
        </a:solidFill>
      </dgm:spPr>
      <dgm:t>
        <a:bodyPr/>
        <a:lstStyle/>
        <a:p>
          <a:r>
            <a:rPr lang="es-EC" sz="2400" smtClean="0">
              <a:solidFill>
                <a:schemeClr val="tx1"/>
              </a:solidFill>
            </a:rPr>
            <a:t>Pruebas y Resultados</a:t>
          </a:r>
          <a:endParaRPr lang="es-CO" sz="2400" dirty="0">
            <a:solidFill>
              <a:schemeClr val="tx1"/>
            </a:solidFill>
          </a:endParaRPr>
        </a:p>
      </dgm:t>
    </dgm:pt>
    <dgm:pt modelId="{1399D4BA-6DEC-43F7-BE8F-473A9E1B8D13}" type="parTrans" cxnId="{0D266E07-7ADB-497B-96F4-A566D551C925}">
      <dgm:prSet/>
      <dgm:spPr/>
      <dgm:t>
        <a:bodyPr/>
        <a:lstStyle/>
        <a:p>
          <a:endParaRPr lang="es-CO" sz="2400">
            <a:solidFill>
              <a:schemeClr val="tx1"/>
            </a:solidFill>
          </a:endParaRPr>
        </a:p>
      </dgm:t>
    </dgm:pt>
    <dgm:pt modelId="{11CCC86A-2470-46DF-B63F-69741184A77D}" type="sibTrans" cxnId="{0D266E07-7ADB-497B-96F4-A566D551C925}">
      <dgm:prSet/>
      <dgm:spPr/>
      <dgm:t>
        <a:bodyPr/>
        <a:lstStyle/>
        <a:p>
          <a:endParaRPr lang="es-CO" sz="2400">
            <a:solidFill>
              <a:schemeClr val="tx1"/>
            </a:solidFill>
          </a:endParaRPr>
        </a:p>
      </dgm:t>
    </dgm:pt>
    <dgm:pt modelId="{19A4AF09-FF43-4A9B-B0DE-903321112DCF}" type="pres">
      <dgm:prSet presAssocID="{DBFC3AAA-27C4-4953-8115-BCA01DD8A828}" presName="Name0" presStyleCnt="0">
        <dgm:presLayoutVars>
          <dgm:chMax val="7"/>
          <dgm:chPref val="7"/>
          <dgm:dir/>
        </dgm:presLayoutVars>
      </dgm:prSet>
      <dgm:spPr/>
      <dgm:t>
        <a:bodyPr/>
        <a:lstStyle/>
        <a:p>
          <a:endParaRPr lang="es-MX"/>
        </a:p>
      </dgm:t>
    </dgm:pt>
    <dgm:pt modelId="{D07373D6-B46D-4E93-868D-E944BABD2AB8}" type="pres">
      <dgm:prSet presAssocID="{DBFC3AAA-27C4-4953-8115-BCA01DD8A828}" presName="Name1" presStyleCnt="0"/>
      <dgm:spPr/>
      <dgm:t>
        <a:bodyPr/>
        <a:lstStyle/>
        <a:p>
          <a:endParaRPr lang="es-EC"/>
        </a:p>
      </dgm:t>
    </dgm:pt>
    <dgm:pt modelId="{9A5CDD3E-6047-4D6F-9428-3E5AF0ACA221}" type="pres">
      <dgm:prSet presAssocID="{DBFC3AAA-27C4-4953-8115-BCA01DD8A828}" presName="cycle" presStyleCnt="0"/>
      <dgm:spPr/>
      <dgm:t>
        <a:bodyPr/>
        <a:lstStyle/>
        <a:p>
          <a:endParaRPr lang="es-EC"/>
        </a:p>
      </dgm:t>
    </dgm:pt>
    <dgm:pt modelId="{65D6BFD6-6423-46FA-B0CF-34F7A2AC13A4}" type="pres">
      <dgm:prSet presAssocID="{DBFC3AAA-27C4-4953-8115-BCA01DD8A828}" presName="srcNode" presStyleLbl="node1" presStyleIdx="0" presStyleCnt="6"/>
      <dgm:spPr/>
      <dgm:t>
        <a:bodyPr/>
        <a:lstStyle/>
        <a:p>
          <a:endParaRPr lang="es-EC"/>
        </a:p>
      </dgm:t>
    </dgm:pt>
    <dgm:pt modelId="{10BC9BB7-0E0D-4E47-A7E9-53FC1EF160CE}" type="pres">
      <dgm:prSet presAssocID="{DBFC3AAA-27C4-4953-8115-BCA01DD8A828}" presName="conn" presStyleLbl="parChTrans1D2" presStyleIdx="0" presStyleCnt="1"/>
      <dgm:spPr/>
      <dgm:t>
        <a:bodyPr/>
        <a:lstStyle/>
        <a:p>
          <a:endParaRPr lang="es-MX"/>
        </a:p>
      </dgm:t>
    </dgm:pt>
    <dgm:pt modelId="{15BA7C6E-4D8B-4082-BF4A-95B92FDEAEEC}" type="pres">
      <dgm:prSet presAssocID="{DBFC3AAA-27C4-4953-8115-BCA01DD8A828}" presName="extraNode" presStyleLbl="node1" presStyleIdx="0" presStyleCnt="6"/>
      <dgm:spPr/>
      <dgm:t>
        <a:bodyPr/>
        <a:lstStyle/>
        <a:p>
          <a:endParaRPr lang="es-EC"/>
        </a:p>
      </dgm:t>
    </dgm:pt>
    <dgm:pt modelId="{34E180D3-3DE1-4370-8FF1-57BAA9373FDA}" type="pres">
      <dgm:prSet presAssocID="{DBFC3AAA-27C4-4953-8115-BCA01DD8A828}" presName="dstNode" presStyleLbl="node1" presStyleIdx="0" presStyleCnt="6"/>
      <dgm:spPr/>
      <dgm:t>
        <a:bodyPr/>
        <a:lstStyle/>
        <a:p>
          <a:endParaRPr lang="es-EC"/>
        </a:p>
      </dgm:t>
    </dgm:pt>
    <dgm:pt modelId="{1E68F34B-ACFB-4E13-80FF-5517444A7D0E}" type="pres">
      <dgm:prSet presAssocID="{A4883ABA-44D1-40A5-ADE5-8B6CFF478197}" presName="text_1" presStyleLbl="node1" presStyleIdx="0" presStyleCnt="6">
        <dgm:presLayoutVars>
          <dgm:bulletEnabled val="1"/>
        </dgm:presLayoutVars>
      </dgm:prSet>
      <dgm:spPr/>
      <dgm:t>
        <a:bodyPr/>
        <a:lstStyle/>
        <a:p>
          <a:endParaRPr lang="es-MX"/>
        </a:p>
      </dgm:t>
    </dgm:pt>
    <dgm:pt modelId="{B25D361C-D7F2-4DFC-85EB-2511CB369A82}" type="pres">
      <dgm:prSet presAssocID="{A4883ABA-44D1-40A5-ADE5-8B6CFF478197}" presName="accent_1" presStyleCnt="0"/>
      <dgm:spPr/>
      <dgm:t>
        <a:bodyPr/>
        <a:lstStyle/>
        <a:p>
          <a:endParaRPr lang="es-EC"/>
        </a:p>
      </dgm:t>
    </dgm:pt>
    <dgm:pt modelId="{E6BD86CD-A597-4D24-A2C4-7A065A8E59DF}" type="pres">
      <dgm:prSet presAssocID="{A4883ABA-44D1-40A5-ADE5-8B6CFF478197}" presName="accentRepeatNode" presStyleLbl="solidFgAcc1" presStyleIdx="0" presStyleCnt="6"/>
      <dgm:spPr/>
      <dgm:t>
        <a:bodyPr/>
        <a:lstStyle/>
        <a:p>
          <a:endParaRPr lang="es-EC"/>
        </a:p>
      </dgm:t>
    </dgm:pt>
    <dgm:pt modelId="{520C5A37-006D-41CA-949B-F8A45FB32DAA}" type="pres">
      <dgm:prSet presAssocID="{0FF09A0C-743C-47BC-9DDF-BF73433218BD}" presName="text_2" presStyleLbl="node1" presStyleIdx="1" presStyleCnt="6">
        <dgm:presLayoutVars>
          <dgm:bulletEnabled val="1"/>
        </dgm:presLayoutVars>
      </dgm:prSet>
      <dgm:spPr/>
      <dgm:t>
        <a:bodyPr/>
        <a:lstStyle/>
        <a:p>
          <a:endParaRPr lang="es-MX"/>
        </a:p>
      </dgm:t>
    </dgm:pt>
    <dgm:pt modelId="{661001E2-6F19-4221-BE88-8FA6CFA82185}" type="pres">
      <dgm:prSet presAssocID="{0FF09A0C-743C-47BC-9DDF-BF73433218BD}" presName="accent_2" presStyleCnt="0"/>
      <dgm:spPr/>
      <dgm:t>
        <a:bodyPr/>
        <a:lstStyle/>
        <a:p>
          <a:endParaRPr lang="es-EC"/>
        </a:p>
      </dgm:t>
    </dgm:pt>
    <dgm:pt modelId="{CA62A564-AB2A-4E8C-A301-A02E453EC3F4}" type="pres">
      <dgm:prSet presAssocID="{0FF09A0C-743C-47BC-9DDF-BF73433218BD}" presName="accentRepeatNode" presStyleLbl="solidFgAcc1" presStyleIdx="1" presStyleCnt="6"/>
      <dgm:spPr/>
      <dgm:t>
        <a:bodyPr/>
        <a:lstStyle/>
        <a:p>
          <a:endParaRPr lang="es-EC"/>
        </a:p>
      </dgm:t>
    </dgm:pt>
    <dgm:pt modelId="{D07828A9-E6D7-4F3C-86E1-26C0D1775191}" type="pres">
      <dgm:prSet presAssocID="{AE2930B7-FDC7-4648-A7F3-53064744DF62}" presName="text_3" presStyleLbl="node1" presStyleIdx="2" presStyleCnt="6">
        <dgm:presLayoutVars>
          <dgm:bulletEnabled val="1"/>
        </dgm:presLayoutVars>
      </dgm:prSet>
      <dgm:spPr/>
      <dgm:t>
        <a:bodyPr/>
        <a:lstStyle/>
        <a:p>
          <a:endParaRPr lang="es-MX"/>
        </a:p>
      </dgm:t>
    </dgm:pt>
    <dgm:pt modelId="{AAEB7CB3-FB9C-488B-A2D3-671E1C7632DF}" type="pres">
      <dgm:prSet presAssocID="{AE2930B7-FDC7-4648-A7F3-53064744DF62}" presName="accent_3" presStyleCnt="0"/>
      <dgm:spPr/>
      <dgm:t>
        <a:bodyPr/>
        <a:lstStyle/>
        <a:p>
          <a:endParaRPr lang="es-EC"/>
        </a:p>
      </dgm:t>
    </dgm:pt>
    <dgm:pt modelId="{3A2EF677-14B8-42F1-8268-B7E7CE3CF939}" type="pres">
      <dgm:prSet presAssocID="{AE2930B7-FDC7-4648-A7F3-53064744DF62}" presName="accentRepeatNode" presStyleLbl="solidFgAcc1" presStyleIdx="2" presStyleCnt="6"/>
      <dgm:spPr/>
      <dgm:t>
        <a:bodyPr/>
        <a:lstStyle/>
        <a:p>
          <a:endParaRPr lang="es-EC"/>
        </a:p>
      </dgm:t>
    </dgm:pt>
    <dgm:pt modelId="{B8FEF64C-916E-45A8-B996-5FBEAB33675C}" type="pres">
      <dgm:prSet presAssocID="{E094C337-CEB7-47DB-9453-DF9AC97D1BAA}" presName="text_4" presStyleLbl="node1" presStyleIdx="3" presStyleCnt="6">
        <dgm:presLayoutVars>
          <dgm:bulletEnabled val="1"/>
        </dgm:presLayoutVars>
      </dgm:prSet>
      <dgm:spPr/>
      <dgm:t>
        <a:bodyPr/>
        <a:lstStyle/>
        <a:p>
          <a:endParaRPr lang="es-CO"/>
        </a:p>
      </dgm:t>
    </dgm:pt>
    <dgm:pt modelId="{5E263347-05A0-483E-A982-AB12E845150F}" type="pres">
      <dgm:prSet presAssocID="{E094C337-CEB7-47DB-9453-DF9AC97D1BAA}" presName="accent_4" presStyleCnt="0"/>
      <dgm:spPr/>
      <dgm:t>
        <a:bodyPr/>
        <a:lstStyle/>
        <a:p>
          <a:endParaRPr lang="es-CO"/>
        </a:p>
      </dgm:t>
    </dgm:pt>
    <dgm:pt modelId="{0B0806CD-017C-4AE3-9FC8-A6504FB7B2AF}" type="pres">
      <dgm:prSet presAssocID="{E094C337-CEB7-47DB-9453-DF9AC97D1BAA}" presName="accentRepeatNode" presStyleLbl="solidFgAcc1" presStyleIdx="3" presStyleCnt="6"/>
      <dgm:spPr/>
      <dgm:t>
        <a:bodyPr/>
        <a:lstStyle/>
        <a:p>
          <a:endParaRPr lang="es-CO"/>
        </a:p>
      </dgm:t>
    </dgm:pt>
    <dgm:pt modelId="{ABB34A10-5849-43AB-86AC-B8FE7FF2882D}" type="pres">
      <dgm:prSet presAssocID="{C0E47C5E-B70B-459B-98DF-F2A0DB333D5F}" presName="text_5" presStyleLbl="node1" presStyleIdx="4" presStyleCnt="6">
        <dgm:presLayoutVars>
          <dgm:bulletEnabled val="1"/>
        </dgm:presLayoutVars>
      </dgm:prSet>
      <dgm:spPr/>
      <dgm:t>
        <a:bodyPr/>
        <a:lstStyle/>
        <a:p>
          <a:endParaRPr lang="es-CO"/>
        </a:p>
      </dgm:t>
    </dgm:pt>
    <dgm:pt modelId="{00AE4F14-9941-42BF-883E-BBF89014999F}" type="pres">
      <dgm:prSet presAssocID="{C0E47C5E-B70B-459B-98DF-F2A0DB333D5F}" presName="accent_5" presStyleCnt="0"/>
      <dgm:spPr/>
      <dgm:t>
        <a:bodyPr/>
        <a:lstStyle/>
        <a:p>
          <a:endParaRPr lang="es-CO"/>
        </a:p>
      </dgm:t>
    </dgm:pt>
    <dgm:pt modelId="{B8C197A9-D184-44E9-8014-AA62D484813B}" type="pres">
      <dgm:prSet presAssocID="{C0E47C5E-B70B-459B-98DF-F2A0DB333D5F}" presName="accentRepeatNode" presStyleLbl="solidFgAcc1" presStyleIdx="4" presStyleCnt="6"/>
      <dgm:spPr/>
      <dgm:t>
        <a:bodyPr/>
        <a:lstStyle/>
        <a:p>
          <a:endParaRPr lang="es-CO"/>
        </a:p>
      </dgm:t>
    </dgm:pt>
    <dgm:pt modelId="{C24901FC-8376-43BB-AD37-53B646E4F0BC}" type="pres">
      <dgm:prSet presAssocID="{E1ED041F-CF15-4104-875C-9BD6040AD7AA}" presName="text_6" presStyleLbl="node1" presStyleIdx="5" presStyleCnt="6">
        <dgm:presLayoutVars>
          <dgm:bulletEnabled val="1"/>
        </dgm:presLayoutVars>
      </dgm:prSet>
      <dgm:spPr/>
      <dgm:t>
        <a:bodyPr/>
        <a:lstStyle/>
        <a:p>
          <a:endParaRPr lang="es-CO"/>
        </a:p>
      </dgm:t>
    </dgm:pt>
    <dgm:pt modelId="{84D1B368-0A15-4B59-AF11-C83EB44D3B8A}" type="pres">
      <dgm:prSet presAssocID="{E1ED041F-CF15-4104-875C-9BD6040AD7AA}" presName="accent_6" presStyleCnt="0"/>
      <dgm:spPr/>
      <dgm:t>
        <a:bodyPr/>
        <a:lstStyle/>
        <a:p>
          <a:endParaRPr lang="es-CO"/>
        </a:p>
      </dgm:t>
    </dgm:pt>
    <dgm:pt modelId="{9EF9F160-5D70-466F-91AB-1E8524CCFAC2}" type="pres">
      <dgm:prSet presAssocID="{E1ED041F-CF15-4104-875C-9BD6040AD7AA}" presName="accentRepeatNode" presStyleLbl="solidFgAcc1" presStyleIdx="5" presStyleCnt="6"/>
      <dgm:spPr/>
      <dgm:t>
        <a:bodyPr/>
        <a:lstStyle/>
        <a:p>
          <a:endParaRPr lang="es-EC"/>
        </a:p>
      </dgm:t>
    </dgm:pt>
  </dgm:ptLst>
  <dgm:cxnLst>
    <dgm:cxn modelId="{10433BEC-0391-4BA6-A1B4-8F16DDA981DF}" type="presOf" srcId="{E094C337-CEB7-47DB-9453-DF9AC97D1BAA}" destId="{B8FEF64C-916E-45A8-B996-5FBEAB33675C}" srcOrd="0" destOrd="0" presId="urn:microsoft.com/office/officeart/2008/layout/VerticalCurvedList"/>
    <dgm:cxn modelId="{B9FFF055-B09E-4951-8C28-9481E52747DF}" type="presOf" srcId="{E1ED041F-CF15-4104-875C-9BD6040AD7AA}" destId="{C24901FC-8376-43BB-AD37-53B646E4F0BC}" srcOrd="0" destOrd="0" presId="urn:microsoft.com/office/officeart/2008/layout/VerticalCurvedList"/>
    <dgm:cxn modelId="{8EE0B3D9-766E-40ED-AE7C-7EAF6614219B}" type="presOf" srcId="{C0E47C5E-B70B-459B-98DF-F2A0DB333D5F}" destId="{ABB34A10-5849-43AB-86AC-B8FE7FF2882D}" srcOrd="0" destOrd="0" presId="urn:microsoft.com/office/officeart/2008/layout/VerticalCurvedList"/>
    <dgm:cxn modelId="{0D266E07-7ADB-497B-96F4-A566D551C925}" srcId="{DBFC3AAA-27C4-4953-8115-BCA01DD8A828}" destId="{C0E47C5E-B70B-459B-98DF-F2A0DB333D5F}" srcOrd="4" destOrd="0" parTransId="{1399D4BA-6DEC-43F7-BE8F-473A9E1B8D13}" sibTransId="{11CCC86A-2470-46DF-B63F-69741184A77D}"/>
    <dgm:cxn modelId="{8D2E262D-EECF-49BC-BECE-140DE65CD439}" type="presOf" srcId="{0FF09A0C-743C-47BC-9DDF-BF73433218BD}" destId="{520C5A37-006D-41CA-949B-F8A45FB32DAA}" srcOrd="0" destOrd="0" presId="urn:microsoft.com/office/officeart/2008/layout/VerticalCurvedList"/>
    <dgm:cxn modelId="{C286117C-6779-4CD1-B5CC-C87BA6FDD531}" type="presOf" srcId="{DBFC3AAA-27C4-4953-8115-BCA01DD8A828}" destId="{19A4AF09-FF43-4A9B-B0DE-903321112DCF}" srcOrd="0" destOrd="0" presId="urn:microsoft.com/office/officeart/2008/layout/VerticalCurvedList"/>
    <dgm:cxn modelId="{A760745A-8BDE-48EB-9317-6775EE7CF822}" type="presOf" srcId="{AE2930B7-FDC7-4648-A7F3-53064744DF62}" destId="{D07828A9-E6D7-4F3C-86E1-26C0D1775191}" srcOrd="0" destOrd="0" presId="urn:microsoft.com/office/officeart/2008/layout/VerticalCurvedList"/>
    <dgm:cxn modelId="{158F148D-0422-4A2D-AC95-2171C9F8C1F7}" srcId="{DBFC3AAA-27C4-4953-8115-BCA01DD8A828}" destId="{0FF09A0C-743C-47BC-9DDF-BF73433218BD}" srcOrd="1" destOrd="0" parTransId="{18791C2A-F9F7-49DC-84A4-1CE11ACBA8C6}" sibTransId="{17269ED2-3EAC-42C0-82FD-CDECE53D74AA}"/>
    <dgm:cxn modelId="{6B47C509-0789-4578-8F1C-1053443CC262}" srcId="{DBFC3AAA-27C4-4953-8115-BCA01DD8A828}" destId="{A4883ABA-44D1-40A5-ADE5-8B6CFF478197}" srcOrd="0" destOrd="0" parTransId="{2575EA76-E179-4DCD-94E4-73E8771D5267}" sibTransId="{B5DC6064-9A93-4E89-9365-0577DC9BEE1E}"/>
    <dgm:cxn modelId="{127F76FA-00EB-471F-820F-3E133AA47184}" srcId="{DBFC3AAA-27C4-4953-8115-BCA01DD8A828}" destId="{AE2930B7-FDC7-4648-A7F3-53064744DF62}" srcOrd="2" destOrd="0" parTransId="{4B9A1D05-4CFA-4C3D-93A5-F5103E1419DA}" sibTransId="{B70F35A2-8C2D-4589-BBA8-2F5C309F12BC}"/>
    <dgm:cxn modelId="{DF3531F2-D37A-4B5B-8548-F2FF46A77041}" type="presOf" srcId="{A4883ABA-44D1-40A5-ADE5-8B6CFF478197}" destId="{1E68F34B-ACFB-4E13-80FF-5517444A7D0E}" srcOrd="0" destOrd="0" presId="urn:microsoft.com/office/officeart/2008/layout/VerticalCurvedList"/>
    <dgm:cxn modelId="{464249DD-84C8-4E7B-85C4-7E9F24FFA36D}" type="presOf" srcId="{B5DC6064-9A93-4E89-9365-0577DC9BEE1E}" destId="{10BC9BB7-0E0D-4E47-A7E9-53FC1EF160CE}" srcOrd="0" destOrd="0" presId="urn:microsoft.com/office/officeart/2008/layout/VerticalCurvedList"/>
    <dgm:cxn modelId="{73BB8B0F-BB19-4FFD-8336-4338605139EE}" srcId="{DBFC3AAA-27C4-4953-8115-BCA01DD8A828}" destId="{E094C337-CEB7-47DB-9453-DF9AC97D1BAA}" srcOrd="3" destOrd="0" parTransId="{11E8FD41-4563-4A17-B8AE-0EE1F179E752}" sibTransId="{CEAFD596-F8A4-4B4F-A4EC-DAEC1E168F9B}"/>
    <dgm:cxn modelId="{2D774FFE-C1B4-4B50-836B-66E06DD802C7}" srcId="{DBFC3AAA-27C4-4953-8115-BCA01DD8A828}" destId="{E1ED041F-CF15-4104-875C-9BD6040AD7AA}" srcOrd="5" destOrd="0" parTransId="{6137635F-3FF3-4CB2-827C-F3E82CB99F03}" sibTransId="{439E6F09-C1FB-486E-A052-F0C6B559B35C}"/>
    <dgm:cxn modelId="{D8A22DAE-D3AA-4DFF-97BE-EA801BD16F06}" type="presParOf" srcId="{19A4AF09-FF43-4A9B-B0DE-903321112DCF}" destId="{D07373D6-B46D-4E93-868D-E944BABD2AB8}" srcOrd="0" destOrd="0" presId="urn:microsoft.com/office/officeart/2008/layout/VerticalCurvedList"/>
    <dgm:cxn modelId="{7A4185F1-BC86-48E9-962E-5266E9DE810A}" type="presParOf" srcId="{D07373D6-B46D-4E93-868D-E944BABD2AB8}" destId="{9A5CDD3E-6047-4D6F-9428-3E5AF0ACA221}" srcOrd="0" destOrd="0" presId="urn:microsoft.com/office/officeart/2008/layout/VerticalCurvedList"/>
    <dgm:cxn modelId="{CBA8E6C2-3A03-472F-B2D5-057A6E6C142B}" type="presParOf" srcId="{9A5CDD3E-6047-4D6F-9428-3E5AF0ACA221}" destId="{65D6BFD6-6423-46FA-B0CF-34F7A2AC13A4}" srcOrd="0" destOrd="0" presId="urn:microsoft.com/office/officeart/2008/layout/VerticalCurvedList"/>
    <dgm:cxn modelId="{4DFC3DB1-1443-4CDE-9209-FFDA856D7149}" type="presParOf" srcId="{9A5CDD3E-6047-4D6F-9428-3E5AF0ACA221}" destId="{10BC9BB7-0E0D-4E47-A7E9-53FC1EF160CE}" srcOrd="1" destOrd="0" presId="urn:microsoft.com/office/officeart/2008/layout/VerticalCurvedList"/>
    <dgm:cxn modelId="{8A00B4B3-6E8F-4A17-B7C1-7E0CC89618F5}" type="presParOf" srcId="{9A5CDD3E-6047-4D6F-9428-3E5AF0ACA221}" destId="{15BA7C6E-4D8B-4082-BF4A-95B92FDEAEEC}" srcOrd="2" destOrd="0" presId="urn:microsoft.com/office/officeart/2008/layout/VerticalCurvedList"/>
    <dgm:cxn modelId="{44B43423-B69E-477C-A909-C59EA16910AC}" type="presParOf" srcId="{9A5CDD3E-6047-4D6F-9428-3E5AF0ACA221}" destId="{34E180D3-3DE1-4370-8FF1-57BAA9373FDA}" srcOrd="3" destOrd="0" presId="urn:microsoft.com/office/officeart/2008/layout/VerticalCurvedList"/>
    <dgm:cxn modelId="{2A210D16-1A0E-43DE-8072-C4840907CA60}" type="presParOf" srcId="{D07373D6-B46D-4E93-868D-E944BABD2AB8}" destId="{1E68F34B-ACFB-4E13-80FF-5517444A7D0E}" srcOrd="1" destOrd="0" presId="urn:microsoft.com/office/officeart/2008/layout/VerticalCurvedList"/>
    <dgm:cxn modelId="{E6362490-6916-4BE3-80A6-A108BB2F715C}" type="presParOf" srcId="{D07373D6-B46D-4E93-868D-E944BABD2AB8}" destId="{B25D361C-D7F2-4DFC-85EB-2511CB369A82}" srcOrd="2" destOrd="0" presId="urn:microsoft.com/office/officeart/2008/layout/VerticalCurvedList"/>
    <dgm:cxn modelId="{EC0DB6C1-19E7-4D87-99F9-E83D14B0C43C}" type="presParOf" srcId="{B25D361C-D7F2-4DFC-85EB-2511CB369A82}" destId="{E6BD86CD-A597-4D24-A2C4-7A065A8E59DF}" srcOrd="0" destOrd="0" presId="urn:microsoft.com/office/officeart/2008/layout/VerticalCurvedList"/>
    <dgm:cxn modelId="{730E58CF-2D3E-4980-9A94-D554D559927A}" type="presParOf" srcId="{D07373D6-B46D-4E93-868D-E944BABD2AB8}" destId="{520C5A37-006D-41CA-949B-F8A45FB32DAA}" srcOrd="3" destOrd="0" presId="urn:microsoft.com/office/officeart/2008/layout/VerticalCurvedList"/>
    <dgm:cxn modelId="{67FB4279-4D2C-4BD1-9A92-AD20BA5C235A}" type="presParOf" srcId="{D07373D6-B46D-4E93-868D-E944BABD2AB8}" destId="{661001E2-6F19-4221-BE88-8FA6CFA82185}" srcOrd="4" destOrd="0" presId="urn:microsoft.com/office/officeart/2008/layout/VerticalCurvedList"/>
    <dgm:cxn modelId="{38EF350A-E9A2-4CBF-A037-9028B9ED60F2}" type="presParOf" srcId="{661001E2-6F19-4221-BE88-8FA6CFA82185}" destId="{CA62A564-AB2A-4E8C-A301-A02E453EC3F4}" srcOrd="0" destOrd="0" presId="urn:microsoft.com/office/officeart/2008/layout/VerticalCurvedList"/>
    <dgm:cxn modelId="{0A73EE03-06C2-4026-AE9F-5E0D64F88C82}" type="presParOf" srcId="{D07373D6-B46D-4E93-868D-E944BABD2AB8}" destId="{D07828A9-E6D7-4F3C-86E1-26C0D1775191}" srcOrd="5" destOrd="0" presId="urn:microsoft.com/office/officeart/2008/layout/VerticalCurvedList"/>
    <dgm:cxn modelId="{90A85157-5A11-45CE-8E59-3176EC7997F8}" type="presParOf" srcId="{D07373D6-B46D-4E93-868D-E944BABD2AB8}" destId="{AAEB7CB3-FB9C-488B-A2D3-671E1C7632DF}" srcOrd="6" destOrd="0" presId="urn:microsoft.com/office/officeart/2008/layout/VerticalCurvedList"/>
    <dgm:cxn modelId="{5C4DD293-887D-4D10-82B1-7DF3907B42EC}" type="presParOf" srcId="{AAEB7CB3-FB9C-488B-A2D3-671E1C7632DF}" destId="{3A2EF677-14B8-42F1-8268-B7E7CE3CF939}" srcOrd="0" destOrd="0" presId="urn:microsoft.com/office/officeart/2008/layout/VerticalCurvedList"/>
    <dgm:cxn modelId="{C626B3EF-AF1C-4739-9C9B-FE7F48DBAC6A}" type="presParOf" srcId="{D07373D6-B46D-4E93-868D-E944BABD2AB8}" destId="{B8FEF64C-916E-45A8-B996-5FBEAB33675C}" srcOrd="7" destOrd="0" presId="urn:microsoft.com/office/officeart/2008/layout/VerticalCurvedList"/>
    <dgm:cxn modelId="{320B3AEC-D4AC-4280-8AD5-D847767618DB}" type="presParOf" srcId="{D07373D6-B46D-4E93-868D-E944BABD2AB8}" destId="{5E263347-05A0-483E-A982-AB12E845150F}" srcOrd="8" destOrd="0" presId="urn:microsoft.com/office/officeart/2008/layout/VerticalCurvedList"/>
    <dgm:cxn modelId="{753E5028-C91E-4062-943C-274532A1F9E8}" type="presParOf" srcId="{5E263347-05A0-483E-A982-AB12E845150F}" destId="{0B0806CD-017C-4AE3-9FC8-A6504FB7B2AF}" srcOrd="0" destOrd="0" presId="urn:microsoft.com/office/officeart/2008/layout/VerticalCurvedList"/>
    <dgm:cxn modelId="{789E3C33-D4DF-482E-82DA-93B81D8BC94C}" type="presParOf" srcId="{D07373D6-B46D-4E93-868D-E944BABD2AB8}" destId="{ABB34A10-5849-43AB-86AC-B8FE7FF2882D}" srcOrd="9" destOrd="0" presId="urn:microsoft.com/office/officeart/2008/layout/VerticalCurvedList"/>
    <dgm:cxn modelId="{248493AD-8F2F-4F4E-A319-A7F91B0B2BAF}" type="presParOf" srcId="{D07373D6-B46D-4E93-868D-E944BABD2AB8}" destId="{00AE4F14-9941-42BF-883E-BBF89014999F}" srcOrd="10" destOrd="0" presId="urn:microsoft.com/office/officeart/2008/layout/VerticalCurvedList"/>
    <dgm:cxn modelId="{58A15CF2-4AE0-47B4-801A-2DB8E09462DA}" type="presParOf" srcId="{00AE4F14-9941-42BF-883E-BBF89014999F}" destId="{B8C197A9-D184-44E9-8014-AA62D484813B}" srcOrd="0" destOrd="0" presId="urn:microsoft.com/office/officeart/2008/layout/VerticalCurvedList"/>
    <dgm:cxn modelId="{73EAE945-0003-4652-BDF6-7A04C1E8B334}" type="presParOf" srcId="{D07373D6-B46D-4E93-868D-E944BABD2AB8}" destId="{C24901FC-8376-43BB-AD37-53B646E4F0BC}" srcOrd="11" destOrd="0" presId="urn:microsoft.com/office/officeart/2008/layout/VerticalCurvedList"/>
    <dgm:cxn modelId="{8AE151A0-1239-4A83-BDDE-41107CFD6841}" type="presParOf" srcId="{D07373D6-B46D-4E93-868D-E944BABD2AB8}" destId="{84D1B368-0A15-4B59-AF11-C83EB44D3B8A}" srcOrd="12" destOrd="0" presId="urn:microsoft.com/office/officeart/2008/layout/VerticalCurvedList"/>
    <dgm:cxn modelId="{93BEE104-A1FA-45D6-BCDD-280F1D2EE47E}" type="presParOf" srcId="{84D1B368-0A15-4B59-AF11-C83EB44D3B8A}" destId="{9EF9F160-5D70-466F-91AB-1E8524CCFAC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BFC3AAA-27C4-4953-8115-BCA01DD8A828}" type="doc">
      <dgm:prSet loTypeId="urn:microsoft.com/office/officeart/2008/layout/VerticalCurvedList" loCatId="list" qsTypeId="urn:microsoft.com/office/officeart/2005/8/quickstyle/simple4" qsCatId="simple" csTypeId="urn:microsoft.com/office/officeart/2005/8/colors/accent0_2" csCatId="mainScheme" phldr="1"/>
      <dgm:spPr/>
      <dgm:t>
        <a:bodyPr/>
        <a:lstStyle/>
        <a:p>
          <a:endParaRPr lang="es-EC"/>
        </a:p>
      </dgm:t>
    </dgm:pt>
    <dgm:pt modelId="{A4883ABA-44D1-40A5-ADE5-8B6CFF478197}">
      <dgm:prSet phldrT="[Texto]" custT="1"/>
      <dgm:spPr/>
      <dgm:t>
        <a:bodyPr/>
        <a:lstStyle/>
        <a:p>
          <a:r>
            <a:rPr lang="es-EC" sz="2400" smtClean="0">
              <a:solidFill>
                <a:schemeClr val="tx1"/>
              </a:solidFill>
            </a:rPr>
            <a:t>Objetivos</a:t>
          </a:r>
          <a:endParaRPr lang="es-EC" sz="2400" dirty="0">
            <a:solidFill>
              <a:schemeClr val="tx1"/>
            </a:solidFill>
          </a:endParaRPr>
        </a:p>
      </dgm:t>
    </dgm:pt>
    <dgm:pt modelId="{2575EA76-E179-4DCD-94E4-73E8771D5267}" type="parTrans" cxnId="{6B47C509-0789-4578-8F1C-1053443CC262}">
      <dgm:prSet/>
      <dgm:spPr/>
      <dgm:t>
        <a:bodyPr/>
        <a:lstStyle/>
        <a:p>
          <a:endParaRPr lang="es-EC" sz="2400">
            <a:solidFill>
              <a:schemeClr val="tx1"/>
            </a:solidFill>
          </a:endParaRPr>
        </a:p>
      </dgm:t>
    </dgm:pt>
    <dgm:pt modelId="{B5DC6064-9A93-4E89-9365-0577DC9BEE1E}" type="sibTrans" cxnId="{6B47C509-0789-4578-8F1C-1053443CC262}">
      <dgm:prSet/>
      <dgm:spPr/>
      <dgm:t>
        <a:bodyPr/>
        <a:lstStyle/>
        <a:p>
          <a:endParaRPr lang="es-EC" sz="2400">
            <a:solidFill>
              <a:schemeClr val="tx1"/>
            </a:solidFill>
          </a:endParaRPr>
        </a:p>
      </dgm:t>
    </dgm:pt>
    <dgm:pt modelId="{0FF09A0C-743C-47BC-9DDF-BF73433218BD}">
      <dgm:prSet phldrT="[Texto]" custT="1"/>
      <dgm:spPr/>
      <dgm:t>
        <a:bodyPr/>
        <a:lstStyle/>
        <a:p>
          <a:r>
            <a:rPr lang="es-EC" sz="2400" smtClean="0">
              <a:solidFill>
                <a:schemeClr val="tx1"/>
              </a:solidFill>
            </a:rPr>
            <a:t>Justificación</a:t>
          </a:r>
          <a:endParaRPr lang="es-EC" sz="2400" dirty="0">
            <a:solidFill>
              <a:schemeClr val="tx1"/>
            </a:solidFill>
          </a:endParaRPr>
        </a:p>
      </dgm:t>
    </dgm:pt>
    <dgm:pt modelId="{18791C2A-F9F7-49DC-84A4-1CE11ACBA8C6}" type="parTrans" cxnId="{158F148D-0422-4A2D-AC95-2171C9F8C1F7}">
      <dgm:prSet/>
      <dgm:spPr/>
      <dgm:t>
        <a:bodyPr/>
        <a:lstStyle/>
        <a:p>
          <a:endParaRPr lang="es-EC" sz="2400">
            <a:solidFill>
              <a:schemeClr val="tx1"/>
            </a:solidFill>
          </a:endParaRPr>
        </a:p>
      </dgm:t>
    </dgm:pt>
    <dgm:pt modelId="{17269ED2-3EAC-42C0-82FD-CDECE53D74AA}" type="sibTrans" cxnId="{158F148D-0422-4A2D-AC95-2171C9F8C1F7}">
      <dgm:prSet/>
      <dgm:spPr/>
      <dgm:t>
        <a:bodyPr/>
        <a:lstStyle/>
        <a:p>
          <a:endParaRPr lang="es-EC" sz="2400">
            <a:solidFill>
              <a:schemeClr val="tx1"/>
            </a:solidFill>
          </a:endParaRPr>
        </a:p>
      </dgm:t>
    </dgm:pt>
    <dgm:pt modelId="{AE2930B7-FDC7-4648-A7F3-53064744DF62}">
      <dgm:prSet phldrT="[Texto]" custT="1"/>
      <dgm:spPr/>
      <dgm:t>
        <a:bodyPr/>
        <a:lstStyle/>
        <a:p>
          <a:r>
            <a:rPr lang="es-EC" sz="2400" smtClean="0">
              <a:solidFill>
                <a:schemeClr val="tx1"/>
              </a:solidFill>
            </a:rPr>
            <a:t>Marco Teórico</a:t>
          </a:r>
          <a:endParaRPr lang="es-EC" sz="2400" dirty="0">
            <a:solidFill>
              <a:schemeClr val="tx1"/>
            </a:solidFill>
          </a:endParaRPr>
        </a:p>
      </dgm:t>
    </dgm:pt>
    <dgm:pt modelId="{4B9A1D05-4CFA-4C3D-93A5-F5103E1419DA}" type="parTrans" cxnId="{127F76FA-00EB-471F-820F-3E133AA47184}">
      <dgm:prSet/>
      <dgm:spPr/>
      <dgm:t>
        <a:bodyPr/>
        <a:lstStyle/>
        <a:p>
          <a:endParaRPr lang="es-EC" sz="2400">
            <a:solidFill>
              <a:schemeClr val="tx1"/>
            </a:solidFill>
          </a:endParaRPr>
        </a:p>
      </dgm:t>
    </dgm:pt>
    <dgm:pt modelId="{B70F35A2-8C2D-4589-BBA8-2F5C309F12BC}" type="sibTrans" cxnId="{127F76FA-00EB-471F-820F-3E133AA47184}">
      <dgm:prSet/>
      <dgm:spPr/>
      <dgm:t>
        <a:bodyPr/>
        <a:lstStyle/>
        <a:p>
          <a:endParaRPr lang="es-EC" sz="2400">
            <a:solidFill>
              <a:schemeClr val="tx1"/>
            </a:solidFill>
          </a:endParaRPr>
        </a:p>
      </dgm:t>
    </dgm:pt>
    <dgm:pt modelId="{E1ED041F-CF15-4104-875C-9BD6040AD7AA}">
      <dgm:prSet custT="1"/>
      <dgm:spPr>
        <a:solidFill>
          <a:schemeClr val="accent2"/>
        </a:solidFill>
      </dgm:spPr>
      <dgm:t>
        <a:bodyPr/>
        <a:lstStyle/>
        <a:p>
          <a:r>
            <a:rPr lang="es-EC" sz="2400" smtClean="0">
              <a:solidFill>
                <a:schemeClr val="tx1"/>
              </a:solidFill>
            </a:rPr>
            <a:t>Conclusiones y Recomendaciones</a:t>
          </a:r>
          <a:endParaRPr lang="es-EC" sz="2400" dirty="0">
            <a:solidFill>
              <a:schemeClr val="tx1"/>
            </a:solidFill>
          </a:endParaRPr>
        </a:p>
      </dgm:t>
    </dgm:pt>
    <dgm:pt modelId="{6137635F-3FF3-4CB2-827C-F3E82CB99F03}" type="parTrans" cxnId="{2D774FFE-C1B4-4B50-836B-66E06DD802C7}">
      <dgm:prSet/>
      <dgm:spPr/>
      <dgm:t>
        <a:bodyPr/>
        <a:lstStyle/>
        <a:p>
          <a:endParaRPr lang="es-EC" sz="2400">
            <a:solidFill>
              <a:schemeClr val="tx1"/>
            </a:solidFill>
          </a:endParaRPr>
        </a:p>
      </dgm:t>
    </dgm:pt>
    <dgm:pt modelId="{439E6F09-C1FB-486E-A052-F0C6B559B35C}" type="sibTrans" cxnId="{2D774FFE-C1B4-4B50-836B-66E06DD802C7}">
      <dgm:prSet/>
      <dgm:spPr/>
      <dgm:t>
        <a:bodyPr/>
        <a:lstStyle/>
        <a:p>
          <a:endParaRPr lang="es-EC" sz="2400">
            <a:solidFill>
              <a:schemeClr val="tx1"/>
            </a:solidFill>
          </a:endParaRPr>
        </a:p>
      </dgm:t>
    </dgm:pt>
    <dgm:pt modelId="{E094C337-CEB7-47DB-9453-DF9AC97D1BAA}">
      <dgm:prSet custT="1"/>
      <dgm:spPr/>
      <dgm:t>
        <a:bodyPr/>
        <a:lstStyle/>
        <a:p>
          <a:r>
            <a:rPr lang="es-EC" sz="2400" smtClean="0">
              <a:solidFill>
                <a:schemeClr val="tx1"/>
              </a:solidFill>
            </a:rPr>
            <a:t>Diseño de Sensor Multiespectral</a:t>
          </a:r>
          <a:endParaRPr lang="es-CO" sz="2400" dirty="0">
            <a:solidFill>
              <a:schemeClr val="tx1"/>
            </a:solidFill>
          </a:endParaRPr>
        </a:p>
      </dgm:t>
    </dgm:pt>
    <dgm:pt modelId="{11E8FD41-4563-4A17-B8AE-0EE1F179E752}" type="parTrans" cxnId="{73BB8B0F-BB19-4FFD-8336-4338605139EE}">
      <dgm:prSet/>
      <dgm:spPr/>
      <dgm:t>
        <a:bodyPr/>
        <a:lstStyle/>
        <a:p>
          <a:endParaRPr lang="es-CO" sz="2400">
            <a:solidFill>
              <a:schemeClr val="tx1"/>
            </a:solidFill>
          </a:endParaRPr>
        </a:p>
      </dgm:t>
    </dgm:pt>
    <dgm:pt modelId="{CEAFD596-F8A4-4B4F-A4EC-DAEC1E168F9B}" type="sibTrans" cxnId="{73BB8B0F-BB19-4FFD-8336-4338605139EE}">
      <dgm:prSet/>
      <dgm:spPr/>
      <dgm:t>
        <a:bodyPr/>
        <a:lstStyle/>
        <a:p>
          <a:endParaRPr lang="es-CO" sz="2400">
            <a:solidFill>
              <a:schemeClr val="tx1"/>
            </a:solidFill>
          </a:endParaRPr>
        </a:p>
      </dgm:t>
    </dgm:pt>
    <dgm:pt modelId="{C0E47C5E-B70B-459B-98DF-F2A0DB333D5F}">
      <dgm:prSet custT="1"/>
      <dgm:spPr/>
      <dgm:t>
        <a:bodyPr/>
        <a:lstStyle/>
        <a:p>
          <a:r>
            <a:rPr lang="es-EC" sz="2400" smtClean="0">
              <a:solidFill>
                <a:schemeClr val="tx1"/>
              </a:solidFill>
            </a:rPr>
            <a:t>Pruebas y Resultados</a:t>
          </a:r>
          <a:endParaRPr lang="es-CO" sz="2400" dirty="0">
            <a:solidFill>
              <a:schemeClr val="tx1"/>
            </a:solidFill>
          </a:endParaRPr>
        </a:p>
      </dgm:t>
    </dgm:pt>
    <dgm:pt modelId="{1399D4BA-6DEC-43F7-BE8F-473A9E1B8D13}" type="parTrans" cxnId="{0D266E07-7ADB-497B-96F4-A566D551C925}">
      <dgm:prSet/>
      <dgm:spPr/>
      <dgm:t>
        <a:bodyPr/>
        <a:lstStyle/>
        <a:p>
          <a:endParaRPr lang="es-CO" sz="2400">
            <a:solidFill>
              <a:schemeClr val="tx1"/>
            </a:solidFill>
          </a:endParaRPr>
        </a:p>
      </dgm:t>
    </dgm:pt>
    <dgm:pt modelId="{11CCC86A-2470-46DF-B63F-69741184A77D}" type="sibTrans" cxnId="{0D266E07-7ADB-497B-96F4-A566D551C925}">
      <dgm:prSet/>
      <dgm:spPr/>
      <dgm:t>
        <a:bodyPr/>
        <a:lstStyle/>
        <a:p>
          <a:endParaRPr lang="es-CO" sz="2400">
            <a:solidFill>
              <a:schemeClr val="tx1"/>
            </a:solidFill>
          </a:endParaRPr>
        </a:p>
      </dgm:t>
    </dgm:pt>
    <dgm:pt modelId="{19A4AF09-FF43-4A9B-B0DE-903321112DCF}" type="pres">
      <dgm:prSet presAssocID="{DBFC3AAA-27C4-4953-8115-BCA01DD8A828}" presName="Name0" presStyleCnt="0">
        <dgm:presLayoutVars>
          <dgm:chMax val="7"/>
          <dgm:chPref val="7"/>
          <dgm:dir/>
        </dgm:presLayoutVars>
      </dgm:prSet>
      <dgm:spPr/>
      <dgm:t>
        <a:bodyPr/>
        <a:lstStyle/>
        <a:p>
          <a:endParaRPr lang="es-MX"/>
        </a:p>
      </dgm:t>
    </dgm:pt>
    <dgm:pt modelId="{D07373D6-B46D-4E93-868D-E944BABD2AB8}" type="pres">
      <dgm:prSet presAssocID="{DBFC3AAA-27C4-4953-8115-BCA01DD8A828}" presName="Name1" presStyleCnt="0"/>
      <dgm:spPr/>
      <dgm:t>
        <a:bodyPr/>
        <a:lstStyle/>
        <a:p>
          <a:endParaRPr lang="es-EC"/>
        </a:p>
      </dgm:t>
    </dgm:pt>
    <dgm:pt modelId="{9A5CDD3E-6047-4D6F-9428-3E5AF0ACA221}" type="pres">
      <dgm:prSet presAssocID="{DBFC3AAA-27C4-4953-8115-BCA01DD8A828}" presName="cycle" presStyleCnt="0"/>
      <dgm:spPr/>
      <dgm:t>
        <a:bodyPr/>
        <a:lstStyle/>
        <a:p>
          <a:endParaRPr lang="es-EC"/>
        </a:p>
      </dgm:t>
    </dgm:pt>
    <dgm:pt modelId="{65D6BFD6-6423-46FA-B0CF-34F7A2AC13A4}" type="pres">
      <dgm:prSet presAssocID="{DBFC3AAA-27C4-4953-8115-BCA01DD8A828}" presName="srcNode" presStyleLbl="node1" presStyleIdx="0" presStyleCnt="6"/>
      <dgm:spPr/>
      <dgm:t>
        <a:bodyPr/>
        <a:lstStyle/>
        <a:p>
          <a:endParaRPr lang="es-EC"/>
        </a:p>
      </dgm:t>
    </dgm:pt>
    <dgm:pt modelId="{10BC9BB7-0E0D-4E47-A7E9-53FC1EF160CE}" type="pres">
      <dgm:prSet presAssocID="{DBFC3AAA-27C4-4953-8115-BCA01DD8A828}" presName="conn" presStyleLbl="parChTrans1D2" presStyleIdx="0" presStyleCnt="1"/>
      <dgm:spPr/>
      <dgm:t>
        <a:bodyPr/>
        <a:lstStyle/>
        <a:p>
          <a:endParaRPr lang="es-MX"/>
        </a:p>
      </dgm:t>
    </dgm:pt>
    <dgm:pt modelId="{15BA7C6E-4D8B-4082-BF4A-95B92FDEAEEC}" type="pres">
      <dgm:prSet presAssocID="{DBFC3AAA-27C4-4953-8115-BCA01DD8A828}" presName="extraNode" presStyleLbl="node1" presStyleIdx="0" presStyleCnt="6"/>
      <dgm:spPr/>
      <dgm:t>
        <a:bodyPr/>
        <a:lstStyle/>
        <a:p>
          <a:endParaRPr lang="es-EC"/>
        </a:p>
      </dgm:t>
    </dgm:pt>
    <dgm:pt modelId="{34E180D3-3DE1-4370-8FF1-57BAA9373FDA}" type="pres">
      <dgm:prSet presAssocID="{DBFC3AAA-27C4-4953-8115-BCA01DD8A828}" presName="dstNode" presStyleLbl="node1" presStyleIdx="0" presStyleCnt="6"/>
      <dgm:spPr/>
      <dgm:t>
        <a:bodyPr/>
        <a:lstStyle/>
        <a:p>
          <a:endParaRPr lang="es-EC"/>
        </a:p>
      </dgm:t>
    </dgm:pt>
    <dgm:pt modelId="{1E68F34B-ACFB-4E13-80FF-5517444A7D0E}" type="pres">
      <dgm:prSet presAssocID="{A4883ABA-44D1-40A5-ADE5-8B6CFF478197}" presName="text_1" presStyleLbl="node1" presStyleIdx="0" presStyleCnt="6">
        <dgm:presLayoutVars>
          <dgm:bulletEnabled val="1"/>
        </dgm:presLayoutVars>
      </dgm:prSet>
      <dgm:spPr/>
      <dgm:t>
        <a:bodyPr/>
        <a:lstStyle/>
        <a:p>
          <a:endParaRPr lang="es-MX"/>
        </a:p>
      </dgm:t>
    </dgm:pt>
    <dgm:pt modelId="{B25D361C-D7F2-4DFC-85EB-2511CB369A82}" type="pres">
      <dgm:prSet presAssocID="{A4883ABA-44D1-40A5-ADE5-8B6CFF478197}" presName="accent_1" presStyleCnt="0"/>
      <dgm:spPr/>
      <dgm:t>
        <a:bodyPr/>
        <a:lstStyle/>
        <a:p>
          <a:endParaRPr lang="es-EC"/>
        </a:p>
      </dgm:t>
    </dgm:pt>
    <dgm:pt modelId="{E6BD86CD-A597-4D24-A2C4-7A065A8E59DF}" type="pres">
      <dgm:prSet presAssocID="{A4883ABA-44D1-40A5-ADE5-8B6CFF478197}" presName="accentRepeatNode" presStyleLbl="solidFgAcc1" presStyleIdx="0" presStyleCnt="6"/>
      <dgm:spPr/>
      <dgm:t>
        <a:bodyPr/>
        <a:lstStyle/>
        <a:p>
          <a:endParaRPr lang="es-EC"/>
        </a:p>
      </dgm:t>
    </dgm:pt>
    <dgm:pt modelId="{520C5A37-006D-41CA-949B-F8A45FB32DAA}" type="pres">
      <dgm:prSet presAssocID="{0FF09A0C-743C-47BC-9DDF-BF73433218BD}" presName="text_2" presStyleLbl="node1" presStyleIdx="1" presStyleCnt="6">
        <dgm:presLayoutVars>
          <dgm:bulletEnabled val="1"/>
        </dgm:presLayoutVars>
      </dgm:prSet>
      <dgm:spPr/>
      <dgm:t>
        <a:bodyPr/>
        <a:lstStyle/>
        <a:p>
          <a:endParaRPr lang="es-MX"/>
        </a:p>
      </dgm:t>
    </dgm:pt>
    <dgm:pt modelId="{661001E2-6F19-4221-BE88-8FA6CFA82185}" type="pres">
      <dgm:prSet presAssocID="{0FF09A0C-743C-47BC-9DDF-BF73433218BD}" presName="accent_2" presStyleCnt="0"/>
      <dgm:spPr/>
      <dgm:t>
        <a:bodyPr/>
        <a:lstStyle/>
        <a:p>
          <a:endParaRPr lang="es-EC"/>
        </a:p>
      </dgm:t>
    </dgm:pt>
    <dgm:pt modelId="{CA62A564-AB2A-4E8C-A301-A02E453EC3F4}" type="pres">
      <dgm:prSet presAssocID="{0FF09A0C-743C-47BC-9DDF-BF73433218BD}" presName="accentRepeatNode" presStyleLbl="solidFgAcc1" presStyleIdx="1" presStyleCnt="6"/>
      <dgm:spPr/>
      <dgm:t>
        <a:bodyPr/>
        <a:lstStyle/>
        <a:p>
          <a:endParaRPr lang="es-EC"/>
        </a:p>
      </dgm:t>
    </dgm:pt>
    <dgm:pt modelId="{D07828A9-E6D7-4F3C-86E1-26C0D1775191}" type="pres">
      <dgm:prSet presAssocID="{AE2930B7-FDC7-4648-A7F3-53064744DF62}" presName="text_3" presStyleLbl="node1" presStyleIdx="2" presStyleCnt="6">
        <dgm:presLayoutVars>
          <dgm:bulletEnabled val="1"/>
        </dgm:presLayoutVars>
      </dgm:prSet>
      <dgm:spPr/>
      <dgm:t>
        <a:bodyPr/>
        <a:lstStyle/>
        <a:p>
          <a:endParaRPr lang="es-MX"/>
        </a:p>
      </dgm:t>
    </dgm:pt>
    <dgm:pt modelId="{AAEB7CB3-FB9C-488B-A2D3-671E1C7632DF}" type="pres">
      <dgm:prSet presAssocID="{AE2930B7-FDC7-4648-A7F3-53064744DF62}" presName="accent_3" presStyleCnt="0"/>
      <dgm:spPr/>
      <dgm:t>
        <a:bodyPr/>
        <a:lstStyle/>
        <a:p>
          <a:endParaRPr lang="es-EC"/>
        </a:p>
      </dgm:t>
    </dgm:pt>
    <dgm:pt modelId="{3A2EF677-14B8-42F1-8268-B7E7CE3CF939}" type="pres">
      <dgm:prSet presAssocID="{AE2930B7-FDC7-4648-A7F3-53064744DF62}" presName="accentRepeatNode" presStyleLbl="solidFgAcc1" presStyleIdx="2" presStyleCnt="6"/>
      <dgm:spPr/>
      <dgm:t>
        <a:bodyPr/>
        <a:lstStyle/>
        <a:p>
          <a:endParaRPr lang="es-EC"/>
        </a:p>
      </dgm:t>
    </dgm:pt>
    <dgm:pt modelId="{B8FEF64C-916E-45A8-B996-5FBEAB33675C}" type="pres">
      <dgm:prSet presAssocID="{E094C337-CEB7-47DB-9453-DF9AC97D1BAA}" presName="text_4" presStyleLbl="node1" presStyleIdx="3" presStyleCnt="6">
        <dgm:presLayoutVars>
          <dgm:bulletEnabled val="1"/>
        </dgm:presLayoutVars>
      </dgm:prSet>
      <dgm:spPr/>
      <dgm:t>
        <a:bodyPr/>
        <a:lstStyle/>
        <a:p>
          <a:endParaRPr lang="es-CO"/>
        </a:p>
      </dgm:t>
    </dgm:pt>
    <dgm:pt modelId="{5E263347-05A0-483E-A982-AB12E845150F}" type="pres">
      <dgm:prSet presAssocID="{E094C337-CEB7-47DB-9453-DF9AC97D1BAA}" presName="accent_4" presStyleCnt="0"/>
      <dgm:spPr/>
      <dgm:t>
        <a:bodyPr/>
        <a:lstStyle/>
        <a:p>
          <a:endParaRPr lang="es-CO"/>
        </a:p>
      </dgm:t>
    </dgm:pt>
    <dgm:pt modelId="{0B0806CD-017C-4AE3-9FC8-A6504FB7B2AF}" type="pres">
      <dgm:prSet presAssocID="{E094C337-CEB7-47DB-9453-DF9AC97D1BAA}" presName="accentRepeatNode" presStyleLbl="solidFgAcc1" presStyleIdx="3" presStyleCnt="6"/>
      <dgm:spPr/>
      <dgm:t>
        <a:bodyPr/>
        <a:lstStyle/>
        <a:p>
          <a:endParaRPr lang="es-CO"/>
        </a:p>
      </dgm:t>
    </dgm:pt>
    <dgm:pt modelId="{ABB34A10-5849-43AB-86AC-B8FE7FF2882D}" type="pres">
      <dgm:prSet presAssocID="{C0E47C5E-B70B-459B-98DF-F2A0DB333D5F}" presName="text_5" presStyleLbl="node1" presStyleIdx="4" presStyleCnt="6">
        <dgm:presLayoutVars>
          <dgm:bulletEnabled val="1"/>
        </dgm:presLayoutVars>
      </dgm:prSet>
      <dgm:spPr/>
      <dgm:t>
        <a:bodyPr/>
        <a:lstStyle/>
        <a:p>
          <a:endParaRPr lang="es-CO"/>
        </a:p>
      </dgm:t>
    </dgm:pt>
    <dgm:pt modelId="{00AE4F14-9941-42BF-883E-BBF89014999F}" type="pres">
      <dgm:prSet presAssocID="{C0E47C5E-B70B-459B-98DF-F2A0DB333D5F}" presName="accent_5" presStyleCnt="0"/>
      <dgm:spPr/>
      <dgm:t>
        <a:bodyPr/>
        <a:lstStyle/>
        <a:p>
          <a:endParaRPr lang="es-CO"/>
        </a:p>
      </dgm:t>
    </dgm:pt>
    <dgm:pt modelId="{B8C197A9-D184-44E9-8014-AA62D484813B}" type="pres">
      <dgm:prSet presAssocID="{C0E47C5E-B70B-459B-98DF-F2A0DB333D5F}" presName="accentRepeatNode" presStyleLbl="solidFgAcc1" presStyleIdx="4" presStyleCnt="6"/>
      <dgm:spPr/>
      <dgm:t>
        <a:bodyPr/>
        <a:lstStyle/>
        <a:p>
          <a:endParaRPr lang="es-CO"/>
        </a:p>
      </dgm:t>
    </dgm:pt>
    <dgm:pt modelId="{C24901FC-8376-43BB-AD37-53B646E4F0BC}" type="pres">
      <dgm:prSet presAssocID="{E1ED041F-CF15-4104-875C-9BD6040AD7AA}" presName="text_6" presStyleLbl="node1" presStyleIdx="5" presStyleCnt="6">
        <dgm:presLayoutVars>
          <dgm:bulletEnabled val="1"/>
        </dgm:presLayoutVars>
      </dgm:prSet>
      <dgm:spPr/>
      <dgm:t>
        <a:bodyPr/>
        <a:lstStyle/>
        <a:p>
          <a:endParaRPr lang="es-CO"/>
        </a:p>
      </dgm:t>
    </dgm:pt>
    <dgm:pt modelId="{84D1B368-0A15-4B59-AF11-C83EB44D3B8A}" type="pres">
      <dgm:prSet presAssocID="{E1ED041F-CF15-4104-875C-9BD6040AD7AA}" presName="accent_6" presStyleCnt="0"/>
      <dgm:spPr/>
      <dgm:t>
        <a:bodyPr/>
        <a:lstStyle/>
        <a:p>
          <a:endParaRPr lang="es-CO"/>
        </a:p>
      </dgm:t>
    </dgm:pt>
    <dgm:pt modelId="{9EF9F160-5D70-466F-91AB-1E8524CCFAC2}" type="pres">
      <dgm:prSet presAssocID="{E1ED041F-CF15-4104-875C-9BD6040AD7AA}" presName="accentRepeatNode" presStyleLbl="solidFgAcc1" presStyleIdx="5" presStyleCnt="6"/>
      <dgm:spPr/>
      <dgm:t>
        <a:bodyPr/>
        <a:lstStyle/>
        <a:p>
          <a:endParaRPr lang="es-EC"/>
        </a:p>
      </dgm:t>
    </dgm:pt>
  </dgm:ptLst>
  <dgm:cxnLst>
    <dgm:cxn modelId="{FFFE2F03-017B-4045-B5D7-31F727380213}" type="presOf" srcId="{C0E47C5E-B70B-459B-98DF-F2A0DB333D5F}" destId="{ABB34A10-5849-43AB-86AC-B8FE7FF2882D}" srcOrd="0" destOrd="0" presId="urn:microsoft.com/office/officeart/2008/layout/VerticalCurvedList"/>
    <dgm:cxn modelId="{2B2B3418-2A69-4C2F-894D-C38248003030}" type="presOf" srcId="{0FF09A0C-743C-47BC-9DDF-BF73433218BD}" destId="{520C5A37-006D-41CA-949B-F8A45FB32DAA}" srcOrd="0" destOrd="0" presId="urn:microsoft.com/office/officeart/2008/layout/VerticalCurvedList"/>
    <dgm:cxn modelId="{0D266E07-7ADB-497B-96F4-A566D551C925}" srcId="{DBFC3AAA-27C4-4953-8115-BCA01DD8A828}" destId="{C0E47C5E-B70B-459B-98DF-F2A0DB333D5F}" srcOrd="4" destOrd="0" parTransId="{1399D4BA-6DEC-43F7-BE8F-473A9E1B8D13}" sibTransId="{11CCC86A-2470-46DF-B63F-69741184A77D}"/>
    <dgm:cxn modelId="{7A124C02-D32E-4A6D-941A-6C5F17C209FF}" type="presOf" srcId="{B5DC6064-9A93-4E89-9365-0577DC9BEE1E}" destId="{10BC9BB7-0E0D-4E47-A7E9-53FC1EF160CE}" srcOrd="0" destOrd="0" presId="urn:microsoft.com/office/officeart/2008/layout/VerticalCurvedList"/>
    <dgm:cxn modelId="{525F6B53-E419-4087-A926-A9573D5E8AC2}" type="presOf" srcId="{A4883ABA-44D1-40A5-ADE5-8B6CFF478197}" destId="{1E68F34B-ACFB-4E13-80FF-5517444A7D0E}" srcOrd="0" destOrd="0" presId="urn:microsoft.com/office/officeart/2008/layout/VerticalCurvedList"/>
    <dgm:cxn modelId="{C661C5C4-019F-4D95-9CA9-7CA079B51FC5}" type="presOf" srcId="{E1ED041F-CF15-4104-875C-9BD6040AD7AA}" destId="{C24901FC-8376-43BB-AD37-53B646E4F0BC}" srcOrd="0" destOrd="0" presId="urn:microsoft.com/office/officeart/2008/layout/VerticalCurvedList"/>
    <dgm:cxn modelId="{D279153F-50A4-4344-A45C-B3A9E66D077E}" type="presOf" srcId="{AE2930B7-FDC7-4648-A7F3-53064744DF62}" destId="{D07828A9-E6D7-4F3C-86E1-26C0D1775191}" srcOrd="0" destOrd="0" presId="urn:microsoft.com/office/officeart/2008/layout/VerticalCurvedList"/>
    <dgm:cxn modelId="{F37D329B-BDE9-4332-BFA7-E9D81AF5F109}" type="presOf" srcId="{E094C337-CEB7-47DB-9453-DF9AC97D1BAA}" destId="{B8FEF64C-916E-45A8-B996-5FBEAB33675C}" srcOrd="0" destOrd="0" presId="urn:microsoft.com/office/officeart/2008/layout/VerticalCurvedList"/>
    <dgm:cxn modelId="{E113E9F2-9261-4E9C-B124-23F104B855E8}" type="presOf" srcId="{DBFC3AAA-27C4-4953-8115-BCA01DD8A828}" destId="{19A4AF09-FF43-4A9B-B0DE-903321112DCF}" srcOrd="0" destOrd="0" presId="urn:microsoft.com/office/officeart/2008/layout/VerticalCurvedList"/>
    <dgm:cxn modelId="{158F148D-0422-4A2D-AC95-2171C9F8C1F7}" srcId="{DBFC3AAA-27C4-4953-8115-BCA01DD8A828}" destId="{0FF09A0C-743C-47BC-9DDF-BF73433218BD}" srcOrd="1" destOrd="0" parTransId="{18791C2A-F9F7-49DC-84A4-1CE11ACBA8C6}" sibTransId="{17269ED2-3EAC-42C0-82FD-CDECE53D74AA}"/>
    <dgm:cxn modelId="{6B47C509-0789-4578-8F1C-1053443CC262}" srcId="{DBFC3AAA-27C4-4953-8115-BCA01DD8A828}" destId="{A4883ABA-44D1-40A5-ADE5-8B6CFF478197}" srcOrd="0" destOrd="0" parTransId="{2575EA76-E179-4DCD-94E4-73E8771D5267}" sibTransId="{B5DC6064-9A93-4E89-9365-0577DC9BEE1E}"/>
    <dgm:cxn modelId="{127F76FA-00EB-471F-820F-3E133AA47184}" srcId="{DBFC3AAA-27C4-4953-8115-BCA01DD8A828}" destId="{AE2930B7-FDC7-4648-A7F3-53064744DF62}" srcOrd="2" destOrd="0" parTransId="{4B9A1D05-4CFA-4C3D-93A5-F5103E1419DA}" sibTransId="{B70F35A2-8C2D-4589-BBA8-2F5C309F12BC}"/>
    <dgm:cxn modelId="{73BB8B0F-BB19-4FFD-8336-4338605139EE}" srcId="{DBFC3AAA-27C4-4953-8115-BCA01DD8A828}" destId="{E094C337-CEB7-47DB-9453-DF9AC97D1BAA}" srcOrd="3" destOrd="0" parTransId="{11E8FD41-4563-4A17-B8AE-0EE1F179E752}" sibTransId="{CEAFD596-F8A4-4B4F-A4EC-DAEC1E168F9B}"/>
    <dgm:cxn modelId="{2D774FFE-C1B4-4B50-836B-66E06DD802C7}" srcId="{DBFC3AAA-27C4-4953-8115-BCA01DD8A828}" destId="{E1ED041F-CF15-4104-875C-9BD6040AD7AA}" srcOrd="5" destOrd="0" parTransId="{6137635F-3FF3-4CB2-827C-F3E82CB99F03}" sibTransId="{439E6F09-C1FB-486E-A052-F0C6B559B35C}"/>
    <dgm:cxn modelId="{846458CB-CEED-45D6-B4D7-B15A7553495C}" type="presParOf" srcId="{19A4AF09-FF43-4A9B-B0DE-903321112DCF}" destId="{D07373D6-B46D-4E93-868D-E944BABD2AB8}" srcOrd="0" destOrd="0" presId="urn:microsoft.com/office/officeart/2008/layout/VerticalCurvedList"/>
    <dgm:cxn modelId="{100B07B6-7DFD-4D5D-82A0-5840231239C2}" type="presParOf" srcId="{D07373D6-B46D-4E93-868D-E944BABD2AB8}" destId="{9A5CDD3E-6047-4D6F-9428-3E5AF0ACA221}" srcOrd="0" destOrd="0" presId="urn:microsoft.com/office/officeart/2008/layout/VerticalCurvedList"/>
    <dgm:cxn modelId="{9B583EB6-42F5-4EFA-937B-F9D447B058BB}" type="presParOf" srcId="{9A5CDD3E-6047-4D6F-9428-3E5AF0ACA221}" destId="{65D6BFD6-6423-46FA-B0CF-34F7A2AC13A4}" srcOrd="0" destOrd="0" presId="urn:microsoft.com/office/officeart/2008/layout/VerticalCurvedList"/>
    <dgm:cxn modelId="{6225FCC4-A502-40FA-97B8-B54499C631D6}" type="presParOf" srcId="{9A5CDD3E-6047-4D6F-9428-3E5AF0ACA221}" destId="{10BC9BB7-0E0D-4E47-A7E9-53FC1EF160CE}" srcOrd="1" destOrd="0" presId="urn:microsoft.com/office/officeart/2008/layout/VerticalCurvedList"/>
    <dgm:cxn modelId="{67A6B8C5-E959-4823-8719-CDEF6877510E}" type="presParOf" srcId="{9A5CDD3E-6047-4D6F-9428-3E5AF0ACA221}" destId="{15BA7C6E-4D8B-4082-BF4A-95B92FDEAEEC}" srcOrd="2" destOrd="0" presId="urn:microsoft.com/office/officeart/2008/layout/VerticalCurvedList"/>
    <dgm:cxn modelId="{39A4E914-3377-45E3-9DCD-2702E689A6EF}" type="presParOf" srcId="{9A5CDD3E-6047-4D6F-9428-3E5AF0ACA221}" destId="{34E180D3-3DE1-4370-8FF1-57BAA9373FDA}" srcOrd="3" destOrd="0" presId="urn:microsoft.com/office/officeart/2008/layout/VerticalCurvedList"/>
    <dgm:cxn modelId="{2220B9BB-3994-4C66-8ECE-C5B0E733DF75}" type="presParOf" srcId="{D07373D6-B46D-4E93-868D-E944BABD2AB8}" destId="{1E68F34B-ACFB-4E13-80FF-5517444A7D0E}" srcOrd="1" destOrd="0" presId="urn:microsoft.com/office/officeart/2008/layout/VerticalCurvedList"/>
    <dgm:cxn modelId="{D66BB4FF-7EAC-4695-B56D-C0525E85F624}" type="presParOf" srcId="{D07373D6-B46D-4E93-868D-E944BABD2AB8}" destId="{B25D361C-D7F2-4DFC-85EB-2511CB369A82}" srcOrd="2" destOrd="0" presId="urn:microsoft.com/office/officeart/2008/layout/VerticalCurvedList"/>
    <dgm:cxn modelId="{327BFE37-E3CC-400F-B72E-09B159EB6C8F}" type="presParOf" srcId="{B25D361C-D7F2-4DFC-85EB-2511CB369A82}" destId="{E6BD86CD-A597-4D24-A2C4-7A065A8E59DF}" srcOrd="0" destOrd="0" presId="urn:microsoft.com/office/officeart/2008/layout/VerticalCurvedList"/>
    <dgm:cxn modelId="{A844673F-FA9F-4C55-A1E4-421A47F42BED}" type="presParOf" srcId="{D07373D6-B46D-4E93-868D-E944BABD2AB8}" destId="{520C5A37-006D-41CA-949B-F8A45FB32DAA}" srcOrd="3" destOrd="0" presId="urn:microsoft.com/office/officeart/2008/layout/VerticalCurvedList"/>
    <dgm:cxn modelId="{0062CB03-040E-4094-8557-66EF71D1DFD3}" type="presParOf" srcId="{D07373D6-B46D-4E93-868D-E944BABD2AB8}" destId="{661001E2-6F19-4221-BE88-8FA6CFA82185}" srcOrd="4" destOrd="0" presId="urn:microsoft.com/office/officeart/2008/layout/VerticalCurvedList"/>
    <dgm:cxn modelId="{F15E0950-4017-4E0C-8B94-27B2B56D8753}" type="presParOf" srcId="{661001E2-6F19-4221-BE88-8FA6CFA82185}" destId="{CA62A564-AB2A-4E8C-A301-A02E453EC3F4}" srcOrd="0" destOrd="0" presId="urn:microsoft.com/office/officeart/2008/layout/VerticalCurvedList"/>
    <dgm:cxn modelId="{B4ABCA3E-25B7-43A8-9DA1-2655D6EA71FF}" type="presParOf" srcId="{D07373D6-B46D-4E93-868D-E944BABD2AB8}" destId="{D07828A9-E6D7-4F3C-86E1-26C0D1775191}" srcOrd="5" destOrd="0" presId="urn:microsoft.com/office/officeart/2008/layout/VerticalCurvedList"/>
    <dgm:cxn modelId="{D7462C79-6C86-46EC-AE32-9689624FD775}" type="presParOf" srcId="{D07373D6-B46D-4E93-868D-E944BABD2AB8}" destId="{AAEB7CB3-FB9C-488B-A2D3-671E1C7632DF}" srcOrd="6" destOrd="0" presId="urn:microsoft.com/office/officeart/2008/layout/VerticalCurvedList"/>
    <dgm:cxn modelId="{65EE2D59-4515-4365-B12E-1C700BEEB88C}" type="presParOf" srcId="{AAEB7CB3-FB9C-488B-A2D3-671E1C7632DF}" destId="{3A2EF677-14B8-42F1-8268-B7E7CE3CF939}" srcOrd="0" destOrd="0" presId="urn:microsoft.com/office/officeart/2008/layout/VerticalCurvedList"/>
    <dgm:cxn modelId="{AD25CE8D-0843-4F6C-A8C8-F3C9C05E949A}" type="presParOf" srcId="{D07373D6-B46D-4E93-868D-E944BABD2AB8}" destId="{B8FEF64C-916E-45A8-B996-5FBEAB33675C}" srcOrd="7" destOrd="0" presId="urn:microsoft.com/office/officeart/2008/layout/VerticalCurvedList"/>
    <dgm:cxn modelId="{CBAC34E4-7ECA-4D5A-AD4D-17E411507A93}" type="presParOf" srcId="{D07373D6-B46D-4E93-868D-E944BABD2AB8}" destId="{5E263347-05A0-483E-A982-AB12E845150F}" srcOrd="8" destOrd="0" presId="urn:microsoft.com/office/officeart/2008/layout/VerticalCurvedList"/>
    <dgm:cxn modelId="{528DE9A5-AB02-4B36-A28F-2BC6A6AA4BEC}" type="presParOf" srcId="{5E263347-05A0-483E-A982-AB12E845150F}" destId="{0B0806CD-017C-4AE3-9FC8-A6504FB7B2AF}" srcOrd="0" destOrd="0" presId="urn:microsoft.com/office/officeart/2008/layout/VerticalCurvedList"/>
    <dgm:cxn modelId="{2A3AC40F-F46C-47DC-A669-A53DB803F682}" type="presParOf" srcId="{D07373D6-B46D-4E93-868D-E944BABD2AB8}" destId="{ABB34A10-5849-43AB-86AC-B8FE7FF2882D}" srcOrd="9" destOrd="0" presId="urn:microsoft.com/office/officeart/2008/layout/VerticalCurvedList"/>
    <dgm:cxn modelId="{EC3D3A7C-C138-4962-92CF-4CAFFBE1CC74}" type="presParOf" srcId="{D07373D6-B46D-4E93-868D-E944BABD2AB8}" destId="{00AE4F14-9941-42BF-883E-BBF89014999F}" srcOrd="10" destOrd="0" presId="urn:microsoft.com/office/officeart/2008/layout/VerticalCurvedList"/>
    <dgm:cxn modelId="{E0F018CC-C2C7-4B90-B1FB-4990BB9BD579}" type="presParOf" srcId="{00AE4F14-9941-42BF-883E-BBF89014999F}" destId="{B8C197A9-D184-44E9-8014-AA62D484813B}" srcOrd="0" destOrd="0" presId="urn:microsoft.com/office/officeart/2008/layout/VerticalCurvedList"/>
    <dgm:cxn modelId="{1A4CCE70-13E0-4AA7-9804-527424582A79}" type="presParOf" srcId="{D07373D6-B46D-4E93-868D-E944BABD2AB8}" destId="{C24901FC-8376-43BB-AD37-53B646E4F0BC}" srcOrd="11" destOrd="0" presId="urn:microsoft.com/office/officeart/2008/layout/VerticalCurvedList"/>
    <dgm:cxn modelId="{5BFC5E3B-DE2D-4A5A-8FF0-4CA789533C80}" type="presParOf" srcId="{D07373D6-B46D-4E93-868D-E944BABD2AB8}" destId="{84D1B368-0A15-4B59-AF11-C83EB44D3B8A}" srcOrd="12" destOrd="0" presId="urn:microsoft.com/office/officeart/2008/layout/VerticalCurvedList"/>
    <dgm:cxn modelId="{5223B9A7-175C-47D2-AAEA-B6C08DAC914A}" type="presParOf" srcId="{84D1B368-0A15-4B59-AF11-C83EB44D3B8A}" destId="{9EF9F160-5D70-466F-91AB-1E8524CCFAC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BFC3AAA-27C4-4953-8115-BCA01DD8A828}" type="doc">
      <dgm:prSet loTypeId="urn:microsoft.com/office/officeart/2008/layout/VerticalCurvedList" loCatId="list" qsTypeId="urn:microsoft.com/office/officeart/2005/8/quickstyle/simple4" qsCatId="simple" csTypeId="urn:microsoft.com/office/officeart/2005/8/colors/accent0_2" csCatId="mainScheme" phldr="1"/>
      <dgm:spPr/>
      <dgm:t>
        <a:bodyPr/>
        <a:lstStyle/>
        <a:p>
          <a:endParaRPr lang="es-EC"/>
        </a:p>
      </dgm:t>
    </dgm:pt>
    <dgm:pt modelId="{A4883ABA-44D1-40A5-ADE5-8B6CFF478197}">
      <dgm:prSet phldrT="[Texto]" custT="1"/>
      <dgm:spPr/>
      <dgm:t>
        <a:bodyPr/>
        <a:lstStyle/>
        <a:p>
          <a:r>
            <a:rPr lang="es-EC" sz="2400" smtClean="0">
              <a:solidFill>
                <a:schemeClr val="tx1"/>
              </a:solidFill>
            </a:rPr>
            <a:t>Objetivos</a:t>
          </a:r>
          <a:endParaRPr lang="es-EC" sz="2400" dirty="0">
            <a:solidFill>
              <a:schemeClr val="tx1"/>
            </a:solidFill>
          </a:endParaRPr>
        </a:p>
      </dgm:t>
    </dgm:pt>
    <dgm:pt modelId="{2575EA76-E179-4DCD-94E4-73E8771D5267}" type="parTrans" cxnId="{6B47C509-0789-4578-8F1C-1053443CC262}">
      <dgm:prSet/>
      <dgm:spPr/>
      <dgm:t>
        <a:bodyPr/>
        <a:lstStyle/>
        <a:p>
          <a:endParaRPr lang="es-EC" sz="2400">
            <a:solidFill>
              <a:schemeClr val="tx1"/>
            </a:solidFill>
          </a:endParaRPr>
        </a:p>
      </dgm:t>
    </dgm:pt>
    <dgm:pt modelId="{B5DC6064-9A93-4E89-9365-0577DC9BEE1E}" type="sibTrans" cxnId="{6B47C509-0789-4578-8F1C-1053443CC262}">
      <dgm:prSet/>
      <dgm:spPr/>
      <dgm:t>
        <a:bodyPr/>
        <a:lstStyle/>
        <a:p>
          <a:endParaRPr lang="es-EC" sz="2400">
            <a:solidFill>
              <a:schemeClr val="tx1"/>
            </a:solidFill>
          </a:endParaRPr>
        </a:p>
      </dgm:t>
    </dgm:pt>
    <dgm:pt modelId="{0FF09A0C-743C-47BC-9DDF-BF73433218BD}">
      <dgm:prSet phldrT="[Texto]" custT="1"/>
      <dgm:spPr/>
      <dgm:t>
        <a:bodyPr/>
        <a:lstStyle/>
        <a:p>
          <a:r>
            <a:rPr lang="es-EC" sz="2400" smtClean="0">
              <a:solidFill>
                <a:schemeClr val="tx1"/>
              </a:solidFill>
            </a:rPr>
            <a:t>Justificación</a:t>
          </a:r>
          <a:endParaRPr lang="es-EC" sz="2400" dirty="0">
            <a:solidFill>
              <a:schemeClr val="tx1"/>
            </a:solidFill>
          </a:endParaRPr>
        </a:p>
      </dgm:t>
    </dgm:pt>
    <dgm:pt modelId="{18791C2A-F9F7-49DC-84A4-1CE11ACBA8C6}" type="parTrans" cxnId="{158F148D-0422-4A2D-AC95-2171C9F8C1F7}">
      <dgm:prSet/>
      <dgm:spPr/>
      <dgm:t>
        <a:bodyPr/>
        <a:lstStyle/>
        <a:p>
          <a:endParaRPr lang="es-EC" sz="2400">
            <a:solidFill>
              <a:schemeClr val="tx1"/>
            </a:solidFill>
          </a:endParaRPr>
        </a:p>
      </dgm:t>
    </dgm:pt>
    <dgm:pt modelId="{17269ED2-3EAC-42C0-82FD-CDECE53D74AA}" type="sibTrans" cxnId="{158F148D-0422-4A2D-AC95-2171C9F8C1F7}">
      <dgm:prSet/>
      <dgm:spPr/>
      <dgm:t>
        <a:bodyPr/>
        <a:lstStyle/>
        <a:p>
          <a:endParaRPr lang="es-EC" sz="2400">
            <a:solidFill>
              <a:schemeClr val="tx1"/>
            </a:solidFill>
          </a:endParaRPr>
        </a:p>
      </dgm:t>
    </dgm:pt>
    <dgm:pt modelId="{AE2930B7-FDC7-4648-A7F3-53064744DF62}">
      <dgm:prSet phldrT="[Texto]" custT="1"/>
      <dgm:spPr/>
      <dgm:t>
        <a:bodyPr/>
        <a:lstStyle/>
        <a:p>
          <a:r>
            <a:rPr lang="es-EC" sz="2400" smtClean="0">
              <a:solidFill>
                <a:schemeClr val="tx1"/>
              </a:solidFill>
            </a:rPr>
            <a:t>Marco Teórico</a:t>
          </a:r>
          <a:endParaRPr lang="es-EC" sz="2400" dirty="0">
            <a:solidFill>
              <a:schemeClr val="tx1"/>
            </a:solidFill>
          </a:endParaRPr>
        </a:p>
      </dgm:t>
    </dgm:pt>
    <dgm:pt modelId="{4B9A1D05-4CFA-4C3D-93A5-F5103E1419DA}" type="parTrans" cxnId="{127F76FA-00EB-471F-820F-3E133AA47184}">
      <dgm:prSet/>
      <dgm:spPr/>
      <dgm:t>
        <a:bodyPr/>
        <a:lstStyle/>
        <a:p>
          <a:endParaRPr lang="es-EC" sz="2400">
            <a:solidFill>
              <a:schemeClr val="tx1"/>
            </a:solidFill>
          </a:endParaRPr>
        </a:p>
      </dgm:t>
    </dgm:pt>
    <dgm:pt modelId="{B70F35A2-8C2D-4589-BBA8-2F5C309F12BC}" type="sibTrans" cxnId="{127F76FA-00EB-471F-820F-3E133AA47184}">
      <dgm:prSet/>
      <dgm:spPr/>
      <dgm:t>
        <a:bodyPr/>
        <a:lstStyle/>
        <a:p>
          <a:endParaRPr lang="es-EC" sz="2400">
            <a:solidFill>
              <a:schemeClr val="tx1"/>
            </a:solidFill>
          </a:endParaRPr>
        </a:p>
      </dgm:t>
    </dgm:pt>
    <dgm:pt modelId="{E1ED041F-CF15-4104-875C-9BD6040AD7AA}">
      <dgm:prSet custT="1"/>
      <dgm:spPr>
        <a:solidFill>
          <a:schemeClr val="accent2"/>
        </a:solidFill>
      </dgm:spPr>
      <dgm:t>
        <a:bodyPr/>
        <a:lstStyle/>
        <a:p>
          <a:r>
            <a:rPr lang="es-EC" sz="2400" smtClean="0">
              <a:solidFill>
                <a:schemeClr val="tx1"/>
              </a:solidFill>
            </a:rPr>
            <a:t>Conclusiones y Recomendaciones</a:t>
          </a:r>
          <a:endParaRPr lang="es-EC" sz="2400" dirty="0">
            <a:solidFill>
              <a:schemeClr val="tx1"/>
            </a:solidFill>
          </a:endParaRPr>
        </a:p>
      </dgm:t>
    </dgm:pt>
    <dgm:pt modelId="{6137635F-3FF3-4CB2-827C-F3E82CB99F03}" type="parTrans" cxnId="{2D774FFE-C1B4-4B50-836B-66E06DD802C7}">
      <dgm:prSet/>
      <dgm:spPr/>
      <dgm:t>
        <a:bodyPr/>
        <a:lstStyle/>
        <a:p>
          <a:endParaRPr lang="es-EC" sz="2400">
            <a:solidFill>
              <a:schemeClr val="tx1"/>
            </a:solidFill>
          </a:endParaRPr>
        </a:p>
      </dgm:t>
    </dgm:pt>
    <dgm:pt modelId="{439E6F09-C1FB-486E-A052-F0C6B559B35C}" type="sibTrans" cxnId="{2D774FFE-C1B4-4B50-836B-66E06DD802C7}">
      <dgm:prSet/>
      <dgm:spPr/>
      <dgm:t>
        <a:bodyPr/>
        <a:lstStyle/>
        <a:p>
          <a:endParaRPr lang="es-EC" sz="2400">
            <a:solidFill>
              <a:schemeClr val="tx1"/>
            </a:solidFill>
          </a:endParaRPr>
        </a:p>
      </dgm:t>
    </dgm:pt>
    <dgm:pt modelId="{E094C337-CEB7-47DB-9453-DF9AC97D1BAA}">
      <dgm:prSet custT="1"/>
      <dgm:spPr/>
      <dgm:t>
        <a:bodyPr/>
        <a:lstStyle/>
        <a:p>
          <a:r>
            <a:rPr lang="es-EC" sz="2400" smtClean="0">
              <a:solidFill>
                <a:schemeClr val="tx1"/>
              </a:solidFill>
            </a:rPr>
            <a:t>Diseño de Sensor Multiespectral</a:t>
          </a:r>
          <a:endParaRPr lang="es-CO" sz="2400" dirty="0">
            <a:solidFill>
              <a:schemeClr val="tx1"/>
            </a:solidFill>
          </a:endParaRPr>
        </a:p>
      </dgm:t>
    </dgm:pt>
    <dgm:pt modelId="{11E8FD41-4563-4A17-B8AE-0EE1F179E752}" type="parTrans" cxnId="{73BB8B0F-BB19-4FFD-8336-4338605139EE}">
      <dgm:prSet/>
      <dgm:spPr/>
      <dgm:t>
        <a:bodyPr/>
        <a:lstStyle/>
        <a:p>
          <a:endParaRPr lang="es-CO" sz="2400">
            <a:solidFill>
              <a:schemeClr val="tx1"/>
            </a:solidFill>
          </a:endParaRPr>
        </a:p>
      </dgm:t>
    </dgm:pt>
    <dgm:pt modelId="{CEAFD596-F8A4-4B4F-A4EC-DAEC1E168F9B}" type="sibTrans" cxnId="{73BB8B0F-BB19-4FFD-8336-4338605139EE}">
      <dgm:prSet/>
      <dgm:spPr/>
      <dgm:t>
        <a:bodyPr/>
        <a:lstStyle/>
        <a:p>
          <a:endParaRPr lang="es-CO" sz="2400">
            <a:solidFill>
              <a:schemeClr val="tx1"/>
            </a:solidFill>
          </a:endParaRPr>
        </a:p>
      </dgm:t>
    </dgm:pt>
    <dgm:pt modelId="{C0E47C5E-B70B-459B-98DF-F2A0DB333D5F}">
      <dgm:prSet custT="1"/>
      <dgm:spPr/>
      <dgm:t>
        <a:bodyPr/>
        <a:lstStyle/>
        <a:p>
          <a:r>
            <a:rPr lang="es-EC" sz="2400" smtClean="0">
              <a:solidFill>
                <a:schemeClr val="tx1"/>
              </a:solidFill>
            </a:rPr>
            <a:t>Pruebas y Resultados</a:t>
          </a:r>
          <a:endParaRPr lang="es-CO" sz="2400" dirty="0">
            <a:solidFill>
              <a:schemeClr val="tx1"/>
            </a:solidFill>
          </a:endParaRPr>
        </a:p>
      </dgm:t>
    </dgm:pt>
    <dgm:pt modelId="{1399D4BA-6DEC-43F7-BE8F-473A9E1B8D13}" type="parTrans" cxnId="{0D266E07-7ADB-497B-96F4-A566D551C925}">
      <dgm:prSet/>
      <dgm:spPr/>
      <dgm:t>
        <a:bodyPr/>
        <a:lstStyle/>
        <a:p>
          <a:endParaRPr lang="es-CO" sz="2400">
            <a:solidFill>
              <a:schemeClr val="tx1"/>
            </a:solidFill>
          </a:endParaRPr>
        </a:p>
      </dgm:t>
    </dgm:pt>
    <dgm:pt modelId="{11CCC86A-2470-46DF-B63F-69741184A77D}" type="sibTrans" cxnId="{0D266E07-7ADB-497B-96F4-A566D551C925}">
      <dgm:prSet/>
      <dgm:spPr/>
      <dgm:t>
        <a:bodyPr/>
        <a:lstStyle/>
        <a:p>
          <a:endParaRPr lang="es-CO" sz="2400">
            <a:solidFill>
              <a:schemeClr val="tx1"/>
            </a:solidFill>
          </a:endParaRPr>
        </a:p>
      </dgm:t>
    </dgm:pt>
    <dgm:pt modelId="{19A4AF09-FF43-4A9B-B0DE-903321112DCF}" type="pres">
      <dgm:prSet presAssocID="{DBFC3AAA-27C4-4953-8115-BCA01DD8A828}" presName="Name0" presStyleCnt="0">
        <dgm:presLayoutVars>
          <dgm:chMax val="7"/>
          <dgm:chPref val="7"/>
          <dgm:dir/>
        </dgm:presLayoutVars>
      </dgm:prSet>
      <dgm:spPr/>
      <dgm:t>
        <a:bodyPr/>
        <a:lstStyle/>
        <a:p>
          <a:endParaRPr lang="es-MX"/>
        </a:p>
      </dgm:t>
    </dgm:pt>
    <dgm:pt modelId="{D07373D6-B46D-4E93-868D-E944BABD2AB8}" type="pres">
      <dgm:prSet presAssocID="{DBFC3AAA-27C4-4953-8115-BCA01DD8A828}" presName="Name1" presStyleCnt="0"/>
      <dgm:spPr/>
      <dgm:t>
        <a:bodyPr/>
        <a:lstStyle/>
        <a:p>
          <a:endParaRPr lang="es-EC"/>
        </a:p>
      </dgm:t>
    </dgm:pt>
    <dgm:pt modelId="{9A5CDD3E-6047-4D6F-9428-3E5AF0ACA221}" type="pres">
      <dgm:prSet presAssocID="{DBFC3AAA-27C4-4953-8115-BCA01DD8A828}" presName="cycle" presStyleCnt="0"/>
      <dgm:spPr/>
      <dgm:t>
        <a:bodyPr/>
        <a:lstStyle/>
        <a:p>
          <a:endParaRPr lang="es-EC"/>
        </a:p>
      </dgm:t>
    </dgm:pt>
    <dgm:pt modelId="{65D6BFD6-6423-46FA-B0CF-34F7A2AC13A4}" type="pres">
      <dgm:prSet presAssocID="{DBFC3AAA-27C4-4953-8115-BCA01DD8A828}" presName="srcNode" presStyleLbl="node1" presStyleIdx="0" presStyleCnt="6"/>
      <dgm:spPr/>
      <dgm:t>
        <a:bodyPr/>
        <a:lstStyle/>
        <a:p>
          <a:endParaRPr lang="es-EC"/>
        </a:p>
      </dgm:t>
    </dgm:pt>
    <dgm:pt modelId="{10BC9BB7-0E0D-4E47-A7E9-53FC1EF160CE}" type="pres">
      <dgm:prSet presAssocID="{DBFC3AAA-27C4-4953-8115-BCA01DD8A828}" presName="conn" presStyleLbl="parChTrans1D2" presStyleIdx="0" presStyleCnt="1"/>
      <dgm:spPr/>
      <dgm:t>
        <a:bodyPr/>
        <a:lstStyle/>
        <a:p>
          <a:endParaRPr lang="es-MX"/>
        </a:p>
      </dgm:t>
    </dgm:pt>
    <dgm:pt modelId="{15BA7C6E-4D8B-4082-BF4A-95B92FDEAEEC}" type="pres">
      <dgm:prSet presAssocID="{DBFC3AAA-27C4-4953-8115-BCA01DD8A828}" presName="extraNode" presStyleLbl="node1" presStyleIdx="0" presStyleCnt="6"/>
      <dgm:spPr/>
      <dgm:t>
        <a:bodyPr/>
        <a:lstStyle/>
        <a:p>
          <a:endParaRPr lang="es-EC"/>
        </a:p>
      </dgm:t>
    </dgm:pt>
    <dgm:pt modelId="{34E180D3-3DE1-4370-8FF1-57BAA9373FDA}" type="pres">
      <dgm:prSet presAssocID="{DBFC3AAA-27C4-4953-8115-BCA01DD8A828}" presName="dstNode" presStyleLbl="node1" presStyleIdx="0" presStyleCnt="6"/>
      <dgm:spPr/>
      <dgm:t>
        <a:bodyPr/>
        <a:lstStyle/>
        <a:p>
          <a:endParaRPr lang="es-EC"/>
        </a:p>
      </dgm:t>
    </dgm:pt>
    <dgm:pt modelId="{1E68F34B-ACFB-4E13-80FF-5517444A7D0E}" type="pres">
      <dgm:prSet presAssocID="{A4883ABA-44D1-40A5-ADE5-8B6CFF478197}" presName="text_1" presStyleLbl="node1" presStyleIdx="0" presStyleCnt="6">
        <dgm:presLayoutVars>
          <dgm:bulletEnabled val="1"/>
        </dgm:presLayoutVars>
      </dgm:prSet>
      <dgm:spPr/>
      <dgm:t>
        <a:bodyPr/>
        <a:lstStyle/>
        <a:p>
          <a:endParaRPr lang="es-MX"/>
        </a:p>
      </dgm:t>
    </dgm:pt>
    <dgm:pt modelId="{B25D361C-D7F2-4DFC-85EB-2511CB369A82}" type="pres">
      <dgm:prSet presAssocID="{A4883ABA-44D1-40A5-ADE5-8B6CFF478197}" presName="accent_1" presStyleCnt="0"/>
      <dgm:spPr/>
      <dgm:t>
        <a:bodyPr/>
        <a:lstStyle/>
        <a:p>
          <a:endParaRPr lang="es-EC"/>
        </a:p>
      </dgm:t>
    </dgm:pt>
    <dgm:pt modelId="{E6BD86CD-A597-4D24-A2C4-7A065A8E59DF}" type="pres">
      <dgm:prSet presAssocID="{A4883ABA-44D1-40A5-ADE5-8B6CFF478197}" presName="accentRepeatNode" presStyleLbl="solidFgAcc1" presStyleIdx="0" presStyleCnt="6"/>
      <dgm:spPr/>
      <dgm:t>
        <a:bodyPr/>
        <a:lstStyle/>
        <a:p>
          <a:endParaRPr lang="es-EC"/>
        </a:p>
      </dgm:t>
    </dgm:pt>
    <dgm:pt modelId="{520C5A37-006D-41CA-949B-F8A45FB32DAA}" type="pres">
      <dgm:prSet presAssocID="{0FF09A0C-743C-47BC-9DDF-BF73433218BD}" presName="text_2" presStyleLbl="node1" presStyleIdx="1" presStyleCnt="6">
        <dgm:presLayoutVars>
          <dgm:bulletEnabled val="1"/>
        </dgm:presLayoutVars>
      </dgm:prSet>
      <dgm:spPr/>
      <dgm:t>
        <a:bodyPr/>
        <a:lstStyle/>
        <a:p>
          <a:endParaRPr lang="es-MX"/>
        </a:p>
      </dgm:t>
    </dgm:pt>
    <dgm:pt modelId="{661001E2-6F19-4221-BE88-8FA6CFA82185}" type="pres">
      <dgm:prSet presAssocID="{0FF09A0C-743C-47BC-9DDF-BF73433218BD}" presName="accent_2" presStyleCnt="0"/>
      <dgm:spPr/>
      <dgm:t>
        <a:bodyPr/>
        <a:lstStyle/>
        <a:p>
          <a:endParaRPr lang="es-EC"/>
        </a:p>
      </dgm:t>
    </dgm:pt>
    <dgm:pt modelId="{CA62A564-AB2A-4E8C-A301-A02E453EC3F4}" type="pres">
      <dgm:prSet presAssocID="{0FF09A0C-743C-47BC-9DDF-BF73433218BD}" presName="accentRepeatNode" presStyleLbl="solidFgAcc1" presStyleIdx="1" presStyleCnt="6"/>
      <dgm:spPr/>
      <dgm:t>
        <a:bodyPr/>
        <a:lstStyle/>
        <a:p>
          <a:endParaRPr lang="es-EC"/>
        </a:p>
      </dgm:t>
    </dgm:pt>
    <dgm:pt modelId="{D07828A9-E6D7-4F3C-86E1-26C0D1775191}" type="pres">
      <dgm:prSet presAssocID="{AE2930B7-FDC7-4648-A7F3-53064744DF62}" presName="text_3" presStyleLbl="node1" presStyleIdx="2" presStyleCnt="6">
        <dgm:presLayoutVars>
          <dgm:bulletEnabled val="1"/>
        </dgm:presLayoutVars>
      </dgm:prSet>
      <dgm:spPr/>
      <dgm:t>
        <a:bodyPr/>
        <a:lstStyle/>
        <a:p>
          <a:endParaRPr lang="es-MX"/>
        </a:p>
      </dgm:t>
    </dgm:pt>
    <dgm:pt modelId="{AAEB7CB3-FB9C-488B-A2D3-671E1C7632DF}" type="pres">
      <dgm:prSet presAssocID="{AE2930B7-FDC7-4648-A7F3-53064744DF62}" presName="accent_3" presStyleCnt="0"/>
      <dgm:spPr/>
      <dgm:t>
        <a:bodyPr/>
        <a:lstStyle/>
        <a:p>
          <a:endParaRPr lang="es-EC"/>
        </a:p>
      </dgm:t>
    </dgm:pt>
    <dgm:pt modelId="{3A2EF677-14B8-42F1-8268-B7E7CE3CF939}" type="pres">
      <dgm:prSet presAssocID="{AE2930B7-FDC7-4648-A7F3-53064744DF62}" presName="accentRepeatNode" presStyleLbl="solidFgAcc1" presStyleIdx="2" presStyleCnt="6"/>
      <dgm:spPr/>
      <dgm:t>
        <a:bodyPr/>
        <a:lstStyle/>
        <a:p>
          <a:endParaRPr lang="es-EC"/>
        </a:p>
      </dgm:t>
    </dgm:pt>
    <dgm:pt modelId="{B8FEF64C-916E-45A8-B996-5FBEAB33675C}" type="pres">
      <dgm:prSet presAssocID="{E094C337-CEB7-47DB-9453-DF9AC97D1BAA}" presName="text_4" presStyleLbl="node1" presStyleIdx="3" presStyleCnt="6">
        <dgm:presLayoutVars>
          <dgm:bulletEnabled val="1"/>
        </dgm:presLayoutVars>
      </dgm:prSet>
      <dgm:spPr/>
      <dgm:t>
        <a:bodyPr/>
        <a:lstStyle/>
        <a:p>
          <a:endParaRPr lang="es-CO"/>
        </a:p>
      </dgm:t>
    </dgm:pt>
    <dgm:pt modelId="{5E263347-05A0-483E-A982-AB12E845150F}" type="pres">
      <dgm:prSet presAssocID="{E094C337-CEB7-47DB-9453-DF9AC97D1BAA}" presName="accent_4" presStyleCnt="0"/>
      <dgm:spPr/>
      <dgm:t>
        <a:bodyPr/>
        <a:lstStyle/>
        <a:p>
          <a:endParaRPr lang="es-CO"/>
        </a:p>
      </dgm:t>
    </dgm:pt>
    <dgm:pt modelId="{0B0806CD-017C-4AE3-9FC8-A6504FB7B2AF}" type="pres">
      <dgm:prSet presAssocID="{E094C337-CEB7-47DB-9453-DF9AC97D1BAA}" presName="accentRepeatNode" presStyleLbl="solidFgAcc1" presStyleIdx="3" presStyleCnt="6"/>
      <dgm:spPr/>
      <dgm:t>
        <a:bodyPr/>
        <a:lstStyle/>
        <a:p>
          <a:endParaRPr lang="es-CO"/>
        </a:p>
      </dgm:t>
    </dgm:pt>
    <dgm:pt modelId="{ABB34A10-5849-43AB-86AC-B8FE7FF2882D}" type="pres">
      <dgm:prSet presAssocID="{C0E47C5E-B70B-459B-98DF-F2A0DB333D5F}" presName="text_5" presStyleLbl="node1" presStyleIdx="4" presStyleCnt="6">
        <dgm:presLayoutVars>
          <dgm:bulletEnabled val="1"/>
        </dgm:presLayoutVars>
      </dgm:prSet>
      <dgm:spPr/>
      <dgm:t>
        <a:bodyPr/>
        <a:lstStyle/>
        <a:p>
          <a:endParaRPr lang="es-CO"/>
        </a:p>
      </dgm:t>
    </dgm:pt>
    <dgm:pt modelId="{00AE4F14-9941-42BF-883E-BBF89014999F}" type="pres">
      <dgm:prSet presAssocID="{C0E47C5E-B70B-459B-98DF-F2A0DB333D5F}" presName="accent_5" presStyleCnt="0"/>
      <dgm:spPr/>
      <dgm:t>
        <a:bodyPr/>
        <a:lstStyle/>
        <a:p>
          <a:endParaRPr lang="es-CO"/>
        </a:p>
      </dgm:t>
    </dgm:pt>
    <dgm:pt modelId="{B8C197A9-D184-44E9-8014-AA62D484813B}" type="pres">
      <dgm:prSet presAssocID="{C0E47C5E-B70B-459B-98DF-F2A0DB333D5F}" presName="accentRepeatNode" presStyleLbl="solidFgAcc1" presStyleIdx="4" presStyleCnt="6"/>
      <dgm:spPr/>
      <dgm:t>
        <a:bodyPr/>
        <a:lstStyle/>
        <a:p>
          <a:endParaRPr lang="es-CO"/>
        </a:p>
      </dgm:t>
    </dgm:pt>
    <dgm:pt modelId="{C24901FC-8376-43BB-AD37-53B646E4F0BC}" type="pres">
      <dgm:prSet presAssocID="{E1ED041F-CF15-4104-875C-9BD6040AD7AA}" presName="text_6" presStyleLbl="node1" presStyleIdx="5" presStyleCnt="6">
        <dgm:presLayoutVars>
          <dgm:bulletEnabled val="1"/>
        </dgm:presLayoutVars>
      </dgm:prSet>
      <dgm:spPr/>
      <dgm:t>
        <a:bodyPr/>
        <a:lstStyle/>
        <a:p>
          <a:endParaRPr lang="es-CO"/>
        </a:p>
      </dgm:t>
    </dgm:pt>
    <dgm:pt modelId="{84D1B368-0A15-4B59-AF11-C83EB44D3B8A}" type="pres">
      <dgm:prSet presAssocID="{E1ED041F-CF15-4104-875C-9BD6040AD7AA}" presName="accent_6" presStyleCnt="0"/>
      <dgm:spPr/>
      <dgm:t>
        <a:bodyPr/>
        <a:lstStyle/>
        <a:p>
          <a:endParaRPr lang="es-CO"/>
        </a:p>
      </dgm:t>
    </dgm:pt>
    <dgm:pt modelId="{9EF9F160-5D70-466F-91AB-1E8524CCFAC2}" type="pres">
      <dgm:prSet presAssocID="{E1ED041F-CF15-4104-875C-9BD6040AD7AA}" presName="accentRepeatNode" presStyleLbl="solidFgAcc1" presStyleIdx="5" presStyleCnt="6"/>
      <dgm:spPr/>
      <dgm:t>
        <a:bodyPr/>
        <a:lstStyle/>
        <a:p>
          <a:endParaRPr lang="es-EC"/>
        </a:p>
      </dgm:t>
    </dgm:pt>
  </dgm:ptLst>
  <dgm:cxnLst>
    <dgm:cxn modelId="{0D266E07-7ADB-497B-96F4-A566D551C925}" srcId="{DBFC3AAA-27C4-4953-8115-BCA01DD8A828}" destId="{C0E47C5E-B70B-459B-98DF-F2A0DB333D5F}" srcOrd="4" destOrd="0" parTransId="{1399D4BA-6DEC-43F7-BE8F-473A9E1B8D13}" sibTransId="{11CCC86A-2470-46DF-B63F-69741184A77D}"/>
    <dgm:cxn modelId="{CB026365-D3DD-46FA-A279-11917DC0B239}" type="presOf" srcId="{E094C337-CEB7-47DB-9453-DF9AC97D1BAA}" destId="{B8FEF64C-916E-45A8-B996-5FBEAB33675C}" srcOrd="0" destOrd="0" presId="urn:microsoft.com/office/officeart/2008/layout/VerticalCurvedList"/>
    <dgm:cxn modelId="{3E6BBEF6-14B6-4F95-9A80-1C7FF325F776}" type="presOf" srcId="{C0E47C5E-B70B-459B-98DF-F2A0DB333D5F}" destId="{ABB34A10-5849-43AB-86AC-B8FE7FF2882D}" srcOrd="0" destOrd="0" presId="urn:microsoft.com/office/officeart/2008/layout/VerticalCurvedList"/>
    <dgm:cxn modelId="{F71203F7-5A3A-473C-8D0C-1E2792EF5E86}" type="presOf" srcId="{DBFC3AAA-27C4-4953-8115-BCA01DD8A828}" destId="{19A4AF09-FF43-4A9B-B0DE-903321112DCF}" srcOrd="0" destOrd="0" presId="urn:microsoft.com/office/officeart/2008/layout/VerticalCurvedList"/>
    <dgm:cxn modelId="{A640991B-9252-49A3-9280-06467BA3BA8A}" type="presOf" srcId="{A4883ABA-44D1-40A5-ADE5-8B6CFF478197}" destId="{1E68F34B-ACFB-4E13-80FF-5517444A7D0E}" srcOrd="0" destOrd="0" presId="urn:microsoft.com/office/officeart/2008/layout/VerticalCurvedList"/>
    <dgm:cxn modelId="{54D869DD-72CB-478A-850B-5DC90D2346EB}" type="presOf" srcId="{0FF09A0C-743C-47BC-9DDF-BF73433218BD}" destId="{520C5A37-006D-41CA-949B-F8A45FB32DAA}" srcOrd="0" destOrd="0" presId="urn:microsoft.com/office/officeart/2008/layout/VerticalCurvedList"/>
    <dgm:cxn modelId="{158F148D-0422-4A2D-AC95-2171C9F8C1F7}" srcId="{DBFC3AAA-27C4-4953-8115-BCA01DD8A828}" destId="{0FF09A0C-743C-47BC-9DDF-BF73433218BD}" srcOrd="1" destOrd="0" parTransId="{18791C2A-F9F7-49DC-84A4-1CE11ACBA8C6}" sibTransId="{17269ED2-3EAC-42C0-82FD-CDECE53D74AA}"/>
    <dgm:cxn modelId="{6B47C509-0789-4578-8F1C-1053443CC262}" srcId="{DBFC3AAA-27C4-4953-8115-BCA01DD8A828}" destId="{A4883ABA-44D1-40A5-ADE5-8B6CFF478197}" srcOrd="0" destOrd="0" parTransId="{2575EA76-E179-4DCD-94E4-73E8771D5267}" sibTransId="{B5DC6064-9A93-4E89-9365-0577DC9BEE1E}"/>
    <dgm:cxn modelId="{84113E46-BC6E-41B9-8E07-986EC744DD2C}" type="presOf" srcId="{E1ED041F-CF15-4104-875C-9BD6040AD7AA}" destId="{C24901FC-8376-43BB-AD37-53B646E4F0BC}" srcOrd="0" destOrd="0" presId="urn:microsoft.com/office/officeart/2008/layout/VerticalCurvedList"/>
    <dgm:cxn modelId="{127F76FA-00EB-471F-820F-3E133AA47184}" srcId="{DBFC3AAA-27C4-4953-8115-BCA01DD8A828}" destId="{AE2930B7-FDC7-4648-A7F3-53064744DF62}" srcOrd="2" destOrd="0" parTransId="{4B9A1D05-4CFA-4C3D-93A5-F5103E1419DA}" sibTransId="{B70F35A2-8C2D-4589-BBA8-2F5C309F12BC}"/>
    <dgm:cxn modelId="{554BB484-FBB2-438C-B08D-43E42BF99DAD}" type="presOf" srcId="{B5DC6064-9A93-4E89-9365-0577DC9BEE1E}" destId="{10BC9BB7-0E0D-4E47-A7E9-53FC1EF160CE}" srcOrd="0" destOrd="0" presId="urn:microsoft.com/office/officeart/2008/layout/VerticalCurvedList"/>
    <dgm:cxn modelId="{73BB8B0F-BB19-4FFD-8336-4338605139EE}" srcId="{DBFC3AAA-27C4-4953-8115-BCA01DD8A828}" destId="{E094C337-CEB7-47DB-9453-DF9AC97D1BAA}" srcOrd="3" destOrd="0" parTransId="{11E8FD41-4563-4A17-B8AE-0EE1F179E752}" sibTransId="{CEAFD596-F8A4-4B4F-A4EC-DAEC1E168F9B}"/>
    <dgm:cxn modelId="{2D774FFE-C1B4-4B50-836B-66E06DD802C7}" srcId="{DBFC3AAA-27C4-4953-8115-BCA01DD8A828}" destId="{E1ED041F-CF15-4104-875C-9BD6040AD7AA}" srcOrd="5" destOrd="0" parTransId="{6137635F-3FF3-4CB2-827C-F3E82CB99F03}" sibTransId="{439E6F09-C1FB-486E-A052-F0C6B559B35C}"/>
    <dgm:cxn modelId="{4C647811-8C25-4DAF-9919-D563B4AE0983}" type="presOf" srcId="{AE2930B7-FDC7-4648-A7F3-53064744DF62}" destId="{D07828A9-E6D7-4F3C-86E1-26C0D1775191}" srcOrd="0" destOrd="0" presId="urn:microsoft.com/office/officeart/2008/layout/VerticalCurvedList"/>
    <dgm:cxn modelId="{6A764FD0-0879-4A1A-9CBE-7932FF10DD85}" type="presParOf" srcId="{19A4AF09-FF43-4A9B-B0DE-903321112DCF}" destId="{D07373D6-B46D-4E93-868D-E944BABD2AB8}" srcOrd="0" destOrd="0" presId="urn:microsoft.com/office/officeart/2008/layout/VerticalCurvedList"/>
    <dgm:cxn modelId="{3441D87E-72A7-4315-9526-458DE7B4763D}" type="presParOf" srcId="{D07373D6-B46D-4E93-868D-E944BABD2AB8}" destId="{9A5CDD3E-6047-4D6F-9428-3E5AF0ACA221}" srcOrd="0" destOrd="0" presId="urn:microsoft.com/office/officeart/2008/layout/VerticalCurvedList"/>
    <dgm:cxn modelId="{6B76F633-BC6F-4171-8AC7-3AF9B26BA4CF}" type="presParOf" srcId="{9A5CDD3E-6047-4D6F-9428-3E5AF0ACA221}" destId="{65D6BFD6-6423-46FA-B0CF-34F7A2AC13A4}" srcOrd="0" destOrd="0" presId="urn:microsoft.com/office/officeart/2008/layout/VerticalCurvedList"/>
    <dgm:cxn modelId="{17C1243D-45EB-4DC7-B79C-8A7CAA9062C6}" type="presParOf" srcId="{9A5CDD3E-6047-4D6F-9428-3E5AF0ACA221}" destId="{10BC9BB7-0E0D-4E47-A7E9-53FC1EF160CE}" srcOrd="1" destOrd="0" presId="urn:microsoft.com/office/officeart/2008/layout/VerticalCurvedList"/>
    <dgm:cxn modelId="{3FC2883B-24A1-43E6-A51C-AF18BAFB4644}" type="presParOf" srcId="{9A5CDD3E-6047-4D6F-9428-3E5AF0ACA221}" destId="{15BA7C6E-4D8B-4082-BF4A-95B92FDEAEEC}" srcOrd="2" destOrd="0" presId="urn:microsoft.com/office/officeart/2008/layout/VerticalCurvedList"/>
    <dgm:cxn modelId="{56435A88-407E-482E-BEFF-24F8C58BB1E4}" type="presParOf" srcId="{9A5CDD3E-6047-4D6F-9428-3E5AF0ACA221}" destId="{34E180D3-3DE1-4370-8FF1-57BAA9373FDA}" srcOrd="3" destOrd="0" presId="urn:microsoft.com/office/officeart/2008/layout/VerticalCurvedList"/>
    <dgm:cxn modelId="{F2202382-F2FC-46EE-A6CA-60EC2112ECC4}" type="presParOf" srcId="{D07373D6-B46D-4E93-868D-E944BABD2AB8}" destId="{1E68F34B-ACFB-4E13-80FF-5517444A7D0E}" srcOrd="1" destOrd="0" presId="urn:microsoft.com/office/officeart/2008/layout/VerticalCurvedList"/>
    <dgm:cxn modelId="{C1B170B4-BBF8-4AA0-81C9-5F292B19ABA9}" type="presParOf" srcId="{D07373D6-B46D-4E93-868D-E944BABD2AB8}" destId="{B25D361C-D7F2-4DFC-85EB-2511CB369A82}" srcOrd="2" destOrd="0" presId="urn:microsoft.com/office/officeart/2008/layout/VerticalCurvedList"/>
    <dgm:cxn modelId="{9AE14550-C6E9-46ED-B95C-C8DE06A85C35}" type="presParOf" srcId="{B25D361C-D7F2-4DFC-85EB-2511CB369A82}" destId="{E6BD86CD-A597-4D24-A2C4-7A065A8E59DF}" srcOrd="0" destOrd="0" presId="urn:microsoft.com/office/officeart/2008/layout/VerticalCurvedList"/>
    <dgm:cxn modelId="{8AEA774D-4AD7-42CF-9D64-853B4ADE236D}" type="presParOf" srcId="{D07373D6-B46D-4E93-868D-E944BABD2AB8}" destId="{520C5A37-006D-41CA-949B-F8A45FB32DAA}" srcOrd="3" destOrd="0" presId="urn:microsoft.com/office/officeart/2008/layout/VerticalCurvedList"/>
    <dgm:cxn modelId="{0F83B2F3-47C3-4247-8E0A-988369B83712}" type="presParOf" srcId="{D07373D6-B46D-4E93-868D-E944BABD2AB8}" destId="{661001E2-6F19-4221-BE88-8FA6CFA82185}" srcOrd="4" destOrd="0" presId="urn:microsoft.com/office/officeart/2008/layout/VerticalCurvedList"/>
    <dgm:cxn modelId="{5970E6F2-4735-4741-8525-AF297A9466A6}" type="presParOf" srcId="{661001E2-6F19-4221-BE88-8FA6CFA82185}" destId="{CA62A564-AB2A-4E8C-A301-A02E453EC3F4}" srcOrd="0" destOrd="0" presId="urn:microsoft.com/office/officeart/2008/layout/VerticalCurvedList"/>
    <dgm:cxn modelId="{BECF7994-AE50-487A-B639-1575B6ACE1CC}" type="presParOf" srcId="{D07373D6-B46D-4E93-868D-E944BABD2AB8}" destId="{D07828A9-E6D7-4F3C-86E1-26C0D1775191}" srcOrd="5" destOrd="0" presId="urn:microsoft.com/office/officeart/2008/layout/VerticalCurvedList"/>
    <dgm:cxn modelId="{6556A7EC-5E23-4A14-974B-404119C8270B}" type="presParOf" srcId="{D07373D6-B46D-4E93-868D-E944BABD2AB8}" destId="{AAEB7CB3-FB9C-488B-A2D3-671E1C7632DF}" srcOrd="6" destOrd="0" presId="urn:microsoft.com/office/officeart/2008/layout/VerticalCurvedList"/>
    <dgm:cxn modelId="{92F1A9E4-548B-45BD-8D74-6B5CA261C99E}" type="presParOf" srcId="{AAEB7CB3-FB9C-488B-A2D3-671E1C7632DF}" destId="{3A2EF677-14B8-42F1-8268-B7E7CE3CF939}" srcOrd="0" destOrd="0" presId="urn:microsoft.com/office/officeart/2008/layout/VerticalCurvedList"/>
    <dgm:cxn modelId="{02148E84-3AC7-45B8-8A63-E4DA0B821285}" type="presParOf" srcId="{D07373D6-B46D-4E93-868D-E944BABD2AB8}" destId="{B8FEF64C-916E-45A8-B996-5FBEAB33675C}" srcOrd="7" destOrd="0" presId="urn:microsoft.com/office/officeart/2008/layout/VerticalCurvedList"/>
    <dgm:cxn modelId="{3C287AAF-A81B-4190-87F4-56619B93C2BB}" type="presParOf" srcId="{D07373D6-B46D-4E93-868D-E944BABD2AB8}" destId="{5E263347-05A0-483E-A982-AB12E845150F}" srcOrd="8" destOrd="0" presId="urn:microsoft.com/office/officeart/2008/layout/VerticalCurvedList"/>
    <dgm:cxn modelId="{C1857287-4EDD-41DA-A30D-F66698333F1D}" type="presParOf" srcId="{5E263347-05A0-483E-A982-AB12E845150F}" destId="{0B0806CD-017C-4AE3-9FC8-A6504FB7B2AF}" srcOrd="0" destOrd="0" presId="urn:microsoft.com/office/officeart/2008/layout/VerticalCurvedList"/>
    <dgm:cxn modelId="{C956AB3C-5D2F-42A0-B868-7AC610612833}" type="presParOf" srcId="{D07373D6-B46D-4E93-868D-E944BABD2AB8}" destId="{ABB34A10-5849-43AB-86AC-B8FE7FF2882D}" srcOrd="9" destOrd="0" presId="urn:microsoft.com/office/officeart/2008/layout/VerticalCurvedList"/>
    <dgm:cxn modelId="{A6C6C75E-11C3-4AB2-8AB8-9DF1FB32B984}" type="presParOf" srcId="{D07373D6-B46D-4E93-868D-E944BABD2AB8}" destId="{00AE4F14-9941-42BF-883E-BBF89014999F}" srcOrd="10" destOrd="0" presId="urn:microsoft.com/office/officeart/2008/layout/VerticalCurvedList"/>
    <dgm:cxn modelId="{C19D6C0D-B170-4205-82A2-F32CDBBA469C}" type="presParOf" srcId="{00AE4F14-9941-42BF-883E-BBF89014999F}" destId="{B8C197A9-D184-44E9-8014-AA62D484813B}" srcOrd="0" destOrd="0" presId="urn:microsoft.com/office/officeart/2008/layout/VerticalCurvedList"/>
    <dgm:cxn modelId="{F547B703-ACAF-4C10-BE9D-B6EBCB325BEA}" type="presParOf" srcId="{D07373D6-B46D-4E93-868D-E944BABD2AB8}" destId="{C24901FC-8376-43BB-AD37-53B646E4F0BC}" srcOrd="11" destOrd="0" presId="urn:microsoft.com/office/officeart/2008/layout/VerticalCurvedList"/>
    <dgm:cxn modelId="{50E856BC-F0CF-485B-BC8E-18272CA5F6F9}" type="presParOf" srcId="{D07373D6-B46D-4E93-868D-E944BABD2AB8}" destId="{84D1B368-0A15-4B59-AF11-C83EB44D3B8A}" srcOrd="12" destOrd="0" presId="urn:microsoft.com/office/officeart/2008/layout/VerticalCurvedList"/>
    <dgm:cxn modelId="{6AFADAB1-5DA3-4720-A6A3-11AAA37F7D58}" type="presParOf" srcId="{84D1B368-0A15-4B59-AF11-C83EB44D3B8A}" destId="{9EF9F160-5D70-466F-91AB-1E8524CCFAC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C9BB7-0E0D-4E47-A7E9-53FC1EF160CE}">
      <dsp:nvSpPr>
        <dsp:cNvPr id="0" name=""/>
        <dsp:cNvSpPr/>
      </dsp:nvSpPr>
      <dsp:spPr>
        <a:xfrm>
          <a:off x="-4056775" y="-622684"/>
          <a:ext cx="4834233" cy="4834233"/>
        </a:xfrm>
        <a:prstGeom prst="blockArc">
          <a:avLst>
            <a:gd name="adj1" fmla="val 18900000"/>
            <a:gd name="adj2" fmla="val 2700000"/>
            <a:gd name="adj3" fmla="val 447"/>
          </a:avLst>
        </a:pr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E68F34B-ACFB-4E13-80FF-5517444A7D0E}">
      <dsp:nvSpPr>
        <dsp:cNvPr id="0" name=""/>
        <dsp:cNvSpPr/>
      </dsp:nvSpPr>
      <dsp:spPr>
        <a:xfrm>
          <a:off x="290747" y="188989"/>
          <a:ext cx="6358314"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Objetivos</a:t>
          </a:r>
          <a:endParaRPr lang="es-EC" sz="2400" kern="1200" dirty="0">
            <a:solidFill>
              <a:schemeClr val="tx1"/>
            </a:solidFill>
          </a:endParaRPr>
        </a:p>
      </dsp:txBody>
      <dsp:txXfrm>
        <a:off x="290747" y="188989"/>
        <a:ext cx="6358314" cy="377835"/>
      </dsp:txXfrm>
    </dsp:sp>
    <dsp:sp modelId="{E6BD86CD-A597-4D24-A2C4-7A065A8E59DF}">
      <dsp:nvSpPr>
        <dsp:cNvPr id="0" name=""/>
        <dsp:cNvSpPr/>
      </dsp:nvSpPr>
      <dsp:spPr>
        <a:xfrm>
          <a:off x="54600" y="141760"/>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20C5A37-006D-41CA-949B-F8A45FB32DAA}">
      <dsp:nvSpPr>
        <dsp:cNvPr id="0" name=""/>
        <dsp:cNvSpPr/>
      </dsp:nvSpPr>
      <dsp:spPr>
        <a:xfrm>
          <a:off x="601543" y="755671"/>
          <a:ext cx="6047518"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Justificación</a:t>
          </a:r>
          <a:endParaRPr lang="es-EC" sz="2400" kern="1200" dirty="0">
            <a:solidFill>
              <a:schemeClr val="tx1"/>
            </a:solidFill>
          </a:endParaRPr>
        </a:p>
      </dsp:txBody>
      <dsp:txXfrm>
        <a:off x="601543" y="755671"/>
        <a:ext cx="6047518" cy="377835"/>
      </dsp:txXfrm>
    </dsp:sp>
    <dsp:sp modelId="{CA62A564-AB2A-4E8C-A301-A02E453EC3F4}">
      <dsp:nvSpPr>
        <dsp:cNvPr id="0" name=""/>
        <dsp:cNvSpPr/>
      </dsp:nvSpPr>
      <dsp:spPr>
        <a:xfrm>
          <a:off x="365395" y="708441"/>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07828A9-E6D7-4F3C-86E1-26C0D1775191}">
      <dsp:nvSpPr>
        <dsp:cNvPr id="0" name=""/>
        <dsp:cNvSpPr/>
      </dsp:nvSpPr>
      <dsp:spPr>
        <a:xfrm>
          <a:off x="743662" y="1322352"/>
          <a:ext cx="5905399"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Marco Teórico</a:t>
          </a:r>
          <a:endParaRPr lang="es-EC" sz="2400" kern="1200" dirty="0">
            <a:solidFill>
              <a:schemeClr val="tx1"/>
            </a:solidFill>
          </a:endParaRPr>
        </a:p>
      </dsp:txBody>
      <dsp:txXfrm>
        <a:off x="743662" y="1322352"/>
        <a:ext cx="5905399" cy="377835"/>
      </dsp:txXfrm>
    </dsp:sp>
    <dsp:sp modelId="{3A2EF677-14B8-42F1-8268-B7E7CE3CF939}">
      <dsp:nvSpPr>
        <dsp:cNvPr id="0" name=""/>
        <dsp:cNvSpPr/>
      </dsp:nvSpPr>
      <dsp:spPr>
        <a:xfrm>
          <a:off x="507514" y="1275123"/>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8FEF64C-916E-45A8-B996-5FBEAB33675C}">
      <dsp:nvSpPr>
        <dsp:cNvPr id="0" name=""/>
        <dsp:cNvSpPr/>
      </dsp:nvSpPr>
      <dsp:spPr>
        <a:xfrm>
          <a:off x="743662" y="1888675"/>
          <a:ext cx="5905399"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Diseño de Sensor Multiespectral</a:t>
          </a:r>
          <a:endParaRPr lang="es-CO" sz="2400" kern="1200" dirty="0">
            <a:solidFill>
              <a:schemeClr val="tx1"/>
            </a:solidFill>
          </a:endParaRPr>
        </a:p>
      </dsp:txBody>
      <dsp:txXfrm>
        <a:off x="743662" y="1888675"/>
        <a:ext cx="5905399" cy="377835"/>
      </dsp:txXfrm>
    </dsp:sp>
    <dsp:sp modelId="{0B0806CD-017C-4AE3-9FC8-A6504FB7B2AF}">
      <dsp:nvSpPr>
        <dsp:cNvPr id="0" name=""/>
        <dsp:cNvSpPr/>
      </dsp:nvSpPr>
      <dsp:spPr>
        <a:xfrm>
          <a:off x="507514" y="1841446"/>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BB34A10-5849-43AB-86AC-B8FE7FF2882D}">
      <dsp:nvSpPr>
        <dsp:cNvPr id="0" name=""/>
        <dsp:cNvSpPr/>
      </dsp:nvSpPr>
      <dsp:spPr>
        <a:xfrm>
          <a:off x="601543" y="2455357"/>
          <a:ext cx="6047518"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Pruebas y Resultados</a:t>
          </a:r>
          <a:endParaRPr lang="es-CO" sz="2400" kern="1200" dirty="0">
            <a:solidFill>
              <a:schemeClr val="tx1"/>
            </a:solidFill>
          </a:endParaRPr>
        </a:p>
      </dsp:txBody>
      <dsp:txXfrm>
        <a:off x="601543" y="2455357"/>
        <a:ext cx="6047518" cy="377835"/>
      </dsp:txXfrm>
    </dsp:sp>
    <dsp:sp modelId="{B8C197A9-D184-44E9-8014-AA62D484813B}">
      <dsp:nvSpPr>
        <dsp:cNvPr id="0" name=""/>
        <dsp:cNvSpPr/>
      </dsp:nvSpPr>
      <dsp:spPr>
        <a:xfrm>
          <a:off x="365395" y="2408127"/>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24901FC-8376-43BB-AD37-53B646E4F0BC}">
      <dsp:nvSpPr>
        <dsp:cNvPr id="0" name=""/>
        <dsp:cNvSpPr/>
      </dsp:nvSpPr>
      <dsp:spPr>
        <a:xfrm>
          <a:off x="290747" y="3022038"/>
          <a:ext cx="6358314"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Conclusiones y Recomendaciones</a:t>
          </a:r>
          <a:endParaRPr lang="es-EC" sz="2400" kern="1200" dirty="0">
            <a:solidFill>
              <a:schemeClr val="tx1"/>
            </a:solidFill>
          </a:endParaRPr>
        </a:p>
      </dsp:txBody>
      <dsp:txXfrm>
        <a:off x="290747" y="3022038"/>
        <a:ext cx="6358314" cy="377835"/>
      </dsp:txXfrm>
    </dsp:sp>
    <dsp:sp modelId="{9EF9F160-5D70-466F-91AB-1E8524CCFAC2}">
      <dsp:nvSpPr>
        <dsp:cNvPr id="0" name=""/>
        <dsp:cNvSpPr/>
      </dsp:nvSpPr>
      <dsp:spPr>
        <a:xfrm>
          <a:off x="54600" y="2974809"/>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C9BB7-0E0D-4E47-A7E9-53FC1EF160CE}">
      <dsp:nvSpPr>
        <dsp:cNvPr id="0" name=""/>
        <dsp:cNvSpPr/>
      </dsp:nvSpPr>
      <dsp:spPr>
        <a:xfrm>
          <a:off x="-4056775" y="-622684"/>
          <a:ext cx="4834233" cy="4834233"/>
        </a:xfrm>
        <a:prstGeom prst="blockArc">
          <a:avLst>
            <a:gd name="adj1" fmla="val 18900000"/>
            <a:gd name="adj2" fmla="val 2700000"/>
            <a:gd name="adj3" fmla="val 447"/>
          </a:avLst>
        </a:pr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E68F34B-ACFB-4E13-80FF-5517444A7D0E}">
      <dsp:nvSpPr>
        <dsp:cNvPr id="0" name=""/>
        <dsp:cNvSpPr/>
      </dsp:nvSpPr>
      <dsp:spPr>
        <a:xfrm>
          <a:off x="290747" y="188989"/>
          <a:ext cx="6358314" cy="377835"/>
        </a:xfrm>
        <a:prstGeom prst="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Objetivos</a:t>
          </a:r>
          <a:endParaRPr lang="es-EC" sz="2400" kern="1200" dirty="0">
            <a:solidFill>
              <a:schemeClr val="tx1"/>
            </a:solidFill>
          </a:endParaRPr>
        </a:p>
      </dsp:txBody>
      <dsp:txXfrm>
        <a:off x="290747" y="188989"/>
        <a:ext cx="6358314" cy="377835"/>
      </dsp:txXfrm>
    </dsp:sp>
    <dsp:sp modelId="{E6BD86CD-A597-4D24-A2C4-7A065A8E59DF}">
      <dsp:nvSpPr>
        <dsp:cNvPr id="0" name=""/>
        <dsp:cNvSpPr/>
      </dsp:nvSpPr>
      <dsp:spPr>
        <a:xfrm>
          <a:off x="54600" y="141760"/>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20C5A37-006D-41CA-949B-F8A45FB32DAA}">
      <dsp:nvSpPr>
        <dsp:cNvPr id="0" name=""/>
        <dsp:cNvSpPr/>
      </dsp:nvSpPr>
      <dsp:spPr>
        <a:xfrm>
          <a:off x="601543" y="755671"/>
          <a:ext cx="6047518"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Justificación</a:t>
          </a:r>
          <a:endParaRPr lang="es-EC" sz="2400" kern="1200" dirty="0">
            <a:solidFill>
              <a:schemeClr val="tx1"/>
            </a:solidFill>
          </a:endParaRPr>
        </a:p>
      </dsp:txBody>
      <dsp:txXfrm>
        <a:off x="601543" y="755671"/>
        <a:ext cx="6047518" cy="377835"/>
      </dsp:txXfrm>
    </dsp:sp>
    <dsp:sp modelId="{CA62A564-AB2A-4E8C-A301-A02E453EC3F4}">
      <dsp:nvSpPr>
        <dsp:cNvPr id="0" name=""/>
        <dsp:cNvSpPr/>
      </dsp:nvSpPr>
      <dsp:spPr>
        <a:xfrm>
          <a:off x="365395" y="708441"/>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07828A9-E6D7-4F3C-86E1-26C0D1775191}">
      <dsp:nvSpPr>
        <dsp:cNvPr id="0" name=""/>
        <dsp:cNvSpPr/>
      </dsp:nvSpPr>
      <dsp:spPr>
        <a:xfrm>
          <a:off x="743662" y="1322352"/>
          <a:ext cx="5905399"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Marco Teórico</a:t>
          </a:r>
          <a:endParaRPr lang="es-EC" sz="2400" kern="1200" dirty="0">
            <a:solidFill>
              <a:schemeClr val="tx1"/>
            </a:solidFill>
          </a:endParaRPr>
        </a:p>
      </dsp:txBody>
      <dsp:txXfrm>
        <a:off x="743662" y="1322352"/>
        <a:ext cx="5905399" cy="377835"/>
      </dsp:txXfrm>
    </dsp:sp>
    <dsp:sp modelId="{3A2EF677-14B8-42F1-8268-B7E7CE3CF939}">
      <dsp:nvSpPr>
        <dsp:cNvPr id="0" name=""/>
        <dsp:cNvSpPr/>
      </dsp:nvSpPr>
      <dsp:spPr>
        <a:xfrm>
          <a:off x="507514" y="1275123"/>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8FEF64C-916E-45A8-B996-5FBEAB33675C}">
      <dsp:nvSpPr>
        <dsp:cNvPr id="0" name=""/>
        <dsp:cNvSpPr/>
      </dsp:nvSpPr>
      <dsp:spPr>
        <a:xfrm>
          <a:off x="743662" y="1888675"/>
          <a:ext cx="5905399"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Diseño de Sensor Multiespectral</a:t>
          </a:r>
          <a:endParaRPr lang="es-CO" sz="2400" kern="1200" dirty="0">
            <a:solidFill>
              <a:schemeClr val="tx1"/>
            </a:solidFill>
          </a:endParaRPr>
        </a:p>
      </dsp:txBody>
      <dsp:txXfrm>
        <a:off x="743662" y="1888675"/>
        <a:ext cx="5905399" cy="377835"/>
      </dsp:txXfrm>
    </dsp:sp>
    <dsp:sp modelId="{0B0806CD-017C-4AE3-9FC8-A6504FB7B2AF}">
      <dsp:nvSpPr>
        <dsp:cNvPr id="0" name=""/>
        <dsp:cNvSpPr/>
      </dsp:nvSpPr>
      <dsp:spPr>
        <a:xfrm>
          <a:off x="507514" y="1841446"/>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BB34A10-5849-43AB-86AC-B8FE7FF2882D}">
      <dsp:nvSpPr>
        <dsp:cNvPr id="0" name=""/>
        <dsp:cNvSpPr/>
      </dsp:nvSpPr>
      <dsp:spPr>
        <a:xfrm>
          <a:off x="601543" y="2455357"/>
          <a:ext cx="6047518"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Pruebas y Resultados</a:t>
          </a:r>
          <a:endParaRPr lang="es-CO" sz="2400" kern="1200" dirty="0">
            <a:solidFill>
              <a:schemeClr val="tx1"/>
            </a:solidFill>
          </a:endParaRPr>
        </a:p>
      </dsp:txBody>
      <dsp:txXfrm>
        <a:off x="601543" y="2455357"/>
        <a:ext cx="6047518" cy="377835"/>
      </dsp:txXfrm>
    </dsp:sp>
    <dsp:sp modelId="{B8C197A9-D184-44E9-8014-AA62D484813B}">
      <dsp:nvSpPr>
        <dsp:cNvPr id="0" name=""/>
        <dsp:cNvSpPr/>
      </dsp:nvSpPr>
      <dsp:spPr>
        <a:xfrm>
          <a:off x="365395" y="2408127"/>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24901FC-8376-43BB-AD37-53B646E4F0BC}">
      <dsp:nvSpPr>
        <dsp:cNvPr id="0" name=""/>
        <dsp:cNvSpPr/>
      </dsp:nvSpPr>
      <dsp:spPr>
        <a:xfrm>
          <a:off x="290747" y="3022038"/>
          <a:ext cx="6358314"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Conclusiones y Recomendaciones</a:t>
          </a:r>
          <a:endParaRPr lang="es-EC" sz="2400" kern="1200" dirty="0">
            <a:solidFill>
              <a:schemeClr val="tx1"/>
            </a:solidFill>
          </a:endParaRPr>
        </a:p>
      </dsp:txBody>
      <dsp:txXfrm>
        <a:off x="290747" y="3022038"/>
        <a:ext cx="6358314" cy="377835"/>
      </dsp:txXfrm>
    </dsp:sp>
    <dsp:sp modelId="{9EF9F160-5D70-466F-91AB-1E8524CCFAC2}">
      <dsp:nvSpPr>
        <dsp:cNvPr id="0" name=""/>
        <dsp:cNvSpPr/>
      </dsp:nvSpPr>
      <dsp:spPr>
        <a:xfrm>
          <a:off x="54600" y="2974809"/>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C9BB7-0E0D-4E47-A7E9-53FC1EF160CE}">
      <dsp:nvSpPr>
        <dsp:cNvPr id="0" name=""/>
        <dsp:cNvSpPr/>
      </dsp:nvSpPr>
      <dsp:spPr>
        <a:xfrm>
          <a:off x="-4056775" y="-622684"/>
          <a:ext cx="4834233" cy="4834233"/>
        </a:xfrm>
        <a:prstGeom prst="blockArc">
          <a:avLst>
            <a:gd name="adj1" fmla="val 18900000"/>
            <a:gd name="adj2" fmla="val 2700000"/>
            <a:gd name="adj3" fmla="val 447"/>
          </a:avLst>
        </a:pr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E68F34B-ACFB-4E13-80FF-5517444A7D0E}">
      <dsp:nvSpPr>
        <dsp:cNvPr id="0" name=""/>
        <dsp:cNvSpPr/>
      </dsp:nvSpPr>
      <dsp:spPr>
        <a:xfrm>
          <a:off x="290747" y="188989"/>
          <a:ext cx="6358314"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Objetivos</a:t>
          </a:r>
          <a:endParaRPr lang="es-EC" sz="2400" kern="1200" dirty="0">
            <a:solidFill>
              <a:schemeClr val="tx1"/>
            </a:solidFill>
          </a:endParaRPr>
        </a:p>
      </dsp:txBody>
      <dsp:txXfrm>
        <a:off x="290747" y="188989"/>
        <a:ext cx="6358314" cy="377835"/>
      </dsp:txXfrm>
    </dsp:sp>
    <dsp:sp modelId="{E6BD86CD-A597-4D24-A2C4-7A065A8E59DF}">
      <dsp:nvSpPr>
        <dsp:cNvPr id="0" name=""/>
        <dsp:cNvSpPr/>
      </dsp:nvSpPr>
      <dsp:spPr>
        <a:xfrm>
          <a:off x="54600" y="141760"/>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20C5A37-006D-41CA-949B-F8A45FB32DAA}">
      <dsp:nvSpPr>
        <dsp:cNvPr id="0" name=""/>
        <dsp:cNvSpPr/>
      </dsp:nvSpPr>
      <dsp:spPr>
        <a:xfrm>
          <a:off x="601543" y="755671"/>
          <a:ext cx="6047518" cy="377835"/>
        </a:xfrm>
        <a:prstGeom prst="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Justificación</a:t>
          </a:r>
          <a:endParaRPr lang="es-EC" sz="2400" kern="1200" dirty="0">
            <a:solidFill>
              <a:schemeClr val="tx1"/>
            </a:solidFill>
          </a:endParaRPr>
        </a:p>
      </dsp:txBody>
      <dsp:txXfrm>
        <a:off x="601543" y="755671"/>
        <a:ext cx="6047518" cy="377835"/>
      </dsp:txXfrm>
    </dsp:sp>
    <dsp:sp modelId="{CA62A564-AB2A-4E8C-A301-A02E453EC3F4}">
      <dsp:nvSpPr>
        <dsp:cNvPr id="0" name=""/>
        <dsp:cNvSpPr/>
      </dsp:nvSpPr>
      <dsp:spPr>
        <a:xfrm>
          <a:off x="365395" y="708441"/>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07828A9-E6D7-4F3C-86E1-26C0D1775191}">
      <dsp:nvSpPr>
        <dsp:cNvPr id="0" name=""/>
        <dsp:cNvSpPr/>
      </dsp:nvSpPr>
      <dsp:spPr>
        <a:xfrm>
          <a:off x="743662" y="1322352"/>
          <a:ext cx="5905399"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Marco Teórico</a:t>
          </a:r>
          <a:endParaRPr lang="es-EC" sz="2400" kern="1200" dirty="0">
            <a:solidFill>
              <a:schemeClr val="tx1"/>
            </a:solidFill>
          </a:endParaRPr>
        </a:p>
      </dsp:txBody>
      <dsp:txXfrm>
        <a:off x="743662" y="1322352"/>
        <a:ext cx="5905399" cy="377835"/>
      </dsp:txXfrm>
    </dsp:sp>
    <dsp:sp modelId="{3A2EF677-14B8-42F1-8268-B7E7CE3CF939}">
      <dsp:nvSpPr>
        <dsp:cNvPr id="0" name=""/>
        <dsp:cNvSpPr/>
      </dsp:nvSpPr>
      <dsp:spPr>
        <a:xfrm>
          <a:off x="507514" y="1275123"/>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8FEF64C-916E-45A8-B996-5FBEAB33675C}">
      <dsp:nvSpPr>
        <dsp:cNvPr id="0" name=""/>
        <dsp:cNvSpPr/>
      </dsp:nvSpPr>
      <dsp:spPr>
        <a:xfrm>
          <a:off x="743662" y="1888675"/>
          <a:ext cx="5905399"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Diseño de Sensor Multiespectral</a:t>
          </a:r>
          <a:endParaRPr lang="es-CO" sz="2400" kern="1200" dirty="0">
            <a:solidFill>
              <a:schemeClr val="tx1"/>
            </a:solidFill>
          </a:endParaRPr>
        </a:p>
      </dsp:txBody>
      <dsp:txXfrm>
        <a:off x="743662" y="1888675"/>
        <a:ext cx="5905399" cy="377835"/>
      </dsp:txXfrm>
    </dsp:sp>
    <dsp:sp modelId="{0B0806CD-017C-4AE3-9FC8-A6504FB7B2AF}">
      <dsp:nvSpPr>
        <dsp:cNvPr id="0" name=""/>
        <dsp:cNvSpPr/>
      </dsp:nvSpPr>
      <dsp:spPr>
        <a:xfrm>
          <a:off x="507514" y="1841446"/>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BB34A10-5849-43AB-86AC-B8FE7FF2882D}">
      <dsp:nvSpPr>
        <dsp:cNvPr id="0" name=""/>
        <dsp:cNvSpPr/>
      </dsp:nvSpPr>
      <dsp:spPr>
        <a:xfrm>
          <a:off x="601543" y="2455357"/>
          <a:ext cx="6047518"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Pruebas y Resultados</a:t>
          </a:r>
          <a:endParaRPr lang="es-CO" sz="2400" kern="1200" dirty="0">
            <a:solidFill>
              <a:schemeClr val="tx1"/>
            </a:solidFill>
          </a:endParaRPr>
        </a:p>
      </dsp:txBody>
      <dsp:txXfrm>
        <a:off x="601543" y="2455357"/>
        <a:ext cx="6047518" cy="377835"/>
      </dsp:txXfrm>
    </dsp:sp>
    <dsp:sp modelId="{B8C197A9-D184-44E9-8014-AA62D484813B}">
      <dsp:nvSpPr>
        <dsp:cNvPr id="0" name=""/>
        <dsp:cNvSpPr/>
      </dsp:nvSpPr>
      <dsp:spPr>
        <a:xfrm>
          <a:off x="365395" y="2408127"/>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24901FC-8376-43BB-AD37-53B646E4F0BC}">
      <dsp:nvSpPr>
        <dsp:cNvPr id="0" name=""/>
        <dsp:cNvSpPr/>
      </dsp:nvSpPr>
      <dsp:spPr>
        <a:xfrm>
          <a:off x="290747" y="3022038"/>
          <a:ext cx="6358314"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Conclusiones y Recomendaciones</a:t>
          </a:r>
          <a:endParaRPr lang="es-EC" sz="2400" kern="1200" dirty="0">
            <a:solidFill>
              <a:schemeClr val="tx1"/>
            </a:solidFill>
          </a:endParaRPr>
        </a:p>
      </dsp:txBody>
      <dsp:txXfrm>
        <a:off x="290747" y="3022038"/>
        <a:ext cx="6358314" cy="377835"/>
      </dsp:txXfrm>
    </dsp:sp>
    <dsp:sp modelId="{9EF9F160-5D70-466F-91AB-1E8524CCFAC2}">
      <dsp:nvSpPr>
        <dsp:cNvPr id="0" name=""/>
        <dsp:cNvSpPr/>
      </dsp:nvSpPr>
      <dsp:spPr>
        <a:xfrm>
          <a:off x="54600" y="2974809"/>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C9BB7-0E0D-4E47-A7E9-53FC1EF160CE}">
      <dsp:nvSpPr>
        <dsp:cNvPr id="0" name=""/>
        <dsp:cNvSpPr/>
      </dsp:nvSpPr>
      <dsp:spPr>
        <a:xfrm>
          <a:off x="-4056775" y="-622684"/>
          <a:ext cx="4834233" cy="4834233"/>
        </a:xfrm>
        <a:prstGeom prst="blockArc">
          <a:avLst>
            <a:gd name="adj1" fmla="val 18900000"/>
            <a:gd name="adj2" fmla="val 2700000"/>
            <a:gd name="adj3" fmla="val 447"/>
          </a:avLst>
        </a:pr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E68F34B-ACFB-4E13-80FF-5517444A7D0E}">
      <dsp:nvSpPr>
        <dsp:cNvPr id="0" name=""/>
        <dsp:cNvSpPr/>
      </dsp:nvSpPr>
      <dsp:spPr>
        <a:xfrm>
          <a:off x="290747" y="188989"/>
          <a:ext cx="6358314"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Objetivos</a:t>
          </a:r>
          <a:endParaRPr lang="es-EC" sz="2400" kern="1200" dirty="0">
            <a:solidFill>
              <a:schemeClr val="tx1"/>
            </a:solidFill>
          </a:endParaRPr>
        </a:p>
      </dsp:txBody>
      <dsp:txXfrm>
        <a:off x="290747" y="188989"/>
        <a:ext cx="6358314" cy="377835"/>
      </dsp:txXfrm>
    </dsp:sp>
    <dsp:sp modelId="{E6BD86CD-A597-4D24-A2C4-7A065A8E59DF}">
      <dsp:nvSpPr>
        <dsp:cNvPr id="0" name=""/>
        <dsp:cNvSpPr/>
      </dsp:nvSpPr>
      <dsp:spPr>
        <a:xfrm>
          <a:off x="54600" y="141760"/>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20C5A37-006D-41CA-949B-F8A45FB32DAA}">
      <dsp:nvSpPr>
        <dsp:cNvPr id="0" name=""/>
        <dsp:cNvSpPr/>
      </dsp:nvSpPr>
      <dsp:spPr>
        <a:xfrm>
          <a:off x="601543" y="755671"/>
          <a:ext cx="6047518"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Justificación</a:t>
          </a:r>
          <a:endParaRPr lang="es-EC" sz="2400" kern="1200" dirty="0">
            <a:solidFill>
              <a:schemeClr val="tx1"/>
            </a:solidFill>
          </a:endParaRPr>
        </a:p>
      </dsp:txBody>
      <dsp:txXfrm>
        <a:off x="601543" y="755671"/>
        <a:ext cx="6047518" cy="377835"/>
      </dsp:txXfrm>
    </dsp:sp>
    <dsp:sp modelId="{CA62A564-AB2A-4E8C-A301-A02E453EC3F4}">
      <dsp:nvSpPr>
        <dsp:cNvPr id="0" name=""/>
        <dsp:cNvSpPr/>
      </dsp:nvSpPr>
      <dsp:spPr>
        <a:xfrm>
          <a:off x="365395" y="708441"/>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07828A9-E6D7-4F3C-86E1-26C0D1775191}">
      <dsp:nvSpPr>
        <dsp:cNvPr id="0" name=""/>
        <dsp:cNvSpPr/>
      </dsp:nvSpPr>
      <dsp:spPr>
        <a:xfrm>
          <a:off x="743662" y="1322352"/>
          <a:ext cx="5905399" cy="377835"/>
        </a:xfrm>
        <a:prstGeom prst="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Marco Teórico</a:t>
          </a:r>
          <a:endParaRPr lang="es-EC" sz="2400" kern="1200" dirty="0">
            <a:solidFill>
              <a:schemeClr val="tx1"/>
            </a:solidFill>
          </a:endParaRPr>
        </a:p>
      </dsp:txBody>
      <dsp:txXfrm>
        <a:off x="743662" y="1322352"/>
        <a:ext cx="5905399" cy="377835"/>
      </dsp:txXfrm>
    </dsp:sp>
    <dsp:sp modelId="{3A2EF677-14B8-42F1-8268-B7E7CE3CF939}">
      <dsp:nvSpPr>
        <dsp:cNvPr id="0" name=""/>
        <dsp:cNvSpPr/>
      </dsp:nvSpPr>
      <dsp:spPr>
        <a:xfrm>
          <a:off x="507514" y="1275123"/>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8FEF64C-916E-45A8-B996-5FBEAB33675C}">
      <dsp:nvSpPr>
        <dsp:cNvPr id="0" name=""/>
        <dsp:cNvSpPr/>
      </dsp:nvSpPr>
      <dsp:spPr>
        <a:xfrm>
          <a:off x="743662" y="1888675"/>
          <a:ext cx="5905399"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Diseño de Sensor Multiespectral</a:t>
          </a:r>
          <a:endParaRPr lang="es-CO" sz="2400" kern="1200" dirty="0">
            <a:solidFill>
              <a:schemeClr val="tx1"/>
            </a:solidFill>
          </a:endParaRPr>
        </a:p>
      </dsp:txBody>
      <dsp:txXfrm>
        <a:off x="743662" y="1888675"/>
        <a:ext cx="5905399" cy="377835"/>
      </dsp:txXfrm>
    </dsp:sp>
    <dsp:sp modelId="{0B0806CD-017C-4AE3-9FC8-A6504FB7B2AF}">
      <dsp:nvSpPr>
        <dsp:cNvPr id="0" name=""/>
        <dsp:cNvSpPr/>
      </dsp:nvSpPr>
      <dsp:spPr>
        <a:xfrm>
          <a:off x="507514" y="1841446"/>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BB34A10-5849-43AB-86AC-B8FE7FF2882D}">
      <dsp:nvSpPr>
        <dsp:cNvPr id="0" name=""/>
        <dsp:cNvSpPr/>
      </dsp:nvSpPr>
      <dsp:spPr>
        <a:xfrm>
          <a:off x="601543" y="2455357"/>
          <a:ext cx="6047518"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Pruebas y Resultados</a:t>
          </a:r>
          <a:endParaRPr lang="es-CO" sz="2400" kern="1200" dirty="0">
            <a:solidFill>
              <a:schemeClr val="tx1"/>
            </a:solidFill>
          </a:endParaRPr>
        </a:p>
      </dsp:txBody>
      <dsp:txXfrm>
        <a:off x="601543" y="2455357"/>
        <a:ext cx="6047518" cy="377835"/>
      </dsp:txXfrm>
    </dsp:sp>
    <dsp:sp modelId="{B8C197A9-D184-44E9-8014-AA62D484813B}">
      <dsp:nvSpPr>
        <dsp:cNvPr id="0" name=""/>
        <dsp:cNvSpPr/>
      </dsp:nvSpPr>
      <dsp:spPr>
        <a:xfrm>
          <a:off x="365395" y="2408127"/>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24901FC-8376-43BB-AD37-53B646E4F0BC}">
      <dsp:nvSpPr>
        <dsp:cNvPr id="0" name=""/>
        <dsp:cNvSpPr/>
      </dsp:nvSpPr>
      <dsp:spPr>
        <a:xfrm>
          <a:off x="290747" y="3022038"/>
          <a:ext cx="6358314"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Conclusiones y Recomendaciones</a:t>
          </a:r>
          <a:endParaRPr lang="es-EC" sz="2400" kern="1200" dirty="0">
            <a:solidFill>
              <a:schemeClr val="tx1"/>
            </a:solidFill>
          </a:endParaRPr>
        </a:p>
      </dsp:txBody>
      <dsp:txXfrm>
        <a:off x="290747" y="3022038"/>
        <a:ext cx="6358314" cy="377835"/>
      </dsp:txXfrm>
    </dsp:sp>
    <dsp:sp modelId="{9EF9F160-5D70-466F-91AB-1E8524CCFAC2}">
      <dsp:nvSpPr>
        <dsp:cNvPr id="0" name=""/>
        <dsp:cNvSpPr/>
      </dsp:nvSpPr>
      <dsp:spPr>
        <a:xfrm>
          <a:off x="54600" y="2974809"/>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C9BB7-0E0D-4E47-A7E9-53FC1EF160CE}">
      <dsp:nvSpPr>
        <dsp:cNvPr id="0" name=""/>
        <dsp:cNvSpPr/>
      </dsp:nvSpPr>
      <dsp:spPr>
        <a:xfrm>
          <a:off x="-4056775" y="-622684"/>
          <a:ext cx="4834233" cy="4834233"/>
        </a:xfrm>
        <a:prstGeom prst="blockArc">
          <a:avLst>
            <a:gd name="adj1" fmla="val 18900000"/>
            <a:gd name="adj2" fmla="val 2700000"/>
            <a:gd name="adj3" fmla="val 447"/>
          </a:avLst>
        </a:pr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E68F34B-ACFB-4E13-80FF-5517444A7D0E}">
      <dsp:nvSpPr>
        <dsp:cNvPr id="0" name=""/>
        <dsp:cNvSpPr/>
      </dsp:nvSpPr>
      <dsp:spPr>
        <a:xfrm>
          <a:off x="290747" y="188989"/>
          <a:ext cx="6358314"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Objetivos</a:t>
          </a:r>
          <a:endParaRPr lang="es-EC" sz="2400" kern="1200" dirty="0">
            <a:solidFill>
              <a:schemeClr val="tx1"/>
            </a:solidFill>
          </a:endParaRPr>
        </a:p>
      </dsp:txBody>
      <dsp:txXfrm>
        <a:off x="290747" y="188989"/>
        <a:ext cx="6358314" cy="377835"/>
      </dsp:txXfrm>
    </dsp:sp>
    <dsp:sp modelId="{E6BD86CD-A597-4D24-A2C4-7A065A8E59DF}">
      <dsp:nvSpPr>
        <dsp:cNvPr id="0" name=""/>
        <dsp:cNvSpPr/>
      </dsp:nvSpPr>
      <dsp:spPr>
        <a:xfrm>
          <a:off x="54600" y="141760"/>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20C5A37-006D-41CA-949B-F8A45FB32DAA}">
      <dsp:nvSpPr>
        <dsp:cNvPr id="0" name=""/>
        <dsp:cNvSpPr/>
      </dsp:nvSpPr>
      <dsp:spPr>
        <a:xfrm>
          <a:off x="601543" y="755671"/>
          <a:ext cx="6047518"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Justificación</a:t>
          </a:r>
          <a:endParaRPr lang="es-EC" sz="2400" kern="1200" dirty="0">
            <a:solidFill>
              <a:schemeClr val="tx1"/>
            </a:solidFill>
          </a:endParaRPr>
        </a:p>
      </dsp:txBody>
      <dsp:txXfrm>
        <a:off x="601543" y="755671"/>
        <a:ext cx="6047518" cy="377835"/>
      </dsp:txXfrm>
    </dsp:sp>
    <dsp:sp modelId="{CA62A564-AB2A-4E8C-A301-A02E453EC3F4}">
      <dsp:nvSpPr>
        <dsp:cNvPr id="0" name=""/>
        <dsp:cNvSpPr/>
      </dsp:nvSpPr>
      <dsp:spPr>
        <a:xfrm>
          <a:off x="365395" y="708441"/>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07828A9-E6D7-4F3C-86E1-26C0D1775191}">
      <dsp:nvSpPr>
        <dsp:cNvPr id="0" name=""/>
        <dsp:cNvSpPr/>
      </dsp:nvSpPr>
      <dsp:spPr>
        <a:xfrm>
          <a:off x="743662" y="1322352"/>
          <a:ext cx="5905399"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Marco Teórico</a:t>
          </a:r>
          <a:endParaRPr lang="es-EC" sz="2400" kern="1200" dirty="0">
            <a:solidFill>
              <a:schemeClr val="tx1"/>
            </a:solidFill>
          </a:endParaRPr>
        </a:p>
      </dsp:txBody>
      <dsp:txXfrm>
        <a:off x="743662" y="1322352"/>
        <a:ext cx="5905399" cy="377835"/>
      </dsp:txXfrm>
    </dsp:sp>
    <dsp:sp modelId="{3A2EF677-14B8-42F1-8268-B7E7CE3CF939}">
      <dsp:nvSpPr>
        <dsp:cNvPr id="0" name=""/>
        <dsp:cNvSpPr/>
      </dsp:nvSpPr>
      <dsp:spPr>
        <a:xfrm>
          <a:off x="507514" y="1275123"/>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8FEF64C-916E-45A8-B996-5FBEAB33675C}">
      <dsp:nvSpPr>
        <dsp:cNvPr id="0" name=""/>
        <dsp:cNvSpPr/>
      </dsp:nvSpPr>
      <dsp:spPr>
        <a:xfrm>
          <a:off x="743662" y="1888675"/>
          <a:ext cx="5905399" cy="377835"/>
        </a:xfrm>
        <a:prstGeom prst="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Diseño de Sensor Multiespectral</a:t>
          </a:r>
          <a:endParaRPr lang="es-CO" sz="2400" kern="1200" dirty="0">
            <a:solidFill>
              <a:schemeClr val="tx1"/>
            </a:solidFill>
          </a:endParaRPr>
        </a:p>
      </dsp:txBody>
      <dsp:txXfrm>
        <a:off x="743662" y="1888675"/>
        <a:ext cx="5905399" cy="377835"/>
      </dsp:txXfrm>
    </dsp:sp>
    <dsp:sp modelId="{0B0806CD-017C-4AE3-9FC8-A6504FB7B2AF}">
      <dsp:nvSpPr>
        <dsp:cNvPr id="0" name=""/>
        <dsp:cNvSpPr/>
      </dsp:nvSpPr>
      <dsp:spPr>
        <a:xfrm>
          <a:off x="507514" y="1841446"/>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BB34A10-5849-43AB-86AC-B8FE7FF2882D}">
      <dsp:nvSpPr>
        <dsp:cNvPr id="0" name=""/>
        <dsp:cNvSpPr/>
      </dsp:nvSpPr>
      <dsp:spPr>
        <a:xfrm>
          <a:off x="601543" y="2455357"/>
          <a:ext cx="6047518"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Pruebas y Resultados</a:t>
          </a:r>
          <a:endParaRPr lang="es-CO" sz="2400" kern="1200" dirty="0">
            <a:solidFill>
              <a:schemeClr val="tx1"/>
            </a:solidFill>
          </a:endParaRPr>
        </a:p>
      </dsp:txBody>
      <dsp:txXfrm>
        <a:off x="601543" y="2455357"/>
        <a:ext cx="6047518" cy="377835"/>
      </dsp:txXfrm>
    </dsp:sp>
    <dsp:sp modelId="{B8C197A9-D184-44E9-8014-AA62D484813B}">
      <dsp:nvSpPr>
        <dsp:cNvPr id="0" name=""/>
        <dsp:cNvSpPr/>
      </dsp:nvSpPr>
      <dsp:spPr>
        <a:xfrm>
          <a:off x="365395" y="2408127"/>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24901FC-8376-43BB-AD37-53B646E4F0BC}">
      <dsp:nvSpPr>
        <dsp:cNvPr id="0" name=""/>
        <dsp:cNvSpPr/>
      </dsp:nvSpPr>
      <dsp:spPr>
        <a:xfrm>
          <a:off x="290747" y="3022038"/>
          <a:ext cx="6358314"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Conclusiones y Recomendaciones</a:t>
          </a:r>
          <a:endParaRPr lang="es-EC" sz="2400" kern="1200" dirty="0">
            <a:solidFill>
              <a:schemeClr val="tx1"/>
            </a:solidFill>
          </a:endParaRPr>
        </a:p>
      </dsp:txBody>
      <dsp:txXfrm>
        <a:off x="290747" y="3022038"/>
        <a:ext cx="6358314" cy="377835"/>
      </dsp:txXfrm>
    </dsp:sp>
    <dsp:sp modelId="{9EF9F160-5D70-466F-91AB-1E8524CCFAC2}">
      <dsp:nvSpPr>
        <dsp:cNvPr id="0" name=""/>
        <dsp:cNvSpPr/>
      </dsp:nvSpPr>
      <dsp:spPr>
        <a:xfrm>
          <a:off x="54600" y="2974809"/>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C9BB7-0E0D-4E47-A7E9-53FC1EF160CE}">
      <dsp:nvSpPr>
        <dsp:cNvPr id="0" name=""/>
        <dsp:cNvSpPr/>
      </dsp:nvSpPr>
      <dsp:spPr>
        <a:xfrm>
          <a:off x="-4056775" y="-622684"/>
          <a:ext cx="4834233" cy="4834233"/>
        </a:xfrm>
        <a:prstGeom prst="blockArc">
          <a:avLst>
            <a:gd name="adj1" fmla="val 18900000"/>
            <a:gd name="adj2" fmla="val 2700000"/>
            <a:gd name="adj3" fmla="val 447"/>
          </a:avLst>
        </a:pr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E68F34B-ACFB-4E13-80FF-5517444A7D0E}">
      <dsp:nvSpPr>
        <dsp:cNvPr id="0" name=""/>
        <dsp:cNvSpPr/>
      </dsp:nvSpPr>
      <dsp:spPr>
        <a:xfrm>
          <a:off x="290747" y="188989"/>
          <a:ext cx="6358314"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Objetivos</a:t>
          </a:r>
          <a:endParaRPr lang="es-EC" sz="2400" kern="1200" dirty="0">
            <a:solidFill>
              <a:schemeClr val="tx1"/>
            </a:solidFill>
          </a:endParaRPr>
        </a:p>
      </dsp:txBody>
      <dsp:txXfrm>
        <a:off x="290747" y="188989"/>
        <a:ext cx="6358314" cy="377835"/>
      </dsp:txXfrm>
    </dsp:sp>
    <dsp:sp modelId="{E6BD86CD-A597-4D24-A2C4-7A065A8E59DF}">
      <dsp:nvSpPr>
        <dsp:cNvPr id="0" name=""/>
        <dsp:cNvSpPr/>
      </dsp:nvSpPr>
      <dsp:spPr>
        <a:xfrm>
          <a:off x="54600" y="141760"/>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20C5A37-006D-41CA-949B-F8A45FB32DAA}">
      <dsp:nvSpPr>
        <dsp:cNvPr id="0" name=""/>
        <dsp:cNvSpPr/>
      </dsp:nvSpPr>
      <dsp:spPr>
        <a:xfrm>
          <a:off x="601543" y="755671"/>
          <a:ext cx="6047518"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Justificación</a:t>
          </a:r>
          <a:endParaRPr lang="es-EC" sz="2400" kern="1200" dirty="0">
            <a:solidFill>
              <a:schemeClr val="tx1"/>
            </a:solidFill>
          </a:endParaRPr>
        </a:p>
      </dsp:txBody>
      <dsp:txXfrm>
        <a:off x="601543" y="755671"/>
        <a:ext cx="6047518" cy="377835"/>
      </dsp:txXfrm>
    </dsp:sp>
    <dsp:sp modelId="{CA62A564-AB2A-4E8C-A301-A02E453EC3F4}">
      <dsp:nvSpPr>
        <dsp:cNvPr id="0" name=""/>
        <dsp:cNvSpPr/>
      </dsp:nvSpPr>
      <dsp:spPr>
        <a:xfrm>
          <a:off x="365395" y="708441"/>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07828A9-E6D7-4F3C-86E1-26C0D1775191}">
      <dsp:nvSpPr>
        <dsp:cNvPr id="0" name=""/>
        <dsp:cNvSpPr/>
      </dsp:nvSpPr>
      <dsp:spPr>
        <a:xfrm>
          <a:off x="743662" y="1322352"/>
          <a:ext cx="5905399"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Marco Teórico</a:t>
          </a:r>
          <a:endParaRPr lang="es-EC" sz="2400" kern="1200" dirty="0">
            <a:solidFill>
              <a:schemeClr val="tx1"/>
            </a:solidFill>
          </a:endParaRPr>
        </a:p>
      </dsp:txBody>
      <dsp:txXfrm>
        <a:off x="743662" y="1322352"/>
        <a:ext cx="5905399" cy="377835"/>
      </dsp:txXfrm>
    </dsp:sp>
    <dsp:sp modelId="{3A2EF677-14B8-42F1-8268-B7E7CE3CF939}">
      <dsp:nvSpPr>
        <dsp:cNvPr id="0" name=""/>
        <dsp:cNvSpPr/>
      </dsp:nvSpPr>
      <dsp:spPr>
        <a:xfrm>
          <a:off x="507514" y="1275123"/>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8FEF64C-916E-45A8-B996-5FBEAB33675C}">
      <dsp:nvSpPr>
        <dsp:cNvPr id="0" name=""/>
        <dsp:cNvSpPr/>
      </dsp:nvSpPr>
      <dsp:spPr>
        <a:xfrm>
          <a:off x="743662" y="1888675"/>
          <a:ext cx="5905399"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Diseño de Sensor Multiespectral</a:t>
          </a:r>
          <a:endParaRPr lang="es-CO" sz="2400" kern="1200" dirty="0">
            <a:solidFill>
              <a:schemeClr val="tx1"/>
            </a:solidFill>
          </a:endParaRPr>
        </a:p>
      </dsp:txBody>
      <dsp:txXfrm>
        <a:off x="743662" y="1888675"/>
        <a:ext cx="5905399" cy="377835"/>
      </dsp:txXfrm>
    </dsp:sp>
    <dsp:sp modelId="{0B0806CD-017C-4AE3-9FC8-A6504FB7B2AF}">
      <dsp:nvSpPr>
        <dsp:cNvPr id="0" name=""/>
        <dsp:cNvSpPr/>
      </dsp:nvSpPr>
      <dsp:spPr>
        <a:xfrm>
          <a:off x="507514" y="1841446"/>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BB34A10-5849-43AB-86AC-B8FE7FF2882D}">
      <dsp:nvSpPr>
        <dsp:cNvPr id="0" name=""/>
        <dsp:cNvSpPr/>
      </dsp:nvSpPr>
      <dsp:spPr>
        <a:xfrm>
          <a:off x="601543" y="2455357"/>
          <a:ext cx="6047518" cy="377835"/>
        </a:xfrm>
        <a:prstGeom prst="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Pruebas y Resultados</a:t>
          </a:r>
          <a:endParaRPr lang="es-CO" sz="2400" kern="1200" dirty="0">
            <a:solidFill>
              <a:schemeClr val="tx1"/>
            </a:solidFill>
          </a:endParaRPr>
        </a:p>
      </dsp:txBody>
      <dsp:txXfrm>
        <a:off x="601543" y="2455357"/>
        <a:ext cx="6047518" cy="377835"/>
      </dsp:txXfrm>
    </dsp:sp>
    <dsp:sp modelId="{B8C197A9-D184-44E9-8014-AA62D484813B}">
      <dsp:nvSpPr>
        <dsp:cNvPr id="0" name=""/>
        <dsp:cNvSpPr/>
      </dsp:nvSpPr>
      <dsp:spPr>
        <a:xfrm>
          <a:off x="365395" y="2408127"/>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24901FC-8376-43BB-AD37-53B646E4F0BC}">
      <dsp:nvSpPr>
        <dsp:cNvPr id="0" name=""/>
        <dsp:cNvSpPr/>
      </dsp:nvSpPr>
      <dsp:spPr>
        <a:xfrm>
          <a:off x="290747" y="3022038"/>
          <a:ext cx="6358314"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Conclusiones y Recomendaciones</a:t>
          </a:r>
          <a:endParaRPr lang="es-EC" sz="2400" kern="1200" dirty="0">
            <a:solidFill>
              <a:schemeClr val="tx1"/>
            </a:solidFill>
          </a:endParaRPr>
        </a:p>
      </dsp:txBody>
      <dsp:txXfrm>
        <a:off x="290747" y="3022038"/>
        <a:ext cx="6358314" cy="377835"/>
      </dsp:txXfrm>
    </dsp:sp>
    <dsp:sp modelId="{9EF9F160-5D70-466F-91AB-1E8524CCFAC2}">
      <dsp:nvSpPr>
        <dsp:cNvPr id="0" name=""/>
        <dsp:cNvSpPr/>
      </dsp:nvSpPr>
      <dsp:spPr>
        <a:xfrm>
          <a:off x="54600" y="2974809"/>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C9BB7-0E0D-4E47-A7E9-53FC1EF160CE}">
      <dsp:nvSpPr>
        <dsp:cNvPr id="0" name=""/>
        <dsp:cNvSpPr/>
      </dsp:nvSpPr>
      <dsp:spPr>
        <a:xfrm>
          <a:off x="-4056775" y="-622684"/>
          <a:ext cx="4834233" cy="4834233"/>
        </a:xfrm>
        <a:prstGeom prst="blockArc">
          <a:avLst>
            <a:gd name="adj1" fmla="val 18900000"/>
            <a:gd name="adj2" fmla="val 2700000"/>
            <a:gd name="adj3" fmla="val 447"/>
          </a:avLst>
        </a:pr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E68F34B-ACFB-4E13-80FF-5517444A7D0E}">
      <dsp:nvSpPr>
        <dsp:cNvPr id="0" name=""/>
        <dsp:cNvSpPr/>
      </dsp:nvSpPr>
      <dsp:spPr>
        <a:xfrm>
          <a:off x="290747" y="188989"/>
          <a:ext cx="6358314"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Objetivos</a:t>
          </a:r>
          <a:endParaRPr lang="es-EC" sz="2400" kern="1200" dirty="0">
            <a:solidFill>
              <a:schemeClr val="tx1"/>
            </a:solidFill>
          </a:endParaRPr>
        </a:p>
      </dsp:txBody>
      <dsp:txXfrm>
        <a:off x="290747" y="188989"/>
        <a:ext cx="6358314" cy="377835"/>
      </dsp:txXfrm>
    </dsp:sp>
    <dsp:sp modelId="{E6BD86CD-A597-4D24-A2C4-7A065A8E59DF}">
      <dsp:nvSpPr>
        <dsp:cNvPr id="0" name=""/>
        <dsp:cNvSpPr/>
      </dsp:nvSpPr>
      <dsp:spPr>
        <a:xfrm>
          <a:off x="54600" y="141760"/>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20C5A37-006D-41CA-949B-F8A45FB32DAA}">
      <dsp:nvSpPr>
        <dsp:cNvPr id="0" name=""/>
        <dsp:cNvSpPr/>
      </dsp:nvSpPr>
      <dsp:spPr>
        <a:xfrm>
          <a:off x="601543" y="755671"/>
          <a:ext cx="6047518"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Justificación</a:t>
          </a:r>
          <a:endParaRPr lang="es-EC" sz="2400" kern="1200" dirty="0">
            <a:solidFill>
              <a:schemeClr val="tx1"/>
            </a:solidFill>
          </a:endParaRPr>
        </a:p>
      </dsp:txBody>
      <dsp:txXfrm>
        <a:off x="601543" y="755671"/>
        <a:ext cx="6047518" cy="377835"/>
      </dsp:txXfrm>
    </dsp:sp>
    <dsp:sp modelId="{CA62A564-AB2A-4E8C-A301-A02E453EC3F4}">
      <dsp:nvSpPr>
        <dsp:cNvPr id="0" name=""/>
        <dsp:cNvSpPr/>
      </dsp:nvSpPr>
      <dsp:spPr>
        <a:xfrm>
          <a:off x="365395" y="708441"/>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07828A9-E6D7-4F3C-86E1-26C0D1775191}">
      <dsp:nvSpPr>
        <dsp:cNvPr id="0" name=""/>
        <dsp:cNvSpPr/>
      </dsp:nvSpPr>
      <dsp:spPr>
        <a:xfrm>
          <a:off x="743662" y="1322352"/>
          <a:ext cx="5905399"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Marco Teórico</a:t>
          </a:r>
          <a:endParaRPr lang="es-EC" sz="2400" kern="1200" dirty="0">
            <a:solidFill>
              <a:schemeClr val="tx1"/>
            </a:solidFill>
          </a:endParaRPr>
        </a:p>
      </dsp:txBody>
      <dsp:txXfrm>
        <a:off x="743662" y="1322352"/>
        <a:ext cx="5905399" cy="377835"/>
      </dsp:txXfrm>
    </dsp:sp>
    <dsp:sp modelId="{3A2EF677-14B8-42F1-8268-B7E7CE3CF939}">
      <dsp:nvSpPr>
        <dsp:cNvPr id="0" name=""/>
        <dsp:cNvSpPr/>
      </dsp:nvSpPr>
      <dsp:spPr>
        <a:xfrm>
          <a:off x="507514" y="1275123"/>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8FEF64C-916E-45A8-B996-5FBEAB33675C}">
      <dsp:nvSpPr>
        <dsp:cNvPr id="0" name=""/>
        <dsp:cNvSpPr/>
      </dsp:nvSpPr>
      <dsp:spPr>
        <a:xfrm>
          <a:off x="743662" y="1888675"/>
          <a:ext cx="5905399"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Diseño de Sensor Multiespectral</a:t>
          </a:r>
          <a:endParaRPr lang="es-CO" sz="2400" kern="1200" dirty="0">
            <a:solidFill>
              <a:schemeClr val="tx1"/>
            </a:solidFill>
          </a:endParaRPr>
        </a:p>
      </dsp:txBody>
      <dsp:txXfrm>
        <a:off x="743662" y="1888675"/>
        <a:ext cx="5905399" cy="377835"/>
      </dsp:txXfrm>
    </dsp:sp>
    <dsp:sp modelId="{0B0806CD-017C-4AE3-9FC8-A6504FB7B2AF}">
      <dsp:nvSpPr>
        <dsp:cNvPr id="0" name=""/>
        <dsp:cNvSpPr/>
      </dsp:nvSpPr>
      <dsp:spPr>
        <a:xfrm>
          <a:off x="507514" y="1841446"/>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BB34A10-5849-43AB-86AC-B8FE7FF2882D}">
      <dsp:nvSpPr>
        <dsp:cNvPr id="0" name=""/>
        <dsp:cNvSpPr/>
      </dsp:nvSpPr>
      <dsp:spPr>
        <a:xfrm>
          <a:off x="601543" y="2455357"/>
          <a:ext cx="6047518"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Pruebas y Resultados</a:t>
          </a:r>
          <a:endParaRPr lang="es-CO" sz="2400" kern="1200" dirty="0">
            <a:solidFill>
              <a:schemeClr val="tx1"/>
            </a:solidFill>
          </a:endParaRPr>
        </a:p>
      </dsp:txBody>
      <dsp:txXfrm>
        <a:off x="601543" y="2455357"/>
        <a:ext cx="6047518" cy="377835"/>
      </dsp:txXfrm>
    </dsp:sp>
    <dsp:sp modelId="{B8C197A9-D184-44E9-8014-AA62D484813B}">
      <dsp:nvSpPr>
        <dsp:cNvPr id="0" name=""/>
        <dsp:cNvSpPr/>
      </dsp:nvSpPr>
      <dsp:spPr>
        <a:xfrm>
          <a:off x="365395" y="2408127"/>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24901FC-8376-43BB-AD37-53B646E4F0BC}">
      <dsp:nvSpPr>
        <dsp:cNvPr id="0" name=""/>
        <dsp:cNvSpPr/>
      </dsp:nvSpPr>
      <dsp:spPr>
        <a:xfrm>
          <a:off x="290747" y="3022038"/>
          <a:ext cx="6358314" cy="377835"/>
        </a:xfrm>
        <a:prstGeom prst="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Conclusiones y Recomendaciones</a:t>
          </a:r>
          <a:endParaRPr lang="es-EC" sz="2400" kern="1200" dirty="0">
            <a:solidFill>
              <a:schemeClr val="tx1"/>
            </a:solidFill>
          </a:endParaRPr>
        </a:p>
      </dsp:txBody>
      <dsp:txXfrm>
        <a:off x="290747" y="3022038"/>
        <a:ext cx="6358314" cy="377835"/>
      </dsp:txXfrm>
    </dsp:sp>
    <dsp:sp modelId="{9EF9F160-5D70-466F-91AB-1E8524CCFAC2}">
      <dsp:nvSpPr>
        <dsp:cNvPr id="0" name=""/>
        <dsp:cNvSpPr/>
      </dsp:nvSpPr>
      <dsp:spPr>
        <a:xfrm>
          <a:off x="54600" y="2974809"/>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C9BB7-0E0D-4E47-A7E9-53FC1EF160CE}">
      <dsp:nvSpPr>
        <dsp:cNvPr id="0" name=""/>
        <dsp:cNvSpPr/>
      </dsp:nvSpPr>
      <dsp:spPr>
        <a:xfrm>
          <a:off x="-4056775" y="-622684"/>
          <a:ext cx="4834233" cy="4834233"/>
        </a:xfrm>
        <a:prstGeom prst="blockArc">
          <a:avLst>
            <a:gd name="adj1" fmla="val 18900000"/>
            <a:gd name="adj2" fmla="val 2700000"/>
            <a:gd name="adj3" fmla="val 447"/>
          </a:avLst>
        </a:prstGeom>
        <a:noFill/>
        <a:ln w="9525" cap="flat" cmpd="sng" algn="ctr">
          <a:solidFill>
            <a:schemeClr val="dk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E68F34B-ACFB-4E13-80FF-5517444A7D0E}">
      <dsp:nvSpPr>
        <dsp:cNvPr id="0" name=""/>
        <dsp:cNvSpPr/>
      </dsp:nvSpPr>
      <dsp:spPr>
        <a:xfrm>
          <a:off x="290747" y="188989"/>
          <a:ext cx="6358314"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Objetivos</a:t>
          </a:r>
          <a:endParaRPr lang="es-EC" sz="2400" kern="1200" dirty="0">
            <a:solidFill>
              <a:schemeClr val="tx1"/>
            </a:solidFill>
          </a:endParaRPr>
        </a:p>
      </dsp:txBody>
      <dsp:txXfrm>
        <a:off x="290747" y="188989"/>
        <a:ext cx="6358314" cy="377835"/>
      </dsp:txXfrm>
    </dsp:sp>
    <dsp:sp modelId="{E6BD86CD-A597-4D24-A2C4-7A065A8E59DF}">
      <dsp:nvSpPr>
        <dsp:cNvPr id="0" name=""/>
        <dsp:cNvSpPr/>
      </dsp:nvSpPr>
      <dsp:spPr>
        <a:xfrm>
          <a:off x="54600" y="141760"/>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20C5A37-006D-41CA-949B-F8A45FB32DAA}">
      <dsp:nvSpPr>
        <dsp:cNvPr id="0" name=""/>
        <dsp:cNvSpPr/>
      </dsp:nvSpPr>
      <dsp:spPr>
        <a:xfrm>
          <a:off x="601543" y="755671"/>
          <a:ext cx="6047518"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Justificación</a:t>
          </a:r>
          <a:endParaRPr lang="es-EC" sz="2400" kern="1200" dirty="0">
            <a:solidFill>
              <a:schemeClr val="tx1"/>
            </a:solidFill>
          </a:endParaRPr>
        </a:p>
      </dsp:txBody>
      <dsp:txXfrm>
        <a:off x="601543" y="755671"/>
        <a:ext cx="6047518" cy="377835"/>
      </dsp:txXfrm>
    </dsp:sp>
    <dsp:sp modelId="{CA62A564-AB2A-4E8C-A301-A02E453EC3F4}">
      <dsp:nvSpPr>
        <dsp:cNvPr id="0" name=""/>
        <dsp:cNvSpPr/>
      </dsp:nvSpPr>
      <dsp:spPr>
        <a:xfrm>
          <a:off x="365395" y="708441"/>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07828A9-E6D7-4F3C-86E1-26C0D1775191}">
      <dsp:nvSpPr>
        <dsp:cNvPr id="0" name=""/>
        <dsp:cNvSpPr/>
      </dsp:nvSpPr>
      <dsp:spPr>
        <a:xfrm>
          <a:off x="743662" y="1322352"/>
          <a:ext cx="5905399"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Marco Teórico</a:t>
          </a:r>
          <a:endParaRPr lang="es-EC" sz="2400" kern="1200" dirty="0">
            <a:solidFill>
              <a:schemeClr val="tx1"/>
            </a:solidFill>
          </a:endParaRPr>
        </a:p>
      </dsp:txBody>
      <dsp:txXfrm>
        <a:off x="743662" y="1322352"/>
        <a:ext cx="5905399" cy="377835"/>
      </dsp:txXfrm>
    </dsp:sp>
    <dsp:sp modelId="{3A2EF677-14B8-42F1-8268-B7E7CE3CF939}">
      <dsp:nvSpPr>
        <dsp:cNvPr id="0" name=""/>
        <dsp:cNvSpPr/>
      </dsp:nvSpPr>
      <dsp:spPr>
        <a:xfrm>
          <a:off x="507514" y="1275123"/>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8FEF64C-916E-45A8-B996-5FBEAB33675C}">
      <dsp:nvSpPr>
        <dsp:cNvPr id="0" name=""/>
        <dsp:cNvSpPr/>
      </dsp:nvSpPr>
      <dsp:spPr>
        <a:xfrm>
          <a:off x="743662" y="1888675"/>
          <a:ext cx="5905399"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Diseño de Sensor Multiespectral</a:t>
          </a:r>
          <a:endParaRPr lang="es-CO" sz="2400" kern="1200" dirty="0">
            <a:solidFill>
              <a:schemeClr val="tx1"/>
            </a:solidFill>
          </a:endParaRPr>
        </a:p>
      </dsp:txBody>
      <dsp:txXfrm>
        <a:off x="743662" y="1888675"/>
        <a:ext cx="5905399" cy="377835"/>
      </dsp:txXfrm>
    </dsp:sp>
    <dsp:sp modelId="{0B0806CD-017C-4AE3-9FC8-A6504FB7B2AF}">
      <dsp:nvSpPr>
        <dsp:cNvPr id="0" name=""/>
        <dsp:cNvSpPr/>
      </dsp:nvSpPr>
      <dsp:spPr>
        <a:xfrm>
          <a:off x="507514" y="1841446"/>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ABB34A10-5849-43AB-86AC-B8FE7FF2882D}">
      <dsp:nvSpPr>
        <dsp:cNvPr id="0" name=""/>
        <dsp:cNvSpPr/>
      </dsp:nvSpPr>
      <dsp:spPr>
        <a:xfrm>
          <a:off x="601543" y="2455357"/>
          <a:ext cx="6047518" cy="377835"/>
        </a:xfrm>
        <a:prstGeom prst="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Pruebas y Resultados</a:t>
          </a:r>
          <a:endParaRPr lang="es-CO" sz="2400" kern="1200" dirty="0">
            <a:solidFill>
              <a:schemeClr val="tx1"/>
            </a:solidFill>
          </a:endParaRPr>
        </a:p>
      </dsp:txBody>
      <dsp:txXfrm>
        <a:off x="601543" y="2455357"/>
        <a:ext cx="6047518" cy="377835"/>
      </dsp:txXfrm>
    </dsp:sp>
    <dsp:sp modelId="{B8C197A9-D184-44E9-8014-AA62D484813B}">
      <dsp:nvSpPr>
        <dsp:cNvPr id="0" name=""/>
        <dsp:cNvSpPr/>
      </dsp:nvSpPr>
      <dsp:spPr>
        <a:xfrm>
          <a:off x="365395" y="2408127"/>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24901FC-8376-43BB-AD37-53B646E4F0BC}">
      <dsp:nvSpPr>
        <dsp:cNvPr id="0" name=""/>
        <dsp:cNvSpPr/>
      </dsp:nvSpPr>
      <dsp:spPr>
        <a:xfrm>
          <a:off x="290747" y="3022038"/>
          <a:ext cx="6358314" cy="377835"/>
        </a:xfrm>
        <a:prstGeom prst="rect">
          <a:avLst/>
        </a:prstGeom>
        <a:solidFill>
          <a:schemeClr val="accent2"/>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9907" tIns="60960" rIns="60960" bIns="60960" numCol="1" spcCol="1270" anchor="ctr" anchorCtr="0">
          <a:noAutofit/>
        </a:bodyPr>
        <a:lstStyle/>
        <a:p>
          <a:pPr lvl="0" algn="l" defTabSz="1066800">
            <a:lnSpc>
              <a:spcPct val="90000"/>
            </a:lnSpc>
            <a:spcBef>
              <a:spcPct val="0"/>
            </a:spcBef>
            <a:spcAft>
              <a:spcPct val="35000"/>
            </a:spcAft>
          </a:pPr>
          <a:r>
            <a:rPr lang="es-EC" sz="2400" kern="1200" smtClean="0">
              <a:solidFill>
                <a:schemeClr val="tx1"/>
              </a:solidFill>
            </a:rPr>
            <a:t>Conclusiones y Recomendaciones</a:t>
          </a:r>
          <a:endParaRPr lang="es-EC" sz="2400" kern="1200" dirty="0">
            <a:solidFill>
              <a:schemeClr val="tx1"/>
            </a:solidFill>
          </a:endParaRPr>
        </a:p>
      </dsp:txBody>
      <dsp:txXfrm>
        <a:off x="290747" y="3022038"/>
        <a:ext cx="6358314" cy="377835"/>
      </dsp:txXfrm>
    </dsp:sp>
    <dsp:sp modelId="{9EF9F160-5D70-466F-91AB-1E8524CCFAC2}">
      <dsp:nvSpPr>
        <dsp:cNvPr id="0" name=""/>
        <dsp:cNvSpPr/>
      </dsp:nvSpPr>
      <dsp:spPr>
        <a:xfrm>
          <a:off x="54600" y="2974809"/>
          <a:ext cx="472294" cy="472294"/>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402335027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7843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6094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4651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4414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000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9728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0074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898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681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8271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3254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1322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697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2249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8069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FF9900"/>
        </a:solidFill>
        <a:effectLst/>
      </p:bgPr>
    </p:bg>
    <p:spTree>
      <p:nvGrpSpPr>
        <p:cNvPr id="1" name="Shape 23"/>
        <p:cNvGrpSpPr/>
        <p:nvPr/>
      </p:nvGrpSpPr>
      <p:grpSpPr>
        <a:xfrm>
          <a:off x="0" y="0"/>
          <a:ext cx="0" cy="0"/>
          <a:chOff x="0" y="0"/>
          <a:chExt cx="0" cy="0"/>
        </a:xfrm>
      </p:grpSpPr>
      <p:grpSp>
        <p:nvGrpSpPr>
          <p:cNvPr id="24" name="Google Shape;24;p3"/>
          <p:cNvGrpSpPr/>
          <p:nvPr/>
        </p:nvGrpSpPr>
        <p:grpSpPr>
          <a:xfrm>
            <a:off x="6172200" y="2656118"/>
            <a:ext cx="2971754" cy="2886151"/>
            <a:chOff x="6172200" y="2656118"/>
            <a:chExt cx="2971754" cy="2886151"/>
          </a:xfrm>
        </p:grpSpPr>
        <p:sp>
          <p:nvSpPr>
            <p:cNvPr id="25" name="Google Shape;25;p3"/>
            <p:cNvSpPr/>
            <p:nvPr/>
          </p:nvSpPr>
          <p:spPr>
            <a:xfrm rot="9208626" flipH="1">
              <a:off x="6704904" y="4110434"/>
              <a:ext cx="484232" cy="120400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9208633" flipH="1">
              <a:off x="7804300" y="3279013"/>
              <a:ext cx="877624" cy="2182136"/>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9208606" flipH="1">
              <a:off x="7481789" y="4276913"/>
              <a:ext cx="408796" cy="1016449"/>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rot="9208678" flipH="1">
              <a:off x="6287617" y="4657701"/>
              <a:ext cx="229660" cy="571018"/>
            </a:xfrm>
            <a:prstGeom prst="flowChartManualInpu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solidFill>
            <a:ln>
              <a:noFill/>
            </a:ln>
          </p:spPr>
        </p:sp>
      </p:grpSp>
      <p:grpSp>
        <p:nvGrpSpPr>
          <p:cNvPr id="30" name="Google Shape;30;p3"/>
          <p:cNvGrpSpPr/>
          <p:nvPr/>
        </p:nvGrpSpPr>
        <p:grpSpPr>
          <a:xfrm>
            <a:off x="-32" y="-228027"/>
            <a:ext cx="2163561" cy="1347300"/>
            <a:chOff x="-32" y="-215963"/>
            <a:chExt cx="2163561" cy="1347300"/>
          </a:xfrm>
        </p:grpSpPr>
        <p:sp>
          <p:nvSpPr>
            <p:cNvPr id="31" name="Google Shape;31;p3"/>
            <p:cNvSpPr/>
            <p:nvPr/>
          </p:nvSpPr>
          <p:spPr>
            <a:xfrm rot="-1591408" flipH="1">
              <a:off x="1362169" y="-63166"/>
              <a:ext cx="205103" cy="509980"/>
            </a:xfrm>
            <a:prstGeom prst="flowChartManualInpu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1591371" flipH="1">
              <a:off x="239463" y="-151890"/>
              <a:ext cx="434754" cy="1080980"/>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rot="-1591339" flipH="1">
              <a:off x="892401" y="-169347"/>
              <a:ext cx="504374" cy="1254067"/>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1591322" flipH="1">
              <a:off x="1818452" y="-76292"/>
              <a:ext cx="229660" cy="571018"/>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81D1EC"/>
            </a:solidFill>
            <a:ln>
              <a:noFill/>
            </a:ln>
          </p:spPr>
        </p:sp>
      </p:grpSp>
      <p:sp>
        <p:nvSpPr>
          <p:cNvPr id="36" name="Google Shape;36;p3"/>
          <p:cNvSpPr txBox="1">
            <a:spLocks noGrp="1"/>
          </p:cNvSpPr>
          <p:nvPr>
            <p:ph type="ctrTitle"/>
          </p:nvPr>
        </p:nvSpPr>
        <p:spPr>
          <a:xfrm>
            <a:off x="685800" y="2421550"/>
            <a:ext cx="50745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3600"/>
              <a:buNone/>
              <a:defRPr sz="36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37" name="Google Shape;37;p3"/>
          <p:cNvSpPr txBox="1">
            <a:spLocks noGrp="1"/>
          </p:cNvSpPr>
          <p:nvPr>
            <p:ph type="subTitle" idx="1"/>
          </p:nvPr>
        </p:nvSpPr>
        <p:spPr>
          <a:xfrm>
            <a:off x="685800" y="3449654"/>
            <a:ext cx="50745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000"/>
              <a:buNone/>
              <a:defRPr>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a:endParaRPr/>
          </a:p>
        </p:txBody>
      </p:sp>
      <p:sp>
        <p:nvSpPr>
          <p:cNvPr id="38" name="Google Shape;38;p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5"/>
        <p:cNvGrpSpPr/>
        <p:nvPr/>
      </p:nvGrpSpPr>
      <p:grpSpPr>
        <a:xfrm>
          <a:off x="0" y="0"/>
          <a:ext cx="0" cy="0"/>
          <a:chOff x="0" y="0"/>
          <a:chExt cx="0" cy="0"/>
        </a:xfrm>
      </p:grpSpPr>
      <p:sp>
        <p:nvSpPr>
          <p:cNvPr id="36" name="Google Shape;36;p5"/>
          <p:cNvSpPr/>
          <p:nvPr/>
        </p:nvSpPr>
        <p:spPr>
          <a:xfrm>
            <a:off x="0" y="0"/>
            <a:ext cx="9144093" cy="5143522"/>
          </a:xfrm>
          <a:custGeom>
            <a:avLst/>
            <a:gdLst/>
            <a:ahLst/>
            <a:cxnLst/>
            <a:rect l="l" t="t" r="r" b="b"/>
            <a:pathLst>
              <a:path w="94269" h="53026" extrusionOk="0">
                <a:moveTo>
                  <a:pt x="40138" y="14729"/>
                </a:moveTo>
                <a:lnTo>
                  <a:pt x="40211" y="15411"/>
                </a:lnTo>
                <a:lnTo>
                  <a:pt x="40303" y="16239"/>
                </a:lnTo>
                <a:lnTo>
                  <a:pt x="40395" y="17325"/>
                </a:lnTo>
                <a:lnTo>
                  <a:pt x="40469" y="18633"/>
                </a:lnTo>
                <a:lnTo>
                  <a:pt x="40543" y="20161"/>
                </a:lnTo>
                <a:lnTo>
                  <a:pt x="40561" y="20989"/>
                </a:lnTo>
                <a:lnTo>
                  <a:pt x="40579" y="21855"/>
                </a:lnTo>
                <a:lnTo>
                  <a:pt x="40561" y="22738"/>
                </a:lnTo>
                <a:lnTo>
                  <a:pt x="40561" y="23659"/>
                </a:lnTo>
                <a:lnTo>
                  <a:pt x="40524" y="24616"/>
                </a:lnTo>
                <a:lnTo>
                  <a:pt x="40469" y="25574"/>
                </a:lnTo>
                <a:lnTo>
                  <a:pt x="40395" y="26568"/>
                </a:lnTo>
                <a:lnTo>
                  <a:pt x="40303" y="27562"/>
                </a:lnTo>
                <a:lnTo>
                  <a:pt x="40193" y="28556"/>
                </a:lnTo>
                <a:lnTo>
                  <a:pt x="40064" y="29569"/>
                </a:lnTo>
                <a:lnTo>
                  <a:pt x="39880" y="30563"/>
                </a:lnTo>
                <a:lnTo>
                  <a:pt x="39696" y="31558"/>
                </a:lnTo>
                <a:lnTo>
                  <a:pt x="39475" y="32552"/>
                </a:lnTo>
                <a:lnTo>
                  <a:pt x="39217" y="33528"/>
                </a:lnTo>
                <a:lnTo>
                  <a:pt x="38922" y="34485"/>
                </a:lnTo>
                <a:lnTo>
                  <a:pt x="38591" y="35424"/>
                </a:lnTo>
                <a:lnTo>
                  <a:pt x="38407" y="35884"/>
                </a:lnTo>
                <a:lnTo>
                  <a:pt x="38223" y="36326"/>
                </a:lnTo>
                <a:lnTo>
                  <a:pt x="38039" y="36768"/>
                </a:lnTo>
                <a:lnTo>
                  <a:pt x="37818" y="37210"/>
                </a:lnTo>
                <a:lnTo>
                  <a:pt x="37597" y="37633"/>
                </a:lnTo>
                <a:lnTo>
                  <a:pt x="37376" y="38038"/>
                </a:lnTo>
                <a:lnTo>
                  <a:pt x="37136" y="38444"/>
                </a:lnTo>
                <a:lnTo>
                  <a:pt x="36897" y="38849"/>
                </a:lnTo>
                <a:lnTo>
                  <a:pt x="36621" y="39235"/>
                </a:lnTo>
                <a:lnTo>
                  <a:pt x="36363" y="39585"/>
                </a:lnTo>
                <a:lnTo>
                  <a:pt x="36087" y="39953"/>
                </a:lnTo>
                <a:lnTo>
                  <a:pt x="35811" y="40285"/>
                </a:lnTo>
                <a:lnTo>
                  <a:pt x="35516" y="40598"/>
                </a:lnTo>
                <a:lnTo>
                  <a:pt x="35222" y="40911"/>
                </a:lnTo>
                <a:lnTo>
                  <a:pt x="34927" y="41205"/>
                </a:lnTo>
                <a:lnTo>
                  <a:pt x="34614" y="41500"/>
                </a:lnTo>
                <a:lnTo>
                  <a:pt x="34301" y="41758"/>
                </a:lnTo>
                <a:lnTo>
                  <a:pt x="33988" y="42015"/>
                </a:lnTo>
                <a:lnTo>
                  <a:pt x="33675" y="42255"/>
                </a:lnTo>
                <a:lnTo>
                  <a:pt x="33344" y="42494"/>
                </a:lnTo>
                <a:lnTo>
                  <a:pt x="33012" y="42715"/>
                </a:lnTo>
                <a:lnTo>
                  <a:pt x="32681" y="42918"/>
                </a:lnTo>
                <a:lnTo>
                  <a:pt x="32349" y="43102"/>
                </a:lnTo>
                <a:lnTo>
                  <a:pt x="32018" y="43286"/>
                </a:lnTo>
                <a:lnTo>
                  <a:pt x="31337" y="43636"/>
                </a:lnTo>
                <a:lnTo>
                  <a:pt x="30656" y="43930"/>
                </a:lnTo>
                <a:lnTo>
                  <a:pt x="29956" y="44188"/>
                </a:lnTo>
                <a:lnTo>
                  <a:pt x="29275" y="44409"/>
                </a:lnTo>
                <a:lnTo>
                  <a:pt x="28593" y="44593"/>
                </a:lnTo>
                <a:lnTo>
                  <a:pt x="27912" y="44740"/>
                </a:lnTo>
                <a:lnTo>
                  <a:pt x="27249" y="44869"/>
                </a:lnTo>
                <a:lnTo>
                  <a:pt x="26605" y="44961"/>
                </a:lnTo>
                <a:lnTo>
                  <a:pt x="25961" y="45035"/>
                </a:lnTo>
                <a:lnTo>
                  <a:pt x="25335" y="45090"/>
                </a:lnTo>
                <a:lnTo>
                  <a:pt x="24745" y="45127"/>
                </a:lnTo>
                <a:lnTo>
                  <a:pt x="24175" y="45145"/>
                </a:lnTo>
                <a:lnTo>
                  <a:pt x="23622" y="45145"/>
                </a:lnTo>
                <a:lnTo>
                  <a:pt x="23125" y="45127"/>
                </a:lnTo>
                <a:lnTo>
                  <a:pt x="22205" y="45072"/>
                </a:lnTo>
                <a:lnTo>
                  <a:pt x="21450" y="44998"/>
                </a:lnTo>
                <a:lnTo>
                  <a:pt x="20879" y="44924"/>
                </a:lnTo>
                <a:lnTo>
                  <a:pt x="20400" y="44851"/>
                </a:lnTo>
                <a:lnTo>
                  <a:pt x="20124" y="44427"/>
                </a:lnTo>
                <a:lnTo>
                  <a:pt x="19829" y="43949"/>
                </a:lnTo>
                <a:lnTo>
                  <a:pt x="19461" y="43286"/>
                </a:lnTo>
                <a:lnTo>
                  <a:pt x="19038" y="42457"/>
                </a:lnTo>
                <a:lnTo>
                  <a:pt x="18835" y="41997"/>
                </a:lnTo>
                <a:lnTo>
                  <a:pt x="18614" y="41500"/>
                </a:lnTo>
                <a:lnTo>
                  <a:pt x="18393" y="40966"/>
                </a:lnTo>
                <a:lnTo>
                  <a:pt x="18191" y="40414"/>
                </a:lnTo>
                <a:lnTo>
                  <a:pt x="17988" y="39824"/>
                </a:lnTo>
                <a:lnTo>
                  <a:pt x="17804" y="39198"/>
                </a:lnTo>
                <a:lnTo>
                  <a:pt x="17638" y="38572"/>
                </a:lnTo>
                <a:lnTo>
                  <a:pt x="17491" y="37910"/>
                </a:lnTo>
                <a:lnTo>
                  <a:pt x="17362" y="37228"/>
                </a:lnTo>
                <a:lnTo>
                  <a:pt x="17252" y="36529"/>
                </a:lnTo>
                <a:lnTo>
                  <a:pt x="17178" y="35811"/>
                </a:lnTo>
                <a:lnTo>
                  <a:pt x="17141" y="35074"/>
                </a:lnTo>
                <a:lnTo>
                  <a:pt x="17141" y="34338"/>
                </a:lnTo>
                <a:lnTo>
                  <a:pt x="17178" y="33564"/>
                </a:lnTo>
                <a:lnTo>
                  <a:pt x="17215" y="33196"/>
                </a:lnTo>
                <a:lnTo>
                  <a:pt x="17252" y="32810"/>
                </a:lnTo>
                <a:lnTo>
                  <a:pt x="17307" y="32423"/>
                </a:lnTo>
                <a:lnTo>
                  <a:pt x="17381" y="32036"/>
                </a:lnTo>
                <a:lnTo>
                  <a:pt x="17473" y="31650"/>
                </a:lnTo>
                <a:lnTo>
                  <a:pt x="17565" y="31245"/>
                </a:lnTo>
                <a:lnTo>
                  <a:pt x="17675" y="30858"/>
                </a:lnTo>
                <a:lnTo>
                  <a:pt x="17786" y="30471"/>
                </a:lnTo>
                <a:lnTo>
                  <a:pt x="17933" y="30066"/>
                </a:lnTo>
                <a:lnTo>
                  <a:pt x="18080" y="29680"/>
                </a:lnTo>
                <a:lnTo>
                  <a:pt x="18246" y="29293"/>
                </a:lnTo>
                <a:lnTo>
                  <a:pt x="18430" y="28888"/>
                </a:lnTo>
                <a:lnTo>
                  <a:pt x="18614" y="28501"/>
                </a:lnTo>
                <a:lnTo>
                  <a:pt x="18835" y="28115"/>
                </a:lnTo>
                <a:lnTo>
                  <a:pt x="19056" y="27710"/>
                </a:lnTo>
                <a:lnTo>
                  <a:pt x="19314" y="27323"/>
                </a:lnTo>
                <a:lnTo>
                  <a:pt x="19572" y="26936"/>
                </a:lnTo>
                <a:lnTo>
                  <a:pt x="19848" y="26550"/>
                </a:lnTo>
                <a:lnTo>
                  <a:pt x="20142" y="26181"/>
                </a:lnTo>
                <a:lnTo>
                  <a:pt x="20437" y="25813"/>
                </a:lnTo>
                <a:lnTo>
                  <a:pt x="20750" y="25445"/>
                </a:lnTo>
                <a:lnTo>
                  <a:pt x="21081" y="25095"/>
                </a:lnTo>
                <a:lnTo>
                  <a:pt x="21413" y="24745"/>
                </a:lnTo>
                <a:lnTo>
                  <a:pt x="21763" y="24395"/>
                </a:lnTo>
                <a:lnTo>
                  <a:pt x="22499" y="23714"/>
                </a:lnTo>
                <a:lnTo>
                  <a:pt x="23254" y="23070"/>
                </a:lnTo>
                <a:lnTo>
                  <a:pt x="24046" y="22444"/>
                </a:lnTo>
                <a:lnTo>
                  <a:pt x="24856" y="21855"/>
                </a:lnTo>
                <a:lnTo>
                  <a:pt x="25703" y="21265"/>
                </a:lnTo>
                <a:lnTo>
                  <a:pt x="26550" y="20713"/>
                </a:lnTo>
                <a:lnTo>
                  <a:pt x="27415" y="20179"/>
                </a:lnTo>
                <a:lnTo>
                  <a:pt x="28299" y="19682"/>
                </a:lnTo>
                <a:lnTo>
                  <a:pt x="29164" y="19203"/>
                </a:lnTo>
                <a:lnTo>
                  <a:pt x="30048" y="18743"/>
                </a:lnTo>
                <a:lnTo>
                  <a:pt x="30913" y="18320"/>
                </a:lnTo>
                <a:lnTo>
                  <a:pt x="31760" y="17896"/>
                </a:lnTo>
                <a:lnTo>
                  <a:pt x="32607" y="17528"/>
                </a:lnTo>
                <a:lnTo>
                  <a:pt x="33417" y="17160"/>
                </a:lnTo>
                <a:lnTo>
                  <a:pt x="34209" y="16828"/>
                </a:lnTo>
                <a:lnTo>
                  <a:pt x="34982" y="16515"/>
                </a:lnTo>
                <a:lnTo>
                  <a:pt x="36400" y="15963"/>
                </a:lnTo>
                <a:lnTo>
                  <a:pt x="37652" y="15521"/>
                </a:lnTo>
                <a:lnTo>
                  <a:pt x="38683" y="15171"/>
                </a:lnTo>
                <a:lnTo>
                  <a:pt x="39456" y="14913"/>
                </a:lnTo>
                <a:lnTo>
                  <a:pt x="40138" y="14729"/>
                </a:lnTo>
                <a:close/>
                <a:moveTo>
                  <a:pt x="0" y="0"/>
                </a:moveTo>
                <a:lnTo>
                  <a:pt x="0" y="53026"/>
                </a:lnTo>
                <a:lnTo>
                  <a:pt x="94268" y="53026"/>
                </a:lnTo>
                <a:lnTo>
                  <a:pt x="94268"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37" name="Google Shape;37;p5"/>
          <p:cNvSpPr/>
          <p:nvPr/>
        </p:nvSpPr>
        <p:spPr>
          <a:xfrm>
            <a:off x="528548" y="1071451"/>
            <a:ext cx="1164582" cy="1832524"/>
          </a:xfrm>
          <a:custGeom>
            <a:avLst/>
            <a:gdLst/>
            <a:ahLst/>
            <a:cxnLst/>
            <a:rect l="l" t="t" r="r" b="b"/>
            <a:pathLst>
              <a:path w="12006" h="18892" extrusionOk="0">
                <a:moveTo>
                  <a:pt x="2063" y="1"/>
                </a:moveTo>
                <a:lnTo>
                  <a:pt x="1934" y="369"/>
                </a:lnTo>
                <a:lnTo>
                  <a:pt x="1768" y="793"/>
                </a:lnTo>
                <a:lnTo>
                  <a:pt x="1584" y="1363"/>
                </a:lnTo>
                <a:lnTo>
                  <a:pt x="1345" y="2063"/>
                </a:lnTo>
                <a:lnTo>
                  <a:pt x="1106" y="2873"/>
                </a:lnTo>
                <a:lnTo>
                  <a:pt x="866" y="3794"/>
                </a:lnTo>
                <a:lnTo>
                  <a:pt x="627" y="4770"/>
                </a:lnTo>
                <a:lnTo>
                  <a:pt x="406" y="5819"/>
                </a:lnTo>
                <a:lnTo>
                  <a:pt x="314" y="6353"/>
                </a:lnTo>
                <a:lnTo>
                  <a:pt x="222" y="6905"/>
                </a:lnTo>
                <a:lnTo>
                  <a:pt x="148" y="7458"/>
                </a:lnTo>
                <a:lnTo>
                  <a:pt x="93" y="8028"/>
                </a:lnTo>
                <a:lnTo>
                  <a:pt x="38" y="8599"/>
                </a:lnTo>
                <a:lnTo>
                  <a:pt x="19" y="9152"/>
                </a:lnTo>
                <a:lnTo>
                  <a:pt x="1" y="9722"/>
                </a:lnTo>
                <a:lnTo>
                  <a:pt x="1" y="10275"/>
                </a:lnTo>
                <a:lnTo>
                  <a:pt x="38" y="10845"/>
                </a:lnTo>
                <a:lnTo>
                  <a:pt x="93" y="11379"/>
                </a:lnTo>
                <a:lnTo>
                  <a:pt x="167" y="11932"/>
                </a:lnTo>
                <a:lnTo>
                  <a:pt x="259" y="12447"/>
                </a:lnTo>
                <a:lnTo>
                  <a:pt x="388" y="12963"/>
                </a:lnTo>
                <a:lnTo>
                  <a:pt x="535" y="13478"/>
                </a:lnTo>
                <a:lnTo>
                  <a:pt x="682" y="13865"/>
                </a:lnTo>
                <a:lnTo>
                  <a:pt x="848" y="14233"/>
                </a:lnTo>
                <a:lnTo>
                  <a:pt x="1032" y="14583"/>
                </a:lnTo>
                <a:lnTo>
                  <a:pt x="1216" y="14914"/>
                </a:lnTo>
                <a:lnTo>
                  <a:pt x="1419" y="15227"/>
                </a:lnTo>
                <a:lnTo>
                  <a:pt x="1640" y="15522"/>
                </a:lnTo>
                <a:lnTo>
                  <a:pt x="1860" y="15798"/>
                </a:lnTo>
                <a:lnTo>
                  <a:pt x="2100" y="16074"/>
                </a:lnTo>
                <a:lnTo>
                  <a:pt x="2339" y="16314"/>
                </a:lnTo>
                <a:lnTo>
                  <a:pt x="2597" y="16553"/>
                </a:lnTo>
                <a:lnTo>
                  <a:pt x="2855" y="16774"/>
                </a:lnTo>
                <a:lnTo>
                  <a:pt x="3112" y="16995"/>
                </a:lnTo>
                <a:lnTo>
                  <a:pt x="3389" y="17179"/>
                </a:lnTo>
                <a:lnTo>
                  <a:pt x="3665" y="17363"/>
                </a:lnTo>
                <a:lnTo>
                  <a:pt x="3941" y="17529"/>
                </a:lnTo>
                <a:lnTo>
                  <a:pt x="4217" y="17695"/>
                </a:lnTo>
                <a:lnTo>
                  <a:pt x="4770" y="17971"/>
                </a:lnTo>
                <a:lnTo>
                  <a:pt x="5322" y="18192"/>
                </a:lnTo>
                <a:lnTo>
                  <a:pt x="5856" y="18394"/>
                </a:lnTo>
                <a:lnTo>
                  <a:pt x="6371" y="18542"/>
                </a:lnTo>
                <a:lnTo>
                  <a:pt x="6850" y="18670"/>
                </a:lnTo>
                <a:lnTo>
                  <a:pt x="7292" y="18781"/>
                </a:lnTo>
                <a:lnTo>
                  <a:pt x="7679" y="18836"/>
                </a:lnTo>
                <a:lnTo>
                  <a:pt x="8010" y="18891"/>
                </a:lnTo>
                <a:lnTo>
                  <a:pt x="4015" y="5727"/>
                </a:lnTo>
                <a:lnTo>
                  <a:pt x="9041" y="18560"/>
                </a:lnTo>
                <a:lnTo>
                  <a:pt x="9262" y="18321"/>
                </a:lnTo>
                <a:lnTo>
                  <a:pt x="9538" y="18026"/>
                </a:lnTo>
                <a:lnTo>
                  <a:pt x="9814" y="17695"/>
                </a:lnTo>
                <a:lnTo>
                  <a:pt x="10109" y="17290"/>
                </a:lnTo>
                <a:lnTo>
                  <a:pt x="10422" y="16866"/>
                </a:lnTo>
                <a:lnTo>
                  <a:pt x="10735" y="16369"/>
                </a:lnTo>
                <a:lnTo>
                  <a:pt x="11029" y="15853"/>
                </a:lnTo>
                <a:lnTo>
                  <a:pt x="11287" y="15283"/>
                </a:lnTo>
                <a:lnTo>
                  <a:pt x="11416" y="14988"/>
                </a:lnTo>
                <a:lnTo>
                  <a:pt x="11527" y="14693"/>
                </a:lnTo>
                <a:lnTo>
                  <a:pt x="11637" y="14362"/>
                </a:lnTo>
                <a:lnTo>
                  <a:pt x="11729" y="14049"/>
                </a:lnTo>
                <a:lnTo>
                  <a:pt x="11821" y="13718"/>
                </a:lnTo>
                <a:lnTo>
                  <a:pt x="11895" y="13386"/>
                </a:lnTo>
                <a:lnTo>
                  <a:pt x="11950" y="13036"/>
                </a:lnTo>
                <a:lnTo>
                  <a:pt x="11987" y="12687"/>
                </a:lnTo>
                <a:lnTo>
                  <a:pt x="12005" y="12318"/>
                </a:lnTo>
                <a:lnTo>
                  <a:pt x="12005" y="11950"/>
                </a:lnTo>
                <a:lnTo>
                  <a:pt x="12005" y="11582"/>
                </a:lnTo>
                <a:lnTo>
                  <a:pt x="11968" y="11214"/>
                </a:lnTo>
                <a:lnTo>
                  <a:pt x="11913" y="10827"/>
                </a:lnTo>
                <a:lnTo>
                  <a:pt x="11821" y="10440"/>
                </a:lnTo>
                <a:lnTo>
                  <a:pt x="11729" y="10035"/>
                </a:lnTo>
                <a:lnTo>
                  <a:pt x="11600" y="9649"/>
                </a:lnTo>
                <a:lnTo>
                  <a:pt x="11416" y="9152"/>
                </a:lnTo>
                <a:lnTo>
                  <a:pt x="11195" y="8673"/>
                </a:lnTo>
                <a:lnTo>
                  <a:pt x="10956" y="8194"/>
                </a:lnTo>
                <a:lnTo>
                  <a:pt x="10680" y="7715"/>
                </a:lnTo>
                <a:lnTo>
                  <a:pt x="10367" y="7255"/>
                </a:lnTo>
                <a:lnTo>
                  <a:pt x="10054" y="6813"/>
                </a:lnTo>
                <a:lnTo>
                  <a:pt x="9704" y="6353"/>
                </a:lnTo>
                <a:lnTo>
                  <a:pt x="9354" y="5930"/>
                </a:lnTo>
                <a:lnTo>
                  <a:pt x="8967" y="5506"/>
                </a:lnTo>
                <a:lnTo>
                  <a:pt x="8581" y="5083"/>
                </a:lnTo>
                <a:lnTo>
                  <a:pt x="8194" y="4678"/>
                </a:lnTo>
                <a:lnTo>
                  <a:pt x="7789" y="4291"/>
                </a:lnTo>
                <a:lnTo>
                  <a:pt x="7384" y="3904"/>
                </a:lnTo>
                <a:lnTo>
                  <a:pt x="6979" y="3536"/>
                </a:lnTo>
                <a:lnTo>
                  <a:pt x="6150" y="2855"/>
                </a:lnTo>
                <a:lnTo>
                  <a:pt x="5359" y="2229"/>
                </a:lnTo>
                <a:lnTo>
                  <a:pt x="4604" y="1676"/>
                </a:lnTo>
                <a:lnTo>
                  <a:pt x="3923" y="1179"/>
                </a:lnTo>
                <a:lnTo>
                  <a:pt x="3297" y="774"/>
                </a:lnTo>
                <a:lnTo>
                  <a:pt x="2799" y="443"/>
                </a:lnTo>
                <a:lnTo>
                  <a:pt x="2413" y="204"/>
                </a:lnTo>
                <a:lnTo>
                  <a:pt x="2063" y="1"/>
                </a:lnTo>
                <a:close/>
              </a:path>
            </a:pathLst>
          </a:custGeom>
          <a:solidFill>
            <a:srgbClr val="9BCF63"/>
          </a:solidFill>
          <a:ln>
            <a:noFill/>
          </a:ln>
        </p:spPr>
        <p:txBody>
          <a:bodyPr spcFirstLastPara="1" wrap="square" lIns="91425" tIns="91425" rIns="91425" bIns="91425" anchor="ctr" anchorCtr="0">
            <a:noAutofit/>
          </a:bodyPr>
          <a:lstStyle/>
          <a:p>
            <a:endParaRPr/>
          </a:p>
        </p:txBody>
      </p:sp>
      <p:sp>
        <p:nvSpPr>
          <p:cNvPr id="38" name="Google Shape;38;p5"/>
          <p:cNvSpPr/>
          <p:nvPr/>
        </p:nvSpPr>
        <p:spPr>
          <a:xfrm>
            <a:off x="1192991" y="0"/>
            <a:ext cx="2343229" cy="1357321"/>
          </a:xfrm>
          <a:custGeom>
            <a:avLst/>
            <a:gdLst/>
            <a:ahLst/>
            <a:cxnLst/>
            <a:rect l="l" t="t" r="r" b="b"/>
            <a:pathLst>
              <a:path w="24157" h="13993" extrusionOk="0">
                <a:moveTo>
                  <a:pt x="147" y="0"/>
                </a:moveTo>
                <a:lnTo>
                  <a:pt x="92" y="479"/>
                </a:lnTo>
                <a:lnTo>
                  <a:pt x="37" y="939"/>
                </a:lnTo>
                <a:lnTo>
                  <a:pt x="18" y="1436"/>
                </a:lnTo>
                <a:lnTo>
                  <a:pt x="0" y="1915"/>
                </a:lnTo>
                <a:lnTo>
                  <a:pt x="18" y="2541"/>
                </a:lnTo>
                <a:lnTo>
                  <a:pt x="55" y="3148"/>
                </a:lnTo>
                <a:lnTo>
                  <a:pt x="147" y="3756"/>
                </a:lnTo>
                <a:lnTo>
                  <a:pt x="239" y="4345"/>
                </a:lnTo>
                <a:lnTo>
                  <a:pt x="387" y="4934"/>
                </a:lnTo>
                <a:lnTo>
                  <a:pt x="534" y="5505"/>
                </a:lnTo>
                <a:lnTo>
                  <a:pt x="737" y="6076"/>
                </a:lnTo>
                <a:lnTo>
                  <a:pt x="957" y="6610"/>
                </a:lnTo>
                <a:lnTo>
                  <a:pt x="1197" y="7144"/>
                </a:lnTo>
                <a:lnTo>
                  <a:pt x="1455" y="7678"/>
                </a:lnTo>
                <a:lnTo>
                  <a:pt x="1749" y="8175"/>
                </a:lnTo>
                <a:lnTo>
                  <a:pt x="2062" y="8672"/>
                </a:lnTo>
                <a:lnTo>
                  <a:pt x="2394" y="9132"/>
                </a:lnTo>
                <a:lnTo>
                  <a:pt x="2762" y="9592"/>
                </a:lnTo>
                <a:lnTo>
                  <a:pt x="3130" y="10034"/>
                </a:lnTo>
                <a:lnTo>
                  <a:pt x="3535" y="10458"/>
                </a:lnTo>
                <a:lnTo>
                  <a:pt x="3959" y="10863"/>
                </a:lnTo>
                <a:lnTo>
                  <a:pt x="4400" y="11231"/>
                </a:lnTo>
                <a:lnTo>
                  <a:pt x="4861" y="11599"/>
                </a:lnTo>
                <a:lnTo>
                  <a:pt x="5321" y="11931"/>
                </a:lnTo>
                <a:lnTo>
                  <a:pt x="5818" y="12244"/>
                </a:lnTo>
                <a:lnTo>
                  <a:pt x="6315" y="12538"/>
                </a:lnTo>
                <a:lnTo>
                  <a:pt x="6849" y="12796"/>
                </a:lnTo>
                <a:lnTo>
                  <a:pt x="7383" y="13035"/>
                </a:lnTo>
                <a:lnTo>
                  <a:pt x="7917" y="13256"/>
                </a:lnTo>
                <a:lnTo>
                  <a:pt x="8488" y="13459"/>
                </a:lnTo>
                <a:lnTo>
                  <a:pt x="9059" y="13606"/>
                </a:lnTo>
                <a:lnTo>
                  <a:pt x="9648" y="13754"/>
                </a:lnTo>
                <a:lnTo>
                  <a:pt x="10237" y="13846"/>
                </a:lnTo>
                <a:lnTo>
                  <a:pt x="10845" y="13938"/>
                </a:lnTo>
                <a:lnTo>
                  <a:pt x="11452" y="13974"/>
                </a:lnTo>
                <a:lnTo>
                  <a:pt x="12078" y="13993"/>
                </a:lnTo>
                <a:lnTo>
                  <a:pt x="12704" y="13974"/>
                </a:lnTo>
                <a:lnTo>
                  <a:pt x="13312" y="13938"/>
                </a:lnTo>
                <a:lnTo>
                  <a:pt x="13919" y="13846"/>
                </a:lnTo>
                <a:lnTo>
                  <a:pt x="14508" y="13754"/>
                </a:lnTo>
                <a:lnTo>
                  <a:pt x="15098" y="13606"/>
                </a:lnTo>
                <a:lnTo>
                  <a:pt x="15668" y="13459"/>
                </a:lnTo>
                <a:lnTo>
                  <a:pt x="16239" y="13256"/>
                </a:lnTo>
                <a:lnTo>
                  <a:pt x="16773" y="13035"/>
                </a:lnTo>
                <a:lnTo>
                  <a:pt x="17307" y="12796"/>
                </a:lnTo>
                <a:lnTo>
                  <a:pt x="17841" y="12538"/>
                </a:lnTo>
                <a:lnTo>
                  <a:pt x="18338" y="12244"/>
                </a:lnTo>
                <a:lnTo>
                  <a:pt x="18835" y="11931"/>
                </a:lnTo>
                <a:lnTo>
                  <a:pt x="19296" y="11599"/>
                </a:lnTo>
                <a:lnTo>
                  <a:pt x="19756" y="11231"/>
                </a:lnTo>
                <a:lnTo>
                  <a:pt x="20198" y="10863"/>
                </a:lnTo>
                <a:lnTo>
                  <a:pt x="20621" y="10458"/>
                </a:lnTo>
                <a:lnTo>
                  <a:pt x="21026" y="10034"/>
                </a:lnTo>
                <a:lnTo>
                  <a:pt x="21394" y="9592"/>
                </a:lnTo>
                <a:lnTo>
                  <a:pt x="21763" y="9132"/>
                </a:lnTo>
                <a:lnTo>
                  <a:pt x="22094" y="8672"/>
                </a:lnTo>
                <a:lnTo>
                  <a:pt x="22407" y="8175"/>
                </a:lnTo>
                <a:lnTo>
                  <a:pt x="22702" y="7678"/>
                </a:lnTo>
                <a:lnTo>
                  <a:pt x="22959" y="7144"/>
                </a:lnTo>
                <a:lnTo>
                  <a:pt x="23199" y="6610"/>
                </a:lnTo>
                <a:lnTo>
                  <a:pt x="23420" y="6076"/>
                </a:lnTo>
                <a:lnTo>
                  <a:pt x="23622" y="5505"/>
                </a:lnTo>
                <a:lnTo>
                  <a:pt x="23770" y="4934"/>
                </a:lnTo>
                <a:lnTo>
                  <a:pt x="23917" y="4345"/>
                </a:lnTo>
                <a:lnTo>
                  <a:pt x="24009" y="3756"/>
                </a:lnTo>
                <a:lnTo>
                  <a:pt x="24101" y="3148"/>
                </a:lnTo>
                <a:lnTo>
                  <a:pt x="24138" y="2541"/>
                </a:lnTo>
                <a:lnTo>
                  <a:pt x="24156" y="1915"/>
                </a:lnTo>
                <a:lnTo>
                  <a:pt x="24138" y="1436"/>
                </a:lnTo>
                <a:lnTo>
                  <a:pt x="24119" y="939"/>
                </a:lnTo>
                <a:lnTo>
                  <a:pt x="24064" y="479"/>
                </a:lnTo>
                <a:lnTo>
                  <a:pt x="24009" y="0"/>
                </a:lnTo>
                <a:close/>
              </a:path>
            </a:pathLst>
          </a:custGeom>
          <a:solidFill>
            <a:srgbClr val="EEF1F3"/>
          </a:solidFill>
          <a:ln>
            <a:noFill/>
          </a:ln>
        </p:spPr>
        <p:txBody>
          <a:bodyPr spcFirstLastPara="1" wrap="square" lIns="91425" tIns="91425" rIns="91425" bIns="91425" anchor="ctr" anchorCtr="0">
            <a:noAutofit/>
          </a:bodyPr>
          <a:lstStyle/>
          <a:p>
            <a:endParaRPr/>
          </a:p>
        </p:txBody>
      </p:sp>
      <p:sp>
        <p:nvSpPr>
          <p:cNvPr id="39" name="Google Shape;39;p5"/>
          <p:cNvSpPr/>
          <p:nvPr/>
        </p:nvSpPr>
        <p:spPr>
          <a:xfrm>
            <a:off x="0" y="3350346"/>
            <a:ext cx="1257314" cy="1793142"/>
          </a:xfrm>
          <a:custGeom>
            <a:avLst/>
            <a:gdLst/>
            <a:ahLst/>
            <a:cxnLst/>
            <a:rect l="l" t="t" r="r" b="b"/>
            <a:pathLst>
              <a:path w="12962" h="18486" extrusionOk="0">
                <a:moveTo>
                  <a:pt x="2633" y="0"/>
                </a:moveTo>
                <a:lnTo>
                  <a:pt x="2246" y="37"/>
                </a:lnTo>
                <a:lnTo>
                  <a:pt x="1860" y="74"/>
                </a:lnTo>
                <a:lnTo>
                  <a:pt x="1473" y="129"/>
                </a:lnTo>
                <a:lnTo>
                  <a:pt x="1105" y="184"/>
                </a:lnTo>
                <a:lnTo>
                  <a:pt x="718" y="258"/>
                </a:lnTo>
                <a:lnTo>
                  <a:pt x="368" y="368"/>
                </a:lnTo>
                <a:lnTo>
                  <a:pt x="0" y="461"/>
                </a:lnTo>
                <a:lnTo>
                  <a:pt x="0" y="18486"/>
                </a:lnTo>
                <a:lnTo>
                  <a:pt x="8101" y="18486"/>
                </a:lnTo>
                <a:lnTo>
                  <a:pt x="8635" y="18136"/>
                </a:lnTo>
                <a:lnTo>
                  <a:pt x="9151" y="17767"/>
                </a:lnTo>
                <a:lnTo>
                  <a:pt x="9629" y="17362"/>
                </a:lnTo>
                <a:lnTo>
                  <a:pt x="10090" y="16921"/>
                </a:lnTo>
                <a:lnTo>
                  <a:pt x="10513" y="16460"/>
                </a:lnTo>
                <a:lnTo>
                  <a:pt x="10918" y="15982"/>
                </a:lnTo>
                <a:lnTo>
                  <a:pt x="11286" y="15466"/>
                </a:lnTo>
                <a:lnTo>
                  <a:pt x="11618" y="14932"/>
                </a:lnTo>
                <a:lnTo>
                  <a:pt x="11931" y="14361"/>
                </a:lnTo>
                <a:lnTo>
                  <a:pt x="12189" y="13791"/>
                </a:lnTo>
                <a:lnTo>
                  <a:pt x="12428" y="13183"/>
                </a:lnTo>
                <a:lnTo>
                  <a:pt x="12612" y="12557"/>
                </a:lnTo>
                <a:lnTo>
                  <a:pt x="12759" y="11931"/>
                </a:lnTo>
                <a:lnTo>
                  <a:pt x="12870" y="11287"/>
                </a:lnTo>
                <a:lnTo>
                  <a:pt x="12907" y="10955"/>
                </a:lnTo>
                <a:lnTo>
                  <a:pt x="12943" y="10624"/>
                </a:lnTo>
                <a:lnTo>
                  <a:pt x="12962" y="10274"/>
                </a:lnTo>
                <a:lnTo>
                  <a:pt x="12962" y="9943"/>
                </a:lnTo>
                <a:lnTo>
                  <a:pt x="12943" y="9427"/>
                </a:lnTo>
                <a:lnTo>
                  <a:pt x="12907" y="8930"/>
                </a:lnTo>
                <a:lnTo>
                  <a:pt x="12851" y="8433"/>
                </a:lnTo>
                <a:lnTo>
                  <a:pt x="12759" y="7936"/>
                </a:lnTo>
                <a:lnTo>
                  <a:pt x="12649" y="7457"/>
                </a:lnTo>
                <a:lnTo>
                  <a:pt x="12520" y="6978"/>
                </a:lnTo>
                <a:lnTo>
                  <a:pt x="12354" y="6518"/>
                </a:lnTo>
                <a:lnTo>
                  <a:pt x="12189" y="6076"/>
                </a:lnTo>
                <a:lnTo>
                  <a:pt x="11986" y="5634"/>
                </a:lnTo>
                <a:lnTo>
                  <a:pt x="11765" y="5211"/>
                </a:lnTo>
                <a:lnTo>
                  <a:pt x="11526" y="4787"/>
                </a:lnTo>
                <a:lnTo>
                  <a:pt x="11268" y="4382"/>
                </a:lnTo>
                <a:lnTo>
                  <a:pt x="10992" y="3996"/>
                </a:lnTo>
                <a:lnTo>
                  <a:pt x="10697" y="3627"/>
                </a:lnTo>
                <a:lnTo>
                  <a:pt x="10384" y="3259"/>
                </a:lnTo>
                <a:lnTo>
                  <a:pt x="10053" y="2909"/>
                </a:lnTo>
                <a:lnTo>
                  <a:pt x="9703" y="2578"/>
                </a:lnTo>
                <a:lnTo>
                  <a:pt x="9335" y="2265"/>
                </a:lnTo>
                <a:lnTo>
                  <a:pt x="8967" y="1970"/>
                </a:lnTo>
                <a:lnTo>
                  <a:pt x="8580" y="1694"/>
                </a:lnTo>
                <a:lnTo>
                  <a:pt x="8175" y="1436"/>
                </a:lnTo>
                <a:lnTo>
                  <a:pt x="7751" y="1197"/>
                </a:lnTo>
                <a:lnTo>
                  <a:pt x="7328" y="976"/>
                </a:lnTo>
                <a:lnTo>
                  <a:pt x="6886" y="774"/>
                </a:lnTo>
                <a:lnTo>
                  <a:pt x="6444" y="608"/>
                </a:lnTo>
                <a:lnTo>
                  <a:pt x="5984" y="442"/>
                </a:lnTo>
                <a:lnTo>
                  <a:pt x="5505" y="313"/>
                </a:lnTo>
                <a:lnTo>
                  <a:pt x="5026" y="203"/>
                </a:lnTo>
                <a:lnTo>
                  <a:pt x="4529" y="111"/>
                </a:lnTo>
                <a:lnTo>
                  <a:pt x="4032" y="55"/>
                </a:lnTo>
                <a:lnTo>
                  <a:pt x="3535" y="19"/>
                </a:lnTo>
                <a:lnTo>
                  <a:pt x="3020" y="0"/>
                </a:lnTo>
                <a:close/>
              </a:path>
            </a:pathLst>
          </a:custGeom>
          <a:solidFill>
            <a:srgbClr val="EEF1F3"/>
          </a:solidFill>
          <a:ln>
            <a:noFill/>
          </a:ln>
        </p:spPr>
        <p:txBody>
          <a:bodyPr spcFirstLastPara="1" wrap="square" lIns="91425" tIns="91425" rIns="91425" bIns="91425" anchor="ctr" anchorCtr="0">
            <a:noAutofit/>
          </a:bodyPr>
          <a:lstStyle/>
          <a:p>
            <a:endParaRPr/>
          </a:p>
        </p:txBody>
      </p:sp>
      <p:sp>
        <p:nvSpPr>
          <p:cNvPr id="40" name="Google Shape;40;p5"/>
          <p:cNvSpPr txBox="1">
            <a:spLocks noGrp="1"/>
          </p:cNvSpPr>
          <p:nvPr>
            <p:ph type="title"/>
          </p:nvPr>
        </p:nvSpPr>
        <p:spPr>
          <a:xfrm>
            <a:off x="4320075" y="893225"/>
            <a:ext cx="4366800" cy="690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1" name="Google Shape;41;p5"/>
          <p:cNvSpPr txBox="1">
            <a:spLocks noGrp="1"/>
          </p:cNvSpPr>
          <p:nvPr>
            <p:ph type="body" idx="1"/>
          </p:nvPr>
        </p:nvSpPr>
        <p:spPr>
          <a:xfrm>
            <a:off x="4320075" y="1694175"/>
            <a:ext cx="4366800" cy="30558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42" name="Google Shape;42;p5"/>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‹Nº›</a:t>
            </a:fld>
            <a:endParaRPr/>
          </a:p>
        </p:txBody>
      </p:sp>
    </p:spTree>
    <p:extLst>
      <p:ext uri="{BB962C8B-B14F-4D97-AF65-F5344CB8AC3E}">
        <p14:creationId xmlns:p14="http://schemas.microsoft.com/office/powerpoint/2010/main" val="479855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43"/>
        <p:cNvGrpSpPr/>
        <p:nvPr/>
      </p:nvGrpSpPr>
      <p:grpSpPr>
        <a:xfrm>
          <a:off x="0" y="0"/>
          <a:ext cx="0" cy="0"/>
          <a:chOff x="0" y="0"/>
          <a:chExt cx="0" cy="0"/>
        </a:xfrm>
      </p:grpSpPr>
      <p:sp>
        <p:nvSpPr>
          <p:cNvPr id="44" name="Google Shape;44;p6"/>
          <p:cNvSpPr/>
          <p:nvPr/>
        </p:nvSpPr>
        <p:spPr>
          <a:xfrm>
            <a:off x="0" y="0"/>
            <a:ext cx="9144093" cy="5143522"/>
          </a:xfrm>
          <a:custGeom>
            <a:avLst/>
            <a:gdLst/>
            <a:ahLst/>
            <a:cxnLst/>
            <a:rect l="l" t="t" r="r" b="b"/>
            <a:pathLst>
              <a:path w="94269" h="53026" extrusionOk="0">
                <a:moveTo>
                  <a:pt x="49675" y="4677"/>
                </a:moveTo>
                <a:lnTo>
                  <a:pt x="49730" y="5469"/>
                </a:lnTo>
                <a:lnTo>
                  <a:pt x="49748" y="6408"/>
                </a:lnTo>
                <a:lnTo>
                  <a:pt x="49785" y="7660"/>
                </a:lnTo>
                <a:lnTo>
                  <a:pt x="49785" y="9169"/>
                </a:lnTo>
                <a:lnTo>
                  <a:pt x="49730" y="10900"/>
                </a:lnTo>
                <a:lnTo>
                  <a:pt x="49693" y="11858"/>
                </a:lnTo>
                <a:lnTo>
                  <a:pt x="49638" y="12833"/>
                </a:lnTo>
                <a:lnTo>
                  <a:pt x="49583" y="13846"/>
                </a:lnTo>
                <a:lnTo>
                  <a:pt x="49491" y="14895"/>
                </a:lnTo>
                <a:lnTo>
                  <a:pt x="49380" y="15982"/>
                </a:lnTo>
                <a:lnTo>
                  <a:pt x="49251" y="17086"/>
                </a:lnTo>
                <a:lnTo>
                  <a:pt x="49086" y="18191"/>
                </a:lnTo>
                <a:lnTo>
                  <a:pt x="48920" y="19314"/>
                </a:lnTo>
                <a:lnTo>
                  <a:pt x="48699" y="20456"/>
                </a:lnTo>
                <a:lnTo>
                  <a:pt x="48478" y="21597"/>
                </a:lnTo>
                <a:lnTo>
                  <a:pt x="48202" y="22720"/>
                </a:lnTo>
                <a:lnTo>
                  <a:pt x="47907" y="23844"/>
                </a:lnTo>
                <a:lnTo>
                  <a:pt x="47576" y="24948"/>
                </a:lnTo>
                <a:lnTo>
                  <a:pt x="47208" y="26053"/>
                </a:lnTo>
                <a:lnTo>
                  <a:pt x="47005" y="26587"/>
                </a:lnTo>
                <a:lnTo>
                  <a:pt x="46803" y="27121"/>
                </a:lnTo>
                <a:lnTo>
                  <a:pt x="46582" y="27636"/>
                </a:lnTo>
                <a:lnTo>
                  <a:pt x="46361" y="28152"/>
                </a:lnTo>
                <a:lnTo>
                  <a:pt x="46121" y="28667"/>
                </a:lnTo>
                <a:lnTo>
                  <a:pt x="45882" y="29165"/>
                </a:lnTo>
                <a:lnTo>
                  <a:pt x="45624" y="29643"/>
                </a:lnTo>
                <a:lnTo>
                  <a:pt x="45348" y="30122"/>
                </a:lnTo>
                <a:lnTo>
                  <a:pt x="45072" y="30601"/>
                </a:lnTo>
                <a:lnTo>
                  <a:pt x="44777" y="31061"/>
                </a:lnTo>
                <a:lnTo>
                  <a:pt x="44483" y="31503"/>
                </a:lnTo>
                <a:lnTo>
                  <a:pt x="44170" y="31926"/>
                </a:lnTo>
                <a:lnTo>
                  <a:pt x="43838" y="32350"/>
                </a:lnTo>
                <a:lnTo>
                  <a:pt x="43507" y="32736"/>
                </a:lnTo>
                <a:lnTo>
                  <a:pt x="43157" y="33123"/>
                </a:lnTo>
                <a:lnTo>
                  <a:pt x="42826" y="33491"/>
                </a:lnTo>
                <a:lnTo>
                  <a:pt x="42457" y="33841"/>
                </a:lnTo>
                <a:lnTo>
                  <a:pt x="42108" y="34154"/>
                </a:lnTo>
                <a:lnTo>
                  <a:pt x="41739" y="34467"/>
                </a:lnTo>
                <a:lnTo>
                  <a:pt x="41371" y="34780"/>
                </a:lnTo>
                <a:lnTo>
                  <a:pt x="41003" y="35056"/>
                </a:lnTo>
                <a:lnTo>
                  <a:pt x="40616" y="35314"/>
                </a:lnTo>
                <a:lnTo>
                  <a:pt x="40230" y="35572"/>
                </a:lnTo>
                <a:lnTo>
                  <a:pt x="39843" y="35811"/>
                </a:lnTo>
                <a:lnTo>
                  <a:pt x="39456" y="36032"/>
                </a:lnTo>
                <a:lnTo>
                  <a:pt x="39051" y="36253"/>
                </a:lnTo>
                <a:lnTo>
                  <a:pt x="38665" y="36437"/>
                </a:lnTo>
                <a:lnTo>
                  <a:pt x="38260" y="36621"/>
                </a:lnTo>
                <a:lnTo>
                  <a:pt x="37873" y="36805"/>
                </a:lnTo>
                <a:lnTo>
                  <a:pt x="37468" y="36953"/>
                </a:lnTo>
                <a:lnTo>
                  <a:pt x="36658" y="37247"/>
                </a:lnTo>
                <a:lnTo>
                  <a:pt x="35866" y="37487"/>
                </a:lnTo>
                <a:lnTo>
                  <a:pt x="35056" y="37689"/>
                </a:lnTo>
                <a:lnTo>
                  <a:pt x="34264" y="37836"/>
                </a:lnTo>
                <a:lnTo>
                  <a:pt x="33491" y="37965"/>
                </a:lnTo>
                <a:lnTo>
                  <a:pt x="32718" y="38057"/>
                </a:lnTo>
                <a:lnTo>
                  <a:pt x="31963" y="38131"/>
                </a:lnTo>
                <a:lnTo>
                  <a:pt x="31226" y="38168"/>
                </a:lnTo>
                <a:lnTo>
                  <a:pt x="30527" y="38186"/>
                </a:lnTo>
                <a:lnTo>
                  <a:pt x="29845" y="38168"/>
                </a:lnTo>
                <a:lnTo>
                  <a:pt x="29201" y="38149"/>
                </a:lnTo>
                <a:lnTo>
                  <a:pt x="28575" y="38113"/>
                </a:lnTo>
                <a:lnTo>
                  <a:pt x="27986" y="38057"/>
                </a:lnTo>
                <a:lnTo>
                  <a:pt x="27452" y="37984"/>
                </a:lnTo>
                <a:lnTo>
                  <a:pt x="26955" y="37928"/>
                </a:lnTo>
                <a:lnTo>
                  <a:pt x="26089" y="37781"/>
                </a:lnTo>
                <a:lnTo>
                  <a:pt x="25445" y="37652"/>
                </a:lnTo>
                <a:lnTo>
                  <a:pt x="25040" y="37560"/>
                </a:lnTo>
                <a:lnTo>
                  <a:pt x="24911" y="37523"/>
                </a:lnTo>
                <a:lnTo>
                  <a:pt x="24837" y="37395"/>
                </a:lnTo>
                <a:lnTo>
                  <a:pt x="24635" y="37026"/>
                </a:lnTo>
                <a:lnTo>
                  <a:pt x="24322" y="36456"/>
                </a:lnTo>
                <a:lnTo>
                  <a:pt x="23954" y="35664"/>
                </a:lnTo>
                <a:lnTo>
                  <a:pt x="23751" y="35204"/>
                </a:lnTo>
                <a:lnTo>
                  <a:pt x="23549" y="34706"/>
                </a:lnTo>
                <a:lnTo>
                  <a:pt x="23346" y="34154"/>
                </a:lnTo>
                <a:lnTo>
                  <a:pt x="23125" y="33565"/>
                </a:lnTo>
                <a:lnTo>
                  <a:pt x="22923" y="32957"/>
                </a:lnTo>
                <a:lnTo>
                  <a:pt x="22738" y="32294"/>
                </a:lnTo>
                <a:lnTo>
                  <a:pt x="22554" y="31613"/>
                </a:lnTo>
                <a:lnTo>
                  <a:pt x="22389" y="30895"/>
                </a:lnTo>
                <a:lnTo>
                  <a:pt x="22241" y="30159"/>
                </a:lnTo>
                <a:lnTo>
                  <a:pt x="22112" y="29385"/>
                </a:lnTo>
                <a:lnTo>
                  <a:pt x="22020" y="28612"/>
                </a:lnTo>
                <a:lnTo>
                  <a:pt x="21965" y="27802"/>
                </a:lnTo>
                <a:lnTo>
                  <a:pt x="21928" y="26974"/>
                </a:lnTo>
                <a:lnTo>
                  <a:pt x="21947" y="26145"/>
                </a:lnTo>
                <a:lnTo>
                  <a:pt x="22002" y="25298"/>
                </a:lnTo>
                <a:lnTo>
                  <a:pt x="22039" y="24856"/>
                </a:lnTo>
                <a:lnTo>
                  <a:pt x="22094" y="24433"/>
                </a:lnTo>
                <a:lnTo>
                  <a:pt x="22168" y="23991"/>
                </a:lnTo>
                <a:lnTo>
                  <a:pt x="22241" y="23567"/>
                </a:lnTo>
                <a:lnTo>
                  <a:pt x="22333" y="23125"/>
                </a:lnTo>
                <a:lnTo>
                  <a:pt x="22444" y="22684"/>
                </a:lnTo>
                <a:lnTo>
                  <a:pt x="22573" y="22260"/>
                </a:lnTo>
                <a:lnTo>
                  <a:pt x="22702" y="21818"/>
                </a:lnTo>
                <a:lnTo>
                  <a:pt x="22849" y="21376"/>
                </a:lnTo>
                <a:lnTo>
                  <a:pt x="23033" y="20935"/>
                </a:lnTo>
                <a:lnTo>
                  <a:pt x="23217" y="20493"/>
                </a:lnTo>
                <a:lnTo>
                  <a:pt x="23420" y="20069"/>
                </a:lnTo>
                <a:lnTo>
                  <a:pt x="23622" y="19627"/>
                </a:lnTo>
                <a:lnTo>
                  <a:pt x="23862" y="19185"/>
                </a:lnTo>
                <a:lnTo>
                  <a:pt x="24119" y="18762"/>
                </a:lnTo>
                <a:lnTo>
                  <a:pt x="24396" y="18320"/>
                </a:lnTo>
                <a:lnTo>
                  <a:pt x="24690" y="17897"/>
                </a:lnTo>
                <a:lnTo>
                  <a:pt x="24985" y="17473"/>
                </a:lnTo>
                <a:lnTo>
                  <a:pt x="25316" y="17050"/>
                </a:lnTo>
                <a:lnTo>
                  <a:pt x="25666" y="16645"/>
                </a:lnTo>
                <a:lnTo>
                  <a:pt x="26034" y="16240"/>
                </a:lnTo>
                <a:lnTo>
                  <a:pt x="26402" y="15834"/>
                </a:lnTo>
                <a:lnTo>
                  <a:pt x="26789" y="15448"/>
                </a:lnTo>
                <a:lnTo>
                  <a:pt x="27176" y="15061"/>
                </a:lnTo>
                <a:lnTo>
                  <a:pt x="27599" y="14693"/>
                </a:lnTo>
                <a:lnTo>
                  <a:pt x="28023" y="14325"/>
                </a:lnTo>
                <a:lnTo>
                  <a:pt x="28446" y="13956"/>
                </a:lnTo>
                <a:lnTo>
                  <a:pt x="28888" y="13607"/>
                </a:lnTo>
                <a:lnTo>
                  <a:pt x="29348" y="13257"/>
                </a:lnTo>
                <a:lnTo>
                  <a:pt x="29809" y="12925"/>
                </a:lnTo>
                <a:lnTo>
                  <a:pt x="30766" y="12263"/>
                </a:lnTo>
                <a:lnTo>
                  <a:pt x="31742" y="11637"/>
                </a:lnTo>
                <a:lnTo>
                  <a:pt x="32736" y="11047"/>
                </a:lnTo>
                <a:lnTo>
                  <a:pt x="33749" y="10477"/>
                </a:lnTo>
                <a:lnTo>
                  <a:pt x="34780" y="9943"/>
                </a:lnTo>
                <a:lnTo>
                  <a:pt x="35811" y="9446"/>
                </a:lnTo>
                <a:lnTo>
                  <a:pt x="36842" y="8949"/>
                </a:lnTo>
                <a:lnTo>
                  <a:pt x="37873" y="8507"/>
                </a:lnTo>
                <a:lnTo>
                  <a:pt x="38904" y="8065"/>
                </a:lnTo>
                <a:lnTo>
                  <a:pt x="39898" y="7678"/>
                </a:lnTo>
                <a:lnTo>
                  <a:pt x="40892" y="7291"/>
                </a:lnTo>
                <a:lnTo>
                  <a:pt x="41850" y="6960"/>
                </a:lnTo>
                <a:lnTo>
                  <a:pt x="42770" y="6629"/>
                </a:lnTo>
                <a:lnTo>
                  <a:pt x="43673" y="6334"/>
                </a:lnTo>
                <a:lnTo>
                  <a:pt x="45330" y="5819"/>
                </a:lnTo>
                <a:lnTo>
                  <a:pt x="46784" y="5395"/>
                </a:lnTo>
                <a:lnTo>
                  <a:pt x="47981" y="5082"/>
                </a:lnTo>
                <a:lnTo>
                  <a:pt x="48902" y="4861"/>
                </a:lnTo>
                <a:lnTo>
                  <a:pt x="49675" y="4677"/>
                </a:lnTo>
                <a:close/>
                <a:moveTo>
                  <a:pt x="12299" y="28888"/>
                </a:moveTo>
                <a:lnTo>
                  <a:pt x="12888" y="28925"/>
                </a:lnTo>
                <a:lnTo>
                  <a:pt x="13496" y="28962"/>
                </a:lnTo>
                <a:lnTo>
                  <a:pt x="14085" y="29036"/>
                </a:lnTo>
                <a:lnTo>
                  <a:pt x="14656" y="29128"/>
                </a:lnTo>
                <a:lnTo>
                  <a:pt x="15226" y="29238"/>
                </a:lnTo>
                <a:lnTo>
                  <a:pt x="15779" y="29385"/>
                </a:lnTo>
                <a:lnTo>
                  <a:pt x="16313" y="29551"/>
                </a:lnTo>
                <a:lnTo>
                  <a:pt x="16828" y="29754"/>
                </a:lnTo>
                <a:lnTo>
                  <a:pt x="17233" y="29938"/>
                </a:lnTo>
                <a:lnTo>
                  <a:pt x="17620" y="30140"/>
                </a:lnTo>
                <a:lnTo>
                  <a:pt x="17988" y="30343"/>
                </a:lnTo>
                <a:lnTo>
                  <a:pt x="18320" y="30582"/>
                </a:lnTo>
                <a:lnTo>
                  <a:pt x="18651" y="30822"/>
                </a:lnTo>
                <a:lnTo>
                  <a:pt x="18964" y="31061"/>
                </a:lnTo>
                <a:lnTo>
                  <a:pt x="19240" y="31337"/>
                </a:lnTo>
                <a:lnTo>
                  <a:pt x="19516" y="31613"/>
                </a:lnTo>
                <a:lnTo>
                  <a:pt x="19756" y="31889"/>
                </a:lnTo>
                <a:lnTo>
                  <a:pt x="19995" y="32184"/>
                </a:lnTo>
                <a:lnTo>
                  <a:pt x="20216" y="32479"/>
                </a:lnTo>
                <a:lnTo>
                  <a:pt x="20419" y="32773"/>
                </a:lnTo>
                <a:lnTo>
                  <a:pt x="20603" y="33068"/>
                </a:lnTo>
                <a:lnTo>
                  <a:pt x="20768" y="33381"/>
                </a:lnTo>
                <a:lnTo>
                  <a:pt x="20934" y="33694"/>
                </a:lnTo>
                <a:lnTo>
                  <a:pt x="21081" y="34007"/>
                </a:lnTo>
                <a:lnTo>
                  <a:pt x="21339" y="34614"/>
                </a:lnTo>
                <a:lnTo>
                  <a:pt x="21542" y="35222"/>
                </a:lnTo>
                <a:lnTo>
                  <a:pt x="21707" y="35811"/>
                </a:lnTo>
                <a:lnTo>
                  <a:pt x="21836" y="36363"/>
                </a:lnTo>
                <a:lnTo>
                  <a:pt x="21928" y="36879"/>
                </a:lnTo>
                <a:lnTo>
                  <a:pt x="22002" y="37339"/>
                </a:lnTo>
                <a:lnTo>
                  <a:pt x="22039" y="37763"/>
                </a:lnTo>
                <a:lnTo>
                  <a:pt x="22076" y="38113"/>
                </a:lnTo>
                <a:lnTo>
                  <a:pt x="8359" y="32957"/>
                </a:lnTo>
                <a:lnTo>
                  <a:pt x="21597" y="39162"/>
                </a:lnTo>
                <a:lnTo>
                  <a:pt x="21321" y="39383"/>
                </a:lnTo>
                <a:lnTo>
                  <a:pt x="20989" y="39641"/>
                </a:lnTo>
                <a:lnTo>
                  <a:pt x="20603" y="39917"/>
                </a:lnTo>
                <a:lnTo>
                  <a:pt x="20161" y="40212"/>
                </a:lnTo>
                <a:lnTo>
                  <a:pt x="19682" y="40506"/>
                </a:lnTo>
                <a:lnTo>
                  <a:pt x="19148" y="40801"/>
                </a:lnTo>
                <a:lnTo>
                  <a:pt x="18559" y="41058"/>
                </a:lnTo>
                <a:lnTo>
                  <a:pt x="17951" y="41298"/>
                </a:lnTo>
                <a:lnTo>
                  <a:pt x="17638" y="41408"/>
                </a:lnTo>
                <a:lnTo>
                  <a:pt x="17307" y="41519"/>
                </a:lnTo>
                <a:lnTo>
                  <a:pt x="16957" y="41592"/>
                </a:lnTo>
                <a:lnTo>
                  <a:pt x="16626" y="41666"/>
                </a:lnTo>
                <a:lnTo>
                  <a:pt x="16276" y="41740"/>
                </a:lnTo>
                <a:lnTo>
                  <a:pt x="15908" y="41776"/>
                </a:lnTo>
                <a:lnTo>
                  <a:pt x="15539" y="41813"/>
                </a:lnTo>
                <a:lnTo>
                  <a:pt x="15171" y="41832"/>
                </a:lnTo>
                <a:lnTo>
                  <a:pt x="14785" y="41832"/>
                </a:lnTo>
                <a:lnTo>
                  <a:pt x="14416" y="41813"/>
                </a:lnTo>
                <a:lnTo>
                  <a:pt x="14011" y="41776"/>
                </a:lnTo>
                <a:lnTo>
                  <a:pt x="13625" y="41703"/>
                </a:lnTo>
                <a:lnTo>
                  <a:pt x="13220" y="41611"/>
                </a:lnTo>
                <a:lnTo>
                  <a:pt x="12815" y="41519"/>
                </a:lnTo>
                <a:lnTo>
                  <a:pt x="12410" y="41371"/>
                </a:lnTo>
                <a:lnTo>
                  <a:pt x="12004" y="41224"/>
                </a:lnTo>
                <a:lnTo>
                  <a:pt x="11507" y="40985"/>
                </a:lnTo>
                <a:lnTo>
                  <a:pt x="11010" y="40727"/>
                </a:lnTo>
                <a:lnTo>
                  <a:pt x="10513" y="40432"/>
                </a:lnTo>
                <a:lnTo>
                  <a:pt x="10034" y="40101"/>
                </a:lnTo>
                <a:lnTo>
                  <a:pt x="9574" y="39751"/>
                </a:lnTo>
                <a:lnTo>
                  <a:pt x="9114" y="39383"/>
                </a:lnTo>
                <a:lnTo>
                  <a:pt x="8654" y="38978"/>
                </a:lnTo>
                <a:lnTo>
                  <a:pt x="8230" y="38573"/>
                </a:lnTo>
                <a:lnTo>
                  <a:pt x="7788" y="38149"/>
                </a:lnTo>
                <a:lnTo>
                  <a:pt x="7383" y="37708"/>
                </a:lnTo>
                <a:lnTo>
                  <a:pt x="6978" y="37266"/>
                </a:lnTo>
                <a:lnTo>
                  <a:pt x="6591" y="36805"/>
                </a:lnTo>
                <a:lnTo>
                  <a:pt x="6223" y="36345"/>
                </a:lnTo>
                <a:lnTo>
                  <a:pt x="5855" y="35885"/>
                </a:lnTo>
                <a:lnTo>
                  <a:pt x="5192" y="34983"/>
                </a:lnTo>
                <a:lnTo>
                  <a:pt x="4585" y="34080"/>
                </a:lnTo>
                <a:lnTo>
                  <a:pt x="4032" y="33252"/>
                </a:lnTo>
                <a:lnTo>
                  <a:pt x="3572" y="32479"/>
                </a:lnTo>
                <a:lnTo>
                  <a:pt x="3167" y="31797"/>
                </a:lnTo>
                <a:lnTo>
                  <a:pt x="2854" y="31245"/>
                </a:lnTo>
                <a:lnTo>
                  <a:pt x="2633" y="30803"/>
                </a:lnTo>
                <a:lnTo>
                  <a:pt x="2430" y="30435"/>
                </a:lnTo>
                <a:lnTo>
                  <a:pt x="2835" y="30324"/>
                </a:lnTo>
                <a:lnTo>
                  <a:pt x="3296" y="30177"/>
                </a:lnTo>
                <a:lnTo>
                  <a:pt x="3922" y="30011"/>
                </a:lnTo>
                <a:lnTo>
                  <a:pt x="4677" y="29827"/>
                </a:lnTo>
                <a:lnTo>
                  <a:pt x="5560" y="29625"/>
                </a:lnTo>
                <a:lnTo>
                  <a:pt x="6536" y="29422"/>
                </a:lnTo>
                <a:lnTo>
                  <a:pt x="7604" y="29238"/>
                </a:lnTo>
                <a:lnTo>
                  <a:pt x="8727" y="29091"/>
                </a:lnTo>
                <a:lnTo>
                  <a:pt x="9298" y="29017"/>
                </a:lnTo>
                <a:lnTo>
                  <a:pt x="9887" y="28962"/>
                </a:lnTo>
                <a:lnTo>
                  <a:pt x="10495" y="28925"/>
                </a:lnTo>
                <a:lnTo>
                  <a:pt x="11084" y="28907"/>
                </a:lnTo>
                <a:lnTo>
                  <a:pt x="11691" y="28888"/>
                </a:lnTo>
                <a:close/>
                <a:moveTo>
                  <a:pt x="0" y="0"/>
                </a:moveTo>
                <a:lnTo>
                  <a:pt x="0" y="53026"/>
                </a:lnTo>
                <a:lnTo>
                  <a:pt x="17694" y="53026"/>
                </a:lnTo>
                <a:lnTo>
                  <a:pt x="17583" y="52621"/>
                </a:lnTo>
                <a:lnTo>
                  <a:pt x="17510" y="52216"/>
                </a:lnTo>
                <a:lnTo>
                  <a:pt x="17436" y="51829"/>
                </a:lnTo>
                <a:lnTo>
                  <a:pt x="17381" y="51424"/>
                </a:lnTo>
                <a:lnTo>
                  <a:pt x="17344" y="51093"/>
                </a:lnTo>
                <a:lnTo>
                  <a:pt x="17325" y="50761"/>
                </a:lnTo>
                <a:lnTo>
                  <a:pt x="17325" y="50117"/>
                </a:lnTo>
                <a:lnTo>
                  <a:pt x="17344" y="49491"/>
                </a:lnTo>
                <a:lnTo>
                  <a:pt x="17417" y="48883"/>
                </a:lnTo>
                <a:lnTo>
                  <a:pt x="17528" y="48294"/>
                </a:lnTo>
                <a:lnTo>
                  <a:pt x="17675" y="47723"/>
                </a:lnTo>
                <a:lnTo>
                  <a:pt x="17841" y="47171"/>
                </a:lnTo>
                <a:lnTo>
                  <a:pt x="18043" y="46656"/>
                </a:lnTo>
                <a:lnTo>
                  <a:pt x="18264" y="46140"/>
                </a:lnTo>
                <a:lnTo>
                  <a:pt x="18504" y="45661"/>
                </a:lnTo>
                <a:lnTo>
                  <a:pt x="18780" y="45201"/>
                </a:lnTo>
                <a:lnTo>
                  <a:pt x="19056" y="44759"/>
                </a:lnTo>
                <a:lnTo>
                  <a:pt x="19351" y="44336"/>
                </a:lnTo>
                <a:lnTo>
                  <a:pt x="19664" y="43931"/>
                </a:lnTo>
                <a:lnTo>
                  <a:pt x="19977" y="43544"/>
                </a:lnTo>
                <a:lnTo>
                  <a:pt x="20290" y="43176"/>
                </a:lnTo>
                <a:lnTo>
                  <a:pt x="20621" y="42844"/>
                </a:lnTo>
                <a:lnTo>
                  <a:pt x="20934" y="42531"/>
                </a:lnTo>
                <a:lnTo>
                  <a:pt x="21266" y="42237"/>
                </a:lnTo>
                <a:lnTo>
                  <a:pt x="21579" y="41961"/>
                </a:lnTo>
                <a:lnTo>
                  <a:pt x="22168" y="41463"/>
                </a:lnTo>
                <a:lnTo>
                  <a:pt x="22702" y="41077"/>
                </a:lnTo>
                <a:lnTo>
                  <a:pt x="23162" y="40764"/>
                </a:lnTo>
                <a:lnTo>
                  <a:pt x="23512" y="40525"/>
                </a:lnTo>
                <a:lnTo>
                  <a:pt x="23825" y="40359"/>
                </a:lnTo>
                <a:lnTo>
                  <a:pt x="24175" y="40451"/>
                </a:lnTo>
                <a:lnTo>
                  <a:pt x="24561" y="40598"/>
                </a:lnTo>
                <a:lnTo>
                  <a:pt x="25095" y="40801"/>
                </a:lnTo>
                <a:lnTo>
                  <a:pt x="25703" y="41058"/>
                </a:lnTo>
                <a:lnTo>
                  <a:pt x="26384" y="41408"/>
                </a:lnTo>
                <a:lnTo>
                  <a:pt x="26752" y="41592"/>
                </a:lnTo>
                <a:lnTo>
                  <a:pt x="27139" y="41813"/>
                </a:lnTo>
                <a:lnTo>
                  <a:pt x="27526" y="42053"/>
                </a:lnTo>
                <a:lnTo>
                  <a:pt x="27912" y="42310"/>
                </a:lnTo>
                <a:lnTo>
                  <a:pt x="28317" y="42587"/>
                </a:lnTo>
                <a:lnTo>
                  <a:pt x="28704" y="42881"/>
                </a:lnTo>
                <a:lnTo>
                  <a:pt x="29091" y="43213"/>
                </a:lnTo>
                <a:lnTo>
                  <a:pt x="29477" y="43562"/>
                </a:lnTo>
                <a:lnTo>
                  <a:pt x="29845" y="43931"/>
                </a:lnTo>
                <a:lnTo>
                  <a:pt x="30214" y="44317"/>
                </a:lnTo>
                <a:lnTo>
                  <a:pt x="30563" y="44741"/>
                </a:lnTo>
                <a:lnTo>
                  <a:pt x="30895" y="45183"/>
                </a:lnTo>
                <a:lnTo>
                  <a:pt x="31208" y="45643"/>
                </a:lnTo>
                <a:lnTo>
                  <a:pt x="31502" y="46140"/>
                </a:lnTo>
                <a:lnTo>
                  <a:pt x="31760" y="46656"/>
                </a:lnTo>
                <a:lnTo>
                  <a:pt x="32000" y="47208"/>
                </a:lnTo>
                <a:lnTo>
                  <a:pt x="32221" y="47779"/>
                </a:lnTo>
                <a:lnTo>
                  <a:pt x="32386" y="48386"/>
                </a:lnTo>
                <a:lnTo>
                  <a:pt x="32534" y="49012"/>
                </a:lnTo>
                <a:lnTo>
                  <a:pt x="32570" y="49344"/>
                </a:lnTo>
                <a:lnTo>
                  <a:pt x="32626" y="49675"/>
                </a:lnTo>
                <a:lnTo>
                  <a:pt x="32662" y="50080"/>
                </a:lnTo>
                <a:lnTo>
                  <a:pt x="32681" y="50485"/>
                </a:lnTo>
                <a:lnTo>
                  <a:pt x="32699" y="50909"/>
                </a:lnTo>
                <a:lnTo>
                  <a:pt x="32681" y="51332"/>
                </a:lnTo>
                <a:lnTo>
                  <a:pt x="32662" y="51756"/>
                </a:lnTo>
                <a:lnTo>
                  <a:pt x="32644" y="52179"/>
                </a:lnTo>
                <a:lnTo>
                  <a:pt x="32589" y="52603"/>
                </a:lnTo>
                <a:lnTo>
                  <a:pt x="32534" y="53026"/>
                </a:lnTo>
                <a:lnTo>
                  <a:pt x="94268" y="53026"/>
                </a:lnTo>
                <a:lnTo>
                  <a:pt x="94268"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45" name="Google Shape;45;p6"/>
          <p:cNvSpPr/>
          <p:nvPr/>
        </p:nvSpPr>
        <p:spPr>
          <a:xfrm>
            <a:off x="0" y="4136135"/>
            <a:ext cx="1085915" cy="1007345"/>
          </a:xfrm>
          <a:custGeom>
            <a:avLst/>
            <a:gdLst/>
            <a:ahLst/>
            <a:cxnLst/>
            <a:rect l="l" t="t" r="r" b="b"/>
            <a:pathLst>
              <a:path w="11195" h="10385" extrusionOk="0">
                <a:moveTo>
                  <a:pt x="3811" y="1"/>
                </a:moveTo>
                <a:lnTo>
                  <a:pt x="3517" y="19"/>
                </a:lnTo>
                <a:lnTo>
                  <a:pt x="2964" y="93"/>
                </a:lnTo>
                <a:lnTo>
                  <a:pt x="2430" y="203"/>
                </a:lnTo>
                <a:lnTo>
                  <a:pt x="1915" y="351"/>
                </a:lnTo>
                <a:lnTo>
                  <a:pt x="1399" y="535"/>
                </a:lnTo>
                <a:lnTo>
                  <a:pt x="921" y="756"/>
                </a:lnTo>
                <a:lnTo>
                  <a:pt x="442" y="995"/>
                </a:lnTo>
                <a:lnTo>
                  <a:pt x="0" y="1290"/>
                </a:lnTo>
                <a:lnTo>
                  <a:pt x="0" y="10385"/>
                </a:lnTo>
                <a:lnTo>
                  <a:pt x="10403" y="10385"/>
                </a:lnTo>
                <a:lnTo>
                  <a:pt x="10568" y="10017"/>
                </a:lnTo>
                <a:lnTo>
                  <a:pt x="10734" y="9630"/>
                </a:lnTo>
                <a:lnTo>
                  <a:pt x="10881" y="9225"/>
                </a:lnTo>
                <a:lnTo>
                  <a:pt x="10992" y="8820"/>
                </a:lnTo>
                <a:lnTo>
                  <a:pt x="11084" y="8397"/>
                </a:lnTo>
                <a:lnTo>
                  <a:pt x="11139" y="7973"/>
                </a:lnTo>
                <a:lnTo>
                  <a:pt x="11176" y="7550"/>
                </a:lnTo>
                <a:lnTo>
                  <a:pt x="11194" y="7108"/>
                </a:lnTo>
                <a:lnTo>
                  <a:pt x="11176" y="6740"/>
                </a:lnTo>
                <a:lnTo>
                  <a:pt x="11158" y="6390"/>
                </a:lnTo>
                <a:lnTo>
                  <a:pt x="11121" y="6021"/>
                </a:lnTo>
                <a:lnTo>
                  <a:pt x="11047" y="5672"/>
                </a:lnTo>
                <a:lnTo>
                  <a:pt x="10973" y="5340"/>
                </a:lnTo>
                <a:lnTo>
                  <a:pt x="10881" y="4990"/>
                </a:lnTo>
                <a:lnTo>
                  <a:pt x="10771" y="4659"/>
                </a:lnTo>
                <a:lnTo>
                  <a:pt x="10642" y="4346"/>
                </a:lnTo>
                <a:lnTo>
                  <a:pt x="10495" y="4033"/>
                </a:lnTo>
                <a:lnTo>
                  <a:pt x="10329" y="3720"/>
                </a:lnTo>
                <a:lnTo>
                  <a:pt x="10163" y="3425"/>
                </a:lnTo>
                <a:lnTo>
                  <a:pt x="9979" y="3131"/>
                </a:lnTo>
                <a:lnTo>
                  <a:pt x="9777" y="2855"/>
                </a:lnTo>
                <a:lnTo>
                  <a:pt x="9574" y="2578"/>
                </a:lnTo>
                <a:lnTo>
                  <a:pt x="9353" y="2321"/>
                </a:lnTo>
                <a:lnTo>
                  <a:pt x="9114" y="2081"/>
                </a:lnTo>
                <a:lnTo>
                  <a:pt x="8874" y="1842"/>
                </a:lnTo>
                <a:lnTo>
                  <a:pt x="8617" y="1621"/>
                </a:lnTo>
                <a:lnTo>
                  <a:pt x="8341" y="1419"/>
                </a:lnTo>
                <a:lnTo>
                  <a:pt x="8064" y="1216"/>
                </a:lnTo>
                <a:lnTo>
                  <a:pt x="7770" y="1032"/>
                </a:lnTo>
                <a:lnTo>
                  <a:pt x="7475" y="866"/>
                </a:lnTo>
                <a:lnTo>
                  <a:pt x="7162" y="700"/>
                </a:lnTo>
                <a:lnTo>
                  <a:pt x="6849" y="553"/>
                </a:lnTo>
                <a:lnTo>
                  <a:pt x="6536" y="424"/>
                </a:lnTo>
                <a:lnTo>
                  <a:pt x="6205" y="314"/>
                </a:lnTo>
                <a:lnTo>
                  <a:pt x="5855" y="222"/>
                </a:lnTo>
                <a:lnTo>
                  <a:pt x="5524" y="148"/>
                </a:lnTo>
                <a:lnTo>
                  <a:pt x="5174" y="74"/>
                </a:lnTo>
                <a:lnTo>
                  <a:pt x="4805" y="38"/>
                </a:lnTo>
                <a:lnTo>
                  <a:pt x="4456" y="19"/>
                </a:lnTo>
                <a:lnTo>
                  <a:pt x="4087" y="1"/>
                </a:lnTo>
                <a:close/>
              </a:path>
            </a:pathLst>
          </a:custGeom>
          <a:solidFill>
            <a:srgbClr val="EEF1F3"/>
          </a:solidFill>
          <a:ln>
            <a:noFill/>
          </a:ln>
        </p:spPr>
        <p:txBody>
          <a:bodyPr spcFirstLastPara="1" wrap="square" lIns="91425" tIns="91425" rIns="91425" bIns="91425" anchor="ctr" anchorCtr="0">
            <a:noAutofit/>
          </a:bodyPr>
          <a:lstStyle/>
          <a:p>
            <a:endParaRPr/>
          </a:p>
        </p:txBody>
      </p:sp>
      <p:sp>
        <p:nvSpPr>
          <p:cNvPr id="46" name="Google Shape;46;p6"/>
          <p:cNvSpPr/>
          <p:nvPr/>
        </p:nvSpPr>
        <p:spPr>
          <a:xfrm>
            <a:off x="0" y="0"/>
            <a:ext cx="1936023" cy="2500369"/>
          </a:xfrm>
          <a:custGeom>
            <a:avLst/>
            <a:gdLst/>
            <a:ahLst/>
            <a:cxnLst/>
            <a:rect l="l" t="t" r="r" b="b"/>
            <a:pathLst>
              <a:path w="19959" h="25777" extrusionOk="0">
                <a:moveTo>
                  <a:pt x="0" y="0"/>
                </a:moveTo>
                <a:lnTo>
                  <a:pt x="0" y="24727"/>
                </a:lnTo>
                <a:lnTo>
                  <a:pt x="626" y="24967"/>
                </a:lnTo>
                <a:lnTo>
                  <a:pt x="1289" y="25188"/>
                </a:lnTo>
                <a:lnTo>
                  <a:pt x="1952" y="25353"/>
                </a:lnTo>
                <a:lnTo>
                  <a:pt x="2614" y="25501"/>
                </a:lnTo>
                <a:lnTo>
                  <a:pt x="3296" y="25629"/>
                </a:lnTo>
                <a:lnTo>
                  <a:pt x="3995" y="25703"/>
                </a:lnTo>
                <a:lnTo>
                  <a:pt x="4695" y="25758"/>
                </a:lnTo>
                <a:lnTo>
                  <a:pt x="5413" y="25777"/>
                </a:lnTo>
                <a:lnTo>
                  <a:pt x="6168" y="25758"/>
                </a:lnTo>
                <a:lnTo>
                  <a:pt x="6904" y="25703"/>
                </a:lnTo>
                <a:lnTo>
                  <a:pt x="7622" y="25611"/>
                </a:lnTo>
                <a:lnTo>
                  <a:pt x="8341" y="25482"/>
                </a:lnTo>
                <a:lnTo>
                  <a:pt x="9040" y="25316"/>
                </a:lnTo>
                <a:lnTo>
                  <a:pt x="9740" y="25114"/>
                </a:lnTo>
                <a:lnTo>
                  <a:pt x="10421" y="24893"/>
                </a:lnTo>
                <a:lnTo>
                  <a:pt x="11084" y="24635"/>
                </a:lnTo>
                <a:lnTo>
                  <a:pt x="11710" y="24341"/>
                </a:lnTo>
                <a:lnTo>
                  <a:pt x="12354" y="24028"/>
                </a:lnTo>
                <a:lnTo>
                  <a:pt x="12962" y="23678"/>
                </a:lnTo>
                <a:lnTo>
                  <a:pt x="13551" y="23291"/>
                </a:lnTo>
                <a:lnTo>
                  <a:pt x="14122" y="22886"/>
                </a:lnTo>
                <a:lnTo>
                  <a:pt x="14674" y="22463"/>
                </a:lnTo>
                <a:lnTo>
                  <a:pt x="15190" y="22002"/>
                </a:lnTo>
                <a:lnTo>
                  <a:pt x="15705" y="21524"/>
                </a:lnTo>
                <a:lnTo>
                  <a:pt x="16184" y="21008"/>
                </a:lnTo>
                <a:lnTo>
                  <a:pt x="16644" y="20493"/>
                </a:lnTo>
                <a:lnTo>
                  <a:pt x="17068" y="19940"/>
                </a:lnTo>
                <a:lnTo>
                  <a:pt x="17473" y="19370"/>
                </a:lnTo>
                <a:lnTo>
                  <a:pt x="17859" y="18780"/>
                </a:lnTo>
                <a:lnTo>
                  <a:pt x="18209" y="18173"/>
                </a:lnTo>
                <a:lnTo>
                  <a:pt x="18522" y="17528"/>
                </a:lnTo>
                <a:lnTo>
                  <a:pt x="18817" y="16902"/>
                </a:lnTo>
                <a:lnTo>
                  <a:pt x="19075" y="16240"/>
                </a:lnTo>
                <a:lnTo>
                  <a:pt x="19295" y="15558"/>
                </a:lnTo>
                <a:lnTo>
                  <a:pt x="19498" y="14859"/>
                </a:lnTo>
                <a:lnTo>
                  <a:pt x="19664" y="14159"/>
                </a:lnTo>
                <a:lnTo>
                  <a:pt x="19793" y="13441"/>
                </a:lnTo>
                <a:lnTo>
                  <a:pt x="19885" y="12723"/>
                </a:lnTo>
                <a:lnTo>
                  <a:pt x="19940" y="11986"/>
                </a:lnTo>
                <a:lnTo>
                  <a:pt x="19958" y="11232"/>
                </a:lnTo>
                <a:lnTo>
                  <a:pt x="19958" y="10808"/>
                </a:lnTo>
                <a:lnTo>
                  <a:pt x="19940" y="10385"/>
                </a:lnTo>
                <a:lnTo>
                  <a:pt x="19903" y="9980"/>
                </a:lnTo>
                <a:lnTo>
                  <a:pt x="19866" y="9556"/>
                </a:lnTo>
                <a:lnTo>
                  <a:pt x="19811" y="9151"/>
                </a:lnTo>
                <a:lnTo>
                  <a:pt x="19737" y="8746"/>
                </a:lnTo>
                <a:lnTo>
                  <a:pt x="19664" y="8341"/>
                </a:lnTo>
                <a:lnTo>
                  <a:pt x="19590" y="7936"/>
                </a:lnTo>
                <a:lnTo>
                  <a:pt x="19480" y="7549"/>
                </a:lnTo>
                <a:lnTo>
                  <a:pt x="19388" y="7163"/>
                </a:lnTo>
                <a:lnTo>
                  <a:pt x="19259" y="6776"/>
                </a:lnTo>
                <a:lnTo>
                  <a:pt x="19130" y="6389"/>
                </a:lnTo>
                <a:lnTo>
                  <a:pt x="19001" y="6021"/>
                </a:lnTo>
                <a:lnTo>
                  <a:pt x="18854" y="5653"/>
                </a:lnTo>
                <a:lnTo>
                  <a:pt x="18522" y="4916"/>
                </a:lnTo>
                <a:lnTo>
                  <a:pt x="18154" y="4217"/>
                </a:lnTo>
                <a:lnTo>
                  <a:pt x="17749" y="3536"/>
                </a:lnTo>
                <a:lnTo>
                  <a:pt x="17325" y="2873"/>
                </a:lnTo>
                <a:lnTo>
                  <a:pt x="16847" y="2247"/>
                </a:lnTo>
                <a:lnTo>
                  <a:pt x="16350" y="1639"/>
                </a:lnTo>
                <a:lnTo>
                  <a:pt x="15816" y="1068"/>
                </a:lnTo>
                <a:lnTo>
                  <a:pt x="15245" y="516"/>
                </a:lnTo>
                <a:lnTo>
                  <a:pt x="14656" y="0"/>
                </a:lnTo>
                <a:close/>
              </a:path>
            </a:pathLst>
          </a:custGeom>
          <a:solidFill>
            <a:srgbClr val="EEF1F3"/>
          </a:solidFill>
          <a:ln>
            <a:noFill/>
          </a:ln>
        </p:spPr>
        <p:txBody>
          <a:bodyPr spcFirstLastPara="1" wrap="square" lIns="91425" tIns="91425" rIns="91425" bIns="91425" anchor="ctr" anchorCtr="0">
            <a:noAutofit/>
          </a:bodyPr>
          <a:lstStyle/>
          <a:p>
            <a:endParaRPr/>
          </a:p>
        </p:txBody>
      </p:sp>
      <p:sp>
        <p:nvSpPr>
          <p:cNvPr id="47" name="Google Shape;47;p6"/>
          <p:cNvSpPr/>
          <p:nvPr/>
        </p:nvSpPr>
        <p:spPr>
          <a:xfrm>
            <a:off x="2221665" y="0"/>
            <a:ext cx="971649" cy="843027"/>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rgbClr val="EEF1F3"/>
          </a:solidFill>
          <a:ln>
            <a:noFill/>
          </a:ln>
        </p:spPr>
        <p:txBody>
          <a:bodyPr spcFirstLastPara="1" wrap="square" lIns="91425" tIns="91425" rIns="91425" bIns="91425" anchor="ctr" anchorCtr="0">
            <a:noAutofit/>
          </a:bodyPr>
          <a:lstStyle/>
          <a:p>
            <a:endParaRPr/>
          </a:p>
        </p:txBody>
      </p:sp>
      <p:sp>
        <p:nvSpPr>
          <p:cNvPr id="48" name="Google Shape;48;p6"/>
          <p:cNvSpPr txBox="1">
            <a:spLocks noGrp="1"/>
          </p:cNvSpPr>
          <p:nvPr>
            <p:ph type="title"/>
          </p:nvPr>
        </p:nvSpPr>
        <p:spPr>
          <a:xfrm>
            <a:off x="5242000" y="1198025"/>
            <a:ext cx="3444900" cy="690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 name="Google Shape;49;p6"/>
          <p:cNvSpPr txBox="1">
            <a:spLocks noGrp="1"/>
          </p:cNvSpPr>
          <p:nvPr>
            <p:ph type="body" idx="1"/>
          </p:nvPr>
        </p:nvSpPr>
        <p:spPr>
          <a:xfrm>
            <a:off x="5242000" y="1998975"/>
            <a:ext cx="3444900" cy="2100600"/>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50" name="Google Shape;50;p6"/>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pPr/>
              <a:t>‹Nº›</a:t>
            </a:fld>
            <a:endParaRPr/>
          </a:p>
        </p:txBody>
      </p:sp>
    </p:spTree>
    <p:extLst>
      <p:ext uri="{BB962C8B-B14F-4D97-AF65-F5344CB8AC3E}">
        <p14:creationId xmlns:p14="http://schemas.microsoft.com/office/powerpoint/2010/main" val="2158192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51"/>
        <p:cNvGrpSpPr/>
        <p:nvPr/>
      </p:nvGrpSpPr>
      <p:grpSpPr>
        <a:xfrm>
          <a:off x="0" y="0"/>
          <a:ext cx="0" cy="0"/>
          <a:chOff x="0" y="0"/>
          <a:chExt cx="0" cy="0"/>
        </a:xfrm>
      </p:grpSpPr>
      <p:sp>
        <p:nvSpPr>
          <p:cNvPr id="52" name="Google Shape;52;p7"/>
          <p:cNvSpPr/>
          <p:nvPr/>
        </p:nvSpPr>
        <p:spPr>
          <a:xfrm>
            <a:off x="0" y="0"/>
            <a:ext cx="9143954" cy="5143389"/>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53" name="Google Shape;53;p7"/>
          <p:cNvSpPr/>
          <p:nvPr/>
        </p:nvSpPr>
        <p:spPr>
          <a:xfrm>
            <a:off x="2007373" y="2801981"/>
            <a:ext cx="1494925" cy="907315"/>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9BCF63"/>
          </a:solidFill>
          <a:ln>
            <a:noFill/>
          </a:ln>
        </p:spPr>
        <p:txBody>
          <a:bodyPr spcFirstLastPara="1" wrap="square" lIns="91425" tIns="91425" rIns="91425" bIns="91425" anchor="ctr" anchorCtr="0">
            <a:noAutofit/>
          </a:bodyPr>
          <a:lstStyle/>
          <a:p>
            <a:endParaRPr/>
          </a:p>
        </p:txBody>
      </p:sp>
      <p:sp>
        <p:nvSpPr>
          <p:cNvPr id="54" name="Google Shape;54;p7"/>
          <p:cNvSpPr/>
          <p:nvPr/>
        </p:nvSpPr>
        <p:spPr>
          <a:xfrm rot="758744">
            <a:off x="1198314" y="3395329"/>
            <a:ext cx="582376" cy="869781"/>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51B148"/>
          </a:solidFill>
          <a:ln>
            <a:noFill/>
          </a:ln>
        </p:spPr>
        <p:txBody>
          <a:bodyPr spcFirstLastPara="1" wrap="square" lIns="91425" tIns="91425" rIns="91425" bIns="91425" anchor="ctr" anchorCtr="0">
            <a:noAutofit/>
          </a:bodyPr>
          <a:lstStyle/>
          <a:p>
            <a:endParaRPr/>
          </a:p>
        </p:txBody>
      </p:sp>
      <p:sp>
        <p:nvSpPr>
          <p:cNvPr id="55" name="Google Shape;55;p7"/>
          <p:cNvSpPr/>
          <p:nvPr/>
        </p:nvSpPr>
        <p:spPr>
          <a:xfrm>
            <a:off x="1993115" y="0"/>
            <a:ext cx="1828888" cy="1393078"/>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rgbClr val="EEF1F3"/>
          </a:solidFill>
          <a:ln>
            <a:noFill/>
          </a:ln>
        </p:spPr>
        <p:txBody>
          <a:bodyPr spcFirstLastPara="1" wrap="square" lIns="91425" tIns="91425" rIns="91425" bIns="91425" anchor="ctr" anchorCtr="0">
            <a:noAutofit/>
          </a:bodyPr>
          <a:lstStyle/>
          <a:p>
            <a:endParaRPr/>
          </a:p>
        </p:txBody>
      </p:sp>
      <p:sp>
        <p:nvSpPr>
          <p:cNvPr id="56" name="Google Shape;56;p7"/>
          <p:cNvSpPr/>
          <p:nvPr/>
        </p:nvSpPr>
        <p:spPr>
          <a:xfrm>
            <a:off x="1793105" y="4243274"/>
            <a:ext cx="1271637" cy="900137"/>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rgbClr val="EEF1F3"/>
          </a:solidFill>
          <a:ln>
            <a:noFill/>
          </a:ln>
        </p:spPr>
        <p:txBody>
          <a:bodyPr spcFirstLastPara="1" wrap="square" lIns="91425" tIns="91425" rIns="91425" bIns="91425" anchor="ctr" anchorCtr="0">
            <a:noAutofit/>
          </a:bodyPr>
          <a:lstStyle/>
          <a:p>
            <a:endParaRPr/>
          </a:p>
        </p:txBody>
      </p:sp>
      <p:sp>
        <p:nvSpPr>
          <p:cNvPr id="57" name="Google Shape;57;p7"/>
          <p:cNvSpPr/>
          <p:nvPr/>
        </p:nvSpPr>
        <p:spPr>
          <a:xfrm>
            <a:off x="0" y="2907418"/>
            <a:ext cx="971624" cy="1607346"/>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rgbClr val="EEF1F3"/>
          </a:solidFill>
          <a:ln>
            <a:noFill/>
          </a:ln>
        </p:spPr>
        <p:txBody>
          <a:bodyPr spcFirstLastPara="1" wrap="square" lIns="91425" tIns="91425" rIns="91425" bIns="91425" anchor="ctr" anchorCtr="0">
            <a:noAutofit/>
          </a:bodyPr>
          <a:lstStyle/>
          <a:p>
            <a:endParaRPr/>
          </a:p>
        </p:txBody>
      </p:sp>
      <p:sp>
        <p:nvSpPr>
          <p:cNvPr id="58" name="Google Shape;58;p7"/>
          <p:cNvSpPr txBox="1">
            <a:spLocks noGrp="1"/>
          </p:cNvSpPr>
          <p:nvPr>
            <p:ph type="title"/>
          </p:nvPr>
        </p:nvSpPr>
        <p:spPr>
          <a:xfrm>
            <a:off x="3822000" y="893225"/>
            <a:ext cx="4864800" cy="690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9" name="Google Shape;59;p7"/>
          <p:cNvSpPr txBox="1">
            <a:spLocks noGrp="1"/>
          </p:cNvSpPr>
          <p:nvPr>
            <p:ph type="body" idx="1"/>
          </p:nvPr>
        </p:nvSpPr>
        <p:spPr>
          <a:xfrm>
            <a:off x="3822000" y="1725900"/>
            <a:ext cx="2361300" cy="3024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60" name="Google Shape;60;p7"/>
          <p:cNvSpPr txBox="1">
            <a:spLocks noGrp="1"/>
          </p:cNvSpPr>
          <p:nvPr>
            <p:ph type="body" idx="2"/>
          </p:nvPr>
        </p:nvSpPr>
        <p:spPr>
          <a:xfrm>
            <a:off x="6325498" y="1725900"/>
            <a:ext cx="2361300" cy="30240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61" name="Google Shape;61;p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‹Nº›</a:t>
            </a:fld>
            <a:endParaRPr/>
          </a:p>
        </p:txBody>
      </p:sp>
    </p:spTree>
    <p:extLst>
      <p:ext uri="{BB962C8B-B14F-4D97-AF65-F5344CB8AC3E}">
        <p14:creationId xmlns:p14="http://schemas.microsoft.com/office/powerpoint/2010/main" val="3700669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62"/>
        <p:cNvGrpSpPr/>
        <p:nvPr/>
      </p:nvGrpSpPr>
      <p:grpSpPr>
        <a:xfrm>
          <a:off x="0" y="0"/>
          <a:ext cx="0" cy="0"/>
          <a:chOff x="0" y="0"/>
          <a:chExt cx="0" cy="0"/>
        </a:xfrm>
      </p:grpSpPr>
      <p:sp>
        <p:nvSpPr>
          <p:cNvPr id="63" name="Google Shape;63;p8"/>
          <p:cNvSpPr/>
          <p:nvPr/>
        </p:nvSpPr>
        <p:spPr>
          <a:xfrm>
            <a:off x="0" y="0"/>
            <a:ext cx="9143954" cy="5143389"/>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64" name="Google Shape;64;p8"/>
          <p:cNvSpPr/>
          <p:nvPr/>
        </p:nvSpPr>
        <p:spPr>
          <a:xfrm>
            <a:off x="2007373" y="2801981"/>
            <a:ext cx="1494925" cy="907315"/>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9BCF63"/>
          </a:solidFill>
          <a:ln>
            <a:noFill/>
          </a:ln>
        </p:spPr>
        <p:txBody>
          <a:bodyPr spcFirstLastPara="1" wrap="square" lIns="91425" tIns="91425" rIns="91425" bIns="91425" anchor="ctr" anchorCtr="0">
            <a:noAutofit/>
          </a:bodyPr>
          <a:lstStyle/>
          <a:p>
            <a:endParaRPr/>
          </a:p>
        </p:txBody>
      </p:sp>
      <p:sp>
        <p:nvSpPr>
          <p:cNvPr id="65" name="Google Shape;65;p8"/>
          <p:cNvSpPr/>
          <p:nvPr/>
        </p:nvSpPr>
        <p:spPr>
          <a:xfrm rot="758744">
            <a:off x="1198314" y="3395329"/>
            <a:ext cx="582376" cy="869781"/>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51B148"/>
          </a:solidFill>
          <a:ln>
            <a:noFill/>
          </a:ln>
        </p:spPr>
        <p:txBody>
          <a:bodyPr spcFirstLastPara="1" wrap="square" lIns="91425" tIns="91425" rIns="91425" bIns="91425" anchor="ctr" anchorCtr="0">
            <a:noAutofit/>
          </a:bodyPr>
          <a:lstStyle/>
          <a:p>
            <a:endParaRPr/>
          </a:p>
        </p:txBody>
      </p:sp>
      <p:sp>
        <p:nvSpPr>
          <p:cNvPr id="66" name="Google Shape;66;p8"/>
          <p:cNvSpPr/>
          <p:nvPr/>
        </p:nvSpPr>
        <p:spPr>
          <a:xfrm>
            <a:off x="1993115" y="0"/>
            <a:ext cx="1828888" cy="1393078"/>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rgbClr val="EEF1F3"/>
          </a:solidFill>
          <a:ln>
            <a:noFill/>
          </a:ln>
        </p:spPr>
        <p:txBody>
          <a:bodyPr spcFirstLastPara="1" wrap="square" lIns="91425" tIns="91425" rIns="91425" bIns="91425" anchor="ctr" anchorCtr="0">
            <a:noAutofit/>
          </a:bodyPr>
          <a:lstStyle/>
          <a:p>
            <a:endParaRPr/>
          </a:p>
        </p:txBody>
      </p:sp>
      <p:sp>
        <p:nvSpPr>
          <p:cNvPr id="67" name="Google Shape;67;p8"/>
          <p:cNvSpPr/>
          <p:nvPr/>
        </p:nvSpPr>
        <p:spPr>
          <a:xfrm>
            <a:off x="1793105" y="4243274"/>
            <a:ext cx="1271637" cy="900137"/>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rgbClr val="EEF1F3"/>
          </a:solidFill>
          <a:ln>
            <a:noFill/>
          </a:ln>
        </p:spPr>
        <p:txBody>
          <a:bodyPr spcFirstLastPara="1" wrap="square" lIns="91425" tIns="91425" rIns="91425" bIns="91425" anchor="ctr" anchorCtr="0">
            <a:noAutofit/>
          </a:bodyPr>
          <a:lstStyle/>
          <a:p>
            <a:endParaRPr/>
          </a:p>
        </p:txBody>
      </p:sp>
      <p:sp>
        <p:nvSpPr>
          <p:cNvPr id="68" name="Google Shape;68;p8"/>
          <p:cNvSpPr/>
          <p:nvPr/>
        </p:nvSpPr>
        <p:spPr>
          <a:xfrm>
            <a:off x="0" y="2907418"/>
            <a:ext cx="971624" cy="1607346"/>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rgbClr val="EEF1F3"/>
          </a:solidFill>
          <a:ln>
            <a:noFill/>
          </a:ln>
        </p:spPr>
        <p:txBody>
          <a:bodyPr spcFirstLastPara="1" wrap="square" lIns="91425" tIns="91425" rIns="91425" bIns="91425" anchor="ctr" anchorCtr="0">
            <a:noAutofit/>
          </a:bodyPr>
          <a:lstStyle/>
          <a:p>
            <a:endParaRPr/>
          </a:p>
        </p:txBody>
      </p:sp>
      <p:sp>
        <p:nvSpPr>
          <p:cNvPr id="69" name="Google Shape;69;p8"/>
          <p:cNvSpPr txBox="1">
            <a:spLocks noGrp="1"/>
          </p:cNvSpPr>
          <p:nvPr>
            <p:ph type="title"/>
          </p:nvPr>
        </p:nvSpPr>
        <p:spPr>
          <a:xfrm>
            <a:off x="3822000" y="893225"/>
            <a:ext cx="4864800" cy="6909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0" name="Google Shape;70;p8"/>
          <p:cNvSpPr txBox="1">
            <a:spLocks noGrp="1"/>
          </p:cNvSpPr>
          <p:nvPr>
            <p:ph type="body" idx="1"/>
          </p:nvPr>
        </p:nvSpPr>
        <p:spPr>
          <a:xfrm>
            <a:off x="3822000" y="1777175"/>
            <a:ext cx="1547400" cy="29964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1" name="Google Shape;71;p8"/>
          <p:cNvSpPr txBox="1">
            <a:spLocks noGrp="1"/>
          </p:cNvSpPr>
          <p:nvPr>
            <p:ph type="body" idx="2"/>
          </p:nvPr>
        </p:nvSpPr>
        <p:spPr>
          <a:xfrm>
            <a:off x="5448638" y="1777175"/>
            <a:ext cx="1547400" cy="29964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2" name="Google Shape;72;p8"/>
          <p:cNvSpPr txBox="1">
            <a:spLocks noGrp="1"/>
          </p:cNvSpPr>
          <p:nvPr>
            <p:ph type="body" idx="3"/>
          </p:nvPr>
        </p:nvSpPr>
        <p:spPr>
          <a:xfrm>
            <a:off x="7075276" y="1777175"/>
            <a:ext cx="1547400" cy="29964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3" name="Google Shape;73;p8"/>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‹Nº›</a:t>
            </a:fld>
            <a:endParaRPr/>
          </a:p>
        </p:txBody>
      </p:sp>
    </p:spTree>
    <p:extLst>
      <p:ext uri="{BB962C8B-B14F-4D97-AF65-F5344CB8AC3E}">
        <p14:creationId xmlns:p14="http://schemas.microsoft.com/office/powerpoint/2010/main" val="1459188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4"/>
        <p:cNvGrpSpPr/>
        <p:nvPr/>
      </p:nvGrpSpPr>
      <p:grpSpPr>
        <a:xfrm>
          <a:off x="0" y="0"/>
          <a:ext cx="0" cy="0"/>
          <a:chOff x="0" y="0"/>
          <a:chExt cx="0" cy="0"/>
        </a:xfrm>
      </p:grpSpPr>
      <p:sp>
        <p:nvSpPr>
          <p:cNvPr id="75" name="Google Shape;75;p9"/>
          <p:cNvSpPr/>
          <p:nvPr/>
        </p:nvSpPr>
        <p:spPr>
          <a:xfrm>
            <a:off x="0" y="0"/>
            <a:ext cx="9143954" cy="5143389"/>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76" name="Google Shape;76;p9"/>
          <p:cNvSpPr/>
          <p:nvPr/>
        </p:nvSpPr>
        <p:spPr>
          <a:xfrm>
            <a:off x="2007373" y="2801981"/>
            <a:ext cx="1494925" cy="907315"/>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9BCF63"/>
          </a:solidFill>
          <a:ln>
            <a:noFill/>
          </a:ln>
        </p:spPr>
        <p:txBody>
          <a:bodyPr spcFirstLastPara="1" wrap="square" lIns="91425" tIns="91425" rIns="91425" bIns="91425" anchor="ctr" anchorCtr="0">
            <a:noAutofit/>
          </a:bodyPr>
          <a:lstStyle/>
          <a:p>
            <a:endParaRPr/>
          </a:p>
        </p:txBody>
      </p:sp>
      <p:sp>
        <p:nvSpPr>
          <p:cNvPr id="77" name="Google Shape;77;p9"/>
          <p:cNvSpPr/>
          <p:nvPr/>
        </p:nvSpPr>
        <p:spPr>
          <a:xfrm rot="758744">
            <a:off x="1198314" y="3395329"/>
            <a:ext cx="582376" cy="869781"/>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51B148"/>
          </a:solidFill>
          <a:ln>
            <a:noFill/>
          </a:ln>
        </p:spPr>
        <p:txBody>
          <a:bodyPr spcFirstLastPara="1" wrap="square" lIns="91425" tIns="91425" rIns="91425" bIns="91425" anchor="ctr" anchorCtr="0">
            <a:noAutofit/>
          </a:bodyPr>
          <a:lstStyle/>
          <a:p>
            <a:endParaRPr/>
          </a:p>
        </p:txBody>
      </p:sp>
      <p:sp>
        <p:nvSpPr>
          <p:cNvPr id="78" name="Google Shape;78;p9"/>
          <p:cNvSpPr/>
          <p:nvPr/>
        </p:nvSpPr>
        <p:spPr>
          <a:xfrm>
            <a:off x="1993115" y="0"/>
            <a:ext cx="1828888" cy="1393078"/>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rgbClr val="EEF1F3"/>
          </a:solidFill>
          <a:ln>
            <a:noFill/>
          </a:ln>
        </p:spPr>
        <p:txBody>
          <a:bodyPr spcFirstLastPara="1" wrap="square" lIns="91425" tIns="91425" rIns="91425" bIns="91425" anchor="ctr" anchorCtr="0">
            <a:noAutofit/>
          </a:bodyPr>
          <a:lstStyle/>
          <a:p>
            <a:endParaRPr/>
          </a:p>
        </p:txBody>
      </p:sp>
      <p:sp>
        <p:nvSpPr>
          <p:cNvPr id="79" name="Google Shape;79;p9"/>
          <p:cNvSpPr/>
          <p:nvPr/>
        </p:nvSpPr>
        <p:spPr>
          <a:xfrm>
            <a:off x="1793105" y="4243274"/>
            <a:ext cx="1271637" cy="900137"/>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rgbClr val="EEF1F3"/>
          </a:solidFill>
          <a:ln>
            <a:noFill/>
          </a:ln>
        </p:spPr>
        <p:txBody>
          <a:bodyPr spcFirstLastPara="1" wrap="square" lIns="91425" tIns="91425" rIns="91425" bIns="91425" anchor="ctr" anchorCtr="0">
            <a:noAutofit/>
          </a:bodyPr>
          <a:lstStyle/>
          <a:p>
            <a:endParaRPr/>
          </a:p>
        </p:txBody>
      </p:sp>
      <p:sp>
        <p:nvSpPr>
          <p:cNvPr id="80" name="Google Shape;80;p9"/>
          <p:cNvSpPr/>
          <p:nvPr/>
        </p:nvSpPr>
        <p:spPr>
          <a:xfrm>
            <a:off x="0" y="2907418"/>
            <a:ext cx="971624" cy="1607346"/>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rgbClr val="EEF1F3"/>
          </a:solidFill>
          <a:ln>
            <a:noFill/>
          </a:ln>
        </p:spPr>
        <p:txBody>
          <a:bodyPr spcFirstLastPara="1" wrap="square" lIns="91425" tIns="91425" rIns="91425" bIns="91425" anchor="ctr" anchorCtr="0">
            <a:noAutofit/>
          </a:bodyPr>
          <a:lstStyle/>
          <a:p>
            <a:endParaRPr/>
          </a:p>
        </p:txBody>
      </p:sp>
      <p:sp>
        <p:nvSpPr>
          <p:cNvPr id="81" name="Google Shape;81;p9"/>
          <p:cNvSpPr txBox="1">
            <a:spLocks noGrp="1"/>
          </p:cNvSpPr>
          <p:nvPr>
            <p:ph type="title"/>
          </p:nvPr>
        </p:nvSpPr>
        <p:spPr>
          <a:xfrm>
            <a:off x="4320075" y="893225"/>
            <a:ext cx="4366800" cy="690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82" name="Google Shape;82;p9"/>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‹Nº›</a:t>
            </a:fld>
            <a:endParaRPr/>
          </a:p>
        </p:txBody>
      </p:sp>
    </p:spTree>
    <p:extLst>
      <p:ext uri="{BB962C8B-B14F-4D97-AF65-F5344CB8AC3E}">
        <p14:creationId xmlns:p14="http://schemas.microsoft.com/office/powerpoint/2010/main" val="3607725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3"/>
        <p:cNvGrpSpPr/>
        <p:nvPr/>
      </p:nvGrpSpPr>
      <p:grpSpPr>
        <a:xfrm>
          <a:off x="0" y="0"/>
          <a:ext cx="0" cy="0"/>
          <a:chOff x="0" y="0"/>
          <a:chExt cx="0" cy="0"/>
        </a:xfrm>
      </p:grpSpPr>
      <p:sp>
        <p:nvSpPr>
          <p:cNvPr id="84" name="Google Shape;84;p10"/>
          <p:cNvSpPr/>
          <p:nvPr/>
        </p:nvSpPr>
        <p:spPr>
          <a:xfrm>
            <a:off x="0" y="0"/>
            <a:ext cx="9144093" cy="5143522"/>
          </a:xfrm>
          <a:custGeom>
            <a:avLst/>
            <a:gdLst/>
            <a:ahLst/>
            <a:cxnLst/>
            <a:rect l="l" t="t" r="r" b="b"/>
            <a:pathLst>
              <a:path w="94269" h="53026" extrusionOk="0">
                <a:moveTo>
                  <a:pt x="13957" y="6721"/>
                </a:moveTo>
                <a:lnTo>
                  <a:pt x="14436" y="6960"/>
                </a:lnTo>
                <a:lnTo>
                  <a:pt x="14988" y="7255"/>
                </a:lnTo>
                <a:lnTo>
                  <a:pt x="15706" y="7660"/>
                </a:lnTo>
                <a:lnTo>
                  <a:pt x="16590" y="8157"/>
                </a:lnTo>
                <a:lnTo>
                  <a:pt x="17584" y="8746"/>
                </a:lnTo>
                <a:lnTo>
                  <a:pt x="18652" y="9446"/>
                </a:lnTo>
                <a:lnTo>
                  <a:pt x="19794" y="10219"/>
                </a:lnTo>
                <a:lnTo>
                  <a:pt x="20383" y="10642"/>
                </a:lnTo>
                <a:lnTo>
                  <a:pt x="20972" y="11084"/>
                </a:lnTo>
                <a:lnTo>
                  <a:pt x="21580" y="11526"/>
                </a:lnTo>
                <a:lnTo>
                  <a:pt x="22169" y="12005"/>
                </a:lnTo>
                <a:lnTo>
                  <a:pt x="22758" y="12502"/>
                </a:lnTo>
                <a:lnTo>
                  <a:pt x="23329" y="13018"/>
                </a:lnTo>
                <a:lnTo>
                  <a:pt x="23899" y="13533"/>
                </a:lnTo>
                <a:lnTo>
                  <a:pt x="24452" y="14085"/>
                </a:lnTo>
                <a:lnTo>
                  <a:pt x="24986" y="14638"/>
                </a:lnTo>
                <a:lnTo>
                  <a:pt x="25483" y="15208"/>
                </a:lnTo>
                <a:lnTo>
                  <a:pt x="25962" y="15798"/>
                </a:lnTo>
                <a:lnTo>
                  <a:pt x="26422" y="16405"/>
                </a:lnTo>
                <a:lnTo>
                  <a:pt x="26845" y="17013"/>
                </a:lnTo>
                <a:lnTo>
                  <a:pt x="27232" y="17639"/>
                </a:lnTo>
                <a:lnTo>
                  <a:pt x="27582" y="18283"/>
                </a:lnTo>
                <a:lnTo>
                  <a:pt x="27729" y="18596"/>
                </a:lnTo>
                <a:lnTo>
                  <a:pt x="27876" y="18928"/>
                </a:lnTo>
                <a:lnTo>
                  <a:pt x="28005" y="19241"/>
                </a:lnTo>
                <a:lnTo>
                  <a:pt x="28134" y="19572"/>
                </a:lnTo>
                <a:lnTo>
                  <a:pt x="28245" y="19885"/>
                </a:lnTo>
                <a:lnTo>
                  <a:pt x="28337" y="20216"/>
                </a:lnTo>
                <a:lnTo>
                  <a:pt x="28484" y="20842"/>
                </a:lnTo>
                <a:lnTo>
                  <a:pt x="28594" y="21468"/>
                </a:lnTo>
                <a:lnTo>
                  <a:pt x="28668" y="22094"/>
                </a:lnTo>
                <a:lnTo>
                  <a:pt x="28686" y="22702"/>
                </a:lnTo>
                <a:lnTo>
                  <a:pt x="28686" y="23291"/>
                </a:lnTo>
                <a:lnTo>
                  <a:pt x="28650" y="23880"/>
                </a:lnTo>
                <a:lnTo>
                  <a:pt x="28576" y="24451"/>
                </a:lnTo>
                <a:lnTo>
                  <a:pt x="28465" y="25003"/>
                </a:lnTo>
                <a:lnTo>
                  <a:pt x="28337" y="25556"/>
                </a:lnTo>
                <a:lnTo>
                  <a:pt x="28189" y="26090"/>
                </a:lnTo>
                <a:lnTo>
                  <a:pt x="28024" y="26587"/>
                </a:lnTo>
                <a:lnTo>
                  <a:pt x="27839" y="27084"/>
                </a:lnTo>
                <a:lnTo>
                  <a:pt x="27637" y="27563"/>
                </a:lnTo>
                <a:lnTo>
                  <a:pt x="27434" y="28023"/>
                </a:lnTo>
                <a:lnTo>
                  <a:pt x="27213" y="28446"/>
                </a:lnTo>
                <a:lnTo>
                  <a:pt x="26974" y="28870"/>
                </a:lnTo>
                <a:lnTo>
                  <a:pt x="26753" y="29257"/>
                </a:lnTo>
                <a:lnTo>
                  <a:pt x="26514" y="29625"/>
                </a:lnTo>
                <a:lnTo>
                  <a:pt x="26072" y="30288"/>
                </a:lnTo>
                <a:lnTo>
                  <a:pt x="25649" y="30840"/>
                </a:lnTo>
                <a:lnTo>
                  <a:pt x="25299" y="31300"/>
                </a:lnTo>
                <a:lnTo>
                  <a:pt x="25004" y="31632"/>
                </a:lnTo>
                <a:lnTo>
                  <a:pt x="24746" y="31889"/>
                </a:lnTo>
                <a:lnTo>
                  <a:pt x="24378" y="31889"/>
                </a:lnTo>
                <a:lnTo>
                  <a:pt x="23936" y="31871"/>
                </a:lnTo>
                <a:lnTo>
                  <a:pt x="23365" y="31834"/>
                </a:lnTo>
                <a:lnTo>
                  <a:pt x="22666" y="31742"/>
                </a:lnTo>
                <a:lnTo>
                  <a:pt x="21874" y="31613"/>
                </a:lnTo>
                <a:lnTo>
                  <a:pt x="21451" y="31521"/>
                </a:lnTo>
                <a:lnTo>
                  <a:pt x="21009" y="31429"/>
                </a:lnTo>
                <a:lnTo>
                  <a:pt x="20548" y="31300"/>
                </a:lnTo>
                <a:lnTo>
                  <a:pt x="20088" y="31171"/>
                </a:lnTo>
                <a:lnTo>
                  <a:pt x="19609" y="31006"/>
                </a:lnTo>
                <a:lnTo>
                  <a:pt x="19131" y="30822"/>
                </a:lnTo>
                <a:lnTo>
                  <a:pt x="18634" y="30619"/>
                </a:lnTo>
                <a:lnTo>
                  <a:pt x="18155" y="30380"/>
                </a:lnTo>
                <a:lnTo>
                  <a:pt x="17676" y="30122"/>
                </a:lnTo>
                <a:lnTo>
                  <a:pt x="17198" y="29846"/>
                </a:lnTo>
                <a:lnTo>
                  <a:pt x="16719" y="29533"/>
                </a:lnTo>
                <a:lnTo>
                  <a:pt x="16259" y="29201"/>
                </a:lnTo>
                <a:lnTo>
                  <a:pt x="15798" y="28815"/>
                </a:lnTo>
                <a:lnTo>
                  <a:pt x="15356" y="28410"/>
                </a:lnTo>
                <a:lnTo>
                  <a:pt x="14951" y="27968"/>
                </a:lnTo>
                <a:lnTo>
                  <a:pt x="14546" y="27507"/>
                </a:lnTo>
                <a:lnTo>
                  <a:pt x="14160" y="26992"/>
                </a:lnTo>
                <a:lnTo>
                  <a:pt x="13810" y="26440"/>
                </a:lnTo>
                <a:lnTo>
                  <a:pt x="13644" y="26145"/>
                </a:lnTo>
                <a:lnTo>
                  <a:pt x="13478" y="25850"/>
                </a:lnTo>
                <a:lnTo>
                  <a:pt x="13331" y="25537"/>
                </a:lnTo>
                <a:lnTo>
                  <a:pt x="13184" y="25224"/>
                </a:lnTo>
                <a:lnTo>
                  <a:pt x="13055" y="24893"/>
                </a:lnTo>
                <a:lnTo>
                  <a:pt x="12926" y="24562"/>
                </a:lnTo>
                <a:lnTo>
                  <a:pt x="12705" y="23862"/>
                </a:lnTo>
                <a:lnTo>
                  <a:pt x="12521" y="23162"/>
                </a:lnTo>
                <a:lnTo>
                  <a:pt x="12374" y="22426"/>
                </a:lnTo>
                <a:lnTo>
                  <a:pt x="12245" y="21689"/>
                </a:lnTo>
                <a:lnTo>
                  <a:pt x="12153" y="20935"/>
                </a:lnTo>
                <a:lnTo>
                  <a:pt x="12097" y="20161"/>
                </a:lnTo>
                <a:lnTo>
                  <a:pt x="12061" y="19388"/>
                </a:lnTo>
                <a:lnTo>
                  <a:pt x="12042" y="18615"/>
                </a:lnTo>
                <a:lnTo>
                  <a:pt x="12042" y="17841"/>
                </a:lnTo>
                <a:lnTo>
                  <a:pt x="12079" y="17086"/>
                </a:lnTo>
                <a:lnTo>
                  <a:pt x="12116" y="16313"/>
                </a:lnTo>
                <a:lnTo>
                  <a:pt x="12190" y="15558"/>
                </a:lnTo>
                <a:lnTo>
                  <a:pt x="12263" y="14803"/>
                </a:lnTo>
                <a:lnTo>
                  <a:pt x="12355" y="14085"/>
                </a:lnTo>
                <a:lnTo>
                  <a:pt x="12466" y="13367"/>
                </a:lnTo>
                <a:lnTo>
                  <a:pt x="12687" y="12005"/>
                </a:lnTo>
                <a:lnTo>
                  <a:pt x="12926" y="10753"/>
                </a:lnTo>
                <a:lnTo>
                  <a:pt x="13184" y="9611"/>
                </a:lnTo>
                <a:lnTo>
                  <a:pt x="13423" y="8636"/>
                </a:lnTo>
                <a:lnTo>
                  <a:pt x="13626" y="7844"/>
                </a:lnTo>
                <a:lnTo>
                  <a:pt x="13810" y="7236"/>
                </a:lnTo>
                <a:lnTo>
                  <a:pt x="13957" y="6721"/>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85" name="Google Shape;85;p10"/>
          <p:cNvSpPr/>
          <p:nvPr/>
        </p:nvSpPr>
        <p:spPr>
          <a:xfrm>
            <a:off x="1650244" y="3237827"/>
            <a:ext cx="930521" cy="1355672"/>
          </a:xfrm>
          <a:custGeom>
            <a:avLst/>
            <a:gdLst/>
            <a:ahLst/>
            <a:cxnLst/>
            <a:rect l="l" t="t" r="r" b="b"/>
            <a:pathLst>
              <a:path w="9593" h="13976" extrusionOk="0">
                <a:moveTo>
                  <a:pt x="7163" y="1"/>
                </a:moveTo>
                <a:lnTo>
                  <a:pt x="6610" y="19"/>
                </a:lnTo>
                <a:lnTo>
                  <a:pt x="6260" y="56"/>
                </a:lnTo>
                <a:lnTo>
                  <a:pt x="5874" y="111"/>
                </a:lnTo>
                <a:lnTo>
                  <a:pt x="5469" y="166"/>
                </a:lnTo>
                <a:lnTo>
                  <a:pt x="5027" y="277"/>
                </a:lnTo>
                <a:lnTo>
                  <a:pt x="4585" y="387"/>
                </a:lnTo>
                <a:lnTo>
                  <a:pt x="4125" y="553"/>
                </a:lnTo>
                <a:lnTo>
                  <a:pt x="3664" y="756"/>
                </a:lnTo>
                <a:lnTo>
                  <a:pt x="3204" y="995"/>
                </a:lnTo>
                <a:lnTo>
                  <a:pt x="2983" y="1124"/>
                </a:lnTo>
                <a:lnTo>
                  <a:pt x="2762" y="1271"/>
                </a:lnTo>
                <a:lnTo>
                  <a:pt x="2541" y="1418"/>
                </a:lnTo>
                <a:lnTo>
                  <a:pt x="2320" y="1603"/>
                </a:lnTo>
                <a:lnTo>
                  <a:pt x="2118" y="1787"/>
                </a:lnTo>
                <a:lnTo>
                  <a:pt x="1915" y="1971"/>
                </a:lnTo>
                <a:lnTo>
                  <a:pt x="1713" y="2192"/>
                </a:lnTo>
                <a:lnTo>
                  <a:pt x="1529" y="2413"/>
                </a:lnTo>
                <a:lnTo>
                  <a:pt x="1344" y="2652"/>
                </a:lnTo>
                <a:lnTo>
                  <a:pt x="1160" y="2910"/>
                </a:lnTo>
                <a:lnTo>
                  <a:pt x="1013" y="3186"/>
                </a:lnTo>
                <a:lnTo>
                  <a:pt x="866" y="3462"/>
                </a:lnTo>
                <a:lnTo>
                  <a:pt x="700" y="3830"/>
                </a:lnTo>
                <a:lnTo>
                  <a:pt x="553" y="4217"/>
                </a:lnTo>
                <a:lnTo>
                  <a:pt x="424" y="4622"/>
                </a:lnTo>
                <a:lnTo>
                  <a:pt x="313" y="5027"/>
                </a:lnTo>
                <a:lnTo>
                  <a:pt x="221" y="5451"/>
                </a:lnTo>
                <a:lnTo>
                  <a:pt x="148" y="5874"/>
                </a:lnTo>
                <a:lnTo>
                  <a:pt x="92" y="6298"/>
                </a:lnTo>
                <a:lnTo>
                  <a:pt x="56" y="6739"/>
                </a:lnTo>
                <a:lnTo>
                  <a:pt x="19" y="7181"/>
                </a:lnTo>
                <a:lnTo>
                  <a:pt x="0" y="7605"/>
                </a:lnTo>
                <a:lnTo>
                  <a:pt x="0" y="8489"/>
                </a:lnTo>
                <a:lnTo>
                  <a:pt x="37" y="9335"/>
                </a:lnTo>
                <a:lnTo>
                  <a:pt x="111" y="10164"/>
                </a:lnTo>
                <a:lnTo>
                  <a:pt x="185" y="10937"/>
                </a:lnTo>
                <a:lnTo>
                  <a:pt x="295" y="11655"/>
                </a:lnTo>
                <a:lnTo>
                  <a:pt x="405" y="12318"/>
                </a:lnTo>
                <a:lnTo>
                  <a:pt x="516" y="12871"/>
                </a:lnTo>
                <a:lnTo>
                  <a:pt x="682" y="13681"/>
                </a:lnTo>
                <a:lnTo>
                  <a:pt x="755" y="13975"/>
                </a:lnTo>
                <a:lnTo>
                  <a:pt x="1050" y="13846"/>
                </a:lnTo>
                <a:lnTo>
                  <a:pt x="1786" y="13497"/>
                </a:lnTo>
                <a:lnTo>
                  <a:pt x="2302" y="13239"/>
                </a:lnTo>
                <a:lnTo>
                  <a:pt x="2873" y="12926"/>
                </a:lnTo>
                <a:lnTo>
                  <a:pt x="3499" y="12558"/>
                </a:lnTo>
                <a:lnTo>
                  <a:pt x="4180" y="12152"/>
                </a:lnTo>
                <a:lnTo>
                  <a:pt x="4861" y="11711"/>
                </a:lnTo>
                <a:lnTo>
                  <a:pt x="5561" y="11213"/>
                </a:lnTo>
                <a:lnTo>
                  <a:pt x="6260" y="10680"/>
                </a:lnTo>
                <a:lnTo>
                  <a:pt x="6592" y="10385"/>
                </a:lnTo>
                <a:lnTo>
                  <a:pt x="6923" y="10090"/>
                </a:lnTo>
                <a:lnTo>
                  <a:pt x="7236" y="9796"/>
                </a:lnTo>
                <a:lnTo>
                  <a:pt x="7549" y="9483"/>
                </a:lnTo>
                <a:lnTo>
                  <a:pt x="7825" y="9170"/>
                </a:lnTo>
                <a:lnTo>
                  <a:pt x="8102" y="8838"/>
                </a:lnTo>
                <a:lnTo>
                  <a:pt x="8359" y="8507"/>
                </a:lnTo>
                <a:lnTo>
                  <a:pt x="8599" y="8157"/>
                </a:lnTo>
                <a:lnTo>
                  <a:pt x="8820" y="7807"/>
                </a:lnTo>
                <a:lnTo>
                  <a:pt x="9004" y="7457"/>
                </a:lnTo>
                <a:lnTo>
                  <a:pt x="9133" y="7163"/>
                </a:lnTo>
                <a:lnTo>
                  <a:pt x="9243" y="6868"/>
                </a:lnTo>
                <a:lnTo>
                  <a:pt x="9354" y="6592"/>
                </a:lnTo>
                <a:lnTo>
                  <a:pt x="9427" y="6298"/>
                </a:lnTo>
                <a:lnTo>
                  <a:pt x="9482" y="6021"/>
                </a:lnTo>
                <a:lnTo>
                  <a:pt x="9538" y="5727"/>
                </a:lnTo>
                <a:lnTo>
                  <a:pt x="9556" y="5451"/>
                </a:lnTo>
                <a:lnTo>
                  <a:pt x="9575" y="5174"/>
                </a:lnTo>
                <a:lnTo>
                  <a:pt x="9593" y="4917"/>
                </a:lnTo>
                <a:lnTo>
                  <a:pt x="9575" y="4641"/>
                </a:lnTo>
                <a:lnTo>
                  <a:pt x="9556" y="4383"/>
                </a:lnTo>
                <a:lnTo>
                  <a:pt x="9519" y="4125"/>
                </a:lnTo>
                <a:lnTo>
                  <a:pt x="9427" y="3609"/>
                </a:lnTo>
                <a:lnTo>
                  <a:pt x="9317" y="3131"/>
                </a:lnTo>
                <a:lnTo>
                  <a:pt x="9169" y="2670"/>
                </a:lnTo>
                <a:lnTo>
                  <a:pt x="8985" y="2247"/>
                </a:lnTo>
                <a:lnTo>
                  <a:pt x="8801" y="1842"/>
                </a:lnTo>
                <a:lnTo>
                  <a:pt x="8617" y="1474"/>
                </a:lnTo>
                <a:lnTo>
                  <a:pt x="8415" y="1142"/>
                </a:lnTo>
                <a:lnTo>
                  <a:pt x="8230" y="848"/>
                </a:lnTo>
                <a:lnTo>
                  <a:pt x="7899" y="387"/>
                </a:lnTo>
                <a:lnTo>
                  <a:pt x="2836" y="9777"/>
                </a:lnTo>
                <a:lnTo>
                  <a:pt x="7163" y="1"/>
                </a:lnTo>
                <a:close/>
              </a:path>
            </a:pathLst>
          </a:custGeom>
          <a:solidFill>
            <a:srgbClr val="9BCF63"/>
          </a:solidFill>
          <a:ln>
            <a:noFill/>
          </a:ln>
        </p:spPr>
        <p:txBody>
          <a:bodyPr spcFirstLastPara="1" wrap="square" lIns="91425" tIns="91425" rIns="91425" bIns="91425" anchor="ctr" anchorCtr="0">
            <a:noAutofit/>
          </a:bodyPr>
          <a:lstStyle/>
          <a:p>
            <a:endParaRPr/>
          </a:p>
        </p:txBody>
      </p:sp>
      <p:sp>
        <p:nvSpPr>
          <p:cNvPr id="86" name="Google Shape;86;p10"/>
          <p:cNvSpPr/>
          <p:nvPr/>
        </p:nvSpPr>
        <p:spPr>
          <a:xfrm>
            <a:off x="0" y="2514602"/>
            <a:ext cx="1378855" cy="1907408"/>
          </a:xfrm>
          <a:custGeom>
            <a:avLst/>
            <a:gdLst/>
            <a:ahLst/>
            <a:cxnLst/>
            <a:rect l="l" t="t" r="r" b="b"/>
            <a:pathLst>
              <a:path w="14215" h="19664" extrusionOk="0">
                <a:moveTo>
                  <a:pt x="4383" y="0"/>
                </a:moveTo>
                <a:lnTo>
                  <a:pt x="3794" y="18"/>
                </a:lnTo>
                <a:lnTo>
                  <a:pt x="3223" y="74"/>
                </a:lnTo>
                <a:lnTo>
                  <a:pt x="2652" y="147"/>
                </a:lnTo>
                <a:lnTo>
                  <a:pt x="2100" y="276"/>
                </a:lnTo>
                <a:lnTo>
                  <a:pt x="1548" y="405"/>
                </a:lnTo>
                <a:lnTo>
                  <a:pt x="1014" y="589"/>
                </a:lnTo>
                <a:lnTo>
                  <a:pt x="498" y="792"/>
                </a:lnTo>
                <a:lnTo>
                  <a:pt x="1" y="1031"/>
                </a:lnTo>
                <a:lnTo>
                  <a:pt x="1" y="18633"/>
                </a:lnTo>
                <a:lnTo>
                  <a:pt x="498" y="18872"/>
                </a:lnTo>
                <a:lnTo>
                  <a:pt x="1014" y="19075"/>
                </a:lnTo>
                <a:lnTo>
                  <a:pt x="1548" y="19259"/>
                </a:lnTo>
                <a:lnTo>
                  <a:pt x="2100" y="19388"/>
                </a:lnTo>
                <a:lnTo>
                  <a:pt x="2652" y="19516"/>
                </a:lnTo>
                <a:lnTo>
                  <a:pt x="3223" y="19590"/>
                </a:lnTo>
                <a:lnTo>
                  <a:pt x="3794" y="19645"/>
                </a:lnTo>
                <a:lnTo>
                  <a:pt x="4383" y="19664"/>
                </a:lnTo>
                <a:lnTo>
                  <a:pt x="4880" y="19645"/>
                </a:lnTo>
                <a:lnTo>
                  <a:pt x="5396" y="19608"/>
                </a:lnTo>
                <a:lnTo>
                  <a:pt x="5874" y="19553"/>
                </a:lnTo>
                <a:lnTo>
                  <a:pt x="6371" y="19461"/>
                </a:lnTo>
                <a:lnTo>
                  <a:pt x="6832" y="19351"/>
                </a:lnTo>
                <a:lnTo>
                  <a:pt x="7310" y="19222"/>
                </a:lnTo>
                <a:lnTo>
                  <a:pt x="7771" y="19075"/>
                </a:lnTo>
                <a:lnTo>
                  <a:pt x="8213" y="18890"/>
                </a:lnTo>
                <a:lnTo>
                  <a:pt x="8654" y="18688"/>
                </a:lnTo>
                <a:lnTo>
                  <a:pt x="9078" y="18485"/>
                </a:lnTo>
                <a:lnTo>
                  <a:pt x="9483" y="18246"/>
                </a:lnTo>
                <a:lnTo>
                  <a:pt x="9888" y="17988"/>
                </a:lnTo>
                <a:lnTo>
                  <a:pt x="10275" y="17712"/>
                </a:lnTo>
                <a:lnTo>
                  <a:pt x="10643" y="17417"/>
                </a:lnTo>
                <a:lnTo>
                  <a:pt x="10993" y="17104"/>
                </a:lnTo>
                <a:lnTo>
                  <a:pt x="11343" y="16791"/>
                </a:lnTo>
                <a:lnTo>
                  <a:pt x="11656" y="16442"/>
                </a:lnTo>
                <a:lnTo>
                  <a:pt x="11969" y="16092"/>
                </a:lnTo>
                <a:lnTo>
                  <a:pt x="12263" y="15724"/>
                </a:lnTo>
                <a:lnTo>
                  <a:pt x="12539" y="15337"/>
                </a:lnTo>
                <a:lnTo>
                  <a:pt x="12797" y="14932"/>
                </a:lnTo>
                <a:lnTo>
                  <a:pt x="13036" y="14527"/>
                </a:lnTo>
                <a:lnTo>
                  <a:pt x="13239" y="14103"/>
                </a:lnTo>
                <a:lnTo>
                  <a:pt x="13442" y="13662"/>
                </a:lnTo>
                <a:lnTo>
                  <a:pt x="13626" y="13220"/>
                </a:lnTo>
                <a:lnTo>
                  <a:pt x="13773" y="12759"/>
                </a:lnTo>
                <a:lnTo>
                  <a:pt x="13902" y="12281"/>
                </a:lnTo>
                <a:lnTo>
                  <a:pt x="14012" y="11820"/>
                </a:lnTo>
                <a:lnTo>
                  <a:pt x="14104" y="11323"/>
                </a:lnTo>
                <a:lnTo>
                  <a:pt x="14160" y="10845"/>
                </a:lnTo>
                <a:lnTo>
                  <a:pt x="14196" y="10329"/>
                </a:lnTo>
                <a:lnTo>
                  <a:pt x="14215" y="9832"/>
                </a:lnTo>
                <a:lnTo>
                  <a:pt x="14196" y="9335"/>
                </a:lnTo>
                <a:lnTo>
                  <a:pt x="14160" y="8819"/>
                </a:lnTo>
                <a:lnTo>
                  <a:pt x="14104" y="8341"/>
                </a:lnTo>
                <a:lnTo>
                  <a:pt x="14012" y="7843"/>
                </a:lnTo>
                <a:lnTo>
                  <a:pt x="13902" y="7383"/>
                </a:lnTo>
                <a:lnTo>
                  <a:pt x="13773" y="6904"/>
                </a:lnTo>
                <a:lnTo>
                  <a:pt x="13626" y="6444"/>
                </a:lnTo>
                <a:lnTo>
                  <a:pt x="13442" y="6002"/>
                </a:lnTo>
                <a:lnTo>
                  <a:pt x="13239" y="5560"/>
                </a:lnTo>
                <a:lnTo>
                  <a:pt x="13036" y="5137"/>
                </a:lnTo>
                <a:lnTo>
                  <a:pt x="12797" y="4732"/>
                </a:lnTo>
                <a:lnTo>
                  <a:pt x="12539" y="4327"/>
                </a:lnTo>
                <a:lnTo>
                  <a:pt x="12263" y="3940"/>
                </a:lnTo>
                <a:lnTo>
                  <a:pt x="11969" y="3572"/>
                </a:lnTo>
                <a:lnTo>
                  <a:pt x="11656" y="3222"/>
                </a:lnTo>
                <a:lnTo>
                  <a:pt x="11343" y="2872"/>
                </a:lnTo>
                <a:lnTo>
                  <a:pt x="10993" y="2559"/>
                </a:lnTo>
                <a:lnTo>
                  <a:pt x="10643" y="2246"/>
                </a:lnTo>
                <a:lnTo>
                  <a:pt x="10275" y="1952"/>
                </a:lnTo>
                <a:lnTo>
                  <a:pt x="9888" y="1676"/>
                </a:lnTo>
                <a:lnTo>
                  <a:pt x="9483" y="1418"/>
                </a:lnTo>
                <a:lnTo>
                  <a:pt x="9078" y="1178"/>
                </a:lnTo>
                <a:lnTo>
                  <a:pt x="8654" y="976"/>
                </a:lnTo>
                <a:lnTo>
                  <a:pt x="8213" y="773"/>
                </a:lnTo>
                <a:lnTo>
                  <a:pt x="7771" y="589"/>
                </a:lnTo>
                <a:lnTo>
                  <a:pt x="7310" y="442"/>
                </a:lnTo>
                <a:lnTo>
                  <a:pt x="6832" y="313"/>
                </a:lnTo>
                <a:lnTo>
                  <a:pt x="6371" y="203"/>
                </a:lnTo>
                <a:lnTo>
                  <a:pt x="5874" y="111"/>
                </a:lnTo>
                <a:lnTo>
                  <a:pt x="5396" y="55"/>
                </a:lnTo>
                <a:lnTo>
                  <a:pt x="4880" y="18"/>
                </a:lnTo>
                <a:lnTo>
                  <a:pt x="4383" y="0"/>
                </a:lnTo>
                <a:close/>
              </a:path>
            </a:pathLst>
          </a:custGeom>
          <a:solidFill>
            <a:srgbClr val="EEF1F3"/>
          </a:solidFill>
          <a:ln>
            <a:noFill/>
          </a:ln>
        </p:spPr>
        <p:txBody>
          <a:bodyPr spcFirstLastPara="1" wrap="square" lIns="91425" tIns="91425" rIns="91425" bIns="91425" anchor="ctr" anchorCtr="0">
            <a:noAutofit/>
          </a:bodyPr>
          <a:lstStyle/>
          <a:p>
            <a:endParaRPr/>
          </a:p>
        </p:txBody>
      </p:sp>
      <p:sp>
        <p:nvSpPr>
          <p:cNvPr id="87" name="Google Shape;87;p10"/>
          <p:cNvSpPr/>
          <p:nvPr/>
        </p:nvSpPr>
        <p:spPr>
          <a:xfrm>
            <a:off x="2114578" y="0"/>
            <a:ext cx="1107352" cy="964471"/>
          </a:xfrm>
          <a:custGeom>
            <a:avLst/>
            <a:gdLst/>
            <a:ahLst/>
            <a:cxnLst/>
            <a:rect l="l" t="t" r="r" b="b"/>
            <a:pathLst>
              <a:path w="11416" h="9943" extrusionOk="0">
                <a:moveTo>
                  <a:pt x="1878" y="0"/>
                </a:moveTo>
                <a:lnTo>
                  <a:pt x="1676" y="203"/>
                </a:lnTo>
                <a:lnTo>
                  <a:pt x="1473" y="406"/>
                </a:lnTo>
                <a:lnTo>
                  <a:pt x="1271" y="626"/>
                </a:lnTo>
                <a:lnTo>
                  <a:pt x="1105" y="866"/>
                </a:lnTo>
                <a:lnTo>
                  <a:pt x="939" y="1105"/>
                </a:lnTo>
                <a:lnTo>
                  <a:pt x="774" y="1363"/>
                </a:lnTo>
                <a:lnTo>
                  <a:pt x="645" y="1621"/>
                </a:lnTo>
                <a:lnTo>
                  <a:pt x="516" y="1878"/>
                </a:lnTo>
                <a:lnTo>
                  <a:pt x="387" y="2155"/>
                </a:lnTo>
                <a:lnTo>
                  <a:pt x="295" y="2431"/>
                </a:lnTo>
                <a:lnTo>
                  <a:pt x="203" y="2725"/>
                </a:lnTo>
                <a:lnTo>
                  <a:pt x="129" y="3020"/>
                </a:lnTo>
                <a:lnTo>
                  <a:pt x="74" y="3315"/>
                </a:lnTo>
                <a:lnTo>
                  <a:pt x="37" y="3609"/>
                </a:lnTo>
                <a:lnTo>
                  <a:pt x="0" y="3922"/>
                </a:lnTo>
                <a:lnTo>
                  <a:pt x="0" y="4235"/>
                </a:lnTo>
                <a:lnTo>
                  <a:pt x="0" y="4530"/>
                </a:lnTo>
                <a:lnTo>
                  <a:pt x="37" y="4824"/>
                </a:lnTo>
                <a:lnTo>
                  <a:pt x="74" y="5100"/>
                </a:lnTo>
                <a:lnTo>
                  <a:pt x="111" y="5377"/>
                </a:lnTo>
                <a:lnTo>
                  <a:pt x="185" y="5653"/>
                </a:lnTo>
                <a:lnTo>
                  <a:pt x="258" y="5929"/>
                </a:lnTo>
                <a:lnTo>
                  <a:pt x="350" y="6205"/>
                </a:lnTo>
                <a:lnTo>
                  <a:pt x="442" y="6463"/>
                </a:lnTo>
                <a:lnTo>
                  <a:pt x="571" y="6702"/>
                </a:lnTo>
                <a:lnTo>
                  <a:pt x="682" y="6960"/>
                </a:lnTo>
                <a:lnTo>
                  <a:pt x="829" y="7199"/>
                </a:lnTo>
                <a:lnTo>
                  <a:pt x="976" y="7420"/>
                </a:lnTo>
                <a:lnTo>
                  <a:pt x="1142" y="7641"/>
                </a:lnTo>
                <a:lnTo>
                  <a:pt x="1308" y="7862"/>
                </a:lnTo>
                <a:lnTo>
                  <a:pt x="1492" y="8065"/>
                </a:lnTo>
                <a:lnTo>
                  <a:pt x="1676" y="8267"/>
                </a:lnTo>
                <a:lnTo>
                  <a:pt x="1878" y="8451"/>
                </a:lnTo>
                <a:lnTo>
                  <a:pt x="2081" y="8636"/>
                </a:lnTo>
                <a:lnTo>
                  <a:pt x="2302" y="8801"/>
                </a:lnTo>
                <a:lnTo>
                  <a:pt x="2523" y="8967"/>
                </a:lnTo>
                <a:lnTo>
                  <a:pt x="2744" y="9114"/>
                </a:lnTo>
                <a:lnTo>
                  <a:pt x="2983" y="9262"/>
                </a:lnTo>
                <a:lnTo>
                  <a:pt x="3241" y="9372"/>
                </a:lnTo>
                <a:lnTo>
                  <a:pt x="3480" y="9501"/>
                </a:lnTo>
                <a:lnTo>
                  <a:pt x="3738" y="9593"/>
                </a:lnTo>
                <a:lnTo>
                  <a:pt x="4014" y="9685"/>
                </a:lnTo>
                <a:lnTo>
                  <a:pt x="4290" y="9759"/>
                </a:lnTo>
                <a:lnTo>
                  <a:pt x="4567" y="9832"/>
                </a:lnTo>
                <a:lnTo>
                  <a:pt x="4843" y="9869"/>
                </a:lnTo>
                <a:lnTo>
                  <a:pt x="5119" y="9906"/>
                </a:lnTo>
                <a:lnTo>
                  <a:pt x="5413" y="9943"/>
                </a:lnTo>
                <a:lnTo>
                  <a:pt x="6003" y="9943"/>
                </a:lnTo>
                <a:lnTo>
                  <a:pt x="6297" y="9906"/>
                </a:lnTo>
                <a:lnTo>
                  <a:pt x="6573" y="9869"/>
                </a:lnTo>
                <a:lnTo>
                  <a:pt x="6850" y="9832"/>
                </a:lnTo>
                <a:lnTo>
                  <a:pt x="7126" y="9759"/>
                </a:lnTo>
                <a:lnTo>
                  <a:pt x="7402" y="9685"/>
                </a:lnTo>
                <a:lnTo>
                  <a:pt x="7678" y="9593"/>
                </a:lnTo>
                <a:lnTo>
                  <a:pt x="7936" y="9501"/>
                </a:lnTo>
                <a:lnTo>
                  <a:pt x="8175" y="9372"/>
                </a:lnTo>
                <a:lnTo>
                  <a:pt x="8433" y="9262"/>
                </a:lnTo>
                <a:lnTo>
                  <a:pt x="8672" y="9114"/>
                </a:lnTo>
                <a:lnTo>
                  <a:pt x="8893" y="8967"/>
                </a:lnTo>
                <a:lnTo>
                  <a:pt x="9114" y="8801"/>
                </a:lnTo>
                <a:lnTo>
                  <a:pt x="9335" y="8636"/>
                </a:lnTo>
                <a:lnTo>
                  <a:pt x="9538" y="8451"/>
                </a:lnTo>
                <a:lnTo>
                  <a:pt x="9740" y="8267"/>
                </a:lnTo>
                <a:lnTo>
                  <a:pt x="9924" y="8065"/>
                </a:lnTo>
                <a:lnTo>
                  <a:pt x="10108" y="7862"/>
                </a:lnTo>
                <a:lnTo>
                  <a:pt x="10274" y="7641"/>
                </a:lnTo>
                <a:lnTo>
                  <a:pt x="10440" y="7420"/>
                </a:lnTo>
                <a:lnTo>
                  <a:pt x="10587" y="7199"/>
                </a:lnTo>
                <a:lnTo>
                  <a:pt x="10734" y="6960"/>
                </a:lnTo>
                <a:lnTo>
                  <a:pt x="10845" y="6702"/>
                </a:lnTo>
                <a:lnTo>
                  <a:pt x="10974" y="6463"/>
                </a:lnTo>
                <a:lnTo>
                  <a:pt x="11066" y="6205"/>
                </a:lnTo>
                <a:lnTo>
                  <a:pt x="11158" y="5929"/>
                </a:lnTo>
                <a:lnTo>
                  <a:pt x="11232" y="5653"/>
                </a:lnTo>
                <a:lnTo>
                  <a:pt x="11305" y="5377"/>
                </a:lnTo>
                <a:lnTo>
                  <a:pt x="11342" y="5100"/>
                </a:lnTo>
                <a:lnTo>
                  <a:pt x="11379" y="4824"/>
                </a:lnTo>
                <a:lnTo>
                  <a:pt x="11416" y="4530"/>
                </a:lnTo>
                <a:lnTo>
                  <a:pt x="11416" y="4235"/>
                </a:lnTo>
                <a:lnTo>
                  <a:pt x="11416" y="3922"/>
                </a:lnTo>
                <a:lnTo>
                  <a:pt x="11379" y="3609"/>
                </a:lnTo>
                <a:lnTo>
                  <a:pt x="11342" y="3315"/>
                </a:lnTo>
                <a:lnTo>
                  <a:pt x="11287" y="3020"/>
                </a:lnTo>
                <a:lnTo>
                  <a:pt x="11213" y="2725"/>
                </a:lnTo>
                <a:lnTo>
                  <a:pt x="11121" y="2431"/>
                </a:lnTo>
                <a:lnTo>
                  <a:pt x="11029" y="2155"/>
                </a:lnTo>
                <a:lnTo>
                  <a:pt x="10900" y="1878"/>
                </a:lnTo>
                <a:lnTo>
                  <a:pt x="10771" y="1621"/>
                </a:lnTo>
                <a:lnTo>
                  <a:pt x="10642" y="1363"/>
                </a:lnTo>
                <a:lnTo>
                  <a:pt x="10477" y="1105"/>
                </a:lnTo>
                <a:lnTo>
                  <a:pt x="10311" y="866"/>
                </a:lnTo>
                <a:lnTo>
                  <a:pt x="10145" y="626"/>
                </a:lnTo>
                <a:lnTo>
                  <a:pt x="9943" y="406"/>
                </a:lnTo>
                <a:lnTo>
                  <a:pt x="9740" y="203"/>
                </a:lnTo>
                <a:lnTo>
                  <a:pt x="9538" y="0"/>
                </a:lnTo>
                <a:close/>
              </a:path>
            </a:pathLst>
          </a:custGeom>
          <a:solidFill>
            <a:srgbClr val="EEF1F3"/>
          </a:solidFill>
          <a:ln>
            <a:noFill/>
          </a:ln>
        </p:spPr>
        <p:txBody>
          <a:bodyPr spcFirstLastPara="1" wrap="square" lIns="91425" tIns="91425" rIns="91425" bIns="91425" anchor="ctr" anchorCtr="0">
            <a:noAutofit/>
          </a:bodyPr>
          <a:lstStyle/>
          <a:p>
            <a:endParaRPr/>
          </a:p>
        </p:txBody>
      </p:sp>
      <p:sp>
        <p:nvSpPr>
          <p:cNvPr id="88" name="Google Shape;88;p10"/>
          <p:cNvSpPr txBox="1">
            <a:spLocks noGrp="1"/>
          </p:cNvSpPr>
          <p:nvPr>
            <p:ph type="body" idx="1"/>
          </p:nvPr>
        </p:nvSpPr>
        <p:spPr>
          <a:xfrm>
            <a:off x="3221925" y="4330100"/>
            <a:ext cx="5464800" cy="519600"/>
          </a:xfrm>
          <a:prstGeom prst="rect">
            <a:avLst/>
          </a:prstGeom>
        </p:spPr>
        <p:txBody>
          <a:bodyPr spcFirstLastPara="1" wrap="square" lIns="91425" tIns="91425" rIns="91425" bIns="91425" anchor="t" anchorCtr="0">
            <a:noAutofit/>
          </a:bodyPr>
          <a:lstStyle>
            <a:lvl1pPr marL="457200" lvl="0" indent="-228600" algn="r">
              <a:spcBef>
                <a:spcPts val="360"/>
              </a:spcBef>
              <a:spcAft>
                <a:spcPts val="0"/>
              </a:spcAft>
              <a:buSzPts val="1800"/>
              <a:buNone/>
              <a:defRPr sz="1800"/>
            </a:lvl1pPr>
          </a:lstStyle>
          <a:p>
            <a:endParaRPr/>
          </a:p>
        </p:txBody>
      </p:sp>
      <p:sp>
        <p:nvSpPr>
          <p:cNvPr id="89" name="Google Shape;89;p10"/>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‹Nº›</a:t>
            </a:fld>
            <a:endParaRPr/>
          </a:p>
        </p:txBody>
      </p:sp>
    </p:spTree>
    <p:extLst>
      <p:ext uri="{BB962C8B-B14F-4D97-AF65-F5344CB8AC3E}">
        <p14:creationId xmlns:p14="http://schemas.microsoft.com/office/powerpoint/2010/main" val="1561011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9BCF63"/>
        </a:solidFill>
        <a:effectLst/>
      </p:bgPr>
    </p:bg>
    <p:spTree>
      <p:nvGrpSpPr>
        <p:cNvPr id="1" name="Shape 90"/>
        <p:cNvGrpSpPr/>
        <p:nvPr/>
      </p:nvGrpSpPr>
      <p:grpSpPr>
        <a:xfrm>
          <a:off x="0" y="0"/>
          <a:ext cx="0" cy="0"/>
          <a:chOff x="0" y="0"/>
          <a:chExt cx="0" cy="0"/>
        </a:xfrm>
      </p:grpSpPr>
      <p:sp>
        <p:nvSpPr>
          <p:cNvPr id="91" name="Google Shape;91;p11"/>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a:pPr/>
              <a:t>‹Nº›</a:t>
            </a:fld>
            <a:endParaRPr/>
          </a:p>
        </p:txBody>
      </p:sp>
    </p:spTree>
    <p:extLst>
      <p:ext uri="{BB962C8B-B14F-4D97-AF65-F5344CB8AC3E}">
        <p14:creationId xmlns:p14="http://schemas.microsoft.com/office/powerpoint/2010/main" val="2885512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with leaves">
  <p:cSld name="Blank with leaves">
    <p:bg>
      <p:bgPr>
        <a:solidFill>
          <a:srgbClr val="9BCF63"/>
        </a:solidFill>
        <a:effectLst/>
      </p:bgPr>
    </p:bg>
    <p:spTree>
      <p:nvGrpSpPr>
        <p:cNvPr id="1" name="Shape 92"/>
        <p:cNvGrpSpPr/>
        <p:nvPr/>
      </p:nvGrpSpPr>
      <p:grpSpPr>
        <a:xfrm>
          <a:off x="0" y="0"/>
          <a:ext cx="0" cy="0"/>
          <a:chOff x="0" y="0"/>
          <a:chExt cx="0" cy="0"/>
        </a:xfrm>
      </p:grpSpPr>
      <p:sp>
        <p:nvSpPr>
          <p:cNvPr id="93" name="Google Shape;93;p12"/>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a:pPr/>
              <a:t>‹Nº›</a:t>
            </a:fld>
            <a:endParaRPr/>
          </a:p>
        </p:txBody>
      </p:sp>
      <p:sp>
        <p:nvSpPr>
          <p:cNvPr id="94" name="Google Shape;94;p12"/>
          <p:cNvSpPr/>
          <p:nvPr/>
        </p:nvSpPr>
        <p:spPr>
          <a:xfrm rot="3560713">
            <a:off x="7919979" y="4139908"/>
            <a:ext cx="1129759" cy="685684"/>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B8F567"/>
          </a:solidFill>
          <a:ln>
            <a:noFill/>
          </a:ln>
        </p:spPr>
        <p:txBody>
          <a:bodyPr spcFirstLastPara="1" wrap="square" lIns="91425" tIns="91425" rIns="91425" bIns="91425" anchor="ctr" anchorCtr="0">
            <a:noAutofit/>
          </a:bodyPr>
          <a:lstStyle/>
          <a:p>
            <a:endParaRPr/>
          </a:p>
        </p:txBody>
      </p:sp>
      <p:sp>
        <p:nvSpPr>
          <p:cNvPr id="95" name="Google Shape;95;p12"/>
          <p:cNvSpPr/>
          <p:nvPr/>
        </p:nvSpPr>
        <p:spPr>
          <a:xfrm rot="1619439">
            <a:off x="7518911" y="3963338"/>
            <a:ext cx="440102" cy="657294"/>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51B148"/>
          </a:solidFill>
          <a:ln>
            <a:noFill/>
          </a:ln>
        </p:spPr>
        <p:txBody>
          <a:bodyPr spcFirstLastPara="1" wrap="square" lIns="91425" tIns="91425" rIns="91425" bIns="91425" anchor="ctr" anchorCtr="0">
            <a:noAutofit/>
          </a:bodyPr>
          <a:lstStyle/>
          <a:p>
            <a:endParaRPr/>
          </a:p>
        </p:txBody>
      </p:sp>
      <p:sp>
        <p:nvSpPr>
          <p:cNvPr id="96" name="Google Shape;96;p12"/>
          <p:cNvSpPr/>
          <p:nvPr/>
        </p:nvSpPr>
        <p:spPr>
          <a:xfrm rot="-5564790">
            <a:off x="1156803" y="211500"/>
            <a:ext cx="672035" cy="536827"/>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rgbClr val="B8F567"/>
          </a:solidFill>
          <a:ln>
            <a:noFill/>
          </a:ln>
        </p:spPr>
        <p:txBody>
          <a:bodyPr spcFirstLastPara="1" wrap="square" lIns="91425" tIns="91425" rIns="91425" bIns="91425" anchor="ctr" anchorCtr="0">
            <a:noAutofit/>
          </a:bodyPr>
          <a:lstStyle/>
          <a:p>
            <a:endParaRPr/>
          </a:p>
        </p:txBody>
      </p:sp>
      <p:sp>
        <p:nvSpPr>
          <p:cNvPr id="97" name="Google Shape;97;p12"/>
          <p:cNvSpPr/>
          <p:nvPr/>
        </p:nvSpPr>
        <p:spPr>
          <a:xfrm rot="8585060">
            <a:off x="241104" y="264328"/>
            <a:ext cx="975659" cy="1597185"/>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rgbClr val="51B148"/>
          </a:solidFill>
          <a:ln>
            <a:noFill/>
          </a:ln>
        </p:spPr>
        <p:txBody>
          <a:bodyPr spcFirstLastPara="1" wrap="square" lIns="91425" tIns="91425" rIns="91425" bIns="91425" anchor="ctr" anchorCtr="0">
            <a:noAutofit/>
          </a:bodyPr>
          <a:lstStyle/>
          <a:p>
            <a:endParaRPr>
              <a:solidFill>
                <a:srgbClr val="51B148"/>
              </a:solidFill>
            </a:endParaRPr>
          </a:p>
        </p:txBody>
      </p:sp>
    </p:spTree>
    <p:extLst>
      <p:ext uri="{BB962C8B-B14F-4D97-AF65-F5344CB8AC3E}">
        <p14:creationId xmlns:p14="http://schemas.microsoft.com/office/powerpoint/2010/main" val="1257510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51B148"/>
        </a:solidFill>
        <a:effectLst/>
      </p:bgPr>
    </p:bg>
    <p:spTree>
      <p:nvGrpSpPr>
        <p:cNvPr id="1" name="Shape 98"/>
        <p:cNvGrpSpPr/>
        <p:nvPr/>
      </p:nvGrpSpPr>
      <p:grpSpPr>
        <a:xfrm>
          <a:off x="0" y="0"/>
          <a:ext cx="0" cy="0"/>
          <a:chOff x="0" y="0"/>
          <a:chExt cx="0" cy="0"/>
        </a:xfrm>
      </p:grpSpPr>
      <p:sp>
        <p:nvSpPr>
          <p:cNvPr id="99" name="Google Shape;99;p13"/>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a:pPr/>
              <a:t>‹Nº›</a:t>
            </a:fld>
            <a:endParaRPr/>
          </a:p>
        </p:txBody>
      </p:sp>
      <p:sp>
        <p:nvSpPr>
          <p:cNvPr id="100" name="Google Shape;100;p13"/>
          <p:cNvSpPr/>
          <p:nvPr/>
        </p:nvSpPr>
        <p:spPr>
          <a:xfrm rot="3560713">
            <a:off x="7919979" y="4139908"/>
            <a:ext cx="1129759" cy="685684"/>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B8F567"/>
          </a:solidFill>
          <a:ln>
            <a:noFill/>
          </a:ln>
        </p:spPr>
        <p:txBody>
          <a:bodyPr spcFirstLastPara="1" wrap="square" lIns="91425" tIns="91425" rIns="91425" bIns="91425" anchor="ctr" anchorCtr="0">
            <a:noAutofit/>
          </a:bodyPr>
          <a:lstStyle/>
          <a:p>
            <a:endParaRPr/>
          </a:p>
        </p:txBody>
      </p:sp>
      <p:sp>
        <p:nvSpPr>
          <p:cNvPr id="101" name="Google Shape;101;p13"/>
          <p:cNvSpPr/>
          <p:nvPr/>
        </p:nvSpPr>
        <p:spPr>
          <a:xfrm rot="1619439">
            <a:off x="7518911" y="3963338"/>
            <a:ext cx="440102" cy="657294"/>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2" name="Google Shape;102;p13"/>
          <p:cNvSpPr/>
          <p:nvPr/>
        </p:nvSpPr>
        <p:spPr>
          <a:xfrm rot="-5564790">
            <a:off x="1156803" y="211500"/>
            <a:ext cx="672035" cy="536827"/>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rgbClr val="B8F567"/>
          </a:solidFill>
          <a:ln>
            <a:noFill/>
          </a:ln>
        </p:spPr>
        <p:txBody>
          <a:bodyPr spcFirstLastPara="1" wrap="square" lIns="91425" tIns="91425" rIns="91425" bIns="91425" anchor="ctr" anchorCtr="0">
            <a:noAutofit/>
          </a:bodyPr>
          <a:lstStyle/>
          <a:p>
            <a:endParaRPr/>
          </a:p>
        </p:txBody>
      </p:sp>
      <p:sp>
        <p:nvSpPr>
          <p:cNvPr id="103" name="Google Shape;103;p13"/>
          <p:cNvSpPr/>
          <p:nvPr/>
        </p:nvSpPr>
        <p:spPr>
          <a:xfrm rot="8585060">
            <a:off x="241104" y="264328"/>
            <a:ext cx="975659" cy="1597185"/>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rgbClr val="1D5885">
              <a:alpha val="5231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73156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39"/>
        <p:cNvGrpSpPr/>
        <p:nvPr/>
      </p:nvGrpSpPr>
      <p:grpSpPr>
        <a:xfrm>
          <a:off x="0" y="0"/>
          <a:ext cx="0" cy="0"/>
          <a:chOff x="0" y="0"/>
          <a:chExt cx="0" cy="0"/>
        </a:xfrm>
      </p:grpSpPr>
      <p:sp>
        <p:nvSpPr>
          <p:cNvPr id="40" name="Google Shape;40;p4"/>
          <p:cNvSpPr txBox="1">
            <a:spLocks noGrp="1"/>
          </p:cNvSpPr>
          <p:nvPr>
            <p:ph type="body" idx="1"/>
          </p:nvPr>
        </p:nvSpPr>
        <p:spPr>
          <a:xfrm>
            <a:off x="2822775" y="2161800"/>
            <a:ext cx="3498300" cy="8199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ts val="0"/>
              </a:spcAft>
              <a:buClr>
                <a:srgbClr val="3796BF"/>
              </a:buClr>
              <a:buSzPts val="2400"/>
              <a:buFont typeface="Oswald"/>
              <a:buChar char="»"/>
              <a:defRPr sz="2400">
                <a:solidFill>
                  <a:srgbClr val="3796BF"/>
                </a:solidFill>
                <a:latin typeface="Oswald"/>
                <a:ea typeface="Oswald"/>
                <a:cs typeface="Oswald"/>
                <a:sym typeface="Oswald"/>
              </a:defRPr>
            </a:lvl1pPr>
            <a:lvl2pPr marL="914400" lvl="1"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2pPr>
            <a:lvl3pPr marL="1371600" lvl="2"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3pPr>
            <a:lvl4pPr marL="1828800" lvl="3"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4pPr>
            <a:lvl5pPr marL="2286000" lvl="4"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5pPr>
            <a:lvl6pPr marL="2743200" lvl="5"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6pPr>
            <a:lvl7pPr marL="3200400" lvl="6"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7pPr>
            <a:lvl8pPr marL="3657600" lvl="7" indent="-381000" algn="ctr" rtl="0">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8pPr>
            <a:lvl9pPr marL="4114800" lvl="8" indent="-381000" algn="ctr">
              <a:spcBef>
                <a:spcPts val="0"/>
              </a:spcBef>
              <a:spcAft>
                <a:spcPts val="0"/>
              </a:spcAft>
              <a:buClr>
                <a:srgbClr val="3796BF"/>
              </a:buClr>
              <a:buSzPts val="2400"/>
              <a:buFont typeface="Oswald"/>
              <a:buChar char="■"/>
              <a:defRPr sz="2400">
                <a:solidFill>
                  <a:srgbClr val="3796BF"/>
                </a:solidFill>
                <a:latin typeface="Oswald"/>
                <a:ea typeface="Oswald"/>
                <a:cs typeface="Oswald"/>
                <a:sym typeface="Oswald"/>
              </a:defRPr>
            </a:lvl9pPr>
          </a:lstStyle>
          <a:p>
            <a:endParaRPr/>
          </a:p>
        </p:txBody>
      </p:sp>
      <p:grpSp>
        <p:nvGrpSpPr>
          <p:cNvPr id="41" name="Google Shape;41;p4"/>
          <p:cNvGrpSpPr/>
          <p:nvPr/>
        </p:nvGrpSpPr>
        <p:grpSpPr>
          <a:xfrm>
            <a:off x="5609666" y="2185857"/>
            <a:ext cx="3534604" cy="3432788"/>
            <a:chOff x="6172200" y="2656118"/>
            <a:chExt cx="2971754" cy="2886151"/>
          </a:xfrm>
        </p:grpSpPr>
        <p:sp>
          <p:nvSpPr>
            <p:cNvPr id="42" name="Google Shape;42;p4"/>
            <p:cNvSpPr/>
            <p:nvPr/>
          </p:nvSpPr>
          <p:spPr>
            <a:xfrm rot="9208626" flipH="1">
              <a:off x="6704904" y="4110434"/>
              <a:ext cx="484232" cy="120400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9208633" flipH="1">
              <a:off x="7804300" y="3279013"/>
              <a:ext cx="877624" cy="2182136"/>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rot="9208678" flipH="1">
              <a:off x="6287617" y="4657701"/>
              <a:ext cx="229660" cy="571018"/>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4BB5D9"/>
            </a:solidFill>
            <a:ln>
              <a:noFill/>
            </a:ln>
          </p:spPr>
        </p:sp>
      </p:grpSp>
      <p:grpSp>
        <p:nvGrpSpPr>
          <p:cNvPr id="47" name="Google Shape;47;p4"/>
          <p:cNvGrpSpPr/>
          <p:nvPr/>
        </p:nvGrpSpPr>
        <p:grpSpPr>
          <a:xfrm>
            <a:off x="-22" y="-324543"/>
            <a:ext cx="3068579" cy="1910876"/>
            <a:chOff x="-32" y="-215963"/>
            <a:chExt cx="2163561" cy="1347300"/>
          </a:xfrm>
        </p:grpSpPr>
        <p:sp>
          <p:nvSpPr>
            <p:cNvPr id="48" name="Google Shape;48;p4"/>
            <p:cNvSpPr/>
            <p:nvPr/>
          </p:nvSpPr>
          <p:spPr>
            <a:xfrm rot="-1591408" flipH="1">
              <a:off x="1362169" y="-63166"/>
              <a:ext cx="205103" cy="509980"/>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rot="-1591339" flipH="1">
              <a:off x="892401" y="-169347"/>
              <a:ext cx="504374" cy="1254067"/>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rot="-1591322" flipH="1">
              <a:off x="1818452" y="-76292"/>
              <a:ext cx="229660" cy="571018"/>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81D1EC"/>
            </a:solidFill>
            <a:ln>
              <a:noFill/>
            </a:ln>
          </p:spPr>
        </p:sp>
      </p:grpSp>
      <p:sp>
        <p:nvSpPr>
          <p:cNvPr id="53" name="Google Shape;53;p4"/>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lgn="r" rtl="0">
              <a:buNone/>
              <a:defRPr sz="1300">
                <a:solidFill>
                  <a:srgbClr val="4BB5D9"/>
                </a:solidFill>
                <a:latin typeface="Roboto Condensed"/>
                <a:ea typeface="Roboto Condensed"/>
                <a:cs typeface="Roboto Condensed"/>
                <a:sym typeface="Roboto Condensed"/>
              </a:defRPr>
            </a:lvl1pPr>
            <a:lvl2pPr lvl="1" algn="r" rtl="0">
              <a:buNone/>
              <a:defRPr sz="1300">
                <a:solidFill>
                  <a:srgbClr val="4BB5D9"/>
                </a:solidFill>
                <a:latin typeface="Roboto Condensed"/>
                <a:ea typeface="Roboto Condensed"/>
                <a:cs typeface="Roboto Condensed"/>
                <a:sym typeface="Roboto Condensed"/>
              </a:defRPr>
            </a:lvl2pPr>
            <a:lvl3pPr lvl="2" algn="r" rtl="0">
              <a:buNone/>
              <a:defRPr sz="1300">
                <a:solidFill>
                  <a:srgbClr val="4BB5D9"/>
                </a:solidFill>
                <a:latin typeface="Roboto Condensed"/>
                <a:ea typeface="Roboto Condensed"/>
                <a:cs typeface="Roboto Condensed"/>
                <a:sym typeface="Roboto Condensed"/>
              </a:defRPr>
            </a:lvl3pPr>
            <a:lvl4pPr lvl="3" algn="r" rtl="0">
              <a:buNone/>
              <a:defRPr sz="1300">
                <a:solidFill>
                  <a:srgbClr val="4BB5D9"/>
                </a:solidFill>
                <a:latin typeface="Roboto Condensed"/>
                <a:ea typeface="Roboto Condensed"/>
                <a:cs typeface="Roboto Condensed"/>
                <a:sym typeface="Roboto Condensed"/>
              </a:defRPr>
            </a:lvl4pPr>
            <a:lvl5pPr lvl="4" algn="r" rtl="0">
              <a:buNone/>
              <a:defRPr sz="1300">
                <a:solidFill>
                  <a:srgbClr val="4BB5D9"/>
                </a:solidFill>
                <a:latin typeface="Roboto Condensed"/>
                <a:ea typeface="Roboto Condensed"/>
                <a:cs typeface="Roboto Condensed"/>
                <a:sym typeface="Roboto Condensed"/>
              </a:defRPr>
            </a:lvl5pPr>
            <a:lvl6pPr lvl="5" algn="r" rtl="0">
              <a:buNone/>
              <a:defRPr sz="1300">
                <a:solidFill>
                  <a:srgbClr val="4BB5D9"/>
                </a:solidFill>
                <a:latin typeface="Roboto Condensed"/>
                <a:ea typeface="Roboto Condensed"/>
                <a:cs typeface="Roboto Condensed"/>
                <a:sym typeface="Roboto Condensed"/>
              </a:defRPr>
            </a:lvl6pPr>
            <a:lvl7pPr lvl="6" algn="r" rtl="0">
              <a:buNone/>
              <a:defRPr sz="1300">
                <a:solidFill>
                  <a:srgbClr val="4BB5D9"/>
                </a:solidFill>
                <a:latin typeface="Roboto Condensed"/>
                <a:ea typeface="Roboto Condensed"/>
                <a:cs typeface="Roboto Condensed"/>
                <a:sym typeface="Roboto Condensed"/>
              </a:defRPr>
            </a:lvl7pPr>
            <a:lvl8pPr lvl="7" algn="r" rtl="0">
              <a:buNone/>
              <a:defRPr sz="1300">
                <a:solidFill>
                  <a:srgbClr val="4BB5D9"/>
                </a:solidFill>
                <a:latin typeface="Roboto Condensed"/>
                <a:ea typeface="Roboto Condensed"/>
                <a:cs typeface="Roboto Condensed"/>
                <a:sym typeface="Roboto Condensed"/>
              </a:defRPr>
            </a:lvl8pPr>
            <a:lvl9pPr lvl="8" algn="r" rtl="0">
              <a:buNone/>
              <a:defRPr sz="1300">
                <a:solidFill>
                  <a:srgbClr val="4BB5D9"/>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54"/>
        <p:cNvGrpSpPr/>
        <p:nvPr/>
      </p:nvGrpSpPr>
      <p:grpSpPr>
        <a:xfrm>
          <a:off x="0" y="0"/>
          <a:ext cx="0" cy="0"/>
          <a:chOff x="0" y="0"/>
          <a:chExt cx="0" cy="0"/>
        </a:xfrm>
      </p:grpSpPr>
      <p:grpSp>
        <p:nvGrpSpPr>
          <p:cNvPr id="55" name="Google Shape;55;p5"/>
          <p:cNvGrpSpPr/>
          <p:nvPr/>
        </p:nvGrpSpPr>
        <p:grpSpPr>
          <a:xfrm>
            <a:off x="6172200" y="2656118"/>
            <a:ext cx="2971754" cy="2886151"/>
            <a:chOff x="6172200" y="2656118"/>
            <a:chExt cx="2971754" cy="2886151"/>
          </a:xfrm>
        </p:grpSpPr>
        <p:sp>
          <p:nvSpPr>
            <p:cNvPr id="56" name="Google Shape;56;p5"/>
            <p:cNvSpPr/>
            <p:nvPr/>
          </p:nvSpPr>
          <p:spPr>
            <a:xfrm rot="9208626" flipH="1">
              <a:off x="6704904" y="4110434"/>
              <a:ext cx="484232" cy="1204006"/>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rot="9208633" flipH="1">
              <a:off x="7804300" y="3279013"/>
              <a:ext cx="877624" cy="218213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rot="9208678" flipH="1">
              <a:off x="6287617" y="4657701"/>
              <a:ext cx="229660" cy="571018"/>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3796BF"/>
            </a:solidFill>
            <a:ln>
              <a:noFill/>
            </a:ln>
          </p:spPr>
        </p:sp>
      </p:grpSp>
      <p:grpSp>
        <p:nvGrpSpPr>
          <p:cNvPr id="61" name="Google Shape;61;p5"/>
          <p:cNvGrpSpPr/>
          <p:nvPr/>
        </p:nvGrpSpPr>
        <p:grpSpPr>
          <a:xfrm>
            <a:off x="-32" y="-228027"/>
            <a:ext cx="2163561" cy="1347300"/>
            <a:chOff x="-32" y="-215963"/>
            <a:chExt cx="2163561" cy="1347300"/>
          </a:xfrm>
        </p:grpSpPr>
        <p:sp>
          <p:nvSpPr>
            <p:cNvPr id="62" name="Google Shape;62;p5"/>
            <p:cNvSpPr/>
            <p:nvPr/>
          </p:nvSpPr>
          <p:spPr>
            <a:xfrm rot="-1591408" flipH="1">
              <a:off x="1362169" y="-63166"/>
              <a:ext cx="205103" cy="509980"/>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rot="-1591339" flipH="1">
              <a:off x="892401" y="-169347"/>
              <a:ext cx="504374" cy="1254067"/>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rot="-1591322" flipH="1">
              <a:off x="1818452" y="-76292"/>
              <a:ext cx="229660" cy="571018"/>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4BB5D9"/>
            </a:solidFill>
            <a:ln>
              <a:noFill/>
            </a:ln>
          </p:spPr>
        </p:sp>
      </p:grpSp>
      <p:sp>
        <p:nvSpPr>
          <p:cNvPr id="67" name="Google Shape;67;p5"/>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8" name="Google Shape;68;p5"/>
          <p:cNvSpPr txBox="1">
            <a:spLocks noGrp="1"/>
          </p:cNvSpPr>
          <p:nvPr>
            <p:ph type="body" idx="1"/>
          </p:nvPr>
        </p:nvSpPr>
        <p:spPr>
          <a:xfrm>
            <a:off x="1031425" y="1777125"/>
            <a:ext cx="5760300" cy="25212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69" name="Google Shape;69;p5"/>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5"/>
        <p:cNvGrpSpPr/>
        <p:nvPr/>
      </p:nvGrpSpPr>
      <p:grpSpPr>
        <a:xfrm>
          <a:off x="0" y="0"/>
          <a:ext cx="0" cy="0"/>
          <a:chOff x="0" y="0"/>
          <a:chExt cx="0" cy="0"/>
        </a:xfrm>
      </p:grpSpPr>
      <p:grpSp>
        <p:nvGrpSpPr>
          <p:cNvPr id="106" name="Google Shape;106;p8"/>
          <p:cNvGrpSpPr/>
          <p:nvPr/>
        </p:nvGrpSpPr>
        <p:grpSpPr>
          <a:xfrm>
            <a:off x="6172200" y="2656118"/>
            <a:ext cx="2971754" cy="2886151"/>
            <a:chOff x="6172200" y="2656118"/>
            <a:chExt cx="2971754" cy="2886151"/>
          </a:xfrm>
        </p:grpSpPr>
        <p:sp>
          <p:nvSpPr>
            <p:cNvPr id="107" name="Google Shape;107;p8"/>
            <p:cNvSpPr/>
            <p:nvPr/>
          </p:nvSpPr>
          <p:spPr>
            <a:xfrm rot="9208626" flipH="1">
              <a:off x="6704904" y="4110434"/>
              <a:ext cx="484232" cy="1204006"/>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rot="9208633" flipH="1">
              <a:off x="7804300" y="3279013"/>
              <a:ext cx="877624" cy="218213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rot="9208678" flipH="1">
              <a:off x="6287617" y="4657701"/>
              <a:ext cx="229660" cy="571018"/>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3796BF"/>
            </a:solidFill>
            <a:ln>
              <a:noFill/>
            </a:ln>
          </p:spPr>
        </p:sp>
      </p:grpSp>
      <p:grpSp>
        <p:nvGrpSpPr>
          <p:cNvPr id="112" name="Google Shape;112;p8"/>
          <p:cNvGrpSpPr/>
          <p:nvPr/>
        </p:nvGrpSpPr>
        <p:grpSpPr>
          <a:xfrm>
            <a:off x="-32" y="-228027"/>
            <a:ext cx="2163561" cy="1347300"/>
            <a:chOff x="-32" y="-215963"/>
            <a:chExt cx="2163561" cy="1347300"/>
          </a:xfrm>
        </p:grpSpPr>
        <p:sp>
          <p:nvSpPr>
            <p:cNvPr id="113" name="Google Shape;113;p8"/>
            <p:cNvSpPr/>
            <p:nvPr/>
          </p:nvSpPr>
          <p:spPr>
            <a:xfrm rot="-1591408" flipH="1">
              <a:off x="1362169" y="-63166"/>
              <a:ext cx="205103" cy="509980"/>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rot="-1591339" flipH="1">
              <a:off x="892401" y="-169347"/>
              <a:ext cx="504374" cy="1254067"/>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rot="-1591322" flipH="1">
              <a:off x="1818452" y="-76292"/>
              <a:ext cx="229660" cy="571018"/>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4BB5D9"/>
            </a:solidFill>
            <a:ln>
              <a:noFill/>
            </a:ln>
          </p:spPr>
        </p:sp>
      </p:grpSp>
      <p:sp>
        <p:nvSpPr>
          <p:cNvPr id="118" name="Google Shape;118;p8"/>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19" name="Google Shape;119;p8"/>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0"/>
        <p:cNvGrpSpPr/>
        <p:nvPr/>
      </p:nvGrpSpPr>
      <p:grpSpPr>
        <a:xfrm>
          <a:off x="0" y="0"/>
          <a:ext cx="0" cy="0"/>
          <a:chOff x="0" y="0"/>
          <a:chExt cx="0" cy="0"/>
        </a:xfrm>
      </p:grpSpPr>
      <p:grpSp>
        <p:nvGrpSpPr>
          <p:cNvPr id="121" name="Google Shape;121;p9"/>
          <p:cNvGrpSpPr/>
          <p:nvPr/>
        </p:nvGrpSpPr>
        <p:grpSpPr>
          <a:xfrm>
            <a:off x="-32" y="-228027"/>
            <a:ext cx="2163561" cy="1347300"/>
            <a:chOff x="-32" y="-215963"/>
            <a:chExt cx="2163561" cy="1347300"/>
          </a:xfrm>
        </p:grpSpPr>
        <p:sp>
          <p:nvSpPr>
            <p:cNvPr id="122" name="Google Shape;122;p9"/>
            <p:cNvSpPr/>
            <p:nvPr/>
          </p:nvSpPr>
          <p:spPr>
            <a:xfrm rot="-1591408" flipH="1">
              <a:off x="1362169" y="-63166"/>
              <a:ext cx="205103" cy="509980"/>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9"/>
            <p:cNvSpPr/>
            <p:nvPr/>
          </p:nvSpPr>
          <p:spPr>
            <a:xfrm rot="-1591371" flipH="1">
              <a:off x="239463" y="-151890"/>
              <a:ext cx="434754" cy="1080980"/>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9"/>
            <p:cNvSpPr/>
            <p:nvPr/>
          </p:nvSpPr>
          <p:spPr>
            <a:xfrm rot="-1591339" flipH="1">
              <a:off x="892401" y="-169347"/>
              <a:ext cx="504374" cy="1254067"/>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9"/>
            <p:cNvSpPr/>
            <p:nvPr/>
          </p:nvSpPr>
          <p:spPr>
            <a:xfrm rot="-1591322" flipH="1">
              <a:off x="1818452" y="-76292"/>
              <a:ext cx="229660" cy="571018"/>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9"/>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4BB5D9"/>
            </a:solidFill>
            <a:ln>
              <a:noFill/>
            </a:ln>
          </p:spPr>
        </p:sp>
      </p:grpSp>
      <p:sp>
        <p:nvSpPr>
          <p:cNvPr id="127" name="Google Shape;127;p9"/>
          <p:cNvSpPr txBox="1">
            <a:spLocks noGrp="1"/>
          </p:cNvSpPr>
          <p:nvPr>
            <p:ph type="body" idx="1"/>
          </p:nvPr>
        </p:nvSpPr>
        <p:spPr>
          <a:xfrm>
            <a:off x="1097775" y="4025300"/>
            <a:ext cx="69486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SzPts val="1800"/>
              <a:buNone/>
              <a:defRPr sz="1800"/>
            </a:lvl1pPr>
          </a:lstStyle>
          <a:p>
            <a:endParaRPr/>
          </a:p>
        </p:txBody>
      </p:sp>
      <p:grpSp>
        <p:nvGrpSpPr>
          <p:cNvPr id="128" name="Google Shape;128;p9"/>
          <p:cNvGrpSpPr/>
          <p:nvPr/>
        </p:nvGrpSpPr>
        <p:grpSpPr>
          <a:xfrm>
            <a:off x="6791633" y="3181575"/>
            <a:ext cx="2352143" cy="2284388"/>
            <a:chOff x="6172200" y="2656118"/>
            <a:chExt cx="2971754" cy="2886151"/>
          </a:xfrm>
        </p:grpSpPr>
        <p:sp>
          <p:nvSpPr>
            <p:cNvPr id="129" name="Google Shape;129;p9"/>
            <p:cNvSpPr/>
            <p:nvPr/>
          </p:nvSpPr>
          <p:spPr>
            <a:xfrm rot="9208626" flipH="1">
              <a:off x="6704904" y="4110434"/>
              <a:ext cx="484232" cy="1204006"/>
            </a:xfrm>
            <a:prstGeom prst="flowChartManualInput">
              <a:avLst/>
            </a:prstGeom>
            <a:solidFill>
              <a:srgbClr val="4BB5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rot="9208633" flipH="1">
              <a:off x="7804300" y="3279013"/>
              <a:ext cx="877624" cy="2182136"/>
            </a:xfrm>
            <a:prstGeom prst="flowChartManualInput">
              <a:avLst/>
            </a:prstGeom>
            <a:solidFill>
              <a:srgbClr val="81D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9"/>
            <p:cNvSpPr/>
            <p:nvPr/>
          </p:nvSpPr>
          <p:spPr>
            <a:xfrm rot="9208606" flipH="1">
              <a:off x="7481789" y="4276913"/>
              <a:ext cx="408796" cy="1016449"/>
            </a:xfrm>
            <a:prstGeom prst="flowChartManualInpu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9"/>
            <p:cNvSpPr/>
            <p:nvPr/>
          </p:nvSpPr>
          <p:spPr>
            <a:xfrm rot="9208678" flipH="1">
              <a:off x="6287617" y="4657701"/>
              <a:ext cx="229660" cy="571018"/>
            </a:xfrm>
            <a:prstGeom prst="flowChartManualInput">
              <a:avLst/>
            </a:prstGeom>
            <a:solidFill>
              <a:srgbClr val="379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9"/>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3796BF"/>
            </a:solidFill>
            <a:ln>
              <a:noFill/>
            </a:ln>
          </p:spPr>
        </p:sp>
      </p:grpSp>
      <p:sp>
        <p:nvSpPr>
          <p:cNvPr id="134" name="Google Shape;134;p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ransparent Shapes">
  <p:cSld name="BLANK_1">
    <p:bg>
      <p:bgPr>
        <a:solidFill>
          <a:srgbClr val="3796BF"/>
        </a:solidFill>
        <a:effectLst/>
      </p:bgPr>
    </p:bg>
    <p:spTree>
      <p:nvGrpSpPr>
        <p:cNvPr id="1" name="Shape 149"/>
        <p:cNvGrpSpPr/>
        <p:nvPr/>
      </p:nvGrpSpPr>
      <p:grpSpPr>
        <a:xfrm>
          <a:off x="0" y="0"/>
          <a:ext cx="0" cy="0"/>
          <a:chOff x="0" y="0"/>
          <a:chExt cx="0" cy="0"/>
        </a:xfrm>
      </p:grpSpPr>
      <p:grpSp>
        <p:nvGrpSpPr>
          <p:cNvPr id="150" name="Google Shape;150;p11"/>
          <p:cNvGrpSpPr/>
          <p:nvPr/>
        </p:nvGrpSpPr>
        <p:grpSpPr>
          <a:xfrm>
            <a:off x="6172200" y="2656118"/>
            <a:ext cx="2971754" cy="2886151"/>
            <a:chOff x="6172200" y="2656118"/>
            <a:chExt cx="2971754" cy="2886151"/>
          </a:xfrm>
        </p:grpSpPr>
        <p:sp>
          <p:nvSpPr>
            <p:cNvPr id="151" name="Google Shape;151;p11"/>
            <p:cNvSpPr/>
            <p:nvPr/>
          </p:nvSpPr>
          <p:spPr>
            <a:xfrm rot="9208626" flipH="1">
              <a:off x="6704904" y="4110434"/>
              <a:ext cx="484232" cy="120400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rot="9208633" flipH="1">
              <a:off x="7804300" y="3279013"/>
              <a:ext cx="877624" cy="2182136"/>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1"/>
            <p:cNvSpPr/>
            <p:nvPr/>
          </p:nvSpPr>
          <p:spPr>
            <a:xfrm rot="9208606" flipH="1">
              <a:off x="7481789" y="4276913"/>
              <a:ext cx="408796" cy="1016449"/>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1"/>
            <p:cNvSpPr/>
            <p:nvPr/>
          </p:nvSpPr>
          <p:spPr>
            <a:xfrm rot="9208678" flipH="1">
              <a:off x="6287617" y="4657701"/>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8289303" y="2656118"/>
              <a:ext cx="854651" cy="1929080"/>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grpSp>
        <p:nvGrpSpPr>
          <p:cNvPr id="156" name="Google Shape;156;p11"/>
          <p:cNvGrpSpPr/>
          <p:nvPr/>
        </p:nvGrpSpPr>
        <p:grpSpPr>
          <a:xfrm>
            <a:off x="-32" y="-228027"/>
            <a:ext cx="2163561" cy="1347300"/>
            <a:chOff x="-32" y="-215963"/>
            <a:chExt cx="2163561" cy="1347300"/>
          </a:xfrm>
        </p:grpSpPr>
        <p:sp>
          <p:nvSpPr>
            <p:cNvPr id="157" name="Google Shape;157;p11"/>
            <p:cNvSpPr/>
            <p:nvPr/>
          </p:nvSpPr>
          <p:spPr>
            <a:xfrm rot="-1591408" flipH="1">
              <a:off x="1362169" y="-63166"/>
              <a:ext cx="205103" cy="509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rot="-1591371" flipH="1">
              <a:off x="239463" y="-151890"/>
              <a:ext cx="434754" cy="1080980"/>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rot="-1591339" flipH="1">
              <a:off x="892401" y="-169347"/>
              <a:ext cx="504374" cy="1254067"/>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1"/>
            <p:cNvSpPr/>
            <p:nvPr/>
          </p:nvSpPr>
          <p:spPr>
            <a:xfrm rot="-1591322" flipH="1">
              <a:off x="1818452" y="-76292"/>
              <a:ext cx="229660" cy="571018"/>
            </a:xfrm>
            <a:prstGeom prst="flowChartManualInput">
              <a:avLst/>
            </a:prstGeom>
            <a:solidFill>
              <a:srgbClr val="FFFFFF">
                <a:alpha val="3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rot="10800000">
              <a:off x="-32" y="70725"/>
              <a:ext cx="380284" cy="858147"/>
            </a:xfrm>
            <a:custGeom>
              <a:avLst/>
              <a:gdLst/>
              <a:ahLst/>
              <a:cxnLst/>
              <a:rect l="l" t="t" r="r" b="b"/>
              <a:pathLst>
                <a:path w="37596" h="84860" extrusionOk="0">
                  <a:moveTo>
                    <a:pt x="19066" y="0"/>
                  </a:moveTo>
                  <a:lnTo>
                    <a:pt x="0" y="9130"/>
                  </a:lnTo>
                  <a:lnTo>
                    <a:pt x="37596" y="84860"/>
                  </a:lnTo>
                  <a:lnTo>
                    <a:pt x="37596" y="37328"/>
                  </a:lnTo>
                  <a:close/>
                </a:path>
              </a:pathLst>
            </a:custGeom>
            <a:solidFill>
              <a:srgbClr val="FFFFFF">
                <a:alpha val="33460"/>
              </a:srgbClr>
            </a:solidFill>
            <a:ln>
              <a:noFill/>
            </a:ln>
          </p:spPr>
        </p:sp>
      </p:grpSp>
      <p:sp>
        <p:nvSpPr>
          <p:cNvPr id="162" name="Google Shape;162;p11"/>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0"/>
            <a:ext cx="9144093" cy="5143522"/>
          </a:xfrm>
          <a:custGeom>
            <a:avLst/>
            <a:gdLst/>
            <a:ahLst/>
            <a:cxnLst/>
            <a:rect l="l" t="t" r="r" b="b"/>
            <a:pathLst>
              <a:path w="94269" h="53026" extrusionOk="0">
                <a:moveTo>
                  <a:pt x="49675" y="4677"/>
                </a:moveTo>
                <a:lnTo>
                  <a:pt x="49730" y="5469"/>
                </a:lnTo>
                <a:lnTo>
                  <a:pt x="49748" y="6408"/>
                </a:lnTo>
                <a:lnTo>
                  <a:pt x="49785" y="7660"/>
                </a:lnTo>
                <a:lnTo>
                  <a:pt x="49785" y="9169"/>
                </a:lnTo>
                <a:lnTo>
                  <a:pt x="49730" y="10900"/>
                </a:lnTo>
                <a:lnTo>
                  <a:pt x="49693" y="11858"/>
                </a:lnTo>
                <a:lnTo>
                  <a:pt x="49638" y="12833"/>
                </a:lnTo>
                <a:lnTo>
                  <a:pt x="49583" y="13846"/>
                </a:lnTo>
                <a:lnTo>
                  <a:pt x="49491" y="14895"/>
                </a:lnTo>
                <a:lnTo>
                  <a:pt x="49380" y="15982"/>
                </a:lnTo>
                <a:lnTo>
                  <a:pt x="49251" y="17086"/>
                </a:lnTo>
                <a:lnTo>
                  <a:pt x="49086" y="18191"/>
                </a:lnTo>
                <a:lnTo>
                  <a:pt x="48920" y="19314"/>
                </a:lnTo>
                <a:lnTo>
                  <a:pt x="48699" y="20456"/>
                </a:lnTo>
                <a:lnTo>
                  <a:pt x="48478" y="21597"/>
                </a:lnTo>
                <a:lnTo>
                  <a:pt x="48202" y="22720"/>
                </a:lnTo>
                <a:lnTo>
                  <a:pt x="47907" y="23844"/>
                </a:lnTo>
                <a:lnTo>
                  <a:pt x="47576" y="24948"/>
                </a:lnTo>
                <a:lnTo>
                  <a:pt x="47208" y="26053"/>
                </a:lnTo>
                <a:lnTo>
                  <a:pt x="47005" y="26587"/>
                </a:lnTo>
                <a:lnTo>
                  <a:pt x="46803" y="27121"/>
                </a:lnTo>
                <a:lnTo>
                  <a:pt x="46582" y="27636"/>
                </a:lnTo>
                <a:lnTo>
                  <a:pt x="46361" y="28152"/>
                </a:lnTo>
                <a:lnTo>
                  <a:pt x="46121" y="28667"/>
                </a:lnTo>
                <a:lnTo>
                  <a:pt x="45882" y="29165"/>
                </a:lnTo>
                <a:lnTo>
                  <a:pt x="45624" y="29643"/>
                </a:lnTo>
                <a:lnTo>
                  <a:pt x="45348" y="30122"/>
                </a:lnTo>
                <a:lnTo>
                  <a:pt x="45072" y="30601"/>
                </a:lnTo>
                <a:lnTo>
                  <a:pt x="44777" y="31061"/>
                </a:lnTo>
                <a:lnTo>
                  <a:pt x="44483" y="31503"/>
                </a:lnTo>
                <a:lnTo>
                  <a:pt x="44170" y="31926"/>
                </a:lnTo>
                <a:lnTo>
                  <a:pt x="43838" y="32350"/>
                </a:lnTo>
                <a:lnTo>
                  <a:pt x="43507" y="32736"/>
                </a:lnTo>
                <a:lnTo>
                  <a:pt x="43157" y="33123"/>
                </a:lnTo>
                <a:lnTo>
                  <a:pt x="42826" y="33491"/>
                </a:lnTo>
                <a:lnTo>
                  <a:pt x="42457" y="33841"/>
                </a:lnTo>
                <a:lnTo>
                  <a:pt x="42108" y="34154"/>
                </a:lnTo>
                <a:lnTo>
                  <a:pt x="41739" y="34467"/>
                </a:lnTo>
                <a:lnTo>
                  <a:pt x="41371" y="34780"/>
                </a:lnTo>
                <a:lnTo>
                  <a:pt x="41003" y="35056"/>
                </a:lnTo>
                <a:lnTo>
                  <a:pt x="40616" y="35314"/>
                </a:lnTo>
                <a:lnTo>
                  <a:pt x="40230" y="35572"/>
                </a:lnTo>
                <a:lnTo>
                  <a:pt x="39843" y="35811"/>
                </a:lnTo>
                <a:lnTo>
                  <a:pt x="39456" y="36032"/>
                </a:lnTo>
                <a:lnTo>
                  <a:pt x="39051" y="36253"/>
                </a:lnTo>
                <a:lnTo>
                  <a:pt x="38665" y="36437"/>
                </a:lnTo>
                <a:lnTo>
                  <a:pt x="38260" y="36621"/>
                </a:lnTo>
                <a:lnTo>
                  <a:pt x="37873" y="36805"/>
                </a:lnTo>
                <a:lnTo>
                  <a:pt x="37468" y="36953"/>
                </a:lnTo>
                <a:lnTo>
                  <a:pt x="36658" y="37247"/>
                </a:lnTo>
                <a:lnTo>
                  <a:pt x="35866" y="37487"/>
                </a:lnTo>
                <a:lnTo>
                  <a:pt x="35056" y="37689"/>
                </a:lnTo>
                <a:lnTo>
                  <a:pt x="34264" y="37836"/>
                </a:lnTo>
                <a:lnTo>
                  <a:pt x="33491" y="37965"/>
                </a:lnTo>
                <a:lnTo>
                  <a:pt x="32718" y="38057"/>
                </a:lnTo>
                <a:lnTo>
                  <a:pt x="31963" y="38131"/>
                </a:lnTo>
                <a:lnTo>
                  <a:pt x="31226" y="38168"/>
                </a:lnTo>
                <a:lnTo>
                  <a:pt x="30527" y="38186"/>
                </a:lnTo>
                <a:lnTo>
                  <a:pt x="29845" y="38168"/>
                </a:lnTo>
                <a:lnTo>
                  <a:pt x="29201" y="38149"/>
                </a:lnTo>
                <a:lnTo>
                  <a:pt x="28575" y="38113"/>
                </a:lnTo>
                <a:lnTo>
                  <a:pt x="27986" y="38057"/>
                </a:lnTo>
                <a:lnTo>
                  <a:pt x="27452" y="37984"/>
                </a:lnTo>
                <a:lnTo>
                  <a:pt x="26955" y="37928"/>
                </a:lnTo>
                <a:lnTo>
                  <a:pt x="26089" y="37781"/>
                </a:lnTo>
                <a:lnTo>
                  <a:pt x="25445" y="37652"/>
                </a:lnTo>
                <a:lnTo>
                  <a:pt x="25040" y="37560"/>
                </a:lnTo>
                <a:lnTo>
                  <a:pt x="24911" y="37523"/>
                </a:lnTo>
                <a:lnTo>
                  <a:pt x="24837" y="37395"/>
                </a:lnTo>
                <a:lnTo>
                  <a:pt x="24635" y="37026"/>
                </a:lnTo>
                <a:lnTo>
                  <a:pt x="24322" y="36456"/>
                </a:lnTo>
                <a:lnTo>
                  <a:pt x="23954" y="35664"/>
                </a:lnTo>
                <a:lnTo>
                  <a:pt x="23751" y="35204"/>
                </a:lnTo>
                <a:lnTo>
                  <a:pt x="23549" y="34706"/>
                </a:lnTo>
                <a:lnTo>
                  <a:pt x="23346" y="34154"/>
                </a:lnTo>
                <a:lnTo>
                  <a:pt x="23125" y="33565"/>
                </a:lnTo>
                <a:lnTo>
                  <a:pt x="22923" y="32957"/>
                </a:lnTo>
                <a:lnTo>
                  <a:pt x="22738" y="32294"/>
                </a:lnTo>
                <a:lnTo>
                  <a:pt x="22554" y="31613"/>
                </a:lnTo>
                <a:lnTo>
                  <a:pt x="22389" y="30895"/>
                </a:lnTo>
                <a:lnTo>
                  <a:pt x="22241" y="30159"/>
                </a:lnTo>
                <a:lnTo>
                  <a:pt x="22112" y="29385"/>
                </a:lnTo>
                <a:lnTo>
                  <a:pt x="22020" y="28612"/>
                </a:lnTo>
                <a:lnTo>
                  <a:pt x="21965" y="27802"/>
                </a:lnTo>
                <a:lnTo>
                  <a:pt x="21928" y="26974"/>
                </a:lnTo>
                <a:lnTo>
                  <a:pt x="21947" y="26145"/>
                </a:lnTo>
                <a:lnTo>
                  <a:pt x="22002" y="25298"/>
                </a:lnTo>
                <a:lnTo>
                  <a:pt x="22039" y="24856"/>
                </a:lnTo>
                <a:lnTo>
                  <a:pt x="22094" y="24433"/>
                </a:lnTo>
                <a:lnTo>
                  <a:pt x="22168" y="23991"/>
                </a:lnTo>
                <a:lnTo>
                  <a:pt x="22241" y="23567"/>
                </a:lnTo>
                <a:lnTo>
                  <a:pt x="22333" y="23125"/>
                </a:lnTo>
                <a:lnTo>
                  <a:pt x="22444" y="22684"/>
                </a:lnTo>
                <a:lnTo>
                  <a:pt x="22573" y="22260"/>
                </a:lnTo>
                <a:lnTo>
                  <a:pt x="22702" y="21818"/>
                </a:lnTo>
                <a:lnTo>
                  <a:pt x="22849" y="21376"/>
                </a:lnTo>
                <a:lnTo>
                  <a:pt x="23033" y="20935"/>
                </a:lnTo>
                <a:lnTo>
                  <a:pt x="23217" y="20493"/>
                </a:lnTo>
                <a:lnTo>
                  <a:pt x="23420" y="20069"/>
                </a:lnTo>
                <a:lnTo>
                  <a:pt x="23622" y="19627"/>
                </a:lnTo>
                <a:lnTo>
                  <a:pt x="23862" y="19185"/>
                </a:lnTo>
                <a:lnTo>
                  <a:pt x="24119" y="18762"/>
                </a:lnTo>
                <a:lnTo>
                  <a:pt x="24396" y="18320"/>
                </a:lnTo>
                <a:lnTo>
                  <a:pt x="24690" y="17897"/>
                </a:lnTo>
                <a:lnTo>
                  <a:pt x="24985" y="17473"/>
                </a:lnTo>
                <a:lnTo>
                  <a:pt x="25316" y="17050"/>
                </a:lnTo>
                <a:lnTo>
                  <a:pt x="25666" y="16645"/>
                </a:lnTo>
                <a:lnTo>
                  <a:pt x="26034" y="16240"/>
                </a:lnTo>
                <a:lnTo>
                  <a:pt x="26402" y="15834"/>
                </a:lnTo>
                <a:lnTo>
                  <a:pt x="26789" y="15448"/>
                </a:lnTo>
                <a:lnTo>
                  <a:pt x="27176" y="15061"/>
                </a:lnTo>
                <a:lnTo>
                  <a:pt x="27599" y="14693"/>
                </a:lnTo>
                <a:lnTo>
                  <a:pt x="28023" y="14325"/>
                </a:lnTo>
                <a:lnTo>
                  <a:pt x="28446" y="13956"/>
                </a:lnTo>
                <a:lnTo>
                  <a:pt x="28888" y="13607"/>
                </a:lnTo>
                <a:lnTo>
                  <a:pt x="29348" y="13257"/>
                </a:lnTo>
                <a:lnTo>
                  <a:pt x="29809" y="12925"/>
                </a:lnTo>
                <a:lnTo>
                  <a:pt x="30766" y="12263"/>
                </a:lnTo>
                <a:lnTo>
                  <a:pt x="31742" y="11637"/>
                </a:lnTo>
                <a:lnTo>
                  <a:pt x="32736" y="11047"/>
                </a:lnTo>
                <a:lnTo>
                  <a:pt x="33749" y="10477"/>
                </a:lnTo>
                <a:lnTo>
                  <a:pt x="34780" y="9943"/>
                </a:lnTo>
                <a:lnTo>
                  <a:pt x="35811" y="9446"/>
                </a:lnTo>
                <a:lnTo>
                  <a:pt x="36842" y="8949"/>
                </a:lnTo>
                <a:lnTo>
                  <a:pt x="37873" y="8507"/>
                </a:lnTo>
                <a:lnTo>
                  <a:pt x="38904" y="8065"/>
                </a:lnTo>
                <a:lnTo>
                  <a:pt x="39898" y="7678"/>
                </a:lnTo>
                <a:lnTo>
                  <a:pt x="40892" y="7291"/>
                </a:lnTo>
                <a:lnTo>
                  <a:pt x="41850" y="6960"/>
                </a:lnTo>
                <a:lnTo>
                  <a:pt x="42770" y="6629"/>
                </a:lnTo>
                <a:lnTo>
                  <a:pt x="43673" y="6334"/>
                </a:lnTo>
                <a:lnTo>
                  <a:pt x="45330" y="5819"/>
                </a:lnTo>
                <a:lnTo>
                  <a:pt x="46784" y="5395"/>
                </a:lnTo>
                <a:lnTo>
                  <a:pt x="47981" y="5082"/>
                </a:lnTo>
                <a:lnTo>
                  <a:pt x="48902" y="4861"/>
                </a:lnTo>
                <a:lnTo>
                  <a:pt x="49675" y="4677"/>
                </a:lnTo>
                <a:close/>
                <a:moveTo>
                  <a:pt x="12299" y="28888"/>
                </a:moveTo>
                <a:lnTo>
                  <a:pt x="12888" y="28925"/>
                </a:lnTo>
                <a:lnTo>
                  <a:pt x="13496" y="28962"/>
                </a:lnTo>
                <a:lnTo>
                  <a:pt x="14085" y="29036"/>
                </a:lnTo>
                <a:lnTo>
                  <a:pt x="14656" y="29128"/>
                </a:lnTo>
                <a:lnTo>
                  <a:pt x="15226" y="29238"/>
                </a:lnTo>
                <a:lnTo>
                  <a:pt x="15779" y="29385"/>
                </a:lnTo>
                <a:lnTo>
                  <a:pt x="16313" y="29551"/>
                </a:lnTo>
                <a:lnTo>
                  <a:pt x="16828" y="29754"/>
                </a:lnTo>
                <a:lnTo>
                  <a:pt x="17233" y="29938"/>
                </a:lnTo>
                <a:lnTo>
                  <a:pt x="17620" y="30140"/>
                </a:lnTo>
                <a:lnTo>
                  <a:pt x="17988" y="30343"/>
                </a:lnTo>
                <a:lnTo>
                  <a:pt x="18320" y="30582"/>
                </a:lnTo>
                <a:lnTo>
                  <a:pt x="18651" y="30822"/>
                </a:lnTo>
                <a:lnTo>
                  <a:pt x="18964" y="31061"/>
                </a:lnTo>
                <a:lnTo>
                  <a:pt x="19240" y="31337"/>
                </a:lnTo>
                <a:lnTo>
                  <a:pt x="19516" y="31613"/>
                </a:lnTo>
                <a:lnTo>
                  <a:pt x="19756" y="31889"/>
                </a:lnTo>
                <a:lnTo>
                  <a:pt x="19995" y="32184"/>
                </a:lnTo>
                <a:lnTo>
                  <a:pt x="20216" y="32479"/>
                </a:lnTo>
                <a:lnTo>
                  <a:pt x="20419" y="32773"/>
                </a:lnTo>
                <a:lnTo>
                  <a:pt x="20603" y="33068"/>
                </a:lnTo>
                <a:lnTo>
                  <a:pt x="20768" y="33381"/>
                </a:lnTo>
                <a:lnTo>
                  <a:pt x="20934" y="33694"/>
                </a:lnTo>
                <a:lnTo>
                  <a:pt x="21081" y="34007"/>
                </a:lnTo>
                <a:lnTo>
                  <a:pt x="21339" y="34614"/>
                </a:lnTo>
                <a:lnTo>
                  <a:pt x="21542" y="35222"/>
                </a:lnTo>
                <a:lnTo>
                  <a:pt x="21707" y="35811"/>
                </a:lnTo>
                <a:lnTo>
                  <a:pt x="21836" y="36363"/>
                </a:lnTo>
                <a:lnTo>
                  <a:pt x="21928" y="36879"/>
                </a:lnTo>
                <a:lnTo>
                  <a:pt x="22002" y="37339"/>
                </a:lnTo>
                <a:lnTo>
                  <a:pt x="22039" y="37763"/>
                </a:lnTo>
                <a:lnTo>
                  <a:pt x="22076" y="38113"/>
                </a:lnTo>
                <a:lnTo>
                  <a:pt x="8359" y="32957"/>
                </a:lnTo>
                <a:lnTo>
                  <a:pt x="21597" y="39162"/>
                </a:lnTo>
                <a:lnTo>
                  <a:pt x="21321" y="39383"/>
                </a:lnTo>
                <a:lnTo>
                  <a:pt x="20989" y="39641"/>
                </a:lnTo>
                <a:lnTo>
                  <a:pt x="20603" y="39917"/>
                </a:lnTo>
                <a:lnTo>
                  <a:pt x="20161" y="40212"/>
                </a:lnTo>
                <a:lnTo>
                  <a:pt x="19682" y="40506"/>
                </a:lnTo>
                <a:lnTo>
                  <a:pt x="19148" y="40801"/>
                </a:lnTo>
                <a:lnTo>
                  <a:pt x="18559" y="41058"/>
                </a:lnTo>
                <a:lnTo>
                  <a:pt x="17951" y="41298"/>
                </a:lnTo>
                <a:lnTo>
                  <a:pt x="17638" y="41408"/>
                </a:lnTo>
                <a:lnTo>
                  <a:pt x="17307" y="41519"/>
                </a:lnTo>
                <a:lnTo>
                  <a:pt x="16957" y="41592"/>
                </a:lnTo>
                <a:lnTo>
                  <a:pt x="16626" y="41666"/>
                </a:lnTo>
                <a:lnTo>
                  <a:pt x="16276" y="41740"/>
                </a:lnTo>
                <a:lnTo>
                  <a:pt x="15908" y="41776"/>
                </a:lnTo>
                <a:lnTo>
                  <a:pt x="15539" y="41813"/>
                </a:lnTo>
                <a:lnTo>
                  <a:pt x="15171" y="41832"/>
                </a:lnTo>
                <a:lnTo>
                  <a:pt x="14785" y="41832"/>
                </a:lnTo>
                <a:lnTo>
                  <a:pt x="14416" y="41813"/>
                </a:lnTo>
                <a:lnTo>
                  <a:pt x="14011" y="41776"/>
                </a:lnTo>
                <a:lnTo>
                  <a:pt x="13625" y="41703"/>
                </a:lnTo>
                <a:lnTo>
                  <a:pt x="13220" y="41611"/>
                </a:lnTo>
                <a:lnTo>
                  <a:pt x="12815" y="41519"/>
                </a:lnTo>
                <a:lnTo>
                  <a:pt x="12410" y="41371"/>
                </a:lnTo>
                <a:lnTo>
                  <a:pt x="12004" y="41224"/>
                </a:lnTo>
                <a:lnTo>
                  <a:pt x="11507" y="40985"/>
                </a:lnTo>
                <a:lnTo>
                  <a:pt x="11010" y="40727"/>
                </a:lnTo>
                <a:lnTo>
                  <a:pt x="10513" y="40432"/>
                </a:lnTo>
                <a:lnTo>
                  <a:pt x="10034" y="40101"/>
                </a:lnTo>
                <a:lnTo>
                  <a:pt x="9574" y="39751"/>
                </a:lnTo>
                <a:lnTo>
                  <a:pt x="9114" y="39383"/>
                </a:lnTo>
                <a:lnTo>
                  <a:pt x="8654" y="38978"/>
                </a:lnTo>
                <a:lnTo>
                  <a:pt x="8230" y="38573"/>
                </a:lnTo>
                <a:lnTo>
                  <a:pt x="7788" y="38149"/>
                </a:lnTo>
                <a:lnTo>
                  <a:pt x="7383" y="37708"/>
                </a:lnTo>
                <a:lnTo>
                  <a:pt x="6978" y="37266"/>
                </a:lnTo>
                <a:lnTo>
                  <a:pt x="6591" y="36805"/>
                </a:lnTo>
                <a:lnTo>
                  <a:pt x="6223" y="36345"/>
                </a:lnTo>
                <a:lnTo>
                  <a:pt x="5855" y="35885"/>
                </a:lnTo>
                <a:lnTo>
                  <a:pt x="5192" y="34983"/>
                </a:lnTo>
                <a:lnTo>
                  <a:pt x="4585" y="34080"/>
                </a:lnTo>
                <a:lnTo>
                  <a:pt x="4032" y="33252"/>
                </a:lnTo>
                <a:lnTo>
                  <a:pt x="3572" y="32479"/>
                </a:lnTo>
                <a:lnTo>
                  <a:pt x="3167" y="31797"/>
                </a:lnTo>
                <a:lnTo>
                  <a:pt x="2854" y="31245"/>
                </a:lnTo>
                <a:lnTo>
                  <a:pt x="2633" y="30803"/>
                </a:lnTo>
                <a:lnTo>
                  <a:pt x="2430" y="30435"/>
                </a:lnTo>
                <a:lnTo>
                  <a:pt x="2835" y="30324"/>
                </a:lnTo>
                <a:lnTo>
                  <a:pt x="3296" y="30177"/>
                </a:lnTo>
                <a:lnTo>
                  <a:pt x="3922" y="30011"/>
                </a:lnTo>
                <a:lnTo>
                  <a:pt x="4677" y="29827"/>
                </a:lnTo>
                <a:lnTo>
                  <a:pt x="5560" y="29625"/>
                </a:lnTo>
                <a:lnTo>
                  <a:pt x="6536" y="29422"/>
                </a:lnTo>
                <a:lnTo>
                  <a:pt x="7604" y="29238"/>
                </a:lnTo>
                <a:lnTo>
                  <a:pt x="8727" y="29091"/>
                </a:lnTo>
                <a:lnTo>
                  <a:pt x="9298" y="29017"/>
                </a:lnTo>
                <a:lnTo>
                  <a:pt x="9887" y="28962"/>
                </a:lnTo>
                <a:lnTo>
                  <a:pt x="10495" y="28925"/>
                </a:lnTo>
                <a:lnTo>
                  <a:pt x="11084" y="28907"/>
                </a:lnTo>
                <a:lnTo>
                  <a:pt x="11691" y="28888"/>
                </a:lnTo>
                <a:close/>
                <a:moveTo>
                  <a:pt x="0" y="0"/>
                </a:moveTo>
                <a:lnTo>
                  <a:pt x="0" y="53026"/>
                </a:lnTo>
                <a:lnTo>
                  <a:pt x="17694" y="53026"/>
                </a:lnTo>
                <a:lnTo>
                  <a:pt x="17583" y="52621"/>
                </a:lnTo>
                <a:lnTo>
                  <a:pt x="17510" y="52216"/>
                </a:lnTo>
                <a:lnTo>
                  <a:pt x="17436" y="51829"/>
                </a:lnTo>
                <a:lnTo>
                  <a:pt x="17381" y="51424"/>
                </a:lnTo>
                <a:lnTo>
                  <a:pt x="17344" y="51093"/>
                </a:lnTo>
                <a:lnTo>
                  <a:pt x="17325" y="50761"/>
                </a:lnTo>
                <a:lnTo>
                  <a:pt x="17325" y="50117"/>
                </a:lnTo>
                <a:lnTo>
                  <a:pt x="17344" y="49491"/>
                </a:lnTo>
                <a:lnTo>
                  <a:pt x="17417" y="48883"/>
                </a:lnTo>
                <a:lnTo>
                  <a:pt x="17528" y="48294"/>
                </a:lnTo>
                <a:lnTo>
                  <a:pt x="17675" y="47723"/>
                </a:lnTo>
                <a:lnTo>
                  <a:pt x="17841" y="47171"/>
                </a:lnTo>
                <a:lnTo>
                  <a:pt x="18043" y="46656"/>
                </a:lnTo>
                <a:lnTo>
                  <a:pt x="18264" y="46140"/>
                </a:lnTo>
                <a:lnTo>
                  <a:pt x="18504" y="45661"/>
                </a:lnTo>
                <a:lnTo>
                  <a:pt x="18780" y="45201"/>
                </a:lnTo>
                <a:lnTo>
                  <a:pt x="19056" y="44759"/>
                </a:lnTo>
                <a:lnTo>
                  <a:pt x="19351" y="44336"/>
                </a:lnTo>
                <a:lnTo>
                  <a:pt x="19664" y="43931"/>
                </a:lnTo>
                <a:lnTo>
                  <a:pt x="19977" y="43544"/>
                </a:lnTo>
                <a:lnTo>
                  <a:pt x="20290" y="43176"/>
                </a:lnTo>
                <a:lnTo>
                  <a:pt x="20621" y="42844"/>
                </a:lnTo>
                <a:lnTo>
                  <a:pt x="20934" y="42531"/>
                </a:lnTo>
                <a:lnTo>
                  <a:pt x="21266" y="42237"/>
                </a:lnTo>
                <a:lnTo>
                  <a:pt x="21579" y="41961"/>
                </a:lnTo>
                <a:lnTo>
                  <a:pt x="22168" y="41463"/>
                </a:lnTo>
                <a:lnTo>
                  <a:pt x="22702" y="41077"/>
                </a:lnTo>
                <a:lnTo>
                  <a:pt x="23162" y="40764"/>
                </a:lnTo>
                <a:lnTo>
                  <a:pt x="23512" y="40525"/>
                </a:lnTo>
                <a:lnTo>
                  <a:pt x="23825" y="40359"/>
                </a:lnTo>
                <a:lnTo>
                  <a:pt x="24175" y="40451"/>
                </a:lnTo>
                <a:lnTo>
                  <a:pt x="24561" y="40598"/>
                </a:lnTo>
                <a:lnTo>
                  <a:pt x="25095" y="40801"/>
                </a:lnTo>
                <a:lnTo>
                  <a:pt x="25703" y="41058"/>
                </a:lnTo>
                <a:lnTo>
                  <a:pt x="26384" y="41408"/>
                </a:lnTo>
                <a:lnTo>
                  <a:pt x="26752" y="41592"/>
                </a:lnTo>
                <a:lnTo>
                  <a:pt x="27139" y="41813"/>
                </a:lnTo>
                <a:lnTo>
                  <a:pt x="27526" y="42053"/>
                </a:lnTo>
                <a:lnTo>
                  <a:pt x="27912" y="42310"/>
                </a:lnTo>
                <a:lnTo>
                  <a:pt x="28317" y="42587"/>
                </a:lnTo>
                <a:lnTo>
                  <a:pt x="28704" y="42881"/>
                </a:lnTo>
                <a:lnTo>
                  <a:pt x="29091" y="43213"/>
                </a:lnTo>
                <a:lnTo>
                  <a:pt x="29477" y="43562"/>
                </a:lnTo>
                <a:lnTo>
                  <a:pt x="29845" y="43931"/>
                </a:lnTo>
                <a:lnTo>
                  <a:pt x="30214" y="44317"/>
                </a:lnTo>
                <a:lnTo>
                  <a:pt x="30563" y="44741"/>
                </a:lnTo>
                <a:lnTo>
                  <a:pt x="30895" y="45183"/>
                </a:lnTo>
                <a:lnTo>
                  <a:pt x="31208" y="45643"/>
                </a:lnTo>
                <a:lnTo>
                  <a:pt x="31502" y="46140"/>
                </a:lnTo>
                <a:lnTo>
                  <a:pt x="31760" y="46656"/>
                </a:lnTo>
                <a:lnTo>
                  <a:pt x="32000" y="47208"/>
                </a:lnTo>
                <a:lnTo>
                  <a:pt x="32221" y="47779"/>
                </a:lnTo>
                <a:lnTo>
                  <a:pt x="32386" y="48386"/>
                </a:lnTo>
                <a:lnTo>
                  <a:pt x="32534" y="49012"/>
                </a:lnTo>
                <a:lnTo>
                  <a:pt x="32570" y="49344"/>
                </a:lnTo>
                <a:lnTo>
                  <a:pt x="32626" y="49675"/>
                </a:lnTo>
                <a:lnTo>
                  <a:pt x="32662" y="50080"/>
                </a:lnTo>
                <a:lnTo>
                  <a:pt x="32681" y="50485"/>
                </a:lnTo>
                <a:lnTo>
                  <a:pt x="32699" y="50909"/>
                </a:lnTo>
                <a:lnTo>
                  <a:pt x="32681" y="51332"/>
                </a:lnTo>
                <a:lnTo>
                  <a:pt x="32662" y="51756"/>
                </a:lnTo>
                <a:lnTo>
                  <a:pt x="32644" y="52179"/>
                </a:lnTo>
                <a:lnTo>
                  <a:pt x="32589" y="52603"/>
                </a:lnTo>
                <a:lnTo>
                  <a:pt x="32534" y="53026"/>
                </a:lnTo>
                <a:lnTo>
                  <a:pt x="94268" y="53026"/>
                </a:lnTo>
                <a:lnTo>
                  <a:pt x="94268"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1" name="Google Shape;11;p2"/>
          <p:cNvSpPr/>
          <p:nvPr/>
        </p:nvSpPr>
        <p:spPr>
          <a:xfrm>
            <a:off x="0" y="4136135"/>
            <a:ext cx="1085915" cy="1007345"/>
          </a:xfrm>
          <a:custGeom>
            <a:avLst/>
            <a:gdLst/>
            <a:ahLst/>
            <a:cxnLst/>
            <a:rect l="l" t="t" r="r" b="b"/>
            <a:pathLst>
              <a:path w="11195" h="10385" extrusionOk="0">
                <a:moveTo>
                  <a:pt x="3811" y="1"/>
                </a:moveTo>
                <a:lnTo>
                  <a:pt x="3517" y="19"/>
                </a:lnTo>
                <a:lnTo>
                  <a:pt x="2964" y="93"/>
                </a:lnTo>
                <a:lnTo>
                  <a:pt x="2430" y="203"/>
                </a:lnTo>
                <a:lnTo>
                  <a:pt x="1915" y="351"/>
                </a:lnTo>
                <a:lnTo>
                  <a:pt x="1399" y="535"/>
                </a:lnTo>
                <a:lnTo>
                  <a:pt x="921" y="756"/>
                </a:lnTo>
                <a:lnTo>
                  <a:pt x="442" y="995"/>
                </a:lnTo>
                <a:lnTo>
                  <a:pt x="0" y="1290"/>
                </a:lnTo>
                <a:lnTo>
                  <a:pt x="0" y="10385"/>
                </a:lnTo>
                <a:lnTo>
                  <a:pt x="10403" y="10385"/>
                </a:lnTo>
                <a:lnTo>
                  <a:pt x="10568" y="10017"/>
                </a:lnTo>
                <a:lnTo>
                  <a:pt x="10734" y="9630"/>
                </a:lnTo>
                <a:lnTo>
                  <a:pt x="10881" y="9225"/>
                </a:lnTo>
                <a:lnTo>
                  <a:pt x="10992" y="8820"/>
                </a:lnTo>
                <a:lnTo>
                  <a:pt x="11084" y="8397"/>
                </a:lnTo>
                <a:lnTo>
                  <a:pt x="11139" y="7973"/>
                </a:lnTo>
                <a:lnTo>
                  <a:pt x="11176" y="7550"/>
                </a:lnTo>
                <a:lnTo>
                  <a:pt x="11194" y="7108"/>
                </a:lnTo>
                <a:lnTo>
                  <a:pt x="11176" y="6740"/>
                </a:lnTo>
                <a:lnTo>
                  <a:pt x="11158" y="6390"/>
                </a:lnTo>
                <a:lnTo>
                  <a:pt x="11121" y="6021"/>
                </a:lnTo>
                <a:lnTo>
                  <a:pt x="11047" y="5672"/>
                </a:lnTo>
                <a:lnTo>
                  <a:pt x="10973" y="5340"/>
                </a:lnTo>
                <a:lnTo>
                  <a:pt x="10881" y="4990"/>
                </a:lnTo>
                <a:lnTo>
                  <a:pt x="10771" y="4659"/>
                </a:lnTo>
                <a:lnTo>
                  <a:pt x="10642" y="4346"/>
                </a:lnTo>
                <a:lnTo>
                  <a:pt x="10495" y="4033"/>
                </a:lnTo>
                <a:lnTo>
                  <a:pt x="10329" y="3720"/>
                </a:lnTo>
                <a:lnTo>
                  <a:pt x="10163" y="3425"/>
                </a:lnTo>
                <a:lnTo>
                  <a:pt x="9979" y="3131"/>
                </a:lnTo>
                <a:lnTo>
                  <a:pt x="9777" y="2855"/>
                </a:lnTo>
                <a:lnTo>
                  <a:pt x="9574" y="2578"/>
                </a:lnTo>
                <a:lnTo>
                  <a:pt x="9353" y="2321"/>
                </a:lnTo>
                <a:lnTo>
                  <a:pt x="9114" y="2081"/>
                </a:lnTo>
                <a:lnTo>
                  <a:pt x="8874" y="1842"/>
                </a:lnTo>
                <a:lnTo>
                  <a:pt x="8617" y="1621"/>
                </a:lnTo>
                <a:lnTo>
                  <a:pt x="8341" y="1419"/>
                </a:lnTo>
                <a:lnTo>
                  <a:pt x="8064" y="1216"/>
                </a:lnTo>
                <a:lnTo>
                  <a:pt x="7770" y="1032"/>
                </a:lnTo>
                <a:lnTo>
                  <a:pt x="7475" y="866"/>
                </a:lnTo>
                <a:lnTo>
                  <a:pt x="7162" y="700"/>
                </a:lnTo>
                <a:lnTo>
                  <a:pt x="6849" y="553"/>
                </a:lnTo>
                <a:lnTo>
                  <a:pt x="6536" y="424"/>
                </a:lnTo>
                <a:lnTo>
                  <a:pt x="6205" y="314"/>
                </a:lnTo>
                <a:lnTo>
                  <a:pt x="5855" y="222"/>
                </a:lnTo>
                <a:lnTo>
                  <a:pt x="5524" y="148"/>
                </a:lnTo>
                <a:lnTo>
                  <a:pt x="5174" y="74"/>
                </a:lnTo>
                <a:lnTo>
                  <a:pt x="4805" y="38"/>
                </a:lnTo>
                <a:lnTo>
                  <a:pt x="4456" y="19"/>
                </a:lnTo>
                <a:lnTo>
                  <a:pt x="4087" y="1"/>
                </a:lnTo>
                <a:close/>
              </a:path>
            </a:pathLst>
          </a:custGeom>
          <a:solidFill>
            <a:srgbClr val="B8F567"/>
          </a:solidFill>
          <a:ln>
            <a:noFill/>
          </a:ln>
        </p:spPr>
        <p:txBody>
          <a:bodyPr spcFirstLastPara="1" wrap="square" lIns="91425" tIns="91425" rIns="91425" bIns="91425" anchor="ctr" anchorCtr="0">
            <a:noAutofit/>
          </a:bodyPr>
          <a:lstStyle/>
          <a:p>
            <a:endParaRPr/>
          </a:p>
        </p:txBody>
      </p:sp>
      <p:sp>
        <p:nvSpPr>
          <p:cNvPr id="12" name="Google Shape;12;p2"/>
          <p:cNvSpPr/>
          <p:nvPr/>
        </p:nvSpPr>
        <p:spPr>
          <a:xfrm>
            <a:off x="0" y="0"/>
            <a:ext cx="1936023" cy="2500369"/>
          </a:xfrm>
          <a:custGeom>
            <a:avLst/>
            <a:gdLst/>
            <a:ahLst/>
            <a:cxnLst/>
            <a:rect l="l" t="t" r="r" b="b"/>
            <a:pathLst>
              <a:path w="19959" h="25777" extrusionOk="0">
                <a:moveTo>
                  <a:pt x="0" y="0"/>
                </a:moveTo>
                <a:lnTo>
                  <a:pt x="0" y="24727"/>
                </a:lnTo>
                <a:lnTo>
                  <a:pt x="626" y="24967"/>
                </a:lnTo>
                <a:lnTo>
                  <a:pt x="1289" y="25188"/>
                </a:lnTo>
                <a:lnTo>
                  <a:pt x="1952" y="25353"/>
                </a:lnTo>
                <a:lnTo>
                  <a:pt x="2614" y="25501"/>
                </a:lnTo>
                <a:lnTo>
                  <a:pt x="3296" y="25629"/>
                </a:lnTo>
                <a:lnTo>
                  <a:pt x="3995" y="25703"/>
                </a:lnTo>
                <a:lnTo>
                  <a:pt x="4695" y="25758"/>
                </a:lnTo>
                <a:lnTo>
                  <a:pt x="5413" y="25777"/>
                </a:lnTo>
                <a:lnTo>
                  <a:pt x="6168" y="25758"/>
                </a:lnTo>
                <a:lnTo>
                  <a:pt x="6904" y="25703"/>
                </a:lnTo>
                <a:lnTo>
                  <a:pt x="7622" y="25611"/>
                </a:lnTo>
                <a:lnTo>
                  <a:pt x="8341" y="25482"/>
                </a:lnTo>
                <a:lnTo>
                  <a:pt x="9040" y="25316"/>
                </a:lnTo>
                <a:lnTo>
                  <a:pt x="9740" y="25114"/>
                </a:lnTo>
                <a:lnTo>
                  <a:pt x="10421" y="24893"/>
                </a:lnTo>
                <a:lnTo>
                  <a:pt x="11084" y="24635"/>
                </a:lnTo>
                <a:lnTo>
                  <a:pt x="11710" y="24341"/>
                </a:lnTo>
                <a:lnTo>
                  <a:pt x="12354" y="24028"/>
                </a:lnTo>
                <a:lnTo>
                  <a:pt x="12962" y="23678"/>
                </a:lnTo>
                <a:lnTo>
                  <a:pt x="13551" y="23291"/>
                </a:lnTo>
                <a:lnTo>
                  <a:pt x="14122" y="22886"/>
                </a:lnTo>
                <a:lnTo>
                  <a:pt x="14674" y="22463"/>
                </a:lnTo>
                <a:lnTo>
                  <a:pt x="15190" y="22002"/>
                </a:lnTo>
                <a:lnTo>
                  <a:pt x="15705" y="21524"/>
                </a:lnTo>
                <a:lnTo>
                  <a:pt x="16184" y="21008"/>
                </a:lnTo>
                <a:lnTo>
                  <a:pt x="16644" y="20493"/>
                </a:lnTo>
                <a:lnTo>
                  <a:pt x="17068" y="19940"/>
                </a:lnTo>
                <a:lnTo>
                  <a:pt x="17473" y="19370"/>
                </a:lnTo>
                <a:lnTo>
                  <a:pt x="17859" y="18780"/>
                </a:lnTo>
                <a:lnTo>
                  <a:pt x="18209" y="18173"/>
                </a:lnTo>
                <a:lnTo>
                  <a:pt x="18522" y="17528"/>
                </a:lnTo>
                <a:lnTo>
                  <a:pt x="18817" y="16902"/>
                </a:lnTo>
                <a:lnTo>
                  <a:pt x="19075" y="16240"/>
                </a:lnTo>
                <a:lnTo>
                  <a:pt x="19295" y="15558"/>
                </a:lnTo>
                <a:lnTo>
                  <a:pt x="19498" y="14859"/>
                </a:lnTo>
                <a:lnTo>
                  <a:pt x="19664" y="14159"/>
                </a:lnTo>
                <a:lnTo>
                  <a:pt x="19793" y="13441"/>
                </a:lnTo>
                <a:lnTo>
                  <a:pt x="19885" y="12723"/>
                </a:lnTo>
                <a:lnTo>
                  <a:pt x="19940" y="11986"/>
                </a:lnTo>
                <a:lnTo>
                  <a:pt x="19958" y="11232"/>
                </a:lnTo>
                <a:lnTo>
                  <a:pt x="19958" y="10808"/>
                </a:lnTo>
                <a:lnTo>
                  <a:pt x="19940" y="10385"/>
                </a:lnTo>
                <a:lnTo>
                  <a:pt x="19903" y="9980"/>
                </a:lnTo>
                <a:lnTo>
                  <a:pt x="19866" y="9556"/>
                </a:lnTo>
                <a:lnTo>
                  <a:pt x="19811" y="9151"/>
                </a:lnTo>
                <a:lnTo>
                  <a:pt x="19737" y="8746"/>
                </a:lnTo>
                <a:lnTo>
                  <a:pt x="19664" y="8341"/>
                </a:lnTo>
                <a:lnTo>
                  <a:pt x="19590" y="7936"/>
                </a:lnTo>
                <a:lnTo>
                  <a:pt x="19480" y="7549"/>
                </a:lnTo>
                <a:lnTo>
                  <a:pt x="19388" y="7163"/>
                </a:lnTo>
                <a:lnTo>
                  <a:pt x="19259" y="6776"/>
                </a:lnTo>
                <a:lnTo>
                  <a:pt x="19130" y="6389"/>
                </a:lnTo>
                <a:lnTo>
                  <a:pt x="19001" y="6021"/>
                </a:lnTo>
                <a:lnTo>
                  <a:pt x="18854" y="5653"/>
                </a:lnTo>
                <a:lnTo>
                  <a:pt x="18522" y="4916"/>
                </a:lnTo>
                <a:lnTo>
                  <a:pt x="18154" y="4217"/>
                </a:lnTo>
                <a:lnTo>
                  <a:pt x="17749" y="3536"/>
                </a:lnTo>
                <a:lnTo>
                  <a:pt x="17325" y="2873"/>
                </a:lnTo>
                <a:lnTo>
                  <a:pt x="16847" y="2247"/>
                </a:lnTo>
                <a:lnTo>
                  <a:pt x="16350" y="1639"/>
                </a:lnTo>
                <a:lnTo>
                  <a:pt x="15816" y="1068"/>
                </a:lnTo>
                <a:lnTo>
                  <a:pt x="15245" y="516"/>
                </a:lnTo>
                <a:lnTo>
                  <a:pt x="14656" y="0"/>
                </a:lnTo>
                <a:close/>
              </a:path>
            </a:pathLst>
          </a:custGeom>
          <a:solidFill>
            <a:srgbClr val="9BCF63"/>
          </a:solidFill>
          <a:ln>
            <a:noFill/>
          </a:ln>
        </p:spPr>
        <p:txBody>
          <a:bodyPr spcFirstLastPara="1" wrap="square" lIns="91425" tIns="91425" rIns="91425" bIns="91425" anchor="ctr" anchorCtr="0">
            <a:noAutofit/>
          </a:bodyPr>
          <a:lstStyle/>
          <a:p>
            <a:endParaRPr/>
          </a:p>
        </p:txBody>
      </p:sp>
      <p:sp>
        <p:nvSpPr>
          <p:cNvPr id="13" name="Google Shape;13;p2"/>
          <p:cNvSpPr/>
          <p:nvPr/>
        </p:nvSpPr>
        <p:spPr>
          <a:xfrm>
            <a:off x="2221665" y="0"/>
            <a:ext cx="971649" cy="843027"/>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rgbClr val="51B148"/>
          </a:solidFill>
          <a:ln>
            <a:noFill/>
          </a:ln>
        </p:spPr>
        <p:txBody>
          <a:bodyPr spcFirstLastPara="1" wrap="square" lIns="91425" tIns="91425" rIns="91425" bIns="91425" anchor="ctr" anchorCtr="0">
            <a:noAutofit/>
          </a:bodyPr>
          <a:lstStyle/>
          <a:p>
            <a:endParaRPr/>
          </a:p>
        </p:txBody>
      </p:sp>
      <p:sp>
        <p:nvSpPr>
          <p:cNvPr id="14" name="Google Shape;14;p2"/>
          <p:cNvSpPr txBox="1">
            <a:spLocks noGrp="1"/>
          </p:cNvSpPr>
          <p:nvPr>
            <p:ph type="ctrTitle"/>
          </p:nvPr>
        </p:nvSpPr>
        <p:spPr>
          <a:xfrm>
            <a:off x="4918075" y="1991850"/>
            <a:ext cx="39579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98058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Google Shape;16;p3"/>
          <p:cNvSpPr/>
          <p:nvPr/>
        </p:nvSpPr>
        <p:spPr>
          <a:xfrm>
            <a:off x="0" y="0"/>
            <a:ext cx="9143954" cy="5143389"/>
          </a:xfrm>
          <a:custGeom>
            <a:avLst/>
            <a:gdLst/>
            <a:ahLst/>
            <a:cxnLst/>
            <a:rect l="l" t="t" r="r" b="b"/>
            <a:pathLst>
              <a:path w="94270" h="53026" extrusionOk="0">
                <a:moveTo>
                  <a:pt x="49676" y="4677"/>
                </a:moveTo>
                <a:lnTo>
                  <a:pt x="49731" y="5469"/>
                </a:lnTo>
                <a:lnTo>
                  <a:pt x="49749" y="6408"/>
                </a:lnTo>
                <a:lnTo>
                  <a:pt x="49786" y="7660"/>
                </a:lnTo>
                <a:lnTo>
                  <a:pt x="49786" y="9169"/>
                </a:lnTo>
                <a:lnTo>
                  <a:pt x="49731" y="10900"/>
                </a:lnTo>
                <a:lnTo>
                  <a:pt x="49694" y="11858"/>
                </a:lnTo>
                <a:lnTo>
                  <a:pt x="49639" y="12833"/>
                </a:lnTo>
                <a:lnTo>
                  <a:pt x="49584" y="13846"/>
                </a:lnTo>
                <a:lnTo>
                  <a:pt x="49492" y="14895"/>
                </a:lnTo>
                <a:lnTo>
                  <a:pt x="49381" y="15982"/>
                </a:lnTo>
                <a:lnTo>
                  <a:pt x="49252" y="17086"/>
                </a:lnTo>
                <a:lnTo>
                  <a:pt x="49087" y="18191"/>
                </a:lnTo>
                <a:lnTo>
                  <a:pt x="48921" y="19314"/>
                </a:lnTo>
                <a:lnTo>
                  <a:pt x="48700" y="20456"/>
                </a:lnTo>
                <a:lnTo>
                  <a:pt x="48479" y="21597"/>
                </a:lnTo>
                <a:lnTo>
                  <a:pt x="48203" y="22720"/>
                </a:lnTo>
                <a:lnTo>
                  <a:pt x="47908" y="23844"/>
                </a:lnTo>
                <a:lnTo>
                  <a:pt x="47577" y="24948"/>
                </a:lnTo>
                <a:lnTo>
                  <a:pt x="47209" y="26053"/>
                </a:lnTo>
                <a:lnTo>
                  <a:pt x="47006" y="26587"/>
                </a:lnTo>
                <a:lnTo>
                  <a:pt x="46804" y="27121"/>
                </a:lnTo>
                <a:lnTo>
                  <a:pt x="46583" y="27636"/>
                </a:lnTo>
                <a:lnTo>
                  <a:pt x="46362" y="28152"/>
                </a:lnTo>
                <a:lnTo>
                  <a:pt x="46122" y="28667"/>
                </a:lnTo>
                <a:lnTo>
                  <a:pt x="45883" y="29165"/>
                </a:lnTo>
                <a:lnTo>
                  <a:pt x="45625" y="29643"/>
                </a:lnTo>
                <a:lnTo>
                  <a:pt x="45349" y="30122"/>
                </a:lnTo>
                <a:lnTo>
                  <a:pt x="45073" y="30601"/>
                </a:lnTo>
                <a:lnTo>
                  <a:pt x="44778" y="31061"/>
                </a:lnTo>
                <a:lnTo>
                  <a:pt x="44484" y="31503"/>
                </a:lnTo>
                <a:lnTo>
                  <a:pt x="44171" y="31926"/>
                </a:lnTo>
                <a:lnTo>
                  <a:pt x="43839" y="32350"/>
                </a:lnTo>
                <a:lnTo>
                  <a:pt x="43508" y="32736"/>
                </a:lnTo>
                <a:lnTo>
                  <a:pt x="43158" y="33123"/>
                </a:lnTo>
                <a:lnTo>
                  <a:pt x="42827" y="33491"/>
                </a:lnTo>
                <a:lnTo>
                  <a:pt x="42458" y="33841"/>
                </a:lnTo>
                <a:lnTo>
                  <a:pt x="42109" y="34154"/>
                </a:lnTo>
                <a:lnTo>
                  <a:pt x="41740" y="34467"/>
                </a:lnTo>
                <a:lnTo>
                  <a:pt x="41372" y="34780"/>
                </a:lnTo>
                <a:lnTo>
                  <a:pt x="41004" y="35056"/>
                </a:lnTo>
                <a:lnTo>
                  <a:pt x="40617" y="35314"/>
                </a:lnTo>
                <a:lnTo>
                  <a:pt x="40231" y="35572"/>
                </a:lnTo>
                <a:lnTo>
                  <a:pt x="39844" y="35811"/>
                </a:lnTo>
                <a:lnTo>
                  <a:pt x="39457" y="36032"/>
                </a:lnTo>
                <a:lnTo>
                  <a:pt x="39052" y="36253"/>
                </a:lnTo>
                <a:lnTo>
                  <a:pt x="38666" y="36437"/>
                </a:lnTo>
                <a:lnTo>
                  <a:pt x="38261" y="36621"/>
                </a:lnTo>
                <a:lnTo>
                  <a:pt x="37874" y="36805"/>
                </a:lnTo>
                <a:lnTo>
                  <a:pt x="37469" y="36953"/>
                </a:lnTo>
                <a:lnTo>
                  <a:pt x="36659" y="37247"/>
                </a:lnTo>
                <a:lnTo>
                  <a:pt x="35867" y="37487"/>
                </a:lnTo>
                <a:lnTo>
                  <a:pt x="35057" y="37689"/>
                </a:lnTo>
                <a:lnTo>
                  <a:pt x="34265" y="37836"/>
                </a:lnTo>
                <a:lnTo>
                  <a:pt x="33492" y="37965"/>
                </a:lnTo>
                <a:lnTo>
                  <a:pt x="32719" y="38057"/>
                </a:lnTo>
                <a:lnTo>
                  <a:pt x="31964" y="38131"/>
                </a:lnTo>
                <a:lnTo>
                  <a:pt x="31227" y="38168"/>
                </a:lnTo>
                <a:lnTo>
                  <a:pt x="30528" y="38186"/>
                </a:lnTo>
                <a:lnTo>
                  <a:pt x="29846" y="38168"/>
                </a:lnTo>
                <a:lnTo>
                  <a:pt x="29202" y="38149"/>
                </a:lnTo>
                <a:lnTo>
                  <a:pt x="28576" y="38113"/>
                </a:lnTo>
                <a:lnTo>
                  <a:pt x="27987" y="38057"/>
                </a:lnTo>
                <a:lnTo>
                  <a:pt x="27453" y="37984"/>
                </a:lnTo>
                <a:lnTo>
                  <a:pt x="26956" y="37928"/>
                </a:lnTo>
                <a:lnTo>
                  <a:pt x="26090" y="37781"/>
                </a:lnTo>
                <a:lnTo>
                  <a:pt x="25446" y="37652"/>
                </a:lnTo>
                <a:lnTo>
                  <a:pt x="25041" y="37560"/>
                </a:lnTo>
                <a:lnTo>
                  <a:pt x="24912" y="37523"/>
                </a:lnTo>
                <a:lnTo>
                  <a:pt x="24838" y="37395"/>
                </a:lnTo>
                <a:lnTo>
                  <a:pt x="24636" y="37026"/>
                </a:lnTo>
                <a:lnTo>
                  <a:pt x="24323" y="36456"/>
                </a:lnTo>
                <a:lnTo>
                  <a:pt x="23955" y="35664"/>
                </a:lnTo>
                <a:lnTo>
                  <a:pt x="23752" y="35204"/>
                </a:lnTo>
                <a:lnTo>
                  <a:pt x="23550" y="34706"/>
                </a:lnTo>
                <a:lnTo>
                  <a:pt x="23347" y="34154"/>
                </a:lnTo>
                <a:lnTo>
                  <a:pt x="23126" y="33565"/>
                </a:lnTo>
                <a:lnTo>
                  <a:pt x="22924" y="32957"/>
                </a:lnTo>
                <a:lnTo>
                  <a:pt x="22739" y="32294"/>
                </a:lnTo>
                <a:lnTo>
                  <a:pt x="22555" y="31613"/>
                </a:lnTo>
                <a:lnTo>
                  <a:pt x="22390" y="30895"/>
                </a:lnTo>
                <a:lnTo>
                  <a:pt x="22242" y="30159"/>
                </a:lnTo>
                <a:lnTo>
                  <a:pt x="22113" y="29385"/>
                </a:lnTo>
                <a:lnTo>
                  <a:pt x="22021" y="28612"/>
                </a:lnTo>
                <a:lnTo>
                  <a:pt x="21966" y="27802"/>
                </a:lnTo>
                <a:lnTo>
                  <a:pt x="21929" y="26974"/>
                </a:lnTo>
                <a:lnTo>
                  <a:pt x="21948" y="26145"/>
                </a:lnTo>
                <a:lnTo>
                  <a:pt x="22003" y="25298"/>
                </a:lnTo>
                <a:lnTo>
                  <a:pt x="22040" y="24856"/>
                </a:lnTo>
                <a:lnTo>
                  <a:pt x="22095" y="24433"/>
                </a:lnTo>
                <a:lnTo>
                  <a:pt x="22169" y="23991"/>
                </a:lnTo>
                <a:lnTo>
                  <a:pt x="22242" y="23567"/>
                </a:lnTo>
                <a:lnTo>
                  <a:pt x="22334" y="23125"/>
                </a:lnTo>
                <a:lnTo>
                  <a:pt x="22445" y="22684"/>
                </a:lnTo>
                <a:lnTo>
                  <a:pt x="22574" y="22260"/>
                </a:lnTo>
                <a:lnTo>
                  <a:pt x="22703" y="21818"/>
                </a:lnTo>
                <a:lnTo>
                  <a:pt x="22850" y="21376"/>
                </a:lnTo>
                <a:lnTo>
                  <a:pt x="23034" y="20935"/>
                </a:lnTo>
                <a:lnTo>
                  <a:pt x="23218" y="20493"/>
                </a:lnTo>
                <a:lnTo>
                  <a:pt x="23421" y="20069"/>
                </a:lnTo>
                <a:lnTo>
                  <a:pt x="23623" y="19627"/>
                </a:lnTo>
                <a:lnTo>
                  <a:pt x="23863" y="19185"/>
                </a:lnTo>
                <a:lnTo>
                  <a:pt x="24120" y="18762"/>
                </a:lnTo>
                <a:lnTo>
                  <a:pt x="24397" y="18320"/>
                </a:lnTo>
                <a:lnTo>
                  <a:pt x="24691" y="17897"/>
                </a:lnTo>
                <a:lnTo>
                  <a:pt x="24986" y="17473"/>
                </a:lnTo>
                <a:lnTo>
                  <a:pt x="25317" y="17050"/>
                </a:lnTo>
                <a:lnTo>
                  <a:pt x="25667" y="16645"/>
                </a:lnTo>
                <a:lnTo>
                  <a:pt x="26035" y="16240"/>
                </a:lnTo>
                <a:lnTo>
                  <a:pt x="26403" y="15834"/>
                </a:lnTo>
                <a:lnTo>
                  <a:pt x="26790" y="15448"/>
                </a:lnTo>
                <a:lnTo>
                  <a:pt x="27177" y="15061"/>
                </a:lnTo>
                <a:lnTo>
                  <a:pt x="27600" y="14693"/>
                </a:lnTo>
                <a:lnTo>
                  <a:pt x="28024" y="14325"/>
                </a:lnTo>
                <a:lnTo>
                  <a:pt x="28447" y="13956"/>
                </a:lnTo>
                <a:lnTo>
                  <a:pt x="28889" y="13607"/>
                </a:lnTo>
                <a:lnTo>
                  <a:pt x="29349" y="13257"/>
                </a:lnTo>
                <a:lnTo>
                  <a:pt x="29810" y="12925"/>
                </a:lnTo>
                <a:lnTo>
                  <a:pt x="30767" y="12263"/>
                </a:lnTo>
                <a:lnTo>
                  <a:pt x="31743" y="11637"/>
                </a:lnTo>
                <a:lnTo>
                  <a:pt x="32737" y="11047"/>
                </a:lnTo>
                <a:lnTo>
                  <a:pt x="33750" y="10477"/>
                </a:lnTo>
                <a:lnTo>
                  <a:pt x="34781" y="9943"/>
                </a:lnTo>
                <a:lnTo>
                  <a:pt x="35812" y="9446"/>
                </a:lnTo>
                <a:lnTo>
                  <a:pt x="36843" y="8949"/>
                </a:lnTo>
                <a:lnTo>
                  <a:pt x="37874" y="8507"/>
                </a:lnTo>
                <a:lnTo>
                  <a:pt x="38905" y="8065"/>
                </a:lnTo>
                <a:lnTo>
                  <a:pt x="39899" y="7678"/>
                </a:lnTo>
                <a:lnTo>
                  <a:pt x="40893" y="7291"/>
                </a:lnTo>
                <a:lnTo>
                  <a:pt x="41851" y="6960"/>
                </a:lnTo>
                <a:lnTo>
                  <a:pt x="42771" y="6629"/>
                </a:lnTo>
                <a:lnTo>
                  <a:pt x="43674" y="6334"/>
                </a:lnTo>
                <a:lnTo>
                  <a:pt x="45331" y="5819"/>
                </a:lnTo>
                <a:lnTo>
                  <a:pt x="46785" y="5395"/>
                </a:lnTo>
                <a:lnTo>
                  <a:pt x="47982" y="5082"/>
                </a:lnTo>
                <a:lnTo>
                  <a:pt x="48903" y="4861"/>
                </a:lnTo>
                <a:lnTo>
                  <a:pt x="49676" y="4677"/>
                </a:lnTo>
                <a:close/>
                <a:moveTo>
                  <a:pt x="1" y="0"/>
                </a:moveTo>
                <a:lnTo>
                  <a:pt x="1" y="53026"/>
                </a:lnTo>
                <a:lnTo>
                  <a:pt x="94269" y="53026"/>
                </a:lnTo>
                <a:lnTo>
                  <a:pt x="94269" y="0"/>
                </a:lnTo>
                <a:close/>
              </a:path>
            </a:pathLst>
          </a:custGeom>
          <a:solidFill>
            <a:srgbClr val="9BCF6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7" name="Google Shape;17;p3"/>
          <p:cNvSpPr/>
          <p:nvPr/>
        </p:nvSpPr>
        <p:spPr>
          <a:xfrm>
            <a:off x="235802" y="2802078"/>
            <a:ext cx="1905613" cy="1255536"/>
          </a:xfrm>
          <a:custGeom>
            <a:avLst/>
            <a:gdLst/>
            <a:ahLst/>
            <a:cxnLst/>
            <a:rect l="l" t="t" r="r" b="b"/>
            <a:pathLst>
              <a:path w="19646" h="12944" extrusionOk="0">
                <a:moveTo>
                  <a:pt x="9261" y="0"/>
                </a:moveTo>
                <a:lnTo>
                  <a:pt x="8654" y="19"/>
                </a:lnTo>
                <a:lnTo>
                  <a:pt x="8065" y="37"/>
                </a:lnTo>
                <a:lnTo>
                  <a:pt x="7457" y="74"/>
                </a:lnTo>
                <a:lnTo>
                  <a:pt x="6868" y="129"/>
                </a:lnTo>
                <a:lnTo>
                  <a:pt x="6297" y="203"/>
                </a:lnTo>
                <a:lnTo>
                  <a:pt x="5174" y="350"/>
                </a:lnTo>
                <a:lnTo>
                  <a:pt x="4106" y="534"/>
                </a:lnTo>
                <a:lnTo>
                  <a:pt x="3130" y="737"/>
                </a:lnTo>
                <a:lnTo>
                  <a:pt x="2247" y="939"/>
                </a:lnTo>
                <a:lnTo>
                  <a:pt x="1492" y="1123"/>
                </a:lnTo>
                <a:lnTo>
                  <a:pt x="866" y="1289"/>
                </a:lnTo>
                <a:lnTo>
                  <a:pt x="405" y="1436"/>
                </a:lnTo>
                <a:lnTo>
                  <a:pt x="0" y="1547"/>
                </a:lnTo>
                <a:lnTo>
                  <a:pt x="203" y="1915"/>
                </a:lnTo>
                <a:lnTo>
                  <a:pt x="424" y="2357"/>
                </a:lnTo>
                <a:lnTo>
                  <a:pt x="737" y="2909"/>
                </a:lnTo>
                <a:lnTo>
                  <a:pt x="1142" y="3591"/>
                </a:lnTo>
                <a:lnTo>
                  <a:pt x="1602" y="4364"/>
                </a:lnTo>
                <a:lnTo>
                  <a:pt x="2155" y="5192"/>
                </a:lnTo>
                <a:lnTo>
                  <a:pt x="2762" y="6095"/>
                </a:lnTo>
                <a:lnTo>
                  <a:pt x="3425" y="6997"/>
                </a:lnTo>
                <a:lnTo>
                  <a:pt x="3793" y="7457"/>
                </a:lnTo>
                <a:lnTo>
                  <a:pt x="4161" y="7917"/>
                </a:lnTo>
                <a:lnTo>
                  <a:pt x="4548" y="8378"/>
                </a:lnTo>
                <a:lnTo>
                  <a:pt x="4953" y="8820"/>
                </a:lnTo>
                <a:lnTo>
                  <a:pt x="5358" y="9261"/>
                </a:lnTo>
                <a:lnTo>
                  <a:pt x="5800" y="9685"/>
                </a:lnTo>
                <a:lnTo>
                  <a:pt x="6223" y="10090"/>
                </a:lnTo>
                <a:lnTo>
                  <a:pt x="6684" y="10495"/>
                </a:lnTo>
                <a:lnTo>
                  <a:pt x="7144" y="10863"/>
                </a:lnTo>
                <a:lnTo>
                  <a:pt x="7604" y="11213"/>
                </a:lnTo>
                <a:lnTo>
                  <a:pt x="8083" y="11544"/>
                </a:lnTo>
                <a:lnTo>
                  <a:pt x="8580" y="11839"/>
                </a:lnTo>
                <a:lnTo>
                  <a:pt x="9077" y="12097"/>
                </a:lnTo>
                <a:lnTo>
                  <a:pt x="9574" y="12336"/>
                </a:lnTo>
                <a:lnTo>
                  <a:pt x="9979" y="12483"/>
                </a:lnTo>
                <a:lnTo>
                  <a:pt x="10385" y="12631"/>
                </a:lnTo>
                <a:lnTo>
                  <a:pt x="10790" y="12723"/>
                </a:lnTo>
                <a:lnTo>
                  <a:pt x="11195" y="12815"/>
                </a:lnTo>
                <a:lnTo>
                  <a:pt x="11581" y="12888"/>
                </a:lnTo>
                <a:lnTo>
                  <a:pt x="11986" y="12925"/>
                </a:lnTo>
                <a:lnTo>
                  <a:pt x="12355" y="12944"/>
                </a:lnTo>
                <a:lnTo>
                  <a:pt x="12741" y="12944"/>
                </a:lnTo>
                <a:lnTo>
                  <a:pt x="13109" y="12925"/>
                </a:lnTo>
                <a:lnTo>
                  <a:pt x="13478" y="12888"/>
                </a:lnTo>
                <a:lnTo>
                  <a:pt x="13846" y="12852"/>
                </a:lnTo>
                <a:lnTo>
                  <a:pt x="14196" y="12778"/>
                </a:lnTo>
                <a:lnTo>
                  <a:pt x="14527" y="12704"/>
                </a:lnTo>
                <a:lnTo>
                  <a:pt x="14877" y="12631"/>
                </a:lnTo>
                <a:lnTo>
                  <a:pt x="15208" y="12520"/>
                </a:lnTo>
                <a:lnTo>
                  <a:pt x="15521" y="12410"/>
                </a:lnTo>
                <a:lnTo>
                  <a:pt x="16129" y="12170"/>
                </a:lnTo>
                <a:lnTo>
                  <a:pt x="16718" y="11913"/>
                </a:lnTo>
                <a:lnTo>
                  <a:pt x="17252" y="11618"/>
                </a:lnTo>
                <a:lnTo>
                  <a:pt x="17731" y="11324"/>
                </a:lnTo>
                <a:lnTo>
                  <a:pt x="18173" y="11029"/>
                </a:lnTo>
                <a:lnTo>
                  <a:pt x="18559" y="10753"/>
                </a:lnTo>
                <a:lnTo>
                  <a:pt x="18891" y="10495"/>
                </a:lnTo>
                <a:lnTo>
                  <a:pt x="19167" y="10274"/>
                </a:lnTo>
                <a:lnTo>
                  <a:pt x="5929" y="4069"/>
                </a:lnTo>
                <a:lnTo>
                  <a:pt x="19646" y="9225"/>
                </a:lnTo>
                <a:lnTo>
                  <a:pt x="19646" y="9225"/>
                </a:lnTo>
                <a:lnTo>
                  <a:pt x="19609" y="8875"/>
                </a:lnTo>
                <a:lnTo>
                  <a:pt x="19572" y="8451"/>
                </a:lnTo>
                <a:lnTo>
                  <a:pt x="19498" y="7991"/>
                </a:lnTo>
                <a:lnTo>
                  <a:pt x="19406" y="7475"/>
                </a:lnTo>
                <a:lnTo>
                  <a:pt x="19277" y="6923"/>
                </a:lnTo>
                <a:lnTo>
                  <a:pt x="19112" y="6334"/>
                </a:lnTo>
                <a:lnTo>
                  <a:pt x="18909" y="5726"/>
                </a:lnTo>
                <a:lnTo>
                  <a:pt x="18651" y="5119"/>
                </a:lnTo>
                <a:lnTo>
                  <a:pt x="18504" y="4806"/>
                </a:lnTo>
                <a:lnTo>
                  <a:pt x="18338" y="4493"/>
                </a:lnTo>
                <a:lnTo>
                  <a:pt x="18173" y="4180"/>
                </a:lnTo>
                <a:lnTo>
                  <a:pt x="17989" y="3885"/>
                </a:lnTo>
                <a:lnTo>
                  <a:pt x="17786" y="3591"/>
                </a:lnTo>
                <a:lnTo>
                  <a:pt x="17565" y="3296"/>
                </a:lnTo>
                <a:lnTo>
                  <a:pt x="17326" y="3001"/>
                </a:lnTo>
                <a:lnTo>
                  <a:pt x="17086" y="2725"/>
                </a:lnTo>
                <a:lnTo>
                  <a:pt x="16810" y="2449"/>
                </a:lnTo>
                <a:lnTo>
                  <a:pt x="16534" y="2173"/>
                </a:lnTo>
                <a:lnTo>
                  <a:pt x="16221" y="1934"/>
                </a:lnTo>
                <a:lnTo>
                  <a:pt x="15890" y="1694"/>
                </a:lnTo>
                <a:lnTo>
                  <a:pt x="15558" y="1455"/>
                </a:lnTo>
                <a:lnTo>
                  <a:pt x="15190" y="1252"/>
                </a:lnTo>
                <a:lnTo>
                  <a:pt x="14803" y="1050"/>
                </a:lnTo>
                <a:lnTo>
                  <a:pt x="14398" y="866"/>
                </a:lnTo>
                <a:lnTo>
                  <a:pt x="13883" y="663"/>
                </a:lnTo>
                <a:lnTo>
                  <a:pt x="13349" y="497"/>
                </a:lnTo>
                <a:lnTo>
                  <a:pt x="12796" y="350"/>
                </a:lnTo>
                <a:lnTo>
                  <a:pt x="12226" y="240"/>
                </a:lnTo>
                <a:lnTo>
                  <a:pt x="11655" y="148"/>
                </a:lnTo>
                <a:lnTo>
                  <a:pt x="11066" y="74"/>
                </a:lnTo>
                <a:lnTo>
                  <a:pt x="10458" y="37"/>
                </a:lnTo>
                <a:lnTo>
                  <a:pt x="9869" y="0"/>
                </a:lnTo>
                <a:close/>
              </a:path>
            </a:pathLst>
          </a:custGeom>
          <a:solidFill>
            <a:srgbClr val="51B148"/>
          </a:solidFill>
          <a:ln>
            <a:noFill/>
          </a:ln>
        </p:spPr>
        <p:txBody>
          <a:bodyPr spcFirstLastPara="1" wrap="square" lIns="91425" tIns="91425" rIns="91425" bIns="91425" anchor="ctr" anchorCtr="0">
            <a:noAutofit/>
          </a:bodyPr>
          <a:lstStyle/>
          <a:p>
            <a:endParaRPr/>
          </a:p>
        </p:txBody>
      </p:sp>
      <p:sp>
        <p:nvSpPr>
          <p:cNvPr id="18" name="Google Shape;18;p3"/>
          <p:cNvSpPr/>
          <p:nvPr/>
        </p:nvSpPr>
        <p:spPr>
          <a:xfrm>
            <a:off x="0" y="4136091"/>
            <a:ext cx="1085984" cy="1007319"/>
          </a:xfrm>
          <a:custGeom>
            <a:avLst/>
            <a:gdLst/>
            <a:ahLst/>
            <a:cxnLst/>
            <a:rect l="l" t="t" r="r" b="b"/>
            <a:pathLst>
              <a:path w="11196" h="10385" extrusionOk="0">
                <a:moveTo>
                  <a:pt x="3812" y="1"/>
                </a:moveTo>
                <a:lnTo>
                  <a:pt x="3518" y="19"/>
                </a:lnTo>
                <a:lnTo>
                  <a:pt x="2965" y="93"/>
                </a:lnTo>
                <a:lnTo>
                  <a:pt x="2431" y="203"/>
                </a:lnTo>
                <a:lnTo>
                  <a:pt x="1916" y="351"/>
                </a:lnTo>
                <a:lnTo>
                  <a:pt x="1400" y="535"/>
                </a:lnTo>
                <a:lnTo>
                  <a:pt x="922" y="756"/>
                </a:lnTo>
                <a:lnTo>
                  <a:pt x="443" y="995"/>
                </a:lnTo>
                <a:lnTo>
                  <a:pt x="1" y="1290"/>
                </a:lnTo>
                <a:lnTo>
                  <a:pt x="1" y="10385"/>
                </a:lnTo>
                <a:lnTo>
                  <a:pt x="10404" y="10385"/>
                </a:lnTo>
                <a:lnTo>
                  <a:pt x="10569" y="10017"/>
                </a:lnTo>
                <a:lnTo>
                  <a:pt x="10735" y="9630"/>
                </a:lnTo>
                <a:lnTo>
                  <a:pt x="10882" y="9225"/>
                </a:lnTo>
                <a:lnTo>
                  <a:pt x="10993" y="8820"/>
                </a:lnTo>
                <a:lnTo>
                  <a:pt x="11085" y="8397"/>
                </a:lnTo>
                <a:lnTo>
                  <a:pt x="11140" y="7973"/>
                </a:lnTo>
                <a:lnTo>
                  <a:pt x="11177" y="7550"/>
                </a:lnTo>
                <a:lnTo>
                  <a:pt x="11195" y="7108"/>
                </a:lnTo>
                <a:lnTo>
                  <a:pt x="11177" y="6740"/>
                </a:lnTo>
                <a:lnTo>
                  <a:pt x="11158" y="6390"/>
                </a:lnTo>
                <a:lnTo>
                  <a:pt x="11122" y="6021"/>
                </a:lnTo>
                <a:lnTo>
                  <a:pt x="11048" y="5672"/>
                </a:lnTo>
                <a:lnTo>
                  <a:pt x="10974" y="5340"/>
                </a:lnTo>
                <a:lnTo>
                  <a:pt x="10882" y="4990"/>
                </a:lnTo>
                <a:lnTo>
                  <a:pt x="10772" y="4659"/>
                </a:lnTo>
                <a:lnTo>
                  <a:pt x="10643" y="4346"/>
                </a:lnTo>
                <a:lnTo>
                  <a:pt x="10496" y="4033"/>
                </a:lnTo>
                <a:lnTo>
                  <a:pt x="10330" y="3720"/>
                </a:lnTo>
                <a:lnTo>
                  <a:pt x="10164" y="3425"/>
                </a:lnTo>
                <a:lnTo>
                  <a:pt x="9980" y="3131"/>
                </a:lnTo>
                <a:lnTo>
                  <a:pt x="9778" y="2855"/>
                </a:lnTo>
                <a:lnTo>
                  <a:pt x="9575" y="2578"/>
                </a:lnTo>
                <a:lnTo>
                  <a:pt x="9354" y="2321"/>
                </a:lnTo>
                <a:lnTo>
                  <a:pt x="9115" y="2081"/>
                </a:lnTo>
                <a:lnTo>
                  <a:pt x="8875" y="1842"/>
                </a:lnTo>
                <a:lnTo>
                  <a:pt x="8618" y="1621"/>
                </a:lnTo>
                <a:lnTo>
                  <a:pt x="8341" y="1419"/>
                </a:lnTo>
                <a:lnTo>
                  <a:pt x="8065" y="1216"/>
                </a:lnTo>
                <a:lnTo>
                  <a:pt x="7771" y="1032"/>
                </a:lnTo>
                <a:lnTo>
                  <a:pt x="7476" y="866"/>
                </a:lnTo>
                <a:lnTo>
                  <a:pt x="7163" y="700"/>
                </a:lnTo>
                <a:lnTo>
                  <a:pt x="6850" y="553"/>
                </a:lnTo>
                <a:lnTo>
                  <a:pt x="6537" y="424"/>
                </a:lnTo>
                <a:lnTo>
                  <a:pt x="6206" y="314"/>
                </a:lnTo>
                <a:lnTo>
                  <a:pt x="5856" y="222"/>
                </a:lnTo>
                <a:lnTo>
                  <a:pt x="5525" y="148"/>
                </a:lnTo>
                <a:lnTo>
                  <a:pt x="5175" y="74"/>
                </a:lnTo>
                <a:lnTo>
                  <a:pt x="4806" y="38"/>
                </a:lnTo>
                <a:lnTo>
                  <a:pt x="4457" y="19"/>
                </a:lnTo>
                <a:lnTo>
                  <a:pt x="4088" y="1"/>
                </a:lnTo>
                <a:close/>
              </a:path>
            </a:pathLst>
          </a:custGeom>
          <a:solidFill>
            <a:srgbClr val="1D5885">
              <a:alpha val="13850"/>
            </a:srgbClr>
          </a:solidFill>
          <a:ln>
            <a:noFill/>
          </a:ln>
        </p:spPr>
        <p:txBody>
          <a:bodyPr spcFirstLastPara="1" wrap="square" lIns="91425" tIns="91425" rIns="91425" bIns="91425" anchor="ctr" anchorCtr="0">
            <a:noAutofit/>
          </a:bodyPr>
          <a:lstStyle/>
          <a:p>
            <a:endParaRPr>
              <a:solidFill>
                <a:srgbClr val="51B148"/>
              </a:solidFill>
            </a:endParaRPr>
          </a:p>
        </p:txBody>
      </p:sp>
      <p:sp>
        <p:nvSpPr>
          <p:cNvPr id="19" name="Google Shape;19;p3"/>
          <p:cNvSpPr/>
          <p:nvPr/>
        </p:nvSpPr>
        <p:spPr>
          <a:xfrm>
            <a:off x="0" y="0"/>
            <a:ext cx="1936070" cy="2500305"/>
          </a:xfrm>
          <a:custGeom>
            <a:avLst/>
            <a:gdLst/>
            <a:ahLst/>
            <a:cxnLst/>
            <a:rect l="l" t="t" r="r" b="b"/>
            <a:pathLst>
              <a:path w="19960" h="25777" extrusionOk="0">
                <a:moveTo>
                  <a:pt x="1" y="0"/>
                </a:moveTo>
                <a:lnTo>
                  <a:pt x="1" y="24727"/>
                </a:lnTo>
                <a:lnTo>
                  <a:pt x="627" y="24967"/>
                </a:lnTo>
                <a:lnTo>
                  <a:pt x="1290" y="25188"/>
                </a:lnTo>
                <a:lnTo>
                  <a:pt x="1953" y="25353"/>
                </a:lnTo>
                <a:lnTo>
                  <a:pt x="2615" y="25501"/>
                </a:lnTo>
                <a:lnTo>
                  <a:pt x="3297" y="25629"/>
                </a:lnTo>
                <a:lnTo>
                  <a:pt x="3996" y="25703"/>
                </a:lnTo>
                <a:lnTo>
                  <a:pt x="4696" y="25758"/>
                </a:lnTo>
                <a:lnTo>
                  <a:pt x="5414" y="25777"/>
                </a:lnTo>
                <a:lnTo>
                  <a:pt x="6169" y="25758"/>
                </a:lnTo>
                <a:lnTo>
                  <a:pt x="6905" y="25703"/>
                </a:lnTo>
                <a:lnTo>
                  <a:pt x="7623" y="25611"/>
                </a:lnTo>
                <a:lnTo>
                  <a:pt x="8341" y="25482"/>
                </a:lnTo>
                <a:lnTo>
                  <a:pt x="9041" y="25316"/>
                </a:lnTo>
                <a:lnTo>
                  <a:pt x="9741" y="25114"/>
                </a:lnTo>
                <a:lnTo>
                  <a:pt x="10422" y="24893"/>
                </a:lnTo>
                <a:lnTo>
                  <a:pt x="11085" y="24635"/>
                </a:lnTo>
                <a:lnTo>
                  <a:pt x="11711" y="24341"/>
                </a:lnTo>
                <a:lnTo>
                  <a:pt x="12355" y="24028"/>
                </a:lnTo>
                <a:lnTo>
                  <a:pt x="12963" y="23678"/>
                </a:lnTo>
                <a:lnTo>
                  <a:pt x="13552" y="23291"/>
                </a:lnTo>
                <a:lnTo>
                  <a:pt x="14123" y="22886"/>
                </a:lnTo>
                <a:lnTo>
                  <a:pt x="14675" y="22463"/>
                </a:lnTo>
                <a:lnTo>
                  <a:pt x="15191" y="22002"/>
                </a:lnTo>
                <a:lnTo>
                  <a:pt x="15706" y="21524"/>
                </a:lnTo>
                <a:lnTo>
                  <a:pt x="16185" y="21008"/>
                </a:lnTo>
                <a:lnTo>
                  <a:pt x="16645" y="20493"/>
                </a:lnTo>
                <a:lnTo>
                  <a:pt x="17069" y="19940"/>
                </a:lnTo>
                <a:lnTo>
                  <a:pt x="17474" y="19370"/>
                </a:lnTo>
                <a:lnTo>
                  <a:pt x="17860" y="18780"/>
                </a:lnTo>
                <a:lnTo>
                  <a:pt x="18210" y="18173"/>
                </a:lnTo>
                <a:lnTo>
                  <a:pt x="18523" y="17528"/>
                </a:lnTo>
                <a:lnTo>
                  <a:pt x="18818" y="16902"/>
                </a:lnTo>
                <a:lnTo>
                  <a:pt x="19076" y="16240"/>
                </a:lnTo>
                <a:lnTo>
                  <a:pt x="19296" y="15558"/>
                </a:lnTo>
                <a:lnTo>
                  <a:pt x="19499" y="14859"/>
                </a:lnTo>
                <a:lnTo>
                  <a:pt x="19665" y="14159"/>
                </a:lnTo>
                <a:lnTo>
                  <a:pt x="19794" y="13441"/>
                </a:lnTo>
                <a:lnTo>
                  <a:pt x="19886" y="12723"/>
                </a:lnTo>
                <a:lnTo>
                  <a:pt x="19941" y="11986"/>
                </a:lnTo>
                <a:lnTo>
                  <a:pt x="19959" y="11232"/>
                </a:lnTo>
                <a:lnTo>
                  <a:pt x="19959" y="10808"/>
                </a:lnTo>
                <a:lnTo>
                  <a:pt x="19941" y="10385"/>
                </a:lnTo>
                <a:lnTo>
                  <a:pt x="19904" y="9980"/>
                </a:lnTo>
                <a:lnTo>
                  <a:pt x="19867" y="9556"/>
                </a:lnTo>
                <a:lnTo>
                  <a:pt x="19812" y="9151"/>
                </a:lnTo>
                <a:lnTo>
                  <a:pt x="19738" y="8746"/>
                </a:lnTo>
                <a:lnTo>
                  <a:pt x="19665" y="8341"/>
                </a:lnTo>
                <a:lnTo>
                  <a:pt x="19591" y="7936"/>
                </a:lnTo>
                <a:lnTo>
                  <a:pt x="19481" y="7549"/>
                </a:lnTo>
                <a:lnTo>
                  <a:pt x="19389" y="7163"/>
                </a:lnTo>
                <a:lnTo>
                  <a:pt x="19260" y="6776"/>
                </a:lnTo>
                <a:lnTo>
                  <a:pt x="19131" y="6389"/>
                </a:lnTo>
                <a:lnTo>
                  <a:pt x="19002" y="6021"/>
                </a:lnTo>
                <a:lnTo>
                  <a:pt x="18855" y="5653"/>
                </a:lnTo>
                <a:lnTo>
                  <a:pt x="18523" y="4916"/>
                </a:lnTo>
                <a:lnTo>
                  <a:pt x="18155" y="4217"/>
                </a:lnTo>
                <a:lnTo>
                  <a:pt x="17750" y="3536"/>
                </a:lnTo>
                <a:lnTo>
                  <a:pt x="17326" y="2873"/>
                </a:lnTo>
                <a:lnTo>
                  <a:pt x="16848" y="2247"/>
                </a:lnTo>
                <a:lnTo>
                  <a:pt x="16351" y="1639"/>
                </a:lnTo>
                <a:lnTo>
                  <a:pt x="15817" y="1068"/>
                </a:lnTo>
                <a:lnTo>
                  <a:pt x="15246" y="516"/>
                </a:lnTo>
                <a:lnTo>
                  <a:pt x="14657" y="0"/>
                </a:lnTo>
                <a:close/>
              </a:path>
            </a:pathLst>
          </a:custGeom>
          <a:solidFill>
            <a:srgbClr val="1D5885">
              <a:alpha val="13850"/>
            </a:srgbClr>
          </a:solidFill>
          <a:ln>
            <a:noFill/>
          </a:ln>
        </p:spPr>
        <p:txBody>
          <a:bodyPr spcFirstLastPara="1" wrap="square" lIns="91425" tIns="91425" rIns="91425" bIns="91425" anchor="ctr" anchorCtr="0">
            <a:noAutofit/>
          </a:bodyPr>
          <a:lstStyle/>
          <a:p>
            <a:endParaRPr>
              <a:solidFill>
                <a:srgbClr val="51B148"/>
              </a:solidFill>
            </a:endParaRPr>
          </a:p>
        </p:txBody>
      </p:sp>
      <p:sp>
        <p:nvSpPr>
          <p:cNvPr id="20" name="Google Shape;20;p3"/>
          <p:cNvSpPr/>
          <p:nvPr/>
        </p:nvSpPr>
        <p:spPr>
          <a:xfrm>
            <a:off x="2221739" y="0"/>
            <a:ext cx="971624" cy="843005"/>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rgbClr val="1D5885">
              <a:alpha val="13850"/>
            </a:srgbClr>
          </a:solidFill>
          <a:ln>
            <a:noFill/>
          </a:ln>
        </p:spPr>
        <p:txBody>
          <a:bodyPr spcFirstLastPara="1" wrap="square" lIns="91425" tIns="91425" rIns="91425" bIns="91425" anchor="ctr" anchorCtr="0">
            <a:noAutofit/>
          </a:bodyPr>
          <a:lstStyle/>
          <a:p>
            <a:endParaRPr>
              <a:solidFill>
                <a:srgbClr val="51B148"/>
              </a:solidFill>
            </a:endParaRPr>
          </a:p>
        </p:txBody>
      </p:sp>
      <p:sp>
        <p:nvSpPr>
          <p:cNvPr id="21" name="Google Shape;21;p3"/>
          <p:cNvSpPr/>
          <p:nvPr/>
        </p:nvSpPr>
        <p:spPr>
          <a:xfrm>
            <a:off x="1680587" y="3914645"/>
            <a:ext cx="1491337" cy="1228764"/>
          </a:xfrm>
          <a:custGeom>
            <a:avLst/>
            <a:gdLst/>
            <a:ahLst/>
            <a:cxnLst/>
            <a:rect l="l" t="t" r="r" b="b"/>
            <a:pathLst>
              <a:path w="15375" h="12668" extrusionOk="0">
                <a:moveTo>
                  <a:pt x="6500" y="1"/>
                </a:moveTo>
                <a:lnTo>
                  <a:pt x="6187" y="167"/>
                </a:lnTo>
                <a:lnTo>
                  <a:pt x="5837" y="406"/>
                </a:lnTo>
                <a:lnTo>
                  <a:pt x="5377" y="719"/>
                </a:lnTo>
                <a:lnTo>
                  <a:pt x="4843" y="1105"/>
                </a:lnTo>
                <a:lnTo>
                  <a:pt x="4254" y="1603"/>
                </a:lnTo>
                <a:lnTo>
                  <a:pt x="3941" y="1879"/>
                </a:lnTo>
                <a:lnTo>
                  <a:pt x="3609" y="2173"/>
                </a:lnTo>
                <a:lnTo>
                  <a:pt x="3296" y="2486"/>
                </a:lnTo>
                <a:lnTo>
                  <a:pt x="2965" y="2818"/>
                </a:lnTo>
                <a:lnTo>
                  <a:pt x="2652" y="3186"/>
                </a:lnTo>
                <a:lnTo>
                  <a:pt x="2339" y="3573"/>
                </a:lnTo>
                <a:lnTo>
                  <a:pt x="2026" y="3978"/>
                </a:lnTo>
                <a:lnTo>
                  <a:pt x="1731" y="4401"/>
                </a:lnTo>
                <a:lnTo>
                  <a:pt x="1455" y="4843"/>
                </a:lnTo>
                <a:lnTo>
                  <a:pt x="1179" y="5303"/>
                </a:lnTo>
                <a:lnTo>
                  <a:pt x="939" y="5782"/>
                </a:lnTo>
                <a:lnTo>
                  <a:pt x="718" y="6298"/>
                </a:lnTo>
                <a:lnTo>
                  <a:pt x="516" y="6813"/>
                </a:lnTo>
                <a:lnTo>
                  <a:pt x="350" y="7365"/>
                </a:lnTo>
                <a:lnTo>
                  <a:pt x="203" y="7936"/>
                </a:lnTo>
                <a:lnTo>
                  <a:pt x="92" y="8525"/>
                </a:lnTo>
                <a:lnTo>
                  <a:pt x="19" y="9133"/>
                </a:lnTo>
                <a:lnTo>
                  <a:pt x="0" y="9759"/>
                </a:lnTo>
                <a:lnTo>
                  <a:pt x="0" y="10403"/>
                </a:lnTo>
                <a:lnTo>
                  <a:pt x="19" y="10735"/>
                </a:lnTo>
                <a:lnTo>
                  <a:pt x="56" y="11066"/>
                </a:lnTo>
                <a:lnTo>
                  <a:pt x="111" y="11471"/>
                </a:lnTo>
                <a:lnTo>
                  <a:pt x="185" y="11858"/>
                </a:lnTo>
                <a:lnTo>
                  <a:pt x="258" y="12263"/>
                </a:lnTo>
                <a:lnTo>
                  <a:pt x="369" y="12668"/>
                </a:lnTo>
                <a:lnTo>
                  <a:pt x="15209" y="12668"/>
                </a:lnTo>
                <a:lnTo>
                  <a:pt x="15264" y="12245"/>
                </a:lnTo>
                <a:lnTo>
                  <a:pt x="15319" y="11821"/>
                </a:lnTo>
                <a:lnTo>
                  <a:pt x="15337" y="11398"/>
                </a:lnTo>
                <a:lnTo>
                  <a:pt x="15356" y="10974"/>
                </a:lnTo>
                <a:lnTo>
                  <a:pt x="15374" y="10551"/>
                </a:lnTo>
                <a:lnTo>
                  <a:pt x="15356" y="10127"/>
                </a:lnTo>
                <a:lnTo>
                  <a:pt x="15337" y="9722"/>
                </a:lnTo>
                <a:lnTo>
                  <a:pt x="15301" y="9317"/>
                </a:lnTo>
                <a:lnTo>
                  <a:pt x="15245" y="8986"/>
                </a:lnTo>
                <a:lnTo>
                  <a:pt x="15209" y="8654"/>
                </a:lnTo>
                <a:lnTo>
                  <a:pt x="15061" y="8028"/>
                </a:lnTo>
                <a:lnTo>
                  <a:pt x="14896" y="7421"/>
                </a:lnTo>
                <a:lnTo>
                  <a:pt x="14675" y="6850"/>
                </a:lnTo>
                <a:lnTo>
                  <a:pt x="14435" y="6298"/>
                </a:lnTo>
                <a:lnTo>
                  <a:pt x="14177" y="5782"/>
                </a:lnTo>
                <a:lnTo>
                  <a:pt x="13883" y="5285"/>
                </a:lnTo>
                <a:lnTo>
                  <a:pt x="13570" y="4825"/>
                </a:lnTo>
                <a:lnTo>
                  <a:pt x="13238" y="4383"/>
                </a:lnTo>
                <a:lnTo>
                  <a:pt x="12889" y="3959"/>
                </a:lnTo>
                <a:lnTo>
                  <a:pt x="12520" y="3573"/>
                </a:lnTo>
                <a:lnTo>
                  <a:pt x="12152" y="3204"/>
                </a:lnTo>
                <a:lnTo>
                  <a:pt x="11766" y="2855"/>
                </a:lnTo>
                <a:lnTo>
                  <a:pt x="11379" y="2523"/>
                </a:lnTo>
                <a:lnTo>
                  <a:pt x="10992" y="2229"/>
                </a:lnTo>
                <a:lnTo>
                  <a:pt x="10587" y="1952"/>
                </a:lnTo>
                <a:lnTo>
                  <a:pt x="10201" y="1695"/>
                </a:lnTo>
                <a:lnTo>
                  <a:pt x="9814" y="1455"/>
                </a:lnTo>
                <a:lnTo>
                  <a:pt x="9427" y="1234"/>
                </a:lnTo>
                <a:lnTo>
                  <a:pt x="9059" y="1050"/>
                </a:lnTo>
                <a:lnTo>
                  <a:pt x="8378" y="700"/>
                </a:lnTo>
                <a:lnTo>
                  <a:pt x="7770" y="443"/>
                </a:lnTo>
                <a:lnTo>
                  <a:pt x="7236" y="240"/>
                </a:lnTo>
                <a:lnTo>
                  <a:pt x="6850" y="93"/>
                </a:lnTo>
                <a:lnTo>
                  <a:pt x="6500" y="1"/>
                </a:lnTo>
                <a:close/>
              </a:path>
            </a:pathLst>
          </a:custGeom>
          <a:solidFill>
            <a:srgbClr val="B8F567"/>
          </a:solidFill>
          <a:ln>
            <a:noFill/>
          </a:ln>
        </p:spPr>
        <p:txBody>
          <a:bodyPr spcFirstLastPara="1" wrap="square" lIns="91425" tIns="91425" rIns="91425" bIns="91425" anchor="ctr" anchorCtr="0">
            <a:noAutofit/>
          </a:bodyPr>
          <a:lstStyle/>
          <a:p>
            <a:endParaRPr/>
          </a:p>
        </p:txBody>
      </p:sp>
      <p:sp>
        <p:nvSpPr>
          <p:cNvPr id="22" name="Google Shape;22;p3"/>
          <p:cNvSpPr txBox="1">
            <a:spLocks noGrp="1"/>
          </p:cNvSpPr>
          <p:nvPr>
            <p:ph type="ctrTitle"/>
          </p:nvPr>
        </p:nvSpPr>
        <p:spPr>
          <a:xfrm>
            <a:off x="5349175" y="1964350"/>
            <a:ext cx="31089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4000"/>
              <a:buNone/>
              <a:defRPr sz="4000">
                <a:solidFill>
                  <a:srgbClr val="FFFFFF"/>
                </a:solidFill>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23" name="Google Shape;23;p3"/>
          <p:cNvSpPr txBox="1">
            <a:spLocks noGrp="1"/>
          </p:cNvSpPr>
          <p:nvPr>
            <p:ph type="subTitle" idx="1"/>
          </p:nvPr>
        </p:nvSpPr>
        <p:spPr>
          <a:xfrm>
            <a:off x="5349175" y="3221054"/>
            <a:ext cx="31089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Clr>
                <a:srgbClr val="FFFFFF"/>
              </a:buClr>
              <a:buSzPts val="1800"/>
              <a:buNone/>
              <a:defRPr sz="1800">
                <a:solidFill>
                  <a:srgbClr val="FFFFFF"/>
                </a:solidFill>
              </a:defRPr>
            </a:lvl2pPr>
            <a:lvl3pPr lvl="2" rtl="0">
              <a:spcBef>
                <a:spcPts val="0"/>
              </a:spcBef>
              <a:spcAft>
                <a:spcPts val="0"/>
              </a:spcAft>
              <a:buClr>
                <a:srgbClr val="FFFFFF"/>
              </a:buClr>
              <a:buSzPts val="1800"/>
              <a:buNone/>
              <a:defRPr sz="1800">
                <a:solidFill>
                  <a:srgbClr val="FFFFFF"/>
                </a:solidFill>
              </a:defRPr>
            </a:lvl3pPr>
            <a:lvl4pPr lvl="3" rtl="0">
              <a:spcBef>
                <a:spcPts val="0"/>
              </a:spcBef>
              <a:spcAft>
                <a:spcPts val="0"/>
              </a:spcAft>
              <a:buClr>
                <a:srgbClr val="FFFFFF"/>
              </a:buClr>
              <a:buSzPts val="1800"/>
              <a:buNone/>
              <a:defRPr sz="1800">
                <a:solidFill>
                  <a:srgbClr val="FFFFFF"/>
                </a:solidFill>
              </a:defRPr>
            </a:lvl4pPr>
            <a:lvl5pPr lvl="4" rtl="0">
              <a:spcBef>
                <a:spcPts val="0"/>
              </a:spcBef>
              <a:spcAft>
                <a:spcPts val="0"/>
              </a:spcAft>
              <a:buClr>
                <a:srgbClr val="FFFFFF"/>
              </a:buClr>
              <a:buSzPts val="1800"/>
              <a:buNone/>
              <a:defRPr sz="1800">
                <a:solidFill>
                  <a:srgbClr val="FFFFFF"/>
                </a:solidFill>
              </a:defRPr>
            </a:lvl5pPr>
            <a:lvl6pPr lvl="5" rtl="0">
              <a:spcBef>
                <a:spcPts val="0"/>
              </a:spcBef>
              <a:spcAft>
                <a:spcPts val="0"/>
              </a:spcAft>
              <a:buClr>
                <a:srgbClr val="FFFFFF"/>
              </a:buClr>
              <a:buSzPts val="1800"/>
              <a:buNone/>
              <a:defRPr sz="1800">
                <a:solidFill>
                  <a:srgbClr val="FFFFFF"/>
                </a:solidFill>
              </a:defRPr>
            </a:lvl6pPr>
            <a:lvl7pPr lvl="6" rtl="0">
              <a:spcBef>
                <a:spcPts val="0"/>
              </a:spcBef>
              <a:spcAft>
                <a:spcPts val="0"/>
              </a:spcAft>
              <a:buClr>
                <a:srgbClr val="FFFFFF"/>
              </a:buClr>
              <a:buSzPts val="1800"/>
              <a:buNone/>
              <a:defRPr sz="1800">
                <a:solidFill>
                  <a:srgbClr val="FFFFFF"/>
                </a:solidFill>
              </a:defRPr>
            </a:lvl7pPr>
            <a:lvl8pPr lvl="7" rtl="0">
              <a:spcBef>
                <a:spcPts val="0"/>
              </a:spcBef>
              <a:spcAft>
                <a:spcPts val="0"/>
              </a:spcAft>
              <a:buClr>
                <a:srgbClr val="FFFFFF"/>
              </a:buClr>
              <a:buSzPts val="1800"/>
              <a:buNone/>
              <a:defRPr sz="1800">
                <a:solidFill>
                  <a:srgbClr val="FFFFFF"/>
                </a:solidFill>
              </a:defRPr>
            </a:lvl8pPr>
            <a:lvl9pPr lvl="8" rtl="0">
              <a:spcBef>
                <a:spcPts val="0"/>
              </a:spcBef>
              <a:spcAft>
                <a:spcPts val="0"/>
              </a:spcAft>
              <a:buClr>
                <a:srgbClr val="FFFFFF"/>
              </a:buClr>
              <a:buSzPts val="1800"/>
              <a:buNone/>
              <a:defRPr sz="1800">
                <a:solidFill>
                  <a:srgbClr val="FFFFFF"/>
                </a:solidFill>
              </a:defRPr>
            </a:lvl9pPr>
          </a:lstStyle>
          <a:p>
            <a:endParaRPr/>
          </a:p>
        </p:txBody>
      </p:sp>
    </p:spTree>
    <p:extLst>
      <p:ext uri="{BB962C8B-B14F-4D97-AF65-F5344CB8AC3E}">
        <p14:creationId xmlns:p14="http://schemas.microsoft.com/office/powerpoint/2010/main" val="1893146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
        <p:cNvGrpSpPr/>
        <p:nvPr/>
      </p:nvGrpSpPr>
      <p:grpSpPr>
        <a:xfrm>
          <a:off x="0" y="0"/>
          <a:ext cx="0" cy="0"/>
          <a:chOff x="0" y="0"/>
          <a:chExt cx="0" cy="0"/>
        </a:xfrm>
      </p:grpSpPr>
      <p:sp>
        <p:nvSpPr>
          <p:cNvPr id="25" name="Google Shape;25;p4"/>
          <p:cNvSpPr/>
          <p:nvPr/>
        </p:nvSpPr>
        <p:spPr>
          <a:xfrm>
            <a:off x="0" y="0"/>
            <a:ext cx="9144093" cy="5143522"/>
          </a:xfrm>
          <a:custGeom>
            <a:avLst/>
            <a:gdLst/>
            <a:ahLst/>
            <a:cxnLst/>
            <a:rect l="l" t="t" r="r" b="b"/>
            <a:pathLst>
              <a:path w="94269" h="53026" extrusionOk="0">
                <a:moveTo>
                  <a:pt x="13957" y="6721"/>
                </a:moveTo>
                <a:lnTo>
                  <a:pt x="14436" y="6960"/>
                </a:lnTo>
                <a:lnTo>
                  <a:pt x="14988" y="7255"/>
                </a:lnTo>
                <a:lnTo>
                  <a:pt x="15706" y="7660"/>
                </a:lnTo>
                <a:lnTo>
                  <a:pt x="16590" y="8157"/>
                </a:lnTo>
                <a:lnTo>
                  <a:pt x="17584" y="8746"/>
                </a:lnTo>
                <a:lnTo>
                  <a:pt x="18652" y="9446"/>
                </a:lnTo>
                <a:lnTo>
                  <a:pt x="19794" y="10219"/>
                </a:lnTo>
                <a:lnTo>
                  <a:pt x="20383" y="10642"/>
                </a:lnTo>
                <a:lnTo>
                  <a:pt x="20972" y="11084"/>
                </a:lnTo>
                <a:lnTo>
                  <a:pt x="21580" y="11526"/>
                </a:lnTo>
                <a:lnTo>
                  <a:pt x="22169" y="12005"/>
                </a:lnTo>
                <a:lnTo>
                  <a:pt x="22758" y="12502"/>
                </a:lnTo>
                <a:lnTo>
                  <a:pt x="23329" y="13018"/>
                </a:lnTo>
                <a:lnTo>
                  <a:pt x="23899" y="13533"/>
                </a:lnTo>
                <a:lnTo>
                  <a:pt x="24452" y="14085"/>
                </a:lnTo>
                <a:lnTo>
                  <a:pt x="24986" y="14638"/>
                </a:lnTo>
                <a:lnTo>
                  <a:pt x="25483" y="15208"/>
                </a:lnTo>
                <a:lnTo>
                  <a:pt x="25962" y="15798"/>
                </a:lnTo>
                <a:lnTo>
                  <a:pt x="26422" y="16405"/>
                </a:lnTo>
                <a:lnTo>
                  <a:pt x="26845" y="17013"/>
                </a:lnTo>
                <a:lnTo>
                  <a:pt x="27232" y="17639"/>
                </a:lnTo>
                <a:lnTo>
                  <a:pt x="27582" y="18283"/>
                </a:lnTo>
                <a:lnTo>
                  <a:pt x="27729" y="18596"/>
                </a:lnTo>
                <a:lnTo>
                  <a:pt x="27876" y="18928"/>
                </a:lnTo>
                <a:lnTo>
                  <a:pt x="28005" y="19241"/>
                </a:lnTo>
                <a:lnTo>
                  <a:pt x="28134" y="19572"/>
                </a:lnTo>
                <a:lnTo>
                  <a:pt x="28245" y="19885"/>
                </a:lnTo>
                <a:lnTo>
                  <a:pt x="28337" y="20216"/>
                </a:lnTo>
                <a:lnTo>
                  <a:pt x="28484" y="20842"/>
                </a:lnTo>
                <a:lnTo>
                  <a:pt x="28594" y="21468"/>
                </a:lnTo>
                <a:lnTo>
                  <a:pt x="28668" y="22094"/>
                </a:lnTo>
                <a:lnTo>
                  <a:pt x="28686" y="22702"/>
                </a:lnTo>
                <a:lnTo>
                  <a:pt x="28686" y="23291"/>
                </a:lnTo>
                <a:lnTo>
                  <a:pt x="28650" y="23880"/>
                </a:lnTo>
                <a:lnTo>
                  <a:pt x="28576" y="24451"/>
                </a:lnTo>
                <a:lnTo>
                  <a:pt x="28465" y="25003"/>
                </a:lnTo>
                <a:lnTo>
                  <a:pt x="28337" y="25556"/>
                </a:lnTo>
                <a:lnTo>
                  <a:pt x="28189" y="26090"/>
                </a:lnTo>
                <a:lnTo>
                  <a:pt x="28024" y="26587"/>
                </a:lnTo>
                <a:lnTo>
                  <a:pt x="27839" y="27084"/>
                </a:lnTo>
                <a:lnTo>
                  <a:pt x="27637" y="27563"/>
                </a:lnTo>
                <a:lnTo>
                  <a:pt x="27434" y="28023"/>
                </a:lnTo>
                <a:lnTo>
                  <a:pt x="27213" y="28446"/>
                </a:lnTo>
                <a:lnTo>
                  <a:pt x="26974" y="28870"/>
                </a:lnTo>
                <a:lnTo>
                  <a:pt x="26753" y="29257"/>
                </a:lnTo>
                <a:lnTo>
                  <a:pt x="26514" y="29625"/>
                </a:lnTo>
                <a:lnTo>
                  <a:pt x="26072" y="30288"/>
                </a:lnTo>
                <a:lnTo>
                  <a:pt x="25649" y="30840"/>
                </a:lnTo>
                <a:lnTo>
                  <a:pt x="25299" y="31300"/>
                </a:lnTo>
                <a:lnTo>
                  <a:pt x="25004" y="31632"/>
                </a:lnTo>
                <a:lnTo>
                  <a:pt x="24746" y="31889"/>
                </a:lnTo>
                <a:lnTo>
                  <a:pt x="24378" y="31889"/>
                </a:lnTo>
                <a:lnTo>
                  <a:pt x="23936" y="31871"/>
                </a:lnTo>
                <a:lnTo>
                  <a:pt x="23365" y="31834"/>
                </a:lnTo>
                <a:lnTo>
                  <a:pt x="22666" y="31742"/>
                </a:lnTo>
                <a:lnTo>
                  <a:pt x="21874" y="31613"/>
                </a:lnTo>
                <a:lnTo>
                  <a:pt x="21451" y="31521"/>
                </a:lnTo>
                <a:lnTo>
                  <a:pt x="21009" y="31429"/>
                </a:lnTo>
                <a:lnTo>
                  <a:pt x="20548" y="31300"/>
                </a:lnTo>
                <a:lnTo>
                  <a:pt x="20088" y="31171"/>
                </a:lnTo>
                <a:lnTo>
                  <a:pt x="19609" y="31006"/>
                </a:lnTo>
                <a:lnTo>
                  <a:pt x="19131" y="30822"/>
                </a:lnTo>
                <a:lnTo>
                  <a:pt x="18634" y="30619"/>
                </a:lnTo>
                <a:lnTo>
                  <a:pt x="18155" y="30380"/>
                </a:lnTo>
                <a:lnTo>
                  <a:pt x="17676" y="30122"/>
                </a:lnTo>
                <a:lnTo>
                  <a:pt x="17198" y="29846"/>
                </a:lnTo>
                <a:lnTo>
                  <a:pt x="16719" y="29533"/>
                </a:lnTo>
                <a:lnTo>
                  <a:pt x="16259" y="29201"/>
                </a:lnTo>
                <a:lnTo>
                  <a:pt x="15798" y="28815"/>
                </a:lnTo>
                <a:lnTo>
                  <a:pt x="15356" y="28410"/>
                </a:lnTo>
                <a:lnTo>
                  <a:pt x="14951" y="27968"/>
                </a:lnTo>
                <a:lnTo>
                  <a:pt x="14546" y="27507"/>
                </a:lnTo>
                <a:lnTo>
                  <a:pt x="14160" y="26992"/>
                </a:lnTo>
                <a:lnTo>
                  <a:pt x="13810" y="26440"/>
                </a:lnTo>
                <a:lnTo>
                  <a:pt x="13644" y="26145"/>
                </a:lnTo>
                <a:lnTo>
                  <a:pt x="13478" y="25850"/>
                </a:lnTo>
                <a:lnTo>
                  <a:pt x="13331" y="25537"/>
                </a:lnTo>
                <a:lnTo>
                  <a:pt x="13184" y="25224"/>
                </a:lnTo>
                <a:lnTo>
                  <a:pt x="13055" y="24893"/>
                </a:lnTo>
                <a:lnTo>
                  <a:pt x="12926" y="24562"/>
                </a:lnTo>
                <a:lnTo>
                  <a:pt x="12705" y="23862"/>
                </a:lnTo>
                <a:lnTo>
                  <a:pt x="12521" y="23162"/>
                </a:lnTo>
                <a:lnTo>
                  <a:pt x="12374" y="22426"/>
                </a:lnTo>
                <a:lnTo>
                  <a:pt x="12245" y="21689"/>
                </a:lnTo>
                <a:lnTo>
                  <a:pt x="12153" y="20935"/>
                </a:lnTo>
                <a:lnTo>
                  <a:pt x="12097" y="20161"/>
                </a:lnTo>
                <a:lnTo>
                  <a:pt x="12061" y="19388"/>
                </a:lnTo>
                <a:lnTo>
                  <a:pt x="12042" y="18615"/>
                </a:lnTo>
                <a:lnTo>
                  <a:pt x="12042" y="17841"/>
                </a:lnTo>
                <a:lnTo>
                  <a:pt x="12079" y="17086"/>
                </a:lnTo>
                <a:lnTo>
                  <a:pt x="12116" y="16313"/>
                </a:lnTo>
                <a:lnTo>
                  <a:pt x="12190" y="15558"/>
                </a:lnTo>
                <a:lnTo>
                  <a:pt x="12263" y="14803"/>
                </a:lnTo>
                <a:lnTo>
                  <a:pt x="12355" y="14085"/>
                </a:lnTo>
                <a:lnTo>
                  <a:pt x="12466" y="13367"/>
                </a:lnTo>
                <a:lnTo>
                  <a:pt x="12687" y="12005"/>
                </a:lnTo>
                <a:lnTo>
                  <a:pt x="12926" y="10753"/>
                </a:lnTo>
                <a:lnTo>
                  <a:pt x="13184" y="9611"/>
                </a:lnTo>
                <a:lnTo>
                  <a:pt x="13423" y="8636"/>
                </a:lnTo>
                <a:lnTo>
                  <a:pt x="13626" y="7844"/>
                </a:lnTo>
                <a:lnTo>
                  <a:pt x="13810" y="7236"/>
                </a:lnTo>
                <a:lnTo>
                  <a:pt x="13957" y="6721"/>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6" name="Google Shape;26;p4"/>
          <p:cNvSpPr/>
          <p:nvPr/>
        </p:nvSpPr>
        <p:spPr>
          <a:xfrm>
            <a:off x="1650244" y="3237827"/>
            <a:ext cx="930521" cy="1355672"/>
          </a:xfrm>
          <a:custGeom>
            <a:avLst/>
            <a:gdLst/>
            <a:ahLst/>
            <a:cxnLst/>
            <a:rect l="l" t="t" r="r" b="b"/>
            <a:pathLst>
              <a:path w="9593" h="13976" extrusionOk="0">
                <a:moveTo>
                  <a:pt x="7163" y="1"/>
                </a:moveTo>
                <a:lnTo>
                  <a:pt x="6610" y="19"/>
                </a:lnTo>
                <a:lnTo>
                  <a:pt x="6260" y="56"/>
                </a:lnTo>
                <a:lnTo>
                  <a:pt x="5874" y="111"/>
                </a:lnTo>
                <a:lnTo>
                  <a:pt x="5469" y="166"/>
                </a:lnTo>
                <a:lnTo>
                  <a:pt x="5027" y="277"/>
                </a:lnTo>
                <a:lnTo>
                  <a:pt x="4585" y="387"/>
                </a:lnTo>
                <a:lnTo>
                  <a:pt x="4125" y="553"/>
                </a:lnTo>
                <a:lnTo>
                  <a:pt x="3664" y="756"/>
                </a:lnTo>
                <a:lnTo>
                  <a:pt x="3204" y="995"/>
                </a:lnTo>
                <a:lnTo>
                  <a:pt x="2983" y="1124"/>
                </a:lnTo>
                <a:lnTo>
                  <a:pt x="2762" y="1271"/>
                </a:lnTo>
                <a:lnTo>
                  <a:pt x="2541" y="1418"/>
                </a:lnTo>
                <a:lnTo>
                  <a:pt x="2320" y="1603"/>
                </a:lnTo>
                <a:lnTo>
                  <a:pt x="2118" y="1787"/>
                </a:lnTo>
                <a:lnTo>
                  <a:pt x="1915" y="1971"/>
                </a:lnTo>
                <a:lnTo>
                  <a:pt x="1713" y="2192"/>
                </a:lnTo>
                <a:lnTo>
                  <a:pt x="1529" y="2413"/>
                </a:lnTo>
                <a:lnTo>
                  <a:pt x="1344" y="2652"/>
                </a:lnTo>
                <a:lnTo>
                  <a:pt x="1160" y="2910"/>
                </a:lnTo>
                <a:lnTo>
                  <a:pt x="1013" y="3186"/>
                </a:lnTo>
                <a:lnTo>
                  <a:pt x="866" y="3462"/>
                </a:lnTo>
                <a:lnTo>
                  <a:pt x="700" y="3830"/>
                </a:lnTo>
                <a:lnTo>
                  <a:pt x="553" y="4217"/>
                </a:lnTo>
                <a:lnTo>
                  <a:pt x="424" y="4622"/>
                </a:lnTo>
                <a:lnTo>
                  <a:pt x="313" y="5027"/>
                </a:lnTo>
                <a:lnTo>
                  <a:pt x="221" y="5451"/>
                </a:lnTo>
                <a:lnTo>
                  <a:pt x="148" y="5874"/>
                </a:lnTo>
                <a:lnTo>
                  <a:pt x="92" y="6298"/>
                </a:lnTo>
                <a:lnTo>
                  <a:pt x="56" y="6739"/>
                </a:lnTo>
                <a:lnTo>
                  <a:pt x="19" y="7181"/>
                </a:lnTo>
                <a:lnTo>
                  <a:pt x="0" y="7605"/>
                </a:lnTo>
                <a:lnTo>
                  <a:pt x="0" y="8489"/>
                </a:lnTo>
                <a:lnTo>
                  <a:pt x="37" y="9335"/>
                </a:lnTo>
                <a:lnTo>
                  <a:pt x="111" y="10164"/>
                </a:lnTo>
                <a:lnTo>
                  <a:pt x="185" y="10937"/>
                </a:lnTo>
                <a:lnTo>
                  <a:pt x="295" y="11655"/>
                </a:lnTo>
                <a:lnTo>
                  <a:pt x="405" y="12318"/>
                </a:lnTo>
                <a:lnTo>
                  <a:pt x="516" y="12871"/>
                </a:lnTo>
                <a:lnTo>
                  <a:pt x="682" y="13681"/>
                </a:lnTo>
                <a:lnTo>
                  <a:pt x="755" y="13975"/>
                </a:lnTo>
                <a:lnTo>
                  <a:pt x="1050" y="13846"/>
                </a:lnTo>
                <a:lnTo>
                  <a:pt x="1786" y="13497"/>
                </a:lnTo>
                <a:lnTo>
                  <a:pt x="2302" y="13239"/>
                </a:lnTo>
                <a:lnTo>
                  <a:pt x="2873" y="12926"/>
                </a:lnTo>
                <a:lnTo>
                  <a:pt x="3499" y="12558"/>
                </a:lnTo>
                <a:lnTo>
                  <a:pt x="4180" y="12152"/>
                </a:lnTo>
                <a:lnTo>
                  <a:pt x="4861" y="11711"/>
                </a:lnTo>
                <a:lnTo>
                  <a:pt x="5561" y="11213"/>
                </a:lnTo>
                <a:lnTo>
                  <a:pt x="6260" y="10680"/>
                </a:lnTo>
                <a:lnTo>
                  <a:pt x="6592" y="10385"/>
                </a:lnTo>
                <a:lnTo>
                  <a:pt x="6923" y="10090"/>
                </a:lnTo>
                <a:lnTo>
                  <a:pt x="7236" y="9796"/>
                </a:lnTo>
                <a:lnTo>
                  <a:pt x="7549" y="9483"/>
                </a:lnTo>
                <a:lnTo>
                  <a:pt x="7825" y="9170"/>
                </a:lnTo>
                <a:lnTo>
                  <a:pt x="8102" y="8838"/>
                </a:lnTo>
                <a:lnTo>
                  <a:pt x="8359" y="8507"/>
                </a:lnTo>
                <a:lnTo>
                  <a:pt x="8599" y="8157"/>
                </a:lnTo>
                <a:lnTo>
                  <a:pt x="8820" y="7807"/>
                </a:lnTo>
                <a:lnTo>
                  <a:pt x="9004" y="7457"/>
                </a:lnTo>
                <a:lnTo>
                  <a:pt x="9133" y="7163"/>
                </a:lnTo>
                <a:lnTo>
                  <a:pt x="9243" y="6868"/>
                </a:lnTo>
                <a:lnTo>
                  <a:pt x="9354" y="6592"/>
                </a:lnTo>
                <a:lnTo>
                  <a:pt x="9427" y="6298"/>
                </a:lnTo>
                <a:lnTo>
                  <a:pt x="9482" y="6021"/>
                </a:lnTo>
                <a:lnTo>
                  <a:pt x="9538" y="5727"/>
                </a:lnTo>
                <a:lnTo>
                  <a:pt x="9556" y="5451"/>
                </a:lnTo>
                <a:lnTo>
                  <a:pt x="9575" y="5174"/>
                </a:lnTo>
                <a:lnTo>
                  <a:pt x="9593" y="4917"/>
                </a:lnTo>
                <a:lnTo>
                  <a:pt x="9575" y="4641"/>
                </a:lnTo>
                <a:lnTo>
                  <a:pt x="9556" y="4383"/>
                </a:lnTo>
                <a:lnTo>
                  <a:pt x="9519" y="4125"/>
                </a:lnTo>
                <a:lnTo>
                  <a:pt x="9427" y="3609"/>
                </a:lnTo>
                <a:lnTo>
                  <a:pt x="9317" y="3131"/>
                </a:lnTo>
                <a:lnTo>
                  <a:pt x="9169" y="2670"/>
                </a:lnTo>
                <a:lnTo>
                  <a:pt x="8985" y="2247"/>
                </a:lnTo>
                <a:lnTo>
                  <a:pt x="8801" y="1842"/>
                </a:lnTo>
                <a:lnTo>
                  <a:pt x="8617" y="1474"/>
                </a:lnTo>
                <a:lnTo>
                  <a:pt x="8415" y="1142"/>
                </a:lnTo>
                <a:lnTo>
                  <a:pt x="8230" y="848"/>
                </a:lnTo>
                <a:lnTo>
                  <a:pt x="7899" y="387"/>
                </a:lnTo>
                <a:lnTo>
                  <a:pt x="2836" y="9777"/>
                </a:lnTo>
                <a:lnTo>
                  <a:pt x="7163" y="1"/>
                </a:lnTo>
                <a:close/>
              </a:path>
            </a:pathLst>
          </a:custGeom>
          <a:solidFill>
            <a:srgbClr val="9BCF63"/>
          </a:solidFill>
          <a:ln>
            <a:noFill/>
          </a:ln>
        </p:spPr>
        <p:txBody>
          <a:bodyPr spcFirstLastPara="1" wrap="square" lIns="91425" tIns="91425" rIns="91425" bIns="91425" anchor="ctr" anchorCtr="0">
            <a:noAutofit/>
          </a:bodyPr>
          <a:lstStyle/>
          <a:p>
            <a:endParaRPr/>
          </a:p>
        </p:txBody>
      </p:sp>
      <p:sp>
        <p:nvSpPr>
          <p:cNvPr id="27" name="Google Shape;27;p4"/>
          <p:cNvSpPr/>
          <p:nvPr/>
        </p:nvSpPr>
        <p:spPr>
          <a:xfrm>
            <a:off x="7602686" y="3512916"/>
            <a:ext cx="1278848" cy="1021604"/>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rgbClr val="51B148"/>
          </a:solidFill>
          <a:ln>
            <a:noFill/>
          </a:ln>
        </p:spPr>
        <p:txBody>
          <a:bodyPr spcFirstLastPara="1" wrap="square" lIns="91425" tIns="91425" rIns="91425" bIns="91425" anchor="ctr" anchorCtr="0">
            <a:noAutofit/>
          </a:bodyPr>
          <a:lstStyle/>
          <a:p>
            <a:endParaRPr/>
          </a:p>
        </p:txBody>
      </p:sp>
      <p:sp>
        <p:nvSpPr>
          <p:cNvPr id="28" name="Google Shape;28;p4"/>
          <p:cNvSpPr/>
          <p:nvPr/>
        </p:nvSpPr>
        <p:spPr>
          <a:xfrm>
            <a:off x="6991883" y="3961149"/>
            <a:ext cx="566286" cy="927029"/>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rgbClr val="9BCF63"/>
          </a:solidFill>
          <a:ln>
            <a:noFill/>
          </a:ln>
        </p:spPr>
        <p:txBody>
          <a:bodyPr spcFirstLastPara="1" wrap="square" lIns="91425" tIns="91425" rIns="91425" bIns="91425" anchor="ctr" anchorCtr="0">
            <a:noAutofit/>
          </a:bodyPr>
          <a:lstStyle/>
          <a:p>
            <a:endParaRPr/>
          </a:p>
        </p:txBody>
      </p:sp>
      <p:sp>
        <p:nvSpPr>
          <p:cNvPr id="29" name="Google Shape;29;p4"/>
          <p:cNvSpPr/>
          <p:nvPr/>
        </p:nvSpPr>
        <p:spPr>
          <a:xfrm>
            <a:off x="0" y="2514602"/>
            <a:ext cx="1378855" cy="1907408"/>
          </a:xfrm>
          <a:custGeom>
            <a:avLst/>
            <a:gdLst/>
            <a:ahLst/>
            <a:cxnLst/>
            <a:rect l="l" t="t" r="r" b="b"/>
            <a:pathLst>
              <a:path w="14215" h="19664" extrusionOk="0">
                <a:moveTo>
                  <a:pt x="4383" y="0"/>
                </a:moveTo>
                <a:lnTo>
                  <a:pt x="3794" y="18"/>
                </a:lnTo>
                <a:lnTo>
                  <a:pt x="3223" y="74"/>
                </a:lnTo>
                <a:lnTo>
                  <a:pt x="2652" y="147"/>
                </a:lnTo>
                <a:lnTo>
                  <a:pt x="2100" y="276"/>
                </a:lnTo>
                <a:lnTo>
                  <a:pt x="1548" y="405"/>
                </a:lnTo>
                <a:lnTo>
                  <a:pt x="1014" y="589"/>
                </a:lnTo>
                <a:lnTo>
                  <a:pt x="498" y="792"/>
                </a:lnTo>
                <a:lnTo>
                  <a:pt x="1" y="1031"/>
                </a:lnTo>
                <a:lnTo>
                  <a:pt x="1" y="18633"/>
                </a:lnTo>
                <a:lnTo>
                  <a:pt x="498" y="18872"/>
                </a:lnTo>
                <a:lnTo>
                  <a:pt x="1014" y="19075"/>
                </a:lnTo>
                <a:lnTo>
                  <a:pt x="1548" y="19259"/>
                </a:lnTo>
                <a:lnTo>
                  <a:pt x="2100" y="19388"/>
                </a:lnTo>
                <a:lnTo>
                  <a:pt x="2652" y="19516"/>
                </a:lnTo>
                <a:lnTo>
                  <a:pt x="3223" y="19590"/>
                </a:lnTo>
                <a:lnTo>
                  <a:pt x="3794" y="19645"/>
                </a:lnTo>
                <a:lnTo>
                  <a:pt x="4383" y="19664"/>
                </a:lnTo>
                <a:lnTo>
                  <a:pt x="4880" y="19645"/>
                </a:lnTo>
                <a:lnTo>
                  <a:pt x="5396" y="19608"/>
                </a:lnTo>
                <a:lnTo>
                  <a:pt x="5874" y="19553"/>
                </a:lnTo>
                <a:lnTo>
                  <a:pt x="6371" y="19461"/>
                </a:lnTo>
                <a:lnTo>
                  <a:pt x="6832" y="19351"/>
                </a:lnTo>
                <a:lnTo>
                  <a:pt x="7310" y="19222"/>
                </a:lnTo>
                <a:lnTo>
                  <a:pt x="7771" y="19075"/>
                </a:lnTo>
                <a:lnTo>
                  <a:pt x="8213" y="18890"/>
                </a:lnTo>
                <a:lnTo>
                  <a:pt x="8654" y="18688"/>
                </a:lnTo>
                <a:lnTo>
                  <a:pt x="9078" y="18485"/>
                </a:lnTo>
                <a:lnTo>
                  <a:pt x="9483" y="18246"/>
                </a:lnTo>
                <a:lnTo>
                  <a:pt x="9888" y="17988"/>
                </a:lnTo>
                <a:lnTo>
                  <a:pt x="10275" y="17712"/>
                </a:lnTo>
                <a:lnTo>
                  <a:pt x="10643" y="17417"/>
                </a:lnTo>
                <a:lnTo>
                  <a:pt x="10993" y="17104"/>
                </a:lnTo>
                <a:lnTo>
                  <a:pt x="11343" y="16791"/>
                </a:lnTo>
                <a:lnTo>
                  <a:pt x="11656" y="16442"/>
                </a:lnTo>
                <a:lnTo>
                  <a:pt x="11969" y="16092"/>
                </a:lnTo>
                <a:lnTo>
                  <a:pt x="12263" y="15724"/>
                </a:lnTo>
                <a:lnTo>
                  <a:pt x="12539" y="15337"/>
                </a:lnTo>
                <a:lnTo>
                  <a:pt x="12797" y="14932"/>
                </a:lnTo>
                <a:lnTo>
                  <a:pt x="13036" y="14527"/>
                </a:lnTo>
                <a:lnTo>
                  <a:pt x="13239" y="14103"/>
                </a:lnTo>
                <a:lnTo>
                  <a:pt x="13442" y="13662"/>
                </a:lnTo>
                <a:lnTo>
                  <a:pt x="13626" y="13220"/>
                </a:lnTo>
                <a:lnTo>
                  <a:pt x="13773" y="12759"/>
                </a:lnTo>
                <a:lnTo>
                  <a:pt x="13902" y="12281"/>
                </a:lnTo>
                <a:lnTo>
                  <a:pt x="14012" y="11820"/>
                </a:lnTo>
                <a:lnTo>
                  <a:pt x="14104" y="11323"/>
                </a:lnTo>
                <a:lnTo>
                  <a:pt x="14160" y="10845"/>
                </a:lnTo>
                <a:lnTo>
                  <a:pt x="14196" y="10329"/>
                </a:lnTo>
                <a:lnTo>
                  <a:pt x="14215" y="9832"/>
                </a:lnTo>
                <a:lnTo>
                  <a:pt x="14196" y="9335"/>
                </a:lnTo>
                <a:lnTo>
                  <a:pt x="14160" y="8819"/>
                </a:lnTo>
                <a:lnTo>
                  <a:pt x="14104" y="8341"/>
                </a:lnTo>
                <a:lnTo>
                  <a:pt x="14012" y="7843"/>
                </a:lnTo>
                <a:lnTo>
                  <a:pt x="13902" y="7383"/>
                </a:lnTo>
                <a:lnTo>
                  <a:pt x="13773" y="6904"/>
                </a:lnTo>
                <a:lnTo>
                  <a:pt x="13626" y="6444"/>
                </a:lnTo>
                <a:lnTo>
                  <a:pt x="13442" y="6002"/>
                </a:lnTo>
                <a:lnTo>
                  <a:pt x="13239" y="5560"/>
                </a:lnTo>
                <a:lnTo>
                  <a:pt x="13036" y="5137"/>
                </a:lnTo>
                <a:lnTo>
                  <a:pt x="12797" y="4732"/>
                </a:lnTo>
                <a:lnTo>
                  <a:pt x="12539" y="4327"/>
                </a:lnTo>
                <a:lnTo>
                  <a:pt x="12263" y="3940"/>
                </a:lnTo>
                <a:lnTo>
                  <a:pt x="11969" y="3572"/>
                </a:lnTo>
                <a:lnTo>
                  <a:pt x="11656" y="3222"/>
                </a:lnTo>
                <a:lnTo>
                  <a:pt x="11343" y="2872"/>
                </a:lnTo>
                <a:lnTo>
                  <a:pt x="10993" y="2559"/>
                </a:lnTo>
                <a:lnTo>
                  <a:pt x="10643" y="2246"/>
                </a:lnTo>
                <a:lnTo>
                  <a:pt x="10275" y="1952"/>
                </a:lnTo>
                <a:lnTo>
                  <a:pt x="9888" y="1676"/>
                </a:lnTo>
                <a:lnTo>
                  <a:pt x="9483" y="1418"/>
                </a:lnTo>
                <a:lnTo>
                  <a:pt x="9078" y="1178"/>
                </a:lnTo>
                <a:lnTo>
                  <a:pt x="8654" y="976"/>
                </a:lnTo>
                <a:lnTo>
                  <a:pt x="8213" y="773"/>
                </a:lnTo>
                <a:lnTo>
                  <a:pt x="7771" y="589"/>
                </a:lnTo>
                <a:lnTo>
                  <a:pt x="7310" y="442"/>
                </a:lnTo>
                <a:lnTo>
                  <a:pt x="6832" y="313"/>
                </a:lnTo>
                <a:lnTo>
                  <a:pt x="6371" y="203"/>
                </a:lnTo>
                <a:lnTo>
                  <a:pt x="5874" y="111"/>
                </a:lnTo>
                <a:lnTo>
                  <a:pt x="5396" y="55"/>
                </a:lnTo>
                <a:lnTo>
                  <a:pt x="4880" y="18"/>
                </a:lnTo>
                <a:lnTo>
                  <a:pt x="4383" y="0"/>
                </a:lnTo>
                <a:close/>
              </a:path>
            </a:pathLst>
          </a:custGeom>
          <a:solidFill>
            <a:srgbClr val="EEF1F3"/>
          </a:solidFill>
          <a:ln>
            <a:noFill/>
          </a:ln>
        </p:spPr>
        <p:txBody>
          <a:bodyPr spcFirstLastPara="1" wrap="square" lIns="91425" tIns="91425" rIns="91425" bIns="91425" anchor="ctr" anchorCtr="0">
            <a:noAutofit/>
          </a:bodyPr>
          <a:lstStyle/>
          <a:p>
            <a:endParaRPr/>
          </a:p>
        </p:txBody>
      </p:sp>
      <p:sp>
        <p:nvSpPr>
          <p:cNvPr id="30" name="Google Shape;30;p4"/>
          <p:cNvSpPr/>
          <p:nvPr/>
        </p:nvSpPr>
        <p:spPr>
          <a:xfrm>
            <a:off x="2114578" y="0"/>
            <a:ext cx="1107352" cy="964471"/>
          </a:xfrm>
          <a:custGeom>
            <a:avLst/>
            <a:gdLst/>
            <a:ahLst/>
            <a:cxnLst/>
            <a:rect l="l" t="t" r="r" b="b"/>
            <a:pathLst>
              <a:path w="11416" h="9943" extrusionOk="0">
                <a:moveTo>
                  <a:pt x="1878" y="0"/>
                </a:moveTo>
                <a:lnTo>
                  <a:pt x="1676" y="203"/>
                </a:lnTo>
                <a:lnTo>
                  <a:pt x="1473" y="406"/>
                </a:lnTo>
                <a:lnTo>
                  <a:pt x="1271" y="626"/>
                </a:lnTo>
                <a:lnTo>
                  <a:pt x="1105" y="866"/>
                </a:lnTo>
                <a:lnTo>
                  <a:pt x="939" y="1105"/>
                </a:lnTo>
                <a:lnTo>
                  <a:pt x="774" y="1363"/>
                </a:lnTo>
                <a:lnTo>
                  <a:pt x="645" y="1621"/>
                </a:lnTo>
                <a:lnTo>
                  <a:pt x="516" y="1878"/>
                </a:lnTo>
                <a:lnTo>
                  <a:pt x="387" y="2155"/>
                </a:lnTo>
                <a:lnTo>
                  <a:pt x="295" y="2431"/>
                </a:lnTo>
                <a:lnTo>
                  <a:pt x="203" y="2725"/>
                </a:lnTo>
                <a:lnTo>
                  <a:pt x="129" y="3020"/>
                </a:lnTo>
                <a:lnTo>
                  <a:pt x="74" y="3315"/>
                </a:lnTo>
                <a:lnTo>
                  <a:pt x="37" y="3609"/>
                </a:lnTo>
                <a:lnTo>
                  <a:pt x="0" y="3922"/>
                </a:lnTo>
                <a:lnTo>
                  <a:pt x="0" y="4235"/>
                </a:lnTo>
                <a:lnTo>
                  <a:pt x="0" y="4530"/>
                </a:lnTo>
                <a:lnTo>
                  <a:pt x="37" y="4824"/>
                </a:lnTo>
                <a:lnTo>
                  <a:pt x="74" y="5100"/>
                </a:lnTo>
                <a:lnTo>
                  <a:pt x="111" y="5377"/>
                </a:lnTo>
                <a:lnTo>
                  <a:pt x="185" y="5653"/>
                </a:lnTo>
                <a:lnTo>
                  <a:pt x="258" y="5929"/>
                </a:lnTo>
                <a:lnTo>
                  <a:pt x="350" y="6205"/>
                </a:lnTo>
                <a:lnTo>
                  <a:pt x="442" y="6463"/>
                </a:lnTo>
                <a:lnTo>
                  <a:pt x="571" y="6702"/>
                </a:lnTo>
                <a:lnTo>
                  <a:pt x="682" y="6960"/>
                </a:lnTo>
                <a:lnTo>
                  <a:pt x="829" y="7199"/>
                </a:lnTo>
                <a:lnTo>
                  <a:pt x="976" y="7420"/>
                </a:lnTo>
                <a:lnTo>
                  <a:pt x="1142" y="7641"/>
                </a:lnTo>
                <a:lnTo>
                  <a:pt x="1308" y="7862"/>
                </a:lnTo>
                <a:lnTo>
                  <a:pt x="1492" y="8065"/>
                </a:lnTo>
                <a:lnTo>
                  <a:pt x="1676" y="8267"/>
                </a:lnTo>
                <a:lnTo>
                  <a:pt x="1878" y="8451"/>
                </a:lnTo>
                <a:lnTo>
                  <a:pt x="2081" y="8636"/>
                </a:lnTo>
                <a:lnTo>
                  <a:pt x="2302" y="8801"/>
                </a:lnTo>
                <a:lnTo>
                  <a:pt x="2523" y="8967"/>
                </a:lnTo>
                <a:lnTo>
                  <a:pt x="2744" y="9114"/>
                </a:lnTo>
                <a:lnTo>
                  <a:pt x="2983" y="9262"/>
                </a:lnTo>
                <a:lnTo>
                  <a:pt x="3241" y="9372"/>
                </a:lnTo>
                <a:lnTo>
                  <a:pt x="3480" y="9501"/>
                </a:lnTo>
                <a:lnTo>
                  <a:pt x="3738" y="9593"/>
                </a:lnTo>
                <a:lnTo>
                  <a:pt x="4014" y="9685"/>
                </a:lnTo>
                <a:lnTo>
                  <a:pt x="4290" y="9759"/>
                </a:lnTo>
                <a:lnTo>
                  <a:pt x="4567" y="9832"/>
                </a:lnTo>
                <a:lnTo>
                  <a:pt x="4843" y="9869"/>
                </a:lnTo>
                <a:lnTo>
                  <a:pt x="5119" y="9906"/>
                </a:lnTo>
                <a:lnTo>
                  <a:pt x="5413" y="9943"/>
                </a:lnTo>
                <a:lnTo>
                  <a:pt x="6003" y="9943"/>
                </a:lnTo>
                <a:lnTo>
                  <a:pt x="6297" y="9906"/>
                </a:lnTo>
                <a:lnTo>
                  <a:pt x="6573" y="9869"/>
                </a:lnTo>
                <a:lnTo>
                  <a:pt x="6850" y="9832"/>
                </a:lnTo>
                <a:lnTo>
                  <a:pt x="7126" y="9759"/>
                </a:lnTo>
                <a:lnTo>
                  <a:pt x="7402" y="9685"/>
                </a:lnTo>
                <a:lnTo>
                  <a:pt x="7678" y="9593"/>
                </a:lnTo>
                <a:lnTo>
                  <a:pt x="7936" y="9501"/>
                </a:lnTo>
                <a:lnTo>
                  <a:pt x="8175" y="9372"/>
                </a:lnTo>
                <a:lnTo>
                  <a:pt x="8433" y="9262"/>
                </a:lnTo>
                <a:lnTo>
                  <a:pt x="8672" y="9114"/>
                </a:lnTo>
                <a:lnTo>
                  <a:pt x="8893" y="8967"/>
                </a:lnTo>
                <a:lnTo>
                  <a:pt x="9114" y="8801"/>
                </a:lnTo>
                <a:lnTo>
                  <a:pt x="9335" y="8636"/>
                </a:lnTo>
                <a:lnTo>
                  <a:pt x="9538" y="8451"/>
                </a:lnTo>
                <a:lnTo>
                  <a:pt x="9740" y="8267"/>
                </a:lnTo>
                <a:lnTo>
                  <a:pt x="9924" y="8065"/>
                </a:lnTo>
                <a:lnTo>
                  <a:pt x="10108" y="7862"/>
                </a:lnTo>
                <a:lnTo>
                  <a:pt x="10274" y="7641"/>
                </a:lnTo>
                <a:lnTo>
                  <a:pt x="10440" y="7420"/>
                </a:lnTo>
                <a:lnTo>
                  <a:pt x="10587" y="7199"/>
                </a:lnTo>
                <a:lnTo>
                  <a:pt x="10734" y="6960"/>
                </a:lnTo>
                <a:lnTo>
                  <a:pt x="10845" y="6702"/>
                </a:lnTo>
                <a:lnTo>
                  <a:pt x="10974" y="6463"/>
                </a:lnTo>
                <a:lnTo>
                  <a:pt x="11066" y="6205"/>
                </a:lnTo>
                <a:lnTo>
                  <a:pt x="11158" y="5929"/>
                </a:lnTo>
                <a:lnTo>
                  <a:pt x="11232" y="5653"/>
                </a:lnTo>
                <a:lnTo>
                  <a:pt x="11305" y="5377"/>
                </a:lnTo>
                <a:lnTo>
                  <a:pt x="11342" y="5100"/>
                </a:lnTo>
                <a:lnTo>
                  <a:pt x="11379" y="4824"/>
                </a:lnTo>
                <a:lnTo>
                  <a:pt x="11416" y="4530"/>
                </a:lnTo>
                <a:lnTo>
                  <a:pt x="11416" y="4235"/>
                </a:lnTo>
                <a:lnTo>
                  <a:pt x="11416" y="3922"/>
                </a:lnTo>
                <a:lnTo>
                  <a:pt x="11379" y="3609"/>
                </a:lnTo>
                <a:lnTo>
                  <a:pt x="11342" y="3315"/>
                </a:lnTo>
                <a:lnTo>
                  <a:pt x="11287" y="3020"/>
                </a:lnTo>
                <a:lnTo>
                  <a:pt x="11213" y="2725"/>
                </a:lnTo>
                <a:lnTo>
                  <a:pt x="11121" y="2431"/>
                </a:lnTo>
                <a:lnTo>
                  <a:pt x="11029" y="2155"/>
                </a:lnTo>
                <a:lnTo>
                  <a:pt x="10900" y="1878"/>
                </a:lnTo>
                <a:lnTo>
                  <a:pt x="10771" y="1621"/>
                </a:lnTo>
                <a:lnTo>
                  <a:pt x="10642" y="1363"/>
                </a:lnTo>
                <a:lnTo>
                  <a:pt x="10477" y="1105"/>
                </a:lnTo>
                <a:lnTo>
                  <a:pt x="10311" y="866"/>
                </a:lnTo>
                <a:lnTo>
                  <a:pt x="10145" y="626"/>
                </a:lnTo>
                <a:lnTo>
                  <a:pt x="9943" y="406"/>
                </a:lnTo>
                <a:lnTo>
                  <a:pt x="9740" y="203"/>
                </a:lnTo>
                <a:lnTo>
                  <a:pt x="9538" y="0"/>
                </a:lnTo>
                <a:close/>
              </a:path>
            </a:pathLst>
          </a:custGeom>
          <a:solidFill>
            <a:srgbClr val="EEF1F3"/>
          </a:solidFill>
          <a:ln>
            <a:noFill/>
          </a:ln>
        </p:spPr>
        <p:txBody>
          <a:bodyPr spcFirstLastPara="1" wrap="square" lIns="91425" tIns="91425" rIns="91425" bIns="91425" anchor="ctr" anchorCtr="0">
            <a:noAutofit/>
          </a:bodyPr>
          <a:lstStyle/>
          <a:p>
            <a:endParaRPr/>
          </a:p>
        </p:txBody>
      </p:sp>
      <p:sp>
        <p:nvSpPr>
          <p:cNvPr id="31" name="Google Shape;31;p4"/>
          <p:cNvSpPr/>
          <p:nvPr/>
        </p:nvSpPr>
        <p:spPr>
          <a:xfrm>
            <a:off x="7600940" y="421461"/>
            <a:ext cx="1543076" cy="2686124"/>
          </a:xfrm>
          <a:custGeom>
            <a:avLst/>
            <a:gdLst/>
            <a:ahLst/>
            <a:cxnLst/>
            <a:rect l="l" t="t" r="r" b="b"/>
            <a:pathLst>
              <a:path w="15908" h="27692" extrusionOk="0">
                <a:moveTo>
                  <a:pt x="13846" y="1"/>
                </a:moveTo>
                <a:lnTo>
                  <a:pt x="13128" y="19"/>
                </a:lnTo>
                <a:lnTo>
                  <a:pt x="12428" y="74"/>
                </a:lnTo>
                <a:lnTo>
                  <a:pt x="11729" y="166"/>
                </a:lnTo>
                <a:lnTo>
                  <a:pt x="11047" y="277"/>
                </a:lnTo>
                <a:lnTo>
                  <a:pt x="10384" y="442"/>
                </a:lnTo>
                <a:lnTo>
                  <a:pt x="9722" y="627"/>
                </a:lnTo>
                <a:lnTo>
                  <a:pt x="9077" y="848"/>
                </a:lnTo>
                <a:lnTo>
                  <a:pt x="8451" y="1087"/>
                </a:lnTo>
                <a:lnTo>
                  <a:pt x="7844" y="1363"/>
                </a:lnTo>
                <a:lnTo>
                  <a:pt x="7255" y="1676"/>
                </a:lnTo>
                <a:lnTo>
                  <a:pt x="6665" y="2007"/>
                </a:lnTo>
                <a:lnTo>
                  <a:pt x="6113" y="2357"/>
                </a:lnTo>
                <a:lnTo>
                  <a:pt x="5561" y="2744"/>
                </a:lnTo>
                <a:lnTo>
                  <a:pt x="5045" y="3167"/>
                </a:lnTo>
                <a:lnTo>
                  <a:pt x="4530" y="3591"/>
                </a:lnTo>
                <a:lnTo>
                  <a:pt x="4051" y="4051"/>
                </a:lnTo>
                <a:lnTo>
                  <a:pt x="3591" y="4530"/>
                </a:lnTo>
                <a:lnTo>
                  <a:pt x="3167" y="5045"/>
                </a:lnTo>
                <a:lnTo>
                  <a:pt x="2744" y="5561"/>
                </a:lnTo>
                <a:lnTo>
                  <a:pt x="2357" y="6113"/>
                </a:lnTo>
                <a:lnTo>
                  <a:pt x="2007" y="6666"/>
                </a:lnTo>
                <a:lnTo>
                  <a:pt x="1676" y="7255"/>
                </a:lnTo>
                <a:lnTo>
                  <a:pt x="1363" y="7844"/>
                </a:lnTo>
                <a:lnTo>
                  <a:pt x="1087" y="8452"/>
                </a:lnTo>
                <a:lnTo>
                  <a:pt x="847" y="9078"/>
                </a:lnTo>
                <a:lnTo>
                  <a:pt x="626" y="9722"/>
                </a:lnTo>
                <a:lnTo>
                  <a:pt x="442" y="10385"/>
                </a:lnTo>
                <a:lnTo>
                  <a:pt x="276" y="11048"/>
                </a:lnTo>
                <a:lnTo>
                  <a:pt x="166" y="11729"/>
                </a:lnTo>
                <a:lnTo>
                  <a:pt x="74" y="12428"/>
                </a:lnTo>
                <a:lnTo>
                  <a:pt x="19" y="13128"/>
                </a:lnTo>
                <a:lnTo>
                  <a:pt x="0" y="13846"/>
                </a:lnTo>
                <a:lnTo>
                  <a:pt x="19" y="14564"/>
                </a:lnTo>
                <a:lnTo>
                  <a:pt x="74" y="15264"/>
                </a:lnTo>
                <a:lnTo>
                  <a:pt x="166" y="15964"/>
                </a:lnTo>
                <a:lnTo>
                  <a:pt x="276" y="16645"/>
                </a:lnTo>
                <a:lnTo>
                  <a:pt x="442" y="17308"/>
                </a:lnTo>
                <a:lnTo>
                  <a:pt x="626" y="17970"/>
                </a:lnTo>
                <a:lnTo>
                  <a:pt x="847" y="18615"/>
                </a:lnTo>
                <a:lnTo>
                  <a:pt x="1087" y="19241"/>
                </a:lnTo>
                <a:lnTo>
                  <a:pt x="1363" y="19848"/>
                </a:lnTo>
                <a:lnTo>
                  <a:pt x="1676" y="20438"/>
                </a:lnTo>
                <a:lnTo>
                  <a:pt x="2007" y="21027"/>
                </a:lnTo>
                <a:lnTo>
                  <a:pt x="2357" y="21579"/>
                </a:lnTo>
                <a:lnTo>
                  <a:pt x="2744" y="22131"/>
                </a:lnTo>
                <a:lnTo>
                  <a:pt x="3167" y="22647"/>
                </a:lnTo>
                <a:lnTo>
                  <a:pt x="3591" y="23162"/>
                </a:lnTo>
                <a:lnTo>
                  <a:pt x="4051" y="23641"/>
                </a:lnTo>
                <a:lnTo>
                  <a:pt x="4530" y="24101"/>
                </a:lnTo>
                <a:lnTo>
                  <a:pt x="5045" y="24525"/>
                </a:lnTo>
                <a:lnTo>
                  <a:pt x="5561" y="24948"/>
                </a:lnTo>
                <a:lnTo>
                  <a:pt x="6113" y="25335"/>
                </a:lnTo>
                <a:lnTo>
                  <a:pt x="6665" y="25685"/>
                </a:lnTo>
                <a:lnTo>
                  <a:pt x="7255" y="26016"/>
                </a:lnTo>
                <a:lnTo>
                  <a:pt x="7844" y="26329"/>
                </a:lnTo>
                <a:lnTo>
                  <a:pt x="8451" y="26605"/>
                </a:lnTo>
                <a:lnTo>
                  <a:pt x="9077" y="26845"/>
                </a:lnTo>
                <a:lnTo>
                  <a:pt x="9722" y="27066"/>
                </a:lnTo>
                <a:lnTo>
                  <a:pt x="10384" y="27250"/>
                </a:lnTo>
                <a:lnTo>
                  <a:pt x="11047" y="27416"/>
                </a:lnTo>
                <a:lnTo>
                  <a:pt x="11729" y="27526"/>
                </a:lnTo>
                <a:lnTo>
                  <a:pt x="12428" y="27618"/>
                </a:lnTo>
                <a:lnTo>
                  <a:pt x="13128" y="27673"/>
                </a:lnTo>
                <a:lnTo>
                  <a:pt x="13846" y="27692"/>
                </a:lnTo>
                <a:lnTo>
                  <a:pt x="14361" y="27673"/>
                </a:lnTo>
                <a:lnTo>
                  <a:pt x="14895" y="27655"/>
                </a:lnTo>
                <a:lnTo>
                  <a:pt x="15392" y="27600"/>
                </a:lnTo>
                <a:lnTo>
                  <a:pt x="15908" y="27544"/>
                </a:lnTo>
                <a:lnTo>
                  <a:pt x="15908" y="148"/>
                </a:lnTo>
                <a:lnTo>
                  <a:pt x="15392" y="93"/>
                </a:lnTo>
                <a:lnTo>
                  <a:pt x="14895" y="37"/>
                </a:lnTo>
                <a:lnTo>
                  <a:pt x="14361" y="19"/>
                </a:lnTo>
                <a:lnTo>
                  <a:pt x="13846" y="1"/>
                </a:lnTo>
                <a:close/>
              </a:path>
            </a:pathLst>
          </a:custGeom>
          <a:solidFill>
            <a:srgbClr val="EEF1F3"/>
          </a:solidFill>
          <a:ln>
            <a:noFill/>
          </a:ln>
        </p:spPr>
        <p:txBody>
          <a:bodyPr spcFirstLastPara="1" wrap="square" lIns="91425" tIns="91425" rIns="91425" bIns="91425" anchor="ctr" anchorCtr="0">
            <a:noAutofit/>
          </a:bodyPr>
          <a:lstStyle/>
          <a:p>
            <a:endParaRPr/>
          </a:p>
        </p:txBody>
      </p:sp>
      <p:sp>
        <p:nvSpPr>
          <p:cNvPr id="32" name="Google Shape;32;p4"/>
          <p:cNvSpPr txBox="1">
            <a:spLocks noGrp="1"/>
          </p:cNvSpPr>
          <p:nvPr>
            <p:ph type="body" idx="1"/>
          </p:nvPr>
        </p:nvSpPr>
        <p:spPr>
          <a:xfrm>
            <a:off x="3344575" y="1323600"/>
            <a:ext cx="3859200" cy="819900"/>
          </a:xfrm>
          <a:prstGeom prst="rect">
            <a:avLst/>
          </a:prstGeom>
        </p:spPr>
        <p:txBody>
          <a:bodyPr spcFirstLastPara="1" wrap="square" lIns="91425" tIns="91425" rIns="91425" bIns="91425" anchor="t" anchorCtr="0">
            <a:noAutofit/>
          </a:bodyPr>
          <a:lstStyle>
            <a:lvl1pPr marL="457200" lvl="0" indent="-393700" rtl="0">
              <a:spcBef>
                <a:spcPts val="600"/>
              </a:spcBef>
              <a:spcAft>
                <a:spcPts val="0"/>
              </a:spcAft>
              <a:buClr>
                <a:srgbClr val="51B148"/>
              </a:buClr>
              <a:buSzPts val="2600"/>
              <a:buChar char="⊷"/>
              <a:defRPr sz="2600" i="1">
                <a:solidFill>
                  <a:srgbClr val="51B148"/>
                </a:solidFill>
              </a:defRPr>
            </a:lvl1pPr>
            <a:lvl2pPr marL="914400" lvl="1" indent="-393700" rtl="0">
              <a:spcBef>
                <a:spcPts val="0"/>
              </a:spcBef>
              <a:spcAft>
                <a:spcPts val="0"/>
              </a:spcAft>
              <a:buClr>
                <a:srgbClr val="51B148"/>
              </a:buClr>
              <a:buSzPts val="2600"/>
              <a:buChar char="⊶"/>
              <a:defRPr sz="2600" i="1">
                <a:solidFill>
                  <a:srgbClr val="51B148"/>
                </a:solidFill>
              </a:defRPr>
            </a:lvl2pPr>
            <a:lvl3pPr marL="1371600" lvl="2" indent="-393700" rtl="0">
              <a:spcBef>
                <a:spcPts val="0"/>
              </a:spcBef>
              <a:spcAft>
                <a:spcPts val="0"/>
              </a:spcAft>
              <a:buClr>
                <a:srgbClr val="51B148"/>
              </a:buClr>
              <a:buSzPts val="2600"/>
              <a:buChar char="⊸"/>
              <a:defRPr sz="2600" i="1">
                <a:solidFill>
                  <a:srgbClr val="51B148"/>
                </a:solidFill>
              </a:defRPr>
            </a:lvl3pPr>
            <a:lvl4pPr marL="1828800" lvl="3" indent="-393700" rtl="0">
              <a:spcBef>
                <a:spcPts val="0"/>
              </a:spcBef>
              <a:spcAft>
                <a:spcPts val="0"/>
              </a:spcAft>
              <a:buClr>
                <a:srgbClr val="51B148"/>
              </a:buClr>
              <a:buSzPts val="2600"/>
              <a:buChar char="●"/>
              <a:defRPr sz="2600" i="1">
                <a:solidFill>
                  <a:srgbClr val="51B148"/>
                </a:solidFill>
              </a:defRPr>
            </a:lvl4pPr>
            <a:lvl5pPr marL="2286000" lvl="4" indent="-393700" rtl="0">
              <a:spcBef>
                <a:spcPts val="0"/>
              </a:spcBef>
              <a:spcAft>
                <a:spcPts val="0"/>
              </a:spcAft>
              <a:buClr>
                <a:srgbClr val="51B148"/>
              </a:buClr>
              <a:buSzPts val="2600"/>
              <a:buChar char="○"/>
              <a:defRPr sz="2600" i="1">
                <a:solidFill>
                  <a:srgbClr val="51B148"/>
                </a:solidFill>
              </a:defRPr>
            </a:lvl5pPr>
            <a:lvl6pPr marL="2743200" lvl="5" indent="-393700" rtl="0">
              <a:spcBef>
                <a:spcPts val="0"/>
              </a:spcBef>
              <a:spcAft>
                <a:spcPts val="0"/>
              </a:spcAft>
              <a:buClr>
                <a:srgbClr val="51B148"/>
              </a:buClr>
              <a:buSzPts val="2600"/>
              <a:buChar char="■"/>
              <a:defRPr sz="2600" i="1">
                <a:solidFill>
                  <a:srgbClr val="51B148"/>
                </a:solidFill>
              </a:defRPr>
            </a:lvl6pPr>
            <a:lvl7pPr marL="3200400" lvl="6" indent="-393700" rtl="0">
              <a:spcBef>
                <a:spcPts val="0"/>
              </a:spcBef>
              <a:spcAft>
                <a:spcPts val="0"/>
              </a:spcAft>
              <a:buClr>
                <a:srgbClr val="51B148"/>
              </a:buClr>
              <a:buSzPts val="2600"/>
              <a:buChar char="●"/>
              <a:defRPr sz="2600" i="1">
                <a:solidFill>
                  <a:srgbClr val="51B148"/>
                </a:solidFill>
              </a:defRPr>
            </a:lvl7pPr>
            <a:lvl8pPr marL="3657600" lvl="7" indent="-393700" rtl="0">
              <a:spcBef>
                <a:spcPts val="0"/>
              </a:spcBef>
              <a:spcAft>
                <a:spcPts val="0"/>
              </a:spcAft>
              <a:buClr>
                <a:srgbClr val="51B148"/>
              </a:buClr>
              <a:buSzPts val="2600"/>
              <a:buChar char="○"/>
              <a:defRPr sz="2600" i="1">
                <a:solidFill>
                  <a:srgbClr val="51B148"/>
                </a:solidFill>
              </a:defRPr>
            </a:lvl8pPr>
            <a:lvl9pPr marL="4114800" lvl="8" indent="-393700">
              <a:spcBef>
                <a:spcPts val="0"/>
              </a:spcBef>
              <a:spcAft>
                <a:spcPts val="0"/>
              </a:spcAft>
              <a:buClr>
                <a:srgbClr val="51B148"/>
              </a:buClr>
              <a:buSzPts val="2600"/>
              <a:buChar char="■"/>
              <a:defRPr sz="2600" i="1">
                <a:solidFill>
                  <a:srgbClr val="51B148"/>
                </a:solidFill>
              </a:defRPr>
            </a:lvl9pPr>
          </a:lstStyle>
          <a:p>
            <a:endParaRPr/>
          </a:p>
        </p:txBody>
      </p:sp>
      <p:sp>
        <p:nvSpPr>
          <p:cNvPr id="33" name="Google Shape;33;p4"/>
          <p:cNvSpPr txBox="1"/>
          <p:nvPr/>
        </p:nvSpPr>
        <p:spPr>
          <a:xfrm>
            <a:off x="1531725" y="1092169"/>
            <a:ext cx="1957200" cy="653700"/>
          </a:xfrm>
          <a:prstGeom prst="rect">
            <a:avLst/>
          </a:prstGeom>
          <a:noFill/>
          <a:ln>
            <a:noFill/>
          </a:ln>
        </p:spPr>
        <p:txBody>
          <a:bodyPr spcFirstLastPara="1" wrap="square" lIns="91425" tIns="91425" rIns="91425" bIns="91425" anchor="t" anchorCtr="0">
            <a:noAutofit/>
          </a:bodyPr>
          <a:lstStyle/>
          <a:p>
            <a:pPr algn="r"/>
            <a:r>
              <a:rPr lang="en" sz="9600">
                <a:solidFill>
                  <a:srgbClr val="484F56"/>
                </a:solidFill>
                <a:latin typeface="Dosis"/>
                <a:ea typeface="Dosis"/>
                <a:cs typeface="Dosis"/>
                <a:sym typeface="Dosis"/>
              </a:rPr>
              <a:t>“</a:t>
            </a:r>
            <a:endParaRPr sz="9600">
              <a:solidFill>
                <a:srgbClr val="484F56"/>
              </a:solidFill>
              <a:latin typeface="Dosis"/>
              <a:ea typeface="Dosis"/>
              <a:cs typeface="Dosis"/>
              <a:sym typeface="Dosis"/>
            </a:endParaRPr>
          </a:p>
        </p:txBody>
      </p:sp>
      <p:sp>
        <p:nvSpPr>
          <p:cNvPr id="34" name="Google Shape;34;p4"/>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‹Nº›</a:t>
            </a:fld>
            <a:endParaRPr/>
          </a:p>
        </p:txBody>
      </p:sp>
    </p:spTree>
    <p:extLst>
      <p:ext uri="{BB962C8B-B14F-4D97-AF65-F5344CB8AC3E}">
        <p14:creationId xmlns:p14="http://schemas.microsoft.com/office/powerpoint/2010/main" val="19997669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1425" y="1149725"/>
            <a:ext cx="5760300" cy="6807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1pPr>
            <a:lvl2pPr lvl="1">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2pPr>
            <a:lvl3pPr lvl="2">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3pPr>
            <a:lvl4pPr lvl="3">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4pPr>
            <a:lvl5pPr lvl="4">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5pPr>
            <a:lvl6pPr lvl="5">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6pPr>
            <a:lvl7pPr lvl="6">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7pPr>
            <a:lvl8pPr lvl="7">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8pPr>
            <a:lvl9pPr lvl="8">
              <a:spcBef>
                <a:spcPts val="0"/>
              </a:spcBef>
              <a:spcAft>
                <a:spcPts val="0"/>
              </a:spcAft>
              <a:buClr>
                <a:srgbClr val="3796BF"/>
              </a:buClr>
              <a:buSzPts val="3000"/>
              <a:buFont typeface="Oswald"/>
              <a:buNone/>
              <a:defRPr sz="3000" b="1">
                <a:solidFill>
                  <a:srgbClr val="3796BF"/>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1031425" y="1777125"/>
            <a:ext cx="5760300" cy="2521200"/>
          </a:xfrm>
          <a:prstGeom prst="rect">
            <a:avLst/>
          </a:prstGeom>
          <a:noFill/>
          <a:ln>
            <a:noFill/>
          </a:ln>
        </p:spPr>
        <p:txBody>
          <a:bodyPr spcFirstLastPara="1" wrap="square" lIns="91425" tIns="91425" rIns="91425" bIns="91425" anchor="t" anchorCtr="0">
            <a:noAutofit/>
          </a:bodyPr>
          <a:lstStyle>
            <a:lvl1pPr marL="457200" lvl="0" indent="-355600">
              <a:spcBef>
                <a:spcPts val="600"/>
              </a:spcBef>
              <a:spcAft>
                <a:spcPts val="0"/>
              </a:spcAft>
              <a:buClr>
                <a:srgbClr val="4BB5D9"/>
              </a:buClr>
              <a:buSzPts val="2000"/>
              <a:buFont typeface="Roboto Condensed"/>
              <a:buChar char="»"/>
              <a:defRPr sz="2000">
                <a:solidFill>
                  <a:srgbClr val="607896"/>
                </a:solidFill>
                <a:latin typeface="Roboto Condensed"/>
                <a:ea typeface="Roboto Condensed"/>
                <a:cs typeface="Roboto Condensed"/>
                <a:sym typeface="Roboto Condensed"/>
              </a:defRPr>
            </a:lvl1pPr>
            <a:lvl2pPr marL="914400" lvl="1" indent="-355600">
              <a:spcBef>
                <a:spcPts val="0"/>
              </a:spcBef>
              <a:spcAft>
                <a:spcPts val="0"/>
              </a:spcAft>
              <a:buClr>
                <a:srgbClr val="4BB5D9"/>
              </a:buClr>
              <a:buSzPts val="2000"/>
              <a:buFont typeface="Roboto Condensed"/>
              <a:buChar char="⋄"/>
              <a:defRPr sz="2000">
                <a:solidFill>
                  <a:srgbClr val="607896"/>
                </a:solidFill>
                <a:latin typeface="Roboto Condensed"/>
                <a:ea typeface="Roboto Condensed"/>
                <a:cs typeface="Roboto Condensed"/>
                <a:sym typeface="Roboto Condensed"/>
              </a:defRPr>
            </a:lvl2pPr>
            <a:lvl3pPr marL="1371600" lvl="2" indent="-355600">
              <a:spcBef>
                <a:spcPts val="0"/>
              </a:spcBef>
              <a:spcAft>
                <a:spcPts val="0"/>
              </a:spcAft>
              <a:buClr>
                <a:srgbClr val="607896"/>
              </a:buClr>
              <a:buSzPts val="2000"/>
              <a:buFont typeface="Roboto Condensed"/>
              <a:buChar char="⋄"/>
              <a:defRPr sz="2000">
                <a:solidFill>
                  <a:srgbClr val="607896"/>
                </a:solidFill>
                <a:latin typeface="Roboto Condensed"/>
                <a:ea typeface="Roboto Condensed"/>
                <a:cs typeface="Roboto Condensed"/>
                <a:sym typeface="Roboto Condensed"/>
              </a:defRPr>
            </a:lvl3pPr>
            <a:lvl4pPr marL="1828800" lvl="3" indent="-355600">
              <a:spcBef>
                <a:spcPts val="0"/>
              </a:spcBef>
              <a:spcAft>
                <a:spcPts val="0"/>
              </a:spcAft>
              <a:buClr>
                <a:srgbClr val="607896"/>
              </a:buClr>
              <a:buSzPts val="2000"/>
              <a:buFont typeface="Roboto Condensed"/>
              <a:buChar char="⋄"/>
              <a:defRPr sz="2000">
                <a:solidFill>
                  <a:srgbClr val="607896"/>
                </a:solidFill>
                <a:latin typeface="Roboto Condensed"/>
                <a:ea typeface="Roboto Condensed"/>
                <a:cs typeface="Roboto Condensed"/>
                <a:sym typeface="Roboto Condensed"/>
              </a:defRPr>
            </a:lvl4pPr>
            <a:lvl5pPr marL="2286000" lvl="4" indent="-355600">
              <a:spcBef>
                <a:spcPts val="0"/>
              </a:spcBef>
              <a:spcAft>
                <a:spcPts val="0"/>
              </a:spcAft>
              <a:buClr>
                <a:srgbClr val="607896"/>
              </a:buClr>
              <a:buSzPts val="2000"/>
              <a:buFont typeface="Roboto Condensed"/>
              <a:buChar char="⋄"/>
              <a:defRPr sz="2000">
                <a:solidFill>
                  <a:srgbClr val="607896"/>
                </a:solidFill>
                <a:latin typeface="Roboto Condensed"/>
                <a:ea typeface="Roboto Condensed"/>
                <a:cs typeface="Roboto Condensed"/>
                <a:sym typeface="Roboto Condensed"/>
              </a:defRPr>
            </a:lvl5pPr>
            <a:lvl6pPr marL="2743200" lvl="5" indent="-355600">
              <a:spcBef>
                <a:spcPts val="0"/>
              </a:spcBef>
              <a:spcAft>
                <a:spcPts val="0"/>
              </a:spcAft>
              <a:buClr>
                <a:srgbClr val="607896"/>
              </a:buClr>
              <a:buSzPts val="2000"/>
              <a:buFont typeface="Roboto Condensed"/>
              <a:buChar char="⋄"/>
              <a:defRPr sz="2000">
                <a:solidFill>
                  <a:srgbClr val="607896"/>
                </a:solidFill>
                <a:latin typeface="Roboto Condensed"/>
                <a:ea typeface="Roboto Condensed"/>
                <a:cs typeface="Roboto Condensed"/>
                <a:sym typeface="Roboto Condensed"/>
              </a:defRPr>
            </a:lvl6pPr>
            <a:lvl7pPr marL="3200400" lvl="6" indent="-355600">
              <a:spcBef>
                <a:spcPts val="0"/>
              </a:spcBef>
              <a:spcAft>
                <a:spcPts val="0"/>
              </a:spcAft>
              <a:buClr>
                <a:srgbClr val="607896"/>
              </a:buClr>
              <a:buSzPts val="2000"/>
              <a:buFont typeface="Roboto Condensed"/>
              <a:buChar char="●"/>
              <a:defRPr sz="2000">
                <a:solidFill>
                  <a:srgbClr val="607896"/>
                </a:solidFill>
                <a:latin typeface="Roboto Condensed"/>
                <a:ea typeface="Roboto Condensed"/>
                <a:cs typeface="Roboto Condensed"/>
                <a:sym typeface="Roboto Condensed"/>
              </a:defRPr>
            </a:lvl7pPr>
            <a:lvl8pPr marL="3657600" lvl="7" indent="-355600">
              <a:spcBef>
                <a:spcPts val="0"/>
              </a:spcBef>
              <a:spcAft>
                <a:spcPts val="0"/>
              </a:spcAft>
              <a:buClr>
                <a:srgbClr val="607896"/>
              </a:buClr>
              <a:buSzPts val="2000"/>
              <a:buFont typeface="Roboto Condensed"/>
              <a:buChar char="○"/>
              <a:defRPr sz="2000">
                <a:solidFill>
                  <a:srgbClr val="607896"/>
                </a:solidFill>
                <a:latin typeface="Roboto Condensed"/>
                <a:ea typeface="Roboto Condensed"/>
                <a:cs typeface="Roboto Condensed"/>
                <a:sym typeface="Roboto Condensed"/>
              </a:defRPr>
            </a:lvl8pPr>
            <a:lvl9pPr marL="4114800" lvl="8" indent="-355600">
              <a:spcBef>
                <a:spcPts val="0"/>
              </a:spcBef>
              <a:spcAft>
                <a:spcPts val="0"/>
              </a:spcAft>
              <a:buClr>
                <a:srgbClr val="607896"/>
              </a:buClr>
              <a:buSzPts val="2000"/>
              <a:buFont typeface="Roboto Condensed"/>
              <a:buChar char="■"/>
              <a:defRPr sz="2000">
                <a:solidFill>
                  <a:srgbClr val="607896"/>
                </a:solidFill>
                <a:latin typeface="Roboto Condensed"/>
                <a:ea typeface="Roboto Condensed"/>
                <a:cs typeface="Roboto Condensed"/>
                <a:sym typeface="Roboto Condensed"/>
              </a:defRPr>
            </a:lvl9pPr>
          </a:lstStyle>
          <a:p>
            <a:endParaRPr/>
          </a:p>
        </p:txBody>
      </p:sp>
      <p:sp>
        <p:nvSpPr>
          <p:cNvPr id="8" name="Google Shape;8;p1"/>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rgbClr val="4BB5D9"/>
                </a:solidFill>
                <a:latin typeface="Roboto Condensed"/>
                <a:ea typeface="Roboto Condensed"/>
                <a:cs typeface="Roboto Condensed"/>
                <a:sym typeface="Roboto Condensed"/>
              </a:defRPr>
            </a:lvl1pPr>
            <a:lvl2pPr lvl="1" algn="r">
              <a:buNone/>
              <a:defRPr sz="1300">
                <a:solidFill>
                  <a:srgbClr val="4BB5D9"/>
                </a:solidFill>
                <a:latin typeface="Roboto Condensed"/>
                <a:ea typeface="Roboto Condensed"/>
                <a:cs typeface="Roboto Condensed"/>
                <a:sym typeface="Roboto Condensed"/>
              </a:defRPr>
            </a:lvl2pPr>
            <a:lvl3pPr lvl="2" algn="r">
              <a:buNone/>
              <a:defRPr sz="1300">
                <a:solidFill>
                  <a:srgbClr val="4BB5D9"/>
                </a:solidFill>
                <a:latin typeface="Roboto Condensed"/>
                <a:ea typeface="Roboto Condensed"/>
                <a:cs typeface="Roboto Condensed"/>
                <a:sym typeface="Roboto Condensed"/>
              </a:defRPr>
            </a:lvl3pPr>
            <a:lvl4pPr lvl="3" algn="r">
              <a:buNone/>
              <a:defRPr sz="1300">
                <a:solidFill>
                  <a:srgbClr val="4BB5D9"/>
                </a:solidFill>
                <a:latin typeface="Roboto Condensed"/>
                <a:ea typeface="Roboto Condensed"/>
                <a:cs typeface="Roboto Condensed"/>
                <a:sym typeface="Roboto Condensed"/>
              </a:defRPr>
            </a:lvl4pPr>
            <a:lvl5pPr lvl="4" algn="r">
              <a:buNone/>
              <a:defRPr sz="1300">
                <a:solidFill>
                  <a:srgbClr val="4BB5D9"/>
                </a:solidFill>
                <a:latin typeface="Roboto Condensed"/>
                <a:ea typeface="Roboto Condensed"/>
                <a:cs typeface="Roboto Condensed"/>
                <a:sym typeface="Roboto Condensed"/>
              </a:defRPr>
            </a:lvl5pPr>
            <a:lvl6pPr lvl="5" algn="r">
              <a:buNone/>
              <a:defRPr sz="1300">
                <a:solidFill>
                  <a:srgbClr val="4BB5D9"/>
                </a:solidFill>
                <a:latin typeface="Roboto Condensed"/>
                <a:ea typeface="Roboto Condensed"/>
                <a:cs typeface="Roboto Condensed"/>
                <a:sym typeface="Roboto Condensed"/>
              </a:defRPr>
            </a:lvl6pPr>
            <a:lvl7pPr lvl="6" algn="r">
              <a:buNone/>
              <a:defRPr sz="1300">
                <a:solidFill>
                  <a:srgbClr val="4BB5D9"/>
                </a:solidFill>
                <a:latin typeface="Roboto Condensed"/>
                <a:ea typeface="Roboto Condensed"/>
                <a:cs typeface="Roboto Condensed"/>
                <a:sym typeface="Roboto Condensed"/>
              </a:defRPr>
            </a:lvl7pPr>
            <a:lvl8pPr lvl="7" algn="r">
              <a:buNone/>
              <a:defRPr sz="1300">
                <a:solidFill>
                  <a:srgbClr val="4BB5D9"/>
                </a:solidFill>
                <a:latin typeface="Roboto Condensed"/>
                <a:ea typeface="Roboto Condensed"/>
                <a:cs typeface="Roboto Condensed"/>
                <a:sym typeface="Roboto Condensed"/>
              </a:defRPr>
            </a:lvl8pPr>
            <a:lvl9pPr lvl="8" algn="r">
              <a:buNone/>
              <a:defRPr sz="1300">
                <a:solidFill>
                  <a:srgbClr val="4BB5D9"/>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7"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20075" y="893225"/>
            <a:ext cx="4366800" cy="690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1pPr>
            <a:lvl2pPr lvl="1">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2pPr>
            <a:lvl3pPr lvl="2">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3pPr>
            <a:lvl4pPr lvl="3">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4pPr>
            <a:lvl5pPr lvl="4">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5pPr>
            <a:lvl6pPr lvl="5">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6pPr>
            <a:lvl7pPr lvl="6">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7pPr>
            <a:lvl8pPr lvl="7">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8pPr>
            <a:lvl9pPr lvl="8">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9pPr>
          </a:lstStyle>
          <a:p>
            <a:endParaRPr/>
          </a:p>
        </p:txBody>
      </p:sp>
      <p:sp>
        <p:nvSpPr>
          <p:cNvPr id="7" name="Google Shape;7;p1"/>
          <p:cNvSpPr txBox="1">
            <a:spLocks noGrp="1"/>
          </p:cNvSpPr>
          <p:nvPr>
            <p:ph type="body" idx="1"/>
          </p:nvPr>
        </p:nvSpPr>
        <p:spPr>
          <a:xfrm>
            <a:off x="4320075" y="1694182"/>
            <a:ext cx="4366800" cy="30015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9BCF63"/>
              </a:buClr>
              <a:buSzPts val="2400"/>
              <a:buFont typeface="Pontano Sans"/>
              <a:buChar char="⊷"/>
              <a:defRPr sz="2400">
                <a:solidFill>
                  <a:srgbClr val="484F56"/>
                </a:solidFill>
                <a:latin typeface="Pontano Sans"/>
                <a:ea typeface="Pontano Sans"/>
                <a:cs typeface="Pontano Sans"/>
                <a:sym typeface="Pontano Sans"/>
              </a:defRPr>
            </a:lvl1pPr>
            <a:lvl2pPr marL="914400" lvl="1" indent="-381000">
              <a:spcBef>
                <a:spcPts val="0"/>
              </a:spcBef>
              <a:spcAft>
                <a:spcPts val="0"/>
              </a:spcAft>
              <a:buClr>
                <a:srgbClr val="9BCF63"/>
              </a:buClr>
              <a:buSzPts val="2400"/>
              <a:buFont typeface="Pontano Sans"/>
              <a:buChar char="⊶"/>
              <a:defRPr sz="2400">
                <a:solidFill>
                  <a:srgbClr val="484F56"/>
                </a:solidFill>
                <a:latin typeface="Pontano Sans"/>
                <a:ea typeface="Pontano Sans"/>
                <a:cs typeface="Pontano Sans"/>
                <a:sym typeface="Pontano Sans"/>
              </a:defRPr>
            </a:lvl2pPr>
            <a:lvl3pPr marL="1371600" lvl="2" indent="-381000">
              <a:spcBef>
                <a:spcPts val="0"/>
              </a:spcBef>
              <a:spcAft>
                <a:spcPts val="0"/>
              </a:spcAft>
              <a:buClr>
                <a:srgbClr val="9BCF63"/>
              </a:buClr>
              <a:buSzPts val="2400"/>
              <a:buFont typeface="Pontano Sans"/>
              <a:buChar char="⊸"/>
              <a:defRPr sz="2400">
                <a:solidFill>
                  <a:srgbClr val="484F56"/>
                </a:solidFill>
                <a:latin typeface="Pontano Sans"/>
                <a:ea typeface="Pontano Sans"/>
                <a:cs typeface="Pontano Sans"/>
                <a:sym typeface="Pontano Sans"/>
              </a:defRPr>
            </a:lvl3pPr>
            <a:lvl4pPr marL="1828800" lvl="3" indent="-38100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4pPr>
            <a:lvl5pPr marL="2286000" lvl="4" indent="-38100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5pPr>
            <a:lvl6pPr marL="2743200" lvl="5" indent="-38100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6pPr>
            <a:lvl7pPr marL="3200400" lvl="6" indent="-38100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7pPr>
            <a:lvl8pPr marL="3657600" lvl="7" indent="-38100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8pPr>
            <a:lvl9pPr marL="4114800" lvl="8" indent="-38100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9pPr>
          </a:lstStyle>
          <a:p>
            <a:endParaRPr/>
          </a:p>
        </p:txBody>
      </p:sp>
      <p:sp>
        <p:nvSpPr>
          <p:cNvPr id="8" name="Google Shape;8;p1"/>
          <p:cNvSpPr txBox="1">
            <a:spLocks noGrp="1"/>
          </p:cNvSpPr>
          <p:nvPr>
            <p:ph type="sldNum" idx="12"/>
          </p:nvPr>
        </p:nvSpPr>
        <p:spPr>
          <a:xfrm>
            <a:off x="76209" y="4749851"/>
            <a:ext cx="548700" cy="393600"/>
          </a:xfrm>
          <a:prstGeom prst="rect">
            <a:avLst/>
          </a:prstGeom>
          <a:noFill/>
          <a:ln>
            <a:noFill/>
          </a:ln>
        </p:spPr>
        <p:txBody>
          <a:bodyPr spcFirstLastPara="1" wrap="square" lIns="91425" tIns="91425" rIns="91425" bIns="91425" anchor="ctr" anchorCtr="0">
            <a:noAutofit/>
          </a:bodyPr>
          <a:lstStyle>
            <a:lvl1pPr lvl="0">
              <a:buNone/>
              <a:defRPr sz="1300">
                <a:solidFill>
                  <a:srgbClr val="51B148"/>
                </a:solidFill>
                <a:latin typeface="Dosis Light"/>
                <a:ea typeface="Dosis Light"/>
                <a:cs typeface="Dosis Light"/>
                <a:sym typeface="Dosis Light"/>
              </a:defRPr>
            </a:lvl1pPr>
            <a:lvl2pPr lvl="1">
              <a:buNone/>
              <a:defRPr sz="1300">
                <a:solidFill>
                  <a:srgbClr val="51B148"/>
                </a:solidFill>
                <a:latin typeface="Dosis Light"/>
                <a:ea typeface="Dosis Light"/>
                <a:cs typeface="Dosis Light"/>
                <a:sym typeface="Dosis Light"/>
              </a:defRPr>
            </a:lvl2pPr>
            <a:lvl3pPr lvl="2">
              <a:buNone/>
              <a:defRPr sz="1300">
                <a:solidFill>
                  <a:srgbClr val="51B148"/>
                </a:solidFill>
                <a:latin typeface="Dosis Light"/>
                <a:ea typeface="Dosis Light"/>
                <a:cs typeface="Dosis Light"/>
                <a:sym typeface="Dosis Light"/>
              </a:defRPr>
            </a:lvl3pPr>
            <a:lvl4pPr lvl="3">
              <a:buNone/>
              <a:defRPr sz="1300">
                <a:solidFill>
                  <a:srgbClr val="51B148"/>
                </a:solidFill>
                <a:latin typeface="Dosis Light"/>
                <a:ea typeface="Dosis Light"/>
                <a:cs typeface="Dosis Light"/>
                <a:sym typeface="Dosis Light"/>
              </a:defRPr>
            </a:lvl4pPr>
            <a:lvl5pPr lvl="4">
              <a:buNone/>
              <a:defRPr sz="1300">
                <a:solidFill>
                  <a:srgbClr val="51B148"/>
                </a:solidFill>
                <a:latin typeface="Dosis Light"/>
                <a:ea typeface="Dosis Light"/>
                <a:cs typeface="Dosis Light"/>
                <a:sym typeface="Dosis Light"/>
              </a:defRPr>
            </a:lvl5pPr>
            <a:lvl6pPr lvl="5">
              <a:buNone/>
              <a:defRPr sz="1300">
                <a:solidFill>
                  <a:srgbClr val="51B148"/>
                </a:solidFill>
                <a:latin typeface="Dosis Light"/>
                <a:ea typeface="Dosis Light"/>
                <a:cs typeface="Dosis Light"/>
                <a:sym typeface="Dosis Light"/>
              </a:defRPr>
            </a:lvl6pPr>
            <a:lvl7pPr lvl="6">
              <a:buNone/>
              <a:defRPr sz="1300">
                <a:solidFill>
                  <a:srgbClr val="51B148"/>
                </a:solidFill>
                <a:latin typeface="Dosis Light"/>
                <a:ea typeface="Dosis Light"/>
                <a:cs typeface="Dosis Light"/>
                <a:sym typeface="Dosis Light"/>
              </a:defRPr>
            </a:lvl7pPr>
            <a:lvl8pPr lvl="7">
              <a:buNone/>
              <a:defRPr sz="1300">
                <a:solidFill>
                  <a:srgbClr val="51B148"/>
                </a:solidFill>
                <a:latin typeface="Dosis Light"/>
                <a:ea typeface="Dosis Light"/>
                <a:cs typeface="Dosis Light"/>
                <a:sym typeface="Dosis Light"/>
              </a:defRPr>
            </a:lvl8pPr>
            <a:lvl9pPr lvl="8">
              <a:buNone/>
              <a:defRPr sz="1300">
                <a:solidFill>
                  <a:srgbClr val="51B148"/>
                </a:solidFill>
                <a:latin typeface="Dosis Light"/>
                <a:ea typeface="Dosis Light"/>
                <a:cs typeface="Dosis Light"/>
                <a:sym typeface="Dosis Light"/>
              </a:defRPr>
            </a:lvl9pPr>
          </a:lstStyle>
          <a:p>
            <a:fld id="{00000000-1234-1234-1234-123412341234}" type="slidenum">
              <a:rPr lang="en"/>
              <a:pPr/>
              <a:t>‹Nº›</a:t>
            </a:fld>
            <a:endParaRPr/>
          </a:p>
        </p:txBody>
      </p:sp>
    </p:spTree>
    <p:extLst>
      <p:ext uri="{BB962C8B-B14F-4D97-AF65-F5344CB8AC3E}">
        <p14:creationId xmlns:p14="http://schemas.microsoft.com/office/powerpoint/2010/main" val="3492299341"/>
      </p:ext>
    </p:extLst>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jp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jpg"/><Relationship Id="rId7" Type="http://schemas.openxmlformats.org/officeDocument/2006/relationships/diagramColors" Target="../diagrams/colors6.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jp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6" name="Google Shape;176;p13"/>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a:t>
            </a:fld>
            <a:endParaRPr dirty="0"/>
          </a:p>
        </p:txBody>
      </p:sp>
      <p:pic>
        <p:nvPicPr>
          <p:cNvPr id="10"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3553" y="87614"/>
            <a:ext cx="4878661" cy="126000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67;p12"/>
          <p:cNvSpPr txBox="1">
            <a:spLocks/>
          </p:cNvSpPr>
          <p:nvPr/>
        </p:nvSpPr>
        <p:spPr>
          <a:xfrm>
            <a:off x="827584" y="2643758"/>
            <a:ext cx="7632848" cy="1159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1pPr>
            <a:lvl2pPr marR="0" lvl="1"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2pPr>
            <a:lvl3pPr marR="0" lvl="2"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3pPr>
            <a:lvl4pPr marR="0" lvl="3"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4pPr>
            <a:lvl5pPr marR="0" lvl="4"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5pPr>
            <a:lvl6pPr marR="0" lvl="5"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6pPr>
            <a:lvl7pPr marR="0" lvl="6"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7pPr>
            <a:lvl8pPr marR="0" lvl="7"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8pPr>
            <a:lvl9pPr marR="0" lvl="8"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9pPr>
          </a:lstStyle>
          <a:p>
            <a:pPr algn="ctr"/>
            <a:r>
              <a:rPr lang="es-EC" sz="2600" b="0" dirty="0" smtClean="0">
                <a:solidFill>
                  <a:schemeClr val="bg2">
                    <a:lumMod val="50000"/>
                  </a:schemeClr>
                </a:solidFill>
              </a:rPr>
              <a:t>DISEÑO E IMPLEMENTACIÓN DE UN SENSOR MULTIESPECTRAL PARA UN VEHÍCULO AÉREO NO TRIPULADO  QUE AYUDE A LA AGRICULTURA DE PRECISIÓN</a:t>
            </a:r>
            <a:endParaRPr lang="es-EC" sz="2600" b="0" dirty="0">
              <a:solidFill>
                <a:schemeClr val="bg2">
                  <a:lumMod val="50000"/>
                </a:schemeClr>
              </a:solidFill>
            </a:endParaRPr>
          </a:p>
        </p:txBody>
      </p:sp>
      <p:sp>
        <p:nvSpPr>
          <p:cNvPr id="12" name="Google Shape;167;p12"/>
          <p:cNvSpPr txBox="1">
            <a:spLocks/>
          </p:cNvSpPr>
          <p:nvPr/>
        </p:nvSpPr>
        <p:spPr>
          <a:xfrm>
            <a:off x="0" y="1347614"/>
            <a:ext cx="9144000" cy="61307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1pPr>
            <a:lvl2pPr marR="0" lvl="1"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2pPr>
            <a:lvl3pPr marR="0" lvl="2"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3pPr>
            <a:lvl4pPr marR="0" lvl="3"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4pPr>
            <a:lvl5pPr marR="0" lvl="4"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5pPr>
            <a:lvl6pPr marR="0" lvl="5"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6pPr>
            <a:lvl7pPr marR="0" lvl="6"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7pPr>
            <a:lvl8pPr marR="0" lvl="7"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8pPr>
            <a:lvl9pPr marR="0" lvl="8"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9pPr>
          </a:lstStyle>
          <a:p>
            <a:pPr algn="ctr"/>
            <a:r>
              <a:rPr lang="es-EC" sz="2600" b="0" dirty="0">
                <a:solidFill>
                  <a:schemeClr val="accent3">
                    <a:lumMod val="75000"/>
                  </a:schemeClr>
                </a:solidFill>
              </a:rPr>
              <a:t>DEPARTAMENTO DE ELÉCTRICA, ELECTRÓNICA Y TELECOMUNICACIONES</a:t>
            </a:r>
            <a:endParaRPr lang="es-EC" sz="2600" b="0" dirty="0">
              <a:solidFill>
                <a:schemeClr val="accent3">
                  <a:lumMod val="50000"/>
                </a:schemeClr>
              </a:solidFill>
            </a:endParaRPr>
          </a:p>
        </p:txBody>
      </p:sp>
      <p:sp>
        <p:nvSpPr>
          <p:cNvPr id="13" name="Google Shape;167;p12"/>
          <p:cNvSpPr txBox="1">
            <a:spLocks/>
          </p:cNvSpPr>
          <p:nvPr/>
        </p:nvSpPr>
        <p:spPr>
          <a:xfrm>
            <a:off x="35496" y="1851670"/>
            <a:ext cx="9001000" cy="61307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1pPr>
            <a:lvl2pPr marR="0" lvl="1"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2pPr>
            <a:lvl3pPr marR="0" lvl="2"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3pPr>
            <a:lvl4pPr marR="0" lvl="3"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4pPr>
            <a:lvl5pPr marR="0" lvl="4"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5pPr>
            <a:lvl6pPr marR="0" lvl="5"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6pPr>
            <a:lvl7pPr marR="0" lvl="6"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7pPr>
            <a:lvl8pPr marR="0" lvl="7"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8pPr>
            <a:lvl9pPr marR="0" lvl="8"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9pPr>
          </a:lstStyle>
          <a:p>
            <a:pPr algn="ctr"/>
            <a:r>
              <a:rPr lang="es-EC" sz="2600" b="0" dirty="0">
                <a:solidFill>
                  <a:schemeClr val="accent6">
                    <a:lumMod val="60000"/>
                    <a:lumOff val="40000"/>
                  </a:schemeClr>
                </a:solidFill>
              </a:rPr>
              <a:t>CARRERA DE INGENIERÍA EN ELECTRÓNICA Y TELECOMUNICACIONES</a:t>
            </a:r>
            <a:endParaRPr lang="es-EC" sz="2600" b="0" dirty="0">
              <a:solidFill>
                <a:schemeClr val="accent6">
                  <a:lumMod val="60000"/>
                  <a:lumOff val="40000"/>
                </a:schemeClr>
              </a:solidFill>
            </a:endParaRPr>
          </a:p>
        </p:txBody>
      </p:sp>
      <p:sp>
        <p:nvSpPr>
          <p:cNvPr id="14" name="Google Shape;167;p12"/>
          <p:cNvSpPr txBox="1">
            <a:spLocks/>
          </p:cNvSpPr>
          <p:nvPr/>
        </p:nvSpPr>
        <p:spPr>
          <a:xfrm>
            <a:off x="35496" y="4478952"/>
            <a:ext cx="9001000" cy="61307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1pPr>
            <a:lvl2pPr marR="0" lvl="1"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2pPr>
            <a:lvl3pPr marR="0" lvl="2"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3pPr>
            <a:lvl4pPr marR="0" lvl="3"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4pPr>
            <a:lvl5pPr marR="0" lvl="4"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5pPr>
            <a:lvl6pPr marR="0" lvl="5"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6pPr>
            <a:lvl7pPr marR="0" lvl="6"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7pPr>
            <a:lvl8pPr marR="0" lvl="7"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8pPr>
            <a:lvl9pPr marR="0" lvl="8"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9pPr>
          </a:lstStyle>
          <a:p>
            <a:pPr algn="ctr">
              <a:lnSpc>
                <a:spcPct val="150000"/>
              </a:lnSpc>
            </a:pPr>
            <a:r>
              <a:rPr lang="es-EC" sz="2600" dirty="0" smtClean="0">
                <a:solidFill>
                  <a:schemeClr val="accent3">
                    <a:lumMod val="75000"/>
                  </a:schemeClr>
                </a:solidFill>
              </a:rPr>
              <a:t>AUTOR</a:t>
            </a:r>
            <a:r>
              <a:rPr lang="es-EC" sz="2600" dirty="0">
                <a:solidFill>
                  <a:schemeClr val="accent3">
                    <a:lumMod val="75000"/>
                  </a:schemeClr>
                </a:solidFill>
              </a:rPr>
              <a:t>:</a:t>
            </a:r>
            <a:r>
              <a:rPr lang="es-EC" sz="2600" b="0" dirty="0">
                <a:solidFill>
                  <a:schemeClr val="accent3">
                    <a:lumMod val="75000"/>
                  </a:schemeClr>
                </a:solidFill>
              </a:rPr>
              <a:t> MANOSALVAS GARCÍA, SEBASTIÁN JAVIER</a:t>
            </a:r>
            <a:endParaRPr lang="es-EC" sz="2600" b="0" dirty="0">
              <a:solidFill>
                <a:schemeClr val="accent3">
                  <a:lumMod val="75000"/>
                </a:schemeClr>
              </a:solidFill>
            </a:endParaRPr>
          </a:p>
          <a:p>
            <a:pPr algn="ctr">
              <a:lnSpc>
                <a:spcPct val="150000"/>
              </a:lnSpc>
            </a:pPr>
            <a:r>
              <a:rPr lang="es-EC" sz="2600" dirty="0">
                <a:solidFill>
                  <a:schemeClr val="tx1">
                    <a:lumMod val="95000"/>
                    <a:lumOff val="5000"/>
                  </a:schemeClr>
                </a:solidFill>
              </a:rPr>
              <a:t>DIRECTOR: </a:t>
            </a:r>
            <a:r>
              <a:rPr lang="es-EC" sz="2600" b="0" dirty="0">
                <a:solidFill>
                  <a:schemeClr val="tx1">
                    <a:lumMod val="95000"/>
                    <a:lumOff val="5000"/>
                  </a:schemeClr>
                </a:solidFill>
              </a:rPr>
              <a:t>ACOSTA BUENAÑO, FREDDY ROBERTO</a:t>
            </a:r>
            <a:endParaRPr lang="es-EC" sz="2600" b="0" dirty="0">
              <a:solidFill>
                <a:schemeClr val="tx1">
                  <a:lumMod val="95000"/>
                  <a:lumOff val="5000"/>
                </a:schemeClr>
              </a:solidFill>
            </a:endParaRPr>
          </a:p>
        </p:txBody>
      </p:sp>
    </p:spTree>
    <p:extLst>
      <p:ext uri="{BB962C8B-B14F-4D97-AF65-F5344CB8AC3E}">
        <p14:creationId xmlns:p14="http://schemas.microsoft.com/office/powerpoint/2010/main" val="27777964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1"/>
          <p:cNvSpPr txBox="1">
            <a:spLocks noGrp="1"/>
          </p:cNvSpPr>
          <p:nvPr>
            <p:ph type="title"/>
          </p:nvPr>
        </p:nvSpPr>
        <p:spPr>
          <a:xfrm>
            <a:off x="72009" y="1419622"/>
            <a:ext cx="4860031" cy="680700"/>
          </a:xfrm>
          <a:prstGeom prst="rect">
            <a:avLst/>
          </a:prstGeom>
        </p:spPr>
        <p:txBody>
          <a:bodyPr spcFirstLastPara="1" wrap="square" lIns="91425" tIns="91425" rIns="91425" bIns="91425" anchor="b" anchorCtr="0">
            <a:noAutofit/>
          </a:bodyPr>
          <a:lstStyle/>
          <a:p>
            <a:pPr lvl="0" algn="ctr"/>
            <a:r>
              <a:rPr lang="es-EC" dirty="0" smtClean="0"/>
              <a:t>Sistema </a:t>
            </a:r>
            <a:r>
              <a:rPr lang="es-EC" dirty="0"/>
              <a:t>de Posicionamiento Global (GPS)</a:t>
            </a:r>
            <a:endParaRPr dirty="0"/>
          </a:p>
        </p:txBody>
      </p:sp>
      <p:sp>
        <p:nvSpPr>
          <p:cNvPr id="247" name="Google Shape;247;p21"/>
          <p:cNvSpPr txBox="1">
            <a:spLocks noGrp="1"/>
          </p:cNvSpPr>
          <p:nvPr>
            <p:ph type="body" idx="1"/>
          </p:nvPr>
        </p:nvSpPr>
        <p:spPr>
          <a:xfrm>
            <a:off x="179512" y="2211710"/>
            <a:ext cx="4392488" cy="2521200"/>
          </a:xfrm>
          <a:prstGeom prst="rect">
            <a:avLst/>
          </a:prstGeom>
        </p:spPr>
        <p:txBody>
          <a:bodyPr spcFirstLastPara="1" wrap="square" lIns="91425" tIns="91425" rIns="91425" bIns="91425" anchor="t" anchorCtr="0">
            <a:noAutofit/>
          </a:bodyPr>
          <a:lstStyle/>
          <a:p>
            <a:pPr marL="0" lvl="0" indent="0">
              <a:buNone/>
            </a:pPr>
            <a:r>
              <a:rPr lang="en" dirty="0"/>
              <a:t>B</a:t>
            </a:r>
            <a:r>
              <a:rPr lang="es-EC" dirty="0" smtClean="0"/>
              <a:t>rinda </a:t>
            </a:r>
            <a:r>
              <a:rPr lang="es-EC" dirty="0"/>
              <a:t>a los agricultores una precisión sin igual, flexibilidad para posicionar maquinaria agrícola cómo tractores, navegación y captura de datos sobre un lugar en particular, un campo o granja. Las variaciones espaciales se descifran fácilmente y se almacenan a través de satélites GPS.</a:t>
            </a:r>
            <a:endParaRPr dirty="0"/>
          </a:p>
        </p:txBody>
      </p:sp>
      <p:sp>
        <p:nvSpPr>
          <p:cNvPr id="249" name="Google Shape;249;p21"/>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pic>
        <p:nvPicPr>
          <p:cNvPr id="6" name="5 Imagen" descr="http://enciende.cosce.org/imagenes/paloma_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1" y="591552"/>
            <a:ext cx="4283969" cy="4551947"/>
          </a:xfrm>
          <a:prstGeom prst="rect">
            <a:avLst/>
          </a:prstGeom>
          <a:noFill/>
          <a:ln>
            <a:noFill/>
          </a:ln>
        </p:spPr>
      </p:pic>
      <p:pic>
        <p:nvPicPr>
          <p:cNvPr id="7" name="Picture 2" descr="Resultado de imagen para universidad de las fuerzas armadas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Espectro Electromagnético</a:t>
            </a:r>
            <a:endParaRPr lang="es-CO" dirty="0"/>
          </a:p>
        </p:txBody>
      </p:sp>
      <p:sp>
        <p:nvSpPr>
          <p:cNvPr id="4" name="Marcador de número de diapositiva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O" smtClean="0"/>
              <a:t>11</a:t>
            </a:fld>
            <a:endParaRPr lang="es-CO"/>
          </a:p>
        </p:txBody>
      </p:sp>
      <p:pic>
        <p:nvPicPr>
          <p:cNvPr id="1026" name="Picture 2" descr="Resultado de imagen para espectro electromagnet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211710"/>
            <a:ext cx="7620000" cy="23336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237597"/>
            <a:ext cx="1532922" cy="39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898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Espectro de Vegetación</a:t>
            </a:r>
            <a:endParaRPr lang="es-CO" dirty="0"/>
          </a:p>
        </p:txBody>
      </p:sp>
      <p:sp>
        <p:nvSpPr>
          <p:cNvPr id="4" name="Marcador de número de diapositiva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O" smtClean="0"/>
              <a:t>12</a:t>
            </a:fld>
            <a:endParaRPr lang="es-CO"/>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467544" y="2283718"/>
            <a:ext cx="3960440" cy="2376264"/>
          </a:xfrm>
          <a:prstGeom prst="rect">
            <a:avLst/>
          </a:prstGeom>
          <a:noFill/>
          <a:ln>
            <a:noFill/>
          </a:ln>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3717"/>
            <a:ext cx="3744416" cy="2376265"/>
          </a:xfrm>
          <a:prstGeom prst="rect">
            <a:avLst/>
          </a:prstGeom>
          <a:noFill/>
          <a:ln>
            <a:noFill/>
          </a:ln>
        </p:spPr>
      </p:pic>
      <p:pic>
        <p:nvPicPr>
          <p:cNvPr id="7" name="Picture 2" descr="Resultado de imagen para universidad de las fuerzas armadas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237597"/>
            <a:ext cx="1532922" cy="39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7905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Índice de Vegetación de Diferencia Normalizada (NDVI</a:t>
            </a:r>
            <a:r>
              <a:rPr lang="es-CO" dirty="0" smtClean="0"/>
              <a:t>)</a:t>
            </a:r>
            <a:endParaRPr lang="es-CO" dirty="0"/>
          </a:p>
        </p:txBody>
      </p:sp>
      <p:sp>
        <p:nvSpPr>
          <p:cNvPr id="4" name="Marcador de número de diapositiva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O" smtClean="0"/>
              <a:t>13</a:t>
            </a:fld>
            <a:endParaRPr lang="es-CO"/>
          </a:p>
        </p:txBody>
      </p:sp>
      <p:pic>
        <p:nvPicPr>
          <p:cNvPr id="5" name="Imagen 4" descr="https://sentera.com/wp-content/uploads/2017/05/NDVI-Values-and-Plant-Health.png"/>
          <p:cNvPicPr/>
          <p:nvPr/>
        </p:nvPicPr>
        <p:blipFill rotWithShape="1">
          <a:blip r:embed="rId2" cstate="print">
            <a:extLst>
              <a:ext uri="{28A0092B-C50C-407E-A947-70E740481C1C}">
                <a14:useLocalDpi xmlns:a14="http://schemas.microsoft.com/office/drawing/2010/main" val="0"/>
              </a:ext>
            </a:extLst>
          </a:blip>
          <a:srcRect t="11379"/>
          <a:stretch/>
        </p:blipFill>
        <p:spPr bwMode="auto">
          <a:xfrm>
            <a:off x="4139952" y="2499742"/>
            <a:ext cx="4032448" cy="1799709"/>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6" name="Rectángulo 5"/>
              <p:cNvSpPr/>
              <p:nvPr/>
            </p:nvSpPr>
            <p:spPr>
              <a:xfrm>
                <a:off x="605926" y="2931790"/>
                <a:ext cx="3305649"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CO" sz="1800" i="1">
                          <a:latin typeface="Cambria Math" panose="02040503050406030204" pitchFamily="18" charset="0"/>
                        </a:rPr>
                        <m:t>𝑁𝐷𝑉𝐼</m:t>
                      </m:r>
                      <m:r>
                        <a:rPr lang="es-CO" sz="1800">
                          <a:latin typeface="Cambria Math" panose="02040503050406030204" pitchFamily="18" charset="0"/>
                        </a:rPr>
                        <m:t>=</m:t>
                      </m:r>
                      <m:f>
                        <m:fPr>
                          <m:ctrlPr>
                            <a:rPr lang="es-CO" sz="1800" i="1">
                              <a:latin typeface="Cambria Math" panose="02040503050406030204" pitchFamily="18" charset="0"/>
                            </a:rPr>
                          </m:ctrlPr>
                        </m:fPr>
                        <m:num>
                          <m:r>
                            <a:rPr lang="es-CO" sz="1800" i="1">
                              <a:latin typeface="Cambria Math" panose="02040503050406030204" pitchFamily="18" charset="0"/>
                            </a:rPr>
                            <m:t>𝑁𝐼𝑅</m:t>
                          </m:r>
                          <m:r>
                            <a:rPr lang="es-CO" sz="1800">
                              <a:latin typeface="Cambria Math" panose="02040503050406030204" pitchFamily="18" charset="0"/>
                            </a:rPr>
                            <m:t>−</m:t>
                          </m:r>
                          <m:r>
                            <a:rPr lang="es-CO" sz="1800" i="1">
                              <a:latin typeface="Cambria Math" panose="02040503050406030204" pitchFamily="18" charset="0"/>
                            </a:rPr>
                            <m:t>𝑉𝐼𝑆</m:t>
                          </m:r>
                        </m:num>
                        <m:den>
                          <m:r>
                            <a:rPr lang="es-CO" sz="1800" i="1">
                              <a:latin typeface="Cambria Math" panose="02040503050406030204" pitchFamily="18" charset="0"/>
                            </a:rPr>
                            <m:t>𝑁𝐼𝑅</m:t>
                          </m:r>
                          <m:r>
                            <a:rPr lang="es-CO" sz="1800">
                              <a:latin typeface="Cambria Math" panose="02040503050406030204" pitchFamily="18" charset="0"/>
                            </a:rPr>
                            <m:t>+</m:t>
                          </m:r>
                          <m:r>
                            <a:rPr lang="es-CO" sz="1800" i="1">
                              <a:latin typeface="Cambria Math" panose="02040503050406030204" pitchFamily="18" charset="0"/>
                            </a:rPr>
                            <m:t>𝑉𝐼𝑆</m:t>
                          </m:r>
                        </m:den>
                      </m:f>
                      <m:r>
                        <a:rPr lang="es-CO" sz="1800">
                          <a:latin typeface="Cambria Math" panose="02040503050406030204" pitchFamily="18" charset="0"/>
                        </a:rPr>
                        <m:t>=</m:t>
                      </m:r>
                      <m:f>
                        <m:fPr>
                          <m:ctrlPr>
                            <a:rPr lang="es-CO" sz="1800" i="1">
                              <a:latin typeface="Cambria Math" panose="02040503050406030204" pitchFamily="18" charset="0"/>
                            </a:rPr>
                          </m:ctrlPr>
                        </m:fPr>
                        <m:num>
                          <m:r>
                            <a:rPr lang="es-CO" sz="1800" i="1">
                              <a:latin typeface="Cambria Math" panose="02040503050406030204" pitchFamily="18" charset="0"/>
                            </a:rPr>
                            <m:t>𝑁𝐼𝑅</m:t>
                          </m:r>
                          <m:r>
                            <a:rPr lang="es-CO" sz="1800">
                              <a:latin typeface="Cambria Math" panose="02040503050406030204" pitchFamily="18" charset="0"/>
                            </a:rPr>
                            <m:t>−</m:t>
                          </m:r>
                          <m:r>
                            <a:rPr lang="es-CO" sz="1800" i="1">
                              <a:latin typeface="Cambria Math" panose="02040503050406030204" pitchFamily="18" charset="0"/>
                            </a:rPr>
                            <m:t>𝑅</m:t>
                          </m:r>
                        </m:num>
                        <m:den>
                          <m:r>
                            <a:rPr lang="es-CO" sz="1800" i="1">
                              <a:latin typeface="Cambria Math" panose="02040503050406030204" pitchFamily="18" charset="0"/>
                            </a:rPr>
                            <m:t>𝑁𝐼𝑅</m:t>
                          </m:r>
                          <m:r>
                            <a:rPr lang="es-CO" sz="1800">
                              <a:latin typeface="Cambria Math" panose="02040503050406030204" pitchFamily="18" charset="0"/>
                            </a:rPr>
                            <m:t>+</m:t>
                          </m:r>
                          <m:r>
                            <a:rPr lang="es-CO" sz="1800" i="1">
                              <a:latin typeface="Cambria Math" panose="02040503050406030204" pitchFamily="18" charset="0"/>
                            </a:rPr>
                            <m:t>𝑅</m:t>
                          </m:r>
                        </m:den>
                      </m:f>
                    </m:oMath>
                  </m:oMathPara>
                </a14:m>
                <a:endParaRPr lang="es-CO" sz="1800" dirty="0"/>
              </a:p>
            </p:txBody>
          </p:sp>
        </mc:Choice>
        <mc:Fallback xmlns="">
          <p:sp>
            <p:nvSpPr>
              <p:cNvPr id="6" name="Rectángulo 5"/>
              <p:cNvSpPr>
                <a:spLocks noRot="1" noChangeAspect="1" noMove="1" noResize="1" noEditPoints="1" noAdjustHandles="1" noChangeArrowheads="1" noChangeShapeType="1" noTextEdit="1"/>
              </p:cNvSpPr>
              <p:nvPr/>
            </p:nvSpPr>
            <p:spPr>
              <a:xfrm>
                <a:off x="605926" y="2931790"/>
                <a:ext cx="3305649" cy="617348"/>
              </a:xfrm>
              <a:prstGeom prst="rect">
                <a:avLst/>
              </a:prstGeom>
              <a:blipFill rotWithShape="0">
                <a:blip r:embed="rId3"/>
                <a:stretch>
                  <a:fillRect/>
                </a:stretch>
              </a:blipFill>
            </p:spPr>
            <p:txBody>
              <a:bodyPr/>
              <a:lstStyle/>
              <a:p>
                <a:r>
                  <a:rPr lang="es-CO">
                    <a:noFill/>
                  </a:rPr>
                  <a:t> </a:t>
                </a:r>
              </a:p>
            </p:txBody>
          </p:sp>
        </mc:Fallback>
      </mc:AlternateContent>
      <p:pic>
        <p:nvPicPr>
          <p:cNvPr id="7" name="Picture 2" descr="Resultado de imagen para universidad de las fuerzas armadas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237597"/>
            <a:ext cx="1532922" cy="39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760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55" name="Google Shape;255;p22"/>
          <p:cNvSpPr txBox="1">
            <a:spLocks noGrp="1"/>
          </p:cNvSpPr>
          <p:nvPr>
            <p:ph type="sldNum" idx="12"/>
          </p:nvPr>
        </p:nvSpPr>
        <p:spPr>
          <a:prstGeom prst="rect">
            <a:avLst/>
          </a:prstGeom>
        </p:spPr>
        <p:txBody>
          <a:bodyPr spcFirstLastPara="1" wrap="square" lIns="91425" tIns="91425" rIns="91425" bIns="91425" anchor="t" anchorCtr="0">
            <a:noAutofit/>
          </a:bodyPr>
          <a:lstStyle/>
          <a:p>
            <a:fld id="{00000000-1234-1234-1234-123412341234}" type="slidenum">
              <a:rPr lang="en"/>
              <a:pPr/>
              <a:t>14</a:t>
            </a:fld>
            <a:endParaRPr/>
          </a:p>
        </p:txBody>
      </p:sp>
      <p:sp>
        <p:nvSpPr>
          <p:cNvPr id="3" name="Título 1">
            <a:extLst>
              <a:ext uri="{FF2B5EF4-FFF2-40B4-BE49-F238E27FC236}">
                <a16:creationId xmlns="" xmlns:a16="http://schemas.microsoft.com/office/drawing/2014/main" id="{8213E560-27F6-4B61-AE57-E3ECB4E1C947}"/>
              </a:ext>
            </a:extLst>
          </p:cNvPr>
          <p:cNvSpPr txBox="1">
            <a:spLocks/>
          </p:cNvSpPr>
          <p:nvPr/>
        </p:nvSpPr>
        <p:spPr>
          <a:xfrm>
            <a:off x="323528" y="339502"/>
            <a:ext cx="5087938" cy="910481"/>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1pPr>
            <a:lvl2pPr marR="0" lvl="1"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2pPr>
            <a:lvl3pPr marR="0" lvl="2"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3pPr>
            <a:lvl4pPr marR="0" lvl="3"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4pPr>
            <a:lvl5pPr marR="0" lvl="4"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5pPr>
            <a:lvl6pPr marR="0" lvl="5"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6pPr>
            <a:lvl7pPr marR="0" lvl="6"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7pPr>
            <a:lvl8pPr marR="0" lvl="7"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8pPr>
            <a:lvl9pPr marR="0" lvl="8"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9pPr>
          </a:lstStyle>
          <a:p>
            <a:pPr algn="ctr"/>
            <a:r>
              <a:rPr lang="es-EC" sz="4000" dirty="0" smtClean="0">
                <a:solidFill>
                  <a:srgbClr val="000000"/>
                </a:solidFill>
              </a:rPr>
              <a:t>Contenido</a:t>
            </a:r>
            <a:endParaRPr lang="es-EC" sz="4000" dirty="0">
              <a:solidFill>
                <a:srgbClr val="000000"/>
              </a:solidFill>
            </a:endParaRPr>
          </a:p>
        </p:txBody>
      </p:sp>
      <p:graphicFrame>
        <p:nvGraphicFramePr>
          <p:cNvPr id="4" name="Diagrama 3">
            <a:extLst>
              <a:ext uri="{FF2B5EF4-FFF2-40B4-BE49-F238E27FC236}">
                <a16:creationId xmlns="" xmlns:a16="http://schemas.microsoft.com/office/drawing/2014/main" id="{5F2EA7C5-290A-4FC0-A16E-0A7CE86F30E3}"/>
              </a:ext>
            </a:extLst>
          </p:cNvPr>
          <p:cNvGraphicFramePr/>
          <p:nvPr>
            <p:extLst>
              <p:ext uri="{D42A27DB-BD31-4B8C-83A1-F6EECF244321}">
                <p14:modId xmlns:p14="http://schemas.microsoft.com/office/powerpoint/2010/main" val="63889265"/>
              </p:ext>
            </p:extLst>
          </p:nvPr>
        </p:nvGraphicFramePr>
        <p:xfrm>
          <a:off x="611560" y="1071119"/>
          <a:ext cx="6696744" cy="3588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2" descr="Resultado de imagen para universidad de las fuerzas armadas esp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7445" y="4587974"/>
            <a:ext cx="1532922" cy="39590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79512" y="4785926"/>
            <a:ext cx="2520280" cy="523220"/>
          </a:xfrm>
          <a:prstGeom prst="rect">
            <a:avLst/>
          </a:prstGeom>
          <a:noFill/>
        </p:spPr>
        <p:txBody>
          <a:bodyPr wrap="square" rtlCol="0">
            <a:spAutoFit/>
          </a:bodyPr>
          <a:lstStyle/>
          <a:p>
            <a:r>
              <a:rPr lang="es-EC" dirty="0" smtClean="0">
                <a:solidFill>
                  <a:srgbClr val="FFFFFF"/>
                </a:solidFill>
              </a:rPr>
              <a:t>Sebastián Manosalvas</a:t>
            </a:r>
            <a:endParaRPr lang="es-EC" dirty="0">
              <a:solidFill>
                <a:srgbClr val="FFFFFF"/>
              </a:solidFill>
            </a:endParaRPr>
          </a:p>
          <a:p>
            <a:endParaRPr lang="es-EC" dirty="0"/>
          </a:p>
        </p:txBody>
      </p:sp>
    </p:spTree>
    <p:extLst>
      <p:ext uri="{BB962C8B-B14F-4D97-AF65-F5344CB8AC3E}">
        <p14:creationId xmlns:p14="http://schemas.microsoft.com/office/powerpoint/2010/main" val="5185751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 name="Título 1"/>
          <p:cNvSpPr>
            <a:spLocks noGrp="1"/>
          </p:cNvSpPr>
          <p:nvPr>
            <p:ph type="title"/>
          </p:nvPr>
        </p:nvSpPr>
        <p:spPr>
          <a:xfrm>
            <a:off x="2267744" y="96673"/>
            <a:ext cx="5760300" cy="680700"/>
          </a:xfrm>
        </p:spPr>
        <p:txBody>
          <a:bodyPr/>
          <a:lstStyle/>
          <a:p>
            <a:r>
              <a:rPr lang="es-EC" dirty="0" smtClean="0"/>
              <a:t>Diseño Sensor Multiespectral</a:t>
            </a:r>
            <a:endParaRPr lang="es-CO" dirty="0"/>
          </a:p>
        </p:txBody>
      </p:sp>
      <p:sp>
        <p:nvSpPr>
          <p:cNvPr id="197" name="Google Shape;197;p16"/>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799"/>
          <a:stretch/>
        </p:blipFill>
        <p:spPr bwMode="auto">
          <a:xfrm>
            <a:off x="2267744" y="915566"/>
            <a:ext cx="4636968" cy="422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Resultado de imagen para universidad de las fuerzas armadas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39752" y="123478"/>
            <a:ext cx="5040560" cy="805945"/>
          </a:xfrm>
        </p:spPr>
        <p:txBody>
          <a:bodyPr/>
          <a:lstStyle/>
          <a:p>
            <a:r>
              <a:rPr lang="es-CO" dirty="0" smtClean="0"/>
              <a:t>Cámara </a:t>
            </a:r>
            <a:r>
              <a:rPr lang="es-CO" dirty="0"/>
              <a:t>Raspberry Pi </a:t>
            </a:r>
            <a:r>
              <a:rPr lang="es-CO" dirty="0" err="1"/>
              <a:t>NoIR</a:t>
            </a:r>
            <a:r>
              <a:rPr lang="es-CO" dirty="0"/>
              <a:t> V2</a:t>
            </a:r>
          </a:p>
        </p:txBody>
      </p:sp>
      <p:sp>
        <p:nvSpPr>
          <p:cNvPr id="4" name="Marcador de número de diapositiva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CO" smtClean="0"/>
              <a:t>16</a:t>
            </a:fld>
            <a:endParaRPr lang="es-CO"/>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971600" y="1862089"/>
            <a:ext cx="3816424" cy="2555999"/>
          </a:xfrm>
          <a:prstGeom prst="rect">
            <a:avLst/>
          </a:prstGeom>
          <a:noFill/>
          <a:ln>
            <a:noFill/>
          </a:ln>
        </p:spPr>
      </p:pic>
      <p:pic>
        <p:nvPicPr>
          <p:cNvPr id="6"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237597"/>
            <a:ext cx="1532922" cy="39590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9278" y="1082256"/>
            <a:ext cx="25431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9278" y="3140089"/>
            <a:ext cx="25336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513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Filtro Rosco </a:t>
            </a:r>
            <a:r>
              <a:rPr lang="es-CO" dirty="0" smtClean="0"/>
              <a:t>R2007</a:t>
            </a:r>
            <a:endParaRPr lang="es-CO" dirty="0"/>
          </a:p>
        </p:txBody>
      </p:sp>
      <p:sp>
        <p:nvSpPr>
          <p:cNvPr id="3" name="2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17</a:t>
            </a:fld>
            <a:endParaRPr lang="es-EC"/>
          </a:p>
        </p:txBody>
      </p:sp>
      <p:pic>
        <p:nvPicPr>
          <p:cNvPr id="5121" name="Imagen 54" descr="Descripción: D:\manosalvass\Documents\Sebastian\Tesis\Técnico\Filtro\2007.jpg"/>
          <p:cNvPicPr>
            <a:picLocks noChangeAspect="1" noChangeArrowheads="1"/>
          </p:cNvPicPr>
          <p:nvPr/>
        </p:nvPicPr>
        <p:blipFill rotWithShape="1">
          <a:blip r:embed="rId2">
            <a:extLst>
              <a:ext uri="{28A0092B-C50C-407E-A947-70E740481C1C}">
                <a14:useLocalDpi xmlns:a14="http://schemas.microsoft.com/office/drawing/2010/main" val="0"/>
              </a:ext>
            </a:extLst>
          </a:blip>
          <a:srcRect l="2" t="24525" r="46995" b="33171"/>
          <a:stretch/>
        </p:blipFill>
        <p:spPr bwMode="auto">
          <a:xfrm>
            <a:off x="755576" y="2263067"/>
            <a:ext cx="3240360" cy="1993433"/>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descr="D:\manosalvass\Documents\Sebastian\Tesis\Técnico\Fotos\1\cam1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1552" y="1851670"/>
            <a:ext cx="3738880" cy="2807970"/>
          </a:xfrm>
          <a:prstGeom prst="rect">
            <a:avLst/>
          </a:prstGeom>
          <a:noFill/>
          <a:ln>
            <a:noFill/>
          </a:ln>
        </p:spPr>
      </p:pic>
      <p:pic>
        <p:nvPicPr>
          <p:cNvPr id="7" name="Picture 2" descr="Resultado de imagen para universidad de las fuerzas armadas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3196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Filtro Rosco </a:t>
            </a:r>
            <a:r>
              <a:rPr lang="es-CO" dirty="0" smtClean="0"/>
              <a:t>R27</a:t>
            </a:r>
            <a:endParaRPr lang="es-CO" dirty="0"/>
          </a:p>
        </p:txBody>
      </p:sp>
      <p:sp>
        <p:nvSpPr>
          <p:cNvPr id="3" name="2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18</a:t>
            </a:fld>
            <a:endParaRPr lang="es-EC"/>
          </a:p>
        </p:txBody>
      </p:sp>
      <p:pic>
        <p:nvPicPr>
          <p:cNvPr id="5" name="4 Imagen" descr="D:\manosalvass\Documents\Sebastian\Tesis\Técnico\Filtro\27.jpg"/>
          <p:cNvPicPr/>
          <p:nvPr/>
        </p:nvPicPr>
        <p:blipFill rotWithShape="1">
          <a:blip r:embed="rId2">
            <a:extLst>
              <a:ext uri="{28A0092B-C50C-407E-A947-70E740481C1C}">
                <a14:useLocalDpi xmlns:a14="http://schemas.microsoft.com/office/drawing/2010/main" val="0"/>
              </a:ext>
            </a:extLst>
          </a:blip>
          <a:srcRect t="24624" r="47125" b="33780"/>
          <a:stretch/>
        </p:blipFill>
        <p:spPr bwMode="auto">
          <a:xfrm>
            <a:off x="755936" y="2276835"/>
            <a:ext cx="3240000" cy="1980000"/>
          </a:xfrm>
          <a:prstGeom prst="rect">
            <a:avLst/>
          </a:prstGeom>
          <a:noFill/>
          <a:ln>
            <a:noFill/>
          </a:ln>
          <a:extLst>
            <a:ext uri="{53640926-AAD7-44D8-BBD7-CCE9431645EC}">
              <a14:shadowObscured xmlns:a14="http://schemas.microsoft.com/office/drawing/2010/main"/>
            </a:ext>
          </a:extLst>
        </p:spPr>
      </p:pic>
      <p:pic>
        <p:nvPicPr>
          <p:cNvPr id="6" name="5 Imagen" descr="D:\manosalvass\Documents\Sebastian\Tesis\Técnico\Fotos\Rojo\image1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6464" y="1826972"/>
            <a:ext cx="3830320" cy="2879725"/>
          </a:xfrm>
          <a:prstGeom prst="rect">
            <a:avLst/>
          </a:prstGeom>
          <a:noFill/>
          <a:ln>
            <a:noFill/>
          </a:ln>
        </p:spPr>
      </p:pic>
      <p:pic>
        <p:nvPicPr>
          <p:cNvPr id="7" name="Picture 2" descr="Resultado de imagen para universidad de las fuerzas armadas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8004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lstStyle/>
          <a:p>
            <a:pPr lvl="2"/>
            <a:r>
              <a:rPr lang="en-US" sz="3200" dirty="0" err="1"/>
              <a:t>IVPort</a:t>
            </a:r>
            <a:r>
              <a:rPr lang="en-US" sz="3200" dirty="0"/>
              <a:t> Dual V2 Camera </a:t>
            </a:r>
            <a:r>
              <a:rPr lang="en-US" sz="3200" dirty="0" smtClean="0"/>
              <a:t>Multiplexer</a:t>
            </a:r>
            <a:endParaRPr lang="es-EC" dirty="0"/>
          </a:p>
        </p:txBody>
      </p:sp>
      <p:sp>
        <p:nvSpPr>
          <p:cNvPr id="3" name="2 Marcador de número de diapositiva"/>
          <p:cNvSpPr>
            <a:spLocks noGrp="1"/>
          </p:cNvSpPr>
          <p:nvPr>
            <p:ph type="sldNum" idx="12"/>
          </p:nvPr>
        </p:nvSpPr>
        <p:spPr/>
        <p:txBody>
          <a:bodyPr/>
          <a:lstStyle/>
          <a:p>
            <a:pPr lvl="0"/>
            <a:fld id="{00000000-1234-1234-1234-123412341234}" type="slidenum">
              <a:rPr lang="es-EC" smtClean="0"/>
              <a:pPr lvl="0"/>
              <a:t>19</a:t>
            </a:fld>
            <a:endParaRPr lang="es-EC"/>
          </a:p>
        </p:txBody>
      </p:sp>
      <p:pic>
        <p:nvPicPr>
          <p:cNvPr id="9" name="8 Imagen"/>
          <p:cNvPicPr/>
          <p:nvPr/>
        </p:nvPicPr>
        <p:blipFill rotWithShape="1">
          <a:blip r:embed="rId2" cstate="print">
            <a:extLst>
              <a:ext uri="{28A0092B-C50C-407E-A947-70E740481C1C}">
                <a14:useLocalDpi xmlns:a14="http://schemas.microsoft.com/office/drawing/2010/main" val="0"/>
              </a:ext>
            </a:extLst>
          </a:blip>
          <a:srcRect l="23327" t="24207" r="20511" b="5762"/>
          <a:stretch/>
        </p:blipFill>
        <p:spPr bwMode="auto">
          <a:xfrm>
            <a:off x="5364088" y="2571750"/>
            <a:ext cx="1540510" cy="1439545"/>
          </a:xfrm>
          <a:prstGeom prst="rect">
            <a:avLst/>
          </a:prstGeom>
          <a:noFill/>
          <a:ln>
            <a:noFill/>
          </a:ln>
          <a:extLst>
            <a:ext uri="{53640926-AAD7-44D8-BBD7-CCE9431645EC}">
              <a14:shadowObscured xmlns:a14="http://schemas.microsoft.com/office/drawing/2010/main"/>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2283718"/>
            <a:ext cx="2846685" cy="237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Resultado de imagen para universidad de las fuerzas armadas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6080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55" name="Google Shape;255;p22"/>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
        <p:nvSpPr>
          <p:cNvPr id="3" name="Título 1">
            <a:extLst>
              <a:ext uri="{FF2B5EF4-FFF2-40B4-BE49-F238E27FC236}">
                <a16:creationId xmlns="" xmlns:a16="http://schemas.microsoft.com/office/drawing/2014/main" id="{8213E560-27F6-4B61-AE57-E3ECB4E1C947}"/>
              </a:ext>
            </a:extLst>
          </p:cNvPr>
          <p:cNvSpPr txBox="1">
            <a:spLocks/>
          </p:cNvSpPr>
          <p:nvPr/>
        </p:nvSpPr>
        <p:spPr>
          <a:xfrm>
            <a:off x="323528" y="339502"/>
            <a:ext cx="5087938" cy="910481"/>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1pPr>
            <a:lvl2pPr marR="0" lvl="1"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2pPr>
            <a:lvl3pPr marR="0" lvl="2"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3pPr>
            <a:lvl4pPr marR="0" lvl="3"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4pPr>
            <a:lvl5pPr marR="0" lvl="4"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5pPr>
            <a:lvl6pPr marR="0" lvl="5"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6pPr>
            <a:lvl7pPr marR="0" lvl="6"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7pPr>
            <a:lvl8pPr marR="0" lvl="7"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8pPr>
            <a:lvl9pPr marR="0" lvl="8"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9pPr>
          </a:lstStyle>
          <a:p>
            <a:pPr algn="ctr"/>
            <a:r>
              <a:rPr lang="es-EC" sz="4000" dirty="0" smtClean="0">
                <a:solidFill>
                  <a:schemeClr val="tx1"/>
                </a:solidFill>
              </a:rPr>
              <a:t>Contenido</a:t>
            </a:r>
            <a:endParaRPr lang="es-EC" sz="4000" dirty="0">
              <a:solidFill>
                <a:schemeClr val="tx1"/>
              </a:solidFill>
            </a:endParaRPr>
          </a:p>
        </p:txBody>
      </p:sp>
      <p:graphicFrame>
        <p:nvGraphicFramePr>
          <p:cNvPr id="4" name="Diagrama 3">
            <a:extLst>
              <a:ext uri="{FF2B5EF4-FFF2-40B4-BE49-F238E27FC236}">
                <a16:creationId xmlns="" xmlns:a16="http://schemas.microsoft.com/office/drawing/2014/main" id="{5F2EA7C5-290A-4FC0-A16E-0A7CE86F30E3}"/>
              </a:ext>
            </a:extLst>
          </p:cNvPr>
          <p:cNvGraphicFramePr/>
          <p:nvPr>
            <p:extLst>
              <p:ext uri="{D42A27DB-BD31-4B8C-83A1-F6EECF244321}">
                <p14:modId xmlns:p14="http://schemas.microsoft.com/office/powerpoint/2010/main" val="743950351"/>
              </p:ext>
            </p:extLst>
          </p:nvPr>
        </p:nvGraphicFramePr>
        <p:xfrm>
          <a:off x="611560" y="1071119"/>
          <a:ext cx="6696744" cy="3588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2" descr="Resultado de imagen para universidad de las fuerzas armadas esp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7445" y="4587974"/>
            <a:ext cx="1532922" cy="39590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79512" y="4785926"/>
            <a:ext cx="2520280" cy="523220"/>
          </a:xfrm>
          <a:prstGeom prst="rect">
            <a:avLst/>
          </a:prstGeom>
          <a:noFill/>
        </p:spPr>
        <p:txBody>
          <a:bodyPr wrap="square" rtlCol="0">
            <a:spAutoFit/>
          </a:bodyPr>
          <a:lstStyle/>
          <a:p>
            <a:r>
              <a:rPr lang="es-EC" dirty="0" smtClean="0">
                <a:solidFill>
                  <a:schemeClr val="bg1"/>
                </a:solidFill>
              </a:rPr>
              <a:t>Sebastián Manosalvas</a:t>
            </a:r>
            <a:endParaRPr lang="es-EC" dirty="0">
              <a:solidFill>
                <a:schemeClr val="bg1"/>
              </a:solidFill>
            </a:endParaRPr>
          </a:p>
          <a:p>
            <a:endParaRPr lang="es-EC"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71800" y="1131590"/>
            <a:ext cx="4476679" cy="680700"/>
          </a:xfrm>
        </p:spPr>
        <p:txBody>
          <a:bodyPr/>
          <a:lstStyle/>
          <a:p>
            <a:r>
              <a:rPr lang="es-EC" dirty="0" smtClean="0"/>
              <a:t>Módulo </a:t>
            </a:r>
            <a:r>
              <a:rPr lang="es-EC" dirty="0"/>
              <a:t>de Batería de Litio</a:t>
            </a:r>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20</a:t>
            </a:fld>
            <a:endParaRPr lang="es-EC"/>
          </a:p>
        </p:txBody>
      </p:sp>
      <p:pic>
        <p:nvPicPr>
          <p:cNvPr id="5" name="4 Imagen"/>
          <p:cNvPicPr/>
          <p:nvPr/>
        </p:nvPicPr>
        <p:blipFill>
          <a:blip r:embed="rId2"/>
          <a:stretch>
            <a:fillRect/>
          </a:stretch>
        </p:blipFill>
        <p:spPr>
          <a:xfrm>
            <a:off x="5962679" y="2464048"/>
            <a:ext cx="3108960" cy="1079500"/>
          </a:xfrm>
          <a:prstGeom prst="rect">
            <a:avLst/>
          </a:prstGeom>
        </p:spPr>
      </p:pic>
      <p:graphicFrame>
        <p:nvGraphicFramePr>
          <p:cNvPr id="6" name="5 Tabla"/>
          <p:cNvGraphicFramePr>
            <a:graphicFrameLocks noGrp="1"/>
          </p:cNvGraphicFramePr>
          <p:nvPr>
            <p:extLst>
              <p:ext uri="{D42A27DB-BD31-4B8C-83A1-F6EECF244321}">
                <p14:modId xmlns:p14="http://schemas.microsoft.com/office/powerpoint/2010/main" val="3613790113"/>
              </p:ext>
            </p:extLst>
          </p:nvPr>
        </p:nvGraphicFramePr>
        <p:xfrm>
          <a:off x="179512" y="2096058"/>
          <a:ext cx="5544616" cy="2926080"/>
        </p:xfrm>
        <a:graphic>
          <a:graphicData uri="http://schemas.openxmlformats.org/drawingml/2006/table">
            <a:tbl>
              <a:tblPr firstRow="1" firstCol="1" bandRow="1">
                <a:tableStyleId>{17292A2E-F333-43FB-9621-5CBBE7FDCDCB}</a:tableStyleId>
              </a:tblPr>
              <a:tblGrid>
                <a:gridCol w="3810886"/>
                <a:gridCol w="1733730"/>
              </a:tblGrid>
              <a:tr h="247734">
                <a:tc>
                  <a:txBody>
                    <a:bodyPr/>
                    <a:lstStyle/>
                    <a:p>
                      <a:pPr algn="ctr">
                        <a:lnSpc>
                          <a:spcPct val="150000"/>
                        </a:lnSpc>
                        <a:spcAft>
                          <a:spcPts val="0"/>
                        </a:spcAft>
                      </a:pPr>
                      <a:r>
                        <a:rPr lang="es-EC" sz="1600" b="0" dirty="0">
                          <a:effectLst/>
                          <a:latin typeface="Oswald" charset="0"/>
                        </a:rPr>
                        <a:t>Parámetro</a:t>
                      </a:r>
                      <a:endParaRPr lang="es-EC" sz="2000" b="0" dirty="0">
                        <a:effectLst/>
                        <a:latin typeface="Oswald" charset="0"/>
                        <a:ea typeface="Calibri"/>
                        <a:cs typeface="Times New Roman"/>
                      </a:endParaRPr>
                    </a:p>
                  </a:txBody>
                  <a:tcPr marL="68580" marR="68580" marT="0" marB="0" anchor="ctr"/>
                </a:tc>
                <a:tc>
                  <a:txBody>
                    <a:bodyPr/>
                    <a:lstStyle/>
                    <a:p>
                      <a:pPr algn="ctr">
                        <a:lnSpc>
                          <a:spcPct val="150000"/>
                        </a:lnSpc>
                        <a:spcAft>
                          <a:spcPts val="0"/>
                        </a:spcAft>
                      </a:pPr>
                      <a:r>
                        <a:rPr lang="es-EC" sz="1600" b="0">
                          <a:effectLst/>
                          <a:latin typeface="Oswald" charset="0"/>
                        </a:rPr>
                        <a:t>Especificación</a:t>
                      </a:r>
                      <a:endParaRPr lang="es-EC" sz="2000" b="0">
                        <a:effectLst/>
                        <a:latin typeface="Oswald" charset="0"/>
                        <a:ea typeface="Calibri"/>
                        <a:cs typeface="Times New Roman"/>
                      </a:endParaRPr>
                    </a:p>
                  </a:txBody>
                  <a:tcPr marL="68580" marR="68580" marT="0" marB="0" anchor="ctr"/>
                </a:tc>
              </a:tr>
              <a:tr h="247734">
                <a:tc>
                  <a:txBody>
                    <a:bodyPr/>
                    <a:lstStyle/>
                    <a:p>
                      <a:pPr algn="ctr">
                        <a:lnSpc>
                          <a:spcPct val="150000"/>
                        </a:lnSpc>
                        <a:spcAft>
                          <a:spcPts val="0"/>
                        </a:spcAft>
                      </a:pPr>
                      <a:r>
                        <a:rPr lang="es-EC" sz="1600" b="0">
                          <a:effectLst/>
                          <a:latin typeface="Oswald" charset="0"/>
                        </a:rPr>
                        <a:t>Capacidad de la batería</a:t>
                      </a:r>
                      <a:endParaRPr lang="es-EC" sz="2000" b="0">
                        <a:effectLst/>
                        <a:latin typeface="Oswald" charset="0"/>
                        <a:ea typeface="Calibri"/>
                        <a:cs typeface="Times New Roman"/>
                      </a:endParaRPr>
                    </a:p>
                  </a:txBody>
                  <a:tcPr marL="68580" marR="68580" marT="0" marB="0" anchor="ctr"/>
                </a:tc>
                <a:tc>
                  <a:txBody>
                    <a:bodyPr/>
                    <a:lstStyle/>
                    <a:p>
                      <a:pPr algn="ctr">
                        <a:lnSpc>
                          <a:spcPct val="150000"/>
                        </a:lnSpc>
                        <a:spcAft>
                          <a:spcPts val="0"/>
                        </a:spcAft>
                      </a:pPr>
                      <a:r>
                        <a:rPr lang="es-EC" sz="1600" b="0">
                          <a:effectLst/>
                          <a:latin typeface="Oswald" charset="0"/>
                        </a:rPr>
                        <a:t>3800mAh</a:t>
                      </a:r>
                      <a:endParaRPr lang="es-EC" sz="2000" b="0">
                        <a:effectLst/>
                        <a:latin typeface="Oswald" charset="0"/>
                        <a:ea typeface="Calibri"/>
                        <a:cs typeface="Times New Roman"/>
                      </a:endParaRPr>
                    </a:p>
                  </a:txBody>
                  <a:tcPr marL="68580" marR="68580" marT="0" marB="0" anchor="ctr"/>
                </a:tc>
              </a:tr>
              <a:tr h="247734">
                <a:tc>
                  <a:txBody>
                    <a:bodyPr/>
                    <a:lstStyle/>
                    <a:p>
                      <a:pPr algn="ctr">
                        <a:lnSpc>
                          <a:spcPct val="150000"/>
                        </a:lnSpc>
                        <a:spcAft>
                          <a:spcPts val="0"/>
                        </a:spcAft>
                      </a:pPr>
                      <a:r>
                        <a:rPr lang="es-EC" sz="1600" b="0">
                          <a:effectLst/>
                          <a:latin typeface="Oswald" charset="0"/>
                        </a:rPr>
                        <a:t>Voltaje batería litio</a:t>
                      </a:r>
                      <a:endParaRPr lang="es-EC" sz="2000" b="0">
                        <a:effectLst/>
                        <a:latin typeface="Oswald" charset="0"/>
                        <a:ea typeface="Calibri"/>
                        <a:cs typeface="Times New Roman"/>
                      </a:endParaRPr>
                    </a:p>
                  </a:txBody>
                  <a:tcPr marL="68580" marR="68580" marT="0" marB="0" anchor="ctr"/>
                </a:tc>
                <a:tc>
                  <a:txBody>
                    <a:bodyPr/>
                    <a:lstStyle/>
                    <a:p>
                      <a:pPr algn="ctr">
                        <a:lnSpc>
                          <a:spcPct val="150000"/>
                        </a:lnSpc>
                        <a:spcAft>
                          <a:spcPts val="0"/>
                        </a:spcAft>
                      </a:pPr>
                      <a:r>
                        <a:rPr lang="es-EC" sz="1600" b="0">
                          <a:effectLst/>
                          <a:latin typeface="Oswald" charset="0"/>
                        </a:rPr>
                        <a:t>3.7V</a:t>
                      </a:r>
                      <a:endParaRPr lang="es-EC" sz="2000" b="0">
                        <a:effectLst/>
                        <a:latin typeface="Oswald" charset="0"/>
                        <a:ea typeface="Calibri"/>
                        <a:cs typeface="Times New Roman"/>
                      </a:endParaRPr>
                    </a:p>
                  </a:txBody>
                  <a:tcPr marL="68580" marR="68580" marT="0" marB="0" anchor="ctr"/>
                </a:tc>
              </a:tr>
              <a:tr h="247734">
                <a:tc>
                  <a:txBody>
                    <a:bodyPr/>
                    <a:lstStyle/>
                    <a:p>
                      <a:pPr algn="ctr">
                        <a:lnSpc>
                          <a:spcPct val="150000"/>
                        </a:lnSpc>
                        <a:spcAft>
                          <a:spcPts val="0"/>
                        </a:spcAft>
                      </a:pPr>
                      <a:r>
                        <a:rPr lang="es-EC" sz="1600" b="0">
                          <a:effectLst/>
                          <a:latin typeface="Oswald" charset="0"/>
                        </a:rPr>
                        <a:t>Corriente máxima de descarga</a:t>
                      </a:r>
                      <a:endParaRPr lang="es-EC" sz="2000" b="0">
                        <a:effectLst/>
                        <a:latin typeface="Oswald" charset="0"/>
                        <a:ea typeface="Calibri"/>
                        <a:cs typeface="Times New Roman"/>
                      </a:endParaRPr>
                    </a:p>
                  </a:txBody>
                  <a:tcPr marL="68580" marR="68580" marT="0" marB="0" anchor="ctr"/>
                </a:tc>
                <a:tc>
                  <a:txBody>
                    <a:bodyPr/>
                    <a:lstStyle/>
                    <a:p>
                      <a:pPr algn="ctr">
                        <a:lnSpc>
                          <a:spcPct val="150000"/>
                        </a:lnSpc>
                        <a:spcAft>
                          <a:spcPts val="0"/>
                        </a:spcAft>
                      </a:pPr>
                      <a:r>
                        <a:rPr lang="es-EC" sz="1600" b="0">
                          <a:effectLst/>
                          <a:latin typeface="Oswald" charset="0"/>
                        </a:rPr>
                        <a:t>1.8A</a:t>
                      </a:r>
                      <a:endParaRPr lang="es-EC" sz="2000" b="0">
                        <a:effectLst/>
                        <a:latin typeface="Oswald" charset="0"/>
                        <a:ea typeface="Calibri"/>
                        <a:cs typeface="Times New Roman"/>
                      </a:endParaRPr>
                    </a:p>
                  </a:txBody>
                  <a:tcPr marL="68580" marR="68580" marT="0" marB="0" anchor="ctr"/>
                </a:tc>
              </a:tr>
              <a:tr h="247734">
                <a:tc>
                  <a:txBody>
                    <a:bodyPr/>
                    <a:lstStyle/>
                    <a:p>
                      <a:pPr algn="ctr">
                        <a:lnSpc>
                          <a:spcPct val="150000"/>
                        </a:lnSpc>
                        <a:spcAft>
                          <a:spcPts val="0"/>
                        </a:spcAft>
                      </a:pPr>
                      <a:r>
                        <a:rPr lang="es-EC" sz="1600" b="0" dirty="0">
                          <a:effectLst/>
                          <a:latin typeface="Oswald" charset="0"/>
                        </a:rPr>
                        <a:t>Voltaje de salida sin carga</a:t>
                      </a:r>
                      <a:endParaRPr lang="es-EC" sz="2000" b="0" dirty="0">
                        <a:effectLst/>
                        <a:latin typeface="Oswald" charset="0"/>
                        <a:ea typeface="Calibri"/>
                        <a:cs typeface="Times New Roman"/>
                      </a:endParaRPr>
                    </a:p>
                  </a:txBody>
                  <a:tcPr marL="68580" marR="68580" marT="0" marB="0" anchor="ctr"/>
                </a:tc>
                <a:tc>
                  <a:txBody>
                    <a:bodyPr/>
                    <a:lstStyle/>
                    <a:p>
                      <a:pPr algn="ctr">
                        <a:lnSpc>
                          <a:spcPct val="150000"/>
                        </a:lnSpc>
                        <a:spcAft>
                          <a:spcPts val="0"/>
                        </a:spcAft>
                      </a:pPr>
                      <a:r>
                        <a:rPr lang="es-EC" sz="1600" b="0">
                          <a:effectLst/>
                          <a:latin typeface="Oswald" charset="0"/>
                        </a:rPr>
                        <a:t>5.1V ± 0.1V</a:t>
                      </a:r>
                      <a:endParaRPr lang="es-EC" sz="2000" b="0">
                        <a:effectLst/>
                        <a:latin typeface="Oswald" charset="0"/>
                        <a:ea typeface="Calibri"/>
                        <a:cs typeface="Times New Roman"/>
                      </a:endParaRPr>
                    </a:p>
                  </a:txBody>
                  <a:tcPr marL="68580" marR="68580" marT="0" marB="0" anchor="ctr"/>
                </a:tc>
              </a:tr>
              <a:tr h="247734">
                <a:tc>
                  <a:txBody>
                    <a:bodyPr/>
                    <a:lstStyle/>
                    <a:p>
                      <a:pPr algn="ctr">
                        <a:lnSpc>
                          <a:spcPct val="150000"/>
                        </a:lnSpc>
                        <a:spcAft>
                          <a:spcPts val="0"/>
                        </a:spcAft>
                        <a:tabLst>
                          <a:tab pos="861060" algn="l"/>
                        </a:tabLst>
                      </a:pPr>
                      <a:r>
                        <a:rPr lang="es-EC" sz="1600" b="0">
                          <a:effectLst/>
                          <a:latin typeface="Oswald" charset="0"/>
                        </a:rPr>
                        <a:t>Corriente / voltaje de carga estándar</a:t>
                      </a:r>
                      <a:endParaRPr lang="es-EC" sz="2000" b="0">
                        <a:effectLst/>
                        <a:latin typeface="Oswald" charset="0"/>
                        <a:ea typeface="Calibri"/>
                        <a:cs typeface="Times New Roman"/>
                      </a:endParaRPr>
                    </a:p>
                  </a:txBody>
                  <a:tcPr marL="68580" marR="68580" marT="0" marB="0" anchor="ctr"/>
                </a:tc>
                <a:tc>
                  <a:txBody>
                    <a:bodyPr/>
                    <a:lstStyle/>
                    <a:p>
                      <a:pPr algn="ctr">
                        <a:lnSpc>
                          <a:spcPct val="150000"/>
                        </a:lnSpc>
                        <a:spcAft>
                          <a:spcPts val="0"/>
                        </a:spcAft>
                      </a:pPr>
                      <a:r>
                        <a:rPr lang="es-EC" sz="1600" b="0">
                          <a:effectLst/>
                          <a:latin typeface="Oswald" charset="0"/>
                        </a:rPr>
                        <a:t>1.0A / 5.0V</a:t>
                      </a:r>
                      <a:endParaRPr lang="es-EC" sz="2000" b="0">
                        <a:effectLst/>
                        <a:latin typeface="Oswald" charset="0"/>
                        <a:ea typeface="Calibri"/>
                        <a:cs typeface="Times New Roman"/>
                      </a:endParaRPr>
                    </a:p>
                  </a:txBody>
                  <a:tcPr marL="68580" marR="68580" marT="0" marB="0" anchor="ctr"/>
                </a:tc>
              </a:tr>
              <a:tr h="529199">
                <a:tc>
                  <a:txBody>
                    <a:bodyPr/>
                    <a:lstStyle/>
                    <a:p>
                      <a:pPr algn="ctr">
                        <a:lnSpc>
                          <a:spcPct val="150000"/>
                        </a:lnSpc>
                        <a:spcAft>
                          <a:spcPts val="0"/>
                        </a:spcAft>
                      </a:pPr>
                      <a:r>
                        <a:rPr lang="es-EC" sz="1600" b="0" dirty="0">
                          <a:effectLst/>
                          <a:latin typeface="Oswald" charset="0"/>
                        </a:rPr>
                        <a:t>Voltaje de corte para cargar total de batería litio</a:t>
                      </a:r>
                      <a:endParaRPr lang="es-EC" sz="2000" b="0" dirty="0">
                        <a:effectLst/>
                        <a:latin typeface="Oswald" charset="0"/>
                        <a:ea typeface="Calibri"/>
                        <a:cs typeface="Times New Roman"/>
                      </a:endParaRPr>
                    </a:p>
                  </a:txBody>
                  <a:tcPr marL="68580" marR="68580" marT="0" marB="0" anchor="ctr"/>
                </a:tc>
                <a:tc>
                  <a:txBody>
                    <a:bodyPr/>
                    <a:lstStyle/>
                    <a:p>
                      <a:pPr algn="ctr">
                        <a:lnSpc>
                          <a:spcPct val="150000"/>
                        </a:lnSpc>
                        <a:spcAft>
                          <a:spcPts val="0"/>
                        </a:spcAft>
                        <a:tabLst>
                          <a:tab pos="1127125" algn="l"/>
                        </a:tabLst>
                      </a:pPr>
                      <a:r>
                        <a:rPr lang="es-EC" sz="1600" b="0" dirty="0">
                          <a:effectLst/>
                          <a:latin typeface="Oswald" charset="0"/>
                        </a:rPr>
                        <a:t>4.18V - 4.2V</a:t>
                      </a:r>
                      <a:endParaRPr lang="es-EC" sz="2000" b="0" dirty="0">
                        <a:effectLst/>
                        <a:latin typeface="Oswald" charset="0"/>
                        <a:ea typeface="Calibri"/>
                        <a:cs typeface="Times New Roman"/>
                      </a:endParaRPr>
                    </a:p>
                  </a:txBody>
                  <a:tcPr marL="68580" marR="68580" marT="0" marB="0" anchor="ctr"/>
                </a:tc>
              </a:tr>
            </a:tbl>
          </a:graphicData>
        </a:graphic>
      </p:graphicFrame>
      <p:pic>
        <p:nvPicPr>
          <p:cNvPr id="7" name="6 Imagen"/>
          <p:cNvPicPr/>
          <p:nvPr/>
        </p:nvPicPr>
        <p:blipFill>
          <a:blip r:embed="rId3"/>
          <a:stretch>
            <a:fillRect/>
          </a:stretch>
        </p:blipFill>
        <p:spPr>
          <a:xfrm>
            <a:off x="7020272" y="4035342"/>
            <a:ext cx="1115695" cy="899795"/>
          </a:xfrm>
          <a:prstGeom prst="rect">
            <a:avLst/>
          </a:prstGeom>
        </p:spPr>
      </p:pic>
      <p:pic>
        <p:nvPicPr>
          <p:cNvPr id="8" name="Picture 2" descr="Resultado de imagen para universidad de las fuerzas armadas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5097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r>
              <a:rPr lang="es-EC" dirty="0" smtClean="0"/>
              <a:t>Sensor Multiespectral</a:t>
            </a:r>
            <a:endParaRPr lang="es-EC"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21</a:t>
            </a:fld>
            <a:endParaRPr lang="es-EC"/>
          </a:p>
        </p:txBody>
      </p:sp>
      <p:pic>
        <p:nvPicPr>
          <p:cNvPr id="6" name="5 Imagen"/>
          <p:cNvPicPr/>
          <p:nvPr/>
        </p:nvPicPr>
        <p:blipFill rotWithShape="1">
          <a:blip r:embed="rId2" cstate="print">
            <a:extLst>
              <a:ext uri="{28A0092B-C50C-407E-A947-70E740481C1C}">
                <a14:useLocalDpi xmlns:a14="http://schemas.microsoft.com/office/drawing/2010/main" val="0"/>
              </a:ext>
            </a:extLst>
          </a:blip>
          <a:srcRect t="5822"/>
          <a:stretch/>
        </p:blipFill>
        <p:spPr bwMode="auto">
          <a:xfrm>
            <a:off x="755576" y="2401222"/>
            <a:ext cx="3636645" cy="2159635"/>
          </a:xfrm>
          <a:prstGeom prst="rect">
            <a:avLst/>
          </a:prstGeom>
          <a:noFill/>
          <a:ln>
            <a:noFill/>
          </a:ln>
          <a:extLst>
            <a:ext uri="{53640926-AAD7-44D8-BBD7-CCE9431645EC}">
              <a14:shadowObscured xmlns:a14="http://schemas.microsoft.com/office/drawing/2010/main"/>
            </a:ext>
          </a:extLst>
        </p:spPr>
      </p:pic>
      <p:pic>
        <p:nvPicPr>
          <p:cNvPr id="7" name="6 Imagen"/>
          <p:cNvPicPr/>
          <p:nvPr/>
        </p:nvPicPr>
        <p:blipFill rotWithShape="1">
          <a:blip r:embed="rId3" cstate="print">
            <a:extLst>
              <a:ext uri="{28A0092B-C50C-407E-A947-70E740481C1C}">
                <a14:useLocalDpi xmlns:a14="http://schemas.microsoft.com/office/drawing/2010/main" val="0"/>
              </a:ext>
            </a:extLst>
          </a:blip>
          <a:srcRect t="16954" r="4091" b="7463"/>
          <a:stretch/>
        </p:blipFill>
        <p:spPr bwMode="auto">
          <a:xfrm>
            <a:off x="4860031" y="2427734"/>
            <a:ext cx="3654425" cy="2159635"/>
          </a:xfrm>
          <a:prstGeom prst="rect">
            <a:avLst/>
          </a:prstGeom>
          <a:noFill/>
          <a:ln>
            <a:noFill/>
          </a:ln>
          <a:extLst>
            <a:ext uri="{53640926-AAD7-44D8-BBD7-CCE9431645EC}">
              <a14:shadowObscured xmlns:a14="http://schemas.microsoft.com/office/drawing/2010/main"/>
            </a:ext>
          </a:extLst>
        </p:spPr>
      </p:pic>
      <p:pic>
        <p:nvPicPr>
          <p:cNvPr id="8" name="Picture 2" descr="Resultado de imagen para universidad de las fuerzas armadas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9831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55" name="Google Shape;255;p22"/>
          <p:cNvSpPr txBox="1">
            <a:spLocks noGrp="1"/>
          </p:cNvSpPr>
          <p:nvPr>
            <p:ph type="sldNum" idx="12"/>
          </p:nvPr>
        </p:nvSpPr>
        <p:spPr>
          <a:prstGeom prst="rect">
            <a:avLst/>
          </a:prstGeom>
        </p:spPr>
        <p:txBody>
          <a:bodyPr spcFirstLastPara="1" wrap="square" lIns="91425" tIns="91425" rIns="91425" bIns="91425" anchor="t" anchorCtr="0">
            <a:noAutofit/>
          </a:bodyPr>
          <a:lstStyle/>
          <a:p>
            <a:fld id="{00000000-1234-1234-1234-123412341234}" type="slidenum">
              <a:rPr lang="en"/>
              <a:pPr/>
              <a:t>22</a:t>
            </a:fld>
            <a:endParaRPr/>
          </a:p>
        </p:txBody>
      </p:sp>
      <p:sp>
        <p:nvSpPr>
          <p:cNvPr id="3" name="Título 1">
            <a:extLst>
              <a:ext uri="{FF2B5EF4-FFF2-40B4-BE49-F238E27FC236}">
                <a16:creationId xmlns="" xmlns:a16="http://schemas.microsoft.com/office/drawing/2014/main" id="{8213E560-27F6-4B61-AE57-E3ECB4E1C947}"/>
              </a:ext>
            </a:extLst>
          </p:cNvPr>
          <p:cNvSpPr txBox="1">
            <a:spLocks/>
          </p:cNvSpPr>
          <p:nvPr/>
        </p:nvSpPr>
        <p:spPr>
          <a:xfrm>
            <a:off x="323528" y="339502"/>
            <a:ext cx="5087938" cy="910481"/>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1pPr>
            <a:lvl2pPr marR="0" lvl="1"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2pPr>
            <a:lvl3pPr marR="0" lvl="2"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3pPr>
            <a:lvl4pPr marR="0" lvl="3"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4pPr>
            <a:lvl5pPr marR="0" lvl="4"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5pPr>
            <a:lvl6pPr marR="0" lvl="5"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6pPr>
            <a:lvl7pPr marR="0" lvl="6"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7pPr>
            <a:lvl8pPr marR="0" lvl="7"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8pPr>
            <a:lvl9pPr marR="0" lvl="8"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9pPr>
          </a:lstStyle>
          <a:p>
            <a:pPr algn="ctr"/>
            <a:r>
              <a:rPr lang="es-EC" sz="4000" dirty="0" smtClean="0">
                <a:solidFill>
                  <a:srgbClr val="000000"/>
                </a:solidFill>
              </a:rPr>
              <a:t>Contenido</a:t>
            </a:r>
            <a:endParaRPr lang="es-EC" sz="4000" dirty="0">
              <a:solidFill>
                <a:srgbClr val="000000"/>
              </a:solidFill>
            </a:endParaRPr>
          </a:p>
        </p:txBody>
      </p:sp>
      <p:graphicFrame>
        <p:nvGraphicFramePr>
          <p:cNvPr id="4" name="Diagrama 3">
            <a:extLst>
              <a:ext uri="{FF2B5EF4-FFF2-40B4-BE49-F238E27FC236}">
                <a16:creationId xmlns="" xmlns:a16="http://schemas.microsoft.com/office/drawing/2014/main" id="{5F2EA7C5-290A-4FC0-A16E-0A7CE86F30E3}"/>
              </a:ext>
            </a:extLst>
          </p:cNvPr>
          <p:cNvGraphicFramePr/>
          <p:nvPr>
            <p:extLst>
              <p:ext uri="{D42A27DB-BD31-4B8C-83A1-F6EECF244321}">
                <p14:modId xmlns:p14="http://schemas.microsoft.com/office/powerpoint/2010/main" val="2577306849"/>
              </p:ext>
            </p:extLst>
          </p:nvPr>
        </p:nvGraphicFramePr>
        <p:xfrm>
          <a:off x="611560" y="1071119"/>
          <a:ext cx="6696744" cy="3588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2" descr="Resultado de imagen para universidad de las fuerzas armadas esp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7445" y="4587974"/>
            <a:ext cx="1532922" cy="39590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79512" y="4785926"/>
            <a:ext cx="2520280" cy="523220"/>
          </a:xfrm>
          <a:prstGeom prst="rect">
            <a:avLst/>
          </a:prstGeom>
          <a:noFill/>
        </p:spPr>
        <p:txBody>
          <a:bodyPr wrap="square" rtlCol="0">
            <a:spAutoFit/>
          </a:bodyPr>
          <a:lstStyle/>
          <a:p>
            <a:r>
              <a:rPr lang="es-EC" dirty="0" smtClean="0">
                <a:solidFill>
                  <a:srgbClr val="FFFFFF"/>
                </a:solidFill>
              </a:rPr>
              <a:t>Sebastián Manosalvas</a:t>
            </a:r>
            <a:endParaRPr lang="es-EC" dirty="0">
              <a:solidFill>
                <a:srgbClr val="FFFFFF"/>
              </a:solidFill>
            </a:endParaRPr>
          </a:p>
          <a:p>
            <a:endParaRPr lang="es-EC" dirty="0"/>
          </a:p>
        </p:txBody>
      </p:sp>
    </p:spTree>
    <p:extLst>
      <p:ext uri="{BB962C8B-B14F-4D97-AF65-F5344CB8AC3E}">
        <p14:creationId xmlns:p14="http://schemas.microsoft.com/office/powerpoint/2010/main" val="18607361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63688" y="627534"/>
            <a:ext cx="5760300" cy="680700"/>
          </a:xfrm>
        </p:spPr>
        <p:txBody>
          <a:bodyPr/>
          <a:lstStyle/>
          <a:p>
            <a:pPr algn="ctr"/>
            <a:r>
              <a:rPr lang="es-EC" dirty="0" smtClean="0"/>
              <a:t>Peso Componentes</a:t>
            </a:r>
            <a:endParaRPr lang="es-EC"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23</a:t>
            </a:fld>
            <a:endParaRPr lang="es-EC"/>
          </a:p>
        </p:txBody>
      </p:sp>
      <p:graphicFrame>
        <p:nvGraphicFramePr>
          <p:cNvPr id="6" name="5 Tabla"/>
          <p:cNvGraphicFramePr>
            <a:graphicFrameLocks noGrp="1"/>
          </p:cNvGraphicFramePr>
          <p:nvPr>
            <p:extLst>
              <p:ext uri="{D42A27DB-BD31-4B8C-83A1-F6EECF244321}">
                <p14:modId xmlns:p14="http://schemas.microsoft.com/office/powerpoint/2010/main" val="2179561438"/>
              </p:ext>
            </p:extLst>
          </p:nvPr>
        </p:nvGraphicFramePr>
        <p:xfrm>
          <a:off x="323528" y="1275606"/>
          <a:ext cx="5112569" cy="3771900"/>
        </p:xfrm>
        <a:graphic>
          <a:graphicData uri="http://schemas.openxmlformats.org/drawingml/2006/table">
            <a:tbl>
              <a:tblPr firstRow="1" firstCol="1" bandRow="1">
                <a:tableStyleId>{69012ECD-51FC-41F1-AA8D-1B2483CD663E}</a:tableStyleId>
              </a:tblPr>
              <a:tblGrid>
                <a:gridCol w="2376264"/>
                <a:gridCol w="864096"/>
                <a:gridCol w="966184"/>
                <a:gridCol w="906025"/>
              </a:tblGrid>
              <a:tr h="330020">
                <a:tc>
                  <a:txBody>
                    <a:bodyPr/>
                    <a:lstStyle/>
                    <a:p>
                      <a:pPr algn="ctr">
                        <a:lnSpc>
                          <a:spcPct val="150000"/>
                        </a:lnSpc>
                        <a:spcAft>
                          <a:spcPts val="0"/>
                        </a:spcAft>
                      </a:pPr>
                      <a:r>
                        <a:rPr lang="es-EC" sz="1500" b="0" dirty="0">
                          <a:effectLst/>
                          <a:latin typeface="Oswald" charset="0"/>
                        </a:rPr>
                        <a:t>Componente</a:t>
                      </a:r>
                      <a:endParaRPr lang="es-EC" sz="1500" b="0" dirty="0">
                        <a:effectLst/>
                        <a:latin typeface="Oswald" charset="0"/>
                        <a:ea typeface="Calibri"/>
                        <a:cs typeface="Times New Roman"/>
                      </a:endParaRPr>
                    </a:p>
                  </a:txBody>
                  <a:tcPr marL="63063" marR="63063" marT="0" marB="0" anchor="ctr"/>
                </a:tc>
                <a:tc>
                  <a:txBody>
                    <a:bodyPr/>
                    <a:lstStyle/>
                    <a:p>
                      <a:pPr algn="ctr">
                        <a:lnSpc>
                          <a:spcPct val="150000"/>
                        </a:lnSpc>
                        <a:spcAft>
                          <a:spcPts val="0"/>
                        </a:spcAft>
                      </a:pPr>
                      <a:r>
                        <a:rPr lang="es-EC" sz="1500" b="0">
                          <a:effectLst/>
                          <a:latin typeface="Oswald" charset="0"/>
                        </a:rPr>
                        <a:t>Cantidad</a:t>
                      </a:r>
                      <a:endParaRPr lang="es-EC" sz="1500" b="0">
                        <a:effectLst/>
                        <a:latin typeface="Oswald" charset="0"/>
                        <a:ea typeface="Calibri"/>
                        <a:cs typeface="Times New Roman"/>
                      </a:endParaRPr>
                    </a:p>
                  </a:txBody>
                  <a:tcPr marL="63063" marR="63063" marT="0" marB="0" anchor="ctr"/>
                </a:tc>
                <a:tc>
                  <a:txBody>
                    <a:bodyPr/>
                    <a:lstStyle/>
                    <a:p>
                      <a:pPr algn="ctr">
                        <a:lnSpc>
                          <a:spcPct val="150000"/>
                        </a:lnSpc>
                        <a:spcAft>
                          <a:spcPts val="0"/>
                        </a:spcAft>
                      </a:pPr>
                      <a:r>
                        <a:rPr lang="es-EC" sz="1500" b="0" dirty="0">
                          <a:effectLst/>
                          <a:latin typeface="Oswald" charset="0"/>
                        </a:rPr>
                        <a:t>Peso (gr)</a:t>
                      </a:r>
                      <a:endParaRPr lang="es-EC" sz="1500" b="0" dirty="0">
                        <a:effectLst/>
                        <a:latin typeface="Oswald" charset="0"/>
                        <a:ea typeface="Calibri"/>
                        <a:cs typeface="Times New Roman"/>
                      </a:endParaRPr>
                    </a:p>
                  </a:txBody>
                  <a:tcPr marL="63063" marR="63063" marT="0" marB="0" anchor="ctr"/>
                </a:tc>
                <a:tc>
                  <a:txBody>
                    <a:bodyPr/>
                    <a:lstStyle/>
                    <a:p>
                      <a:pPr algn="ctr">
                        <a:lnSpc>
                          <a:spcPct val="150000"/>
                        </a:lnSpc>
                        <a:spcAft>
                          <a:spcPts val="0"/>
                        </a:spcAft>
                      </a:pPr>
                      <a:r>
                        <a:rPr lang="es-EC" sz="1500" b="0">
                          <a:effectLst/>
                          <a:latin typeface="Oswald" charset="0"/>
                        </a:rPr>
                        <a:t>Total</a:t>
                      </a:r>
                      <a:endParaRPr lang="es-EC" sz="1500" b="0">
                        <a:effectLst/>
                        <a:latin typeface="Oswald" charset="0"/>
                        <a:ea typeface="Calibri"/>
                        <a:cs typeface="Times New Roman"/>
                      </a:endParaRPr>
                    </a:p>
                  </a:txBody>
                  <a:tcPr marL="63063" marR="63063" marT="0" marB="0" anchor="ctr"/>
                </a:tc>
              </a:tr>
              <a:tr h="330020">
                <a:tc>
                  <a:txBody>
                    <a:bodyPr/>
                    <a:lstStyle/>
                    <a:p>
                      <a:pPr algn="ctr">
                        <a:lnSpc>
                          <a:spcPct val="150000"/>
                        </a:lnSpc>
                        <a:spcAft>
                          <a:spcPts val="0"/>
                        </a:spcAft>
                      </a:pPr>
                      <a:r>
                        <a:rPr lang="es-EC" sz="1500" b="0">
                          <a:effectLst/>
                          <a:latin typeface="Oswald" charset="0"/>
                        </a:rPr>
                        <a:t>Raspberry Pi 3 B</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dirty="0">
                          <a:effectLst/>
                          <a:latin typeface="Oswald" charset="0"/>
                        </a:rPr>
                        <a:t>1</a:t>
                      </a:r>
                      <a:endParaRPr lang="es-EC" sz="1500" b="0" dirty="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46</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46</a:t>
                      </a:r>
                      <a:endParaRPr lang="es-EC" sz="1500" b="0">
                        <a:effectLst/>
                        <a:latin typeface="Oswald" charset="0"/>
                        <a:ea typeface="Calibri"/>
                        <a:cs typeface="Times New Roman"/>
                      </a:endParaRPr>
                    </a:p>
                  </a:txBody>
                  <a:tcPr marL="63063" marR="63063" marT="0" marB="0" anchor="b"/>
                </a:tc>
              </a:tr>
              <a:tr h="330020">
                <a:tc>
                  <a:txBody>
                    <a:bodyPr/>
                    <a:lstStyle/>
                    <a:p>
                      <a:pPr algn="ctr">
                        <a:lnSpc>
                          <a:spcPct val="150000"/>
                        </a:lnSpc>
                        <a:spcAft>
                          <a:spcPts val="0"/>
                        </a:spcAft>
                      </a:pPr>
                      <a:r>
                        <a:rPr lang="es-EC" sz="1500" b="0" dirty="0">
                          <a:effectLst/>
                          <a:latin typeface="Oswald" charset="0"/>
                        </a:rPr>
                        <a:t>Multiplexor </a:t>
                      </a:r>
                      <a:r>
                        <a:rPr lang="es-EC" sz="1500" b="0" dirty="0" err="1">
                          <a:effectLst/>
                          <a:latin typeface="Oswald" charset="0"/>
                        </a:rPr>
                        <a:t>IVPort</a:t>
                      </a:r>
                      <a:r>
                        <a:rPr lang="es-EC" sz="1500" b="0" dirty="0">
                          <a:effectLst/>
                          <a:latin typeface="Oswald" charset="0"/>
                        </a:rPr>
                        <a:t> Dual V2</a:t>
                      </a:r>
                      <a:endParaRPr lang="es-EC" sz="1500" b="0" dirty="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1</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10</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10</a:t>
                      </a:r>
                      <a:endParaRPr lang="es-EC" sz="1500" b="0">
                        <a:effectLst/>
                        <a:latin typeface="Oswald" charset="0"/>
                        <a:ea typeface="Calibri"/>
                        <a:cs typeface="Times New Roman"/>
                      </a:endParaRPr>
                    </a:p>
                  </a:txBody>
                  <a:tcPr marL="63063" marR="63063" marT="0" marB="0" anchor="b"/>
                </a:tc>
              </a:tr>
              <a:tr h="330020">
                <a:tc>
                  <a:txBody>
                    <a:bodyPr/>
                    <a:lstStyle/>
                    <a:p>
                      <a:pPr algn="ctr">
                        <a:lnSpc>
                          <a:spcPct val="150000"/>
                        </a:lnSpc>
                        <a:spcAft>
                          <a:spcPts val="0"/>
                        </a:spcAft>
                      </a:pPr>
                      <a:r>
                        <a:rPr lang="es-EC" sz="1500" b="0">
                          <a:effectLst/>
                          <a:latin typeface="Oswald" charset="0"/>
                        </a:rPr>
                        <a:t>Módulo GPS u-blox NEO-6M</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1</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17</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17</a:t>
                      </a:r>
                      <a:endParaRPr lang="es-EC" sz="1500" b="0">
                        <a:effectLst/>
                        <a:latin typeface="Oswald" charset="0"/>
                        <a:ea typeface="Calibri"/>
                        <a:cs typeface="Times New Roman"/>
                      </a:endParaRPr>
                    </a:p>
                  </a:txBody>
                  <a:tcPr marL="63063" marR="63063" marT="0" marB="0" anchor="b"/>
                </a:tc>
              </a:tr>
              <a:tr h="330020">
                <a:tc>
                  <a:txBody>
                    <a:bodyPr/>
                    <a:lstStyle/>
                    <a:p>
                      <a:pPr algn="ctr">
                        <a:lnSpc>
                          <a:spcPct val="150000"/>
                        </a:lnSpc>
                        <a:spcAft>
                          <a:spcPts val="0"/>
                        </a:spcAft>
                      </a:pPr>
                      <a:r>
                        <a:rPr lang="es-EC" sz="1500" b="0" dirty="0">
                          <a:effectLst/>
                          <a:latin typeface="Oswald" charset="0"/>
                        </a:rPr>
                        <a:t>Cámara Raspberry Pi </a:t>
                      </a:r>
                      <a:r>
                        <a:rPr lang="es-EC" sz="1500" b="0" dirty="0" err="1">
                          <a:effectLst/>
                          <a:latin typeface="Oswald" charset="0"/>
                        </a:rPr>
                        <a:t>NoIR</a:t>
                      </a:r>
                      <a:r>
                        <a:rPr lang="es-EC" sz="1500" b="0" dirty="0">
                          <a:effectLst/>
                          <a:latin typeface="Oswald" charset="0"/>
                        </a:rPr>
                        <a:t> V2</a:t>
                      </a:r>
                      <a:endParaRPr lang="es-EC" sz="1500" b="0" dirty="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dirty="0">
                          <a:effectLst/>
                          <a:latin typeface="Oswald" charset="0"/>
                        </a:rPr>
                        <a:t>2</a:t>
                      </a:r>
                      <a:endParaRPr lang="es-EC" sz="1500" b="0" dirty="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4</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8</a:t>
                      </a:r>
                      <a:endParaRPr lang="es-EC" sz="1500" b="0">
                        <a:effectLst/>
                        <a:latin typeface="Oswald" charset="0"/>
                        <a:ea typeface="Calibri"/>
                        <a:cs typeface="Times New Roman"/>
                      </a:endParaRPr>
                    </a:p>
                  </a:txBody>
                  <a:tcPr marL="63063" marR="63063" marT="0" marB="0" anchor="b"/>
                </a:tc>
              </a:tr>
              <a:tr h="330020">
                <a:tc>
                  <a:txBody>
                    <a:bodyPr/>
                    <a:lstStyle/>
                    <a:p>
                      <a:pPr algn="ctr">
                        <a:lnSpc>
                          <a:spcPct val="150000"/>
                        </a:lnSpc>
                        <a:spcAft>
                          <a:spcPts val="0"/>
                        </a:spcAft>
                      </a:pPr>
                      <a:r>
                        <a:rPr lang="es-EC" sz="1500" b="0">
                          <a:effectLst/>
                          <a:latin typeface="Oswald" charset="0"/>
                        </a:rPr>
                        <a:t>Módulo Bateria LiPo</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1</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94</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94</a:t>
                      </a:r>
                      <a:endParaRPr lang="es-EC" sz="1500" b="0">
                        <a:effectLst/>
                        <a:latin typeface="Oswald" charset="0"/>
                        <a:ea typeface="Calibri"/>
                        <a:cs typeface="Times New Roman"/>
                      </a:endParaRPr>
                    </a:p>
                  </a:txBody>
                  <a:tcPr marL="63063" marR="63063" marT="0" marB="0" anchor="b"/>
                </a:tc>
              </a:tr>
              <a:tr h="330020">
                <a:tc>
                  <a:txBody>
                    <a:bodyPr/>
                    <a:lstStyle/>
                    <a:p>
                      <a:pPr algn="ctr">
                        <a:lnSpc>
                          <a:spcPct val="150000"/>
                        </a:lnSpc>
                        <a:spcAft>
                          <a:spcPts val="0"/>
                        </a:spcAft>
                      </a:pPr>
                      <a:r>
                        <a:rPr lang="es-EC" sz="1500" b="0">
                          <a:effectLst/>
                          <a:latin typeface="Oswald" charset="0"/>
                        </a:rPr>
                        <a:t>Case Cámara</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2</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4</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8</a:t>
                      </a:r>
                      <a:endParaRPr lang="es-EC" sz="1500" b="0">
                        <a:effectLst/>
                        <a:latin typeface="Oswald" charset="0"/>
                        <a:ea typeface="Calibri"/>
                        <a:cs typeface="Times New Roman"/>
                      </a:endParaRPr>
                    </a:p>
                  </a:txBody>
                  <a:tcPr marL="63063" marR="63063" marT="0" marB="0" anchor="b"/>
                </a:tc>
              </a:tr>
              <a:tr h="330020">
                <a:tc>
                  <a:txBody>
                    <a:bodyPr/>
                    <a:lstStyle/>
                    <a:p>
                      <a:pPr algn="ctr">
                        <a:lnSpc>
                          <a:spcPct val="150000"/>
                        </a:lnSpc>
                        <a:spcAft>
                          <a:spcPts val="0"/>
                        </a:spcAft>
                      </a:pPr>
                      <a:r>
                        <a:rPr lang="es-EC" sz="1500" b="0">
                          <a:effectLst/>
                          <a:latin typeface="Oswald" charset="0"/>
                        </a:rPr>
                        <a:t>Case Sensor</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1</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63</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63</a:t>
                      </a:r>
                      <a:endParaRPr lang="es-EC" sz="1500" b="0">
                        <a:effectLst/>
                        <a:latin typeface="Oswald" charset="0"/>
                        <a:ea typeface="Calibri"/>
                        <a:cs typeface="Times New Roman"/>
                      </a:endParaRPr>
                    </a:p>
                  </a:txBody>
                  <a:tcPr marL="63063" marR="63063" marT="0" marB="0" anchor="b"/>
                </a:tc>
              </a:tr>
              <a:tr h="330020">
                <a:tc>
                  <a:txBody>
                    <a:bodyPr/>
                    <a:lstStyle/>
                    <a:p>
                      <a:pPr algn="ctr">
                        <a:lnSpc>
                          <a:spcPct val="150000"/>
                        </a:lnSpc>
                        <a:spcAft>
                          <a:spcPts val="0"/>
                        </a:spcAft>
                      </a:pPr>
                      <a:r>
                        <a:rPr lang="es-EC" sz="1500" b="0">
                          <a:effectLst/>
                          <a:latin typeface="Oswald" charset="0"/>
                        </a:rPr>
                        <a:t>Cable Flex Cámara Raspberry</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3</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2</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6</a:t>
                      </a:r>
                      <a:endParaRPr lang="es-EC" sz="1500" b="0">
                        <a:effectLst/>
                        <a:latin typeface="Oswald" charset="0"/>
                        <a:ea typeface="Calibri"/>
                        <a:cs typeface="Times New Roman"/>
                      </a:endParaRPr>
                    </a:p>
                  </a:txBody>
                  <a:tcPr marL="63063" marR="63063" marT="0" marB="0" anchor="b"/>
                </a:tc>
              </a:tr>
              <a:tr h="330020">
                <a:tc>
                  <a:txBody>
                    <a:bodyPr/>
                    <a:lstStyle/>
                    <a:p>
                      <a:pPr algn="ctr">
                        <a:lnSpc>
                          <a:spcPct val="150000"/>
                        </a:lnSpc>
                        <a:spcAft>
                          <a:spcPts val="0"/>
                        </a:spcAft>
                      </a:pPr>
                      <a:r>
                        <a:rPr lang="es-EC" sz="1500" b="0" dirty="0">
                          <a:effectLst/>
                          <a:latin typeface="Oswald" charset="0"/>
                        </a:rPr>
                        <a:t>Filtro</a:t>
                      </a:r>
                      <a:endParaRPr lang="es-EC" sz="1500" b="0" dirty="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2</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1</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2</a:t>
                      </a:r>
                      <a:endParaRPr lang="es-EC" sz="1500" b="0">
                        <a:effectLst/>
                        <a:latin typeface="Oswald" charset="0"/>
                        <a:ea typeface="Calibri"/>
                        <a:cs typeface="Times New Roman"/>
                      </a:endParaRPr>
                    </a:p>
                  </a:txBody>
                  <a:tcPr marL="63063" marR="63063" marT="0" marB="0" anchor="b"/>
                </a:tc>
              </a:tr>
              <a:tr h="330020">
                <a:tc>
                  <a:txBody>
                    <a:bodyPr/>
                    <a:lstStyle/>
                    <a:p>
                      <a:pPr algn="ctr">
                        <a:lnSpc>
                          <a:spcPct val="150000"/>
                        </a:lnSpc>
                        <a:spcAft>
                          <a:spcPts val="0"/>
                        </a:spcAft>
                      </a:pPr>
                      <a:r>
                        <a:rPr lang="es-EC" sz="1500" b="0" dirty="0">
                          <a:effectLst/>
                          <a:latin typeface="Oswald" charset="0"/>
                        </a:rPr>
                        <a:t>Total</a:t>
                      </a:r>
                      <a:endParaRPr lang="es-EC" sz="1500" b="0" dirty="0">
                        <a:effectLst/>
                        <a:latin typeface="Oswald" charset="0"/>
                        <a:ea typeface="Calibri"/>
                        <a:cs typeface="Times New Roman"/>
                      </a:endParaRPr>
                    </a:p>
                  </a:txBody>
                  <a:tcPr marL="63063" marR="63063" marT="0" marB="0"/>
                </a:tc>
                <a:tc>
                  <a:txBody>
                    <a:bodyPr/>
                    <a:lstStyle/>
                    <a:p>
                      <a:endParaRPr lang="es-EC" sz="1500" b="0">
                        <a:effectLst/>
                        <a:latin typeface="Oswald" charset="0"/>
                        <a:cs typeface="Times New Roman"/>
                      </a:endParaRPr>
                    </a:p>
                  </a:txBody>
                  <a:tcPr marL="63063" marR="63063" marT="0" marB="0" anchor="b"/>
                </a:tc>
                <a:tc>
                  <a:txBody>
                    <a:bodyPr/>
                    <a:lstStyle/>
                    <a:p>
                      <a:pPr algn="ctr">
                        <a:lnSpc>
                          <a:spcPct val="150000"/>
                        </a:lnSpc>
                        <a:spcAft>
                          <a:spcPts val="0"/>
                        </a:spcAft>
                      </a:pPr>
                      <a:r>
                        <a:rPr lang="es-EC" sz="1500" b="0">
                          <a:effectLst/>
                          <a:latin typeface="Oswald" charset="0"/>
                        </a:rPr>
                        <a:t>241</a:t>
                      </a:r>
                      <a:endParaRPr lang="es-EC" sz="15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EC" sz="1500" b="0" dirty="0">
                          <a:effectLst/>
                          <a:latin typeface="Oswald" charset="0"/>
                        </a:rPr>
                        <a:t>254</a:t>
                      </a:r>
                      <a:endParaRPr lang="es-EC" sz="1500" b="0" dirty="0">
                        <a:effectLst/>
                        <a:latin typeface="Oswald" charset="0"/>
                        <a:ea typeface="Calibri"/>
                        <a:cs typeface="Times New Roman"/>
                      </a:endParaRPr>
                    </a:p>
                  </a:txBody>
                  <a:tcPr marL="63063" marR="63063" marT="0" marB="0" anchor="b"/>
                </a:tc>
              </a:tr>
            </a:tbl>
          </a:graphicData>
        </a:graphic>
      </p:graphicFrame>
      <p:pic>
        <p:nvPicPr>
          <p:cNvPr id="8" name="7 Imagen"/>
          <p:cNvPicPr/>
          <p:nvPr/>
        </p:nvPicPr>
        <p:blipFill rotWithShape="1">
          <a:blip r:embed="rId2" cstate="print">
            <a:extLst>
              <a:ext uri="{28A0092B-C50C-407E-A947-70E740481C1C}">
                <a14:useLocalDpi xmlns:a14="http://schemas.microsoft.com/office/drawing/2010/main" val="0"/>
              </a:ext>
            </a:extLst>
          </a:blip>
          <a:srcRect t="5822"/>
          <a:stretch/>
        </p:blipFill>
        <p:spPr bwMode="auto">
          <a:xfrm>
            <a:off x="6084168" y="2355726"/>
            <a:ext cx="2448272" cy="1488512"/>
          </a:xfrm>
          <a:prstGeom prst="rect">
            <a:avLst/>
          </a:prstGeom>
          <a:noFill/>
          <a:ln>
            <a:noFill/>
          </a:ln>
          <a:extLst>
            <a:ext uri="{53640926-AAD7-44D8-BBD7-CCE9431645EC}">
              <a14:shadowObscured xmlns:a14="http://schemas.microsoft.com/office/drawing/2010/main"/>
            </a:ext>
          </a:extLst>
        </p:spPr>
      </p:pic>
      <p:pic>
        <p:nvPicPr>
          <p:cNvPr id="7"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1547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24068" y="627534"/>
            <a:ext cx="5760300" cy="680700"/>
          </a:xfrm>
        </p:spPr>
        <p:txBody>
          <a:bodyPr/>
          <a:lstStyle/>
          <a:p>
            <a:pPr algn="ctr"/>
            <a:r>
              <a:rPr lang="es-EC" dirty="0" smtClean="0"/>
              <a:t>Tiempo de Vuelo</a:t>
            </a:r>
            <a:endParaRPr lang="es-EC" dirty="0"/>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24</a:t>
            </a:fld>
            <a:endParaRPr lang="es-EC"/>
          </a:p>
        </p:txBody>
      </p:sp>
      <p:graphicFrame>
        <p:nvGraphicFramePr>
          <p:cNvPr id="5" name="4 Tabla"/>
          <p:cNvGraphicFramePr>
            <a:graphicFrameLocks noGrp="1"/>
          </p:cNvGraphicFramePr>
          <p:nvPr>
            <p:extLst>
              <p:ext uri="{D42A27DB-BD31-4B8C-83A1-F6EECF244321}">
                <p14:modId xmlns:p14="http://schemas.microsoft.com/office/powerpoint/2010/main" val="40827668"/>
              </p:ext>
            </p:extLst>
          </p:nvPr>
        </p:nvGraphicFramePr>
        <p:xfrm>
          <a:off x="611900" y="1453552"/>
          <a:ext cx="3096004" cy="3278443"/>
        </p:xfrm>
        <a:graphic>
          <a:graphicData uri="http://schemas.openxmlformats.org/drawingml/2006/table">
            <a:tbl>
              <a:tblPr firstRow="1" firstCol="1" bandRow="1">
                <a:tableStyleId>{72833802-FEF1-4C79-8D5D-14CF1EAF98D9}</a:tableStyleId>
              </a:tblPr>
              <a:tblGrid>
                <a:gridCol w="1429438"/>
                <a:gridCol w="1666566"/>
              </a:tblGrid>
              <a:tr h="294392">
                <a:tc>
                  <a:txBody>
                    <a:bodyPr/>
                    <a:lstStyle/>
                    <a:p>
                      <a:pPr indent="450215" algn="l">
                        <a:lnSpc>
                          <a:spcPct val="100000"/>
                        </a:lnSpc>
                        <a:spcAft>
                          <a:spcPts val="0"/>
                        </a:spcAft>
                      </a:pPr>
                      <a:r>
                        <a:rPr lang="es-EC" sz="1600" b="0" dirty="0">
                          <a:solidFill>
                            <a:schemeClr val="tx1"/>
                          </a:solidFill>
                          <a:effectLst/>
                        </a:rPr>
                        <a:t>Vuelo</a:t>
                      </a:r>
                      <a:endParaRPr lang="es-EC" sz="1800" b="0" dirty="0">
                        <a:solidFill>
                          <a:schemeClr val="tx1"/>
                        </a:solidFill>
                        <a:effectLst/>
                        <a:latin typeface="Oswald" charset="0"/>
                        <a:ea typeface="Calibri"/>
                        <a:cs typeface="Times New Roman"/>
                      </a:endParaRPr>
                    </a:p>
                  </a:txBody>
                  <a:tcPr marL="34398" marR="34398" marT="0" marB="0"/>
                </a:tc>
                <a:tc>
                  <a:txBody>
                    <a:bodyPr/>
                    <a:lstStyle/>
                    <a:p>
                      <a:pPr indent="450215" algn="ctr">
                        <a:lnSpc>
                          <a:spcPct val="100000"/>
                        </a:lnSpc>
                        <a:spcAft>
                          <a:spcPts val="0"/>
                        </a:spcAft>
                      </a:pPr>
                      <a:r>
                        <a:rPr lang="es-EC" sz="1600" b="0" dirty="0">
                          <a:solidFill>
                            <a:schemeClr val="tx1"/>
                          </a:solidFill>
                          <a:effectLst/>
                        </a:rPr>
                        <a:t>Tiempo (s)</a:t>
                      </a:r>
                      <a:endParaRPr lang="es-EC" sz="1800" b="0" dirty="0">
                        <a:solidFill>
                          <a:schemeClr val="tx1"/>
                        </a:solidFill>
                        <a:effectLst/>
                        <a:latin typeface="Oswald" charset="0"/>
                        <a:ea typeface="Calibri"/>
                        <a:cs typeface="Times New Roman"/>
                      </a:endParaRPr>
                    </a:p>
                  </a:txBody>
                  <a:tcPr marL="34398" marR="34398" marT="0" marB="0"/>
                </a:tc>
              </a:tr>
              <a:tr h="294392">
                <a:tc>
                  <a:txBody>
                    <a:bodyPr/>
                    <a:lstStyle/>
                    <a:p>
                      <a:pPr indent="450215" algn="l">
                        <a:lnSpc>
                          <a:spcPct val="100000"/>
                        </a:lnSpc>
                        <a:spcAft>
                          <a:spcPts val="0"/>
                        </a:spcAft>
                      </a:pPr>
                      <a:r>
                        <a:rPr lang="es-EC" sz="1600" b="0" dirty="0">
                          <a:effectLst/>
                        </a:rPr>
                        <a:t>Vuelo 1</a:t>
                      </a:r>
                      <a:endParaRPr lang="es-EC" sz="1800" b="0" dirty="0">
                        <a:solidFill>
                          <a:srgbClr val="000000"/>
                        </a:solidFill>
                        <a:effectLst/>
                        <a:latin typeface="Oswald" charset="0"/>
                        <a:ea typeface="Calibri"/>
                        <a:cs typeface="Times New Roman"/>
                      </a:endParaRPr>
                    </a:p>
                  </a:txBody>
                  <a:tcPr marL="34398" marR="34398" marT="0" marB="0" anchor="b"/>
                </a:tc>
                <a:tc>
                  <a:txBody>
                    <a:bodyPr/>
                    <a:lstStyle/>
                    <a:p>
                      <a:pPr indent="450215" algn="ctr">
                        <a:lnSpc>
                          <a:spcPct val="100000"/>
                        </a:lnSpc>
                        <a:spcAft>
                          <a:spcPts val="0"/>
                        </a:spcAft>
                      </a:pPr>
                      <a:r>
                        <a:rPr lang="es-EC" sz="1600" b="0" dirty="0">
                          <a:effectLst/>
                        </a:rPr>
                        <a:t>7.12</a:t>
                      </a:r>
                      <a:endParaRPr lang="es-EC" sz="1800" b="0" dirty="0">
                        <a:solidFill>
                          <a:srgbClr val="000000"/>
                        </a:solidFill>
                        <a:effectLst/>
                        <a:latin typeface="Oswald" charset="0"/>
                        <a:ea typeface="Calibri"/>
                        <a:cs typeface="Times New Roman"/>
                      </a:endParaRPr>
                    </a:p>
                  </a:txBody>
                  <a:tcPr marL="34398" marR="34398" marT="0" marB="0" anchor="b"/>
                </a:tc>
              </a:tr>
              <a:tr h="294392">
                <a:tc>
                  <a:txBody>
                    <a:bodyPr/>
                    <a:lstStyle/>
                    <a:p>
                      <a:pPr indent="450215" algn="l">
                        <a:lnSpc>
                          <a:spcPct val="100000"/>
                        </a:lnSpc>
                        <a:spcAft>
                          <a:spcPts val="0"/>
                        </a:spcAft>
                      </a:pPr>
                      <a:r>
                        <a:rPr lang="es-EC" sz="1600" b="0" dirty="0">
                          <a:effectLst/>
                        </a:rPr>
                        <a:t>Vuelo 2</a:t>
                      </a:r>
                      <a:endParaRPr lang="es-EC" sz="1800" b="0" dirty="0">
                        <a:solidFill>
                          <a:srgbClr val="000000"/>
                        </a:solidFill>
                        <a:effectLst/>
                        <a:latin typeface="Oswald" charset="0"/>
                        <a:ea typeface="Calibri"/>
                        <a:cs typeface="Times New Roman"/>
                      </a:endParaRPr>
                    </a:p>
                  </a:txBody>
                  <a:tcPr marL="34398" marR="34398" marT="0" marB="0" anchor="b"/>
                </a:tc>
                <a:tc>
                  <a:txBody>
                    <a:bodyPr/>
                    <a:lstStyle/>
                    <a:p>
                      <a:pPr indent="450215" algn="ctr">
                        <a:lnSpc>
                          <a:spcPct val="100000"/>
                        </a:lnSpc>
                        <a:spcAft>
                          <a:spcPts val="0"/>
                        </a:spcAft>
                      </a:pPr>
                      <a:r>
                        <a:rPr lang="es-EC" sz="1600" b="0" dirty="0">
                          <a:effectLst/>
                        </a:rPr>
                        <a:t>6.57</a:t>
                      </a:r>
                      <a:endParaRPr lang="es-EC" sz="1800" b="0" dirty="0">
                        <a:solidFill>
                          <a:srgbClr val="000000"/>
                        </a:solidFill>
                        <a:effectLst/>
                        <a:latin typeface="Oswald" charset="0"/>
                        <a:ea typeface="Calibri"/>
                        <a:cs typeface="Times New Roman"/>
                      </a:endParaRPr>
                    </a:p>
                  </a:txBody>
                  <a:tcPr marL="34398" marR="34398" marT="0" marB="0" anchor="b"/>
                </a:tc>
              </a:tr>
              <a:tr h="294392">
                <a:tc>
                  <a:txBody>
                    <a:bodyPr/>
                    <a:lstStyle/>
                    <a:p>
                      <a:pPr indent="450215" algn="l">
                        <a:lnSpc>
                          <a:spcPct val="100000"/>
                        </a:lnSpc>
                        <a:spcAft>
                          <a:spcPts val="0"/>
                        </a:spcAft>
                      </a:pPr>
                      <a:r>
                        <a:rPr lang="es-EC" sz="1600" b="0" dirty="0">
                          <a:effectLst/>
                        </a:rPr>
                        <a:t>Vuelo 3</a:t>
                      </a:r>
                      <a:endParaRPr lang="es-EC" sz="1800" b="0" dirty="0">
                        <a:solidFill>
                          <a:srgbClr val="000000"/>
                        </a:solidFill>
                        <a:effectLst/>
                        <a:latin typeface="Oswald" charset="0"/>
                        <a:ea typeface="Calibri"/>
                        <a:cs typeface="Times New Roman"/>
                      </a:endParaRPr>
                    </a:p>
                  </a:txBody>
                  <a:tcPr marL="34398" marR="34398" marT="0" marB="0" anchor="b"/>
                </a:tc>
                <a:tc>
                  <a:txBody>
                    <a:bodyPr/>
                    <a:lstStyle/>
                    <a:p>
                      <a:pPr indent="450215" algn="ctr">
                        <a:lnSpc>
                          <a:spcPct val="100000"/>
                        </a:lnSpc>
                        <a:spcAft>
                          <a:spcPts val="0"/>
                        </a:spcAft>
                      </a:pPr>
                      <a:r>
                        <a:rPr lang="es-EC" sz="1600" b="0" dirty="0">
                          <a:effectLst/>
                        </a:rPr>
                        <a:t>6.55</a:t>
                      </a:r>
                      <a:endParaRPr lang="es-EC" sz="1800" b="0" dirty="0">
                        <a:solidFill>
                          <a:srgbClr val="000000"/>
                        </a:solidFill>
                        <a:effectLst/>
                        <a:latin typeface="Oswald" charset="0"/>
                        <a:ea typeface="Calibri"/>
                        <a:cs typeface="Times New Roman"/>
                      </a:endParaRPr>
                    </a:p>
                  </a:txBody>
                  <a:tcPr marL="34398" marR="34398" marT="0" marB="0" anchor="b"/>
                </a:tc>
              </a:tr>
              <a:tr h="294392">
                <a:tc>
                  <a:txBody>
                    <a:bodyPr/>
                    <a:lstStyle/>
                    <a:p>
                      <a:pPr indent="450215" algn="l">
                        <a:lnSpc>
                          <a:spcPct val="100000"/>
                        </a:lnSpc>
                        <a:spcAft>
                          <a:spcPts val="0"/>
                        </a:spcAft>
                      </a:pPr>
                      <a:r>
                        <a:rPr lang="es-EC" sz="1600" b="0" dirty="0">
                          <a:effectLst/>
                        </a:rPr>
                        <a:t>Vuelo 4</a:t>
                      </a:r>
                      <a:endParaRPr lang="es-EC" sz="1800" b="0" dirty="0">
                        <a:solidFill>
                          <a:srgbClr val="000000"/>
                        </a:solidFill>
                        <a:effectLst/>
                        <a:latin typeface="Oswald" charset="0"/>
                        <a:ea typeface="Calibri"/>
                        <a:cs typeface="Times New Roman"/>
                      </a:endParaRPr>
                    </a:p>
                  </a:txBody>
                  <a:tcPr marL="34398" marR="34398" marT="0" marB="0" anchor="b"/>
                </a:tc>
                <a:tc>
                  <a:txBody>
                    <a:bodyPr/>
                    <a:lstStyle/>
                    <a:p>
                      <a:pPr indent="450215" algn="ctr">
                        <a:lnSpc>
                          <a:spcPct val="100000"/>
                        </a:lnSpc>
                        <a:spcAft>
                          <a:spcPts val="0"/>
                        </a:spcAft>
                      </a:pPr>
                      <a:r>
                        <a:rPr lang="es-EC" sz="1600" b="0" dirty="0">
                          <a:effectLst/>
                        </a:rPr>
                        <a:t>7.02</a:t>
                      </a:r>
                      <a:endParaRPr lang="es-EC" sz="1800" b="0" dirty="0">
                        <a:solidFill>
                          <a:srgbClr val="000000"/>
                        </a:solidFill>
                        <a:effectLst/>
                        <a:latin typeface="Oswald" charset="0"/>
                        <a:ea typeface="Calibri"/>
                        <a:cs typeface="Times New Roman"/>
                      </a:endParaRPr>
                    </a:p>
                  </a:txBody>
                  <a:tcPr marL="34398" marR="34398" marT="0" marB="0" anchor="b"/>
                </a:tc>
              </a:tr>
              <a:tr h="294392">
                <a:tc>
                  <a:txBody>
                    <a:bodyPr/>
                    <a:lstStyle/>
                    <a:p>
                      <a:pPr indent="450215" algn="l">
                        <a:lnSpc>
                          <a:spcPct val="100000"/>
                        </a:lnSpc>
                        <a:spcAft>
                          <a:spcPts val="0"/>
                        </a:spcAft>
                      </a:pPr>
                      <a:r>
                        <a:rPr lang="es-EC" sz="1600" b="0" dirty="0">
                          <a:effectLst/>
                        </a:rPr>
                        <a:t>Vuelo 5</a:t>
                      </a:r>
                      <a:endParaRPr lang="es-EC" sz="1800" b="0" dirty="0">
                        <a:solidFill>
                          <a:srgbClr val="000000"/>
                        </a:solidFill>
                        <a:effectLst/>
                        <a:latin typeface="Oswald" charset="0"/>
                        <a:ea typeface="Calibri"/>
                        <a:cs typeface="Times New Roman"/>
                      </a:endParaRPr>
                    </a:p>
                  </a:txBody>
                  <a:tcPr marL="34398" marR="34398" marT="0" marB="0" anchor="b"/>
                </a:tc>
                <a:tc>
                  <a:txBody>
                    <a:bodyPr/>
                    <a:lstStyle/>
                    <a:p>
                      <a:pPr indent="450215" algn="ctr">
                        <a:lnSpc>
                          <a:spcPct val="100000"/>
                        </a:lnSpc>
                        <a:spcAft>
                          <a:spcPts val="0"/>
                        </a:spcAft>
                      </a:pPr>
                      <a:r>
                        <a:rPr lang="es-EC" sz="1600" b="0" dirty="0">
                          <a:effectLst/>
                        </a:rPr>
                        <a:t>6.56</a:t>
                      </a:r>
                      <a:endParaRPr lang="es-EC" sz="1800" b="0" dirty="0">
                        <a:solidFill>
                          <a:srgbClr val="000000"/>
                        </a:solidFill>
                        <a:effectLst/>
                        <a:latin typeface="Oswald" charset="0"/>
                        <a:ea typeface="Calibri"/>
                        <a:cs typeface="Times New Roman"/>
                      </a:endParaRPr>
                    </a:p>
                  </a:txBody>
                  <a:tcPr marL="34398" marR="34398" marT="0" marB="0" anchor="b"/>
                </a:tc>
              </a:tr>
              <a:tr h="294392">
                <a:tc>
                  <a:txBody>
                    <a:bodyPr/>
                    <a:lstStyle/>
                    <a:p>
                      <a:pPr indent="450215" algn="l">
                        <a:lnSpc>
                          <a:spcPct val="100000"/>
                        </a:lnSpc>
                        <a:spcAft>
                          <a:spcPts val="0"/>
                        </a:spcAft>
                      </a:pPr>
                      <a:r>
                        <a:rPr lang="es-EC" sz="1600" b="0" dirty="0">
                          <a:effectLst/>
                        </a:rPr>
                        <a:t>Vuelo 6</a:t>
                      </a:r>
                      <a:endParaRPr lang="es-EC" sz="1800" b="0" dirty="0">
                        <a:solidFill>
                          <a:srgbClr val="000000"/>
                        </a:solidFill>
                        <a:effectLst/>
                        <a:latin typeface="Oswald" charset="0"/>
                        <a:ea typeface="Calibri"/>
                        <a:cs typeface="Times New Roman"/>
                      </a:endParaRPr>
                    </a:p>
                  </a:txBody>
                  <a:tcPr marL="34398" marR="34398" marT="0" marB="0" anchor="b"/>
                </a:tc>
                <a:tc>
                  <a:txBody>
                    <a:bodyPr/>
                    <a:lstStyle/>
                    <a:p>
                      <a:pPr indent="450215" algn="ctr">
                        <a:lnSpc>
                          <a:spcPct val="100000"/>
                        </a:lnSpc>
                        <a:spcAft>
                          <a:spcPts val="0"/>
                        </a:spcAft>
                      </a:pPr>
                      <a:r>
                        <a:rPr lang="es-EC" sz="1600" b="0" dirty="0">
                          <a:effectLst/>
                        </a:rPr>
                        <a:t>7.10</a:t>
                      </a:r>
                      <a:endParaRPr lang="es-EC" sz="1800" b="0" dirty="0">
                        <a:solidFill>
                          <a:srgbClr val="000000"/>
                        </a:solidFill>
                        <a:effectLst/>
                        <a:latin typeface="Oswald" charset="0"/>
                        <a:ea typeface="Calibri"/>
                        <a:cs typeface="Times New Roman"/>
                      </a:endParaRPr>
                    </a:p>
                  </a:txBody>
                  <a:tcPr marL="34398" marR="34398" marT="0" marB="0" anchor="b"/>
                </a:tc>
              </a:tr>
              <a:tr h="294392">
                <a:tc>
                  <a:txBody>
                    <a:bodyPr/>
                    <a:lstStyle/>
                    <a:p>
                      <a:pPr indent="450215" algn="l">
                        <a:lnSpc>
                          <a:spcPct val="100000"/>
                        </a:lnSpc>
                        <a:spcAft>
                          <a:spcPts val="0"/>
                        </a:spcAft>
                      </a:pPr>
                      <a:r>
                        <a:rPr lang="es-EC" sz="1600" b="0" dirty="0">
                          <a:effectLst/>
                        </a:rPr>
                        <a:t>Vuelo 7</a:t>
                      </a:r>
                      <a:endParaRPr lang="es-EC" sz="1800" b="0" dirty="0">
                        <a:solidFill>
                          <a:srgbClr val="000000"/>
                        </a:solidFill>
                        <a:effectLst/>
                        <a:latin typeface="Oswald" charset="0"/>
                        <a:ea typeface="Calibri"/>
                        <a:cs typeface="Times New Roman"/>
                      </a:endParaRPr>
                    </a:p>
                  </a:txBody>
                  <a:tcPr marL="34398" marR="34398" marT="0" marB="0" anchor="b"/>
                </a:tc>
                <a:tc>
                  <a:txBody>
                    <a:bodyPr/>
                    <a:lstStyle/>
                    <a:p>
                      <a:pPr indent="450215" algn="ctr">
                        <a:lnSpc>
                          <a:spcPct val="100000"/>
                        </a:lnSpc>
                        <a:spcAft>
                          <a:spcPts val="0"/>
                        </a:spcAft>
                      </a:pPr>
                      <a:r>
                        <a:rPr lang="es-EC" sz="1600" b="0" dirty="0">
                          <a:effectLst/>
                        </a:rPr>
                        <a:t>7.08</a:t>
                      </a:r>
                      <a:endParaRPr lang="es-EC" sz="1800" b="0" dirty="0">
                        <a:solidFill>
                          <a:srgbClr val="000000"/>
                        </a:solidFill>
                        <a:effectLst/>
                        <a:latin typeface="Oswald" charset="0"/>
                        <a:ea typeface="Calibri"/>
                        <a:cs typeface="Times New Roman"/>
                      </a:endParaRPr>
                    </a:p>
                  </a:txBody>
                  <a:tcPr marL="34398" marR="34398" marT="0" marB="0" anchor="b"/>
                </a:tc>
              </a:tr>
              <a:tr h="294392">
                <a:tc>
                  <a:txBody>
                    <a:bodyPr/>
                    <a:lstStyle/>
                    <a:p>
                      <a:pPr indent="450215" algn="l">
                        <a:lnSpc>
                          <a:spcPct val="100000"/>
                        </a:lnSpc>
                        <a:spcAft>
                          <a:spcPts val="0"/>
                        </a:spcAft>
                      </a:pPr>
                      <a:r>
                        <a:rPr lang="es-EC" sz="1600" b="0" dirty="0">
                          <a:effectLst/>
                        </a:rPr>
                        <a:t>Vuelo 8</a:t>
                      </a:r>
                      <a:endParaRPr lang="es-EC" sz="1800" b="0" dirty="0">
                        <a:solidFill>
                          <a:srgbClr val="000000"/>
                        </a:solidFill>
                        <a:effectLst/>
                        <a:latin typeface="Oswald" charset="0"/>
                        <a:ea typeface="Calibri"/>
                        <a:cs typeface="Times New Roman"/>
                      </a:endParaRPr>
                    </a:p>
                  </a:txBody>
                  <a:tcPr marL="34398" marR="34398" marT="0" marB="0" anchor="b"/>
                </a:tc>
                <a:tc>
                  <a:txBody>
                    <a:bodyPr/>
                    <a:lstStyle/>
                    <a:p>
                      <a:pPr indent="450215" algn="ctr">
                        <a:lnSpc>
                          <a:spcPct val="100000"/>
                        </a:lnSpc>
                        <a:spcAft>
                          <a:spcPts val="0"/>
                        </a:spcAft>
                      </a:pPr>
                      <a:r>
                        <a:rPr lang="es-EC" sz="1600" b="0" dirty="0">
                          <a:effectLst/>
                        </a:rPr>
                        <a:t>6.57</a:t>
                      </a:r>
                      <a:endParaRPr lang="es-EC" sz="1800" b="0" dirty="0">
                        <a:solidFill>
                          <a:srgbClr val="000000"/>
                        </a:solidFill>
                        <a:effectLst/>
                        <a:latin typeface="Oswald" charset="0"/>
                        <a:ea typeface="Calibri"/>
                        <a:cs typeface="Times New Roman"/>
                      </a:endParaRPr>
                    </a:p>
                  </a:txBody>
                  <a:tcPr marL="34398" marR="34398" marT="0" marB="0" anchor="b"/>
                </a:tc>
              </a:tr>
              <a:tr h="294392">
                <a:tc>
                  <a:txBody>
                    <a:bodyPr/>
                    <a:lstStyle/>
                    <a:p>
                      <a:pPr indent="450215" algn="l">
                        <a:lnSpc>
                          <a:spcPct val="100000"/>
                        </a:lnSpc>
                        <a:spcAft>
                          <a:spcPts val="0"/>
                        </a:spcAft>
                      </a:pPr>
                      <a:r>
                        <a:rPr lang="es-EC" sz="1600" b="0" dirty="0">
                          <a:effectLst/>
                        </a:rPr>
                        <a:t>Vuelo 9</a:t>
                      </a:r>
                      <a:endParaRPr lang="es-EC" sz="1800" b="0" dirty="0">
                        <a:solidFill>
                          <a:srgbClr val="000000"/>
                        </a:solidFill>
                        <a:effectLst/>
                        <a:latin typeface="Oswald" charset="0"/>
                        <a:ea typeface="Calibri"/>
                        <a:cs typeface="Times New Roman"/>
                      </a:endParaRPr>
                    </a:p>
                  </a:txBody>
                  <a:tcPr marL="34398" marR="34398" marT="0" marB="0" anchor="b"/>
                </a:tc>
                <a:tc>
                  <a:txBody>
                    <a:bodyPr/>
                    <a:lstStyle/>
                    <a:p>
                      <a:pPr indent="450215" algn="ctr">
                        <a:lnSpc>
                          <a:spcPct val="100000"/>
                        </a:lnSpc>
                        <a:spcAft>
                          <a:spcPts val="0"/>
                        </a:spcAft>
                      </a:pPr>
                      <a:r>
                        <a:rPr lang="es-EC" sz="1600" b="0" dirty="0">
                          <a:effectLst/>
                        </a:rPr>
                        <a:t>6.59</a:t>
                      </a:r>
                      <a:endParaRPr lang="es-EC" sz="1800" b="0" dirty="0">
                        <a:solidFill>
                          <a:srgbClr val="000000"/>
                        </a:solidFill>
                        <a:effectLst/>
                        <a:latin typeface="Oswald" charset="0"/>
                        <a:ea typeface="Calibri"/>
                        <a:cs typeface="Times New Roman"/>
                      </a:endParaRPr>
                    </a:p>
                  </a:txBody>
                  <a:tcPr marL="34398" marR="34398" marT="0" marB="0" anchor="b"/>
                </a:tc>
              </a:tr>
              <a:tr h="334523">
                <a:tc>
                  <a:txBody>
                    <a:bodyPr/>
                    <a:lstStyle/>
                    <a:p>
                      <a:pPr indent="450215" algn="l">
                        <a:lnSpc>
                          <a:spcPct val="100000"/>
                        </a:lnSpc>
                        <a:spcAft>
                          <a:spcPts val="0"/>
                        </a:spcAft>
                      </a:pPr>
                      <a:r>
                        <a:rPr lang="es-EC" sz="1600" b="0" dirty="0">
                          <a:effectLst/>
                        </a:rPr>
                        <a:t>Vuelo 10</a:t>
                      </a:r>
                      <a:endParaRPr lang="es-EC" sz="1800" b="0" dirty="0">
                        <a:solidFill>
                          <a:srgbClr val="000000"/>
                        </a:solidFill>
                        <a:effectLst/>
                        <a:latin typeface="Oswald" charset="0"/>
                        <a:ea typeface="Calibri"/>
                        <a:cs typeface="Times New Roman"/>
                      </a:endParaRPr>
                    </a:p>
                  </a:txBody>
                  <a:tcPr marL="34398" marR="34398" marT="0" marB="0" anchor="b"/>
                </a:tc>
                <a:tc>
                  <a:txBody>
                    <a:bodyPr/>
                    <a:lstStyle/>
                    <a:p>
                      <a:pPr indent="450215" algn="ctr">
                        <a:lnSpc>
                          <a:spcPct val="100000"/>
                        </a:lnSpc>
                        <a:spcAft>
                          <a:spcPts val="0"/>
                        </a:spcAft>
                      </a:pPr>
                      <a:r>
                        <a:rPr lang="es-EC" sz="1600" b="0" dirty="0">
                          <a:effectLst/>
                        </a:rPr>
                        <a:t>7.14</a:t>
                      </a:r>
                      <a:endParaRPr lang="es-EC" sz="1800" b="0" dirty="0">
                        <a:solidFill>
                          <a:srgbClr val="000000"/>
                        </a:solidFill>
                        <a:effectLst/>
                        <a:latin typeface="Oswald" charset="0"/>
                        <a:ea typeface="Calibri"/>
                        <a:cs typeface="Times New Roman"/>
                      </a:endParaRPr>
                    </a:p>
                  </a:txBody>
                  <a:tcPr marL="34398" marR="34398" marT="0" marB="0" anchor="b"/>
                </a:tc>
              </a:tr>
            </a:tbl>
          </a:graphicData>
        </a:graphic>
      </p:graphicFrame>
      <p:pic>
        <p:nvPicPr>
          <p:cNvPr id="6" name="5 Imagen"/>
          <p:cNvPicPr/>
          <p:nvPr/>
        </p:nvPicPr>
        <p:blipFill rotWithShape="1">
          <a:blip r:embed="rId2" cstate="print">
            <a:extLst>
              <a:ext uri="{28A0092B-C50C-407E-A947-70E740481C1C}">
                <a14:useLocalDpi xmlns:a14="http://schemas.microsoft.com/office/drawing/2010/main" val="0"/>
              </a:ext>
            </a:extLst>
          </a:blip>
          <a:srcRect t="16954" r="4091" b="7463"/>
          <a:stretch/>
        </p:blipFill>
        <p:spPr bwMode="auto">
          <a:xfrm>
            <a:off x="5004048" y="2283718"/>
            <a:ext cx="3150369" cy="1926018"/>
          </a:xfrm>
          <a:prstGeom prst="rect">
            <a:avLst/>
          </a:prstGeom>
          <a:noFill/>
          <a:ln>
            <a:noFill/>
          </a:ln>
          <a:extLst>
            <a:ext uri="{53640926-AAD7-44D8-BBD7-CCE9431645EC}">
              <a14:shadowObscured xmlns:a14="http://schemas.microsoft.com/office/drawing/2010/main"/>
            </a:ext>
          </a:extLst>
        </p:spPr>
      </p:pic>
      <p:pic>
        <p:nvPicPr>
          <p:cNvPr id="7"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9695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64475" y="1149725"/>
            <a:ext cx="5527805" cy="680700"/>
          </a:xfrm>
        </p:spPr>
        <p:txBody>
          <a:bodyPr/>
          <a:lstStyle/>
          <a:p>
            <a:pPr algn="ctr"/>
            <a:r>
              <a:rPr lang="es-CO" dirty="0"/>
              <a:t>Diagrama de bloques algoritmos de programación </a:t>
            </a:r>
          </a:p>
        </p:txBody>
      </p:sp>
      <p:sp>
        <p:nvSpPr>
          <p:cNvPr id="4" name="3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25</a:t>
            </a:fld>
            <a:endParaRPr lang="es-EC"/>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832" y="1929697"/>
            <a:ext cx="7556552" cy="2370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7009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2627784" y="915566"/>
            <a:ext cx="4235949" cy="680700"/>
          </a:xfrm>
        </p:spPr>
        <p:txBody>
          <a:bodyPr/>
          <a:lstStyle/>
          <a:p>
            <a:r>
              <a:rPr lang="es-EC" dirty="0" smtClean="0"/>
              <a:t>Adquisición de Imágenes</a:t>
            </a:r>
            <a:endParaRPr lang="es-CO" dirty="0"/>
          </a:p>
        </p:txBody>
      </p:sp>
      <p:sp>
        <p:nvSpPr>
          <p:cNvPr id="3" name="2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26</a:t>
            </a:fld>
            <a:endParaRPr lang="es-EC"/>
          </a:p>
        </p:txBody>
      </p:sp>
      <p:pic>
        <p:nvPicPr>
          <p:cNvPr id="4" name="3 Imagen"/>
          <p:cNvPicPr/>
          <p:nvPr/>
        </p:nvPicPr>
        <p:blipFill>
          <a:blip r:embed="rId2"/>
          <a:stretch>
            <a:fillRect/>
          </a:stretch>
        </p:blipFill>
        <p:spPr>
          <a:xfrm>
            <a:off x="3995936" y="2715766"/>
            <a:ext cx="3124200" cy="876300"/>
          </a:xfrm>
          <a:prstGeom prst="rect">
            <a:avLst/>
          </a:prstGeom>
        </p:spPr>
      </p:pic>
      <p:pic>
        <p:nvPicPr>
          <p:cNvPr id="5" name="4 Imagen"/>
          <p:cNvPicPr/>
          <p:nvPr/>
        </p:nvPicPr>
        <p:blipFill>
          <a:blip r:embed="rId3"/>
          <a:stretch>
            <a:fillRect/>
          </a:stretch>
        </p:blipFill>
        <p:spPr>
          <a:xfrm>
            <a:off x="611560" y="1707654"/>
            <a:ext cx="2800350" cy="3305175"/>
          </a:xfrm>
          <a:prstGeom prst="rect">
            <a:avLst/>
          </a:prstGeom>
        </p:spPr>
      </p:pic>
      <p:pic>
        <p:nvPicPr>
          <p:cNvPr id="6" name="Picture 2" descr="Resultado de imagen para universidad de las fuerzas armadas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1697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a:t>Adquisición de Imágenes</a:t>
            </a:r>
            <a:endParaRPr lang="es-CO" dirty="0"/>
          </a:p>
        </p:txBody>
      </p:sp>
      <p:sp>
        <p:nvSpPr>
          <p:cNvPr id="3" name="2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27</a:t>
            </a:fld>
            <a:endParaRPr lang="es-EC"/>
          </a:p>
        </p:txBody>
      </p:sp>
      <p:sp>
        <p:nvSpPr>
          <p:cNvPr id="4"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4"/>
          <p:cNvSpPr>
            <a:spLocks noChangeArrowheads="1"/>
          </p:cNvSpPr>
          <p:nvPr/>
        </p:nvSpPr>
        <p:spPr bwMode="auto">
          <a:xfrm>
            <a:off x="0" y="2619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smtClean="0">
                <a:ln>
                  <a:noFill/>
                </a:ln>
                <a:solidFill>
                  <a:srgbClr val="000000"/>
                </a:solidFill>
                <a:effectLst/>
                <a:latin typeface="Arial" pitchFamily="34" charset="0"/>
                <a:ea typeface="Calibri" charset="0"/>
                <a:cs typeface="Times New Roman" pitchFamily="18" charset="0"/>
              </a:rPr>
              <a:t>     </a:t>
            </a:r>
            <a:endParaRPr kumimoji="0" lang="es-EC" sz="1800" b="0" i="0" u="none" strike="noStrike" cap="none" normalizeH="0" baseline="0" smtClean="0">
              <a:ln>
                <a:noFill/>
              </a:ln>
              <a:solidFill>
                <a:schemeClr val="tx1"/>
              </a:solidFill>
              <a:effectLst/>
              <a:latin typeface="Arial" pitchFamily="34" charset="0"/>
              <a:cs typeface="Arial" pitchFamily="34" charset="0"/>
            </a:endParaRPr>
          </a:p>
        </p:txBody>
      </p:sp>
      <p:pic>
        <p:nvPicPr>
          <p:cNvPr id="7"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descr="C:\Users\MiPc\Google Drive (sjmanosalvas@espe.edu.ec)\ESPE\Tesis\Técnico\Fotos\Fotos Analisis de Resultados\2blue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2230359"/>
            <a:ext cx="2875280" cy="2159635"/>
          </a:xfrm>
          <a:prstGeom prst="rect">
            <a:avLst/>
          </a:prstGeom>
          <a:noFill/>
          <a:ln>
            <a:noFill/>
          </a:ln>
        </p:spPr>
      </p:pic>
      <p:pic>
        <p:nvPicPr>
          <p:cNvPr id="13" name="Imagen 12" descr="C:\Users\MiPc\Google Drive (sjmanosalvas@espe.edu.ec)\ESPE\Tesis\Técnico\Fotos\Fotos Analisis de Resultados\2re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2230359"/>
            <a:ext cx="2875280" cy="2159635"/>
          </a:xfrm>
          <a:prstGeom prst="rect">
            <a:avLst/>
          </a:prstGeom>
          <a:noFill/>
          <a:ln>
            <a:noFill/>
          </a:ln>
        </p:spPr>
      </p:pic>
    </p:spTree>
    <p:extLst>
      <p:ext uri="{BB962C8B-B14F-4D97-AF65-F5344CB8AC3E}">
        <p14:creationId xmlns:p14="http://schemas.microsoft.com/office/powerpoint/2010/main" val="14221211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28</a:t>
            </a:fld>
            <a:endParaRPr lang="es-EC"/>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892"/>
          <a:stretch/>
        </p:blipFill>
        <p:spPr bwMode="auto">
          <a:xfrm>
            <a:off x="2051720" y="1059582"/>
            <a:ext cx="4638886" cy="3959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1691680" y="458584"/>
            <a:ext cx="5760300" cy="680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C" sz="3000" b="1" dirty="0" smtClean="0">
                <a:solidFill>
                  <a:srgbClr val="3796BF"/>
                </a:solidFill>
                <a:latin typeface="Oswald"/>
                <a:ea typeface="Oswald"/>
                <a:cs typeface="Oswald"/>
                <a:sym typeface="Oswald"/>
              </a:rPr>
              <a:t>Alineación de </a:t>
            </a:r>
            <a:r>
              <a:rPr lang="es-EC" sz="3000" b="1" dirty="0">
                <a:solidFill>
                  <a:srgbClr val="3796BF"/>
                </a:solidFill>
                <a:latin typeface="Oswald"/>
                <a:ea typeface="Oswald"/>
                <a:cs typeface="Oswald"/>
                <a:sym typeface="Oswald"/>
              </a:rPr>
              <a:t>Imágenes</a:t>
            </a:r>
            <a:endParaRPr lang="es-CO" sz="3000" b="1" dirty="0">
              <a:solidFill>
                <a:srgbClr val="3796BF"/>
              </a:solidFill>
              <a:latin typeface="Oswald"/>
              <a:ea typeface="Oswald"/>
              <a:cs typeface="Oswald"/>
              <a:sym typeface="Oswald"/>
            </a:endParaRPr>
          </a:p>
        </p:txBody>
      </p:sp>
    </p:spTree>
    <p:extLst>
      <p:ext uri="{BB962C8B-B14F-4D97-AF65-F5344CB8AC3E}">
        <p14:creationId xmlns:p14="http://schemas.microsoft.com/office/powerpoint/2010/main" val="11653096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29</a:t>
            </a:fld>
            <a:endParaRPr lang="es-EC"/>
          </a:p>
        </p:txBody>
      </p:sp>
      <p:graphicFrame>
        <p:nvGraphicFramePr>
          <p:cNvPr id="4" name="3 Tabla"/>
          <p:cNvGraphicFramePr>
            <a:graphicFrameLocks noGrp="1"/>
          </p:cNvGraphicFramePr>
          <p:nvPr>
            <p:extLst>
              <p:ext uri="{D42A27DB-BD31-4B8C-83A1-F6EECF244321}">
                <p14:modId xmlns:p14="http://schemas.microsoft.com/office/powerpoint/2010/main" val="2800463719"/>
              </p:ext>
            </p:extLst>
          </p:nvPr>
        </p:nvGraphicFramePr>
        <p:xfrm>
          <a:off x="611560" y="1563638"/>
          <a:ext cx="2880320" cy="3291840"/>
        </p:xfrm>
        <a:graphic>
          <a:graphicData uri="http://schemas.openxmlformats.org/drawingml/2006/table">
            <a:tbl>
              <a:tblPr firstRow="1" firstCol="1" bandRow="1">
                <a:tableStyleId>{912C8C85-51F0-491E-9774-3900AFEF0FD7}</a:tableStyleId>
              </a:tblPr>
              <a:tblGrid>
                <a:gridCol w="893816"/>
                <a:gridCol w="997349"/>
                <a:gridCol w="989155"/>
              </a:tblGrid>
              <a:tr h="210211">
                <a:tc>
                  <a:txBody>
                    <a:bodyPr/>
                    <a:lstStyle/>
                    <a:p>
                      <a:pPr algn="ctr">
                        <a:lnSpc>
                          <a:spcPct val="150000"/>
                        </a:lnSpc>
                        <a:spcAft>
                          <a:spcPts val="0"/>
                        </a:spcAft>
                      </a:pPr>
                      <a:r>
                        <a:rPr lang="es-CO" sz="1200" b="0" dirty="0">
                          <a:effectLst/>
                          <a:latin typeface="Oswald" charset="0"/>
                        </a:rPr>
                        <a:t>Ejecución</a:t>
                      </a:r>
                      <a:endParaRPr lang="es-EC" sz="1400" b="0" dirty="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a:effectLst/>
                          <a:latin typeface="Oswald" charset="0"/>
                        </a:rPr>
                        <a:t>Translación</a:t>
                      </a:r>
                      <a:endParaRPr lang="es-EC" sz="14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a:effectLst/>
                          <a:latin typeface="Oswald" charset="0"/>
                        </a:rPr>
                        <a:t>Homografía</a:t>
                      </a:r>
                      <a:endParaRPr lang="es-EC" sz="1400" b="0">
                        <a:effectLst/>
                        <a:latin typeface="Oswald" charset="0"/>
                        <a:ea typeface="Calibri"/>
                        <a:cs typeface="Times New Roman"/>
                      </a:endParaRPr>
                    </a:p>
                  </a:txBody>
                  <a:tcPr marL="63063" marR="63063" marT="0" marB="0" anchor="b"/>
                </a:tc>
              </a:tr>
              <a:tr h="210211">
                <a:tc>
                  <a:txBody>
                    <a:bodyPr/>
                    <a:lstStyle/>
                    <a:p>
                      <a:pPr algn="ctr">
                        <a:lnSpc>
                          <a:spcPct val="150000"/>
                        </a:lnSpc>
                        <a:spcAft>
                          <a:spcPts val="0"/>
                        </a:spcAft>
                      </a:pPr>
                      <a:r>
                        <a:rPr lang="es-CO" sz="1200" b="0">
                          <a:effectLst/>
                          <a:latin typeface="Oswald" charset="0"/>
                        </a:rPr>
                        <a:t>1</a:t>
                      </a:r>
                      <a:endParaRPr lang="es-EC" sz="14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a:effectLst/>
                          <a:latin typeface="Oswald" charset="0"/>
                        </a:rPr>
                        <a:t>0:08:45</a:t>
                      </a:r>
                      <a:endParaRPr lang="es-EC" sz="14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a:effectLst/>
                          <a:latin typeface="Oswald" charset="0"/>
                        </a:rPr>
                        <a:t>00:47:27</a:t>
                      </a:r>
                      <a:endParaRPr lang="es-EC" sz="1400" b="0">
                        <a:effectLst/>
                        <a:latin typeface="Oswald" charset="0"/>
                        <a:ea typeface="Calibri"/>
                        <a:cs typeface="Times New Roman"/>
                      </a:endParaRPr>
                    </a:p>
                  </a:txBody>
                  <a:tcPr marL="63063" marR="63063" marT="0" marB="0" anchor="b"/>
                </a:tc>
              </a:tr>
              <a:tr h="210211">
                <a:tc>
                  <a:txBody>
                    <a:bodyPr/>
                    <a:lstStyle/>
                    <a:p>
                      <a:pPr algn="ctr">
                        <a:lnSpc>
                          <a:spcPct val="150000"/>
                        </a:lnSpc>
                        <a:spcAft>
                          <a:spcPts val="0"/>
                        </a:spcAft>
                      </a:pPr>
                      <a:r>
                        <a:rPr lang="es-CO" sz="1200" b="0">
                          <a:effectLst/>
                          <a:latin typeface="Oswald" charset="0"/>
                        </a:rPr>
                        <a:t>2</a:t>
                      </a:r>
                      <a:endParaRPr lang="es-EC" sz="14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a:effectLst/>
                          <a:latin typeface="Oswald" charset="0"/>
                        </a:rPr>
                        <a:t>0:11:32</a:t>
                      </a:r>
                      <a:endParaRPr lang="es-EC" sz="14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a:effectLst/>
                          <a:latin typeface="Oswald" charset="0"/>
                        </a:rPr>
                        <a:t>00:44:28</a:t>
                      </a:r>
                      <a:endParaRPr lang="es-EC" sz="1400" b="0">
                        <a:effectLst/>
                        <a:latin typeface="Oswald" charset="0"/>
                        <a:ea typeface="Calibri"/>
                        <a:cs typeface="Times New Roman"/>
                      </a:endParaRPr>
                    </a:p>
                  </a:txBody>
                  <a:tcPr marL="63063" marR="63063" marT="0" marB="0" anchor="b"/>
                </a:tc>
              </a:tr>
              <a:tr h="210211">
                <a:tc>
                  <a:txBody>
                    <a:bodyPr/>
                    <a:lstStyle/>
                    <a:p>
                      <a:pPr algn="ctr">
                        <a:lnSpc>
                          <a:spcPct val="150000"/>
                        </a:lnSpc>
                        <a:spcAft>
                          <a:spcPts val="0"/>
                        </a:spcAft>
                      </a:pPr>
                      <a:r>
                        <a:rPr lang="es-CO" sz="1200" b="0" dirty="0">
                          <a:effectLst/>
                          <a:latin typeface="Oswald" charset="0"/>
                        </a:rPr>
                        <a:t>3</a:t>
                      </a:r>
                      <a:endParaRPr lang="es-EC" sz="1400" b="0" dirty="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a:effectLst/>
                          <a:latin typeface="Oswald" charset="0"/>
                        </a:rPr>
                        <a:t>0:07:45</a:t>
                      </a:r>
                      <a:endParaRPr lang="es-EC" sz="14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a:effectLst/>
                          <a:latin typeface="Oswald" charset="0"/>
                        </a:rPr>
                        <a:t>00:45:29</a:t>
                      </a:r>
                      <a:endParaRPr lang="es-EC" sz="1400" b="0">
                        <a:effectLst/>
                        <a:latin typeface="Oswald" charset="0"/>
                        <a:ea typeface="Calibri"/>
                        <a:cs typeface="Times New Roman"/>
                      </a:endParaRPr>
                    </a:p>
                  </a:txBody>
                  <a:tcPr marL="63063" marR="63063" marT="0" marB="0" anchor="b"/>
                </a:tc>
              </a:tr>
              <a:tr h="210211">
                <a:tc>
                  <a:txBody>
                    <a:bodyPr/>
                    <a:lstStyle/>
                    <a:p>
                      <a:pPr algn="ctr">
                        <a:lnSpc>
                          <a:spcPct val="150000"/>
                        </a:lnSpc>
                        <a:spcAft>
                          <a:spcPts val="0"/>
                        </a:spcAft>
                      </a:pPr>
                      <a:r>
                        <a:rPr lang="es-CO" sz="1200" b="0">
                          <a:effectLst/>
                          <a:latin typeface="Oswald" charset="0"/>
                        </a:rPr>
                        <a:t>4</a:t>
                      </a:r>
                      <a:endParaRPr lang="es-EC" sz="14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dirty="0">
                          <a:effectLst/>
                          <a:latin typeface="Oswald" charset="0"/>
                        </a:rPr>
                        <a:t>0:10:13</a:t>
                      </a:r>
                      <a:endParaRPr lang="es-EC" sz="1400" b="0" dirty="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a:effectLst/>
                          <a:latin typeface="Oswald" charset="0"/>
                        </a:rPr>
                        <a:t>00:50:30</a:t>
                      </a:r>
                      <a:endParaRPr lang="es-EC" sz="1400" b="0">
                        <a:effectLst/>
                        <a:latin typeface="Oswald" charset="0"/>
                        <a:ea typeface="Calibri"/>
                        <a:cs typeface="Times New Roman"/>
                      </a:endParaRPr>
                    </a:p>
                  </a:txBody>
                  <a:tcPr marL="63063" marR="63063" marT="0" marB="0" anchor="b"/>
                </a:tc>
              </a:tr>
              <a:tr h="210211">
                <a:tc>
                  <a:txBody>
                    <a:bodyPr/>
                    <a:lstStyle/>
                    <a:p>
                      <a:pPr algn="ctr">
                        <a:lnSpc>
                          <a:spcPct val="150000"/>
                        </a:lnSpc>
                        <a:spcAft>
                          <a:spcPts val="0"/>
                        </a:spcAft>
                      </a:pPr>
                      <a:r>
                        <a:rPr lang="es-CO" sz="1200" b="0" dirty="0">
                          <a:effectLst/>
                          <a:latin typeface="Oswald" charset="0"/>
                        </a:rPr>
                        <a:t>5</a:t>
                      </a:r>
                      <a:endParaRPr lang="es-EC" sz="1400" b="0" dirty="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a:effectLst/>
                          <a:latin typeface="Oswald" charset="0"/>
                        </a:rPr>
                        <a:t>0:09:45</a:t>
                      </a:r>
                      <a:endParaRPr lang="es-EC" sz="14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a:effectLst/>
                          <a:latin typeface="Oswald" charset="0"/>
                        </a:rPr>
                        <a:t>00:47:23</a:t>
                      </a:r>
                      <a:endParaRPr lang="es-EC" sz="1400" b="0">
                        <a:effectLst/>
                        <a:latin typeface="Oswald" charset="0"/>
                        <a:ea typeface="Calibri"/>
                        <a:cs typeface="Times New Roman"/>
                      </a:endParaRPr>
                    </a:p>
                  </a:txBody>
                  <a:tcPr marL="63063" marR="63063" marT="0" marB="0" anchor="b"/>
                </a:tc>
              </a:tr>
              <a:tr h="210211">
                <a:tc>
                  <a:txBody>
                    <a:bodyPr/>
                    <a:lstStyle/>
                    <a:p>
                      <a:pPr algn="ctr">
                        <a:lnSpc>
                          <a:spcPct val="150000"/>
                        </a:lnSpc>
                        <a:spcAft>
                          <a:spcPts val="0"/>
                        </a:spcAft>
                      </a:pPr>
                      <a:r>
                        <a:rPr lang="es-CO" sz="1200" b="0">
                          <a:effectLst/>
                          <a:latin typeface="Oswald" charset="0"/>
                        </a:rPr>
                        <a:t>6</a:t>
                      </a:r>
                      <a:endParaRPr lang="es-EC" sz="14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dirty="0">
                          <a:effectLst/>
                          <a:latin typeface="Oswald" charset="0"/>
                        </a:rPr>
                        <a:t>0:12:03</a:t>
                      </a:r>
                      <a:endParaRPr lang="es-EC" sz="1400" b="0" dirty="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a:effectLst/>
                          <a:latin typeface="Oswald" charset="0"/>
                        </a:rPr>
                        <a:t>00:49:17</a:t>
                      </a:r>
                      <a:endParaRPr lang="es-EC" sz="1400" b="0">
                        <a:effectLst/>
                        <a:latin typeface="Oswald" charset="0"/>
                        <a:ea typeface="Calibri"/>
                        <a:cs typeface="Times New Roman"/>
                      </a:endParaRPr>
                    </a:p>
                  </a:txBody>
                  <a:tcPr marL="63063" marR="63063" marT="0" marB="0" anchor="b"/>
                </a:tc>
              </a:tr>
              <a:tr h="210211">
                <a:tc>
                  <a:txBody>
                    <a:bodyPr/>
                    <a:lstStyle/>
                    <a:p>
                      <a:pPr algn="ctr">
                        <a:lnSpc>
                          <a:spcPct val="150000"/>
                        </a:lnSpc>
                        <a:spcAft>
                          <a:spcPts val="0"/>
                        </a:spcAft>
                      </a:pPr>
                      <a:r>
                        <a:rPr lang="es-CO" sz="1200" b="0">
                          <a:effectLst/>
                          <a:latin typeface="Oswald" charset="0"/>
                        </a:rPr>
                        <a:t>7</a:t>
                      </a:r>
                      <a:endParaRPr lang="es-EC" sz="14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a:effectLst/>
                          <a:latin typeface="Oswald" charset="0"/>
                        </a:rPr>
                        <a:t>0:10:45</a:t>
                      </a:r>
                      <a:endParaRPr lang="es-EC" sz="14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a:effectLst/>
                          <a:latin typeface="Oswald" charset="0"/>
                        </a:rPr>
                        <a:t>00:50:04</a:t>
                      </a:r>
                      <a:endParaRPr lang="es-EC" sz="1400" b="0">
                        <a:effectLst/>
                        <a:latin typeface="Oswald" charset="0"/>
                        <a:ea typeface="Calibri"/>
                        <a:cs typeface="Times New Roman"/>
                      </a:endParaRPr>
                    </a:p>
                  </a:txBody>
                  <a:tcPr marL="63063" marR="63063" marT="0" marB="0" anchor="b"/>
                </a:tc>
              </a:tr>
              <a:tr h="210211">
                <a:tc>
                  <a:txBody>
                    <a:bodyPr/>
                    <a:lstStyle/>
                    <a:p>
                      <a:pPr algn="ctr">
                        <a:lnSpc>
                          <a:spcPct val="150000"/>
                        </a:lnSpc>
                        <a:spcAft>
                          <a:spcPts val="0"/>
                        </a:spcAft>
                      </a:pPr>
                      <a:r>
                        <a:rPr lang="es-CO" sz="1200" b="0">
                          <a:effectLst/>
                          <a:latin typeface="Oswald" charset="0"/>
                        </a:rPr>
                        <a:t>8</a:t>
                      </a:r>
                      <a:endParaRPr lang="es-EC" sz="14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a:effectLst/>
                          <a:latin typeface="Oswald" charset="0"/>
                        </a:rPr>
                        <a:t>0:08:16</a:t>
                      </a:r>
                      <a:endParaRPr lang="es-EC" sz="14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a:effectLst/>
                          <a:latin typeface="Oswald" charset="0"/>
                        </a:rPr>
                        <a:t>00:46:34</a:t>
                      </a:r>
                      <a:endParaRPr lang="es-EC" sz="1400" b="0">
                        <a:effectLst/>
                        <a:latin typeface="Oswald" charset="0"/>
                        <a:ea typeface="Calibri"/>
                        <a:cs typeface="Times New Roman"/>
                      </a:endParaRPr>
                    </a:p>
                  </a:txBody>
                  <a:tcPr marL="63063" marR="63063" marT="0" marB="0" anchor="b"/>
                </a:tc>
              </a:tr>
              <a:tr h="210211">
                <a:tc>
                  <a:txBody>
                    <a:bodyPr/>
                    <a:lstStyle/>
                    <a:p>
                      <a:pPr algn="ctr">
                        <a:lnSpc>
                          <a:spcPct val="150000"/>
                        </a:lnSpc>
                        <a:spcAft>
                          <a:spcPts val="0"/>
                        </a:spcAft>
                      </a:pPr>
                      <a:r>
                        <a:rPr lang="es-CO" sz="1200" b="0">
                          <a:effectLst/>
                          <a:latin typeface="Oswald" charset="0"/>
                        </a:rPr>
                        <a:t>9</a:t>
                      </a:r>
                      <a:endParaRPr lang="es-EC" sz="14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a:effectLst/>
                          <a:latin typeface="Oswald" charset="0"/>
                        </a:rPr>
                        <a:t>0:07:57</a:t>
                      </a:r>
                      <a:endParaRPr lang="es-EC" sz="14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a:effectLst/>
                          <a:latin typeface="Oswald" charset="0"/>
                        </a:rPr>
                        <a:t>00:48:41</a:t>
                      </a:r>
                      <a:endParaRPr lang="es-EC" sz="1400" b="0">
                        <a:effectLst/>
                        <a:latin typeface="Oswald" charset="0"/>
                        <a:ea typeface="Calibri"/>
                        <a:cs typeface="Times New Roman"/>
                      </a:endParaRPr>
                    </a:p>
                  </a:txBody>
                  <a:tcPr marL="63063" marR="63063" marT="0" marB="0" anchor="b"/>
                </a:tc>
              </a:tr>
              <a:tr h="210211">
                <a:tc>
                  <a:txBody>
                    <a:bodyPr/>
                    <a:lstStyle/>
                    <a:p>
                      <a:pPr algn="ctr">
                        <a:lnSpc>
                          <a:spcPct val="150000"/>
                        </a:lnSpc>
                        <a:spcAft>
                          <a:spcPts val="0"/>
                        </a:spcAft>
                      </a:pPr>
                      <a:r>
                        <a:rPr lang="es-CO" sz="1200" b="0">
                          <a:effectLst/>
                          <a:latin typeface="Oswald" charset="0"/>
                        </a:rPr>
                        <a:t>10</a:t>
                      </a:r>
                      <a:endParaRPr lang="es-EC" sz="14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a:effectLst/>
                          <a:latin typeface="Oswald" charset="0"/>
                        </a:rPr>
                        <a:t>0:08:49</a:t>
                      </a:r>
                      <a:endParaRPr lang="es-EC" sz="14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a:effectLst/>
                          <a:latin typeface="Oswald" charset="0"/>
                        </a:rPr>
                        <a:t>00:47:36</a:t>
                      </a:r>
                      <a:endParaRPr lang="es-EC" sz="1400" b="0">
                        <a:effectLst/>
                        <a:latin typeface="Oswald" charset="0"/>
                        <a:ea typeface="Calibri"/>
                        <a:cs typeface="Times New Roman"/>
                      </a:endParaRPr>
                    </a:p>
                  </a:txBody>
                  <a:tcPr marL="63063" marR="63063" marT="0" marB="0" anchor="b"/>
                </a:tc>
              </a:tr>
              <a:tr h="210211">
                <a:tc>
                  <a:txBody>
                    <a:bodyPr/>
                    <a:lstStyle/>
                    <a:p>
                      <a:pPr algn="ctr">
                        <a:lnSpc>
                          <a:spcPct val="150000"/>
                        </a:lnSpc>
                        <a:spcAft>
                          <a:spcPts val="0"/>
                        </a:spcAft>
                      </a:pPr>
                      <a:r>
                        <a:rPr lang="es-CO" sz="1200" b="0">
                          <a:effectLst/>
                          <a:latin typeface="Oswald" charset="0"/>
                        </a:rPr>
                        <a:t>Promedio</a:t>
                      </a:r>
                      <a:endParaRPr lang="es-EC" sz="14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a:effectLst/>
                          <a:latin typeface="Oswald" charset="0"/>
                        </a:rPr>
                        <a:t>0:09:35</a:t>
                      </a:r>
                      <a:endParaRPr lang="es-EC" sz="1400" b="0">
                        <a:effectLst/>
                        <a:latin typeface="Oswald" charset="0"/>
                        <a:ea typeface="Calibri"/>
                        <a:cs typeface="Times New Roman"/>
                      </a:endParaRPr>
                    </a:p>
                  </a:txBody>
                  <a:tcPr marL="63063" marR="63063" marT="0" marB="0" anchor="b"/>
                </a:tc>
                <a:tc>
                  <a:txBody>
                    <a:bodyPr/>
                    <a:lstStyle/>
                    <a:p>
                      <a:pPr algn="ctr">
                        <a:lnSpc>
                          <a:spcPct val="150000"/>
                        </a:lnSpc>
                        <a:spcAft>
                          <a:spcPts val="0"/>
                        </a:spcAft>
                      </a:pPr>
                      <a:r>
                        <a:rPr lang="es-CO" sz="1200" b="0" dirty="0">
                          <a:effectLst/>
                          <a:latin typeface="Oswald" charset="0"/>
                        </a:rPr>
                        <a:t>00:47:45</a:t>
                      </a:r>
                      <a:endParaRPr lang="es-EC" sz="1400" b="0" dirty="0">
                        <a:effectLst/>
                        <a:latin typeface="Oswald" charset="0"/>
                        <a:ea typeface="Calibri"/>
                        <a:cs typeface="Times New Roman"/>
                      </a:endParaRPr>
                    </a:p>
                  </a:txBody>
                  <a:tcPr marL="63063" marR="63063" marT="0" marB="0" anchor="b"/>
                </a:tc>
              </a:tr>
            </a:tbl>
          </a:graphicData>
        </a:graphic>
      </p:graphicFrame>
      <p:pic>
        <p:nvPicPr>
          <p:cNvPr id="133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923678"/>
            <a:ext cx="4584700" cy="26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763688" y="845481"/>
            <a:ext cx="5760300" cy="680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C" sz="3000" b="1" dirty="0" smtClean="0">
                <a:solidFill>
                  <a:srgbClr val="3796BF"/>
                </a:solidFill>
                <a:latin typeface="Oswald"/>
                <a:ea typeface="Oswald"/>
                <a:cs typeface="Oswald"/>
                <a:sym typeface="Oswald"/>
              </a:rPr>
              <a:t>Alineación de </a:t>
            </a:r>
            <a:r>
              <a:rPr lang="es-EC" sz="3000" b="1" dirty="0">
                <a:solidFill>
                  <a:srgbClr val="3796BF"/>
                </a:solidFill>
                <a:latin typeface="Oswald"/>
                <a:ea typeface="Oswald"/>
                <a:cs typeface="Oswald"/>
                <a:sym typeface="Oswald"/>
              </a:rPr>
              <a:t>Imágenes</a:t>
            </a:r>
            <a:endParaRPr lang="es-CO" sz="3000" b="1" dirty="0">
              <a:solidFill>
                <a:srgbClr val="3796BF"/>
              </a:solidFill>
              <a:latin typeface="Oswald"/>
              <a:ea typeface="Oswald"/>
              <a:cs typeface="Oswald"/>
              <a:sym typeface="Oswald"/>
            </a:endParaRPr>
          </a:p>
        </p:txBody>
      </p:sp>
    </p:spTree>
    <p:extLst>
      <p:ext uri="{BB962C8B-B14F-4D97-AF65-F5344CB8AC3E}">
        <p14:creationId xmlns:p14="http://schemas.microsoft.com/office/powerpoint/2010/main" val="15328528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55" name="Google Shape;255;p22"/>
          <p:cNvSpPr txBox="1">
            <a:spLocks noGrp="1"/>
          </p:cNvSpPr>
          <p:nvPr>
            <p:ph type="sldNum" idx="12"/>
          </p:nvPr>
        </p:nvSpPr>
        <p:spPr>
          <a:prstGeom prst="rect">
            <a:avLst/>
          </a:prstGeom>
        </p:spPr>
        <p:txBody>
          <a:bodyPr spcFirstLastPara="1" wrap="square" lIns="91425" tIns="91425" rIns="91425" bIns="91425" anchor="t" anchorCtr="0">
            <a:noAutofit/>
          </a:bodyPr>
          <a:lstStyle/>
          <a:p>
            <a:fld id="{00000000-1234-1234-1234-123412341234}" type="slidenum">
              <a:rPr lang="en"/>
              <a:pPr/>
              <a:t>3</a:t>
            </a:fld>
            <a:endParaRPr/>
          </a:p>
        </p:txBody>
      </p:sp>
      <p:sp>
        <p:nvSpPr>
          <p:cNvPr id="3" name="Título 1">
            <a:extLst>
              <a:ext uri="{FF2B5EF4-FFF2-40B4-BE49-F238E27FC236}">
                <a16:creationId xmlns="" xmlns:a16="http://schemas.microsoft.com/office/drawing/2014/main" id="{8213E560-27F6-4B61-AE57-E3ECB4E1C947}"/>
              </a:ext>
            </a:extLst>
          </p:cNvPr>
          <p:cNvSpPr txBox="1">
            <a:spLocks/>
          </p:cNvSpPr>
          <p:nvPr/>
        </p:nvSpPr>
        <p:spPr>
          <a:xfrm>
            <a:off x="323528" y="339502"/>
            <a:ext cx="5087938" cy="910481"/>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1pPr>
            <a:lvl2pPr marR="0" lvl="1"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2pPr>
            <a:lvl3pPr marR="0" lvl="2"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3pPr>
            <a:lvl4pPr marR="0" lvl="3"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4pPr>
            <a:lvl5pPr marR="0" lvl="4"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5pPr>
            <a:lvl6pPr marR="0" lvl="5"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6pPr>
            <a:lvl7pPr marR="0" lvl="6"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7pPr>
            <a:lvl8pPr marR="0" lvl="7"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8pPr>
            <a:lvl9pPr marR="0" lvl="8"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9pPr>
          </a:lstStyle>
          <a:p>
            <a:pPr algn="ctr"/>
            <a:r>
              <a:rPr lang="es-EC" sz="4000" dirty="0" smtClean="0">
                <a:solidFill>
                  <a:srgbClr val="000000"/>
                </a:solidFill>
              </a:rPr>
              <a:t>Contenido</a:t>
            </a:r>
            <a:endParaRPr lang="es-EC" sz="4000" dirty="0">
              <a:solidFill>
                <a:srgbClr val="000000"/>
              </a:solidFill>
            </a:endParaRPr>
          </a:p>
        </p:txBody>
      </p:sp>
      <p:graphicFrame>
        <p:nvGraphicFramePr>
          <p:cNvPr id="4" name="Diagrama 3">
            <a:extLst>
              <a:ext uri="{FF2B5EF4-FFF2-40B4-BE49-F238E27FC236}">
                <a16:creationId xmlns="" xmlns:a16="http://schemas.microsoft.com/office/drawing/2014/main" id="{5F2EA7C5-290A-4FC0-A16E-0A7CE86F30E3}"/>
              </a:ext>
            </a:extLst>
          </p:cNvPr>
          <p:cNvGraphicFramePr/>
          <p:nvPr>
            <p:extLst>
              <p:ext uri="{D42A27DB-BD31-4B8C-83A1-F6EECF244321}">
                <p14:modId xmlns:p14="http://schemas.microsoft.com/office/powerpoint/2010/main" val="1912605788"/>
              </p:ext>
            </p:extLst>
          </p:nvPr>
        </p:nvGraphicFramePr>
        <p:xfrm>
          <a:off x="611560" y="1071119"/>
          <a:ext cx="6696744" cy="3588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2" descr="Resultado de imagen para universidad de las fuerzas armadas esp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7445" y="4587974"/>
            <a:ext cx="1532922" cy="39590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79512" y="4785926"/>
            <a:ext cx="2520280" cy="523220"/>
          </a:xfrm>
          <a:prstGeom prst="rect">
            <a:avLst/>
          </a:prstGeom>
          <a:noFill/>
        </p:spPr>
        <p:txBody>
          <a:bodyPr wrap="square" rtlCol="0">
            <a:spAutoFit/>
          </a:bodyPr>
          <a:lstStyle/>
          <a:p>
            <a:r>
              <a:rPr lang="es-EC" dirty="0" smtClean="0">
                <a:solidFill>
                  <a:srgbClr val="FFFFFF"/>
                </a:solidFill>
              </a:rPr>
              <a:t>Sebastián Manosalvas</a:t>
            </a:r>
            <a:endParaRPr lang="es-EC" dirty="0">
              <a:solidFill>
                <a:srgbClr val="FFFFFF"/>
              </a:solidFill>
            </a:endParaRPr>
          </a:p>
          <a:p>
            <a:endParaRPr lang="es-EC" dirty="0"/>
          </a:p>
        </p:txBody>
      </p:sp>
    </p:spTree>
    <p:extLst>
      <p:ext uri="{BB962C8B-B14F-4D97-AF65-F5344CB8AC3E}">
        <p14:creationId xmlns:p14="http://schemas.microsoft.com/office/powerpoint/2010/main" val="276658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30</a:t>
            </a:fld>
            <a:endParaRPr lang="es-EC"/>
          </a:p>
        </p:txBody>
      </p:sp>
      <p:pic>
        <p:nvPicPr>
          <p:cNvPr id="5"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p:cNvSpPr txBox="1">
            <a:spLocks/>
          </p:cNvSpPr>
          <p:nvPr/>
        </p:nvSpPr>
        <p:spPr>
          <a:xfrm>
            <a:off x="1763688" y="845481"/>
            <a:ext cx="5760300" cy="680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C" sz="3000" b="1" dirty="0" smtClean="0">
                <a:solidFill>
                  <a:srgbClr val="3796BF"/>
                </a:solidFill>
                <a:latin typeface="Oswald"/>
                <a:ea typeface="Oswald"/>
                <a:cs typeface="Oswald"/>
                <a:sym typeface="Oswald"/>
              </a:rPr>
              <a:t>Alineación de </a:t>
            </a:r>
            <a:r>
              <a:rPr lang="es-EC" sz="3000" b="1" dirty="0">
                <a:solidFill>
                  <a:srgbClr val="3796BF"/>
                </a:solidFill>
                <a:latin typeface="Oswald"/>
                <a:ea typeface="Oswald"/>
                <a:cs typeface="Oswald"/>
                <a:sym typeface="Oswald"/>
              </a:rPr>
              <a:t>Imágenes</a:t>
            </a:r>
            <a:endParaRPr lang="es-CO" sz="3000" b="1" dirty="0">
              <a:solidFill>
                <a:srgbClr val="3796BF"/>
              </a:solidFill>
              <a:latin typeface="Oswald"/>
              <a:ea typeface="Oswald"/>
              <a:cs typeface="Oswald"/>
              <a:sym typeface="Oswald"/>
            </a:endParaRPr>
          </a:p>
        </p:txBody>
      </p:sp>
      <p:pic>
        <p:nvPicPr>
          <p:cNvPr id="7" name="Imagen 6" descr="D:\Descargas\2red---copia-ConvertImag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2328" y="1635646"/>
            <a:ext cx="4081920" cy="3096344"/>
          </a:xfrm>
          <a:prstGeom prst="rect">
            <a:avLst/>
          </a:prstGeom>
          <a:noFill/>
          <a:ln>
            <a:noFill/>
          </a:ln>
        </p:spPr>
      </p:pic>
    </p:spTree>
    <p:extLst>
      <p:ext uri="{BB962C8B-B14F-4D97-AF65-F5344CB8AC3E}">
        <p14:creationId xmlns:p14="http://schemas.microsoft.com/office/powerpoint/2010/main" val="24238508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31</a:t>
            </a:fld>
            <a:endParaRPr lang="es-EC"/>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491630"/>
            <a:ext cx="4231640" cy="414655"/>
          </a:xfrm>
          <a:prstGeom prst="rect">
            <a:avLst/>
          </a:prstGeom>
          <a:noFill/>
          <a:ln>
            <a:noFill/>
          </a:ln>
        </p:spPr>
      </p:pic>
      <p:pic>
        <p:nvPicPr>
          <p:cNvPr id="6"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8946" y="2067694"/>
            <a:ext cx="3820160" cy="2879725"/>
          </a:xfrm>
          <a:prstGeom prst="rect">
            <a:avLst/>
          </a:prstGeom>
          <a:noFill/>
          <a:ln>
            <a:noFill/>
          </a:ln>
        </p:spPr>
      </p:pic>
      <p:sp>
        <p:nvSpPr>
          <p:cNvPr id="8" name="Título 1"/>
          <p:cNvSpPr txBox="1">
            <a:spLocks/>
          </p:cNvSpPr>
          <p:nvPr/>
        </p:nvSpPr>
        <p:spPr>
          <a:xfrm>
            <a:off x="1763688" y="845481"/>
            <a:ext cx="5760300" cy="680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C" sz="3000" b="1" dirty="0" smtClean="0">
                <a:solidFill>
                  <a:srgbClr val="3796BF"/>
                </a:solidFill>
                <a:latin typeface="Oswald"/>
                <a:ea typeface="Oswald"/>
                <a:cs typeface="Oswald"/>
                <a:sym typeface="Oswald"/>
              </a:rPr>
              <a:t>NDVI </a:t>
            </a:r>
            <a:r>
              <a:rPr lang="es-EC" sz="3000" b="1" dirty="0" err="1" smtClean="0">
                <a:solidFill>
                  <a:srgbClr val="3796BF"/>
                </a:solidFill>
                <a:latin typeface="Oswald"/>
                <a:ea typeface="Oswald"/>
                <a:cs typeface="Oswald"/>
                <a:sym typeface="Oswald"/>
              </a:rPr>
              <a:t>Colormap</a:t>
            </a:r>
            <a:r>
              <a:rPr lang="es-EC" sz="3000" b="1" dirty="0" smtClean="0">
                <a:solidFill>
                  <a:srgbClr val="3796BF"/>
                </a:solidFill>
                <a:latin typeface="Oswald"/>
                <a:ea typeface="Oswald"/>
                <a:cs typeface="Oswald"/>
                <a:sym typeface="Oswald"/>
              </a:rPr>
              <a:t> Fastie </a:t>
            </a:r>
            <a:endParaRPr lang="es-CO" sz="3000" b="1" dirty="0">
              <a:solidFill>
                <a:srgbClr val="3796BF"/>
              </a:solidFill>
              <a:latin typeface="Oswald"/>
              <a:ea typeface="Oswald"/>
              <a:cs typeface="Oswald"/>
              <a:sym typeface="Oswald"/>
            </a:endParaRPr>
          </a:p>
        </p:txBody>
      </p:sp>
    </p:spTree>
    <p:extLst>
      <p:ext uri="{BB962C8B-B14F-4D97-AF65-F5344CB8AC3E}">
        <p14:creationId xmlns:p14="http://schemas.microsoft.com/office/powerpoint/2010/main" val="7692060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32</a:t>
            </a:fld>
            <a:endParaRPr lang="es-EC"/>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563638"/>
            <a:ext cx="4220845" cy="372110"/>
          </a:xfrm>
          <a:prstGeom prst="rect">
            <a:avLst/>
          </a:prstGeom>
          <a:noFill/>
          <a:ln>
            <a:noFill/>
          </a:ln>
        </p:spPr>
      </p:pic>
      <p:pic>
        <p:nvPicPr>
          <p:cNvPr id="6"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2139702"/>
            <a:ext cx="3818890" cy="2879725"/>
          </a:xfrm>
          <a:prstGeom prst="rect">
            <a:avLst/>
          </a:prstGeom>
          <a:noFill/>
          <a:ln>
            <a:noFill/>
          </a:ln>
        </p:spPr>
      </p:pic>
      <p:sp>
        <p:nvSpPr>
          <p:cNvPr id="8" name="Título 1"/>
          <p:cNvSpPr txBox="1">
            <a:spLocks/>
          </p:cNvSpPr>
          <p:nvPr/>
        </p:nvSpPr>
        <p:spPr>
          <a:xfrm>
            <a:off x="1763688" y="845481"/>
            <a:ext cx="5760300" cy="680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C" sz="3000" b="1" dirty="0" smtClean="0">
                <a:solidFill>
                  <a:srgbClr val="3796BF"/>
                </a:solidFill>
                <a:latin typeface="Oswald"/>
                <a:ea typeface="Oswald"/>
                <a:cs typeface="Oswald"/>
                <a:sym typeface="Oswald"/>
              </a:rPr>
              <a:t>NDVI </a:t>
            </a:r>
            <a:r>
              <a:rPr lang="es-EC" sz="3000" b="1" dirty="0" err="1" smtClean="0">
                <a:solidFill>
                  <a:srgbClr val="3796BF"/>
                </a:solidFill>
                <a:latin typeface="Oswald"/>
                <a:ea typeface="Oswald"/>
                <a:cs typeface="Oswald"/>
                <a:sym typeface="Oswald"/>
              </a:rPr>
              <a:t>Colormap</a:t>
            </a:r>
            <a:r>
              <a:rPr lang="es-EC" sz="3000" b="1" dirty="0" smtClean="0">
                <a:solidFill>
                  <a:srgbClr val="3796BF"/>
                </a:solidFill>
                <a:latin typeface="Oswald"/>
                <a:ea typeface="Oswald"/>
                <a:cs typeface="Oswald"/>
                <a:sym typeface="Oswald"/>
              </a:rPr>
              <a:t> </a:t>
            </a:r>
            <a:r>
              <a:rPr lang="en-US" sz="3000" b="1" dirty="0">
                <a:solidFill>
                  <a:srgbClr val="3796BF"/>
                </a:solidFill>
                <a:latin typeface="Oswald"/>
                <a:ea typeface="Oswald"/>
                <a:cs typeface="Oswald"/>
              </a:rPr>
              <a:t>Stretched</a:t>
            </a:r>
            <a:endParaRPr lang="es-CO" sz="3000" b="1" dirty="0">
              <a:solidFill>
                <a:srgbClr val="3796BF"/>
              </a:solidFill>
              <a:latin typeface="Oswald"/>
              <a:ea typeface="Oswald"/>
              <a:cs typeface="Oswald"/>
              <a:sym typeface="Oswald"/>
            </a:endParaRPr>
          </a:p>
        </p:txBody>
      </p:sp>
    </p:spTree>
    <p:extLst>
      <p:ext uri="{BB962C8B-B14F-4D97-AF65-F5344CB8AC3E}">
        <p14:creationId xmlns:p14="http://schemas.microsoft.com/office/powerpoint/2010/main" val="34578314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33</a:t>
            </a:fld>
            <a:endParaRPr lang="es-EC"/>
          </a:p>
        </p:txBody>
      </p:sp>
      <p:graphicFrame>
        <p:nvGraphicFramePr>
          <p:cNvPr id="4" name="3 Tabla"/>
          <p:cNvGraphicFramePr>
            <a:graphicFrameLocks noGrp="1"/>
          </p:cNvGraphicFramePr>
          <p:nvPr>
            <p:extLst>
              <p:ext uri="{D42A27DB-BD31-4B8C-83A1-F6EECF244321}">
                <p14:modId xmlns:p14="http://schemas.microsoft.com/office/powerpoint/2010/main" val="3144341282"/>
              </p:ext>
            </p:extLst>
          </p:nvPr>
        </p:nvGraphicFramePr>
        <p:xfrm>
          <a:off x="179512" y="1892815"/>
          <a:ext cx="3744416" cy="2880360"/>
        </p:xfrm>
        <a:graphic>
          <a:graphicData uri="http://schemas.openxmlformats.org/drawingml/2006/table">
            <a:tbl>
              <a:tblPr firstRow="1" firstCol="1" bandRow="1">
                <a:tableStyleId>{F2DE63D5-997A-4646-A377-4702673A728D}</a:tableStyleId>
              </a:tblPr>
              <a:tblGrid>
                <a:gridCol w="1013145"/>
                <a:gridCol w="1318777"/>
                <a:gridCol w="1412494"/>
              </a:tblGrid>
              <a:tr h="190500">
                <a:tc>
                  <a:txBody>
                    <a:bodyPr/>
                    <a:lstStyle/>
                    <a:p>
                      <a:pPr algn="ctr">
                        <a:lnSpc>
                          <a:spcPct val="150000"/>
                        </a:lnSpc>
                        <a:spcAft>
                          <a:spcPts val="0"/>
                        </a:spcAft>
                      </a:pPr>
                      <a:r>
                        <a:rPr lang="es-CO" sz="1400" b="0" dirty="0">
                          <a:effectLst/>
                        </a:rPr>
                        <a:t>Captura</a:t>
                      </a:r>
                      <a:endParaRPr lang="es-EC" sz="1800" b="0" dirty="0">
                        <a:effectLst/>
                        <a:latin typeface="Calibri"/>
                        <a:ea typeface="Calibri"/>
                        <a:cs typeface="Times New Roman"/>
                      </a:endParaRPr>
                    </a:p>
                  </a:txBody>
                  <a:tcPr marL="68580" marR="68580" marT="0" marB="0" anchor="b"/>
                </a:tc>
                <a:tc>
                  <a:txBody>
                    <a:bodyPr/>
                    <a:lstStyle/>
                    <a:p>
                      <a:pPr algn="ctr">
                        <a:lnSpc>
                          <a:spcPct val="150000"/>
                        </a:lnSpc>
                        <a:spcAft>
                          <a:spcPts val="0"/>
                        </a:spcAft>
                      </a:pPr>
                      <a:r>
                        <a:rPr lang="es-CO" sz="1400" b="0">
                          <a:effectLst/>
                        </a:rPr>
                        <a:t>Latitud</a:t>
                      </a:r>
                      <a:endParaRPr lang="es-EC" sz="1800" b="0">
                        <a:effectLst/>
                        <a:latin typeface="Calibri"/>
                        <a:ea typeface="Calibri"/>
                        <a:cs typeface="Times New Roman"/>
                      </a:endParaRPr>
                    </a:p>
                  </a:txBody>
                  <a:tcPr marL="68580" marR="68580" marT="0" marB="0" anchor="b"/>
                </a:tc>
                <a:tc>
                  <a:txBody>
                    <a:bodyPr/>
                    <a:lstStyle/>
                    <a:p>
                      <a:pPr algn="ctr">
                        <a:lnSpc>
                          <a:spcPct val="150000"/>
                        </a:lnSpc>
                        <a:spcAft>
                          <a:spcPts val="0"/>
                        </a:spcAft>
                      </a:pPr>
                      <a:r>
                        <a:rPr lang="es-CO" sz="1400" b="0">
                          <a:effectLst/>
                        </a:rPr>
                        <a:t>Longitud</a:t>
                      </a:r>
                      <a:endParaRPr lang="es-EC" sz="1800" b="0">
                        <a:effectLst/>
                        <a:latin typeface="Calibri"/>
                        <a:ea typeface="Calibri"/>
                        <a:cs typeface="Times New Roman"/>
                      </a:endParaRPr>
                    </a:p>
                  </a:txBody>
                  <a:tcPr marL="68580" marR="68580" marT="0" marB="0" anchor="b"/>
                </a:tc>
              </a:tr>
              <a:tr h="190500">
                <a:tc>
                  <a:txBody>
                    <a:bodyPr/>
                    <a:lstStyle/>
                    <a:p>
                      <a:pPr algn="ctr">
                        <a:lnSpc>
                          <a:spcPct val="150000"/>
                        </a:lnSpc>
                        <a:spcAft>
                          <a:spcPts val="0"/>
                        </a:spcAft>
                      </a:pPr>
                      <a:r>
                        <a:rPr lang="es-CO" sz="1400" b="0">
                          <a:effectLst/>
                        </a:rPr>
                        <a:t>1</a:t>
                      </a:r>
                      <a:endParaRPr lang="es-EC" sz="1800" b="0">
                        <a:effectLst/>
                        <a:latin typeface="Calibri"/>
                        <a:ea typeface="Calibri"/>
                        <a:cs typeface="Times New Roman"/>
                      </a:endParaRPr>
                    </a:p>
                  </a:txBody>
                  <a:tcPr marL="68580" marR="68580" marT="0" marB="0" anchor="b"/>
                </a:tc>
                <a:tc>
                  <a:txBody>
                    <a:bodyPr/>
                    <a:lstStyle/>
                    <a:p>
                      <a:pPr algn="ctr">
                        <a:lnSpc>
                          <a:spcPct val="150000"/>
                        </a:lnSpc>
                        <a:spcAft>
                          <a:spcPts val="0"/>
                        </a:spcAft>
                      </a:pPr>
                      <a:r>
                        <a:rPr lang="es-CO" sz="1400" b="0">
                          <a:effectLst/>
                        </a:rPr>
                        <a:t>-0.370408571</a:t>
                      </a:r>
                      <a:endParaRPr lang="es-EC" sz="1800" b="0">
                        <a:effectLst/>
                        <a:latin typeface="Calibri"/>
                        <a:ea typeface="Calibri"/>
                        <a:cs typeface="Times New Roman"/>
                      </a:endParaRPr>
                    </a:p>
                  </a:txBody>
                  <a:tcPr marL="68580" marR="68580" marT="0" marB="0" anchor="b"/>
                </a:tc>
                <a:tc>
                  <a:txBody>
                    <a:bodyPr/>
                    <a:lstStyle/>
                    <a:p>
                      <a:pPr algn="ctr">
                        <a:lnSpc>
                          <a:spcPct val="150000"/>
                        </a:lnSpc>
                        <a:spcAft>
                          <a:spcPts val="0"/>
                        </a:spcAft>
                      </a:pPr>
                      <a:r>
                        <a:rPr lang="es-CO" sz="1400" b="0">
                          <a:effectLst/>
                        </a:rPr>
                        <a:t>-78.420800159</a:t>
                      </a:r>
                      <a:endParaRPr lang="es-EC" sz="1800" b="0">
                        <a:effectLst/>
                        <a:latin typeface="Calibri"/>
                        <a:ea typeface="Calibri"/>
                        <a:cs typeface="Times New Roman"/>
                      </a:endParaRPr>
                    </a:p>
                  </a:txBody>
                  <a:tcPr marL="68580" marR="68580" marT="0" marB="0" anchor="b"/>
                </a:tc>
              </a:tr>
              <a:tr h="190500">
                <a:tc>
                  <a:txBody>
                    <a:bodyPr/>
                    <a:lstStyle/>
                    <a:p>
                      <a:pPr algn="ctr">
                        <a:lnSpc>
                          <a:spcPct val="150000"/>
                        </a:lnSpc>
                        <a:spcAft>
                          <a:spcPts val="0"/>
                        </a:spcAft>
                      </a:pPr>
                      <a:r>
                        <a:rPr lang="es-CO" sz="1400" b="0">
                          <a:effectLst/>
                        </a:rPr>
                        <a:t>2</a:t>
                      </a:r>
                      <a:endParaRPr lang="es-EC" sz="1800" b="0">
                        <a:effectLst/>
                        <a:latin typeface="Calibri"/>
                        <a:ea typeface="Calibri"/>
                        <a:cs typeface="Times New Roman"/>
                      </a:endParaRPr>
                    </a:p>
                  </a:txBody>
                  <a:tcPr marL="68580" marR="68580" marT="0" marB="0" anchor="b"/>
                </a:tc>
                <a:tc>
                  <a:txBody>
                    <a:bodyPr/>
                    <a:lstStyle/>
                    <a:p>
                      <a:pPr algn="ctr">
                        <a:lnSpc>
                          <a:spcPct val="150000"/>
                        </a:lnSpc>
                        <a:spcAft>
                          <a:spcPts val="0"/>
                        </a:spcAft>
                      </a:pPr>
                      <a:r>
                        <a:rPr lang="es-CO" sz="1400" b="0">
                          <a:effectLst/>
                        </a:rPr>
                        <a:t>-0.370291362</a:t>
                      </a:r>
                      <a:endParaRPr lang="es-EC" sz="1800" b="0">
                        <a:effectLst/>
                        <a:latin typeface="Calibri"/>
                        <a:ea typeface="Calibri"/>
                        <a:cs typeface="Times New Roman"/>
                      </a:endParaRPr>
                    </a:p>
                  </a:txBody>
                  <a:tcPr marL="68580" marR="68580" marT="0" marB="0" anchor="b"/>
                </a:tc>
                <a:tc>
                  <a:txBody>
                    <a:bodyPr/>
                    <a:lstStyle/>
                    <a:p>
                      <a:pPr algn="ctr">
                        <a:lnSpc>
                          <a:spcPct val="150000"/>
                        </a:lnSpc>
                        <a:spcAft>
                          <a:spcPts val="0"/>
                        </a:spcAft>
                      </a:pPr>
                      <a:r>
                        <a:rPr lang="es-CO" sz="1400" b="0">
                          <a:effectLst/>
                        </a:rPr>
                        <a:t>-78.420804842</a:t>
                      </a:r>
                      <a:endParaRPr lang="es-EC" sz="1800" b="0">
                        <a:effectLst/>
                        <a:latin typeface="Calibri"/>
                        <a:ea typeface="Calibri"/>
                        <a:cs typeface="Times New Roman"/>
                      </a:endParaRPr>
                    </a:p>
                  </a:txBody>
                  <a:tcPr marL="68580" marR="68580" marT="0" marB="0" anchor="b"/>
                </a:tc>
              </a:tr>
              <a:tr h="190500">
                <a:tc>
                  <a:txBody>
                    <a:bodyPr/>
                    <a:lstStyle/>
                    <a:p>
                      <a:pPr algn="ctr">
                        <a:lnSpc>
                          <a:spcPct val="150000"/>
                        </a:lnSpc>
                        <a:spcAft>
                          <a:spcPts val="0"/>
                        </a:spcAft>
                      </a:pPr>
                      <a:r>
                        <a:rPr lang="es-CO" sz="1400" b="0">
                          <a:effectLst/>
                        </a:rPr>
                        <a:t>3</a:t>
                      </a:r>
                      <a:endParaRPr lang="es-EC" sz="1800" b="0">
                        <a:effectLst/>
                        <a:latin typeface="Calibri"/>
                        <a:ea typeface="Calibri"/>
                        <a:cs typeface="Times New Roman"/>
                      </a:endParaRPr>
                    </a:p>
                  </a:txBody>
                  <a:tcPr marL="68580" marR="68580" marT="0" marB="0" anchor="b"/>
                </a:tc>
                <a:tc>
                  <a:txBody>
                    <a:bodyPr/>
                    <a:lstStyle/>
                    <a:p>
                      <a:pPr algn="ctr">
                        <a:lnSpc>
                          <a:spcPct val="150000"/>
                        </a:lnSpc>
                        <a:spcAft>
                          <a:spcPts val="0"/>
                        </a:spcAft>
                      </a:pPr>
                      <a:r>
                        <a:rPr lang="es-CO" sz="1400" b="0" dirty="0">
                          <a:effectLst/>
                        </a:rPr>
                        <a:t>-0.370156794</a:t>
                      </a:r>
                      <a:endParaRPr lang="es-EC" sz="1800" b="0" dirty="0">
                        <a:effectLst/>
                        <a:latin typeface="Calibri"/>
                        <a:ea typeface="Calibri"/>
                        <a:cs typeface="Times New Roman"/>
                      </a:endParaRPr>
                    </a:p>
                  </a:txBody>
                  <a:tcPr marL="68580" marR="68580" marT="0" marB="0" anchor="b"/>
                </a:tc>
                <a:tc>
                  <a:txBody>
                    <a:bodyPr/>
                    <a:lstStyle/>
                    <a:p>
                      <a:pPr algn="ctr">
                        <a:lnSpc>
                          <a:spcPct val="150000"/>
                        </a:lnSpc>
                        <a:spcAft>
                          <a:spcPts val="0"/>
                        </a:spcAft>
                      </a:pPr>
                      <a:r>
                        <a:rPr lang="es-CO" sz="1400" b="0">
                          <a:effectLst/>
                        </a:rPr>
                        <a:t>-78.420836376</a:t>
                      </a:r>
                      <a:endParaRPr lang="es-EC" sz="1800" b="0">
                        <a:effectLst/>
                        <a:latin typeface="Calibri"/>
                        <a:ea typeface="Calibri"/>
                        <a:cs typeface="Times New Roman"/>
                      </a:endParaRPr>
                    </a:p>
                  </a:txBody>
                  <a:tcPr marL="68580" marR="68580" marT="0" marB="0" anchor="b"/>
                </a:tc>
              </a:tr>
              <a:tr h="190500">
                <a:tc>
                  <a:txBody>
                    <a:bodyPr/>
                    <a:lstStyle/>
                    <a:p>
                      <a:pPr algn="ctr">
                        <a:lnSpc>
                          <a:spcPct val="150000"/>
                        </a:lnSpc>
                        <a:spcAft>
                          <a:spcPts val="0"/>
                        </a:spcAft>
                      </a:pPr>
                      <a:r>
                        <a:rPr lang="es-CO" sz="1400" b="0">
                          <a:effectLst/>
                        </a:rPr>
                        <a:t>4</a:t>
                      </a:r>
                      <a:endParaRPr lang="es-EC" sz="1800" b="0">
                        <a:effectLst/>
                        <a:latin typeface="Calibri"/>
                        <a:ea typeface="Calibri"/>
                        <a:cs typeface="Times New Roman"/>
                      </a:endParaRPr>
                    </a:p>
                  </a:txBody>
                  <a:tcPr marL="68580" marR="68580" marT="0" marB="0" anchor="b"/>
                </a:tc>
                <a:tc>
                  <a:txBody>
                    <a:bodyPr/>
                    <a:lstStyle/>
                    <a:p>
                      <a:pPr algn="ctr">
                        <a:lnSpc>
                          <a:spcPct val="150000"/>
                        </a:lnSpc>
                        <a:spcAft>
                          <a:spcPts val="0"/>
                        </a:spcAft>
                      </a:pPr>
                      <a:r>
                        <a:rPr lang="es-CO" sz="1400" b="0">
                          <a:effectLst/>
                        </a:rPr>
                        <a:t>-0.370017672</a:t>
                      </a:r>
                      <a:endParaRPr lang="es-EC" sz="1800" b="0">
                        <a:effectLst/>
                        <a:latin typeface="Calibri"/>
                        <a:ea typeface="Calibri"/>
                        <a:cs typeface="Times New Roman"/>
                      </a:endParaRPr>
                    </a:p>
                  </a:txBody>
                  <a:tcPr marL="68580" marR="68580" marT="0" marB="0" anchor="b"/>
                </a:tc>
                <a:tc>
                  <a:txBody>
                    <a:bodyPr/>
                    <a:lstStyle/>
                    <a:p>
                      <a:pPr algn="ctr">
                        <a:lnSpc>
                          <a:spcPct val="150000"/>
                        </a:lnSpc>
                        <a:spcAft>
                          <a:spcPts val="0"/>
                        </a:spcAft>
                      </a:pPr>
                      <a:r>
                        <a:rPr lang="es-CO" sz="1400" b="0">
                          <a:effectLst/>
                        </a:rPr>
                        <a:t>-78.420862402</a:t>
                      </a:r>
                      <a:endParaRPr lang="es-EC" sz="1800" b="0">
                        <a:effectLst/>
                        <a:latin typeface="Calibri"/>
                        <a:ea typeface="Calibri"/>
                        <a:cs typeface="Times New Roman"/>
                      </a:endParaRPr>
                    </a:p>
                  </a:txBody>
                  <a:tcPr marL="68580" marR="68580" marT="0" marB="0" anchor="b"/>
                </a:tc>
              </a:tr>
              <a:tr h="190500">
                <a:tc>
                  <a:txBody>
                    <a:bodyPr/>
                    <a:lstStyle/>
                    <a:p>
                      <a:pPr algn="ctr">
                        <a:lnSpc>
                          <a:spcPct val="150000"/>
                        </a:lnSpc>
                        <a:spcAft>
                          <a:spcPts val="0"/>
                        </a:spcAft>
                      </a:pPr>
                      <a:r>
                        <a:rPr lang="es-CO" sz="1400" b="0">
                          <a:effectLst/>
                        </a:rPr>
                        <a:t>5</a:t>
                      </a:r>
                      <a:endParaRPr lang="es-EC" sz="1800" b="0">
                        <a:effectLst/>
                        <a:latin typeface="Calibri"/>
                        <a:ea typeface="Calibri"/>
                        <a:cs typeface="Times New Roman"/>
                      </a:endParaRPr>
                    </a:p>
                  </a:txBody>
                  <a:tcPr marL="68580" marR="68580" marT="0" marB="0" anchor="b"/>
                </a:tc>
                <a:tc>
                  <a:txBody>
                    <a:bodyPr/>
                    <a:lstStyle/>
                    <a:p>
                      <a:pPr algn="ctr">
                        <a:lnSpc>
                          <a:spcPct val="150000"/>
                        </a:lnSpc>
                        <a:spcAft>
                          <a:spcPts val="0"/>
                        </a:spcAft>
                      </a:pPr>
                      <a:r>
                        <a:rPr lang="es-CO" sz="1400" b="0">
                          <a:effectLst/>
                        </a:rPr>
                        <a:t>-0.370033089</a:t>
                      </a:r>
                      <a:endParaRPr lang="es-EC" sz="1800" b="0">
                        <a:effectLst/>
                        <a:latin typeface="Calibri"/>
                        <a:ea typeface="Calibri"/>
                        <a:cs typeface="Times New Roman"/>
                      </a:endParaRPr>
                    </a:p>
                  </a:txBody>
                  <a:tcPr marL="68580" marR="68580" marT="0" marB="0" anchor="b"/>
                </a:tc>
                <a:tc>
                  <a:txBody>
                    <a:bodyPr/>
                    <a:lstStyle/>
                    <a:p>
                      <a:pPr algn="ctr">
                        <a:lnSpc>
                          <a:spcPct val="150000"/>
                        </a:lnSpc>
                        <a:spcAft>
                          <a:spcPts val="0"/>
                        </a:spcAft>
                      </a:pPr>
                      <a:r>
                        <a:rPr lang="es-CO" sz="1400" b="0">
                          <a:effectLst/>
                        </a:rPr>
                        <a:t>-78.420994421</a:t>
                      </a:r>
                      <a:endParaRPr lang="es-EC" sz="1800" b="0">
                        <a:effectLst/>
                        <a:latin typeface="Calibri"/>
                        <a:ea typeface="Calibri"/>
                        <a:cs typeface="Times New Roman"/>
                      </a:endParaRPr>
                    </a:p>
                  </a:txBody>
                  <a:tcPr marL="68580" marR="68580" marT="0" marB="0" anchor="b"/>
                </a:tc>
              </a:tr>
              <a:tr h="190500">
                <a:tc>
                  <a:txBody>
                    <a:bodyPr/>
                    <a:lstStyle/>
                    <a:p>
                      <a:pPr algn="ctr">
                        <a:lnSpc>
                          <a:spcPct val="150000"/>
                        </a:lnSpc>
                        <a:spcAft>
                          <a:spcPts val="0"/>
                        </a:spcAft>
                      </a:pPr>
                      <a:r>
                        <a:rPr lang="es-CO" sz="1400" b="0">
                          <a:effectLst/>
                        </a:rPr>
                        <a:t>6</a:t>
                      </a:r>
                      <a:endParaRPr lang="es-EC" sz="1800" b="0">
                        <a:effectLst/>
                        <a:latin typeface="Calibri"/>
                        <a:ea typeface="Calibri"/>
                        <a:cs typeface="Times New Roman"/>
                      </a:endParaRPr>
                    </a:p>
                  </a:txBody>
                  <a:tcPr marL="68580" marR="68580" marT="0" marB="0" anchor="b"/>
                </a:tc>
                <a:tc>
                  <a:txBody>
                    <a:bodyPr/>
                    <a:lstStyle/>
                    <a:p>
                      <a:pPr algn="ctr">
                        <a:lnSpc>
                          <a:spcPct val="150000"/>
                        </a:lnSpc>
                        <a:spcAft>
                          <a:spcPts val="0"/>
                        </a:spcAft>
                      </a:pPr>
                      <a:r>
                        <a:rPr lang="es-CO" sz="1400" b="0">
                          <a:effectLst/>
                        </a:rPr>
                        <a:t>-0.370199413</a:t>
                      </a:r>
                      <a:endParaRPr lang="es-EC" sz="1800" b="0">
                        <a:effectLst/>
                        <a:latin typeface="Calibri"/>
                        <a:ea typeface="Calibri"/>
                        <a:cs typeface="Times New Roman"/>
                      </a:endParaRPr>
                    </a:p>
                  </a:txBody>
                  <a:tcPr marL="68580" marR="68580" marT="0" marB="0" anchor="b"/>
                </a:tc>
                <a:tc>
                  <a:txBody>
                    <a:bodyPr/>
                    <a:lstStyle/>
                    <a:p>
                      <a:pPr algn="ctr">
                        <a:lnSpc>
                          <a:spcPct val="150000"/>
                        </a:lnSpc>
                        <a:spcAft>
                          <a:spcPts val="0"/>
                        </a:spcAft>
                      </a:pPr>
                      <a:r>
                        <a:rPr lang="es-CO" sz="1400" b="0">
                          <a:effectLst/>
                        </a:rPr>
                        <a:t>-78.420977537</a:t>
                      </a:r>
                      <a:endParaRPr lang="es-EC" sz="1800" b="0">
                        <a:effectLst/>
                        <a:latin typeface="Calibri"/>
                        <a:ea typeface="Calibri"/>
                        <a:cs typeface="Times New Roman"/>
                      </a:endParaRPr>
                    </a:p>
                  </a:txBody>
                  <a:tcPr marL="68580" marR="68580" marT="0" marB="0" anchor="b"/>
                </a:tc>
              </a:tr>
              <a:tr h="190500">
                <a:tc>
                  <a:txBody>
                    <a:bodyPr/>
                    <a:lstStyle/>
                    <a:p>
                      <a:pPr algn="ctr">
                        <a:lnSpc>
                          <a:spcPct val="150000"/>
                        </a:lnSpc>
                        <a:spcAft>
                          <a:spcPts val="0"/>
                        </a:spcAft>
                      </a:pPr>
                      <a:r>
                        <a:rPr lang="es-CO" sz="1400" b="0">
                          <a:effectLst/>
                        </a:rPr>
                        <a:t>7</a:t>
                      </a:r>
                      <a:endParaRPr lang="es-EC" sz="1800" b="0">
                        <a:effectLst/>
                        <a:latin typeface="Calibri"/>
                        <a:ea typeface="Calibri"/>
                        <a:cs typeface="Times New Roman"/>
                      </a:endParaRPr>
                    </a:p>
                  </a:txBody>
                  <a:tcPr marL="68580" marR="68580" marT="0" marB="0" anchor="b"/>
                </a:tc>
                <a:tc>
                  <a:txBody>
                    <a:bodyPr/>
                    <a:lstStyle/>
                    <a:p>
                      <a:pPr algn="ctr">
                        <a:lnSpc>
                          <a:spcPct val="150000"/>
                        </a:lnSpc>
                        <a:spcAft>
                          <a:spcPts val="0"/>
                        </a:spcAft>
                      </a:pPr>
                      <a:r>
                        <a:rPr lang="es-CO" sz="1400" b="0">
                          <a:effectLst/>
                        </a:rPr>
                        <a:t>-0.370348686</a:t>
                      </a:r>
                      <a:endParaRPr lang="es-EC" sz="1800" b="0">
                        <a:effectLst/>
                        <a:latin typeface="Calibri"/>
                        <a:ea typeface="Calibri"/>
                        <a:cs typeface="Times New Roman"/>
                      </a:endParaRPr>
                    </a:p>
                  </a:txBody>
                  <a:tcPr marL="68580" marR="68580" marT="0" marB="0" anchor="b"/>
                </a:tc>
                <a:tc>
                  <a:txBody>
                    <a:bodyPr/>
                    <a:lstStyle/>
                    <a:p>
                      <a:pPr algn="ctr">
                        <a:lnSpc>
                          <a:spcPct val="150000"/>
                        </a:lnSpc>
                        <a:spcAft>
                          <a:spcPts val="0"/>
                        </a:spcAft>
                      </a:pPr>
                      <a:r>
                        <a:rPr lang="es-CO" sz="1400" b="0">
                          <a:effectLst/>
                        </a:rPr>
                        <a:t>-78.420953158</a:t>
                      </a:r>
                      <a:endParaRPr lang="es-EC" sz="1800" b="0">
                        <a:effectLst/>
                        <a:latin typeface="Calibri"/>
                        <a:ea typeface="Calibri"/>
                        <a:cs typeface="Times New Roman"/>
                      </a:endParaRPr>
                    </a:p>
                  </a:txBody>
                  <a:tcPr marL="68580" marR="68580" marT="0" marB="0" anchor="b"/>
                </a:tc>
              </a:tr>
              <a:tr h="190500">
                <a:tc>
                  <a:txBody>
                    <a:bodyPr/>
                    <a:lstStyle/>
                    <a:p>
                      <a:pPr algn="ctr">
                        <a:lnSpc>
                          <a:spcPct val="150000"/>
                        </a:lnSpc>
                        <a:spcAft>
                          <a:spcPts val="0"/>
                        </a:spcAft>
                      </a:pPr>
                      <a:r>
                        <a:rPr lang="es-CO" sz="1400" b="0">
                          <a:effectLst/>
                        </a:rPr>
                        <a:t>8</a:t>
                      </a:r>
                      <a:endParaRPr lang="es-EC" sz="1800" b="0">
                        <a:effectLst/>
                        <a:latin typeface="Calibri"/>
                        <a:ea typeface="Calibri"/>
                        <a:cs typeface="Times New Roman"/>
                      </a:endParaRPr>
                    </a:p>
                  </a:txBody>
                  <a:tcPr marL="68580" marR="68580" marT="0" marB="0" anchor="b"/>
                </a:tc>
                <a:tc>
                  <a:txBody>
                    <a:bodyPr/>
                    <a:lstStyle/>
                    <a:p>
                      <a:pPr algn="ctr">
                        <a:lnSpc>
                          <a:spcPct val="150000"/>
                        </a:lnSpc>
                        <a:spcAft>
                          <a:spcPts val="0"/>
                        </a:spcAft>
                      </a:pPr>
                      <a:r>
                        <a:rPr lang="es-CO" sz="1400" b="0">
                          <a:effectLst/>
                        </a:rPr>
                        <a:t>-0.370470823</a:t>
                      </a:r>
                      <a:endParaRPr lang="es-EC" sz="1800" b="0">
                        <a:effectLst/>
                        <a:latin typeface="Calibri"/>
                        <a:ea typeface="Calibri"/>
                        <a:cs typeface="Times New Roman"/>
                      </a:endParaRPr>
                    </a:p>
                  </a:txBody>
                  <a:tcPr marL="68580" marR="68580" marT="0" marB="0" anchor="b"/>
                </a:tc>
                <a:tc>
                  <a:txBody>
                    <a:bodyPr/>
                    <a:lstStyle/>
                    <a:p>
                      <a:pPr algn="ctr">
                        <a:lnSpc>
                          <a:spcPct val="150000"/>
                        </a:lnSpc>
                        <a:spcAft>
                          <a:spcPts val="0"/>
                        </a:spcAft>
                      </a:pPr>
                      <a:r>
                        <a:rPr lang="es-CO" sz="1400" b="0" dirty="0">
                          <a:effectLst/>
                        </a:rPr>
                        <a:t>-78.420900314</a:t>
                      </a:r>
                      <a:endParaRPr lang="es-EC" sz="1800" b="0" dirty="0">
                        <a:effectLst/>
                        <a:latin typeface="Calibri"/>
                        <a:ea typeface="Calibri"/>
                        <a:cs typeface="Times New Roman"/>
                      </a:endParaRPr>
                    </a:p>
                  </a:txBody>
                  <a:tcPr marL="68580" marR="68580" marT="0" marB="0" anchor="b"/>
                </a:tc>
              </a:tr>
            </a:tbl>
          </a:graphicData>
        </a:graphic>
      </p:graphicFrame>
      <p:pic>
        <p:nvPicPr>
          <p:cNvPr id="5" name="4 Imagen"/>
          <p:cNvPicPr/>
          <p:nvPr/>
        </p:nvPicPr>
        <p:blipFill rotWithShape="1">
          <a:blip r:embed="rId2"/>
          <a:srcRect t="6948" r="6218" b="2735"/>
          <a:stretch/>
        </p:blipFill>
        <p:spPr bwMode="auto">
          <a:xfrm>
            <a:off x="4048919" y="1995686"/>
            <a:ext cx="4507865" cy="2663825"/>
          </a:xfrm>
          <a:prstGeom prst="rect">
            <a:avLst/>
          </a:prstGeom>
          <a:ln>
            <a:noFill/>
          </a:ln>
          <a:extLst>
            <a:ext uri="{53640926-AAD7-44D8-BBD7-CCE9431645EC}">
              <a14:shadowObscured xmlns:a14="http://schemas.microsoft.com/office/drawing/2010/main"/>
            </a:ext>
          </a:extLst>
        </p:spPr>
      </p:pic>
      <p:pic>
        <p:nvPicPr>
          <p:cNvPr id="6"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1763688" y="771550"/>
            <a:ext cx="5760300" cy="680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C" sz="3000" b="1" dirty="0" smtClean="0">
                <a:solidFill>
                  <a:srgbClr val="3796BF"/>
                </a:solidFill>
                <a:latin typeface="Oswald"/>
                <a:ea typeface="Oswald"/>
                <a:cs typeface="Oswald"/>
                <a:sym typeface="Oswald"/>
              </a:rPr>
              <a:t>Área a Monitorear</a:t>
            </a:r>
            <a:endParaRPr lang="es-CO" sz="3000" b="1" dirty="0">
              <a:solidFill>
                <a:srgbClr val="3796BF"/>
              </a:solidFill>
              <a:latin typeface="Oswald"/>
              <a:ea typeface="Oswald"/>
              <a:cs typeface="Oswald"/>
              <a:sym typeface="Oswald"/>
            </a:endParaRPr>
          </a:p>
        </p:txBody>
      </p:sp>
    </p:spTree>
    <p:extLst>
      <p:ext uri="{BB962C8B-B14F-4D97-AF65-F5344CB8AC3E}">
        <p14:creationId xmlns:p14="http://schemas.microsoft.com/office/powerpoint/2010/main" val="9313160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34</a:t>
            </a:fld>
            <a:endParaRPr lang="es-EC"/>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851670"/>
            <a:ext cx="3348990" cy="2519680"/>
          </a:xfrm>
          <a:prstGeom prst="rect">
            <a:avLst/>
          </a:prstGeom>
          <a:noFill/>
          <a:ln>
            <a:noFill/>
          </a:ln>
        </p:spPr>
      </p:pic>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1851670"/>
            <a:ext cx="3349625" cy="2519680"/>
          </a:xfrm>
          <a:prstGeom prst="rect">
            <a:avLst/>
          </a:prstGeom>
          <a:noFill/>
          <a:ln>
            <a:noFill/>
          </a:ln>
        </p:spPr>
      </p:pic>
      <p:pic>
        <p:nvPicPr>
          <p:cNvPr id="6" name="Picture 2" descr="Resultado de imagen para universidad de las fuerzas armadas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p:cNvSpPr txBox="1">
            <a:spLocks/>
          </p:cNvSpPr>
          <p:nvPr/>
        </p:nvSpPr>
        <p:spPr>
          <a:xfrm>
            <a:off x="1763688" y="845481"/>
            <a:ext cx="5760300" cy="680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C" sz="3000" b="1" dirty="0" smtClean="0">
                <a:solidFill>
                  <a:srgbClr val="3796BF"/>
                </a:solidFill>
                <a:latin typeface="Oswald"/>
                <a:ea typeface="Oswald"/>
                <a:cs typeface="Oswald"/>
                <a:sym typeface="Oswald"/>
              </a:rPr>
              <a:t>Área a Monitorear</a:t>
            </a:r>
            <a:endParaRPr lang="es-CO" sz="3000" b="1" dirty="0">
              <a:solidFill>
                <a:srgbClr val="3796BF"/>
              </a:solidFill>
              <a:latin typeface="Oswald"/>
              <a:ea typeface="Oswald"/>
              <a:cs typeface="Oswald"/>
              <a:sym typeface="Oswald"/>
            </a:endParaRPr>
          </a:p>
        </p:txBody>
      </p:sp>
    </p:spTree>
    <p:extLst>
      <p:ext uri="{BB962C8B-B14F-4D97-AF65-F5344CB8AC3E}">
        <p14:creationId xmlns:p14="http://schemas.microsoft.com/office/powerpoint/2010/main" val="21489165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35</a:t>
            </a:fld>
            <a:endParaRPr lang="es-EC"/>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515" y="1898436"/>
            <a:ext cx="3845560" cy="2879725"/>
          </a:xfrm>
          <a:prstGeom prst="rect">
            <a:avLst/>
          </a:prstGeom>
          <a:noFill/>
          <a:ln>
            <a:noFill/>
          </a:ln>
        </p:spPr>
      </p:pic>
      <p:pic>
        <p:nvPicPr>
          <p:cNvPr id="5"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pic>
        <p:nvPicPr>
          <p:cNvPr id="6" name="3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3669" y="1924273"/>
            <a:ext cx="3847465" cy="2879725"/>
          </a:xfrm>
          <a:prstGeom prst="rect">
            <a:avLst/>
          </a:prstGeom>
          <a:noFill/>
          <a:ln>
            <a:noFill/>
          </a:ln>
        </p:spPr>
      </p:pic>
      <p:sp>
        <p:nvSpPr>
          <p:cNvPr id="7" name="Título 1"/>
          <p:cNvSpPr txBox="1">
            <a:spLocks/>
          </p:cNvSpPr>
          <p:nvPr/>
        </p:nvSpPr>
        <p:spPr>
          <a:xfrm>
            <a:off x="1763688" y="845481"/>
            <a:ext cx="5760300" cy="680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EC" sz="3000" b="1" dirty="0" smtClean="0">
                <a:solidFill>
                  <a:srgbClr val="3796BF"/>
                </a:solidFill>
                <a:latin typeface="Oswald"/>
                <a:ea typeface="Oswald"/>
                <a:cs typeface="Oswald"/>
                <a:sym typeface="Oswald"/>
              </a:rPr>
              <a:t>NDVI 20 metros</a:t>
            </a:r>
            <a:endParaRPr lang="es-CO" sz="3000" b="1" dirty="0">
              <a:solidFill>
                <a:srgbClr val="3796BF"/>
              </a:solidFill>
              <a:latin typeface="Oswald"/>
              <a:ea typeface="Oswald"/>
              <a:cs typeface="Oswald"/>
              <a:sym typeface="Oswald"/>
            </a:endParaRPr>
          </a:p>
        </p:txBody>
      </p:sp>
    </p:spTree>
    <p:extLst>
      <p:ext uri="{BB962C8B-B14F-4D97-AF65-F5344CB8AC3E}">
        <p14:creationId xmlns:p14="http://schemas.microsoft.com/office/powerpoint/2010/main" val="10428793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5" name="Google Shape;255;p22"/>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36</a:t>
            </a:fld>
            <a:endParaRPr/>
          </a:p>
        </p:txBody>
      </p:sp>
      <p:sp>
        <p:nvSpPr>
          <p:cNvPr id="3" name="Título 1">
            <a:extLst>
              <a:ext uri="{FF2B5EF4-FFF2-40B4-BE49-F238E27FC236}">
                <a16:creationId xmlns="" xmlns:a16="http://schemas.microsoft.com/office/drawing/2014/main" id="{8213E560-27F6-4B61-AE57-E3ECB4E1C947}"/>
              </a:ext>
            </a:extLst>
          </p:cNvPr>
          <p:cNvSpPr txBox="1">
            <a:spLocks/>
          </p:cNvSpPr>
          <p:nvPr/>
        </p:nvSpPr>
        <p:spPr>
          <a:xfrm>
            <a:off x="323528" y="339502"/>
            <a:ext cx="5087938" cy="910481"/>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1pPr>
            <a:lvl2pPr marR="0" lvl="1"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2pPr>
            <a:lvl3pPr marR="0" lvl="2"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3pPr>
            <a:lvl4pPr marR="0" lvl="3"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4pPr>
            <a:lvl5pPr marR="0" lvl="4"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5pPr>
            <a:lvl6pPr marR="0" lvl="5"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6pPr>
            <a:lvl7pPr marR="0" lvl="6"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7pPr>
            <a:lvl8pPr marR="0" lvl="7"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8pPr>
            <a:lvl9pPr marR="0" lvl="8"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9pPr>
          </a:lstStyle>
          <a:p>
            <a:pPr algn="ctr"/>
            <a:r>
              <a:rPr lang="es-EC" sz="4000" dirty="0" smtClean="0">
                <a:solidFill>
                  <a:schemeClr val="tx1"/>
                </a:solidFill>
              </a:rPr>
              <a:t>Contenido</a:t>
            </a:r>
            <a:endParaRPr lang="es-EC" sz="4000" dirty="0">
              <a:solidFill>
                <a:schemeClr val="tx1"/>
              </a:solidFill>
            </a:endParaRPr>
          </a:p>
        </p:txBody>
      </p:sp>
      <p:graphicFrame>
        <p:nvGraphicFramePr>
          <p:cNvPr id="4" name="Diagrama 3">
            <a:extLst>
              <a:ext uri="{FF2B5EF4-FFF2-40B4-BE49-F238E27FC236}">
                <a16:creationId xmlns="" xmlns:a16="http://schemas.microsoft.com/office/drawing/2014/main" id="{5F2EA7C5-290A-4FC0-A16E-0A7CE86F30E3}"/>
              </a:ext>
            </a:extLst>
          </p:cNvPr>
          <p:cNvGraphicFramePr/>
          <p:nvPr>
            <p:extLst>
              <p:ext uri="{D42A27DB-BD31-4B8C-83A1-F6EECF244321}">
                <p14:modId xmlns:p14="http://schemas.microsoft.com/office/powerpoint/2010/main" val="1548804118"/>
              </p:ext>
            </p:extLst>
          </p:nvPr>
        </p:nvGraphicFramePr>
        <p:xfrm>
          <a:off x="611560" y="1071119"/>
          <a:ext cx="6696744" cy="3588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Resultado de imagen para universidad de las fuerzas armadas es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7445" y="4587974"/>
            <a:ext cx="1532922" cy="39590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79512" y="4785926"/>
            <a:ext cx="2520280" cy="523220"/>
          </a:xfrm>
          <a:prstGeom prst="rect">
            <a:avLst/>
          </a:prstGeom>
          <a:noFill/>
        </p:spPr>
        <p:txBody>
          <a:bodyPr wrap="square" rtlCol="0">
            <a:spAutoFit/>
          </a:bodyPr>
          <a:lstStyle/>
          <a:p>
            <a:r>
              <a:rPr lang="es-EC" dirty="0" smtClean="0">
                <a:solidFill>
                  <a:schemeClr val="bg1"/>
                </a:solidFill>
              </a:rPr>
              <a:t>Sebastián Manosalvas</a:t>
            </a:r>
            <a:endParaRPr lang="es-EC" dirty="0">
              <a:solidFill>
                <a:schemeClr val="bg1"/>
              </a:solidFill>
            </a:endParaRPr>
          </a:p>
          <a:p>
            <a:endParaRPr lang="es-EC" dirty="0"/>
          </a:p>
        </p:txBody>
      </p:sp>
    </p:spTree>
    <p:extLst>
      <p:ext uri="{BB962C8B-B14F-4D97-AF65-F5344CB8AC3E}">
        <p14:creationId xmlns:p14="http://schemas.microsoft.com/office/powerpoint/2010/main" val="29910061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idx="1"/>
          </p:nvPr>
        </p:nvSpPr>
        <p:spPr>
          <a:xfrm>
            <a:off x="179512" y="1275606"/>
            <a:ext cx="6948600" cy="3456384"/>
          </a:xfrm>
        </p:spPr>
        <p:txBody>
          <a:bodyPr/>
          <a:lstStyle/>
          <a:p>
            <a:pPr marL="285750" lvl="0" indent="-285750" algn="just">
              <a:spcBef>
                <a:spcPts val="0"/>
              </a:spcBef>
              <a:buFont typeface="Arial" panose="020B0604020202020204" pitchFamily="34" charset="0"/>
              <a:buChar char="•"/>
            </a:pPr>
            <a:r>
              <a:rPr lang="es-EC" dirty="0">
                <a:solidFill>
                  <a:schemeClr val="accent1">
                    <a:lumMod val="50000"/>
                  </a:schemeClr>
                </a:solidFill>
              </a:rPr>
              <a:t>Se desarrolló e implementó un sensor multiespectral compacto y portable con las dimensiones y pesos necesarios para ser adaptado a un vehículo aéreo no tripulado (dron), mediante el uso de software libre y hardware de bajo costo, permitiendo el monitoreo de cultivos de interés de manera remota ayudando de esta forma en la agricultura de precisión</a:t>
            </a:r>
            <a:r>
              <a:rPr lang="es-EC" dirty="0" smtClean="0">
                <a:solidFill>
                  <a:schemeClr val="accent1">
                    <a:lumMod val="50000"/>
                  </a:schemeClr>
                </a:solidFill>
              </a:rPr>
              <a:t>.</a:t>
            </a:r>
          </a:p>
          <a:p>
            <a:pPr marL="285750" lvl="0" indent="-285750">
              <a:spcBef>
                <a:spcPts val="0"/>
              </a:spcBef>
              <a:buFont typeface="Arial" panose="020B0604020202020204" pitchFamily="34" charset="0"/>
              <a:buChar char="•"/>
            </a:pPr>
            <a:endParaRPr lang="es-EC" dirty="0">
              <a:solidFill>
                <a:schemeClr val="accent1">
                  <a:lumMod val="50000"/>
                </a:schemeClr>
              </a:solidFill>
            </a:endParaRPr>
          </a:p>
          <a:p>
            <a:pPr marL="285750" indent="-285750" algn="just">
              <a:spcBef>
                <a:spcPts val="0"/>
              </a:spcBef>
              <a:buFont typeface="Arial" panose="020B0604020202020204" pitchFamily="34" charset="0"/>
              <a:buChar char="•"/>
            </a:pPr>
            <a:r>
              <a:rPr lang="es-EC" dirty="0">
                <a:solidFill>
                  <a:schemeClr val="accent1">
                    <a:lumMod val="50000"/>
                  </a:schemeClr>
                </a:solidFill>
              </a:rPr>
              <a:t>El diseño se basó en la multiplexación de cámaras mediante el uso del módulo IV Port Dual en una Raspberry Pi, la misma que fue el sistema de procesamiento principal del sensor multiespectral, permitiendo la captura simultanea de imágenes para la extracción de los rangos específicos de longitudes de onda, Rojo e Infrarrojo Cercano, a través del espectro electromagnético mediante la implementación de filtros.</a:t>
            </a:r>
          </a:p>
          <a:p>
            <a:endParaRPr lang="es-EC" dirty="0"/>
          </a:p>
        </p:txBody>
      </p:sp>
      <p:sp>
        <p:nvSpPr>
          <p:cNvPr id="3" name="2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37</a:t>
            </a:fld>
            <a:endParaRPr lang="es-EC"/>
          </a:p>
        </p:txBody>
      </p:sp>
      <p:sp>
        <p:nvSpPr>
          <p:cNvPr id="4" name="3 Título"/>
          <p:cNvSpPr>
            <a:spLocks noGrp="1"/>
          </p:cNvSpPr>
          <p:nvPr>
            <p:ph type="title" idx="4294967295"/>
          </p:nvPr>
        </p:nvSpPr>
        <p:spPr>
          <a:xfrm>
            <a:off x="2483768" y="414848"/>
            <a:ext cx="5759450" cy="681037"/>
          </a:xfrm>
        </p:spPr>
        <p:txBody>
          <a:bodyPr/>
          <a:lstStyle/>
          <a:p>
            <a:r>
              <a:rPr lang="es-EC" dirty="0" smtClean="0"/>
              <a:t>Conclusiones</a:t>
            </a:r>
            <a:endParaRPr lang="es-EC" dirty="0"/>
          </a:p>
        </p:txBody>
      </p:sp>
      <p:pic>
        <p:nvPicPr>
          <p:cNvPr id="6"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0960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idx="1"/>
          </p:nvPr>
        </p:nvSpPr>
        <p:spPr>
          <a:xfrm>
            <a:off x="-206155" y="1016296"/>
            <a:ext cx="8208912" cy="4127204"/>
          </a:xfrm>
        </p:spPr>
        <p:txBody>
          <a:bodyPr/>
          <a:lstStyle/>
          <a:p>
            <a:pPr algn="just"/>
            <a:r>
              <a:rPr lang="es-EC" dirty="0">
                <a:solidFill>
                  <a:schemeClr val="accent1">
                    <a:lumMod val="50000"/>
                  </a:schemeClr>
                </a:solidFill>
                <a:latin typeface="Oswald" charset="0"/>
              </a:rPr>
              <a:t>•	</a:t>
            </a:r>
            <a:r>
              <a:rPr lang="es-EC" dirty="0">
                <a:solidFill>
                  <a:schemeClr val="accent1">
                    <a:lumMod val="50000"/>
                  </a:schemeClr>
                </a:solidFill>
                <a:latin typeface="Roboto Condensed" panose="020B0604020202020204" charset="0"/>
                <a:ea typeface="Roboto Condensed" panose="020B0604020202020204" charset="0"/>
              </a:rPr>
              <a:t>Se implementó el uso de un sistema de posicionamiento global (GPS), para la obtención de datos de latitud, longitud y altura en cada foto capturada y de esta forma obtener imágenes georeferenciadas para así conocer lo más aproximado posible la parte del terreno que se encuentra más afectada de salud y atender el área específica para ayudar a que un agricultor pueda aumentar el rendimiento y ahorrar nutrientes de forma eficiente para incrementar la rentabilidad de los cultivos y reducir el impacto ambiental negativo.</a:t>
            </a:r>
          </a:p>
          <a:p>
            <a:pPr algn="just"/>
            <a:r>
              <a:rPr lang="es-EC" dirty="0">
                <a:solidFill>
                  <a:schemeClr val="accent1">
                    <a:lumMod val="50000"/>
                  </a:schemeClr>
                </a:solidFill>
                <a:latin typeface="Roboto Condensed" panose="020B0604020202020204" charset="0"/>
                <a:ea typeface="Roboto Condensed" panose="020B0604020202020204" charset="0"/>
              </a:rPr>
              <a:t>•	Se realizaron algoritmos para el procesamiento de imágenes multiespectrales para ser ejecutados directamente en Raspberry Pi, de los cuales permiten la alineación de dos fotos capturadas de una misma área del terreno a monitorear mediante el uso del Coeficiente de Correlación Mejorado (ECC), donde se compararon los métodos de Translación y Homografía, siendo la primera el método más eficiente para el alineamiento debido a  su reducido tiempo de procesamiento a comparación que la Homografía.</a:t>
            </a:r>
          </a:p>
          <a:p>
            <a:pPr algn="just"/>
            <a:endParaRPr lang="es-EC" dirty="0">
              <a:solidFill>
                <a:schemeClr val="accent1">
                  <a:lumMod val="50000"/>
                </a:schemeClr>
              </a:solidFill>
              <a:latin typeface="Oswald" charset="0"/>
            </a:endParaRPr>
          </a:p>
        </p:txBody>
      </p:sp>
      <p:sp>
        <p:nvSpPr>
          <p:cNvPr id="3" name="2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38</a:t>
            </a:fld>
            <a:endParaRPr lang="es-EC"/>
          </a:p>
        </p:txBody>
      </p:sp>
      <p:sp>
        <p:nvSpPr>
          <p:cNvPr id="4" name="3 Título"/>
          <p:cNvSpPr>
            <a:spLocks noGrp="1"/>
          </p:cNvSpPr>
          <p:nvPr>
            <p:ph type="title" idx="4294967295"/>
          </p:nvPr>
        </p:nvSpPr>
        <p:spPr>
          <a:xfrm>
            <a:off x="3275856" y="471431"/>
            <a:ext cx="5759450" cy="681037"/>
          </a:xfrm>
        </p:spPr>
        <p:txBody>
          <a:bodyPr/>
          <a:lstStyle/>
          <a:p>
            <a:r>
              <a:rPr lang="es-EC" dirty="0"/>
              <a:t>Conclusiones</a:t>
            </a:r>
          </a:p>
        </p:txBody>
      </p:sp>
      <p:pic>
        <p:nvPicPr>
          <p:cNvPr id="6"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1888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idx="1"/>
          </p:nvPr>
        </p:nvSpPr>
        <p:spPr>
          <a:xfrm>
            <a:off x="179512" y="1059582"/>
            <a:ext cx="7848872" cy="3456384"/>
          </a:xfrm>
        </p:spPr>
        <p:txBody>
          <a:bodyPr/>
          <a:lstStyle/>
          <a:p>
            <a:pPr marL="285750" lvl="0" indent="-285750" algn="just">
              <a:spcBef>
                <a:spcPts val="0"/>
              </a:spcBef>
              <a:buFont typeface="Arial" panose="020B0604020202020204" pitchFamily="34" charset="0"/>
              <a:buChar char="•"/>
            </a:pPr>
            <a:r>
              <a:rPr lang="es-EC" dirty="0">
                <a:solidFill>
                  <a:schemeClr val="accent1">
                    <a:lumMod val="50000"/>
                  </a:schemeClr>
                </a:solidFill>
              </a:rPr>
              <a:t>El post procesamiento se ejecutó en el mismo sensor multiespectral desarrollado, permitiendo generar una imagen que muestra el índice de vegetación de diferencia normalizada (NDVI), que consistió con la extracción de las bandas de frecuencia Rojo e Infrarrojo Cercano (NIR) de la imagen anteriormente alineada mediante Translación, para un posterior cálculo aritmético que indica el nivel de fotosíntesis que realizan los cultivos del terreno, dando a conocer de esta forma su estado de salud</a:t>
            </a:r>
            <a:r>
              <a:rPr lang="es-EC" dirty="0" smtClean="0">
                <a:solidFill>
                  <a:schemeClr val="accent1">
                    <a:lumMod val="50000"/>
                  </a:schemeClr>
                </a:solidFill>
              </a:rPr>
              <a:t>.</a:t>
            </a:r>
          </a:p>
          <a:p>
            <a:pPr marL="285750" lvl="0" indent="-285750" algn="just">
              <a:spcBef>
                <a:spcPts val="0"/>
              </a:spcBef>
              <a:buFont typeface="Arial" panose="020B0604020202020204" pitchFamily="34" charset="0"/>
              <a:buChar char="•"/>
            </a:pPr>
            <a:endParaRPr lang="es-EC" dirty="0">
              <a:solidFill>
                <a:schemeClr val="accent1">
                  <a:lumMod val="50000"/>
                </a:schemeClr>
              </a:solidFill>
            </a:endParaRPr>
          </a:p>
          <a:p>
            <a:pPr marL="285750" lvl="0" indent="-285750" algn="just">
              <a:spcBef>
                <a:spcPts val="0"/>
              </a:spcBef>
              <a:buFont typeface="Arial" panose="020B0604020202020204" pitchFamily="34" charset="0"/>
              <a:buChar char="•"/>
            </a:pPr>
            <a:r>
              <a:rPr lang="es-EC" dirty="0">
                <a:solidFill>
                  <a:schemeClr val="accent1">
                    <a:lumMod val="50000"/>
                  </a:schemeClr>
                </a:solidFill>
              </a:rPr>
              <a:t>Para mayor representación gráfica se logró comparar los niveles calculados del índice NDVI con los mapas de colores denominados </a:t>
            </a:r>
            <a:r>
              <a:rPr lang="es-EC" dirty="0" err="1">
                <a:solidFill>
                  <a:schemeClr val="accent1">
                    <a:lumMod val="50000"/>
                  </a:schemeClr>
                </a:solidFill>
              </a:rPr>
              <a:t>Stretched</a:t>
            </a:r>
            <a:r>
              <a:rPr lang="es-EC" dirty="0">
                <a:solidFill>
                  <a:schemeClr val="accent1">
                    <a:lumMod val="50000"/>
                  </a:schemeClr>
                </a:solidFill>
              </a:rPr>
              <a:t> y </a:t>
            </a:r>
            <a:r>
              <a:rPr lang="es-EC" dirty="0" err="1">
                <a:solidFill>
                  <a:schemeClr val="accent1">
                    <a:lumMod val="50000"/>
                  </a:schemeClr>
                </a:solidFill>
              </a:rPr>
              <a:t>Fastie</a:t>
            </a:r>
            <a:r>
              <a:rPr lang="es-EC" dirty="0">
                <a:solidFill>
                  <a:schemeClr val="accent1">
                    <a:lumMod val="50000"/>
                  </a:schemeClr>
                </a:solidFill>
              </a:rPr>
              <a:t>, los cuales brindan una mejor visualización de los niveles de fotosíntesis que realizar los cultivos a ser monitoreados.   </a:t>
            </a:r>
          </a:p>
          <a:p>
            <a:endParaRPr lang="es-EC" dirty="0">
              <a:solidFill>
                <a:schemeClr val="accent1">
                  <a:lumMod val="50000"/>
                </a:schemeClr>
              </a:solidFill>
              <a:latin typeface="Oswald" charset="0"/>
            </a:endParaRPr>
          </a:p>
        </p:txBody>
      </p:sp>
      <p:sp>
        <p:nvSpPr>
          <p:cNvPr id="3" name="2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39</a:t>
            </a:fld>
            <a:endParaRPr lang="es-EC"/>
          </a:p>
        </p:txBody>
      </p:sp>
      <p:sp>
        <p:nvSpPr>
          <p:cNvPr id="4" name="3 Título"/>
          <p:cNvSpPr>
            <a:spLocks noGrp="1"/>
          </p:cNvSpPr>
          <p:nvPr>
            <p:ph type="title" idx="4294967295"/>
          </p:nvPr>
        </p:nvSpPr>
        <p:spPr>
          <a:xfrm>
            <a:off x="3384550" y="411163"/>
            <a:ext cx="5759450" cy="681037"/>
          </a:xfrm>
        </p:spPr>
        <p:txBody>
          <a:bodyPr/>
          <a:lstStyle/>
          <a:p>
            <a:r>
              <a:rPr lang="es-EC" dirty="0"/>
              <a:t>Conclusiones</a:t>
            </a:r>
          </a:p>
        </p:txBody>
      </p:sp>
      <p:pic>
        <p:nvPicPr>
          <p:cNvPr id="6"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9456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3"/>
          <p:cNvSpPr txBox="1">
            <a:spLocks noGrp="1"/>
          </p:cNvSpPr>
          <p:nvPr>
            <p:ph type="title"/>
          </p:nvPr>
        </p:nvSpPr>
        <p:spPr>
          <a:xfrm>
            <a:off x="1763688" y="627534"/>
            <a:ext cx="5760300" cy="680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smtClean="0">
                <a:solidFill>
                  <a:schemeClr val="accent1">
                    <a:lumMod val="50000"/>
                  </a:schemeClr>
                </a:solidFill>
              </a:rPr>
              <a:t>Objetivos</a:t>
            </a:r>
            <a:endParaRPr sz="4000" dirty="0">
              <a:solidFill>
                <a:schemeClr val="accent1">
                  <a:lumMod val="50000"/>
                </a:schemeClr>
              </a:solidFill>
            </a:endParaRPr>
          </a:p>
        </p:txBody>
      </p:sp>
      <p:sp>
        <p:nvSpPr>
          <p:cNvPr id="175" name="Google Shape;175;p13"/>
          <p:cNvSpPr txBox="1">
            <a:spLocks noGrp="1"/>
          </p:cNvSpPr>
          <p:nvPr>
            <p:ph type="body" idx="1"/>
          </p:nvPr>
        </p:nvSpPr>
        <p:spPr>
          <a:xfrm>
            <a:off x="591119" y="2715766"/>
            <a:ext cx="5760300" cy="1222519"/>
          </a:xfrm>
          <a:prstGeom prst="rect">
            <a:avLst/>
          </a:prstGeom>
        </p:spPr>
        <p:txBody>
          <a:bodyPr spcFirstLastPara="1" wrap="square" lIns="91425" tIns="91425" rIns="91425" bIns="91425" anchor="t" anchorCtr="0">
            <a:noAutofit/>
          </a:bodyPr>
          <a:lstStyle/>
          <a:p>
            <a:pPr marL="0" lvl="0" indent="0">
              <a:buClr>
                <a:schemeClr val="dk1"/>
              </a:buClr>
              <a:buSzPts val="1100"/>
              <a:buNone/>
            </a:pPr>
            <a:r>
              <a:rPr lang="es-EC" sz="2000" dirty="0" smtClean="0">
                <a:solidFill>
                  <a:schemeClr val="accent1">
                    <a:lumMod val="50000"/>
                  </a:schemeClr>
                </a:solidFill>
              </a:rPr>
              <a:t>Diseñar </a:t>
            </a:r>
            <a:r>
              <a:rPr lang="es-EC" sz="2000" dirty="0">
                <a:solidFill>
                  <a:schemeClr val="accent1">
                    <a:lumMod val="50000"/>
                  </a:schemeClr>
                </a:solidFill>
              </a:rPr>
              <a:t>e implementar un sensor multiespectral para un vehículo aéreo no tripulado que ayude a la agricultura de precisión.</a:t>
            </a:r>
            <a:endParaRPr sz="2000" dirty="0">
              <a:solidFill>
                <a:schemeClr val="accent1">
                  <a:lumMod val="50000"/>
                </a:schemeClr>
              </a:solidFill>
            </a:endParaRPr>
          </a:p>
          <a:p>
            <a:pPr marL="0" lvl="0" indent="0" algn="l" rtl="0">
              <a:spcBef>
                <a:spcPts val="600"/>
              </a:spcBef>
              <a:spcAft>
                <a:spcPts val="0"/>
              </a:spcAft>
              <a:buNone/>
            </a:pPr>
            <a:endParaRPr sz="2000" dirty="0">
              <a:solidFill>
                <a:schemeClr val="accent1">
                  <a:lumMod val="50000"/>
                </a:schemeClr>
              </a:solidFill>
            </a:endParaRPr>
          </a:p>
        </p:txBody>
      </p:sp>
      <p:sp>
        <p:nvSpPr>
          <p:cNvPr id="176" name="Google Shape;176;p13"/>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
        <p:nvSpPr>
          <p:cNvPr id="9" name="Google Shape;172;p13"/>
          <p:cNvSpPr txBox="1">
            <a:spLocks/>
          </p:cNvSpPr>
          <p:nvPr/>
        </p:nvSpPr>
        <p:spPr>
          <a:xfrm>
            <a:off x="611560" y="1603018"/>
            <a:ext cx="5760300" cy="680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1pPr>
            <a:lvl2pPr marR="0" lvl="1"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2pPr>
            <a:lvl3pPr marR="0" lvl="2"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3pPr>
            <a:lvl4pPr marR="0" lvl="3"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4pPr>
            <a:lvl5pPr marR="0" lvl="4"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5pPr>
            <a:lvl6pPr marR="0" lvl="5"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6pPr>
            <a:lvl7pPr marR="0" lvl="6"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7pPr>
            <a:lvl8pPr marR="0" lvl="7"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8pPr>
            <a:lvl9pPr marR="0" lvl="8"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9pPr>
          </a:lstStyle>
          <a:p>
            <a:r>
              <a:rPr lang="es-EC" sz="3600" dirty="0" smtClean="0">
                <a:solidFill>
                  <a:schemeClr val="accent1">
                    <a:lumMod val="50000"/>
                  </a:schemeClr>
                </a:solidFill>
              </a:rPr>
              <a:t>Objetivo General</a:t>
            </a:r>
            <a:endParaRPr lang="es-EC" sz="3600" dirty="0">
              <a:solidFill>
                <a:schemeClr val="accent1">
                  <a:lumMod val="50000"/>
                </a:schemeClr>
              </a:solidFill>
            </a:endParaRPr>
          </a:p>
        </p:txBody>
      </p:sp>
      <p:pic>
        <p:nvPicPr>
          <p:cNvPr id="6"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237597"/>
            <a:ext cx="1532922" cy="3959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5" name="Google Shape;255;p22"/>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40</a:t>
            </a:fld>
            <a:endParaRPr/>
          </a:p>
        </p:txBody>
      </p:sp>
      <p:sp>
        <p:nvSpPr>
          <p:cNvPr id="3" name="Título 1">
            <a:extLst>
              <a:ext uri="{FF2B5EF4-FFF2-40B4-BE49-F238E27FC236}">
                <a16:creationId xmlns="" xmlns:a16="http://schemas.microsoft.com/office/drawing/2014/main" id="{8213E560-27F6-4B61-AE57-E3ECB4E1C947}"/>
              </a:ext>
            </a:extLst>
          </p:cNvPr>
          <p:cNvSpPr txBox="1">
            <a:spLocks/>
          </p:cNvSpPr>
          <p:nvPr/>
        </p:nvSpPr>
        <p:spPr>
          <a:xfrm>
            <a:off x="323528" y="339502"/>
            <a:ext cx="5087938" cy="910481"/>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1pPr>
            <a:lvl2pPr marR="0" lvl="1"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2pPr>
            <a:lvl3pPr marR="0" lvl="2"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3pPr>
            <a:lvl4pPr marR="0" lvl="3"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4pPr>
            <a:lvl5pPr marR="0" lvl="4"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5pPr>
            <a:lvl6pPr marR="0" lvl="5"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6pPr>
            <a:lvl7pPr marR="0" lvl="6"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7pPr>
            <a:lvl8pPr marR="0" lvl="7"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8pPr>
            <a:lvl9pPr marR="0" lvl="8"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9pPr>
          </a:lstStyle>
          <a:p>
            <a:pPr algn="ctr"/>
            <a:r>
              <a:rPr lang="es-EC" sz="4000" dirty="0" smtClean="0">
                <a:solidFill>
                  <a:schemeClr val="tx1"/>
                </a:solidFill>
              </a:rPr>
              <a:t>Contenido</a:t>
            </a:r>
            <a:endParaRPr lang="es-EC" sz="4000" dirty="0">
              <a:solidFill>
                <a:schemeClr val="tx1"/>
              </a:solidFill>
            </a:endParaRPr>
          </a:p>
        </p:txBody>
      </p:sp>
      <p:graphicFrame>
        <p:nvGraphicFramePr>
          <p:cNvPr id="4" name="Diagrama 3">
            <a:extLst>
              <a:ext uri="{FF2B5EF4-FFF2-40B4-BE49-F238E27FC236}">
                <a16:creationId xmlns="" xmlns:a16="http://schemas.microsoft.com/office/drawing/2014/main" id="{5F2EA7C5-290A-4FC0-A16E-0A7CE86F30E3}"/>
              </a:ext>
            </a:extLst>
          </p:cNvPr>
          <p:cNvGraphicFramePr/>
          <p:nvPr>
            <p:extLst/>
          </p:nvPr>
        </p:nvGraphicFramePr>
        <p:xfrm>
          <a:off x="611560" y="1071119"/>
          <a:ext cx="6696744" cy="3588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descr="Resultado de imagen para universidad de las fuerzas armadas es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7445" y="4587974"/>
            <a:ext cx="1532922" cy="39590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79512" y="4785926"/>
            <a:ext cx="2520280" cy="523220"/>
          </a:xfrm>
          <a:prstGeom prst="rect">
            <a:avLst/>
          </a:prstGeom>
          <a:noFill/>
        </p:spPr>
        <p:txBody>
          <a:bodyPr wrap="square" rtlCol="0">
            <a:spAutoFit/>
          </a:bodyPr>
          <a:lstStyle/>
          <a:p>
            <a:r>
              <a:rPr lang="es-EC" dirty="0" smtClean="0">
                <a:solidFill>
                  <a:schemeClr val="bg1"/>
                </a:solidFill>
              </a:rPr>
              <a:t>Sebastián Manosalvas</a:t>
            </a:r>
            <a:endParaRPr lang="es-EC" dirty="0">
              <a:solidFill>
                <a:schemeClr val="bg1"/>
              </a:solidFill>
            </a:endParaRPr>
          </a:p>
          <a:p>
            <a:endParaRPr lang="es-EC" dirty="0"/>
          </a:p>
        </p:txBody>
      </p:sp>
    </p:spTree>
    <p:extLst>
      <p:ext uri="{BB962C8B-B14F-4D97-AF65-F5344CB8AC3E}">
        <p14:creationId xmlns:p14="http://schemas.microsoft.com/office/powerpoint/2010/main" val="40502529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idx="1"/>
          </p:nvPr>
        </p:nvSpPr>
        <p:spPr>
          <a:xfrm>
            <a:off x="179512" y="1347614"/>
            <a:ext cx="8208912" cy="2736304"/>
          </a:xfrm>
        </p:spPr>
        <p:txBody>
          <a:bodyPr/>
          <a:lstStyle/>
          <a:p>
            <a:pPr lvl="0" algn="just"/>
            <a:r>
              <a:rPr lang="es-EC" dirty="0"/>
              <a:t>•	</a:t>
            </a:r>
            <a:r>
              <a:rPr lang="es-EC" dirty="0">
                <a:solidFill>
                  <a:schemeClr val="accent1">
                    <a:lumMod val="50000"/>
                  </a:schemeClr>
                </a:solidFill>
              </a:rPr>
              <a:t>Para un mejor desempeño del sistema propuesto es preferible realizar las capturas de imágenes multiespectrales cuando el clima se encuentre en buenas condiciones, con un cielo despejado, ya que en las pruebas ejecutadas se pudo observar que las fotos realizadas en ambientes nublados y de poco sol, no se realizaba un correcto cálculo de índice NDVI y la imagen de mapa de color muestra valores erróneos.</a:t>
            </a:r>
          </a:p>
          <a:p>
            <a:pPr lvl="0" algn="just"/>
            <a:r>
              <a:rPr lang="es-EC" dirty="0">
                <a:solidFill>
                  <a:schemeClr val="accent1">
                    <a:lumMod val="50000"/>
                  </a:schemeClr>
                </a:solidFill>
              </a:rPr>
              <a:t>•	Es recomendable el uso del método ECC Translación para el alineamiento de imágenes pues tiene un tiempo de ejecución de 9.58 minutos, valor mucho menor frente a los 47.75 minutos de tarda el método de Homografía, teniendo un mejor rendimiento en el procesamiento de las imágenes.</a:t>
            </a:r>
          </a:p>
          <a:p>
            <a:endParaRPr lang="es-EC" dirty="0">
              <a:latin typeface="Oswald" charset="0"/>
            </a:endParaRPr>
          </a:p>
        </p:txBody>
      </p:sp>
      <p:sp>
        <p:nvSpPr>
          <p:cNvPr id="3" name="2 Marcador de número de diapositiva"/>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EC" smtClean="0"/>
              <a:t>41</a:t>
            </a:fld>
            <a:endParaRPr lang="es-EC"/>
          </a:p>
        </p:txBody>
      </p:sp>
      <p:sp>
        <p:nvSpPr>
          <p:cNvPr id="4" name="3 Título"/>
          <p:cNvSpPr>
            <a:spLocks noGrp="1"/>
          </p:cNvSpPr>
          <p:nvPr>
            <p:ph type="title" idx="4294967295"/>
          </p:nvPr>
        </p:nvSpPr>
        <p:spPr>
          <a:xfrm>
            <a:off x="3384550" y="411163"/>
            <a:ext cx="5759450" cy="681037"/>
          </a:xfrm>
        </p:spPr>
        <p:txBody>
          <a:bodyPr/>
          <a:lstStyle/>
          <a:p>
            <a:r>
              <a:rPr lang="es-EC" dirty="0" smtClean="0"/>
              <a:t>Recomendaciones</a:t>
            </a:r>
            <a:endParaRPr lang="es-EC" dirty="0"/>
          </a:p>
        </p:txBody>
      </p:sp>
      <p:pic>
        <p:nvPicPr>
          <p:cNvPr id="6" name="Picture 2" descr="Resultado de imagen para universidad de las fuerzas armadas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96673"/>
            <a:ext cx="1532922" cy="39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3024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6" name="Google Shape;176;p13"/>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9" name="Google Shape;172;p13"/>
          <p:cNvSpPr txBox="1">
            <a:spLocks/>
          </p:cNvSpPr>
          <p:nvPr/>
        </p:nvSpPr>
        <p:spPr>
          <a:xfrm>
            <a:off x="2843808" y="306874"/>
            <a:ext cx="4320140" cy="680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1pPr>
            <a:lvl2pPr marR="0" lvl="1"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2pPr>
            <a:lvl3pPr marR="0" lvl="2"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3pPr>
            <a:lvl4pPr marR="0" lvl="3"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4pPr>
            <a:lvl5pPr marR="0" lvl="4"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5pPr>
            <a:lvl6pPr marR="0" lvl="5"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6pPr>
            <a:lvl7pPr marR="0" lvl="6"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7pPr>
            <a:lvl8pPr marR="0" lvl="7"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8pPr>
            <a:lvl9pPr marR="0" lvl="8"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9pPr>
          </a:lstStyle>
          <a:p>
            <a:r>
              <a:rPr lang="es-EC" sz="3600" dirty="0" smtClean="0">
                <a:solidFill>
                  <a:schemeClr val="accent1">
                    <a:lumMod val="50000"/>
                  </a:schemeClr>
                </a:solidFill>
              </a:rPr>
              <a:t>Objetivos Específicos</a:t>
            </a:r>
            <a:endParaRPr lang="es-EC" sz="3600" dirty="0">
              <a:solidFill>
                <a:schemeClr val="accent1">
                  <a:lumMod val="50000"/>
                </a:schemeClr>
              </a:solidFill>
            </a:endParaRPr>
          </a:p>
        </p:txBody>
      </p:sp>
      <p:sp>
        <p:nvSpPr>
          <p:cNvPr id="7" name="1 Marcador de texto"/>
          <p:cNvSpPr txBox="1">
            <a:spLocks/>
          </p:cNvSpPr>
          <p:nvPr/>
        </p:nvSpPr>
        <p:spPr>
          <a:xfrm>
            <a:off x="35496" y="1131590"/>
            <a:ext cx="7992888" cy="35798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rgbClr val="4BB5D9"/>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1pPr>
            <a:lvl2pPr marL="914400" marR="0" lvl="1" indent="-355600" algn="l" rtl="0">
              <a:lnSpc>
                <a:spcPct val="100000"/>
              </a:lnSpc>
              <a:spcBef>
                <a:spcPts val="0"/>
              </a:spcBef>
              <a:spcAft>
                <a:spcPts val="0"/>
              </a:spcAft>
              <a:buClr>
                <a:srgbClr val="4BB5D9"/>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2pPr>
            <a:lvl3pPr marL="1371600" marR="0" lvl="2" indent="-355600"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3pPr>
            <a:lvl4pPr marL="1828800" marR="0" lvl="3" indent="-355600"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4pPr>
            <a:lvl5pPr marL="2286000" marR="0" lvl="4" indent="-355600"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5pPr>
            <a:lvl6pPr marL="2743200" marR="0" lvl="5" indent="-355600"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6pPr>
            <a:lvl7pPr marL="3200400" marR="0" lvl="6" indent="-355600"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7pPr>
            <a:lvl8pPr marL="3657600" marR="0" lvl="7" indent="-355600"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8pPr>
            <a:lvl9pPr marL="4114800" marR="0" lvl="8" indent="-355600" algn="l" rtl="0">
              <a:lnSpc>
                <a:spcPct val="100000"/>
              </a:lnSpc>
              <a:spcBef>
                <a:spcPts val="0"/>
              </a:spcBef>
              <a:spcAft>
                <a:spcPts val="0"/>
              </a:spcAft>
              <a:buClr>
                <a:srgbClr val="607896"/>
              </a:buClr>
              <a:buSzPts val="2000"/>
              <a:buFont typeface="Roboto Condensed"/>
              <a:buChar char="■"/>
              <a:defRPr sz="2000" b="0" i="0" u="none" strike="noStrike" cap="none">
                <a:solidFill>
                  <a:srgbClr val="607896"/>
                </a:solidFill>
                <a:latin typeface="Roboto Condensed"/>
                <a:ea typeface="Roboto Condensed"/>
                <a:cs typeface="Roboto Condensed"/>
                <a:sym typeface="Roboto Condensed"/>
              </a:defRPr>
            </a:lvl9pPr>
          </a:lstStyle>
          <a:p>
            <a:pPr marL="342900" indent="-342900">
              <a:spcBef>
                <a:spcPts val="0"/>
              </a:spcBef>
              <a:buFont typeface="Arial" pitchFamily="34" charset="0"/>
              <a:buChar char="•"/>
            </a:pPr>
            <a:r>
              <a:rPr lang="es-EC" dirty="0" smtClean="0">
                <a:solidFill>
                  <a:schemeClr val="accent1">
                    <a:lumMod val="50000"/>
                  </a:schemeClr>
                </a:solidFill>
              </a:rPr>
              <a:t>Realizar el estado del arte, para definir el prototipo adecuado, que permita implementar un sensor multiespectral para ser usado en agricultura de precisión.</a:t>
            </a:r>
          </a:p>
          <a:p>
            <a:pPr marL="342900" indent="-342900">
              <a:spcBef>
                <a:spcPts val="0"/>
              </a:spcBef>
              <a:buFont typeface="Arial" pitchFamily="34" charset="0"/>
              <a:buChar char="•"/>
            </a:pPr>
            <a:r>
              <a:rPr lang="es-EC" dirty="0" smtClean="0">
                <a:solidFill>
                  <a:schemeClr val="accent1">
                    <a:lumMod val="50000"/>
                  </a:schemeClr>
                </a:solidFill>
              </a:rPr>
              <a:t>Diseñar un sensor multiespectral de bajo costo, con software libre que pueda ser capturar ondas de luz que reflejan las plantas.</a:t>
            </a:r>
          </a:p>
          <a:p>
            <a:pPr marL="342900" indent="-342900">
              <a:spcBef>
                <a:spcPts val="0"/>
              </a:spcBef>
              <a:buFont typeface="Arial" pitchFamily="34" charset="0"/>
              <a:buChar char="•"/>
            </a:pPr>
            <a:r>
              <a:rPr lang="es-EC" dirty="0" smtClean="0">
                <a:solidFill>
                  <a:schemeClr val="accent1">
                    <a:lumMod val="50000"/>
                  </a:schemeClr>
                </a:solidFill>
              </a:rPr>
              <a:t>Diseñar un sistema capaz de almacenar las imágenes capturadas por el sensor, para un posterior análisis.</a:t>
            </a:r>
          </a:p>
          <a:p>
            <a:pPr marL="342900" indent="-342900">
              <a:spcBef>
                <a:spcPts val="0"/>
              </a:spcBef>
              <a:buFont typeface="Arial" pitchFamily="34" charset="0"/>
              <a:buChar char="•"/>
            </a:pPr>
            <a:r>
              <a:rPr lang="es-EC" dirty="0" smtClean="0">
                <a:solidFill>
                  <a:schemeClr val="accent1">
                    <a:lumMod val="50000"/>
                  </a:schemeClr>
                </a:solidFill>
              </a:rPr>
              <a:t>Desarrollar pruebas de campo para la obtención de datos y verificar la eficiencia del sensor.</a:t>
            </a:r>
          </a:p>
          <a:p>
            <a:pPr marL="342900" indent="-342900">
              <a:spcBef>
                <a:spcPts val="0"/>
              </a:spcBef>
              <a:buFont typeface="Arial" pitchFamily="34" charset="0"/>
              <a:buChar char="•"/>
            </a:pPr>
            <a:r>
              <a:rPr lang="es-EC" dirty="0" smtClean="0">
                <a:solidFill>
                  <a:schemeClr val="accent1">
                    <a:lumMod val="50000"/>
                  </a:schemeClr>
                </a:solidFill>
              </a:rPr>
              <a:t>Analizar los resultados obtenidos del sensor mediante la implementación de algoritmos para ser usados en agricultura de precisión.</a:t>
            </a:r>
          </a:p>
          <a:p>
            <a:endParaRPr lang="es-EC" dirty="0">
              <a:solidFill>
                <a:schemeClr val="accent1">
                  <a:lumMod val="50000"/>
                </a:schemeClr>
              </a:solidFill>
            </a:endParaRPr>
          </a:p>
        </p:txBody>
      </p:sp>
      <p:pic>
        <p:nvPicPr>
          <p:cNvPr id="5" name="Picture 2" descr="Resultado de imagen para universidad de las fuerzas armadas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237597"/>
            <a:ext cx="1532922" cy="39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2320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55" name="Google Shape;255;p22"/>
          <p:cNvSpPr txBox="1">
            <a:spLocks noGrp="1"/>
          </p:cNvSpPr>
          <p:nvPr>
            <p:ph type="sldNum" idx="12"/>
          </p:nvPr>
        </p:nvSpPr>
        <p:spPr>
          <a:prstGeom prst="rect">
            <a:avLst/>
          </a:prstGeom>
        </p:spPr>
        <p:txBody>
          <a:bodyPr spcFirstLastPara="1" wrap="square" lIns="91425" tIns="91425" rIns="91425" bIns="91425" anchor="t" anchorCtr="0">
            <a:noAutofit/>
          </a:bodyPr>
          <a:lstStyle/>
          <a:p>
            <a:fld id="{00000000-1234-1234-1234-123412341234}" type="slidenum">
              <a:rPr lang="en"/>
              <a:pPr/>
              <a:t>6</a:t>
            </a:fld>
            <a:endParaRPr/>
          </a:p>
        </p:txBody>
      </p:sp>
      <p:sp>
        <p:nvSpPr>
          <p:cNvPr id="3" name="Título 1">
            <a:extLst>
              <a:ext uri="{FF2B5EF4-FFF2-40B4-BE49-F238E27FC236}">
                <a16:creationId xmlns="" xmlns:a16="http://schemas.microsoft.com/office/drawing/2014/main" id="{8213E560-27F6-4B61-AE57-E3ECB4E1C947}"/>
              </a:ext>
            </a:extLst>
          </p:cNvPr>
          <p:cNvSpPr txBox="1">
            <a:spLocks/>
          </p:cNvSpPr>
          <p:nvPr/>
        </p:nvSpPr>
        <p:spPr>
          <a:xfrm>
            <a:off x="323528" y="339502"/>
            <a:ext cx="5087938" cy="910481"/>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1pPr>
            <a:lvl2pPr marR="0" lvl="1"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2pPr>
            <a:lvl3pPr marR="0" lvl="2"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3pPr>
            <a:lvl4pPr marR="0" lvl="3"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4pPr>
            <a:lvl5pPr marR="0" lvl="4"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5pPr>
            <a:lvl6pPr marR="0" lvl="5"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6pPr>
            <a:lvl7pPr marR="0" lvl="6"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7pPr>
            <a:lvl8pPr marR="0" lvl="7"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8pPr>
            <a:lvl9pPr marR="0" lvl="8"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9pPr>
          </a:lstStyle>
          <a:p>
            <a:pPr algn="ctr"/>
            <a:r>
              <a:rPr lang="es-EC" sz="4000" dirty="0" smtClean="0">
                <a:solidFill>
                  <a:srgbClr val="000000"/>
                </a:solidFill>
              </a:rPr>
              <a:t>Contenido</a:t>
            </a:r>
            <a:endParaRPr lang="es-EC" sz="4000" dirty="0">
              <a:solidFill>
                <a:srgbClr val="000000"/>
              </a:solidFill>
            </a:endParaRPr>
          </a:p>
        </p:txBody>
      </p:sp>
      <p:graphicFrame>
        <p:nvGraphicFramePr>
          <p:cNvPr id="4" name="Diagrama 3">
            <a:extLst>
              <a:ext uri="{FF2B5EF4-FFF2-40B4-BE49-F238E27FC236}">
                <a16:creationId xmlns="" xmlns:a16="http://schemas.microsoft.com/office/drawing/2014/main" id="{5F2EA7C5-290A-4FC0-A16E-0A7CE86F30E3}"/>
              </a:ext>
            </a:extLst>
          </p:cNvPr>
          <p:cNvGraphicFramePr/>
          <p:nvPr>
            <p:extLst>
              <p:ext uri="{D42A27DB-BD31-4B8C-83A1-F6EECF244321}">
                <p14:modId xmlns:p14="http://schemas.microsoft.com/office/powerpoint/2010/main" val="137878600"/>
              </p:ext>
            </p:extLst>
          </p:nvPr>
        </p:nvGraphicFramePr>
        <p:xfrm>
          <a:off x="611560" y="1071119"/>
          <a:ext cx="6696744" cy="3588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2" descr="Resultado de imagen para universidad de las fuerzas armadas esp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7445" y="4587974"/>
            <a:ext cx="1532922" cy="39590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79512" y="4785926"/>
            <a:ext cx="2520280" cy="523220"/>
          </a:xfrm>
          <a:prstGeom prst="rect">
            <a:avLst/>
          </a:prstGeom>
          <a:noFill/>
        </p:spPr>
        <p:txBody>
          <a:bodyPr wrap="square" rtlCol="0">
            <a:spAutoFit/>
          </a:bodyPr>
          <a:lstStyle/>
          <a:p>
            <a:r>
              <a:rPr lang="es-EC" dirty="0" smtClean="0">
                <a:solidFill>
                  <a:srgbClr val="FFFFFF"/>
                </a:solidFill>
              </a:rPr>
              <a:t>Sebastián Manosalvas</a:t>
            </a:r>
            <a:endParaRPr lang="es-EC" dirty="0">
              <a:solidFill>
                <a:srgbClr val="FFFFFF"/>
              </a:solidFill>
            </a:endParaRPr>
          </a:p>
          <a:p>
            <a:endParaRPr lang="es-EC" dirty="0"/>
          </a:p>
        </p:txBody>
      </p:sp>
    </p:spTree>
    <p:extLst>
      <p:ext uri="{BB962C8B-B14F-4D97-AF65-F5344CB8AC3E}">
        <p14:creationId xmlns:p14="http://schemas.microsoft.com/office/powerpoint/2010/main" val="23278255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7"/>
        <p:cNvGrpSpPr/>
        <p:nvPr/>
      </p:nvGrpSpPr>
      <p:grpSpPr>
        <a:xfrm>
          <a:off x="0" y="0"/>
          <a:ext cx="0" cy="0"/>
          <a:chOff x="0" y="0"/>
          <a:chExt cx="0" cy="0"/>
        </a:xfrm>
      </p:grpSpPr>
      <p:sp>
        <p:nvSpPr>
          <p:cNvPr id="198" name="Google Shape;198;p25"/>
          <p:cNvSpPr txBox="1">
            <a:spLocks noGrp="1"/>
          </p:cNvSpPr>
          <p:nvPr>
            <p:ph type="title"/>
          </p:nvPr>
        </p:nvSpPr>
        <p:spPr>
          <a:xfrm>
            <a:off x="3776481" y="627534"/>
            <a:ext cx="4366800" cy="690900"/>
          </a:xfrm>
          <a:prstGeom prst="rect">
            <a:avLst/>
          </a:prstGeom>
        </p:spPr>
        <p:txBody>
          <a:bodyPr spcFirstLastPara="1" wrap="square" lIns="91425" tIns="91425" rIns="91425" bIns="91425" anchor="b" anchorCtr="0">
            <a:noAutofit/>
          </a:bodyPr>
          <a:lstStyle/>
          <a:p>
            <a:pPr lvl="0" algn="ctr"/>
            <a:r>
              <a:rPr lang="es-EC" b="1" dirty="0">
                <a:solidFill>
                  <a:schemeClr val="accent3">
                    <a:lumMod val="50000"/>
                  </a:schemeClr>
                </a:solidFill>
              </a:rPr>
              <a:t>Introducción</a:t>
            </a:r>
            <a:endParaRPr b="1" dirty="0">
              <a:solidFill>
                <a:schemeClr val="accent3">
                  <a:lumMod val="50000"/>
                </a:schemeClr>
              </a:solidFill>
            </a:endParaRPr>
          </a:p>
        </p:txBody>
      </p:sp>
      <p:sp>
        <p:nvSpPr>
          <p:cNvPr id="199" name="Google Shape;199;p25"/>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fld id="{00000000-1234-1234-1234-123412341234}" type="slidenum">
              <a:rPr lang="en"/>
              <a:pPr/>
              <a:t>7</a:t>
            </a:fld>
            <a:endParaRPr/>
          </a:p>
        </p:txBody>
      </p:sp>
      <p:graphicFrame>
        <p:nvGraphicFramePr>
          <p:cNvPr id="17" name="16 Gráfico"/>
          <p:cNvGraphicFramePr/>
          <p:nvPr>
            <p:extLst>
              <p:ext uri="{D42A27DB-BD31-4B8C-83A1-F6EECF244321}">
                <p14:modId xmlns:p14="http://schemas.microsoft.com/office/powerpoint/2010/main" val="58444700"/>
              </p:ext>
            </p:extLst>
          </p:nvPr>
        </p:nvGraphicFramePr>
        <p:xfrm>
          <a:off x="3113584" y="1563638"/>
          <a:ext cx="6048672" cy="3579862"/>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2" descr="Resultado de imagen para universidad de las fuerzas armadas es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6296" y="237597"/>
            <a:ext cx="1532922" cy="39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7113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sp>
        <p:nvSpPr>
          <p:cNvPr id="255" name="Google Shape;255;p22"/>
          <p:cNvSpPr txBox="1">
            <a:spLocks noGrp="1"/>
          </p:cNvSpPr>
          <p:nvPr>
            <p:ph type="sldNum" idx="12"/>
          </p:nvPr>
        </p:nvSpPr>
        <p:spPr>
          <a:prstGeom prst="rect">
            <a:avLst/>
          </a:prstGeom>
        </p:spPr>
        <p:txBody>
          <a:bodyPr spcFirstLastPara="1" wrap="square" lIns="91425" tIns="91425" rIns="91425" bIns="91425" anchor="t" anchorCtr="0">
            <a:noAutofit/>
          </a:bodyPr>
          <a:lstStyle/>
          <a:p>
            <a:fld id="{00000000-1234-1234-1234-123412341234}" type="slidenum">
              <a:rPr lang="en"/>
              <a:pPr/>
              <a:t>8</a:t>
            </a:fld>
            <a:endParaRPr/>
          </a:p>
        </p:txBody>
      </p:sp>
      <p:sp>
        <p:nvSpPr>
          <p:cNvPr id="3" name="Título 1">
            <a:extLst>
              <a:ext uri="{FF2B5EF4-FFF2-40B4-BE49-F238E27FC236}">
                <a16:creationId xmlns="" xmlns:a16="http://schemas.microsoft.com/office/drawing/2014/main" id="{8213E560-27F6-4B61-AE57-E3ECB4E1C947}"/>
              </a:ext>
            </a:extLst>
          </p:cNvPr>
          <p:cNvSpPr txBox="1">
            <a:spLocks/>
          </p:cNvSpPr>
          <p:nvPr/>
        </p:nvSpPr>
        <p:spPr>
          <a:xfrm>
            <a:off x="323528" y="339502"/>
            <a:ext cx="5087938" cy="910481"/>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1pPr>
            <a:lvl2pPr marR="0" lvl="1"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2pPr>
            <a:lvl3pPr marR="0" lvl="2"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3pPr>
            <a:lvl4pPr marR="0" lvl="3"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4pPr>
            <a:lvl5pPr marR="0" lvl="4"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5pPr>
            <a:lvl6pPr marR="0" lvl="5"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6pPr>
            <a:lvl7pPr marR="0" lvl="6"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7pPr>
            <a:lvl8pPr marR="0" lvl="7"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8pPr>
            <a:lvl9pPr marR="0" lvl="8" algn="l" rtl="0">
              <a:lnSpc>
                <a:spcPct val="100000"/>
              </a:lnSpc>
              <a:spcBef>
                <a:spcPts val="0"/>
              </a:spcBef>
              <a:spcAft>
                <a:spcPts val="0"/>
              </a:spcAft>
              <a:buClr>
                <a:srgbClr val="3796BF"/>
              </a:buClr>
              <a:buSzPts val="3000"/>
              <a:buFont typeface="Oswald"/>
              <a:buNone/>
              <a:defRPr sz="3000" b="1" i="0" u="none" strike="noStrike" cap="none">
                <a:solidFill>
                  <a:srgbClr val="3796BF"/>
                </a:solidFill>
                <a:latin typeface="Oswald"/>
                <a:ea typeface="Oswald"/>
                <a:cs typeface="Oswald"/>
                <a:sym typeface="Oswald"/>
              </a:defRPr>
            </a:lvl9pPr>
          </a:lstStyle>
          <a:p>
            <a:pPr algn="ctr"/>
            <a:r>
              <a:rPr lang="es-EC" sz="4000" dirty="0" smtClean="0">
                <a:solidFill>
                  <a:srgbClr val="000000"/>
                </a:solidFill>
              </a:rPr>
              <a:t>Contenido</a:t>
            </a:r>
            <a:endParaRPr lang="es-EC" sz="4000" dirty="0">
              <a:solidFill>
                <a:srgbClr val="000000"/>
              </a:solidFill>
            </a:endParaRPr>
          </a:p>
        </p:txBody>
      </p:sp>
      <p:graphicFrame>
        <p:nvGraphicFramePr>
          <p:cNvPr id="4" name="Diagrama 3">
            <a:extLst>
              <a:ext uri="{FF2B5EF4-FFF2-40B4-BE49-F238E27FC236}">
                <a16:creationId xmlns="" xmlns:a16="http://schemas.microsoft.com/office/drawing/2014/main" id="{5F2EA7C5-290A-4FC0-A16E-0A7CE86F30E3}"/>
              </a:ext>
            </a:extLst>
          </p:cNvPr>
          <p:cNvGraphicFramePr/>
          <p:nvPr>
            <p:extLst>
              <p:ext uri="{D42A27DB-BD31-4B8C-83A1-F6EECF244321}">
                <p14:modId xmlns:p14="http://schemas.microsoft.com/office/powerpoint/2010/main" val="200590769"/>
              </p:ext>
            </p:extLst>
          </p:nvPr>
        </p:nvGraphicFramePr>
        <p:xfrm>
          <a:off x="611560" y="1071119"/>
          <a:ext cx="6696744" cy="3588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2" descr="Resultado de imagen para universidad de las fuerzas armadas esp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27445" y="4587974"/>
            <a:ext cx="1532922" cy="39590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79512" y="4785926"/>
            <a:ext cx="2520280" cy="523220"/>
          </a:xfrm>
          <a:prstGeom prst="rect">
            <a:avLst/>
          </a:prstGeom>
          <a:noFill/>
        </p:spPr>
        <p:txBody>
          <a:bodyPr wrap="square" rtlCol="0">
            <a:spAutoFit/>
          </a:bodyPr>
          <a:lstStyle/>
          <a:p>
            <a:r>
              <a:rPr lang="es-EC" dirty="0" smtClean="0">
                <a:solidFill>
                  <a:srgbClr val="FFFFFF"/>
                </a:solidFill>
              </a:rPr>
              <a:t>Sebastián Manosalvas</a:t>
            </a:r>
            <a:endParaRPr lang="es-EC" dirty="0">
              <a:solidFill>
                <a:srgbClr val="FFFFFF"/>
              </a:solidFill>
            </a:endParaRPr>
          </a:p>
          <a:p>
            <a:endParaRPr lang="es-EC" dirty="0"/>
          </a:p>
        </p:txBody>
      </p:sp>
    </p:spTree>
    <p:extLst>
      <p:ext uri="{BB962C8B-B14F-4D97-AF65-F5344CB8AC3E}">
        <p14:creationId xmlns:p14="http://schemas.microsoft.com/office/powerpoint/2010/main" val="23436685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5"/>
          <p:cNvSpPr txBox="1">
            <a:spLocks noGrp="1"/>
          </p:cNvSpPr>
          <p:nvPr>
            <p:ph type="ctrTitle"/>
          </p:nvPr>
        </p:nvSpPr>
        <p:spPr>
          <a:xfrm>
            <a:off x="1801756" y="267494"/>
            <a:ext cx="50745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solidFill>
                  <a:schemeClr val="tx1">
                    <a:lumMod val="95000"/>
                    <a:lumOff val="5000"/>
                  </a:schemeClr>
                </a:solidFill>
              </a:rPr>
              <a:t>Agricultura de Precisión</a:t>
            </a:r>
            <a:endParaRPr dirty="0">
              <a:solidFill>
                <a:schemeClr val="tx1">
                  <a:lumMod val="95000"/>
                  <a:lumOff val="5000"/>
                </a:schemeClr>
              </a:solidFill>
            </a:endParaRPr>
          </a:p>
        </p:txBody>
      </p:sp>
      <p:sp>
        <p:nvSpPr>
          <p:cNvPr id="190" name="Google Shape;190;p15"/>
          <p:cNvSpPr txBox="1">
            <a:spLocks noGrp="1"/>
          </p:cNvSpPr>
          <p:nvPr>
            <p:ph type="subTitle" idx="1"/>
          </p:nvPr>
        </p:nvSpPr>
        <p:spPr>
          <a:xfrm>
            <a:off x="683568" y="1707654"/>
            <a:ext cx="7344816" cy="784800"/>
          </a:xfrm>
          <a:prstGeom prst="rect">
            <a:avLst/>
          </a:prstGeom>
        </p:spPr>
        <p:txBody>
          <a:bodyPr spcFirstLastPara="1" wrap="square" lIns="91425" tIns="91425" rIns="91425" bIns="91425" anchor="t" anchorCtr="0">
            <a:noAutofit/>
          </a:bodyPr>
          <a:lstStyle/>
          <a:p>
            <a:pPr marL="0" lvl="0" indent="0" algn="just"/>
            <a:r>
              <a:rPr lang="es-EC" dirty="0" smtClean="0">
                <a:solidFill>
                  <a:schemeClr val="tx1">
                    <a:lumMod val="95000"/>
                    <a:lumOff val="5000"/>
                  </a:schemeClr>
                </a:solidFill>
              </a:rPr>
              <a:t>La </a:t>
            </a:r>
            <a:r>
              <a:rPr lang="es-EC" dirty="0">
                <a:solidFill>
                  <a:schemeClr val="tx1">
                    <a:lumMod val="95000"/>
                    <a:lumOff val="5000"/>
                  </a:schemeClr>
                </a:solidFill>
              </a:rPr>
              <a:t>aplicación de tecnologías y principios para gestionar la variabilidad espacial y temporal asociada a todos los aspectos de la producción agrícola con el fin de mejorar el rendimiento de los cultivos y la calidad ambiental</a:t>
            </a:r>
            <a:endParaRPr dirty="0">
              <a:solidFill>
                <a:schemeClr val="tx1">
                  <a:lumMod val="95000"/>
                  <a:lumOff val="5000"/>
                </a:schemeClr>
              </a:solidFill>
            </a:endParaRPr>
          </a:p>
        </p:txBody>
      </p:sp>
      <p:sp>
        <p:nvSpPr>
          <p:cNvPr id="191" name="Google Shape;191;p15"/>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sp>
        <p:nvSpPr>
          <p:cNvPr id="2" name="AutoShape 2" descr="Agricultura de precisiÃ³n, la revoluciÃ³n silenciosa en el sector agrÃ­col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AutoShape 4" descr="Agricultura de precisiÃ³n, la revoluciÃ³n silenciosa en el sector agrÃ­col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2998367"/>
            <a:ext cx="3132000" cy="2089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Resultado de imagen para universidad de las fuerzas armadas es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237597"/>
            <a:ext cx="1532922" cy="3959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Wolsey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ola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735</TotalTime>
  <Words>1024</Words>
  <Application>Microsoft Office PowerPoint</Application>
  <PresentationFormat>Presentación en pantalla (16:9)</PresentationFormat>
  <Paragraphs>307</Paragraphs>
  <Slides>41</Slides>
  <Notes>15</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41</vt:i4>
      </vt:variant>
    </vt:vector>
  </HeadingPairs>
  <TitlesOfParts>
    <vt:vector size="52" baseType="lpstr">
      <vt:lpstr>Arial</vt:lpstr>
      <vt:lpstr>Cambria Math</vt:lpstr>
      <vt:lpstr>Oswald</vt:lpstr>
      <vt:lpstr>Calibri</vt:lpstr>
      <vt:lpstr>Pontano Sans</vt:lpstr>
      <vt:lpstr>Roboto Condensed</vt:lpstr>
      <vt:lpstr>Times New Roman</vt:lpstr>
      <vt:lpstr>Dosis Light</vt:lpstr>
      <vt:lpstr>Dosis</vt:lpstr>
      <vt:lpstr>Wolsey template</vt:lpstr>
      <vt:lpstr>Solanio template</vt:lpstr>
      <vt:lpstr>Presentación de PowerPoint</vt:lpstr>
      <vt:lpstr>Presentación de PowerPoint</vt:lpstr>
      <vt:lpstr>Presentación de PowerPoint</vt:lpstr>
      <vt:lpstr>Objetivos</vt:lpstr>
      <vt:lpstr>Presentación de PowerPoint</vt:lpstr>
      <vt:lpstr>Presentación de PowerPoint</vt:lpstr>
      <vt:lpstr>Introducción</vt:lpstr>
      <vt:lpstr>Presentación de PowerPoint</vt:lpstr>
      <vt:lpstr>Agricultura de Precisión</vt:lpstr>
      <vt:lpstr>Sistema de Posicionamiento Global (GPS)</vt:lpstr>
      <vt:lpstr>Espectro Electromagnético</vt:lpstr>
      <vt:lpstr>Espectro de Vegetación</vt:lpstr>
      <vt:lpstr>Índice de Vegetación de Diferencia Normalizada (NDVI)</vt:lpstr>
      <vt:lpstr>Presentación de PowerPoint</vt:lpstr>
      <vt:lpstr>Diseño Sensor Multiespectral</vt:lpstr>
      <vt:lpstr>Cámara Raspberry Pi NoIR V2</vt:lpstr>
      <vt:lpstr>Filtro Rosco R2007</vt:lpstr>
      <vt:lpstr>Filtro Rosco R27</vt:lpstr>
      <vt:lpstr>IVPort Dual V2 Camera Multiplexer</vt:lpstr>
      <vt:lpstr>Módulo de Batería de Litio</vt:lpstr>
      <vt:lpstr>Sensor Multiespectral</vt:lpstr>
      <vt:lpstr>Presentación de PowerPoint</vt:lpstr>
      <vt:lpstr>Peso Componentes</vt:lpstr>
      <vt:lpstr>Tiempo de Vuelo</vt:lpstr>
      <vt:lpstr>Diagrama de bloques algoritmos de programación </vt:lpstr>
      <vt:lpstr>Adquisición de Imágenes</vt:lpstr>
      <vt:lpstr>Adquisición de Imágenes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Conclusiones</vt:lpstr>
      <vt:lpstr>Conclusiones</vt:lpstr>
      <vt:lpstr>Presentación de PowerPoint</vt:lpstr>
      <vt:lpstr>Recomendaciones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Sebastian Manosalvas</dc:creator>
  <cp:lastModifiedBy>Sebastián Manosalvas</cp:lastModifiedBy>
  <cp:revision>42</cp:revision>
  <dcterms:modified xsi:type="dcterms:W3CDTF">2019-07-10T15:10:11Z</dcterms:modified>
</cp:coreProperties>
</file>