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6">
  <p:sldMasterIdLst>
    <p:sldMasterId id="2147483648" r:id="rId1"/>
  </p:sldMasterIdLst>
  <p:notesMasterIdLst>
    <p:notesMasterId r:id="rId32"/>
  </p:notesMasterIdLst>
  <p:sldIdLst>
    <p:sldId id="257" r:id="rId2"/>
    <p:sldId id="261" r:id="rId3"/>
    <p:sldId id="265" r:id="rId4"/>
    <p:sldId id="264" r:id="rId5"/>
    <p:sldId id="263" r:id="rId6"/>
    <p:sldId id="266" r:id="rId7"/>
    <p:sldId id="291" r:id="rId8"/>
    <p:sldId id="292" r:id="rId9"/>
    <p:sldId id="293" r:id="rId10"/>
    <p:sldId id="294" r:id="rId11"/>
    <p:sldId id="295" r:id="rId12"/>
    <p:sldId id="267" r:id="rId13"/>
    <p:sldId id="259" r:id="rId14"/>
    <p:sldId id="285" r:id="rId15"/>
    <p:sldId id="297" r:id="rId16"/>
    <p:sldId id="298" r:id="rId17"/>
    <p:sldId id="299" r:id="rId18"/>
    <p:sldId id="300" r:id="rId19"/>
    <p:sldId id="301" r:id="rId20"/>
    <p:sldId id="302" r:id="rId21"/>
    <p:sldId id="303" r:id="rId22"/>
    <p:sldId id="304" r:id="rId23"/>
    <p:sldId id="305" r:id="rId24"/>
    <p:sldId id="306" r:id="rId25"/>
    <p:sldId id="286" r:id="rId26"/>
    <p:sldId id="307" r:id="rId27"/>
    <p:sldId id="308" r:id="rId28"/>
    <p:sldId id="288" r:id="rId29"/>
    <p:sldId id="309" r:id="rId30"/>
    <p:sldId id="310"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71" autoAdjust="0"/>
  </p:normalViewPr>
  <p:slideViewPr>
    <p:cSldViewPr>
      <p:cViewPr varScale="1">
        <p:scale>
          <a:sx n="68" d="100"/>
          <a:sy n="68" d="100"/>
        </p:scale>
        <p:origin x="145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DE9648-49D6-448D-BE68-10652B178088}" type="doc">
      <dgm:prSet loTypeId="urn:microsoft.com/office/officeart/2005/8/layout/lProcess3" loCatId="process" qsTypeId="urn:microsoft.com/office/officeart/2005/8/quickstyle/simple1" qsCatId="simple" csTypeId="urn:microsoft.com/office/officeart/2005/8/colors/accent3_2" csCatId="accent3" phldr="1"/>
      <dgm:spPr/>
      <dgm:t>
        <a:bodyPr/>
        <a:lstStyle/>
        <a:p>
          <a:endParaRPr lang="es-ES"/>
        </a:p>
      </dgm:t>
    </dgm:pt>
    <dgm:pt modelId="{B5FAE3FE-3437-40E8-9E3E-453C04CA9D14}">
      <dgm:prSet phldrT="[Texto]" custT="1"/>
      <dgm:spPr/>
      <dgm:t>
        <a:bodyPr/>
        <a:lstStyle/>
        <a:p>
          <a:r>
            <a:rPr lang="es-ES" sz="2400" dirty="0">
              <a:latin typeface="Times New Roman" panose="02020603050405020304" pitchFamily="18" charset="0"/>
              <a:cs typeface="Times New Roman" panose="02020603050405020304" pitchFamily="18" charset="0"/>
            </a:rPr>
            <a:t>Redes definidas por software</a:t>
          </a:r>
        </a:p>
      </dgm:t>
    </dgm:pt>
    <dgm:pt modelId="{502D735F-0C88-4093-AA75-CD75C9C1A7FD}" type="parTrans" cxnId="{9AE0E5B5-A818-48C2-9B6E-3E650BF24726}">
      <dgm:prSet/>
      <dgm:spPr/>
      <dgm:t>
        <a:bodyPr/>
        <a:lstStyle/>
        <a:p>
          <a:endParaRPr lang="es-ES">
            <a:latin typeface="Times New Roman" panose="02020603050405020304" pitchFamily="18" charset="0"/>
            <a:cs typeface="Times New Roman" panose="02020603050405020304" pitchFamily="18" charset="0"/>
          </a:endParaRPr>
        </a:p>
      </dgm:t>
    </dgm:pt>
    <dgm:pt modelId="{CFD593A3-015A-4C0B-97CC-2A627FEA6B44}" type="sibTrans" cxnId="{9AE0E5B5-A818-48C2-9B6E-3E650BF24726}">
      <dgm:prSet/>
      <dgm:spPr/>
      <dgm:t>
        <a:bodyPr/>
        <a:lstStyle/>
        <a:p>
          <a:endParaRPr lang="es-ES">
            <a:latin typeface="Times New Roman" panose="02020603050405020304" pitchFamily="18" charset="0"/>
            <a:cs typeface="Times New Roman" panose="02020603050405020304" pitchFamily="18" charset="0"/>
          </a:endParaRPr>
        </a:p>
      </dgm:t>
    </dgm:pt>
    <dgm:pt modelId="{D12FE025-D3E1-46CA-9D5F-2E5CEE3F64EA}">
      <dgm:prSet phldrT="[Texto]"/>
      <dgm:spPr/>
      <dgm:t>
        <a:bodyPr/>
        <a:lstStyle/>
        <a:p>
          <a:r>
            <a:rPr lang="es-ES" dirty="0">
              <a:latin typeface="Times New Roman" panose="02020603050405020304" pitchFamily="18" charset="0"/>
              <a:cs typeface="Times New Roman" panose="02020603050405020304" pitchFamily="18" charset="0"/>
            </a:rPr>
            <a:t>Separación del plano de control y de datos.</a:t>
          </a:r>
        </a:p>
      </dgm:t>
    </dgm:pt>
    <dgm:pt modelId="{B8A828A5-902F-4539-A1A1-C9729812DFF5}" type="parTrans" cxnId="{44ECD529-3982-4702-8EAB-9A185D28F946}">
      <dgm:prSet/>
      <dgm:spPr/>
      <dgm:t>
        <a:bodyPr/>
        <a:lstStyle/>
        <a:p>
          <a:endParaRPr lang="es-ES">
            <a:latin typeface="Times New Roman" panose="02020603050405020304" pitchFamily="18" charset="0"/>
            <a:cs typeface="Times New Roman" panose="02020603050405020304" pitchFamily="18" charset="0"/>
          </a:endParaRPr>
        </a:p>
      </dgm:t>
    </dgm:pt>
    <dgm:pt modelId="{D556383A-F30A-411F-8824-42F817808FCF}" type="sibTrans" cxnId="{44ECD529-3982-4702-8EAB-9A185D28F946}">
      <dgm:prSet/>
      <dgm:spPr/>
      <dgm:t>
        <a:bodyPr/>
        <a:lstStyle/>
        <a:p>
          <a:endParaRPr lang="es-ES">
            <a:latin typeface="Times New Roman" panose="02020603050405020304" pitchFamily="18" charset="0"/>
            <a:cs typeface="Times New Roman" panose="02020603050405020304" pitchFamily="18" charset="0"/>
          </a:endParaRPr>
        </a:p>
      </dgm:t>
    </dgm:pt>
    <dgm:pt modelId="{D98B4B94-FE28-44DB-AF87-F5B5896C1E75}">
      <dgm:prSet phldrT="[Texto]"/>
      <dgm:spPr/>
      <dgm:t>
        <a:bodyPr/>
        <a:lstStyle/>
        <a:p>
          <a:r>
            <a:rPr lang="es-ES" dirty="0">
              <a:latin typeface="Times New Roman" panose="02020603050405020304" pitchFamily="18" charset="0"/>
              <a:cs typeface="Times New Roman" panose="02020603050405020304" pitchFamily="18" charset="0"/>
            </a:rPr>
            <a:t>Controlador SDN</a:t>
          </a:r>
        </a:p>
      </dgm:t>
    </dgm:pt>
    <dgm:pt modelId="{1915D634-7D6E-4469-9AA1-7133A7AECD9B}" type="parTrans" cxnId="{11DCA55F-4867-4DFD-AEDA-5E2BB52B1A51}">
      <dgm:prSet/>
      <dgm:spPr/>
      <dgm:t>
        <a:bodyPr/>
        <a:lstStyle/>
        <a:p>
          <a:endParaRPr lang="es-ES">
            <a:latin typeface="Times New Roman" panose="02020603050405020304" pitchFamily="18" charset="0"/>
            <a:cs typeface="Times New Roman" panose="02020603050405020304" pitchFamily="18" charset="0"/>
          </a:endParaRPr>
        </a:p>
      </dgm:t>
    </dgm:pt>
    <dgm:pt modelId="{F7A0EBBC-C6A4-4656-A78D-62CAF8D7F479}" type="sibTrans" cxnId="{11DCA55F-4867-4DFD-AEDA-5E2BB52B1A51}">
      <dgm:prSet/>
      <dgm:spPr/>
      <dgm:t>
        <a:bodyPr/>
        <a:lstStyle/>
        <a:p>
          <a:endParaRPr lang="es-ES">
            <a:latin typeface="Times New Roman" panose="02020603050405020304" pitchFamily="18" charset="0"/>
            <a:cs typeface="Times New Roman" panose="02020603050405020304" pitchFamily="18" charset="0"/>
          </a:endParaRPr>
        </a:p>
      </dgm:t>
    </dgm:pt>
    <dgm:pt modelId="{02CF837E-47D9-4A8D-90F3-68355714C2AE}">
      <dgm:prSet phldrT="[Texto]"/>
      <dgm:spPr/>
      <dgm:t>
        <a:bodyPr/>
        <a:lstStyle/>
        <a:p>
          <a:r>
            <a:rPr lang="es-ES" dirty="0">
              <a:latin typeface="Times New Roman" panose="02020603050405020304" pitchFamily="18" charset="0"/>
              <a:cs typeface="Times New Roman" panose="02020603050405020304" pitchFamily="18" charset="0"/>
            </a:rPr>
            <a:t>Permiten el control centralizado con características programables de una red.</a:t>
          </a:r>
        </a:p>
      </dgm:t>
    </dgm:pt>
    <dgm:pt modelId="{B288B74F-68FC-4E17-8FA1-EA65D93C3ED8}" type="parTrans" cxnId="{A94DCA8E-ED18-4780-9ABF-B76EE5F7F478}">
      <dgm:prSet/>
      <dgm:spPr/>
      <dgm:t>
        <a:bodyPr/>
        <a:lstStyle/>
        <a:p>
          <a:endParaRPr lang="es-ES">
            <a:latin typeface="Times New Roman" panose="02020603050405020304" pitchFamily="18" charset="0"/>
            <a:cs typeface="Times New Roman" panose="02020603050405020304" pitchFamily="18" charset="0"/>
          </a:endParaRPr>
        </a:p>
      </dgm:t>
    </dgm:pt>
    <dgm:pt modelId="{E366B7FE-1543-43ED-B084-E80A3DCFA406}" type="sibTrans" cxnId="{A94DCA8E-ED18-4780-9ABF-B76EE5F7F478}">
      <dgm:prSet/>
      <dgm:spPr/>
      <dgm:t>
        <a:bodyPr/>
        <a:lstStyle/>
        <a:p>
          <a:endParaRPr lang="es-ES">
            <a:latin typeface="Times New Roman" panose="02020603050405020304" pitchFamily="18" charset="0"/>
            <a:cs typeface="Times New Roman" panose="02020603050405020304" pitchFamily="18" charset="0"/>
          </a:endParaRPr>
        </a:p>
      </dgm:t>
    </dgm:pt>
    <dgm:pt modelId="{72FE1371-D423-48B6-B398-54FBF751F726}">
      <dgm:prSet phldrT="[Texto]"/>
      <dgm:spPr/>
      <dgm:t>
        <a:bodyPr/>
        <a:lstStyle/>
        <a:p>
          <a:r>
            <a:rPr lang="es-ES" dirty="0">
              <a:latin typeface="Times New Roman" panose="02020603050405020304" pitchFamily="18" charset="0"/>
              <a:cs typeface="Times New Roman" panose="02020603050405020304" pitchFamily="18" charset="0"/>
            </a:rPr>
            <a:t>Parámetros de calidad de servicio</a:t>
          </a:r>
        </a:p>
      </dgm:t>
    </dgm:pt>
    <dgm:pt modelId="{9C0DEDFB-43B1-40ED-A73D-D7B73F948BE8}" type="parTrans" cxnId="{CF41C9FC-12C6-40DB-ABB2-59387E47C8C7}">
      <dgm:prSet/>
      <dgm:spPr/>
      <dgm:t>
        <a:bodyPr/>
        <a:lstStyle/>
        <a:p>
          <a:endParaRPr lang="es-ES">
            <a:latin typeface="Times New Roman" panose="02020603050405020304" pitchFamily="18" charset="0"/>
            <a:cs typeface="Times New Roman" panose="02020603050405020304" pitchFamily="18" charset="0"/>
          </a:endParaRPr>
        </a:p>
      </dgm:t>
    </dgm:pt>
    <dgm:pt modelId="{B7962ED2-7EE8-4060-8915-ED12911D6CA9}" type="sibTrans" cxnId="{CF41C9FC-12C6-40DB-ABB2-59387E47C8C7}">
      <dgm:prSet/>
      <dgm:spPr/>
      <dgm:t>
        <a:bodyPr/>
        <a:lstStyle/>
        <a:p>
          <a:endParaRPr lang="es-ES">
            <a:latin typeface="Times New Roman" panose="02020603050405020304" pitchFamily="18" charset="0"/>
            <a:cs typeface="Times New Roman" panose="02020603050405020304" pitchFamily="18" charset="0"/>
          </a:endParaRPr>
        </a:p>
      </dgm:t>
    </dgm:pt>
    <dgm:pt modelId="{1060EAB0-CA9F-4454-95C2-1BC4D0E363A0}">
      <dgm:prSet phldrT="[Texto]"/>
      <dgm:spPr/>
      <dgm:t>
        <a:bodyPr/>
        <a:lstStyle/>
        <a:p>
          <a:r>
            <a:rPr lang="es-ES" dirty="0" err="1">
              <a:latin typeface="Times New Roman" panose="02020603050405020304" pitchFamily="18" charset="0"/>
              <a:cs typeface="Times New Roman" panose="02020603050405020304" pitchFamily="18" charset="0"/>
            </a:rPr>
            <a:t>Throughtput</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delay</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jitter</a:t>
          </a:r>
          <a:r>
            <a:rPr lang="es-ES" dirty="0">
              <a:latin typeface="Times New Roman" panose="02020603050405020304" pitchFamily="18" charset="0"/>
              <a:cs typeface="Times New Roman" panose="02020603050405020304" pitchFamily="18" charset="0"/>
            </a:rPr>
            <a:t> y  paquetes perdidos.</a:t>
          </a:r>
        </a:p>
      </dgm:t>
    </dgm:pt>
    <dgm:pt modelId="{D299F39B-8ECE-44D6-88F0-B0F9217DE5C1}" type="parTrans" cxnId="{D0467571-685F-4CF4-B98B-FEA380FB146E}">
      <dgm:prSet/>
      <dgm:spPr/>
      <dgm:t>
        <a:bodyPr/>
        <a:lstStyle/>
        <a:p>
          <a:endParaRPr lang="es-ES">
            <a:latin typeface="Times New Roman" panose="02020603050405020304" pitchFamily="18" charset="0"/>
            <a:cs typeface="Times New Roman" panose="02020603050405020304" pitchFamily="18" charset="0"/>
          </a:endParaRPr>
        </a:p>
      </dgm:t>
    </dgm:pt>
    <dgm:pt modelId="{7E3B574D-F28F-4FDF-922D-7B75A44C4D27}" type="sibTrans" cxnId="{D0467571-685F-4CF4-B98B-FEA380FB146E}">
      <dgm:prSet/>
      <dgm:spPr/>
      <dgm:t>
        <a:bodyPr/>
        <a:lstStyle/>
        <a:p>
          <a:endParaRPr lang="es-ES">
            <a:latin typeface="Times New Roman" panose="02020603050405020304" pitchFamily="18" charset="0"/>
            <a:cs typeface="Times New Roman" panose="02020603050405020304" pitchFamily="18" charset="0"/>
          </a:endParaRPr>
        </a:p>
      </dgm:t>
    </dgm:pt>
    <dgm:pt modelId="{438C0557-28DB-4DB8-865A-0405F706B8AD}">
      <dgm:prSet phldrT="[Texto]"/>
      <dgm:spPr/>
      <dgm:t>
        <a:bodyPr/>
        <a:lstStyle/>
        <a:p>
          <a:r>
            <a:rPr lang="es-ES" dirty="0" err="1">
              <a:latin typeface="Times New Roman" panose="02020603050405020304" pitchFamily="18" charset="0"/>
              <a:cs typeface="Times New Roman" panose="02020603050405020304" pitchFamily="18" charset="0"/>
            </a:rPr>
            <a:t>Roaming</a:t>
          </a:r>
          <a:endParaRPr lang="es-ES" dirty="0">
            <a:latin typeface="Times New Roman" panose="02020603050405020304" pitchFamily="18" charset="0"/>
            <a:cs typeface="Times New Roman" panose="02020603050405020304" pitchFamily="18" charset="0"/>
          </a:endParaRPr>
        </a:p>
      </dgm:t>
    </dgm:pt>
    <dgm:pt modelId="{0C5095A5-B966-42EF-885A-540F107146CF}" type="parTrans" cxnId="{6C8C7618-E96A-4952-A15F-EFB89F3F07C0}">
      <dgm:prSet/>
      <dgm:spPr/>
      <dgm:t>
        <a:bodyPr/>
        <a:lstStyle/>
        <a:p>
          <a:endParaRPr lang="es-ES">
            <a:latin typeface="Times New Roman" panose="02020603050405020304" pitchFamily="18" charset="0"/>
            <a:cs typeface="Times New Roman" panose="02020603050405020304" pitchFamily="18" charset="0"/>
          </a:endParaRPr>
        </a:p>
      </dgm:t>
    </dgm:pt>
    <dgm:pt modelId="{2F1E5370-6F44-41F4-BF6A-1B90A3FD9A8A}" type="sibTrans" cxnId="{6C8C7618-E96A-4952-A15F-EFB89F3F07C0}">
      <dgm:prSet/>
      <dgm:spPr/>
      <dgm:t>
        <a:bodyPr/>
        <a:lstStyle/>
        <a:p>
          <a:endParaRPr lang="es-ES">
            <a:latin typeface="Times New Roman" panose="02020603050405020304" pitchFamily="18" charset="0"/>
            <a:cs typeface="Times New Roman" panose="02020603050405020304" pitchFamily="18" charset="0"/>
          </a:endParaRPr>
        </a:p>
      </dgm:t>
    </dgm:pt>
    <dgm:pt modelId="{D30C04A6-3145-4DB2-9FE7-61B1241F7E56}">
      <dgm:prSet phldrT="[Texto]"/>
      <dgm:spPr/>
      <dgm:t>
        <a:bodyPr/>
        <a:lstStyle/>
        <a:p>
          <a:r>
            <a:rPr lang="es-ES" dirty="0">
              <a:latin typeface="Times New Roman" panose="02020603050405020304" pitchFamily="18" charset="0"/>
              <a:cs typeface="Times New Roman" panose="02020603050405020304" pitchFamily="18" charset="0"/>
            </a:rPr>
            <a:t>Tiempo </a:t>
          </a:r>
          <a:r>
            <a:rPr lang="es-ES" dirty="0" err="1">
              <a:latin typeface="Times New Roman" panose="02020603050405020304" pitchFamily="18" charset="0"/>
              <a:cs typeface="Times New Roman" panose="02020603050405020304" pitchFamily="18" charset="0"/>
            </a:rPr>
            <a:t>roaming</a:t>
          </a:r>
          <a:r>
            <a:rPr lang="es-ES" dirty="0">
              <a:latin typeface="Times New Roman" panose="02020603050405020304" pitchFamily="18" charset="0"/>
              <a:cs typeface="Times New Roman" panose="02020603050405020304" pitchFamily="18" charset="0"/>
            </a:rPr>
            <a:t> y tiempo de autenticación. </a:t>
          </a:r>
        </a:p>
      </dgm:t>
    </dgm:pt>
    <dgm:pt modelId="{30E8F244-58F3-4EF2-93DC-2E883710E56E}" type="parTrans" cxnId="{331B1CE6-C9FF-4C30-9690-BA31BF0E2D63}">
      <dgm:prSet/>
      <dgm:spPr/>
      <dgm:t>
        <a:bodyPr/>
        <a:lstStyle/>
        <a:p>
          <a:endParaRPr lang="es-ES">
            <a:latin typeface="Times New Roman" panose="02020603050405020304" pitchFamily="18" charset="0"/>
            <a:cs typeface="Times New Roman" panose="02020603050405020304" pitchFamily="18" charset="0"/>
          </a:endParaRPr>
        </a:p>
      </dgm:t>
    </dgm:pt>
    <dgm:pt modelId="{5A3CBB1D-310C-4B5B-A2CA-966AE37E6A32}" type="sibTrans" cxnId="{331B1CE6-C9FF-4C30-9690-BA31BF0E2D63}">
      <dgm:prSet/>
      <dgm:spPr/>
      <dgm:t>
        <a:bodyPr/>
        <a:lstStyle/>
        <a:p>
          <a:endParaRPr lang="es-ES">
            <a:latin typeface="Times New Roman" panose="02020603050405020304" pitchFamily="18" charset="0"/>
            <a:cs typeface="Times New Roman" panose="02020603050405020304" pitchFamily="18" charset="0"/>
          </a:endParaRPr>
        </a:p>
      </dgm:t>
    </dgm:pt>
    <dgm:pt modelId="{6DD55243-4046-462E-A123-DE9C0937052D}" type="pres">
      <dgm:prSet presAssocID="{18DE9648-49D6-448D-BE68-10652B178088}" presName="Name0" presStyleCnt="0">
        <dgm:presLayoutVars>
          <dgm:chPref val="3"/>
          <dgm:dir/>
          <dgm:animLvl val="lvl"/>
          <dgm:resizeHandles/>
        </dgm:presLayoutVars>
      </dgm:prSet>
      <dgm:spPr/>
    </dgm:pt>
    <dgm:pt modelId="{70E24AB1-1651-49FC-AE0A-756E0A44FDD1}" type="pres">
      <dgm:prSet presAssocID="{B5FAE3FE-3437-40E8-9E3E-453C04CA9D14}" presName="horFlow" presStyleCnt="0"/>
      <dgm:spPr/>
    </dgm:pt>
    <dgm:pt modelId="{B9089651-F625-4C12-AFBA-404A8330D6EB}" type="pres">
      <dgm:prSet presAssocID="{B5FAE3FE-3437-40E8-9E3E-453C04CA9D14}" presName="bigChev" presStyleLbl="node1" presStyleIdx="0" presStyleCnt="4" custScaleX="168120"/>
      <dgm:spPr/>
    </dgm:pt>
    <dgm:pt modelId="{6DD8F3EA-BEAE-4497-8E8E-2B1E2601F654}" type="pres">
      <dgm:prSet presAssocID="{B8A828A5-902F-4539-A1A1-C9729812DFF5}" presName="parTrans" presStyleCnt="0"/>
      <dgm:spPr/>
    </dgm:pt>
    <dgm:pt modelId="{E6CC6928-62EB-4D1F-8366-DC8F456CCEFE}" type="pres">
      <dgm:prSet presAssocID="{D12FE025-D3E1-46CA-9D5F-2E5CEE3F64EA}" presName="node" presStyleLbl="alignAccFollowNode1" presStyleIdx="0" presStyleCnt="4" custScaleX="193946">
        <dgm:presLayoutVars>
          <dgm:bulletEnabled val="1"/>
        </dgm:presLayoutVars>
      </dgm:prSet>
      <dgm:spPr/>
    </dgm:pt>
    <dgm:pt modelId="{68EB6FCE-C1DF-49B8-97D4-1D4A1AAC0821}" type="pres">
      <dgm:prSet presAssocID="{B5FAE3FE-3437-40E8-9E3E-453C04CA9D14}" presName="vSp" presStyleCnt="0"/>
      <dgm:spPr/>
    </dgm:pt>
    <dgm:pt modelId="{33CC2B87-3AA3-43E8-AF6B-CD214AE26368}" type="pres">
      <dgm:prSet presAssocID="{D98B4B94-FE28-44DB-AF87-F5B5896C1E75}" presName="horFlow" presStyleCnt="0"/>
      <dgm:spPr/>
    </dgm:pt>
    <dgm:pt modelId="{1E1FD551-50CC-4493-9555-3094EFADBE79}" type="pres">
      <dgm:prSet presAssocID="{D98B4B94-FE28-44DB-AF87-F5B5896C1E75}" presName="bigChev" presStyleLbl="node1" presStyleIdx="1" presStyleCnt="4" custScaleX="169620"/>
      <dgm:spPr/>
    </dgm:pt>
    <dgm:pt modelId="{F15990E4-1F11-4A33-B9AD-8115A7947E3C}" type="pres">
      <dgm:prSet presAssocID="{B288B74F-68FC-4E17-8FA1-EA65D93C3ED8}" presName="parTrans" presStyleCnt="0"/>
      <dgm:spPr/>
    </dgm:pt>
    <dgm:pt modelId="{CDCBE3E8-9B34-474C-A8FB-48F7D96C18F4}" type="pres">
      <dgm:prSet presAssocID="{02CF837E-47D9-4A8D-90F3-68355714C2AE}" presName="node" presStyleLbl="alignAccFollowNode1" presStyleIdx="1" presStyleCnt="4" custScaleX="186952">
        <dgm:presLayoutVars>
          <dgm:bulletEnabled val="1"/>
        </dgm:presLayoutVars>
      </dgm:prSet>
      <dgm:spPr/>
    </dgm:pt>
    <dgm:pt modelId="{BD1F1F77-C742-49ED-B522-0517A542AD91}" type="pres">
      <dgm:prSet presAssocID="{D98B4B94-FE28-44DB-AF87-F5B5896C1E75}" presName="vSp" presStyleCnt="0"/>
      <dgm:spPr/>
    </dgm:pt>
    <dgm:pt modelId="{44C37A08-14E9-4072-88C3-042CD88E58D2}" type="pres">
      <dgm:prSet presAssocID="{72FE1371-D423-48B6-B398-54FBF751F726}" presName="horFlow" presStyleCnt="0"/>
      <dgm:spPr/>
    </dgm:pt>
    <dgm:pt modelId="{5DAB13F0-8125-4660-BD21-0C773C23D539}" type="pres">
      <dgm:prSet presAssocID="{72FE1371-D423-48B6-B398-54FBF751F726}" presName="bigChev" presStyleLbl="node1" presStyleIdx="2" presStyleCnt="4" custScaleX="169027"/>
      <dgm:spPr/>
    </dgm:pt>
    <dgm:pt modelId="{CF1FF0D5-F092-4BBF-9B1A-FB3DDA5A2E47}" type="pres">
      <dgm:prSet presAssocID="{D299F39B-8ECE-44D6-88F0-B0F9217DE5C1}" presName="parTrans" presStyleCnt="0"/>
      <dgm:spPr/>
    </dgm:pt>
    <dgm:pt modelId="{E6107CAF-4FBE-4966-9F0E-5D0023392AAE}" type="pres">
      <dgm:prSet presAssocID="{1060EAB0-CA9F-4454-95C2-1BC4D0E363A0}" presName="node" presStyleLbl="alignAccFollowNode1" presStyleIdx="2" presStyleCnt="4" custScaleX="200415">
        <dgm:presLayoutVars>
          <dgm:bulletEnabled val="1"/>
        </dgm:presLayoutVars>
      </dgm:prSet>
      <dgm:spPr/>
    </dgm:pt>
    <dgm:pt modelId="{EF697795-20C1-4A80-959F-54942C187DF7}" type="pres">
      <dgm:prSet presAssocID="{72FE1371-D423-48B6-B398-54FBF751F726}" presName="vSp" presStyleCnt="0"/>
      <dgm:spPr/>
    </dgm:pt>
    <dgm:pt modelId="{EE2D8EC0-A689-45E9-A601-7B721F7EA3E9}" type="pres">
      <dgm:prSet presAssocID="{438C0557-28DB-4DB8-865A-0405F706B8AD}" presName="horFlow" presStyleCnt="0"/>
      <dgm:spPr/>
    </dgm:pt>
    <dgm:pt modelId="{22BEE172-9621-4882-B1ED-26F6B5059BD6}" type="pres">
      <dgm:prSet presAssocID="{438C0557-28DB-4DB8-865A-0405F706B8AD}" presName="bigChev" presStyleLbl="node1" presStyleIdx="3" presStyleCnt="4" custScaleX="163583"/>
      <dgm:spPr/>
    </dgm:pt>
    <dgm:pt modelId="{4581C191-E7CE-41B5-919A-923BF44480DC}" type="pres">
      <dgm:prSet presAssocID="{30E8F244-58F3-4EF2-93DC-2E883710E56E}" presName="parTrans" presStyleCnt="0"/>
      <dgm:spPr/>
    </dgm:pt>
    <dgm:pt modelId="{24B22D92-F7FF-41A2-AE89-0AF5D3F7B677}" type="pres">
      <dgm:prSet presAssocID="{D30C04A6-3145-4DB2-9FE7-61B1241F7E56}" presName="node" presStyleLbl="alignAccFollowNode1" presStyleIdx="3" presStyleCnt="4" custScaleX="198293">
        <dgm:presLayoutVars>
          <dgm:bulletEnabled val="1"/>
        </dgm:presLayoutVars>
      </dgm:prSet>
      <dgm:spPr/>
    </dgm:pt>
  </dgm:ptLst>
  <dgm:cxnLst>
    <dgm:cxn modelId="{4F0F1611-F4BF-4F9E-9D85-98209DC3A6EB}" type="presOf" srcId="{1060EAB0-CA9F-4454-95C2-1BC4D0E363A0}" destId="{E6107CAF-4FBE-4966-9F0E-5D0023392AAE}" srcOrd="0" destOrd="0" presId="urn:microsoft.com/office/officeart/2005/8/layout/lProcess3"/>
    <dgm:cxn modelId="{03ED4711-2362-4FF5-A67C-1D21EA8DFF45}" type="presOf" srcId="{18DE9648-49D6-448D-BE68-10652B178088}" destId="{6DD55243-4046-462E-A123-DE9C0937052D}" srcOrd="0" destOrd="0" presId="urn:microsoft.com/office/officeart/2005/8/layout/lProcess3"/>
    <dgm:cxn modelId="{6C8C7618-E96A-4952-A15F-EFB89F3F07C0}" srcId="{18DE9648-49D6-448D-BE68-10652B178088}" destId="{438C0557-28DB-4DB8-865A-0405F706B8AD}" srcOrd="3" destOrd="0" parTransId="{0C5095A5-B966-42EF-885A-540F107146CF}" sibTransId="{2F1E5370-6F44-41F4-BF6A-1B90A3FD9A8A}"/>
    <dgm:cxn modelId="{44ECD529-3982-4702-8EAB-9A185D28F946}" srcId="{B5FAE3FE-3437-40E8-9E3E-453C04CA9D14}" destId="{D12FE025-D3E1-46CA-9D5F-2E5CEE3F64EA}" srcOrd="0" destOrd="0" parTransId="{B8A828A5-902F-4539-A1A1-C9729812DFF5}" sibTransId="{D556383A-F30A-411F-8824-42F817808FCF}"/>
    <dgm:cxn modelId="{8F07855D-64CE-4149-8BE7-692CFD3EE010}" type="presOf" srcId="{D30C04A6-3145-4DB2-9FE7-61B1241F7E56}" destId="{24B22D92-F7FF-41A2-AE89-0AF5D3F7B677}" srcOrd="0" destOrd="0" presId="urn:microsoft.com/office/officeart/2005/8/layout/lProcess3"/>
    <dgm:cxn modelId="{11DCA55F-4867-4DFD-AEDA-5E2BB52B1A51}" srcId="{18DE9648-49D6-448D-BE68-10652B178088}" destId="{D98B4B94-FE28-44DB-AF87-F5B5896C1E75}" srcOrd="1" destOrd="0" parTransId="{1915D634-7D6E-4469-9AA1-7133A7AECD9B}" sibTransId="{F7A0EBBC-C6A4-4656-A78D-62CAF8D7F479}"/>
    <dgm:cxn modelId="{419B7248-D86A-499E-BF86-44F4F1F724CD}" type="presOf" srcId="{02CF837E-47D9-4A8D-90F3-68355714C2AE}" destId="{CDCBE3E8-9B34-474C-A8FB-48F7D96C18F4}" srcOrd="0" destOrd="0" presId="urn:microsoft.com/office/officeart/2005/8/layout/lProcess3"/>
    <dgm:cxn modelId="{329C366F-0C6E-489D-AA53-A60EAA8CEB0E}" type="presOf" srcId="{D12FE025-D3E1-46CA-9D5F-2E5CEE3F64EA}" destId="{E6CC6928-62EB-4D1F-8366-DC8F456CCEFE}" srcOrd="0" destOrd="0" presId="urn:microsoft.com/office/officeart/2005/8/layout/lProcess3"/>
    <dgm:cxn modelId="{D0467571-685F-4CF4-B98B-FEA380FB146E}" srcId="{72FE1371-D423-48B6-B398-54FBF751F726}" destId="{1060EAB0-CA9F-4454-95C2-1BC4D0E363A0}" srcOrd="0" destOrd="0" parTransId="{D299F39B-8ECE-44D6-88F0-B0F9217DE5C1}" sibTransId="{7E3B574D-F28F-4FDF-922D-7B75A44C4D27}"/>
    <dgm:cxn modelId="{AB227B8B-6EDB-49C2-B6C0-964218A7571B}" type="presOf" srcId="{B5FAE3FE-3437-40E8-9E3E-453C04CA9D14}" destId="{B9089651-F625-4C12-AFBA-404A8330D6EB}" srcOrd="0" destOrd="0" presId="urn:microsoft.com/office/officeart/2005/8/layout/lProcess3"/>
    <dgm:cxn modelId="{A94DCA8E-ED18-4780-9ABF-B76EE5F7F478}" srcId="{D98B4B94-FE28-44DB-AF87-F5B5896C1E75}" destId="{02CF837E-47D9-4A8D-90F3-68355714C2AE}" srcOrd="0" destOrd="0" parTransId="{B288B74F-68FC-4E17-8FA1-EA65D93C3ED8}" sibTransId="{E366B7FE-1543-43ED-B084-E80A3DCFA406}"/>
    <dgm:cxn modelId="{227C9AAA-0630-4217-BFB4-B24AF3217A75}" type="presOf" srcId="{438C0557-28DB-4DB8-865A-0405F706B8AD}" destId="{22BEE172-9621-4882-B1ED-26F6B5059BD6}" srcOrd="0" destOrd="0" presId="urn:microsoft.com/office/officeart/2005/8/layout/lProcess3"/>
    <dgm:cxn modelId="{9AE0E5B5-A818-48C2-9B6E-3E650BF24726}" srcId="{18DE9648-49D6-448D-BE68-10652B178088}" destId="{B5FAE3FE-3437-40E8-9E3E-453C04CA9D14}" srcOrd="0" destOrd="0" parTransId="{502D735F-0C88-4093-AA75-CD75C9C1A7FD}" sibTransId="{CFD593A3-015A-4C0B-97CC-2A627FEA6B44}"/>
    <dgm:cxn modelId="{29C11CD4-8CE6-4AEB-BFCE-CDA1465DA1F1}" type="presOf" srcId="{D98B4B94-FE28-44DB-AF87-F5B5896C1E75}" destId="{1E1FD551-50CC-4493-9555-3094EFADBE79}" srcOrd="0" destOrd="0" presId="urn:microsoft.com/office/officeart/2005/8/layout/lProcess3"/>
    <dgm:cxn modelId="{81997DD4-F6CE-4D53-B1A0-FB91C91A3843}" type="presOf" srcId="{72FE1371-D423-48B6-B398-54FBF751F726}" destId="{5DAB13F0-8125-4660-BD21-0C773C23D539}" srcOrd="0" destOrd="0" presId="urn:microsoft.com/office/officeart/2005/8/layout/lProcess3"/>
    <dgm:cxn modelId="{331B1CE6-C9FF-4C30-9690-BA31BF0E2D63}" srcId="{438C0557-28DB-4DB8-865A-0405F706B8AD}" destId="{D30C04A6-3145-4DB2-9FE7-61B1241F7E56}" srcOrd="0" destOrd="0" parTransId="{30E8F244-58F3-4EF2-93DC-2E883710E56E}" sibTransId="{5A3CBB1D-310C-4B5B-A2CA-966AE37E6A32}"/>
    <dgm:cxn modelId="{CF41C9FC-12C6-40DB-ABB2-59387E47C8C7}" srcId="{18DE9648-49D6-448D-BE68-10652B178088}" destId="{72FE1371-D423-48B6-B398-54FBF751F726}" srcOrd="2" destOrd="0" parTransId="{9C0DEDFB-43B1-40ED-A73D-D7B73F948BE8}" sibTransId="{B7962ED2-7EE8-4060-8915-ED12911D6CA9}"/>
    <dgm:cxn modelId="{495FECEC-244D-4E6F-81C3-34240F82C2BC}" type="presParOf" srcId="{6DD55243-4046-462E-A123-DE9C0937052D}" destId="{70E24AB1-1651-49FC-AE0A-756E0A44FDD1}" srcOrd="0" destOrd="0" presId="urn:microsoft.com/office/officeart/2005/8/layout/lProcess3"/>
    <dgm:cxn modelId="{C87C8607-3162-4B5D-B0F7-90A9BD5A4173}" type="presParOf" srcId="{70E24AB1-1651-49FC-AE0A-756E0A44FDD1}" destId="{B9089651-F625-4C12-AFBA-404A8330D6EB}" srcOrd="0" destOrd="0" presId="urn:microsoft.com/office/officeart/2005/8/layout/lProcess3"/>
    <dgm:cxn modelId="{7C11B7BF-D2DE-465A-8491-70E1F6031287}" type="presParOf" srcId="{70E24AB1-1651-49FC-AE0A-756E0A44FDD1}" destId="{6DD8F3EA-BEAE-4497-8E8E-2B1E2601F654}" srcOrd="1" destOrd="0" presId="urn:microsoft.com/office/officeart/2005/8/layout/lProcess3"/>
    <dgm:cxn modelId="{AD502171-2D52-406C-B650-CDBBF167A6AA}" type="presParOf" srcId="{70E24AB1-1651-49FC-AE0A-756E0A44FDD1}" destId="{E6CC6928-62EB-4D1F-8366-DC8F456CCEFE}" srcOrd="2" destOrd="0" presId="urn:microsoft.com/office/officeart/2005/8/layout/lProcess3"/>
    <dgm:cxn modelId="{6CCA535D-CF62-4364-9366-122C32735C3F}" type="presParOf" srcId="{6DD55243-4046-462E-A123-DE9C0937052D}" destId="{68EB6FCE-C1DF-49B8-97D4-1D4A1AAC0821}" srcOrd="1" destOrd="0" presId="urn:microsoft.com/office/officeart/2005/8/layout/lProcess3"/>
    <dgm:cxn modelId="{B98BE2DB-957E-4327-9205-BF30E41D67DD}" type="presParOf" srcId="{6DD55243-4046-462E-A123-DE9C0937052D}" destId="{33CC2B87-3AA3-43E8-AF6B-CD214AE26368}" srcOrd="2" destOrd="0" presId="urn:microsoft.com/office/officeart/2005/8/layout/lProcess3"/>
    <dgm:cxn modelId="{9AE0887C-BAA6-4D23-B07E-DAD01FBAEDB8}" type="presParOf" srcId="{33CC2B87-3AA3-43E8-AF6B-CD214AE26368}" destId="{1E1FD551-50CC-4493-9555-3094EFADBE79}" srcOrd="0" destOrd="0" presId="urn:microsoft.com/office/officeart/2005/8/layout/lProcess3"/>
    <dgm:cxn modelId="{07D2B020-94AF-44D6-BB16-90DD416100B8}" type="presParOf" srcId="{33CC2B87-3AA3-43E8-AF6B-CD214AE26368}" destId="{F15990E4-1F11-4A33-B9AD-8115A7947E3C}" srcOrd="1" destOrd="0" presId="urn:microsoft.com/office/officeart/2005/8/layout/lProcess3"/>
    <dgm:cxn modelId="{E671147F-523B-4D1F-84F5-C34B9A4401C9}" type="presParOf" srcId="{33CC2B87-3AA3-43E8-AF6B-CD214AE26368}" destId="{CDCBE3E8-9B34-474C-A8FB-48F7D96C18F4}" srcOrd="2" destOrd="0" presId="urn:microsoft.com/office/officeart/2005/8/layout/lProcess3"/>
    <dgm:cxn modelId="{912D179E-88D3-4C0B-A122-181BB25B7673}" type="presParOf" srcId="{6DD55243-4046-462E-A123-DE9C0937052D}" destId="{BD1F1F77-C742-49ED-B522-0517A542AD91}" srcOrd="3" destOrd="0" presId="urn:microsoft.com/office/officeart/2005/8/layout/lProcess3"/>
    <dgm:cxn modelId="{87762AB6-CB67-4B1F-9E41-28D9D5C6D22E}" type="presParOf" srcId="{6DD55243-4046-462E-A123-DE9C0937052D}" destId="{44C37A08-14E9-4072-88C3-042CD88E58D2}" srcOrd="4" destOrd="0" presId="urn:microsoft.com/office/officeart/2005/8/layout/lProcess3"/>
    <dgm:cxn modelId="{04157E38-6F10-4768-9F52-C28A8898EB5D}" type="presParOf" srcId="{44C37A08-14E9-4072-88C3-042CD88E58D2}" destId="{5DAB13F0-8125-4660-BD21-0C773C23D539}" srcOrd="0" destOrd="0" presId="urn:microsoft.com/office/officeart/2005/8/layout/lProcess3"/>
    <dgm:cxn modelId="{D9BB6F1A-5DB4-4A98-BCA9-8B1645A3F801}" type="presParOf" srcId="{44C37A08-14E9-4072-88C3-042CD88E58D2}" destId="{CF1FF0D5-F092-4BBF-9B1A-FB3DDA5A2E47}" srcOrd="1" destOrd="0" presId="urn:microsoft.com/office/officeart/2005/8/layout/lProcess3"/>
    <dgm:cxn modelId="{5E6E0F2A-F78E-4B70-A140-B6DD01C2258A}" type="presParOf" srcId="{44C37A08-14E9-4072-88C3-042CD88E58D2}" destId="{E6107CAF-4FBE-4966-9F0E-5D0023392AAE}" srcOrd="2" destOrd="0" presId="urn:microsoft.com/office/officeart/2005/8/layout/lProcess3"/>
    <dgm:cxn modelId="{E11B5098-1C05-42AF-BC98-0AAA11FEB3FD}" type="presParOf" srcId="{6DD55243-4046-462E-A123-DE9C0937052D}" destId="{EF697795-20C1-4A80-959F-54942C187DF7}" srcOrd="5" destOrd="0" presId="urn:microsoft.com/office/officeart/2005/8/layout/lProcess3"/>
    <dgm:cxn modelId="{6E4B862C-89F5-4662-9F53-B1C76A276C3C}" type="presParOf" srcId="{6DD55243-4046-462E-A123-DE9C0937052D}" destId="{EE2D8EC0-A689-45E9-A601-7B721F7EA3E9}" srcOrd="6" destOrd="0" presId="urn:microsoft.com/office/officeart/2005/8/layout/lProcess3"/>
    <dgm:cxn modelId="{021E1D68-0997-4CB1-9E98-387EAFC04CA0}" type="presParOf" srcId="{EE2D8EC0-A689-45E9-A601-7B721F7EA3E9}" destId="{22BEE172-9621-4882-B1ED-26F6B5059BD6}" srcOrd="0" destOrd="0" presId="urn:microsoft.com/office/officeart/2005/8/layout/lProcess3"/>
    <dgm:cxn modelId="{3B55AF21-8F01-4713-951D-351F73374EE9}" type="presParOf" srcId="{EE2D8EC0-A689-45E9-A601-7B721F7EA3E9}" destId="{4581C191-E7CE-41B5-919A-923BF44480DC}" srcOrd="1" destOrd="0" presId="urn:microsoft.com/office/officeart/2005/8/layout/lProcess3"/>
    <dgm:cxn modelId="{DC9F6964-33BC-466A-A1CD-BEBD73862C49}" type="presParOf" srcId="{EE2D8EC0-A689-45E9-A601-7B721F7EA3E9}" destId="{24B22D92-F7FF-41A2-AE89-0AF5D3F7B677}"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873AB1-8093-47ED-A42A-44978B095E0D}"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s-EC"/>
        </a:p>
      </dgm:t>
    </dgm:pt>
    <dgm:pt modelId="{8E80FA87-D72F-4546-AA5B-A9B287DA9B07}">
      <dgm:prSet/>
      <dgm:spPr/>
      <dgm:t>
        <a:bodyPr/>
        <a:lstStyle/>
        <a:p>
          <a:r>
            <a:rPr lang="es-EC">
              <a:latin typeface="Times New Roman" panose="02020603050405020304" pitchFamily="18" charset="0"/>
              <a:cs typeface="Times New Roman" panose="02020603050405020304" pitchFamily="18" charset="0"/>
            </a:rPr>
            <a:t>Objetivos</a:t>
          </a:r>
          <a:endParaRPr lang="es-EC" dirty="0">
            <a:latin typeface="Times New Roman" panose="02020603050405020304" pitchFamily="18" charset="0"/>
            <a:cs typeface="Times New Roman" panose="02020603050405020304" pitchFamily="18" charset="0"/>
          </a:endParaRPr>
        </a:p>
      </dgm:t>
    </dgm:pt>
    <dgm:pt modelId="{8DA30EF7-08F5-4570-B602-09B20F0635A5}" type="parTrans" cxnId="{7B828020-216D-4E47-B0B5-9D6D0ED097A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A9D495C-F972-448C-A72B-1285FB189AE3}" type="sibTrans" cxnId="{7B828020-216D-4E47-B0B5-9D6D0ED097A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1FBEDDBD-5AB9-45C3-BDC7-D56F3C6EA054}">
      <dgm:prSet phldrT="[Texto]"/>
      <dgm:spPr/>
      <dgm:t>
        <a:bodyPr/>
        <a:lstStyle/>
        <a:p>
          <a:r>
            <a:rPr lang="es-EC" dirty="0">
              <a:latin typeface="Times New Roman" panose="02020603050405020304" pitchFamily="18" charset="0"/>
              <a:cs typeface="Times New Roman" panose="02020603050405020304" pitchFamily="18" charset="0"/>
            </a:rPr>
            <a:t>Introducción</a:t>
          </a:r>
        </a:p>
      </dgm:t>
    </dgm:pt>
    <dgm:pt modelId="{30E82399-EC09-4187-B1CB-FE2A322B2DDB}" type="sibTrans" cxnId="{25D3588B-4F3E-4182-8758-BFFF7A7950BD}">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610BE969-CE41-403A-A527-E4B45393526B}" type="parTrans" cxnId="{25D3588B-4F3E-4182-8758-BFFF7A7950BD}">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0518C5C-89C1-4CBF-BBC3-33D3B9A04D74}">
      <dgm:prSet/>
      <dgm:spPr/>
      <dgm:t>
        <a:bodyPr/>
        <a:lstStyle/>
        <a:p>
          <a:r>
            <a:rPr lang="es-EC">
              <a:latin typeface="Times New Roman" panose="02020603050405020304" pitchFamily="18" charset="0"/>
              <a:cs typeface="Times New Roman" panose="02020603050405020304" pitchFamily="18" charset="0"/>
            </a:rPr>
            <a:t>Fundamentación Teórica</a:t>
          </a:r>
          <a:endParaRPr lang="es-EC" dirty="0">
            <a:latin typeface="Times New Roman" panose="02020603050405020304" pitchFamily="18" charset="0"/>
            <a:cs typeface="Times New Roman" panose="02020603050405020304" pitchFamily="18" charset="0"/>
          </a:endParaRPr>
        </a:p>
      </dgm:t>
    </dgm:pt>
    <dgm:pt modelId="{501FBE9F-2703-4827-8E13-FAB517AA2552}" type="parTrans" cxnId="{C0E2447E-E9EC-4152-99DA-F00966E4A5D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42F77508-0BA5-49EE-B549-1D47134A580D}" type="sibTrans" cxnId="{C0E2447E-E9EC-4152-99DA-F00966E4A5D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FB9D4888-5B0A-42DA-8910-F236FA924BC4}">
      <dgm:prSet/>
      <dgm:spPr/>
      <dgm:t>
        <a:bodyPr/>
        <a:lstStyle/>
        <a:p>
          <a:r>
            <a:rPr lang="es-EC">
              <a:latin typeface="Times New Roman" panose="02020603050405020304" pitchFamily="18" charset="0"/>
              <a:cs typeface="Times New Roman" panose="02020603050405020304" pitchFamily="18" charset="0"/>
            </a:rPr>
            <a:t>Metodología</a:t>
          </a:r>
          <a:endParaRPr lang="es-EC" dirty="0">
            <a:latin typeface="Times New Roman" panose="02020603050405020304" pitchFamily="18" charset="0"/>
            <a:cs typeface="Times New Roman" panose="02020603050405020304" pitchFamily="18" charset="0"/>
          </a:endParaRPr>
        </a:p>
      </dgm:t>
    </dgm:pt>
    <dgm:pt modelId="{CFE271C4-FB03-4019-BAE8-10B998728F76}" type="parTrans" cxnId="{3D12A181-6004-4FE0-A58A-641B2E23960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023B72E-267A-46BF-8E82-F227F32F50E6}" type="sibTrans" cxnId="{3D12A181-6004-4FE0-A58A-641B2E23960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F7C84E21-CB1A-4C06-A234-E45570B1A408}">
      <dgm:prSet/>
      <dgm:spPr/>
      <dgm:t>
        <a:bodyPr/>
        <a:lstStyle/>
        <a:p>
          <a:r>
            <a:rPr lang="es-EC" dirty="0">
              <a:latin typeface="Times New Roman" panose="02020603050405020304" pitchFamily="18" charset="0"/>
              <a:cs typeface="Times New Roman" panose="02020603050405020304" pitchFamily="18" charset="0"/>
            </a:rPr>
            <a:t>Resultados</a:t>
          </a:r>
        </a:p>
      </dgm:t>
    </dgm:pt>
    <dgm:pt modelId="{7AECB510-670A-4ADE-AB03-84559884DC51}" type="parTrans" cxnId="{3683AA23-01CB-48BC-BD29-8CA7275B89A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B81F35D-E18E-470A-82D0-C78FD2413478}" type="sibTrans" cxnId="{3683AA23-01CB-48BC-BD29-8CA7275B89A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BC6638A0-7FFF-44CD-9AEE-DFAA8E4DCA6C}">
      <dgm:prSet/>
      <dgm:spPr/>
      <dgm:t>
        <a:bodyPr/>
        <a:lstStyle/>
        <a:p>
          <a:r>
            <a:rPr lang="es-EC">
              <a:latin typeface="Times New Roman" panose="02020603050405020304" pitchFamily="18" charset="0"/>
              <a:cs typeface="Times New Roman" panose="02020603050405020304" pitchFamily="18" charset="0"/>
            </a:rPr>
            <a:t>Conclusiones y Recomendaciones</a:t>
          </a:r>
          <a:endParaRPr lang="es-EC" dirty="0">
            <a:latin typeface="Times New Roman" panose="02020603050405020304" pitchFamily="18" charset="0"/>
            <a:cs typeface="Times New Roman" panose="02020603050405020304" pitchFamily="18" charset="0"/>
          </a:endParaRPr>
        </a:p>
      </dgm:t>
    </dgm:pt>
    <dgm:pt modelId="{65447D41-A425-4739-A472-3AAB268FDCB4}" type="parTrans" cxnId="{A860B7FE-251F-47EE-B264-63011640F05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A6A695C-27A7-439D-BA14-F78843966D96}" type="sibTrans" cxnId="{A860B7FE-251F-47EE-B264-63011640F05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66B3AFB2-510A-460F-B9FD-0D0358FC7EC8}" type="pres">
      <dgm:prSet presAssocID="{5C873AB1-8093-47ED-A42A-44978B095E0D}" presName="Name0" presStyleCnt="0">
        <dgm:presLayoutVars>
          <dgm:chMax val="7"/>
          <dgm:chPref val="7"/>
          <dgm:dir/>
        </dgm:presLayoutVars>
      </dgm:prSet>
      <dgm:spPr/>
    </dgm:pt>
    <dgm:pt modelId="{83AF9E91-B4AE-4D20-9127-F15E9552901F}" type="pres">
      <dgm:prSet presAssocID="{5C873AB1-8093-47ED-A42A-44978B095E0D}" presName="Name1" presStyleCnt="0"/>
      <dgm:spPr/>
    </dgm:pt>
    <dgm:pt modelId="{46DD46EA-90D9-4F5C-A737-267B47DB92D0}" type="pres">
      <dgm:prSet presAssocID="{5C873AB1-8093-47ED-A42A-44978B095E0D}" presName="cycle" presStyleCnt="0"/>
      <dgm:spPr/>
    </dgm:pt>
    <dgm:pt modelId="{A3978C56-AFDA-4F43-880E-27EA8CA864E3}" type="pres">
      <dgm:prSet presAssocID="{5C873AB1-8093-47ED-A42A-44978B095E0D}" presName="srcNode" presStyleLbl="node1" presStyleIdx="0" presStyleCnt="6"/>
      <dgm:spPr/>
    </dgm:pt>
    <dgm:pt modelId="{2A3757D7-8131-49ED-827C-938CC960CB0D}" type="pres">
      <dgm:prSet presAssocID="{5C873AB1-8093-47ED-A42A-44978B095E0D}" presName="conn" presStyleLbl="parChTrans1D2" presStyleIdx="0" presStyleCnt="1"/>
      <dgm:spPr/>
    </dgm:pt>
    <dgm:pt modelId="{4F4019F6-969D-4A83-84A5-B83A3B7CE8F2}" type="pres">
      <dgm:prSet presAssocID="{5C873AB1-8093-47ED-A42A-44978B095E0D}" presName="extraNode" presStyleLbl="node1" presStyleIdx="0" presStyleCnt="6"/>
      <dgm:spPr/>
    </dgm:pt>
    <dgm:pt modelId="{CDB58383-C5E8-4924-A66F-BD47CC833D27}" type="pres">
      <dgm:prSet presAssocID="{5C873AB1-8093-47ED-A42A-44978B095E0D}" presName="dstNode" presStyleLbl="node1" presStyleIdx="0" presStyleCnt="6"/>
      <dgm:spPr/>
    </dgm:pt>
    <dgm:pt modelId="{6FB117C5-347E-4444-9904-A0852AD57269}" type="pres">
      <dgm:prSet presAssocID="{8E80FA87-D72F-4546-AA5B-A9B287DA9B07}" presName="text_1" presStyleLbl="node1" presStyleIdx="0" presStyleCnt="6">
        <dgm:presLayoutVars>
          <dgm:bulletEnabled val="1"/>
        </dgm:presLayoutVars>
      </dgm:prSet>
      <dgm:spPr/>
    </dgm:pt>
    <dgm:pt modelId="{831C1FDD-480D-4E21-8AB2-512804C1DFC6}" type="pres">
      <dgm:prSet presAssocID="{8E80FA87-D72F-4546-AA5B-A9B287DA9B07}" presName="accent_1" presStyleCnt="0"/>
      <dgm:spPr/>
    </dgm:pt>
    <dgm:pt modelId="{BE3F36AB-BB4B-4F2A-A989-CD674746F7EA}" type="pres">
      <dgm:prSet presAssocID="{8E80FA87-D72F-4546-AA5B-A9B287DA9B07}" presName="accentRepeatNode" presStyleLbl="solidFgAcc1" presStyleIdx="0" presStyleCnt="6"/>
      <dgm:spPr/>
    </dgm:pt>
    <dgm:pt modelId="{668DF8EF-D39B-4392-BF0F-788B3E9FD480}" type="pres">
      <dgm:prSet presAssocID="{1FBEDDBD-5AB9-45C3-BDC7-D56F3C6EA054}" presName="text_2" presStyleLbl="node1" presStyleIdx="1" presStyleCnt="6">
        <dgm:presLayoutVars>
          <dgm:bulletEnabled val="1"/>
        </dgm:presLayoutVars>
      </dgm:prSet>
      <dgm:spPr/>
    </dgm:pt>
    <dgm:pt modelId="{4D91B634-3A5E-4042-848F-1B7F855C567B}" type="pres">
      <dgm:prSet presAssocID="{1FBEDDBD-5AB9-45C3-BDC7-D56F3C6EA054}" presName="accent_2" presStyleCnt="0"/>
      <dgm:spPr/>
    </dgm:pt>
    <dgm:pt modelId="{09B22A60-FCB7-49A1-BF25-EF5994FA2C0F}" type="pres">
      <dgm:prSet presAssocID="{1FBEDDBD-5AB9-45C3-BDC7-D56F3C6EA054}" presName="accentRepeatNode" presStyleLbl="solidFgAcc1" presStyleIdx="1" presStyleCnt="6"/>
      <dgm:spPr/>
    </dgm:pt>
    <dgm:pt modelId="{65AE03B7-D522-4051-B591-934028F74DD5}" type="pres">
      <dgm:prSet presAssocID="{90518C5C-89C1-4CBF-BBC3-33D3B9A04D74}" presName="text_3" presStyleLbl="node1" presStyleIdx="2" presStyleCnt="6">
        <dgm:presLayoutVars>
          <dgm:bulletEnabled val="1"/>
        </dgm:presLayoutVars>
      </dgm:prSet>
      <dgm:spPr/>
    </dgm:pt>
    <dgm:pt modelId="{2EA4717E-6F3A-4A34-9562-B8FE9CAC17D8}" type="pres">
      <dgm:prSet presAssocID="{90518C5C-89C1-4CBF-BBC3-33D3B9A04D74}" presName="accent_3" presStyleCnt="0"/>
      <dgm:spPr/>
    </dgm:pt>
    <dgm:pt modelId="{2F661651-797F-4187-8913-0D29D1299341}" type="pres">
      <dgm:prSet presAssocID="{90518C5C-89C1-4CBF-BBC3-33D3B9A04D74}" presName="accentRepeatNode" presStyleLbl="solidFgAcc1" presStyleIdx="2" presStyleCnt="6"/>
      <dgm:spPr/>
    </dgm:pt>
    <dgm:pt modelId="{A490683B-2523-4AD3-BF3C-B9C30E23F917}" type="pres">
      <dgm:prSet presAssocID="{FB9D4888-5B0A-42DA-8910-F236FA924BC4}" presName="text_4" presStyleLbl="node1" presStyleIdx="3" presStyleCnt="6">
        <dgm:presLayoutVars>
          <dgm:bulletEnabled val="1"/>
        </dgm:presLayoutVars>
      </dgm:prSet>
      <dgm:spPr/>
    </dgm:pt>
    <dgm:pt modelId="{944AAE04-54FB-40D9-B8D1-94727CAE958D}" type="pres">
      <dgm:prSet presAssocID="{FB9D4888-5B0A-42DA-8910-F236FA924BC4}" presName="accent_4" presStyleCnt="0"/>
      <dgm:spPr/>
    </dgm:pt>
    <dgm:pt modelId="{2C54FE2B-CA3D-4528-BBBA-7837DAA73DD7}" type="pres">
      <dgm:prSet presAssocID="{FB9D4888-5B0A-42DA-8910-F236FA924BC4}" presName="accentRepeatNode" presStyleLbl="solidFgAcc1" presStyleIdx="3" presStyleCnt="6"/>
      <dgm:spPr/>
    </dgm:pt>
    <dgm:pt modelId="{1D3EE6C0-1495-47A9-8153-0AB4E6312239}" type="pres">
      <dgm:prSet presAssocID="{F7C84E21-CB1A-4C06-A234-E45570B1A408}" presName="text_5" presStyleLbl="node1" presStyleIdx="4" presStyleCnt="6">
        <dgm:presLayoutVars>
          <dgm:bulletEnabled val="1"/>
        </dgm:presLayoutVars>
      </dgm:prSet>
      <dgm:spPr/>
    </dgm:pt>
    <dgm:pt modelId="{95E34668-6B37-403C-827C-DBF53F13ACE3}" type="pres">
      <dgm:prSet presAssocID="{F7C84E21-CB1A-4C06-A234-E45570B1A408}" presName="accent_5" presStyleCnt="0"/>
      <dgm:spPr/>
    </dgm:pt>
    <dgm:pt modelId="{B3E116FB-7744-4CF6-9DB6-12485C2CA169}" type="pres">
      <dgm:prSet presAssocID="{F7C84E21-CB1A-4C06-A234-E45570B1A408}" presName="accentRepeatNode" presStyleLbl="solidFgAcc1" presStyleIdx="4" presStyleCnt="6"/>
      <dgm:spPr/>
    </dgm:pt>
    <dgm:pt modelId="{8A80E021-7CC5-4FFA-97A6-3284982898D7}" type="pres">
      <dgm:prSet presAssocID="{BC6638A0-7FFF-44CD-9AEE-DFAA8E4DCA6C}" presName="text_6" presStyleLbl="node1" presStyleIdx="5" presStyleCnt="6">
        <dgm:presLayoutVars>
          <dgm:bulletEnabled val="1"/>
        </dgm:presLayoutVars>
      </dgm:prSet>
      <dgm:spPr/>
    </dgm:pt>
    <dgm:pt modelId="{78C17628-97B3-44B7-A46F-D3421979F56D}" type="pres">
      <dgm:prSet presAssocID="{BC6638A0-7FFF-44CD-9AEE-DFAA8E4DCA6C}" presName="accent_6" presStyleCnt="0"/>
      <dgm:spPr/>
    </dgm:pt>
    <dgm:pt modelId="{FB38E14E-2C2C-4CB9-9A98-715BEDEB95F4}" type="pres">
      <dgm:prSet presAssocID="{BC6638A0-7FFF-44CD-9AEE-DFAA8E4DCA6C}" presName="accentRepeatNode" presStyleLbl="solidFgAcc1" presStyleIdx="5" presStyleCnt="6"/>
      <dgm:spPr/>
    </dgm:pt>
  </dgm:ptLst>
  <dgm:cxnLst>
    <dgm:cxn modelId="{7B828020-216D-4E47-B0B5-9D6D0ED097AA}" srcId="{5C873AB1-8093-47ED-A42A-44978B095E0D}" destId="{8E80FA87-D72F-4546-AA5B-A9B287DA9B07}" srcOrd="0" destOrd="0" parTransId="{8DA30EF7-08F5-4570-B602-09B20F0635A5}" sibTransId="{BA9D495C-F972-448C-A72B-1285FB189AE3}"/>
    <dgm:cxn modelId="{3683AA23-01CB-48BC-BD29-8CA7275B89A8}" srcId="{5C873AB1-8093-47ED-A42A-44978B095E0D}" destId="{F7C84E21-CB1A-4C06-A234-E45570B1A408}" srcOrd="4" destOrd="0" parTransId="{7AECB510-670A-4ADE-AB03-84559884DC51}" sibTransId="{0B81F35D-E18E-470A-82D0-C78FD2413478}"/>
    <dgm:cxn modelId="{F5B82749-9B0D-41FB-99CE-29F8556234F7}" type="presOf" srcId="{1FBEDDBD-5AB9-45C3-BDC7-D56F3C6EA054}" destId="{668DF8EF-D39B-4392-BF0F-788B3E9FD480}" srcOrd="0" destOrd="0" presId="urn:microsoft.com/office/officeart/2008/layout/VerticalCurvedList"/>
    <dgm:cxn modelId="{6F2A0D6A-7EE6-480A-A565-E496CF1770DE}" type="presOf" srcId="{BC6638A0-7FFF-44CD-9AEE-DFAA8E4DCA6C}" destId="{8A80E021-7CC5-4FFA-97A6-3284982898D7}" srcOrd="0" destOrd="0" presId="urn:microsoft.com/office/officeart/2008/layout/VerticalCurvedList"/>
    <dgm:cxn modelId="{DB5FFF6B-22C2-473D-B075-9F8B0F93E2FF}" type="presOf" srcId="{FB9D4888-5B0A-42DA-8910-F236FA924BC4}" destId="{A490683B-2523-4AD3-BF3C-B9C30E23F917}" srcOrd="0" destOrd="0" presId="urn:microsoft.com/office/officeart/2008/layout/VerticalCurvedList"/>
    <dgm:cxn modelId="{9564464D-AE72-4893-B1F3-4F43CD2C24C7}" type="presOf" srcId="{F7C84E21-CB1A-4C06-A234-E45570B1A408}" destId="{1D3EE6C0-1495-47A9-8153-0AB4E6312239}" srcOrd="0" destOrd="0" presId="urn:microsoft.com/office/officeart/2008/layout/VerticalCurvedList"/>
    <dgm:cxn modelId="{C0E2447E-E9EC-4152-99DA-F00966E4A5D6}" srcId="{5C873AB1-8093-47ED-A42A-44978B095E0D}" destId="{90518C5C-89C1-4CBF-BBC3-33D3B9A04D74}" srcOrd="2" destOrd="0" parTransId="{501FBE9F-2703-4827-8E13-FAB517AA2552}" sibTransId="{42F77508-0BA5-49EE-B549-1D47134A580D}"/>
    <dgm:cxn modelId="{3D12A181-6004-4FE0-A58A-641B2E23960F}" srcId="{5C873AB1-8093-47ED-A42A-44978B095E0D}" destId="{FB9D4888-5B0A-42DA-8910-F236FA924BC4}" srcOrd="3" destOrd="0" parTransId="{CFE271C4-FB03-4019-BAE8-10B998728F76}" sibTransId="{2023B72E-267A-46BF-8E82-F227F32F50E6}"/>
    <dgm:cxn modelId="{25D3588B-4F3E-4182-8758-BFFF7A7950BD}" srcId="{5C873AB1-8093-47ED-A42A-44978B095E0D}" destId="{1FBEDDBD-5AB9-45C3-BDC7-D56F3C6EA054}" srcOrd="1" destOrd="0" parTransId="{610BE969-CE41-403A-A527-E4B45393526B}" sibTransId="{30E82399-EC09-4187-B1CB-FE2A322B2DDB}"/>
    <dgm:cxn modelId="{6A98A792-D32B-49EA-95DB-F2FFA2F4944C}" type="presOf" srcId="{BA9D495C-F972-448C-A72B-1285FB189AE3}" destId="{2A3757D7-8131-49ED-827C-938CC960CB0D}" srcOrd="0" destOrd="0" presId="urn:microsoft.com/office/officeart/2008/layout/VerticalCurvedList"/>
    <dgm:cxn modelId="{D4F358C4-EAE1-401B-8499-93EDD85EE577}" type="presOf" srcId="{5C873AB1-8093-47ED-A42A-44978B095E0D}" destId="{66B3AFB2-510A-460F-B9FD-0D0358FC7EC8}" srcOrd="0" destOrd="0" presId="urn:microsoft.com/office/officeart/2008/layout/VerticalCurvedList"/>
    <dgm:cxn modelId="{607CB8D1-6343-46CF-8420-40B2E5A0FD5F}" type="presOf" srcId="{90518C5C-89C1-4CBF-BBC3-33D3B9A04D74}" destId="{65AE03B7-D522-4051-B591-934028F74DD5}" srcOrd="0" destOrd="0" presId="urn:microsoft.com/office/officeart/2008/layout/VerticalCurvedList"/>
    <dgm:cxn modelId="{026C7AD7-863F-4352-89DA-66F43F7356DA}" type="presOf" srcId="{8E80FA87-D72F-4546-AA5B-A9B287DA9B07}" destId="{6FB117C5-347E-4444-9904-A0852AD57269}" srcOrd="0" destOrd="0" presId="urn:microsoft.com/office/officeart/2008/layout/VerticalCurvedList"/>
    <dgm:cxn modelId="{A860B7FE-251F-47EE-B264-63011640F057}" srcId="{5C873AB1-8093-47ED-A42A-44978B095E0D}" destId="{BC6638A0-7FFF-44CD-9AEE-DFAA8E4DCA6C}" srcOrd="5" destOrd="0" parTransId="{65447D41-A425-4739-A472-3AAB268FDCB4}" sibTransId="{3A6A695C-27A7-439D-BA14-F78843966D96}"/>
    <dgm:cxn modelId="{B632EE20-DAA1-44DC-A696-107740180171}" type="presParOf" srcId="{66B3AFB2-510A-460F-B9FD-0D0358FC7EC8}" destId="{83AF9E91-B4AE-4D20-9127-F15E9552901F}" srcOrd="0" destOrd="0" presId="urn:microsoft.com/office/officeart/2008/layout/VerticalCurvedList"/>
    <dgm:cxn modelId="{5D8C3C3B-3D45-4267-81EA-7F2A5734437B}" type="presParOf" srcId="{83AF9E91-B4AE-4D20-9127-F15E9552901F}" destId="{46DD46EA-90D9-4F5C-A737-267B47DB92D0}" srcOrd="0" destOrd="0" presId="urn:microsoft.com/office/officeart/2008/layout/VerticalCurvedList"/>
    <dgm:cxn modelId="{BB67CE6A-4897-4BFC-8DC7-1BDB1B157BFF}" type="presParOf" srcId="{46DD46EA-90D9-4F5C-A737-267B47DB92D0}" destId="{A3978C56-AFDA-4F43-880E-27EA8CA864E3}" srcOrd="0" destOrd="0" presId="urn:microsoft.com/office/officeart/2008/layout/VerticalCurvedList"/>
    <dgm:cxn modelId="{A2AF6CFE-32F9-45D1-9AFC-97747F2ECD90}" type="presParOf" srcId="{46DD46EA-90D9-4F5C-A737-267B47DB92D0}" destId="{2A3757D7-8131-49ED-827C-938CC960CB0D}" srcOrd="1" destOrd="0" presId="urn:microsoft.com/office/officeart/2008/layout/VerticalCurvedList"/>
    <dgm:cxn modelId="{B2EBB68B-B41B-4743-B39B-4AE9372BAEF4}" type="presParOf" srcId="{46DD46EA-90D9-4F5C-A737-267B47DB92D0}" destId="{4F4019F6-969D-4A83-84A5-B83A3B7CE8F2}" srcOrd="2" destOrd="0" presId="urn:microsoft.com/office/officeart/2008/layout/VerticalCurvedList"/>
    <dgm:cxn modelId="{BAA66D69-2268-4CD1-A8C6-D21C682CE07D}" type="presParOf" srcId="{46DD46EA-90D9-4F5C-A737-267B47DB92D0}" destId="{CDB58383-C5E8-4924-A66F-BD47CC833D27}" srcOrd="3" destOrd="0" presId="urn:microsoft.com/office/officeart/2008/layout/VerticalCurvedList"/>
    <dgm:cxn modelId="{FAC66672-0C2D-4AB6-A8CF-82831FB4B22B}" type="presParOf" srcId="{83AF9E91-B4AE-4D20-9127-F15E9552901F}" destId="{6FB117C5-347E-4444-9904-A0852AD57269}" srcOrd="1" destOrd="0" presId="urn:microsoft.com/office/officeart/2008/layout/VerticalCurvedList"/>
    <dgm:cxn modelId="{D67AB043-9663-42F5-99D5-9BC15F09815D}" type="presParOf" srcId="{83AF9E91-B4AE-4D20-9127-F15E9552901F}" destId="{831C1FDD-480D-4E21-8AB2-512804C1DFC6}" srcOrd="2" destOrd="0" presId="urn:microsoft.com/office/officeart/2008/layout/VerticalCurvedList"/>
    <dgm:cxn modelId="{FE44C17F-9B24-40CD-BC37-48ED16DFB559}" type="presParOf" srcId="{831C1FDD-480D-4E21-8AB2-512804C1DFC6}" destId="{BE3F36AB-BB4B-4F2A-A989-CD674746F7EA}" srcOrd="0" destOrd="0" presId="urn:microsoft.com/office/officeart/2008/layout/VerticalCurvedList"/>
    <dgm:cxn modelId="{5A6A02AF-3FD5-4D92-9EFE-895F26D09CD7}" type="presParOf" srcId="{83AF9E91-B4AE-4D20-9127-F15E9552901F}" destId="{668DF8EF-D39B-4392-BF0F-788B3E9FD480}" srcOrd="3" destOrd="0" presId="urn:microsoft.com/office/officeart/2008/layout/VerticalCurvedList"/>
    <dgm:cxn modelId="{398B8549-179D-4DFC-8C99-ACC0B53D5FB5}" type="presParOf" srcId="{83AF9E91-B4AE-4D20-9127-F15E9552901F}" destId="{4D91B634-3A5E-4042-848F-1B7F855C567B}" srcOrd="4" destOrd="0" presId="urn:microsoft.com/office/officeart/2008/layout/VerticalCurvedList"/>
    <dgm:cxn modelId="{E2FE6E75-3819-422A-B2DB-04AA1D337442}" type="presParOf" srcId="{4D91B634-3A5E-4042-848F-1B7F855C567B}" destId="{09B22A60-FCB7-49A1-BF25-EF5994FA2C0F}" srcOrd="0" destOrd="0" presId="urn:microsoft.com/office/officeart/2008/layout/VerticalCurvedList"/>
    <dgm:cxn modelId="{3227F2A6-A032-4EEF-A4F7-1A363B002CBC}" type="presParOf" srcId="{83AF9E91-B4AE-4D20-9127-F15E9552901F}" destId="{65AE03B7-D522-4051-B591-934028F74DD5}" srcOrd="5" destOrd="0" presId="urn:microsoft.com/office/officeart/2008/layout/VerticalCurvedList"/>
    <dgm:cxn modelId="{A8DD625C-5FB6-46D8-AEC9-CA7D11D6C176}" type="presParOf" srcId="{83AF9E91-B4AE-4D20-9127-F15E9552901F}" destId="{2EA4717E-6F3A-4A34-9562-B8FE9CAC17D8}" srcOrd="6" destOrd="0" presId="urn:microsoft.com/office/officeart/2008/layout/VerticalCurvedList"/>
    <dgm:cxn modelId="{C598DC7C-4CB3-47CB-82E7-DFBB51560BB1}" type="presParOf" srcId="{2EA4717E-6F3A-4A34-9562-B8FE9CAC17D8}" destId="{2F661651-797F-4187-8913-0D29D1299341}" srcOrd="0" destOrd="0" presId="urn:microsoft.com/office/officeart/2008/layout/VerticalCurvedList"/>
    <dgm:cxn modelId="{DD0B140B-CFD1-422D-9BD3-452DB3C05E8A}" type="presParOf" srcId="{83AF9E91-B4AE-4D20-9127-F15E9552901F}" destId="{A490683B-2523-4AD3-BF3C-B9C30E23F917}" srcOrd="7" destOrd="0" presId="urn:microsoft.com/office/officeart/2008/layout/VerticalCurvedList"/>
    <dgm:cxn modelId="{E3F4C8D9-35A7-4CA4-B064-37D9FF29EB2F}" type="presParOf" srcId="{83AF9E91-B4AE-4D20-9127-F15E9552901F}" destId="{944AAE04-54FB-40D9-B8D1-94727CAE958D}" srcOrd="8" destOrd="0" presId="urn:microsoft.com/office/officeart/2008/layout/VerticalCurvedList"/>
    <dgm:cxn modelId="{FAE9D33A-D5E8-471D-B696-7852D42D87D7}" type="presParOf" srcId="{944AAE04-54FB-40D9-B8D1-94727CAE958D}" destId="{2C54FE2B-CA3D-4528-BBBA-7837DAA73DD7}" srcOrd="0" destOrd="0" presId="urn:microsoft.com/office/officeart/2008/layout/VerticalCurvedList"/>
    <dgm:cxn modelId="{0F26D400-6D38-4B93-892A-ED52483600EF}" type="presParOf" srcId="{83AF9E91-B4AE-4D20-9127-F15E9552901F}" destId="{1D3EE6C0-1495-47A9-8153-0AB4E6312239}" srcOrd="9" destOrd="0" presId="urn:microsoft.com/office/officeart/2008/layout/VerticalCurvedList"/>
    <dgm:cxn modelId="{33D7F2DB-8B21-426C-BDBF-EB814717DC5F}" type="presParOf" srcId="{83AF9E91-B4AE-4D20-9127-F15E9552901F}" destId="{95E34668-6B37-403C-827C-DBF53F13ACE3}" srcOrd="10" destOrd="0" presId="urn:microsoft.com/office/officeart/2008/layout/VerticalCurvedList"/>
    <dgm:cxn modelId="{A449FBDB-BAD3-42D4-9571-21146983B08C}" type="presParOf" srcId="{95E34668-6B37-403C-827C-DBF53F13ACE3}" destId="{B3E116FB-7744-4CF6-9DB6-12485C2CA169}" srcOrd="0" destOrd="0" presId="urn:microsoft.com/office/officeart/2008/layout/VerticalCurvedList"/>
    <dgm:cxn modelId="{C8D54354-EEBF-4E86-8432-53AD293522F7}" type="presParOf" srcId="{83AF9E91-B4AE-4D20-9127-F15E9552901F}" destId="{8A80E021-7CC5-4FFA-97A6-3284982898D7}" srcOrd="11" destOrd="0" presId="urn:microsoft.com/office/officeart/2008/layout/VerticalCurvedList"/>
    <dgm:cxn modelId="{BBDFF241-D848-48EB-A34B-CA003CC84A1B}" type="presParOf" srcId="{83AF9E91-B4AE-4D20-9127-F15E9552901F}" destId="{78C17628-97B3-44B7-A46F-D3421979F56D}" srcOrd="12" destOrd="0" presId="urn:microsoft.com/office/officeart/2008/layout/VerticalCurvedList"/>
    <dgm:cxn modelId="{04414425-A9FF-46DD-B043-57165988FB87}" type="presParOf" srcId="{78C17628-97B3-44B7-A46F-D3421979F56D}" destId="{FB38E14E-2C2C-4CB9-9A98-715BEDEB95F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BD8A73-E109-45B9-ACBF-A13E14F2D135}"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en-US"/>
        </a:p>
      </dgm:t>
    </dgm:pt>
    <dgm:pt modelId="{02D999FC-E608-460A-8684-749D94B312FB}">
      <dgm:prSet phldrT="[Texto]"/>
      <dgm:spPr/>
      <dgm:t>
        <a:bodyPr/>
        <a:lstStyle/>
        <a:p>
          <a:r>
            <a:rPr lang="es-EC" dirty="0"/>
            <a:t>SDN</a:t>
          </a:r>
          <a:endParaRPr lang="en-US" dirty="0"/>
        </a:p>
      </dgm:t>
    </dgm:pt>
    <dgm:pt modelId="{1DEE96C6-2F8A-4AF7-9960-3B0506966B0C}" type="parTrans" cxnId="{72722453-737A-4A1A-9E22-2A4912E9B6DD}">
      <dgm:prSet/>
      <dgm:spPr/>
      <dgm:t>
        <a:bodyPr/>
        <a:lstStyle/>
        <a:p>
          <a:endParaRPr lang="en-US"/>
        </a:p>
      </dgm:t>
    </dgm:pt>
    <dgm:pt modelId="{ED1CA7EB-518B-4E2D-9010-F679DC2C160B}" type="sibTrans" cxnId="{72722453-737A-4A1A-9E22-2A4912E9B6DD}">
      <dgm:prSet/>
      <dgm:spPr/>
      <dgm:t>
        <a:bodyPr/>
        <a:lstStyle/>
        <a:p>
          <a:endParaRPr lang="en-US"/>
        </a:p>
      </dgm:t>
    </dgm:pt>
    <dgm:pt modelId="{5A87EC8A-36BC-4146-BF9B-65ED07F35862}" type="asst">
      <dgm:prSet phldrT="[Texto]"/>
      <dgm:spPr/>
      <dgm:t>
        <a:bodyPr/>
        <a:lstStyle/>
        <a:p>
          <a:r>
            <a:rPr lang="es-EC" dirty="0"/>
            <a:t>RFC 7426</a:t>
          </a:r>
          <a:endParaRPr lang="en-US" dirty="0"/>
        </a:p>
      </dgm:t>
    </dgm:pt>
    <dgm:pt modelId="{35DFC03C-61F3-47C5-8763-63381A8B561D}" type="sibTrans" cxnId="{3F304D17-BB30-4915-AAFF-13464188648B}">
      <dgm:prSet/>
      <dgm:spPr/>
      <dgm:t>
        <a:bodyPr/>
        <a:lstStyle/>
        <a:p>
          <a:endParaRPr lang="en-US"/>
        </a:p>
      </dgm:t>
    </dgm:pt>
    <dgm:pt modelId="{9B56201A-BBEF-449D-8603-E96B8DBB9D2C}" type="parTrans" cxnId="{3F304D17-BB30-4915-AAFF-13464188648B}">
      <dgm:prSet/>
      <dgm:spPr/>
      <dgm:t>
        <a:bodyPr/>
        <a:lstStyle/>
        <a:p>
          <a:endParaRPr lang="en-US"/>
        </a:p>
      </dgm:t>
    </dgm:pt>
    <dgm:pt modelId="{3459D752-EC87-4B1F-A2D0-6C15CD24DB67}" type="asst">
      <dgm:prSet phldrT="[Texto]"/>
      <dgm:spPr/>
      <dgm:t>
        <a:bodyPr/>
        <a:lstStyle/>
        <a:p>
          <a:r>
            <a:rPr lang="es-EC" dirty="0"/>
            <a:t>Open Network </a:t>
          </a:r>
          <a:r>
            <a:rPr lang="es-EC" dirty="0" err="1"/>
            <a:t>Foundation</a:t>
          </a:r>
          <a:endParaRPr lang="en-US" dirty="0"/>
        </a:p>
      </dgm:t>
    </dgm:pt>
    <dgm:pt modelId="{211405A1-5B40-479F-89B6-5046CDE2BCE7}" type="parTrans" cxnId="{D4A81898-9324-4353-A1D3-45B1B2C25378}">
      <dgm:prSet/>
      <dgm:spPr/>
      <dgm:t>
        <a:bodyPr/>
        <a:lstStyle/>
        <a:p>
          <a:endParaRPr lang="en-US"/>
        </a:p>
      </dgm:t>
    </dgm:pt>
    <dgm:pt modelId="{9852D6B5-CD77-4D51-96ED-E538F26A0649}" type="sibTrans" cxnId="{D4A81898-9324-4353-A1D3-45B1B2C25378}">
      <dgm:prSet/>
      <dgm:spPr/>
      <dgm:t>
        <a:bodyPr/>
        <a:lstStyle/>
        <a:p>
          <a:endParaRPr lang="en-US"/>
        </a:p>
      </dgm:t>
    </dgm:pt>
    <dgm:pt modelId="{A46F7C2A-A05E-4AAD-9FFA-7B0DEDC3E960}">
      <dgm:prSet phldrT="[Texto]"/>
      <dgm:spPr/>
      <dgm:t>
        <a:bodyPr/>
        <a:lstStyle/>
        <a:p>
          <a:r>
            <a:rPr lang="es-EC" dirty="0" err="1"/>
            <a:t>Mininet</a:t>
          </a:r>
          <a:r>
            <a:rPr lang="es-EC" dirty="0"/>
            <a:t> Wi-Fi</a:t>
          </a:r>
          <a:endParaRPr lang="en-US" dirty="0"/>
        </a:p>
      </dgm:t>
    </dgm:pt>
    <dgm:pt modelId="{45D6AA6D-4242-4A58-81A7-1E6B093A38B7}" type="sibTrans" cxnId="{18B00E1A-BA39-4E37-87A9-78793AE6BFE1}">
      <dgm:prSet/>
      <dgm:spPr/>
      <dgm:t>
        <a:bodyPr/>
        <a:lstStyle/>
        <a:p>
          <a:endParaRPr lang="en-US"/>
        </a:p>
      </dgm:t>
    </dgm:pt>
    <dgm:pt modelId="{752F96FA-D806-43C6-BB94-DDEEE6C38681}" type="parTrans" cxnId="{18B00E1A-BA39-4E37-87A9-78793AE6BFE1}">
      <dgm:prSet/>
      <dgm:spPr/>
      <dgm:t>
        <a:bodyPr/>
        <a:lstStyle/>
        <a:p>
          <a:endParaRPr lang="en-US"/>
        </a:p>
      </dgm:t>
    </dgm:pt>
    <dgm:pt modelId="{11926E23-B4CC-4963-B210-DD543C22766C}">
      <dgm:prSet phldrT="[Texto]"/>
      <dgm:spPr/>
      <dgm:t>
        <a:bodyPr/>
        <a:lstStyle/>
        <a:p>
          <a:r>
            <a:rPr lang="es-EC" dirty="0"/>
            <a:t>OpenFlow</a:t>
          </a:r>
          <a:endParaRPr lang="en-US" dirty="0"/>
        </a:p>
      </dgm:t>
    </dgm:pt>
    <dgm:pt modelId="{FA2A0C3F-706C-4AC9-BC83-9FFDA0AF9A92}" type="sibTrans" cxnId="{EDF1D922-7B2C-41E7-B0C5-7004D5E96898}">
      <dgm:prSet/>
      <dgm:spPr/>
      <dgm:t>
        <a:bodyPr/>
        <a:lstStyle/>
        <a:p>
          <a:endParaRPr lang="en-US"/>
        </a:p>
      </dgm:t>
    </dgm:pt>
    <dgm:pt modelId="{676AAF54-96CC-49D6-A8AD-6391CFC56C98}" type="parTrans" cxnId="{EDF1D922-7B2C-41E7-B0C5-7004D5E96898}">
      <dgm:prSet/>
      <dgm:spPr/>
      <dgm:t>
        <a:bodyPr/>
        <a:lstStyle/>
        <a:p>
          <a:endParaRPr lang="en-US"/>
        </a:p>
      </dgm:t>
    </dgm:pt>
    <dgm:pt modelId="{7BF7D9CA-8D7A-4434-ACC8-2F11A089F9C4}">
      <dgm:prSet phldrT="[Texto]"/>
      <dgm:spPr/>
      <dgm:t>
        <a:bodyPr/>
        <a:lstStyle/>
        <a:p>
          <a:r>
            <a:rPr lang="es-EC" dirty="0" err="1"/>
            <a:t>ryu</a:t>
          </a:r>
          <a:endParaRPr lang="en-US" dirty="0"/>
        </a:p>
      </dgm:t>
    </dgm:pt>
    <dgm:pt modelId="{54FDB033-3EE1-473D-9065-2F432B4A6DC5}" type="parTrans" cxnId="{11EDB492-5B00-471D-825B-FDACF1B405D9}">
      <dgm:prSet/>
      <dgm:spPr/>
      <dgm:t>
        <a:bodyPr/>
        <a:lstStyle/>
        <a:p>
          <a:endParaRPr lang="en-US"/>
        </a:p>
      </dgm:t>
    </dgm:pt>
    <dgm:pt modelId="{D3670B5E-BF9A-4376-994A-C97F9CAF0854}" type="sibTrans" cxnId="{11EDB492-5B00-471D-825B-FDACF1B405D9}">
      <dgm:prSet/>
      <dgm:spPr/>
      <dgm:t>
        <a:bodyPr/>
        <a:lstStyle/>
        <a:p>
          <a:endParaRPr lang="en-US"/>
        </a:p>
      </dgm:t>
    </dgm:pt>
    <dgm:pt modelId="{D746B7AE-6A92-4FA9-8F1F-E7CED2F742FF}">
      <dgm:prSet phldrT="[Texto]"/>
      <dgm:spPr/>
      <dgm:t>
        <a:bodyPr/>
        <a:lstStyle/>
        <a:p>
          <a:r>
            <a:rPr lang="es-EC" dirty="0"/>
            <a:t>Parámetros de QoS</a:t>
          </a:r>
          <a:endParaRPr lang="en-US" dirty="0"/>
        </a:p>
      </dgm:t>
    </dgm:pt>
    <dgm:pt modelId="{46819D2F-DB6B-44BD-BC53-3B99C9C1A2D6}" type="parTrans" cxnId="{9CAA083C-7B5A-416F-816D-4A373CBE440E}">
      <dgm:prSet/>
      <dgm:spPr/>
      <dgm:t>
        <a:bodyPr/>
        <a:lstStyle/>
        <a:p>
          <a:endParaRPr lang="en-US"/>
        </a:p>
      </dgm:t>
    </dgm:pt>
    <dgm:pt modelId="{5F7D8162-BB47-4E3A-845F-CDCFB6DC67FF}" type="sibTrans" cxnId="{9CAA083C-7B5A-416F-816D-4A373CBE440E}">
      <dgm:prSet/>
      <dgm:spPr/>
      <dgm:t>
        <a:bodyPr/>
        <a:lstStyle/>
        <a:p>
          <a:endParaRPr lang="en-US"/>
        </a:p>
      </dgm:t>
    </dgm:pt>
    <dgm:pt modelId="{5FDDC521-B451-43BE-A2A1-AD90C8F27119}">
      <dgm:prSet phldrT="[Texto]"/>
      <dgm:spPr/>
      <dgm:t>
        <a:bodyPr/>
        <a:lstStyle/>
        <a:p>
          <a:r>
            <a:rPr lang="es-EC" dirty="0"/>
            <a:t>Tiempo de roaming</a:t>
          </a:r>
          <a:endParaRPr lang="en-US" dirty="0"/>
        </a:p>
      </dgm:t>
    </dgm:pt>
    <dgm:pt modelId="{F9D99E98-99F7-42D1-BA45-5AEE0F2C0C7C}" type="parTrans" cxnId="{485378FA-EEA0-4802-8676-5AF5C228B7DC}">
      <dgm:prSet/>
      <dgm:spPr/>
      <dgm:t>
        <a:bodyPr/>
        <a:lstStyle/>
        <a:p>
          <a:endParaRPr lang="en-US"/>
        </a:p>
      </dgm:t>
    </dgm:pt>
    <dgm:pt modelId="{D7FF57A5-D9A8-4A14-9137-3AE469257C98}" type="sibTrans" cxnId="{485378FA-EEA0-4802-8676-5AF5C228B7DC}">
      <dgm:prSet/>
      <dgm:spPr/>
      <dgm:t>
        <a:bodyPr/>
        <a:lstStyle/>
        <a:p>
          <a:endParaRPr lang="en-US"/>
        </a:p>
      </dgm:t>
    </dgm:pt>
    <dgm:pt modelId="{25585CDE-3CEB-4B27-B192-B09CC0414855}" type="pres">
      <dgm:prSet presAssocID="{19BD8A73-E109-45B9-ACBF-A13E14F2D135}" presName="hierChild1" presStyleCnt="0">
        <dgm:presLayoutVars>
          <dgm:orgChart val="1"/>
          <dgm:chPref val="1"/>
          <dgm:dir/>
          <dgm:animOne val="branch"/>
          <dgm:animLvl val="lvl"/>
          <dgm:resizeHandles/>
        </dgm:presLayoutVars>
      </dgm:prSet>
      <dgm:spPr/>
    </dgm:pt>
    <dgm:pt modelId="{F6838050-171B-45CB-9EAC-87C4BE778445}" type="pres">
      <dgm:prSet presAssocID="{02D999FC-E608-460A-8684-749D94B312FB}" presName="hierRoot1" presStyleCnt="0">
        <dgm:presLayoutVars>
          <dgm:hierBranch val="init"/>
        </dgm:presLayoutVars>
      </dgm:prSet>
      <dgm:spPr/>
    </dgm:pt>
    <dgm:pt modelId="{7D67EE1B-86A6-4360-99D7-6CB6D8C15B8A}" type="pres">
      <dgm:prSet presAssocID="{02D999FC-E608-460A-8684-749D94B312FB}" presName="rootComposite1" presStyleCnt="0"/>
      <dgm:spPr/>
    </dgm:pt>
    <dgm:pt modelId="{DFB137ED-097F-4BED-9D74-F3E2FF91FCAC}" type="pres">
      <dgm:prSet presAssocID="{02D999FC-E608-460A-8684-749D94B312FB}" presName="rootText1" presStyleLbl="node0" presStyleIdx="0" presStyleCnt="1">
        <dgm:presLayoutVars>
          <dgm:chPref val="3"/>
        </dgm:presLayoutVars>
      </dgm:prSet>
      <dgm:spPr/>
    </dgm:pt>
    <dgm:pt modelId="{48DB2C18-340D-42C2-BC2B-01556AAFDD0A}" type="pres">
      <dgm:prSet presAssocID="{02D999FC-E608-460A-8684-749D94B312FB}" presName="rootConnector1" presStyleLbl="node1" presStyleIdx="0" presStyleCnt="0"/>
      <dgm:spPr/>
    </dgm:pt>
    <dgm:pt modelId="{7A2B6366-8EBD-45E7-BE3E-7E781C35A1F7}" type="pres">
      <dgm:prSet presAssocID="{02D999FC-E608-460A-8684-749D94B312FB}" presName="hierChild2" presStyleCnt="0"/>
      <dgm:spPr/>
    </dgm:pt>
    <dgm:pt modelId="{6FE2E873-F393-46EB-B234-26C440925E77}" type="pres">
      <dgm:prSet presAssocID="{676AAF54-96CC-49D6-A8AD-6391CFC56C98}" presName="Name37" presStyleLbl="parChTrans1D2" presStyleIdx="0" presStyleCnt="5"/>
      <dgm:spPr/>
    </dgm:pt>
    <dgm:pt modelId="{8C9E11EC-67AC-4452-8CB3-F06628418241}" type="pres">
      <dgm:prSet presAssocID="{11926E23-B4CC-4963-B210-DD543C22766C}" presName="hierRoot2" presStyleCnt="0">
        <dgm:presLayoutVars>
          <dgm:hierBranch val="init"/>
        </dgm:presLayoutVars>
      </dgm:prSet>
      <dgm:spPr/>
    </dgm:pt>
    <dgm:pt modelId="{0E92B957-D352-4A8E-9E21-032BB482BA98}" type="pres">
      <dgm:prSet presAssocID="{11926E23-B4CC-4963-B210-DD543C22766C}" presName="rootComposite" presStyleCnt="0"/>
      <dgm:spPr/>
    </dgm:pt>
    <dgm:pt modelId="{70971889-C2DD-494B-90E9-92B4200B67F0}" type="pres">
      <dgm:prSet presAssocID="{11926E23-B4CC-4963-B210-DD543C22766C}" presName="rootText" presStyleLbl="node2" presStyleIdx="0" presStyleCnt="3">
        <dgm:presLayoutVars>
          <dgm:chPref val="3"/>
        </dgm:presLayoutVars>
      </dgm:prSet>
      <dgm:spPr/>
    </dgm:pt>
    <dgm:pt modelId="{44A619DE-0945-4E69-8987-9BEE740F9C6B}" type="pres">
      <dgm:prSet presAssocID="{11926E23-B4CC-4963-B210-DD543C22766C}" presName="rootConnector" presStyleLbl="node2" presStyleIdx="0" presStyleCnt="3"/>
      <dgm:spPr/>
    </dgm:pt>
    <dgm:pt modelId="{6B291F7A-56F1-4233-B4DA-27C9B17B7346}" type="pres">
      <dgm:prSet presAssocID="{11926E23-B4CC-4963-B210-DD543C22766C}" presName="hierChild4" presStyleCnt="0"/>
      <dgm:spPr/>
    </dgm:pt>
    <dgm:pt modelId="{D1C8E973-5D95-46B2-B0CF-2595AE6FE958}" type="pres">
      <dgm:prSet presAssocID="{46819D2F-DB6B-44BD-BC53-3B99C9C1A2D6}" presName="Name37" presStyleLbl="parChTrans1D3" presStyleIdx="0" presStyleCnt="2"/>
      <dgm:spPr/>
    </dgm:pt>
    <dgm:pt modelId="{51000E30-4E31-4D90-9A34-8722E8C6618D}" type="pres">
      <dgm:prSet presAssocID="{D746B7AE-6A92-4FA9-8F1F-E7CED2F742FF}" presName="hierRoot2" presStyleCnt="0">
        <dgm:presLayoutVars>
          <dgm:hierBranch val="init"/>
        </dgm:presLayoutVars>
      </dgm:prSet>
      <dgm:spPr/>
    </dgm:pt>
    <dgm:pt modelId="{2A7B3C59-173F-4020-8E39-19971E4F6AD5}" type="pres">
      <dgm:prSet presAssocID="{D746B7AE-6A92-4FA9-8F1F-E7CED2F742FF}" presName="rootComposite" presStyleCnt="0"/>
      <dgm:spPr/>
    </dgm:pt>
    <dgm:pt modelId="{57294CBF-72AE-4D02-9958-77824FE311C3}" type="pres">
      <dgm:prSet presAssocID="{D746B7AE-6A92-4FA9-8F1F-E7CED2F742FF}" presName="rootText" presStyleLbl="node3" presStyleIdx="0" presStyleCnt="2">
        <dgm:presLayoutVars>
          <dgm:chPref val="3"/>
        </dgm:presLayoutVars>
      </dgm:prSet>
      <dgm:spPr/>
    </dgm:pt>
    <dgm:pt modelId="{28C52FA3-D041-483E-8EEB-4F84E48C6E80}" type="pres">
      <dgm:prSet presAssocID="{D746B7AE-6A92-4FA9-8F1F-E7CED2F742FF}" presName="rootConnector" presStyleLbl="node3" presStyleIdx="0" presStyleCnt="2"/>
      <dgm:spPr/>
    </dgm:pt>
    <dgm:pt modelId="{19C9E56A-90EA-4527-866F-7DAD7BC2B9FC}" type="pres">
      <dgm:prSet presAssocID="{D746B7AE-6A92-4FA9-8F1F-E7CED2F742FF}" presName="hierChild4" presStyleCnt="0"/>
      <dgm:spPr/>
    </dgm:pt>
    <dgm:pt modelId="{64D03934-ED55-49E9-8AA3-A26DE396D508}" type="pres">
      <dgm:prSet presAssocID="{D746B7AE-6A92-4FA9-8F1F-E7CED2F742FF}" presName="hierChild5" presStyleCnt="0"/>
      <dgm:spPr/>
    </dgm:pt>
    <dgm:pt modelId="{DF7CF0B3-D6BD-4659-A87F-F2D5806CAF18}" type="pres">
      <dgm:prSet presAssocID="{F9D99E98-99F7-42D1-BA45-5AEE0F2C0C7C}" presName="Name37" presStyleLbl="parChTrans1D3" presStyleIdx="1" presStyleCnt="2"/>
      <dgm:spPr/>
    </dgm:pt>
    <dgm:pt modelId="{9D5C7670-BC2E-4AC3-8313-BCB5745B8771}" type="pres">
      <dgm:prSet presAssocID="{5FDDC521-B451-43BE-A2A1-AD90C8F27119}" presName="hierRoot2" presStyleCnt="0">
        <dgm:presLayoutVars>
          <dgm:hierBranch val="init"/>
        </dgm:presLayoutVars>
      </dgm:prSet>
      <dgm:spPr/>
    </dgm:pt>
    <dgm:pt modelId="{7D6FFFB4-4DF5-42F7-BA56-ADA14DB2695F}" type="pres">
      <dgm:prSet presAssocID="{5FDDC521-B451-43BE-A2A1-AD90C8F27119}" presName="rootComposite" presStyleCnt="0"/>
      <dgm:spPr/>
    </dgm:pt>
    <dgm:pt modelId="{0CF1683E-99F9-4910-B183-39E011E59C59}" type="pres">
      <dgm:prSet presAssocID="{5FDDC521-B451-43BE-A2A1-AD90C8F27119}" presName="rootText" presStyleLbl="node3" presStyleIdx="1" presStyleCnt="2">
        <dgm:presLayoutVars>
          <dgm:chPref val="3"/>
        </dgm:presLayoutVars>
      </dgm:prSet>
      <dgm:spPr/>
    </dgm:pt>
    <dgm:pt modelId="{B0FBF1AD-D463-4061-BF1B-453AB8EEED89}" type="pres">
      <dgm:prSet presAssocID="{5FDDC521-B451-43BE-A2A1-AD90C8F27119}" presName="rootConnector" presStyleLbl="node3" presStyleIdx="1" presStyleCnt="2"/>
      <dgm:spPr/>
    </dgm:pt>
    <dgm:pt modelId="{0C8349C9-C280-41F5-A6DD-08CF3424F2EB}" type="pres">
      <dgm:prSet presAssocID="{5FDDC521-B451-43BE-A2A1-AD90C8F27119}" presName="hierChild4" presStyleCnt="0"/>
      <dgm:spPr/>
    </dgm:pt>
    <dgm:pt modelId="{1739716F-2A60-44BE-97F1-33BFD988CA52}" type="pres">
      <dgm:prSet presAssocID="{5FDDC521-B451-43BE-A2A1-AD90C8F27119}" presName="hierChild5" presStyleCnt="0"/>
      <dgm:spPr/>
    </dgm:pt>
    <dgm:pt modelId="{255906A3-35C0-4E18-8BF6-997C18880DA4}" type="pres">
      <dgm:prSet presAssocID="{11926E23-B4CC-4963-B210-DD543C22766C}" presName="hierChild5" presStyleCnt="0"/>
      <dgm:spPr/>
    </dgm:pt>
    <dgm:pt modelId="{A96C9E4F-20C2-4137-ACDA-30765A2401EE}" type="pres">
      <dgm:prSet presAssocID="{752F96FA-D806-43C6-BB94-DDEEE6C38681}" presName="Name37" presStyleLbl="parChTrans1D2" presStyleIdx="1" presStyleCnt="5"/>
      <dgm:spPr/>
    </dgm:pt>
    <dgm:pt modelId="{E04161CD-68CD-48FD-A5F5-35CD15587B6C}" type="pres">
      <dgm:prSet presAssocID="{A46F7C2A-A05E-4AAD-9FFA-7B0DEDC3E960}" presName="hierRoot2" presStyleCnt="0">
        <dgm:presLayoutVars>
          <dgm:hierBranch val="init"/>
        </dgm:presLayoutVars>
      </dgm:prSet>
      <dgm:spPr/>
    </dgm:pt>
    <dgm:pt modelId="{AEB30167-F734-46CD-A87F-AEC9C611DA4B}" type="pres">
      <dgm:prSet presAssocID="{A46F7C2A-A05E-4AAD-9FFA-7B0DEDC3E960}" presName="rootComposite" presStyleCnt="0"/>
      <dgm:spPr/>
    </dgm:pt>
    <dgm:pt modelId="{14EEEECD-70D3-4605-B613-1611BAC391DD}" type="pres">
      <dgm:prSet presAssocID="{A46F7C2A-A05E-4AAD-9FFA-7B0DEDC3E960}" presName="rootText" presStyleLbl="node2" presStyleIdx="1" presStyleCnt="3">
        <dgm:presLayoutVars>
          <dgm:chPref val="3"/>
        </dgm:presLayoutVars>
      </dgm:prSet>
      <dgm:spPr/>
    </dgm:pt>
    <dgm:pt modelId="{D63E17A4-E85E-4169-B334-FE983181353A}" type="pres">
      <dgm:prSet presAssocID="{A46F7C2A-A05E-4AAD-9FFA-7B0DEDC3E960}" presName="rootConnector" presStyleLbl="node2" presStyleIdx="1" presStyleCnt="3"/>
      <dgm:spPr/>
    </dgm:pt>
    <dgm:pt modelId="{13438119-D82C-41C5-BDE6-C0E98DD075A1}" type="pres">
      <dgm:prSet presAssocID="{A46F7C2A-A05E-4AAD-9FFA-7B0DEDC3E960}" presName="hierChild4" presStyleCnt="0"/>
      <dgm:spPr/>
    </dgm:pt>
    <dgm:pt modelId="{6F885D01-1BA4-4B5A-8273-720825918819}" type="pres">
      <dgm:prSet presAssocID="{A46F7C2A-A05E-4AAD-9FFA-7B0DEDC3E960}" presName="hierChild5" presStyleCnt="0"/>
      <dgm:spPr/>
    </dgm:pt>
    <dgm:pt modelId="{3F697622-5609-486E-A02D-25D89D18A9CB}" type="pres">
      <dgm:prSet presAssocID="{54FDB033-3EE1-473D-9065-2F432B4A6DC5}" presName="Name37" presStyleLbl="parChTrans1D2" presStyleIdx="2" presStyleCnt="5"/>
      <dgm:spPr/>
    </dgm:pt>
    <dgm:pt modelId="{CFE6D78F-A02A-4BC8-B448-02F3D6590435}" type="pres">
      <dgm:prSet presAssocID="{7BF7D9CA-8D7A-4434-ACC8-2F11A089F9C4}" presName="hierRoot2" presStyleCnt="0">
        <dgm:presLayoutVars>
          <dgm:hierBranch val="init"/>
        </dgm:presLayoutVars>
      </dgm:prSet>
      <dgm:spPr/>
    </dgm:pt>
    <dgm:pt modelId="{F5C547CD-5671-493F-BEBA-49123BD79CC4}" type="pres">
      <dgm:prSet presAssocID="{7BF7D9CA-8D7A-4434-ACC8-2F11A089F9C4}" presName="rootComposite" presStyleCnt="0"/>
      <dgm:spPr/>
    </dgm:pt>
    <dgm:pt modelId="{340682C4-CA71-43A3-9C82-D7EFC3CB1C62}" type="pres">
      <dgm:prSet presAssocID="{7BF7D9CA-8D7A-4434-ACC8-2F11A089F9C4}" presName="rootText" presStyleLbl="node2" presStyleIdx="2" presStyleCnt="3">
        <dgm:presLayoutVars>
          <dgm:chPref val="3"/>
        </dgm:presLayoutVars>
      </dgm:prSet>
      <dgm:spPr/>
    </dgm:pt>
    <dgm:pt modelId="{099CC2AB-7CAB-4390-AC37-BA4F4197FEAE}" type="pres">
      <dgm:prSet presAssocID="{7BF7D9CA-8D7A-4434-ACC8-2F11A089F9C4}" presName="rootConnector" presStyleLbl="node2" presStyleIdx="2" presStyleCnt="3"/>
      <dgm:spPr/>
    </dgm:pt>
    <dgm:pt modelId="{1B94E9D7-DB1A-4EE1-85A7-452C21345A0A}" type="pres">
      <dgm:prSet presAssocID="{7BF7D9CA-8D7A-4434-ACC8-2F11A089F9C4}" presName="hierChild4" presStyleCnt="0"/>
      <dgm:spPr/>
    </dgm:pt>
    <dgm:pt modelId="{FE697BB3-F30E-4764-9302-0296B16C0292}" type="pres">
      <dgm:prSet presAssocID="{7BF7D9CA-8D7A-4434-ACC8-2F11A089F9C4}" presName="hierChild5" presStyleCnt="0"/>
      <dgm:spPr/>
    </dgm:pt>
    <dgm:pt modelId="{15E5FCC2-7152-4711-8879-E44ECAFB734A}" type="pres">
      <dgm:prSet presAssocID="{02D999FC-E608-460A-8684-749D94B312FB}" presName="hierChild3" presStyleCnt="0"/>
      <dgm:spPr/>
    </dgm:pt>
    <dgm:pt modelId="{84C95CBF-5650-4A3C-BA63-632609A3FE8E}" type="pres">
      <dgm:prSet presAssocID="{211405A1-5B40-479F-89B6-5046CDE2BCE7}" presName="Name111" presStyleLbl="parChTrans1D2" presStyleIdx="3" presStyleCnt="5"/>
      <dgm:spPr/>
    </dgm:pt>
    <dgm:pt modelId="{E05BE0E9-E806-4D52-BF4A-15FE5774F144}" type="pres">
      <dgm:prSet presAssocID="{3459D752-EC87-4B1F-A2D0-6C15CD24DB67}" presName="hierRoot3" presStyleCnt="0">
        <dgm:presLayoutVars>
          <dgm:hierBranch val="init"/>
        </dgm:presLayoutVars>
      </dgm:prSet>
      <dgm:spPr/>
    </dgm:pt>
    <dgm:pt modelId="{5B1BCF9C-E13D-472D-83F1-EF701E6CB603}" type="pres">
      <dgm:prSet presAssocID="{3459D752-EC87-4B1F-A2D0-6C15CD24DB67}" presName="rootComposite3" presStyleCnt="0"/>
      <dgm:spPr/>
    </dgm:pt>
    <dgm:pt modelId="{C18EF009-8C2B-4DC4-BEF5-6D7A6AE7CBAF}" type="pres">
      <dgm:prSet presAssocID="{3459D752-EC87-4B1F-A2D0-6C15CD24DB67}" presName="rootText3" presStyleLbl="asst1" presStyleIdx="0" presStyleCnt="2">
        <dgm:presLayoutVars>
          <dgm:chPref val="3"/>
        </dgm:presLayoutVars>
      </dgm:prSet>
      <dgm:spPr/>
    </dgm:pt>
    <dgm:pt modelId="{87BC3BD7-D452-49B2-A8DD-A4BA3E73AB8A}" type="pres">
      <dgm:prSet presAssocID="{3459D752-EC87-4B1F-A2D0-6C15CD24DB67}" presName="rootConnector3" presStyleLbl="asst1" presStyleIdx="0" presStyleCnt="2"/>
      <dgm:spPr/>
    </dgm:pt>
    <dgm:pt modelId="{E08B57E9-0F3E-4A3A-8342-B31D3A60A1B0}" type="pres">
      <dgm:prSet presAssocID="{3459D752-EC87-4B1F-A2D0-6C15CD24DB67}" presName="hierChild6" presStyleCnt="0"/>
      <dgm:spPr/>
    </dgm:pt>
    <dgm:pt modelId="{F9E23A90-E221-4D25-80EF-34C6B5EF7947}" type="pres">
      <dgm:prSet presAssocID="{3459D752-EC87-4B1F-A2D0-6C15CD24DB67}" presName="hierChild7" presStyleCnt="0"/>
      <dgm:spPr/>
    </dgm:pt>
    <dgm:pt modelId="{B7C19E17-9958-4D3D-8D4E-9E1E2B84C63B}" type="pres">
      <dgm:prSet presAssocID="{9B56201A-BBEF-449D-8603-E96B8DBB9D2C}" presName="Name111" presStyleLbl="parChTrans1D2" presStyleIdx="4" presStyleCnt="5"/>
      <dgm:spPr/>
    </dgm:pt>
    <dgm:pt modelId="{621A2824-0769-4ED4-8F0E-26F1C09F03BA}" type="pres">
      <dgm:prSet presAssocID="{5A87EC8A-36BC-4146-BF9B-65ED07F35862}" presName="hierRoot3" presStyleCnt="0">
        <dgm:presLayoutVars>
          <dgm:hierBranch val="init"/>
        </dgm:presLayoutVars>
      </dgm:prSet>
      <dgm:spPr/>
    </dgm:pt>
    <dgm:pt modelId="{B072834C-0E1A-4DD6-98C2-76E0D4FD4D63}" type="pres">
      <dgm:prSet presAssocID="{5A87EC8A-36BC-4146-BF9B-65ED07F35862}" presName="rootComposite3" presStyleCnt="0"/>
      <dgm:spPr/>
    </dgm:pt>
    <dgm:pt modelId="{B7605F2C-E0CF-40C7-A011-EC17B5925322}" type="pres">
      <dgm:prSet presAssocID="{5A87EC8A-36BC-4146-BF9B-65ED07F35862}" presName="rootText3" presStyleLbl="asst1" presStyleIdx="1" presStyleCnt="2">
        <dgm:presLayoutVars>
          <dgm:chPref val="3"/>
        </dgm:presLayoutVars>
      </dgm:prSet>
      <dgm:spPr/>
    </dgm:pt>
    <dgm:pt modelId="{81146FF5-F13A-4A34-9FAD-F51E0E6D54C0}" type="pres">
      <dgm:prSet presAssocID="{5A87EC8A-36BC-4146-BF9B-65ED07F35862}" presName="rootConnector3" presStyleLbl="asst1" presStyleIdx="1" presStyleCnt="2"/>
      <dgm:spPr/>
    </dgm:pt>
    <dgm:pt modelId="{1CC7724D-2727-4087-888E-9C7B5FAB4BB3}" type="pres">
      <dgm:prSet presAssocID="{5A87EC8A-36BC-4146-BF9B-65ED07F35862}" presName="hierChild6" presStyleCnt="0"/>
      <dgm:spPr/>
    </dgm:pt>
    <dgm:pt modelId="{51280526-3859-42D8-9095-27355E184E7E}" type="pres">
      <dgm:prSet presAssocID="{5A87EC8A-36BC-4146-BF9B-65ED07F35862}" presName="hierChild7" presStyleCnt="0"/>
      <dgm:spPr/>
    </dgm:pt>
  </dgm:ptLst>
  <dgm:cxnLst>
    <dgm:cxn modelId="{DC53D908-D81E-4731-90F7-E69D1F28030B}" type="presOf" srcId="{211405A1-5B40-479F-89B6-5046CDE2BCE7}" destId="{84C95CBF-5650-4A3C-BA63-632609A3FE8E}" srcOrd="0" destOrd="0" presId="urn:microsoft.com/office/officeart/2005/8/layout/orgChart1"/>
    <dgm:cxn modelId="{3F304D17-BB30-4915-AAFF-13464188648B}" srcId="{02D999FC-E608-460A-8684-749D94B312FB}" destId="{5A87EC8A-36BC-4146-BF9B-65ED07F35862}" srcOrd="1" destOrd="0" parTransId="{9B56201A-BBEF-449D-8603-E96B8DBB9D2C}" sibTransId="{35DFC03C-61F3-47C5-8763-63381A8B561D}"/>
    <dgm:cxn modelId="{18B00E1A-BA39-4E37-87A9-78793AE6BFE1}" srcId="{02D999FC-E608-460A-8684-749D94B312FB}" destId="{A46F7C2A-A05E-4AAD-9FFA-7B0DEDC3E960}" srcOrd="3" destOrd="0" parTransId="{752F96FA-D806-43C6-BB94-DDEEE6C38681}" sibTransId="{45D6AA6D-4242-4A58-81A7-1E6B093A38B7}"/>
    <dgm:cxn modelId="{EDF1D922-7B2C-41E7-B0C5-7004D5E96898}" srcId="{02D999FC-E608-460A-8684-749D94B312FB}" destId="{11926E23-B4CC-4963-B210-DD543C22766C}" srcOrd="2" destOrd="0" parTransId="{676AAF54-96CC-49D6-A8AD-6391CFC56C98}" sibTransId="{FA2A0C3F-706C-4AC9-BC83-9FFDA0AF9A92}"/>
    <dgm:cxn modelId="{49CD503A-AFAD-4FC6-82BF-6D7C77DD8C9D}" type="presOf" srcId="{3459D752-EC87-4B1F-A2D0-6C15CD24DB67}" destId="{87BC3BD7-D452-49B2-A8DD-A4BA3E73AB8A}" srcOrd="1" destOrd="0" presId="urn:microsoft.com/office/officeart/2005/8/layout/orgChart1"/>
    <dgm:cxn modelId="{9CAA083C-7B5A-416F-816D-4A373CBE440E}" srcId="{11926E23-B4CC-4963-B210-DD543C22766C}" destId="{D746B7AE-6A92-4FA9-8F1F-E7CED2F742FF}" srcOrd="0" destOrd="0" parTransId="{46819D2F-DB6B-44BD-BC53-3B99C9C1A2D6}" sibTransId="{5F7D8162-BB47-4E3A-845F-CDCFB6DC67FF}"/>
    <dgm:cxn modelId="{7E52753D-8BE9-4991-928E-53DD9095F576}" type="presOf" srcId="{02D999FC-E608-460A-8684-749D94B312FB}" destId="{48DB2C18-340D-42C2-BC2B-01556AAFDD0A}" srcOrd="1" destOrd="0" presId="urn:microsoft.com/office/officeart/2005/8/layout/orgChart1"/>
    <dgm:cxn modelId="{98204142-317A-4D04-B2EB-0D2C38F0C252}" type="presOf" srcId="{F9D99E98-99F7-42D1-BA45-5AEE0F2C0C7C}" destId="{DF7CF0B3-D6BD-4659-A87F-F2D5806CAF18}" srcOrd="0" destOrd="0" presId="urn:microsoft.com/office/officeart/2005/8/layout/orgChart1"/>
    <dgm:cxn modelId="{28AD2C66-859F-4F4D-B31E-008E05C8A470}" type="presOf" srcId="{752F96FA-D806-43C6-BB94-DDEEE6C38681}" destId="{A96C9E4F-20C2-4137-ACDA-30765A2401EE}" srcOrd="0" destOrd="0" presId="urn:microsoft.com/office/officeart/2005/8/layout/orgChart1"/>
    <dgm:cxn modelId="{C63BAC48-6C76-4127-A74B-6DEA6352F3F5}" type="presOf" srcId="{5A87EC8A-36BC-4146-BF9B-65ED07F35862}" destId="{B7605F2C-E0CF-40C7-A011-EC17B5925322}" srcOrd="0" destOrd="0" presId="urn:microsoft.com/office/officeart/2005/8/layout/orgChart1"/>
    <dgm:cxn modelId="{72722453-737A-4A1A-9E22-2A4912E9B6DD}" srcId="{19BD8A73-E109-45B9-ACBF-A13E14F2D135}" destId="{02D999FC-E608-460A-8684-749D94B312FB}" srcOrd="0" destOrd="0" parTransId="{1DEE96C6-2F8A-4AF7-9960-3B0506966B0C}" sibTransId="{ED1CA7EB-518B-4E2D-9010-F679DC2C160B}"/>
    <dgm:cxn modelId="{EC550D78-29C7-43CC-B42A-92FEF0425F5B}" type="presOf" srcId="{5A87EC8A-36BC-4146-BF9B-65ED07F35862}" destId="{81146FF5-F13A-4A34-9FAD-F51E0E6D54C0}" srcOrd="1" destOrd="0" presId="urn:microsoft.com/office/officeart/2005/8/layout/orgChart1"/>
    <dgm:cxn modelId="{E941855A-EBD5-4C37-96BA-2F143F117C85}" type="presOf" srcId="{02D999FC-E608-460A-8684-749D94B312FB}" destId="{DFB137ED-097F-4BED-9D74-F3E2FF91FCAC}" srcOrd="0" destOrd="0" presId="urn:microsoft.com/office/officeart/2005/8/layout/orgChart1"/>
    <dgm:cxn modelId="{684E4585-AC79-47AC-A405-C1C2A9B84488}" type="presOf" srcId="{7BF7D9CA-8D7A-4434-ACC8-2F11A089F9C4}" destId="{099CC2AB-7CAB-4390-AC37-BA4F4197FEAE}" srcOrd="1" destOrd="0" presId="urn:microsoft.com/office/officeart/2005/8/layout/orgChart1"/>
    <dgm:cxn modelId="{A7B4FC8D-6036-4A76-9592-6114199C0430}" type="presOf" srcId="{5FDDC521-B451-43BE-A2A1-AD90C8F27119}" destId="{0CF1683E-99F9-4910-B183-39E011E59C59}" srcOrd="0" destOrd="0" presId="urn:microsoft.com/office/officeart/2005/8/layout/orgChart1"/>
    <dgm:cxn modelId="{11EDB492-5B00-471D-825B-FDACF1B405D9}" srcId="{02D999FC-E608-460A-8684-749D94B312FB}" destId="{7BF7D9CA-8D7A-4434-ACC8-2F11A089F9C4}" srcOrd="4" destOrd="0" parTransId="{54FDB033-3EE1-473D-9065-2F432B4A6DC5}" sibTransId="{D3670B5E-BF9A-4376-994A-C97F9CAF0854}"/>
    <dgm:cxn modelId="{D4A81898-9324-4353-A1D3-45B1B2C25378}" srcId="{02D999FC-E608-460A-8684-749D94B312FB}" destId="{3459D752-EC87-4B1F-A2D0-6C15CD24DB67}" srcOrd="0" destOrd="0" parTransId="{211405A1-5B40-479F-89B6-5046CDE2BCE7}" sibTransId="{9852D6B5-CD77-4D51-96ED-E538F26A0649}"/>
    <dgm:cxn modelId="{2486879E-E235-4FDE-A4DF-474FD2F32825}" type="presOf" srcId="{D746B7AE-6A92-4FA9-8F1F-E7CED2F742FF}" destId="{28C52FA3-D041-483E-8EEB-4F84E48C6E80}" srcOrd="1" destOrd="0" presId="urn:microsoft.com/office/officeart/2005/8/layout/orgChart1"/>
    <dgm:cxn modelId="{F8B7CAA3-02BD-4F16-96C2-864786CF8C73}" type="presOf" srcId="{D746B7AE-6A92-4FA9-8F1F-E7CED2F742FF}" destId="{57294CBF-72AE-4D02-9958-77824FE311C3}" srcOrd="0" destOrd="0" presId="urn:microsoft.com/office/officeart/2005/8/layout/orgChart1"/>
    <dgm:cxn modelId="{531A1BAC-CE1A-47AF-B19B-03AE23CC3DF2}" type="presOf" srcId="{11926E23-B4CC-4963-B210-DD543C22766C}" destId="{44A619DE-0945-4E69-8987-9BEE740F9C6B}" srcOrd="1" destOrd="0" presId="urn:microsoft.com/office/officeart/2005/8/layout/orgChart1"/>
    <dgm:cxn modelId="{0779CDAF-BF11-4804-B799-C7EE8B62CC02}" type="presOf" srcId="{11926E23-B4CC-4963-B210-DD543C22766C}" destId="{70971889-C2DD-494B-90E9-92B4200B67F0}" srcOrd="0" destOrd="0" presId="urn:microsoft.com/office/officeart/2005/8/layout/orgChart1"/>
    <dgm:cxn modelId="{391243C2-0D2C-4A89-BF00-511679D12DD3}" type="presOf" srcId="{19BD8A73-E109-45B9-ACBF-A13E14F2D135}" destId="{25585CDE-3CEB-4B27-B192-B09CC0414855}" srcOrd="0" destOrd="0" presId="urn:microsoft.com/office/officeart/2005/8/layout/orgChart1"/>
    <dgm:cxn modelId="{721C47CF-DAB2-4B7F-A13A-AB1D01C68F90}" type="presOf" srcId="{9B56201A-BBEF-449D-8603-E96B8DBB9D2C}" destId="{B7C19E17-9958-4D3D-8D4E-9E1E2B84C63B}" srcOrd="0" destOrd="0" presId="urn:microsoft.com/office/officeart/2005/8/layout/orgChart1"/>
    <dgm:cxn modelId="{75F486DC-0631-459C-8082-C5F82A3F0441}" type="presOf" srcId="{54FDB033-3EE1-473D-9065-2F432B4A6DC5}" destId="{3F697622-5609-486E-A02D-25D89D18A9CB}" srcOrd="0" destOrd="0" presId="urn:microsoft.com/office/officeart/2005/8/layout/orgChart1"/>
    <dgm:cxn modelId="{964C1EDD-5921-4D8A-9F6A-BB5F8B83ED2B}" type="presOf" srcId="{5FDDC521-B451-43BE-A2A1-AD90C8F27119}" destId="{B0FBF1AD-D463-4061-BF1B-453AB8EEED89}" srcOrd="1" destOrd="0" presId="urn:microsoft.com/office/officeart/2005/8/layout/orgChart1"/>
    <dgm:cxn modelId="{3EE6ECE0-B69F-4D2F-9BB1-62D4C939190B}" type="presOf" srcId="{3459D752-EC87-4B1F-A2D0-6C15CD24DB67}" destId="{C18EF009-8C2B-4DC4-BEF5-6D7A6AE7CBAF}" srcOrd="0" destOrd="0" presId="urn:microsoft.com/office/officeart/2005/8/layout/orgChart1"/>
    <dgm:cxn modelId="{6ED20DE1-F23F-449A-8C48-CC933F059F11}" type="presOf" srcId="{676AAF54-96CC-49D6-A8AD-6391CFC56C98}" destId="{6FE2E873-F393-46EB-B234-26C440925E77}" srcOrd="0" destOrd="0" presId="urn:microsoft.com/office/officeart/2005/8/layout/orgChart1"/>
    <dgm:cxn modelId="{B47F6BEC-8601-44B6-8B3B-A56BF5638B3D}" type="presOf" srcId="{46819D2F-DB6B-44BD-BC53-3B99C9C1A2D6}" destId="{D1C8E973-5D95-46B2-B0CF-2595AE6FE958}" srcOrd="0" destOrd="0" presId="urn:microsoft.com/office/officeart/2005/8/layout/orgChart1"/>
    <dgm:cxn modelId="{651368EE-34BA-4770-A49F-0CA22D4CE793}" type="presOf" srcId="{A46F7C2A-A05E-4AAD-9FFA-7B0DEDC3E960}" destId="{D63E17A4-E85E-4169-B334-FE983181353A}" srcOrd="1" destOrd="0" presId="urn:microsoft.com/office/officeart/2005/8/layout/orgChart1"/>
    <dgm:cxn modelId="{6B8A41F2-203F-4350-8A2E-23F4FFC711F0}" type="presOf" srcId="{7BF7D9CA-8D7A-4434-ACC8-2F11A089F9C4}" destId="{340682C4-CA71-43A3-9C82-D7EFC3CB1C62}" srcOrd="0" destOrd="0" presId="urn:microsoft.com/office/officeart/2005/8/layout/orgChart1"/>
    <dgm:cxn modelId="{476CFBF7-83EE-495A-894A-8D33370B64D1}" type="presOf" srcId="{A46F7C2A-A05E-4AAD-9FFA-7B0DEDC3E960}" destId="{14EEEECD-70D3-4605-B613-1611BAC391DD}" srcOrd="0" destOrd="0" presId="urn:microsoft.com/office/officeart/2005/8/layout/orgChart1"/>
    <dgm:cxn modelId="{485378FA-EEA0-4802-8676-5AF5C228B7DC}" srcId="{11926E23-B4CC-4963-B210-DD543C22766C}" destId="{5FDDC521-B451-43BE-A2A1-AD90C8F27119}" srcOrd="1" destOrd="0" parTransId="{F9D99E98-99F7-42D1-BA45-5AEE0F2C0C7C}" sibTransId="{D7FF57A5-D9A8-4A14-9137-3AE469257C98}"/>
    <dgm:cxn modelId="{EF5E4798-D6D7-4AD2-B9DD-329398E5E102}" type="presParOf" srcId="{25585CDE-3CEB-4B27-B192-B09CC0414855}" destId="{F6838050-171B-45CB-9EAC-87C4BE778445}" srcOrd="0" destOrd="0" presId="urn:microsoft.com/office/officeart/2005/8/layout/orgChart1"/>
    <dgm:cxn modelId="{84D463B2-1862-492F-A1DB-D780F10CF9B5}" type="presParOf" srcId="{F6838050-171B-45CB-9EAC-87C4BE778445}" destId="{7D67EE1B-86A6-4360-99D7-6CB6D8C15B8A}" srcOrd="0" destOrd="0" presId="urn:microsoft.com/office/officeart/2005/8/layout/orgChart1"/>
    <dgm:cxn modelId="{5F8469C2-24BE-4247-805F-799E8FF976D2}" type="presParOf" srcId="{7D67EE1B-86A6-4360-99D7-6CB6D8C15B8A}" destId="{DFB137ED-097F-4BED-9D74-F3E2FF91FCAC}" srcOrd="0" destOrd="0" presId="urn:microsoft.com/office/officeart/2005/8/layout/orgChart1"/>
    <dgm:cxn modelId="{66B9F3F6-41AD-46EF-A68C-D8C4A457399A}" type="presParOf" srcId="{7D67EE1B-86A6-4360-99D7-6CB6D8C15B8A}" destId="{48DB2C18-340D-42C2-BC2B-01556AAFDD0A}" srcOrd="1" destOrd="0" presId="urn:microsoft.com/office/officeart/2005/8/layout/orgChart1"/>
    <dgm:cxn modelId="{687A811A-447D-4D0E-A98D-4EE8DA4C8D5F}" type="presParOf" srcId="{F6838050-171B-45CB-9EAC-87C4BE778445}" destId="{7A2B6366-8EBD-45E7-BE3E-7E781C35A1F7}" srcOrd="1" destOrd="0" presId="urn:microsoft.com/office/officeart/2005/8/layout/orgChart1"/>
    <dgm:cxn modelId="{4EFA7E4A-4D55-42E6-B8DB-DAFE3C48BB3D}" type="presParOf" srcId="{7A2B6366-8EBD-45E7-BE3E-7E781C35A1F7}" destId="{6FE2E873-F393-46EB-B234-26C440925E77}" srcOrd="0" destOrd="0" presId="urn:microsoft.com/office/officeart/2005/8/layout/orgChart1"/>
    <dgm:cxn modelId="{C4875947-1AFC-4682-BAA2-FA26DB14DFDB}" type="presParOf" srcId="{7A2B6366-8EBD-45E7-BE3E-7E781C35A1F7}" destId="{8C9E11EC-67AC-4452-8CB3-F06628418241}" srcOrd="1" destOrd="0" presId="urn:microsoft.com/office/officeart/2005/8/layout/orgChart1"/>
    <dgm:cxn modelId="{BBF19928-1BBF-4C5D-801F-F287340406D8}" type="presParOf" srcId="{8C9E11EC-67AC-4452-8CB3-F06628418241}" destId="{0E92B957-D352-4A8E-9E21-032BB482BA98}" srcOrd="0" destOrd="0" presId="urn:microsoft.com/office/officeart/2005/8/layout/orgChart1"/>
    <dgm:cxn modelId="{7D60D303-8DFA-4BC0-A8CE-D1C7F2668D39}" type="presParOf" srcId="{0E92B957-D352-4A8E-9E21-032BB482BA98}" destId="{70971889-C2DD-494B-90E9-92B4200B67F0}" srcOrd="0" destOrd="0" presId="urn:microsoft.com/office/officeart/2005/8/layout/orgChart1"/>
    <dgm:cxn modelId="{C85C4244-FDC7-4FC0-98E6-FFCAADDA87C0}" type="presParOf" srcId="{0E92B957-D352-4A8E-9E21-032BB482BA98}" destId="{44A619DE-0945-4E69-8987-9BEE740F9C6B}" srcOrd="1" destOrd="0" presId="urn:microsoft.com/office/officeart/2005/8/layout/orgChart1"/>
    <dgm:cxn modelId="{6D4D117E-62FE-41F4-B793-8244CDC3B3FA}" type="presParOf" srcId="{8C9E11EC-67AC-4452-8CB3-F06628418241}" destId="{6B291F7A-56F1-4233-B4DA-27C9B17B7346}" srcOrd="1" destOrd="0" presId="urn:microsoft.com/office/officeart/2005/8/layout/orgChart1"/>
    <dgm:cxn modelId="{3C144C82-0E4B-4A65-8B5B-D8B4F02B630E}" type="presParOf" srcId="{6B291F7A-56F1-4233-B4DA-27C9B17B7346}" destId="{D1C8E973-5D95-46B2-B0CF-2595AE6FE958}" srcOrd="0" destOrd="0" presId="urn:microsoft.com/office/officeart/2005/8/layout/orgChart1"/>
    <dgm:cxn modelId="{23AFE683-66CA-4D92-A648-6D6829C91989}" type="presParOf" srcId="{6B291F7A-56F1-4233-B4DA-27C9B17B7346}" destId="{51000E30-4E31-4D90-9A34-8722E8C6618D}" srcOrd="1" destOrd="0" presId="urn:microsoft.com/office/officeart/2005/8/layout/orgChart1"/>
    <dgm:cxn modelId="{1F2E4677-3C18-4151-AD5B-0E9B50938F55}" type="presParOf" srcId="{51000E30-4E31-4D90-9A34-8722E8C6618D}" destId="{2A7B3C59-173F-4020-8E39-19971E4F6AD5}" srcOrd="0" destOrd="0" presId="urn:microsoft.com/office/officeart/2005/8/layout/orgChart1"/>
    <dgm:cxn modelId="{24A4AE44-52C9-4DDD-B791-2E95007E1281}" type="presParOf" srcId="{2A7B3C59-173F-4020-8E39-19971E4F6AD5}" destId="{57294CBF-72AE-4D02-9958-77824FE311C3}" srcOrd="0" destOrd="0" presId="urn:microsoft.com/office/officeart/2005/8/layout/orgChart1"/>
    <dgm:cxn modelId="{C81D0CC4-6FA1-4B1C-A079-DA561735AF8E}" type="presParOf" srcId="{2A7B3C59-173F-4020-8E39-19971E4F6AD5}" destId="{28C52FA3-D041-483E-8EEB-4F84E48C6E80}" srcOrd="1" destOrd="0" presId="urn:microsoft.com/office/officeart/2005/8/layout/orgChart1"/>
    <dgm:cxn modelId="{01AB8F83-F1A2-48BC-8A41-62F77CC937EB}" type="presParOf" srcId="{51000E30-4E31-4D90-9A34-8722E8C6618D}" destId="{19C9E56A-90EA-4527-866F-7DAD7BC2B9FC}" srcOrd="1" destOrd="0" presId="urn:microsoft.com/office/officeart/2005/8/layout/orgChart1"/>
    <dgm:cxn modelId="{EB21AD78-96D9-4CBA-86D6-45AE81369FDA}" type="presParOf" srcId="{51000E30-4E31-4D90-9A34-8722E8C6618D}" destId="{64D03934-ED55-49E9-8AA3-A26DE396D508}" srcOrd="2" destOrd="0" presId="urn:microsoft.com/office/officeart/2005/8/layout/orgChart1"/>
    <dgm:cxn modelId="{307FFE44-6BC9-44E3-B166-E4A5CE5F6736}" type="presParOf" srcId="{6B291F7A-56F1-4233-B4DA-27C9B17B7346}" destId="{DF7CF0B3-D6BD-4659-A87F-F2D5806CAF18}" srcOrd="2" destOrd="0" presId="urn:microsoft.com/office/officeart/2005/8/layout/orgChart1"/>
    <dgm:cxn modelId="{7EAED2C1-A5DD-4865-8029-81B0CED380BA}" type="presParOf" srcId="{6B291F7A-56F1-4233-B4DA-27C9B17B7346}" destId="{9D5C7670-BC2E-4AC3-8313-BCB5745B8771}" srcOrd="3" destOrd="0" presId="urn:microsoft.com/office/officeart/2005/8/layout/orgChart1"/>
    <dgm:cxn modelId="{25C25B7E-D786-4C21-87A7-C411B3186FB5}" type="presParOf" srcId="{9D5C7670-BC2E-4AC3-8313-BCB5745B8771}" destId="{7D6FFFB4-4DF5-42F7-BA56-ADA14DB2695F}" srcOrd="0" destOrd="0" presId="urn:microsoft.com/office/officeart/2005/8/layout/orgChart1"/>
    <dgm:cxn modelId="{0C791CD3-AD6B-447D-992D-D4F2D0681FF0}" type="presParOf" srcId="{7D6FFFB4-4DF5-42F7-BA56-ADA14DB2695F}" destId="{0CF1683E-99F9-4910-B183-39E011E59C59}" srcOrd="0" destOrd="0" presId="urn:microsoft.com/office/officeart/2005/8/layout/orgChart1"/>
    <dgm:cxn modelId="{2ACDC922-0C24-4B1D-84E3-C8DB4493DF40}" type="presParOf" srcId="{7D6FFFB4-4DF5-42F7-BA56-ADA14DB2695F}" destId="{B0FBF1AD-D463-4061-BF1B-453AB8EEED89}" srcOrd="1" destOrd="0" presId="urn:microsoft.com/office/officeart/2005/8/layout/orgChart1"/>
    <dgm:cxn modelId="{2961480E-1480-42CF-95C6-7E5B967E77B2}" type="presParOf" srcId="{9D5C7670-BC2E-4AC3-8313-BCB5745B8771}" destId="{0C8349C9-C280-41F5-A6DD-08CF3424F2EB}" srcOrd="1" destOrd="0" presId="urn:microsoft.com/office/officeart/2005/8/layout/orgChart1"/>
    <dgm:cxn modelId="{B822CCD8-D1EA-4C56-BAFC-B46FC95FF7BA}" type="presParOf" srcId="{9D5C7670-BC2E-4AC3-8313-BCB5745B8771}" destId="{1739716F-2A60-44BE-97F1-33BFD988CA52}" srcOrd="2" destOrd="0" presId="urn:microsoft.com/office/officeart/2005/8/layout/orgChart1"/>
    <dgm:cxn modelId="{66B9A5D1-3DF8-4BE7-A74A-8A64D155DE8C}" type="presParOf" srcId="{8C9E11EC-67AC-4452-8CB3-F06628418241}" destId="{255906A3-35C0-4E18-8BF6-997C18880DA4}" srcOrd="2" destOrd="0" presId="urn:microsoft.com/office/officeart/2005/8/layout/orgChart1"/>
    <dgm:cxn modelId="{008DEF5F-3C71-407D-909D-A14818971A41}" type="presParOf" srcId="{7A2B6366-8EBD-45E7-BE3E-7E781C35A1F7}" destId="{A96C9E4F-20C2-4137-ACDA-30765A2401EE}" srcOrd="2" destOrd="0" presId="urn:microsoft.com/office/officeart/2005/8/layout/orgChart1"/>
    <dgm:cxn modelId="{4775D23C-5359-48D3-AA48-1F5969DBDACB}" type="presParOf" srcId="{7A2B6366-8EBD-45E7-BE3E-7E781C35A1F7}" destId="{E04161CD-68CD-48FD-A5F5-35CD15587B6C}" srcOrd="3" destOrd="0" presId="urn:microsoft.com/office/officeart/2005/8/layout/orgChart1"/>
    <dgm:cxn modelId="{530FD814-8FCE-45BC-B2BA-02C8C9406284}" type="presParOf" srcId="{E04161CD-68CD-48FD-A5F5-35CD15587B6C}" destId="{AEB30167-F734-46CD-A87F-AEC9C611DA4B}" srcOrd="0" destOrd="0" presId="urn:microsoft.com/office/officeart/2005/8/layout/orgChart1"/>
    <dgm:cxn modelId="{23A0547D-BE97-4D68-9368-55156DB9CAAD}" type="presParOf" srcId="{AEB30167-F734-46CD-A87F-AEC9C611DA4B}" destId="{14EEEECD-70D3-4605-B613-1611BAC391DD}" srcOrd="0" destOrd="0" presId="urn:microsoft.com/office/officeart/2005/8/layout/orgChart1"/>
    <dgm:cxn modelId="{C2DB7722-98F5-4D20-B378-E8B585344387}" type="presParOf" srcId="{AEB30167-F734-46CD-A87F-AEC9C611DA4B}" destId="{D63E17A4-E85E-4169-B334-FE983181353A}" srcOrd="1" destOrd="0" presId="urn:microsoft.com/office/officeart/2005/8/layout/orgChart1"/>
    <dgm:cxn modelId="{947C062B-E62B-4B92-AE0C-EA1AAC90884C}" type="presParOf" srcId="{E04161CD-68CD-48FD-A5F5-35CD15587B6C}" destId="{13438119-D82C-41C5-BDE6-C0E98DD075A1}" srcOrd="1" destOrd="0" presId="urn:microsoft.com/office/officeart/2005/8/layout/orgChart1"/>
    <dgm:cxn modelId="{1E72C059-97AD-47D0-80A4-09B3F34D4A39}" type="presParOf" srcId="{E04161CD-68CD-48FD-A5F5-35CD15587B6C}" destId="{6F885D01-1BA4-4B5A-8273-720825918819}" srcOrd="2" destOrd="0" presId="urn:microsoft.com/office/officeart/2005/8/layout/orgChart1"/>
    <dgm:cxn modelId="{2E66F47E-5E9B-46EB-8691-3F238ED5C416}" type="presParOf" srcId="{7A2B6366-8EBD-45E7-BE3E-7E781C35A1F7}" destId="{3F697622-5609-486E-A02D-25D89D18A9CB}" srcOrd="4" destOrd="0" presId="urn:microsoft.com/office/officeart/2005/8/layout/orgChart1"/>
    <dgm:cxn modelId="{81B4A760-9E1C-49BF-86E7-3773D7751890}" type="presParOf" srcId="{7A2B6366-8EBD-45E7-BE3E-7E781C35A1F7}" destId="{CFE6D78F-A02A-4BC8-B448-02F3D6590435}" srcOrd="5" destOrd="0" presId="urn:microsoft.com/office/officeart/2005/8/layout/orgChart1"/>
    <dgm:cxn modelId="{82AB0868-D3B0-4F51-AA7F-494687564140}" type="presParOf" srcId="{CFE6D78F-A02A-4BC8-B448-02F3D6590435}" destId="{F5C547CD-5671-493F-BEBA-49123BD79CC4}" srcOrd="0" destOrd="0" presId="urn:microsoft.com/office/officeart/2005/8/layout/orgChart1"/>
    <dgm:cxn modelId="{0D98CEE0-60BB-4096-B112-B6C16F44A0D5}" type="presParOf" srcId="{F5C547CD-5671-493F-BEBA-49123BD79CC4}" destId="{340682C4-CA71-43A3-9C82-D7EFC3CB1C62}" srcOrd="0" destOrd="0" presId="urn:microsoft.com/office/officeart/2005/8/layout/orgChart1"/>
    <dgm:cxn modelId="{23EB59F8-29CF-436C-9F35-FE5DB2B0708D}" type="presParOf" srcId="{F5C547CD-5671-493F-BEBA-49123BD79CC4}" destId="{099CC2AB-7CAB-4390-AC37-BA4F4197FEAE}" srcOrd="1" destOrd="0" presId="urn:microsoft.com/office/officeart/2005/8/layout/orgChart1"/>
    <dgm:cxn modelId="{3C13F926-38D7-44E3-B5E9-ABD1B355E600}" type="presParOf" srcId="{CFE6D78F-A02A-4BC8-B448-02F3D6590435}" destId="{1B94E9D7-DB1A-4EE1-85A7-452C21345A0A}" srcOrd="1" destOrd="0" presId="urn:microsoft.com/office/officeart/2005/8/layout/orgChart1"/>
    <dgm:cxn modelId="{EE781509-8490-466A-A152-69669F26E9F3}" type="presParOf" srcId="{CFE6D78F-A02A-4BC8-B448-02F3D6590435}" destId="{FE697BB3-F30E-4764-9302-0296B16C0292}" srcOrd="2" destOrd="0" presId="urn:microsoft.com/office/officeart/2005/8/layout/orgChart1"/>
    <dgm:cxn modelId="{EC85F3EB-DC31-42FB-A538-96D7BC4F5C1C}" type="presParOf" srcId="{F6838050-171B-45CB-9EAC-87C4BE778445}" destId="{15E5FCC2-7152-4711-8879-E44ECAFB734A}" srcOrd="2" destOrd="0" presId="urn:microsoft.com/office/officeart/2005/8/layout/orgChart1"/>
    <dgm:cxn modelId="{7C8F8259-6118-471F-B94F-3436A635318F}" type="presParOf" srcId="{15E5FCC2-7152-4711-8879-E44ECAFB734A}" destId="{84C95CBF-5650-4A3C-BA63-632609A3FE8E}" srcOrd="0" destOrd="0" presId="urn:microsoft.com/office/officeart/2005/8/layout/orgChart1"/>
    <dgm:cxn modelId="{B308D708-F9B5-4EAC-B9E7-10133AE8D101}" type="presParOf" srcId="{15E5FCC2-7152-4711-8879-E44ECAFB734A}" destId="{E05BE0E9-E806-4D52-BF4A-15FE5774F144}" srcOrd="1" destOrd="0" presId="urn:microsoft.com/office/officeart/2005/8/layout/orgChart1"/>
    <dgm:cxn modelId="{A8316C39-28A4-4965-8D08-38F896F3368C}" type="presParOf" srcId="{E05BE0E9-E806-4D52-BF4A-15FE5774F144}" destId="{5B1BCF9C-E13D-472D-83F1-EF701E6CB603}" srcOrd="0" destOrd="0" presId="urn:microsoft.com/office/officeart/2005/8/layout/orgChart1"/>
    <dgm:cxn modelId="{89A2E901-B511-430A-87F1-6989AFE4E50F}" type="presParOf" srcId="{5B1BCF9C-E13D-472D-83F1-EF701E6CB603}" destId="{C18EF009-8C2B-4DC4-BEF5-6D7A6AE7CBAF}" srcOrd="0" destOrd="0" presId="urn:microsoft.com/office/officeart/2005/8/layout/orgChart1"/>
    <dgm:cxn modelId="{CFC978AA-671F-4324-BD6F-68A8494D30B7}" type="presParOf" srcId="{5B1BCF9C-E13D-472D-83F1-EF701E6CB603}" destId="{87BC3BD7-D452-49B2-A8DD-A4BA3E73AB8A}" srcOrd="1" destOrd="0" presId="urn:microsoft.com/office/officeart/2005/8/layout/orgChart1"/>
    <dgm:cxn modelId="{226D4ACD-6FB0-43C3-9FC5-4834DD4EFB15}" type="presParOf" srcId="{E05BE0E9-E806-4D52-BF4A-15FE5774F144}" destId="{E08B57E9-0F3E-4A3A-8342-B31D3A60A1B0}" srcOrd="1" destOrd="0" presId="urn:microsoft.com/office/officeart/2005/8/layout/orgChart1"/>
    <dgm:cxn modelId="{6CF90DBF-3011-4652-8763-5742E34CF170}" type="presParOf" srcId="{E05BE0E9-E806-4D52-BF4A-15FE5774F144}" destId="{F9E23A90-E221-4D25-80EF-34C6B5EF7947}" srcOrd="2" destOrd="0" presId="urn:microsoft.com/office/officeart/2005/8/layout/orgChart1"/>
    <dgm:cxn modelId="{DC5F2425-75E3-4AC9-A1A1-222A9D8A409B}" type="presParOf" srcId="{15E5FCC2-7152-4711-8879-E44ECAFB734A}" destId="{B7C19E17-9958-4D3D-8D4E-9E1E2B84C63B}" srcOrd="2" destOrd="0" presId="urn:microsoft.com/office/officeart/2005/8/layout/orgChart1"/>
    <dgm:cxn modelId="{B79069EE-026F-4497-A57D-A7E7624C3263}" type="presParOf" srcId="{15E5FCC2-7152-4711-8879-E44ECAFB734A}" destId="{621A2824-0769-4ED4-8F0E-26F1C09F03BA}" srcOrd="3" destOrd="0" presId="urn:microsoft.com/office/officeart/2005/8/layout/orgChart1"/>
    <dgm:cxn modelId="{6787573A-8993-420E-9346-5CF657F5F0A9}" type="presParOf" srcId="{621A2824-0769-4ED4-8F0E-26F1C09F03BA}" destId="{B072834C-0E1A-4DD6-98C2-76E0D4FD4D63}" srcOrd="0" destOrd="0" presId="urn:microsoft.com/office/officeart/2005/8/layout/orgChart1"/>
    <dgm:cxn modelId="{73CC3D22-2EE7-4F1C-9650-0A87D582DD5A}" type="presParOf" srcId="{B072834C-0E1A-4DD6-98C2-76E0D4FD4D63}" destId="{B7605F2C-E0CF-40C7-A011-EC17B5925322}" srcOrd="0" destOrd="0" presId="urn:microsoft.com/office/officeart/2005/8/layout/orgChart1"/>
    <dgm:cxn modelId="{B1EA30CA-1D4C-4963-8AF7-BA929D089E33}" type="presParOf" srcId="{B072834C-0E1A-4DD6-98C2-76E0D4FD4D63}" destId="{81146FF5-F13A-4A34-9FAD-F51E0E6D54C0}" srcOrd="1" destOrd="0" presId="urn:microsoft.com/office/officeart/2005/8/layout/orgChart1"/>
    <dgm:cxn modelId="{9AED81EB-17E2-48F8-9609-5D11A9F9766C}" type="presParOf" srcId="{621A2824-0769-4ED4-8F0E-26F1C09F03BA}" destId="{1CC7724D-2727-4087-888E-9C7B5FAB4BB3}" srcOrd="1" destOrd="0" presId="urn:microsoft.com/office/officeart/2005/8/layout/orgChart1"/>
    <dgm:cxn modelId="{6B7A9317-718B-4FDD-B164-3812E385C65D}" type="presParOf" srcId="{621A2824-0769-4ED4-8F0E-26F1C09F03BA}" destId="{51280526-3859-42D8-9095-27355E184E7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AEE39E-08B4-47D7-A4A6-ABD0EAB4ECE8}" type="doc">
      <dgm:prSet loTypeId="urn:microsoft.com/office/officeart/2005/8/layout/process4" loCatId="process" qsTypeId="urn:microsoft.com/office/officeart/2005/8/quickstyle/simple3" qsCatId="simple" csTypeId="urn:microsoft.com/office/officeart/2005/8/colors/accent3_2" csCatId="accent3" phldr="1"/>
      <dgm:spPr/>
    </dgm:pt>
    <dgm:pt modelId="{E055094C-965E-45CD-9A8C-8289BC02A361}">
      <dgm:prSet phldrT="[Texto]" custT="1"/>
      <dgm:spPr/>
      <dgm:t>
        <a:bodyPr/>
        <a:lstStyle/>
        <a:p>
          <a:r>
            <a:rPr lang="es-ES" sz="2400" dirty="0">
              <a:latin typeface="Times New Roman" panose="02020603050405020304" pitchFamily="18" charset="0"/>
              <a:cs typeface="Times New Roman" panose="02020603050405020304" pitchFamily="18" charset="0"/>
            </a:rPr>
            <a:t>Implementación de infraestructuras de red</a:t>
          </a:r>
        </a:p>
      </dgm:t>
    </dgm:pt>
    <dgm:pt modelId="{F45FC6E0-E385-434E-AB07-554BFD38F1C2}" type="parTrans" cxnId="{4B44DB9C-5682-49D0-A979-54BBBE43A876}">
      <dgm:prSet/>
      <dgm:spPr/>
      <dgm:t>
        <a:bodyPr/>
        <a:lstStyle/>
        <a:p>
          <a:endParaRPr lang="es-ES" sz="2400">
            <a:latin typeface="Times New Roman" panose="02020603050405020304" pitchFamily="18" charset="0"/>
            <a:cs typeface="Times New Roman" panose="02020603050405020304" pitchFamily="18" charset="0"/>
          </a:endParaRPr>
        </a:p>
      </dgm:t>
    </dgm:pt>
    <dgm:pt modelId="{EF02F6F1-1A04-4E48-8A8D-3BE6A0077734}" type="sibTrans" cxnId="{4B44DB9C-5682-49D0-A979-54BBBE43A876}">
      <dgm:prSet custT="1"/>
      <dgm:spPr/>
      <dgm:t>
        <a:bodyPr/>
        <a:lstStyle/>
        <a:p>
          <a:endParaRPr lang="es-ES" sz="1800">
            <a:latin typeface="Times New Roman" panose="02020603050405020304" pitchFamily="18" charset="0"/>
            <a:cs typeface="Times New Roman" panose="02020603050405020304" pitchFamily="18" charset="0"/>
          </a:endParaRPr>
        </a:p>
      </dgm:t>
    </dgm:pt>
    <dgm:pt modelId="{35BDDC3F-7FE4-4EB7-B287-B4DA71AD389D}">
      <dgm:prSet phldrT="[Texto]" custT="1"/>
      <dgm:spPr/>
      <dgm:t>
        <a:bodyPr/>
        <a:lstStyle/>
        <a:p>
          <a:r>
            <a:rPr lang="es-ES" sz="2400" dirty="0">
              <a:latin typeface="Times New Roman" panose="02020603050405020304" pitchFamily="18" charset="0"/>
              <a:cs typeface="Times New Roman" panose="02020603050405020304" pitchFamily="18" charset="0"/>
            </a:rPr>
            <a:t>Medición de parámetros</a:t>
          </a:r>
        </a:p>
      </dgm:t>
    </dgm:pt>
    <dgm:pt modelId="{8A406871-D1DE-40FC-8392-245B79C855EC}" type="parTrans" cxnId="{5617D999-9585-4877-BA98-BAF53092FC84}">
      <dgm:prSet/>
      <dgm:spPr/>
      <dgm:t>
        <a:bodyPr/>
        <a:lstStyle/>
        <a:p>
          <a:endParaRPr lang="es-ES" sz="2400">
            <a:latin typeface="Times New Roman" panose="02020603050405020304" pitchFamily="18" charset="0"/>
            <a:cs typeface="Times New Roman" panose="02020603050405020304" pitchFamily="18" charset="0"/>
          </a:endParaRPr>
        </a:p>
      </dgm:t>
    </dgm:pt>
    <dgm:pt modelId="{ABA25653-F909-4C48-9B29-899076A6999C}" type="sibTrans" cxnId="{5617D999-9585-4877-BA98-BAF53092FC84}">
      <dgm:prSet/>
      <dgm:spPr/>
      <dgm:t>
        <a:bodyPr/>
        <a:lstStyle/>
        <a:p>
          <a:endParaRPr lang="es-ES" sz="2400">
            <a:latin typeface="Times New Roman" panose="02020603050405020304" pitchFamily="18" charset="0"/>
            <a:cs typeface="Times New Roman" panose="02020603050405020304" pitchFamily="18" charset="0"/>
          </a:endParaRPr>
        </a:p>
      </dgm:t>
    </dgm:pt>
    <dgm:pt modelId="{D87FAE52-1DF6-4EF8-9A32-0AF4055FAD5D}">
      <dgm:prSet phldrT="[Texto]" custT="1"/>
      <dgm:spPr/>
      <dgm:t>
        <a:bodyPr/>
        <a:lstStyle/>
        <a:p>
          <a:r>
            <a:rPr lang="es-ES" sz="2400" dirty="0">
              <a:latin typeface="Times New Roman" panose="02020603050405020304" pitchFamily="18" charset="0"/>
              <a:cs typeface="Times New Roman" panose="02020603050405020304" pitchFamily="18" charset="0"/>
            </a:rPr>
            <a:t>Análisis de consideraciones de diseño</a:t>
          </a:r>
        </a:p>
      </dgm:t>
    </dgm:pt>
    <dgm:pt modelId="{5B8BCFE2-B606-4A9F-AC84-2366349F37BE}" type="parTrans" cxnId="{E6755B34-2FCB-489A-8E5B-A286A65171E3}">
      <dgm:prSet/>
      <dgm:spPr/>
      <dgm:t>
        <a:bodyPr/>
        <a:lstStyle/>
        <a:p>
          <a:endParaRPr lang="es-ES" sz="2400">
            <a:latin typeface="Times New Roman" panose="02020603050405020304" pitchFamily="18" charset="0"/>
            <a:cs typeface="Times New Roman" panose="02020603050405020304" pitchFamily="18" charset="0"/>
          </a:endParaRPr>
        </a:p>
      </dgm:t>
    </dgm:pt>
    <dgm:pt modelId="{296034D1-A152-40BF-BEEF-6B51519C1BED}" type="sibTrans" cxnId="{E6755B34-2FCB-489A-8E5B-A286A65171E3}">
      <dgm:prSet custT="1"/>
      <dgm:spPr/>
      <dgm:t>
        <a:bodyPr/>
        <a:lstStyle/>
        <a:p>
          <a:endParaRPr lang="es-ES" sz="1800">
            <a:latin typeface="Times New Roman" panose="02020603050405020304" pitchFamily="18" charset="0"/>
            <a:cs typeface="Times New Roman" panose="02020603050405020304" pitchFamily="18" charset="0"/>
          </a:endParaRPr>
        </a:p>
      </dgm:t>
    </dgm:pt>
    <dgm:pt modelId="{9B96503E-0AAF-477D-8655-3FB5E870DE3A}">
      <dgm:prSet phldrT="[Texto]" custT="1"/>
      <dgm:spPr/>
      <dgm:t>
        <a:bodyPr/>
        <a:lstStyle/>
        <a:p>
          <a:r>
            <a:rPr lang="es-ES" sz="2400" dirty="0">
              <a:latin typeface="Times New Roman" panose="02020603050405020304" pitchFamily="18" charset="0"/>
              <a:cs typeface="Times New Roman" panose="02020603050405020304" pitchFamily="18" charset="0"/>
            </a:rPr>
            <a:t>Simulación en </a:t>
          </a:r>
          <a:r>
            <a:rPr lang="es-ES" sz="2400" dirty="0" err="1">
              <a:latin typeface="Times New Roman" panose="02020603050405020304" pitchFamily="18" charset="0"/>
              <a:cs typeface="Times New Roman" panose="02020603050405020304" pitchFamily="18" charset="0"/>
            </a:rPr>
            <a:t>Mininet</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Wi</a:t>
          </a:r>
          <a:r>
            <a:rPr lang="es-ES" sz="2400" dirty="0">
              <a:latin typeface="Times New Roman" panose="02020603050405020304" pitchFamily="18" charset="0"/>
              <a:cs typeface="Times New Roman" panose="02020603050405020304" pitchFamily="18" charset="0"/>
            </a:rPr>
            <a:t>-Fi</a:t>
          </a:r>
        </a:p>
      </dgm:t>
    </dgm:pt>
    <dgm:pt modelId="{441E95ED-5BE7-4332-9863-299562EA478D}" type="parTrans" cxnId="{FD00F7BD-825A-49F6-B30F-8BEE70FA1241}">
      <dgm:prSet/>
      <dgm:spPr/>
      <dgm:t>
        <a:bodyPr/>
        <a:lstStyle/>
        <a:p>
          <a:endParaRPr lang="es-ES" sz="2400">
            <a:latin typeface="Times New Roman" panose="02020603050405020304" pitchFamily="18" charset="0"/>
            <a:cs typeface="Times New Roman" panose="02020603050405020304" pitchFamily="18" charset="0"/>
          </a:endParaRPr>
        </a:p>
      </dgm:t>
    </dgm:pt>
    <dgm:pt modelId="{32DAA0CA-8EC9-4788-9DB8-98D30B22B897}" type="sibTrans" cxnId="{FD00F7BD-825A-49F6-B30F-8BEE70FA1241}">
      <dgm:prSet custT="1"/>
      <dgm:spPr/>
      <dgm:t>
        <a:bodyPr/>
        <a:lstStyle/>
        <a:p>
          <a:endParaRPr lang="es-ES" sz="1800">
            <a:latin typeface="Times New Roman" panose="02020603050405020304" pitchFamily="18" charset="0"/>
            <a:cs typeface="Times New Roman" panose="02020603050405020304" pitchFamily="18" charset="0"/>
          </a:endParaRPr>
        </a:p>
      </dgm:t>
    </dgm:pt>
    <dgm:pt modelId="{078007F4-87B4-4168-967A-D963FE5EE978}" type="pres">
      <dgm:prSet presAssocID="{A0AEE39E-08B4-47D7-A4A6-ABD0EAB4ECE8}" presName="Name0" presStyleCnt="0">
        <dgm:presLayoutVars>
          <dgm:dir/>
          <dgm:animLvl val="lvl"/>
          <dgm:resizeHandles val="exact"/>
        </dgm:presLayoutVars>
      </dgm:prSet>
      <dgm:spPr/>
    </dgm:pt>
    <dgm:pt modelId="{08DE6125-487E-4EED-8426-B598331F4EB4}" type="pres">
      <dgm:prSet presAssocID="{35BDDC3F-7FE4-4EB7-B287-B4DA71AD389D}" presName="boxAndChildren" presStyleCnt="0"/>
      <dgm:spPr/>
    </dgm:pt>
    <dgm:pt modelId="{14EEE30E-F71F-44A2-93BC-0040F5ADF010}" type="pres">
      <dgm:prSet presAssocID="{35BDDC3F-7FE4-4EB7-B287-B4DA71AD389D}" presName="parentTextBox" presStyleLbl="node1" presStyleIdx="0" presStyleCnt="4"/>
      <dgm:spPr/>
    </dgm:pt>
    <dgm:pt modelId="{507016CC-904A-44EB-825B-9F19A295C4D2}" type="pres">
      <dgm:prSet presAssocID="{EF02F6F1-1A04-4E48-8A8D-3BE6A0077734}" presName="sp" presStyleCnt="0"/>
      <dgm:spPr/>
    </dgm:pt>
    <dgm:pt modelId="{C0104A48-5A74-4476-B19E-28982FB09E70}" type="pres">
      <dgm:prSet presAssocID="{E055094C-965E-45CD-9A8C-8289BC02A361}" presName="arrowAndChildren" presStyleCnt="0"/>
      <dgm:spPr/>
    </dgm:pt>
    <dgm:pt modelId="{45030931-16ED-4568-BB41-746DFA456332}" type="pres">
      <dgm:prSet presAssocID="{E055094C-965E-45CD-9A8C-8289BC02A361}" presName="parentTextArrow" presStyleLbl="node1" presStyleIdx="1" presStyleCnt="4"/>
      <dgm:spPr/>
    </dgm:pt>
    <dgm:pt modelId="{9D8C4B1E-812D-43C2-BAA7-49DC5C06BD5E}" type="pres">
      <dgm:prSet presAssocID="{296034D1-A152-40BF-BEEF-6B51519C1BED}" presName="sp" presStyleCnt="0"/>
      <dgm:spPr/>
    </dgm:pt>
    <dgm:pt modelId="{5C0C8669-0E03-4A0A-B9A3-6958D4A671E8}" type="pres">
      <dgm:prSet presAssocID="{D87FAE52-1DF6-4EF8-9A32-0AF4055FAD5D}" presName="arrowAndChildren" presStyleCnt="0"/>
      <dgm:spPr/>
    </dgm:pt>
    <dgm:pt modelId="{5123F948-07FD-4A54-A3B8-3C441D62BBF5}" type="pres">
      <dgm:prSet presAssocID="{D87FAE52-1DF6-4EF8-9A32-0AF4055FAD5D}" presName="parentTextArrow" presStyleLbl="node1" presStyleIdx="2" presStyleCnt="4"/>
      <dgm:spPr/>
    </dgm:pt>
    <dgm:pt modelId="{5159AE18-5BC4-4FE0-B674-A4FAA40C22C8}" type="pres">
      <dgm:prSet presAssocID="{32DAA0CA-8EC9-4788-9DB8-98D30B22B897}" presName="sp" presStyleCnt="0"/>
      <dgm:spPr/>
    </dgm:pt>
    <dgm:pt modelId="{8CEEA7C0-4380-43A0-9248-2233DBEDFC27}" type="pres">
      <dgm:prSet presAssocID="{9B96503E-0AAF-477D-8655-3FB5E870DE3A}" presName="arrowAndChildren" presStyleCnt="0"/>
      <dgm:spPr/>
    </dgm:pt>
    <dgm:pt modelId="{04F23672-0C08-447B-874B-D737D6B464A9}" type="pres">
      <dgm:prSet presAssocID="{9B96503E-0AAF-477D-8655-3FB5E870DE3A}" presName="parentTextArrow" presStyleLbl="node1" presStyleIdx="3" presStyleCnt="4"/>
      <dgm:spPr/>
    </dgm:pt>
  </dgm:ptLst>
  <dgm:cxnLst>
    <dgm:cxn modelId="{89196C0B-40F4-450C-AE4E-7FF614EDB470}" type="presOf" srcId="{D87FAE52-1DF6-4EF8-9A32-0AF4055FAD5D}" destId="{5123F948-07FD-4A54-A3B8-3C441D62BBF5}" srcOrd="0" destOrd="0" presId="urn:microsoft.com/office/officeart/2005/8/layout/process4"/>
    <dgm:cxn modelId="{CFFE990B-AB41-4D39-AF90-0E3A3A23EE4A}" type="presOf" srcId="{35BDDC3F-7FE4-4EB7-B287-B4DA71AD389D}" destId="{14EEE30E-F71F-44A2-93BC-0040F5ADF010}" srcOrd="0" destOrd="0" presId="urn:microsoft.com/office/officeart/2005/8/layout/process4"/>
    <dgm:cxn modelId="{93F43822-9D6B-44E0-9755-5920D1881F6B}" type="presOf" srcId="{E055094C-965E-45CD-9A8C-8289BC02A361}" destId="{45030931-16ED-4568-BB41-746DFA456332}" srcOrd="0" destOrd="0" presId="urn:microsoft.com/office/officeart/2005/8/layout/process4"/>
    <dgm:cxn modelId="{E6755B34-2FCB-489A-8E5B-A286A65171E3}" srcId="{A0AEE39E-08B4-47D7-A4A6-ABD0EAB4ECE8}" destId="{D87FAE52-1DF6-4EF8-9A32-0AF4055FAD5D}" srcOrd="1" destOrd="0" parTransId="{5B8BCFE2-B606-4A9F-AC84-2366349F37BE}" sibTransId="{296034D1-A152-40BF-BEEF-6B51519C1BED}"/>
    <dgm:cxn modelId="{4B005165-63AD-4DA2-A482-DDFFA74319B5}" type="presOf" srcId="{9B96503E-0AAF-477D-8655-3FB5E870DE3A}" destId="{04F23672-0C08-447B-874B-D737D6B464A9}" srcOrd="0" destOrd="0" presId="urn:microsoft.com/office/officeart/2005/8/layout/process4"/>
    <dgm:cxn modelId="{5617D999-9585-4877-BA98-BAF53092FC84}" srcId="{A0AEE39E-08B4-47D7-A4A6-ABD0EAB4ECE8}" destId="{35BDDC3F-7FE4-4EB7-B287-B4DA71AD389D}" srcOrd="3" destOrd="0" parTransId="{8A406871-D1DE-40FC-8392-245B79C855EC}" sibTransId="{ABA25653-F909-4C48-9B29-899076A6999C}"/>
    <dgm:cxn modelId="{4B44DB9C-5682-49D0-A979-54BBBE43A876}" srcId="{A0AEE39E-08B4-47D7-A4A6-ABD0EAB4ECE8}" destId="{E055094C-965E-45CD-9A8C-8289BC02A361}" srcOrd="2" destOrd="0" parTransId="{F45FC6E0-E385-434E-AB07-554BFD38F1C2}" sibTransId="{EF02F6F1-1A04-4E48-8A8D-3BE6A0077734}"/>
    <dgm:cxn modelId="{FD00F7BD-825A-49F6-B30F-8BEE70FA1241}" srcId="{A0AEE39E-08B4-47D7-A4A6-ABD0EAB4ECE8}" destId="{9B96503E-0AAF-477D-8655-3FB5E870DE3A}" srcOrd="0" destOrd="0" parTransId="{441E95ED-5BE7-4332-9863-299562EA478D}" sibTransId="{32DAA0CA-8EC9-4788-9DB8-98D30B22B897}"/>
    <dgm:cxn modelId="{0D45DBBF-B485-45C7-BAFF-FC6465D04CA9}" type="presOf" srcId="{A0AEE39E-08B4-47D7-A4A6-ABD0EAB4ECE8}" destId="{078007F4-87B4-4168-967A-D963FE5EE978}" srcOrd="0" destOrd="0" presId="urn:microsoft.com/office/officeart/2005/8/layout/process4"/>
    <dgm:cxn modelId="{BE67365F-D386-42EA-A3F8-5D4B94E59D46}" type="presParOf" srcId="{078007F4-87B4-4168-967A-D963FE5EE978}" destId="{08DE6125-487E-4EED-8426-B598331F4EB4}" srcOrd="0" destOrd="0" presId="urn:microsoft.com/office/officeart/2005/8/layout/process4"/>
    <dgm:cxn modelId="{98E1488D-ADA3-4039-A9A5-224164D89041}" type="presParOf" srcId="{08DE6125-487E-4EED-8426-B598331F4EB4}" destId="{14EEE30E-F71F-44A2-93BC-0040F5ADF010}" srcOrd="0" destOrd="0" presId="urn:microsoft.com/office/officeart/2005/8/layout/process4"/>
    <dgm:cxn modelId="{2F689A01-64D8-4A15-A358-653B090E11D5}" type="presParOf" srcId="{078007F4-87B4-4168-967A-D963FE5EE978}" destId="{507016CC-904A-44EB-825B-9F19A295C4D2}" srcOrd="1" destOrd="0" presId="urn:microsoft.com/office/officeart/2005/8/layout/process4"/>
    <dgm:cxn modelId="{1BF97E97-8366-4334-BFE3-CF869A9D11D4}" type="presParOf" srcId="{078007F4-87B4-4168-967A-D963FE5EE978}" destId="{C0104A48-5A74-4476-B19E-28982FB09E70}" srcOrd="2" destOrd="0" presId="urn:microsoft.com/office/officeart/2005/8/layout/process4"/>
    <dgm:cxn modelId="{733F635A-D413-4C78-B38E-9D6A75B12D7F}" type="presParOf" srcId="{C0104A48-5A74-4476-B19E-28982FB09E70}" destId="{45030931-16ED-4568-BB41-746DFA456332}" srcOrd="0" destOrd="0" presId="urn:microsoft.com/office/officeart/2005/8/layout/process4"/>
    <dgm:cxn modelId="{9A6DC382-0FA5-4B77-9A44-BE5D27905CEF}" type="presParOf" srcId="{078007F4-87B4-4168-967A-D963FE5EE978}" destId="{9D8C4B1E-812D-43C2-BAA7-49DC5C06BD5E}" srcOrd="3" destOrd="0" presId="urn:microsoft.com/office/officeart/2005/8/layout/process4"/>
    <dgm:cxn modelId="{9D8EBE2F-8A69-40C5-BB84-F1961A00E00F}" type="presParOf" srcId="{078007F4-87B4-4168-967A-D963FE5EE978}" destId="{5C0C8669-0E03-4A0A-B9A3-6958D4A671E8}" srcOrd="4" destOrd="0" presId="urn:microsoft.com/office/officeart/2005/8/layout/process4"/>
    <dgm:cxn modelId="{9F0D9611-7D2C-403B-9124-7365D3BAFFD1}" type="presParOf" srcId="{5C0C8669-0E03-4A0A-B9A3-6958D4A671E8}" destId="{5123F948-07FD-4A54-A3B8-3C441D62BBF5}" srcOrd="0" destOrd="0" presId="urn:microsoft.com/office/officeart/2005/8/layout/process4"/>
    <dgm:cxn modelId="{4B3EB2E2-6D78-4874-81AD-78110346ABA6}" type="presParOf" srcId="{078007F4-87B4-4168-967A-D963FE5EE978}" destId="{5159AE18-5BC4-4FE0-B674-A4FAA40C22C8}" srcOrd="5" destOrd="0" presId="urn:microsoft.com/office/officeart/2005/8/layout/process4"/>
    <dgm:cxn modelId="{F27B7726-65BA-43DE-A293-5B45B11DA608}" type="presParOf" srcId="{078007F4-87B4-4168-967A-D963FE5EE978}" destId="{8CEEA7C0-4380-43A0-9248-2233DBEDFC27}" srcOrd="6" destOrd="0" presId="urn:microsoft.com/office/officeart/2005/8/layout/process4"/>
    <dgm:cxn modelId="{033C31A0-A547-49AD-AB89-859886B0DA85}" type="presParOf" srcId="{8CEEA7C0-4380-43A0-9248-2233DBEDFC27}" destId="{04F23672-0C08-447B-874B-D737D6B464A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89651-F625-4C12-AFBA-404A8330D6EB}">
      <dsp:nvSpPr>
        <dsp:cNvPr id="0" name=""/>
        <dsp:cNvSpPr/>
      </dsp:nvSpPr>
      <dsp:spPr>
        <a:xfrm>
          <a:off x="297500" y="3367"/>
          <a:ext cx="3858073" cy="91793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Times New Roman" panose="02020603050405020304" pitchFamily="18" charset="0"/>
              <a:cs typeface="Times New Roman" panose="02020603050405020304" pitchFamily="18" charset="0"/>
            </a:rPr>
            <a:t>Redes definidas por software</a:t>
          </a:r>
        </a:p>
      </dsp:txBody>
      <dsp:txXfrm>
        <a:off x="756467" y="3367"/>
        <a:ext cx="2940140" cy="917933"/>
      </dsp:txXfrm>
    </dsp:sp>
    <dsp:sp modelId="{E6CC6928-62EB-4D1F-8366-DC8F456CCEFE}">
      <dsp:nvSpPr>
        <dsp:cNvPr id="0" name=""/>
        <dsp:cNvSpPr/>
      </dsp:nvSpPr>
      <dsp:spPr>
        <a:xfrm>
          <a:off x="3857245" y="81391"/>
          <a:ext cx="3694111" cy="761884"/>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s-ES" sz="1700" kern="1200" dirty="0">
              <a:latin typeface="Times New Roman" panose="02020603050405020304" pitchFamily="18" charset="0"/>
              <a:cs typeface="Times New Roman" panose="02020603050405020304" pitchFamily="18" charset="0"/>
            </a:rPr>
            <a:t>Separación del plano de control y de datos.</a:t>
          </a:r>
        </a:p>
      </dsp:txBody>
      <dsp:txXfrm>
        <a:off x="4238187" y="81391"/>
        <a:ext cx="2932227" cy="761884"/>
      </dsp:txXfrm>
    </dsp:sp>
    <dsp:sp modelId="{1E1FD551-50CC-4493-9555-3094EFADBE79}">
      <dsp:nvSpPr>
        <dsp:cNvPr id="0" name=""/>
        <dsp:cNvSpPr/>
      </dsp:nvSpPr>
      <dsp:spPr>
        <a:xfrm>
          <a:off x="297500" y="1049811"/>
          <a:ext cx="3892495" cy="91793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es-ES" sz="3000" kern="1200" dirty="0">
              <a:latin typeface="Times New Roman" panose="02020603050405020304" pitchFamily="18" charset="0"/>
              <a:cs typeface="Times New Roman" panose="02020603050405020304" pitchFamily="18" charset="0"/>
            </a:rPr>
            <a:t>Controlador SDN</a:t>
          </a:r>
        </a:p>
      </dsp:txBody>
      <dsp:txXfrm>
        <a:off x="756467" y="1049811"/>
        <a:ext cx="2974562" cy="917933"/>
      </dsp:txXfrm>
    </dsp:sp>
    <dsp:sp modelId="{CDCBE3E8-9B34-474C-A8FB-48F7D96C18F4}">
      <dsp:nvSpPr>
        <dsp:cNvPr id="0" name=""/>
        <dsp:cNvSpPr/>
      </dsp:nvSpPr>
      <dsp:spPr>
        <a:xfrm>
          <a:off x="3891668" y="1127835"/>
          <a:ext cx="3560896" cy="761884"/>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s-ES" sz="1700" kern="1200" dirty="0">
              <a:latin typeface="Times New Roman" panose="02020603050405020304" pitchFamily="18" charset="0"/>
              <a:cs typeface="Times New Roman" panose="02020603050405020304" pitchFamily="18" charset="0"/>
            </a:rPr>
            <a:t>Permiten el control centralizado con características programables de una red.</a:t>
          </a:r>
        </a:p>
      </dsp:txBody>
      <dsp:txXfrm>
        <a:off x="4272610" y="1127835"/>
        <a:ext cx="2799012" cy="761884"/>
      </dsp:txXfrm>
    </dsp:sp>
    <dsp:sp modelId="{5DAB13F0-8125-4660-BD21-0C773C23D539}">
      <dsp:nvSpPr>
        <dsp:cNvPr id="0" name=""/>
        <dsp:cNvSpPr/>
      </dsp:nvSpPr>
      <dsp:spPr>
        <a:xfrm>
          <a:off x="297500" y="2096255"/>
          <a:ext cx="3878887" cy="91793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es-ES" sz="3000" kern="1200" dirty="0">
              <a:latin typeface="Times New Roman" panose="02020603050405020304" pitchFamily="18" charset="0"/>
              <a:cs typeface="Times New Roman" panose="02020603050405020304" pitchFamily="18" charset="0"/>
            </a:rPr>
            <a:t>Parámetros de calidad de servicio</a:t>
          </a:r>
        </a:p>
      </dsp:txBody>
      <dsp:txXfrm>
        <a:off x="756467" y="2096255"/>
        <a:ext cx="2960954" cy="917933"/>
      </dsp:txXfrm>
    </dsp:sp>
    <dsp:sp modelId="{E6107CAF-4FBE-4966-9F0E-5D0023392AAE}">
      <dsp:nvSpPr>
        <dsp:cNvPr id="0" name=""/>
        <dsp:cNvSpPr/>
      </dsp:nvSpPr>
      <dsp:spPr>
        <a:xfrm>
          <a:off x="3878059" y="2174279"/>
          <a:ext cx="3817327" cy="761884"/>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s-ES" sz="1700" kern="1200" dirty="0" err="1">
              <a:latin typeface="Times New Roman" panose="02020603050405020304" pitchFamily="18" charset="0"/>
              <a:cs typeface="Times New Roman" panose="02020603050405020304" pitchFamily="18" charset="0"/>
            </a:rPr>
            <a:t>Throughtput</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delay</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jitter</a:t>
          </a:r>
          <a:r>
            <a:rPr lang="es-ES" sz="1700" kern="1200" dirty="0">
              <a:latin typeface="Times New Roman" panose="02020603050405020304" pitchFamily="18" charset="0"/>
              <a:cs typeface="Times New Roman" panose="02020603050405020304" pitchFamily="18" charset="0"/>
            </a:rPr>
            <a:t> y  paquetes perdidos.</a:t>
          </a:r>
        </a:p>
      </dsp:txBody>
      <dsp:txXfrm>
        <a:off x="4259001" y="2174279"/>
        <a:ext cx="3055443" cy="761884"/>
      </dsp:txXfrm>
    </dsp:sp>
    <dsp:sp modelId="{22BEE172-9621-4882-B1ED-26F6B5059BD6}">
      <dsp:nvSpPr>
        <dsp:cNvPr id="0" name=""/>
        <dsp:cNvSpPr/>
      </dsp:nvSpPr>
      <dsp:spPr>
        <a:xfrm>
          <a:off x="297500" y="3142699"/>
          <a:ext cx="3753956" cy="91793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es-ES" sz="3000" kern="1200" dirty="0" err="1">
              <a:latin typeface="Times New Roman" panose="02020603050405020304" pitchFamily="18" charset="0"/>
              <a:cs typeface="Times New Roman" panose="02020603050405020304" pitchFamily="18" charset="0"/>
            </a:rPr>
            <a:t>Roaming</a:t>
          </a:r>
          <a:endParaRPr lang="es-ES" sz="3000" kern="1200" dirty="0">
            <a:latin typeface="Times New Roman" panose="02020603050405020304" pitchFamily="18" charset="0"/>
            <a:cs typeface="Times New Roman" panose="02020603050405020304" pitchFamily="18" charset="0"/>
          </a:endParaRPr>
        </a:p>
      </dsp:txBody>
      <dsp:txXfrm>
        <a:off x="756467" y="3142699"/>
        <a:ext cx="2836023" cy="917933"/>
      </dsp:txXfrm>
    </dsp:sp>
    <dsp:sp modelId="{24B22D92-F7FF-41A2-AE89-0AF5D3F7B677}">
      <dsp:nvSpPr>
        <dsp:cNvPr id="0" name=""/>
        <dsp:cNvSpPr/>
      </dsp:nvSpPr>
      <dsp:spPr>
        <a:xfrm>
          <a:off x="3753129" y="3220723"/>
          <a:ext cx="3776909" cy="761884"/>
        </a:xfrm>
        <a:prstGeom prst="chevron">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s-ES" sz="1700" kern="1200" dirty="0">
              <a:latin typeface="Times New Roman" panose="02020603050405020304" pitchFamily="18" charset="0"/>
              <a:cs typeface="Times New Roman" panose="02020603050405020304" pitchFamily="18" charset="0"/>
            </a:rPr>
            <a:t>Tiempo </a:t>
          </a:r>
          <a:r>
            <a:rPr lang="es-ES" sz="1700" kern="1200" dirty="0" err="1">
              <a:latin typeface="Times New Roman" panose="02020603050405020304" pitchFamily="18" charset="0"/>
              <a:cs typeface="Times New Roman" panose="02020603050405020304" pitchFamily="18" charset="0"/>
            </a:rPr>
            <a:t>roaming</a:t>
          </a:r>
          <a:r>
            <a:rPr lang="es-ES" sz="1700" kern="1200" dirty="0">
              <a:latin typeface="Times New Roman" panose="02020603050405020304" pitchFamily="18" charset="0"/>
              <a:cs typeface="Times New Roman" panose="02020603050405020304" pitchFamily="18" charset="0"/>
            </a:rPr>
            <a:t> y tiempo de autenticación. </a:t>
          </a:r>
        </a:p>
      </dsp:txBody>
      <dsp:txXfrm>
        <a:off x="4134071" y="3220723"/>
        <a:ext cx="3015025" cy="7618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757D7-8131-49ED-827C-938CC960CB0D}">
      <dsp:nvSpPr>
        <dsp:cNvPr id="0" name=""/>
        <dsp:cNvSpPr/>
      </dsp:nvSpPr>
      <dsp:spPr>
        <a:xfrm>
          <a:off x="-5156122" y="-789814"/>
          <a:ext cx="6140177" cy="6140177"/>
        </a:xfrm>
        <a:prstGeom prst="blockArc">
          <a:avLst>
            <a:gd name="adj1" fmla="val 18900000"/>
            <a:gd name="adj2" fmla="val 2700000"/>
            <a:gd name="adj3" fmla="val 352"/>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B117C5-347E-4444-9904-A0852AD57269}">
      <dsp:nvSpPr>
        <dsp:cNvPr id="0" name=""/>
        <dsp:cNvSpPr/>
      </dsp:nvSpPr>
      <dsp:spPr>
        <a:xfrm>
          <a:off x="367030" y="240158"/>
          <a:ext cx="7697940" cy="48013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107" tIns="66040" rIns="66040" bIns="66040" numCol="1" spcCol="1270" anchor="ctr" anchorCtr="0">
          <a:noAutofit/>
        </a:bodyPr>
        <a:lstStyle/>
        <a:p>
          <a:pPr marL="0" lvl="0" indent="0" algn="l" defTabSz="1155700">
            <a:lnSpc>
              <a:spcPct val="90000"/>
            </a:lnSpc>
            <a:spcBef>
              <a:spcPct val="0"/>
            </a:spcBef>
            <a:spcAft>
              <a:spcPct val="35000"/>
            </a:spcAft>
            <a:buNone/>
          </a:pPr>
          <a:r>
            <a:rPr lang="es-EC" sz="2600" kern="1200">
              <a:latin typeface="Times New Roman" panose="02020603050405020304" pitchFamily="18" charset="0"/>
              <a:cs typeface="Times New Roman" panose="02020603050405020304" pitchFamily="18" charset="0"/>
            </a:rPr>
            <a:t>Objetivos</a:t>
          </a:r>
          <a:endParaRPr lang="es-EC" sz="2600" kern="1200" dirty="0">
            <a:latin typeface="Times New Roman" panose="02020603050405020304" pitchFamily="18" charset="0"/>
            <a:cs typeface="Times New Roman" panose="02020603050405020304" pitchFamily="18" charset="0"/>
          </a:endParaRPr>
        </a:p>
      </dsp:txBody>
      <dsp:txXfrm>
        <a:off x="367030" y="240158"/>
        <a:ext cx="7697940" cy="480134"/>
      </dsp:txXfrm>
    </dsp:sp>
    <dsp:sp modelId="{BE3F36AB-BB4B-4F2A-A989-CD674746F7EA}">
      <dsp:nvSpPr>
        <dsp:cNvPr id="0" name=""/>
        <dsp:cNvSpPr/>
      </dsp:nvSpPr>
      <dsp:spPr>
        <a:xfrm>
          <a:off x="66946" y="180141"/>
          <a:ext cx="600168" cy="60016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8DF8EF-D39B-4392-BF0F-788B3E9FD480}">
      <dsp:nvSpPr>
        <dsp:cNvPr id="0" name=""/>
        <dsp:cNvSpPr/>
      </dsp:nvSpPr>
      <dsp:spPr>
        <a:xfrm>
          <a:off x="761974" y="960269"/>
          <a:ext cx="7302996" cy="48013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107" tIns="66040" rIns="66040" bIns="66040" numCol="1" spcCol="1270" anchor="ctr" anchorCtr="0">
          <a:noAutofit/>
        </a:bodyPr>
        <a:lstStyle/>
        <a:p>
          <a:pPr marL="0" lvl="0" indent="0" algn="l" defTabSz="1155700">
            <a:lnSpc>
              <a:spcPct val="90000"/>
            </a:lnSpc>
            <a:spcBef>
              <a:spcPct val="0"/>
            </a:spcBef>
            <a:spcAft>
              <a:spcPct val="35000"/>
            </a:spcAft>
            <a:buNone/>
          </a:pPr>
          <a:r>
            <a:rPr lang="es-EC" sz="2600" kern="1200" dirty="0">
              <a:latin typeface="Times New Roman" panose="02020603050405020304" pitchFamily="18" charset="0"/>
              <a:cs typeface="Times New Roman" panose="02020603050405020304" pitchFamily="18" charset="0"/>
            </a:rPr>
            <a:t>Introducción</a:t>
          </a:r>
        </a:p>
      </dsp:txBody>
      <dsp:txXfrm>
        <a:off x="761974" y="960269"/>
        <a:ext cx="7302996" cy="480134"/>
      </dsp:txXfrm>
    </dsp:sp>
    <dsp:sp modelId="{09B22A60-FCB7-49A1-BF25-EF5994FA2C0F}">
      <dsp:nvSpPr>
        <dsp:cNvPr id="0" name=""/>
        <dsp:cNvSpPr/>
      </dsp:nvSpPr>
      <dsp:spPr>
        <a:xfrm>
          <a:off x="461890" y="900252"/>
          <a:ext cx="600168" cy="60016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AE03B7-D522-4051-B591-934028F74DD5}">
      <dsp:nvSpPr>
        <dsp:cNvPr id="0" name=""/>
        <dsp:cNvSpPr/>
      </dsp:nvSpPr>
      <dsp:spPr>
        <a:xfrm>
          <a:off x="942572" y="1680379"/>
          <a:ext cx="7122398" cy="48013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107" tIns="66040" rIns="66040" bIns="66040" numCol="1" spcCol="1270" anchor="ctr" anchorCtr="0">
          <a:noAutofit/>
        </a:bodyPr>
        <a:lstStyle/>
        <a:p>
          <a:pPr marL="0" lvl="0" indent="0" algn="l" defTabSz="1155700">
            <a:lnSpc>
              <a:spcPct val="90000"/>
            </a:lnSpc>
            <a:spcBef>
              <a:spcPct val="0"/>
            </a:spcBef>
            <a:spcAft>
              <a:spcPct val="35000"/>
            </a:spcAft>
            <a:buNone/>
          </a:pPr>
          <a:r>
            <a:rPr lang="es-EC" sz="2600" kern="1200">
              <a:latin typeface="Times New Roman" panose="02020603050405020304" pitchFamily="18" charset="0"/>
              <a:cs typeface="Times New Roman" panose="02020603050405020304" pitchFamily="18" charset="0"/>
            </a:rPr>
            <a:t>Fundamentación Teórica</a:t>
          </a:r>
          <a:endParaRPr lang="es-EC" sz="2600" kern="1200" dirty="0">
            <a:latin typeface="Times New Roman" panose="02020603050405020304" pitchFamily="18" charset="0"/>
            <a:cs typeface="Times New Roman" panose="02020603050405020304" pitchFamily="18" charset="0"/>
          </a:endParaRPr>
        </a:p>
      </dsp:txBody>
      <dsp:txXfrm>
        <a:off x="942572" y="1680379"/>
        <a:ext cx="7122398" cy="480134"/>
      </dsp:txXfrm>
    </dsp:sp>
    <dsp:sp modelId="{2F661651-797F-4187-8913-0D29D1299341}">
      <dsp:nvSpPr>
        <dsp:cNvPr id="0" name=""/>
        <dsp:cNvSpPr/>
      </dsp:nvSpPr>
      <dsp:spPr>
        <a:xfrm>
          <a:off x="642487" y="1620363"/>
          <a:ext cx="600168" cy="60016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90683B-2523-4AD3-BF3C-B9C30E23F917}">
      <dsp:nvSpPr>
        <dsp:cNvPr id="0" name=""/>
        <dsp:cNvSpPr/>
      </dsp:nvSpPr>
      <dsp:spPr>
        <a:xfrm>
          <a:off x="942572" y="2400034"/>
          <a:ext cx="7122398" cy="48013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107" tIns="66040" rIns="66040" bIns="66040" numCol="1" spcCol="1270" anchor="ctr" anchorCtr="0">
          <a:noAutofit/>
        </a:bodyPr>
        <a:lstStyle/>
        <a:p>
          <a:pPr marL="0" lvl="0" indent="0" algn="l" defTabSz="1155700">
            <a:lnSpc>
              <a:spcPct val="90000"/>
            </a:lnSpc>
            <a:spcBef>
              <a:spcPct val="0"/>
            </a:spcBef>
            <a:spcAft>
              <a:spcPct val="35000"/>
            </a:spcAft>
            <a:buNone/>
          </a:pPr>
          <a:r>
            <a:rPr lang="es-EC" sz="2600" kern="1200">
              <a:latin typeface="Times New Roman" panose="02020603050405020304" pitchFamily="18" charset="0"/>
              <a:cs typeface="Times New Roman" panose="02020603050405020304" pitchFamily="18" charset="0"/>
            </a:rPr>
            <a:t>Metodología</a:t>
          </a:r>
          <a:endParaRPr lang="es-EC" sz="2600" kern="1200" dirty="0">
            <a:latin typeface="Times New Roman" panose="02020603050405020304" pitchFamily="18" charset="0"/>
            <a:cs typeface="Times New Roman" panose="02020603050405020304" pitchFamily="18" charset="0"/>
          </a:endParaRPr>
        </a:p>
      </dsp:txBody>
      <dsp:txXfrm>
        <a:off x="942572" y="2400034"/>
        <a:ext cx="7122398" cy="480134"/>
      </dsp:txXfrm>
    </dsp:sp>
    <dsp:sp modelId="{2C54FE2B-CA3D-4528-BBBA-7837DAA73DD7}">
      <dsp:nvSpPr>
        <dsp:cNvPr id="0" name=""/>
        <dsp:cNvSpPr/>
      </dsp:nvSpPr>
      <dsp:spPr>
        <a:xfrm>
          <a:off x="642487" y="2340017"/>
          <a:ext cx="600168" cy="60016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3EE6C0-1495-47A9-8153-0AB4E6312239}">
      <dsp:nvSpPr>
        <dsp:cNvPr id="0" name=""/>
        <dsp:cNvSpPr/>
      </dsp:nvSpPr>
      <dsp:spPr>
        <a:xfrm>
          <a:off x="761974" y="3120145"/>
          <a:ext cx="7302996" cy="48013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107" tIns="66040" rIns="66040" bIns="66040" numCol="1" spcCol="1270" anchor="ctr" anchorCtr="0">
          <a:noAutofit/>
        </a:bodyPr>
        <a:lstStyle/>
        <a:p>
          <a:pPr marL="0" lvl="0" indent="0" algn="l" defTabSz="1155700">
            <a:lnSpc>
              <a:spcPct val="90000"/>
            </a:lnSpc>
            <a:spcBef>
              <a:spcPct val="0"/>
            </a:spcBef>
            <a:spcAft>
              <a:spcPct val="35000"/>
            </a:spcAft>
            <a:buNone/>
          </a:pPr>
          <a:r>
            <a:rPr lang="es-EC" sz="2600" kern="1200" dirty="0">
              <a:latin typeface="Times New Roman" panose="02020603050405020304" pitchFamily="18" charset="0"/>
              <a:cs typeface="Times New Roman" panose="02020603050405020304" pitchFamily="18" charset="0"/>
            </a:rPr>
            <a:t>Resultados</a:t>
          </a:r>
        </a:p>
      </dsp:txBody>
      <dsp:txXfrm>
        <a:off x="761974" y="3120145"/>
        <a:ext cx="7302996" cy="480134"/>
      </dsp:txXfrm>
    </dsp:sp>
    <dsp:sp modelId="{B3E116FB-7744-4CF6-9DB6-12485C2CA169}">
      <dsp:nvSpPr>
        <dsp:cNvPr id="0" name=""/>
        <dsp:cNvSpPr/>
      </dsp:nvSpPr>
      <dsp:spPr>
        <a:xfrm>
          <a:off x="461890" y="3060128"/>
          <a:ext cx="600168" cy="60016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80E021-7CC5-4FFA-97A6-3284982898D7}">
      <dsp:nvSpPr>
        <dsp:cNvPr id="0" name=""/>
        <dsp:cNvSpPr/>
      </dsp:nvSpPr>
      <dsp:spPr>
        <a:xfrm>
          <a:off x="367030" y="3840255"/>
          <a:ext cx="7697940" cy="48013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107" tIns="66040" rIns="66040" bIns="66040" numCol="1" spcCol="1270" anchor="ctr" anchorCtr="0">
          <a:noAutofit/>
        </a:bodyPr>
        <a:lstStyle/>
        <a:p>
          <a:pPr marL="0" lvl="0" indent="0" algn="l" defTabSz="1155700">
            <a:lnSpc>
              <a:spcPct val="90000"/>
            </a:lnSpc>
            <a:spcBef>
              <a:spcPct val="0"/>
            </a:spcBef>
            <a:spcAft>
              <a:spcPct val="35000"/>
            </a:spcAft>
            <a:buNone/>
          </a:pPr>
          <a:r>
            <a:rPr lang="es-EC" sz="2600" kern="1200">
              <a:latin typeface="Times New Roman" panose="02020603050405020304" pitchFamily="18" charset="0"/>
              <a:cs typeface="Times New Roman" panose="02020603050405020304" pitchFamily="18" charset="0"/>
            </a:rPr>
            <a:t>Conclusiones y Recomendaciones</a:t>
          </a:r>
          <a:endParaRPr lang="es-EC" sz="2600" kern="1200" dirty="0">
            <a:latin typeface="Times New Roman" panose="02020603050405020304" pitchFamily="18" charset="0"/>
            <a:cs typeface="Times New Roman" panose="02020603050405020304" pitchFamily="18" charset="0"/>
          </a:endParaRPr>
        </a:p>
      </dsp:txBody>
      <dsp:txXfrm>
        <a:off x="367030" y="3840255"/>
        <a:ext cx="7697940" cy="480134"/>
      </dsp:txXfrm>
    </dsp:sp>
    <dsp:sp modelId="{FB38E14E-2C2C-4CB9-9A98-715BEDEB95F4}">
      <dsp:nvSpPr>
        <dsp:cNvPr id="0" name=""/>
        <dsp:cNvSpPr/>
      </dsp:nvSpPr>
      <dsp:spPr>
        <a:xfrm>
          <a:off x="66946" y="3780239"/>
          <a:ext cx="600168" cy="60016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19E17-9958-4D3D-8D4E-9E1E2B84C63B}">
      <dsp:nvSpPr>
        <dsp:cNvPr id="0" name=""/>
        <dsp:cNvSpPr/>
      </dsp:nvSpPr>
      <dsp:spPr>
        <a:xfrm>
          <a:off x="4083612" y="815243"/>
          <a:ext cx="171155" cy="749825"/>
        </a:xfrm>
        <a:custGeom>
          <a:avLst/>
          <a:gdLst/>
          <a:ahLst/>
          <a:cxnLst/>
          <a:rect l="0" t="0" r="0" b="0"/>
          <a:pathLst>
            <a:path>
              <a:moveTo>
                <a:pt x="0" y="0"/>
              </a:moveTo>
              <a:lnTo>
                <a:pt x="0" y="749825"/>
              </a:lnTo>
              <a:lnTo>
                <a:pt x="171155" y="74982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C95CBF-5650-4A3C-BA63-632609A3FE8E}">
      <dsp:nvSpPr>
        <dsp:cNvPr id="0" name=""/>
        <dsp:cNvSpPr/>
      </dsp:nvSpPr>
      <dsp:spPr>
        <a:xfrm>
          <a:off x="3912456" y="815243"/>
          <a:ext cx="171155" cy="749825"/>
        </a:xfrm>
        <a:custGeom>
          <a:avLst/>
          <a:gdLst/>
          <a:ahLst/>
          <a:cxnLst/>
          <a:rect l="0" t="0" r="0" b="0"/>
          <a:pathLst>
            <a:path>
              <a:moveTo>
                <a:pt x="171155" y="0"/>
              </a:moveTo>
              <a:lnTo>
                <a:pt x="171155" y="749825"/>
              </a:lnTo>
              <a:lnTo>
                <a:pt x="0" y="74982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697622-5609-486E-A02D-25D89D18A9CB}">
      <dsp:nvSpPr>
        <dsp:cNvPr id="0" name=""/>
        <dsp:cNvSpPr/>
      </dsp:nvSpPr>
      <dsp:spPr>
        <a:xfrm>
          <a:off x="4083612" y="815243"/>
          <a:ext cx="1972366" cy="1499650"/>
        </a:xfrm>
        <a:custGeom>
          <a:avLst/>
          <a:gdLst/>
          <a:ahLst/>
          <a:cxnLst/>
          <a:rect l="0" t="0" r="0" b="0"/>
          <a:pathLst>
            <a:path>
              <a:moveTo>
                <a:pt x="0" y="0"/>
              </a:moveTo>
              <a:lnTo>
                <a:pt x="0" y="1328495"/>
              </a:lnTo>
              <a:lnTo>
                <a:pt x="1972366" y="1328495"/>
              </a:lnTo>
              <a:lnTo>
                <a:pt x="1972366" y="14996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6C9E4F-20C2-4137-ACDA-30765A2401EE}">
      <dsp:nvSpPr>
        <dsp:cNvPr id="0" name=""/>
        <dsp:cNvSpPr/>
      </dsp:nvSpPr>
      <dsp:spPr>
        <a:xfrm>
          <a:off x="4037892" y="815243"/>
          <a:ext cx="91440" cy="1499650"/>
        </a:xfrm>
        <a:custGeom>
          <a:avLst/>
          <a:gdLst/>
          <a:ahLst/>
          <a:cxnLst/>
          <a:rect l="0" t="0" r="0" b="0"/>
          <a:pathLst>
            <a:path>
              <a:moveTo>
                <a:pt x="45720" y="0"/>
              </a:moveTo>
              <a:lnTo>
                <a:pt x="45720" y="14996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7CF0B3-D6BD-4659-A87F-F2D5806CAF18}">
      <dsp:nvSpPr>
        <dsp:cNvPr id="0" name=""/>
        <dsp:cNvSpPr/>
      </dsp:nvSpPr>
      <dsp:spPr>
        <a:xfrm>
          <a:off x="1459223" y="3129922"/>
          <a:ext cx="244508" cy="1907164"/>
        </a:xfrm>
        <a:custGeom>
          <a:avLst/>
          <a:gdLst/>
          <a:ahLst/>
          <a:cxnLst/>
          <a:rect l="0" t="0" r="0" b="0"/>
          <a:pathLst>
            <a:path>
              <a:moveTo>
                <a:pt x="0" y="0"/>
              </a:moveTo>
              <a:lnTo>
                <a:pt x="0" y="1907164"/>
              </a:lnTo>
              <a:lnTo>
                <a:pt x="244508" y="190716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C8E973-5D95-46B2-B0CF-2595AE6FE958}">
      <dsp:nvSpPr>
        <dsp:cNvPr id="0" name=""/>
        <dsp:cNvSpPr/>
      </dsp:nvSpPr>
      <dsp:spPr>
        <a:xfrm>
          <a:off x="1459223" y="3129922"/>
          <a:ext cx="244508" cy="749825"/>
        </a:xfrm>
        <a:custGeom>
          <a:avLst/>
          <a:gdLst/>
          <a:ahLst/>
          <a:cxnLst/>
          <a:rect l="0" t="0" r="0" b="0"/>
          <a:pathLst>
            <a:path>
              <a:moveTo>
                <a:pt x="0" y="0"/>
              </a:moveTo>
              <a:lnTo>
                <a:pt x="0" y="749825"/>
              </a:lnTo>
              <a:lnTo>
                <a:pt x="244508" y="74982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E2E873-F393-46EB-B234-26C440925E77}">
      <dsp:nvSpPr>
        <dsp:cNvPr id="0" name=""/>
        <dsp:cNvSpPr/>
      </dsp:nvSpPr>
      <dsp:spPr>
        <a:xfrm>
          <a:off x="2111245" y="815243"/>
          <a:ext cx="1972366" cy="1499650"/>
        </a:xfrm>
        <a:custGeom>
          <a:avLst/>
          <a:gdLst/>
          <a:ahLst/>
          <a:cxnLst/>
          <a:rect l="0" t="0" r="0" b="0"/>
          <a:pathLst>
            <a:path>
              <a:moveTo>
                <a:pt x="1972366" y="0"/>
              </a:moveTo>
              <a:lnTo>
                <a:pt x="1972366" y="1328495"/>
              </a:lnTo>
              <a:lnTo>
                <a:pt x="0" y="1328495"/>
              </a:lnTo>
              <a:lnTo>
                <a:pt x="0" y="14996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B137ED-097F-4BED-9D74-F3E2FF91FCAC}">
      <dsp:nvSpPr>
        <dsp:cNvPr id="0" name=""/>
        <dsp:cNvSpPr/>
      </dsp:nvSpPr>
      <dsp:spPr>
        <a:xfrm>
          <a:off x="3268584" y="216"/>
          <a:ext cx="1630055" cy="81502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C" sz="2100" kern="1200" dirty="0"/>
            <a:t>SDN</a:t>
          </a:r>
          <a:endParaRPr lang="en-US" sz="2100" kern="1200" dirty="0"/>
        </a:p>
      </dsp:txBody>
      <dsp:txXfrm>
        <a:off x="3268584" y="216"/>
        <a:ext cx="1630055" cy="815027"/>
      </dsp:txXfrm>
    </dsp:sp>
    <dsp:sp modelId="{70971889-C2DD-494B-90E9-92B4200B67F0}">
      <dsp:nvSpPr>
        <dsp:cNvPr id="0" name=""/>
        <dsp:cNvSpPr/>
      </dsp:nvSpPr>
      <dsp:spPr>
        <a:xfrm>
          <a:off x="1296217" y="2314894"/>
          <a:ext cx="1630055" cy="81502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C" sz="2100" kern="1200" dirty="0"/>
            <a:t>OpenFlow</a:t>
          </a:r>
          <a:endParaRPr lang="en-US" sz="2100" kern="1200" dirty="0"/>
        </a:p>
      </dsp:txBody>
      <dsp:txXfrm>
        <a:off x="1296217" y="2314894"/>
        <a:ext cx="1630055" cy="815027"/>
      </dsp:txXfrm>
    </dsp:sp>
    <dsp:sp modelId="{57294CBF-72AE-4D02-9958-77824FE311C3}">
      <dsp:nvSpPr>
        <dsp:cNvPr id="0" name=""/>
        <dsp:cNvSpPr/>
      </dsp:nvSpPr>
      <dsp:spPr>
        <a:xfrm>
          <a:off x="1703731" y="3472233"/>
          <a:ext cx="1630055" cy="81502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C" sz="2100" kern="1200" dirty="0"/>
            <a:t>Parámetros de QoS</a:t>
          </a:r>
          <a:endParaRPr lang="en-US" sz="2100" kern="1200" dirty="0"/>
        </a:p>
      </dsp:txBody>
      <dsp:txXfrm>
        <a:off x="1703731" y="3472233"/>
        <a:ext cx="1630055" cy="815027"/>
      </dsp:txXfrm>
    </dsp:sp>
    <dsp:sp modelId="{0CF1683E-99F9-4910-B183-39E011E59C59}">
      <dsp:nvSpPr>
        <dsp:cNvPr id="0" name=""/>
        <dsp:cNvSpPr/>
      </dsp:nvSpPr>
      <dsp:spPr>
        <a:xfrm>
          <a:off x="1703731" y="4629573"/>
          <a:ext cx="1630055" cy="81502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C" sz="2100" kern="1200" dirty="0"/>
            <a:t>Tiempo de roaming</a:t>
          </a:r>
          <a:endParaRPr lang="en-US" sz="2100" kern="1200" dirty="0"/>
        </a:p>
      </dsp:txBody>
      <dsp:txXfrm>
        <a:off x="1703731" y="4629573"/>
        <a:ext cx="1630055" cy="815027"/>
      </dsp:txXfrm>
    </dsp:sp>
    <dsp:sp modelId="{14EEEECD-70D3-4605-B613-1611BAC391DD}">
      <dsp:nvSpPr>
        <dsp:cNvPr id="0" name=""/>
        <dsp:cNvSpPr/>
      </dsp:nvSpPr>
      <dsp:spPr>
        <a:xfrm>
          <a:off x="3268584" y="2314894"/>
          <a:ext cx="1630055" cy="81502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C" sz="2100" kern="1200" dirty="0" err="1"/>
            <a:t>Mininet</a:t>
          </a:r>
          <a:r>
            <a:rPr lang="es-EC" sz="2100" kern="1200" dirty="0"/>
            <a:t> Wi-Fi</a:t>
          </a:r>
          <a:endParaRPr lang="en-US" sz="2100" kern="1200" dirty="0"/>
        </a:p>
      </dsp:txBody>
      <dsp:txXfrm>
        <a:off x="3268584" y="2314894"/>
        <a:ext cx="1630055" cy="815027"/>
      </dsp:txXfrm>
    </dsp:sp>
    <dsp:sp modelId="{340682C4-CA71-43A3-9C82-D7EFC3CB1C62}">
      <dsp:nvSpPr>
        <dsp:cNvPr id="0" name=""/>
        <dsp:cNvSpPr/>
      </dsp:nvSpPr>
      <dsp:spPr>
        <a:xfrm>
          <a:off x="5240951" y="2314894"/>
          <a:ext cx="1630055" cy="81502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C" sz="2100" kern="1200" dirty="0" err="1"/>
            <a:t>ryu</a:t>
          </a:r>
          <a:endParaRPr lang="en-US" sz="2100" kern="1200" dirty="0"/>
        </a:p>
      </dsp:txBody>
      <dsp:txXfrm>
        <a:off x="5240951" y="2314894"/>
        <a:ext cx="1630055" cy="815027"/>
      </dsp:txXfrm>
    </dsp:sp>
    <dsp:sp modelId="{C18EF009-8C2B-4DC4-BEF5-6D7A6AE7CBAF}">
      <dsp:nvSpPr>
        <dsp:cNvPr id="0" name=""/>
        <dsp:cNvSpPr/>
      </dsp:nvSpPr>
      <dsp:spPr>
        <a:xfrm>
          <a:off x="2282401" y="1157555"/>
          <a:ext cx="1630055" cy="81502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C" sz="2100" kern="1200" dirty="0"/>
            <a:t>Open Network </a:t>
          </a:r>
          <a:r>
            <a:rPr lang="es-EC" sz="2100" kern="1200" dirty="0" err="1"/>
            <a:t>Foundation</a:t>
          </a:r>
          <a:endParaRPr lang="en-US" sz="2100" kern="1200" dirty="0"/>
        </a:p>
      </dsp:txBody>
      <dsp:txXfrm>
        <a:off x="2282401" y="1157555"/>
        <a:ext cx="1630055" cy="815027"/>
      </dsp:txXfrm>
    </dsp:sp>
    <dsp:sp modelId="{B7605F2C-E0CF-40C7-A011-EC17B5925322}">
      <dsp:nvSpPr>
        <dsp:cNvPr id="0" name=""/>
        <dsp:cNvSpPr/>
      </dsp:nvSpPr>
      <dsp:spPr>
        <a:xfrm>
          <a:off x="4254768" y="1157555"/>
          <a:ext cx="1630055" cy="81502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C" sz="2100" kern="1200" dirty="0"/>
            <a:t>RFC 7426</a:t>
          </a:r>
          <a:endParaRPr lang="en-US" sz="2100" kern="1200" dirty="0"/>
        </a:p>
      </dsp:txBody>
      <dsp:txXfrm>
        <a:off x="4254768" y="1157555"/>
        <a:ext cx="1630055" cy="8150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EE30E-F71F-44A2-93BC-0040F5ADF010}">
      <dsp:nvSpPr>
        <dsp:cNvPr id="0" name=""/>
        <dsp:cNvSpPr/>
      </dsp:nvSpPr>
      <dsp:spPr>
        <a:xfrm>
          <a:off x="0" y="4016227"/>
          <a:ext cx="8288356" cy="87865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Times New Roman" panose="02020603050405020304" pitchFamily="18" charset="0"/>
              <a:cs typeface="Times New Roman" panose="02020603050405020304" pitchFamily="18" charset="0"/>
            </a:rPr>
            <a:t>Medición de parámetros</a:t>
          </a:r>
        </a:p>
      </dsp:txBody>
      <dsp:txXfrm>
        <a:off x="0" y="4016227"/>
        <a:ext cx="8288356" cy="878652"/>
      </dsp:txXfrm>
    </dsp:sp>
    <dsp:sp modelId="{45030931-16ED-4568-BB41-746DFA456332}">
      <dsp:nvSpPr>
        <dsp:cNvPr id="0" name=""/>
        <dsp:cNvSpPr/>
      </dsp:nvSpPr>
      <dsp:spPr>
        <a:xfrm rot="10800000">
          <a:off x="0" y="2678039"/>
          <a:ext cx="8288356" cy="1351367"/>
        </a:xfrm>
        <a:prstGeom prst="upArrowCallou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Times New Roman" panose="02020603050405020304" pitchFamily="18" charset="0"/>
              <a:cs typeface="Times New Roman" panose="02020603050405020304" pitchFamily="18" charset="0"/>
            </a:rPr>
            <a:t>Implementación de infraestructuras de red</a:t>
          </a:r>
        </a:p>
      </dsp:txBody>
      <dsp:txXfrm rot="10800000">
        <a:off x="0" y="2678039"/>
        <a:ext cx="8288356" cy="878078"/>
      </dsp:txXfrm>
    </dsp:sp>
    <dsp:sp modelId="{5123F948-07FD-4A54-A3B8-3C441D62BBF5}">
      <dsp:nvSpPr>
        <dsp:cNvPr id="0" name=""/>
        <dsp:cNvSpPr/>
      </dsp:nvSpPr>
      <dsp:spPr>
        <a:xfrm rot="10800000">
          <a:off x="0" y="1339852"/>
          <a:ext cx="8288356" cy="1351367"/>
        </a:xfrm>
        <a:prstGeom prst="upArrowCallou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Times New Roman" panose="02020603050405020304" pitchFamily="18" charset="0"/>
              <a:cs typeface="Times New Roman" panose="02020603050405020304" pitchFamily="18" charset="0"/>
            </a:rPr>
            <a:t>Análisis de consideraciones de diseño</a:t>
          </a:r>
        </a:p>
      </dsp:txBody>
      <dsp:txXfrm rot="10800000">
        <a:off x="0" y="1339852"/>
        <a:ext cx="8288356" cy="878078"/>
      </dsp:txXfrm>
    </dsp:sp>
    <dsp:sp modelId="{04F23672-0C08-447B-874B-D737D6B464A9}">
      <dsp:nvSpPr>
        <dsp:cNvPr id="0" name=""/>
        <dsp:cNvSpPr/>
      </dsp:nvSpPr>
      <dsp:spPr>
        <a:xfrm rot="10800000">
          <a:off x="0" y="1664"/>
          <a:ext cx="8288356" cy="1351367"/>
        </a:xfrm>
        <a:prstGeom prst="upArrowCallou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Times New Roman" panose="02020603050405020304" pitchFamily="18" charset="0"/>
              <a:cs typeface="Times New Roman" panose="02020603050405020304" pitchFamily="18" charset="0"/>
            </a:rPr>
            <a:t>Simulación en </a:t>
          </a:r>
          <a:r>
            <a:rPr lang="es-ES" sz="2400" kern="1200" dirty="0" err="1">
              <a:latin typeface="Times New Roman" panose="02020603050405020304" pitchFamily="18" charset="0"/>
              <a:cs typeface="Times New Roman" panose="02020603050405020304" pitchFamily="18" charset="0"/>
            </a:rPr>
            <a:t>Mininet</a:t>
          </a:r>
          <a:r>
            <a:rPr lang="es-ES" sz="2400" kern="1200" dirty="0">
              <a:latin typeface="Times New Roman" panose="02020603050405020304" pitchFamily="18" charset="0"/>
              <a:cs typeface="Times New Roman" panose="02020603050405020304" pitchFamily="18" charset="0"/>
            </a:rPr>
            <a:t> </a:t>
          </a:r>
          <a:r>
            <a:rPr lang="es-ES" sz="2400" kern="1200" dirty="0" err="1">
              <a:latin typeface="Times New Roman" panose="02020603050405020304" pitchFamily="18" charset="0"/>
              <a:cs typeface="Times New Roman" panose="02020603050405020304" pitchFamily="18" charset="0"/>
            </a:rPr>
            <a:t>Wi</a:t>
          </a:r>
          <a:r>
            <a:rPr lang="es-ES" sz="2400" kern="1200" dirty="0">
              <a:latin typeface="Times New Roman" panose="02020603050405020304" pitchFamily="18" charset="0"/>
              <a:cs typeface="Times New Roman" panose="02020603050405020304" pitchFamily="18" charset="0"/>
            </a:rPr>
            <a:t>-Fi</a:t>
          </a:r>
        </a:p>
      </dsp:txBody>
      <dsp:txXfrm rot="10800000">
        <a:off x="0" y="1664"/>
        <a:ext cx="8288356" cy="87807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8409B7-22BE-4DCB-83B0-8A7730905BA1}" type="datetimeFigureOut">
              <a:rPr lang="es-ES" smtClean="0"/>
              <a:t>03/07/2019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903423-8E9D-4466-828D-4B97E359AD4C}" type="slidenum">
              <a:rPr lang="es-ES" smtClean="0"/>
              <a:t>‹Nº›</a:t>
            </a:fld>
            <a:endParaRPr lang="es-ES"/>
          </a:p>
        </p:txBody>
      </p:sp>
    </p:spTree>
    <p:extLst>
      <p:ext uri="{BB962C8B-B14F-4D97-AF65-F5344CB8AC3E}">
        <p14:creationId xmlns:p14="http://schemas.microsoft.com/office/powerpoint/2010/main" val="663177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11</a:t>
            </a:fld>
            <a:endParaRPr lang="es-ES"/>
          </a:p>
        </p:txBody>
      </p:sp>
    </p:spTree>
    <p:extLst>
      <p:ext uri="{BB962C8B-B14F-4D97-AF65-F5344CB8AC3E}">
        <p14:creationId xmlns:p14="http://schemas.microsoft.com/office/powerpoint/2010/main" val="1859476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12</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13</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14</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15</a:t>
            </a:fld>
            <a:endParaRPr lang="es-ES"/>
          </a:p>
        </p:txBody>
      </p:sp>
    </p:spTree>
    <p:extLst>
      <p:ext uri="{BB962C8B-B14F-4D97-AF65-F5344CB8AC3E}">
        <p14:creationId xmlns:p14="http://schemas.microsoft.com/office/powerpoint/2010/main" val="1508914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16</a:t>
            </a:fld>
            <a:endParaRPr lang="es-ES"/>
          </a:p>
        </p:txBody>
      </p:sp>
    </p:spTree>
    <p:extLst>
      <p:ext uri="{BB962C8B-B14F-4D97-AF65-F5344CB8AC3E}">
        <p14:creationId xmlns:p14="http://schemas.microsoft.com/office/powerpoint/2010/main" val="2722401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17</a:t>
            </a:fld>
            <a:endParaRPr lang="es-ES"/>
          </a:p>
        </p:txBody>
      </p:sp>
    </p:spTree>
    <p:extLst>
      <p:ext uri="{BB962C8B-B14F-4D97-AF65-F5344CB8AC3E}">
        <p14:creationId xmlns:p14="http://schemas.microsoft.com/office/powerpoint/2010/main" val="2468998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18</a:t>
            </a:fld>
            <a:endParaRPr lang="es-ES"/>
          </a:p>
        </p:txBody>
      </p:sp>
    </p:spTree>
    <p:extLst>
      <p:ext uri="{BB962C8B-B14F-4D97-AF65-F5344CB8AC3E}">
        <p14:creationId xmlns:p14="http://schemas.microsoft.com/office/powerpoint/2010/main" val="853289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19</a:t>
            </a:fld>
            <a:endParaRPr lang="es-ES"/>
          </a:p>
        </p:txBody>
      </p:sp>
    </p:spTree>
    <p:extLst>
      <p:ext uri="{BB962C8B-B14F-4D97-AF65-F5344CB8AC3E}">
        <p14:creationId xmlns:p14="http://schemas.microsoft.com/office/powerpoint/2010/main" val="1578387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20</a:t>
            </a:fld>
            <a:endParaRPr lang="es-ES"/>
          </a:p>
        </p:txBody>
      </p:sp>
    </p:spTree>
    <p:extLst>
      <p:ext uri="{BB962C8B-B14F-4D97-AF65-F5344CB8AC3E}">
        <p14:creationId xmlns:p14="http://schemas.microsoft.com/office/powerpoint/2010/main" val="3877669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3</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21</a:t>
            </a:fld>
            <a:endParaRPr lang="es-ES"/>
          </a:p>
        </p:txBody>
      </p:sp>
    </p:spTree>
    <p:extLst>
      <p:ext uri="{BB962C8B-B14F-4D97-AF65-F5344CB8AC3E}">
        <p14:creationId xmlns:p14="http://schemas.microsoft.com/office/powerpoint/2010/main" val="437344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22</a:t>
            </a:fld>
            <a:endParaRPr lang="es-ES"/>
          </a:p>
        </p:txBody>
      </p:sp>
    </p:spTree>
    <p:extLst>
      <p:ext uri="{BB962C8B-B14F-4D97-AF65-F5344CB8AC3E}">
        <p14:creationId xmlns:p14="http://schemas.microsoft.com/office/powerpoint/2010/main" val="3588919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23</a:t>
            </a:fld>
            <a:endParaRPr lang="es-ES"/>
          </a:p>
        </p:txBody>
      </p:sp>
    </p:spTree>
    <p:extLst>
      <p:ext uri="{BB962C8B-B14F-4D97-AF65-F5344CB8AC3E}">
        <p14:creationId xmlns:p14="http://schemas.microsoft.com/office/powerpoint/2010/main" val="1192273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24</a:t>
            </a:fld>
            <a:endParaRPr lang="es-ES"/>
          </a:p>
        </p:txBody>
      </p:sp>
    </p:spTree>
    <p:extLst>
      <p:ext uri="{BB962C8B-B14F-4D97-AF65-F5344CB8AC3E}">
        <p14:creationId xmlns:p14="http://schemas.microsoft.com/office/powerpoint/2010/main" val="4127899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25</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26</a:t>
            </a:fld>
            <a:endParaRPr lang="es-ES"/>
          </a:p>
        </p:txBody>
      </p:sp>
    </p:spTree>
    <p:extLst>
      <p:ext uri="{BB962C8B-B14F-4D97-AF65-F5344CB8AC3E}">
        <p14:creationId xmlns:p14="http://schemas.microsoft.com/office/powerpoint/2010/main" val="9465695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27</a:t>
            </a:fld>
            <a:endParaRPr lang="es-ES"/>
          </a:p>
        </p:txBody>
      </p:sp>
    </p:spTree>
    <p:extLst>
      <p:ext uri="{BB962C8B-B14F-4D97-AF65-F5344CB8AC3E}">
        <p14:creationId xmlns:p14="http://schemas.microsoft.com/office/powerpoint/2010/main" val="858363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28</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29</a:t>
            </a:fld>
            <a:endParaRPr lang="es-ES"/>
          </a:p>
        </p:txBody>
      </p:sp>
    </p:spTree>
    <p:extLst>
      <p:ext uri="{BB962C8B-B14F-4D97-AF65-F5344CB8AC3E}">
        <p14:creationId xmlns:p14="http://schemas.microsoft.com/office/powerpoint/2010/main" val="1011904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30</a:t>
            </a:fld>
            <a:endParaRPr lang="es-ES"/>
          </a:p>
        </p:txBody>
      </p:sp>
    </p:spTree>
    <p:extLst>
      <p:ext uri="{BB962C8B-B14F-4D97-AF65-F5344CB8AC3E}">
        <p14:creationId xmlns:p14="http://schemas.microsoft.com/office/powerpoint/2010/main" val="2984246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4</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5</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6</a:t>
            </a:fld>
            <a:endParaRPr lang="es-ES"/>
          </a:p>
        </p:txBody>
      </p:sp>
    </p:spTree>
    <p:extLst>
      <p:ext uri="{BB962C8B-B14F-4D97-AF65-F5344CB8AC3E}">
        <p14:creationId xmlns:p14="http://schemas.microsoft.com/office/powerpoint/2010/main" val="2307723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7</a:t>
            </a:fld>
            <a:endParaRPr lang="es-ES"/>
          </a:p>
        </p:txBody>
      </p:sp>
    </p:spTree>
    <p:extLst>
      <p:ext uri="{BB962C8B-B14F-4D97-AF65-F5344CB8AC3E}">
        <p14:creationId xmlns:p14="http://schemas.microsoft.com/office/powerpoint/2010/main" val="2035763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8</a:t>
            </a:fld>
            <a:endParaRPr lang="es-ES"/>
          </a:p>
        </p:txBody>
      </p:sp>
    </p:spTree>
    <p:extLst>
      <p:ext uri="{BB962C8B-B14F-4D97-AF65-F5344CB8AC3E}">
        <p14:creationId xmlns:p14="http://schemas.microsoft.com/office/powerpoint/2010/main" val="3567908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9</a:t>
            </a:fld>
            <a:endParaRPr lang="es-ES"/>
          </a:p>
        </p:txBody>
      </p:sp>
    </p:spTree>
    <p:extLst>
      <p:ext uri="{BB962C8B-B14F-4D97-AF65-F5344CB8AC3E}">
        <p14:creationId xmlns:p14="http://schemas.microsoft.com/office/powerpoint/2010/main" val="944024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9903423-8E9D-4466-828D-4B97E359AD4C}" type="slidenum">
              <a:rPr lang="es-ES" smtClean="0"/>
              <a:t>10</a:t>
            </a:fld>
            <a:endParaRPr lang="es-ES"/>
          </a:p>
        </p:txBody>
      </p:sp>
    </p:spTree>
    <p:extLst>
      <p:ext uri="{BB962C8B-B14F-4D97-AF65-F5344CB8AC3E}">
        <p14:creationId xmlns:p14="http://schemas.microsoft.com/office/powerpoint/2010/main" val="3114278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1DBA5529-DB6F-4F82-9283-ADC856217423}" type="datetimeFigureOut">
              <a:rPr lang="es-ES" smtClean="0"/>
              <a:t>03/07/2019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3105635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DBA5529-DB6F-4F82-9283-ADC856217423}" type="datetimeFigureOut">
              <a:rPr lang="es-ES" smtClean="0"/>
              <a:t>03/07/2019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335427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DBA5529-DB6F-4F82-9283-ADC856217423}" type="datetimeFigureOut">
              <a:rPr lang="es-ES" smtClean="0"/>
              <a:t>03/07/2019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1072670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DBA5529-DB6F-4F82-9283-ADC856217423}" type="datetimeFigureOut">
              <a:rPr lang="es-ES" smtClean="0"/>
              <a:t>03/07/2019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172599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DBA5529-DB6F-4F82-9283-ADC856217423}" type="datetimeFigureOut">
              <a:rPr lang="es-ES" smtClean="0"/>
              <a:t>03/07/2019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2734713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1DBA5529-DB6F-4F82-9283-ADC856217423}" type="datetimeFigureOut">
              <a:rPr lang="es-ES" smtClean="0"/>
              <a:t>03/07/2019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405700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1DBA5529-DB6F-4F82-9283-ADC856217423}" type="datetimeFigureOut">
              <a:rPr lang="es-ES" smtClean="0"/>
              <a:t>03/07/2019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421100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1DBA5529-DB6F-4F82-9283-ADC856217423}" type="datetimeFigureOut">
              <a:rPr lang="es-ES" smtClean="0"/>
              <a:t>03/07/2019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195717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DBA5529-DB6F-4F82-9283-ADC856217423}" type="datetimeFigureOut">
              <a:rPr lang="es-ES" smtClean="0"/>
              <a:t>03/07/2019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2676893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DBA5529-DB6F-4F82-9283-ADC856217423}" type="datetimeFigureOut">
              <a:rPr lang="es-ES" smtClean="0"/>
              <a:t>03/07/2019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8822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DBA5529-DB6F-4F82-9283-ADC856217423}" type="datetimeFigureOut">
              <a:rPr lang="es-ES" smtClean="0"/>
              <a:t>03/07/2019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2D9FE1-E8CC-4DED-B000-44D09D113451}" type="slidenum">
              <a:rPr lang="es-ES" smtClean="0"/>
              <a:t>‹Nº›</a:t>
            </a:fld>
            <a:endParaRPr lang="es-ES"/>
          </a:p>
        </p:txBody>
      </p:sp>
    </p:spTree>
    <p:extLst>
      <p:ext uri="{BB962C8B-B14F-4D97-AF65-F5344CB8AC3E}">
        <p14:creationId xmlns:p14="http://schemas.microsoft.com/office/powerpoint/2010/main" val="239904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5529-DB6F-4F82-9283-ADC856217423}" type="datetimeFigureOut">
              <a:rPr lang="es-ES" smtClean="0"/>
              <a:t>03/07/2019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D9FE1-E8CC-4DED-B000-44D09D113451}" type="slidenum">
              <a:rPr lang="es-ES" smtClean="0"/>
              <a:t>‹Nº›</a:t>
            </a:fld>
            <a:endParaRPr lang="es-ES"/>
          </a:p>
        </p:txBody>
      </p:sp>
    </p:spTree>
    <p:extLst>
      <p:ext uri="{BB962C8B-B14F-4D97-AF65-F5344CB8AC3E}">
        <p14:creationId xmlns:p14="http://schemas.microsoft.com/office/powerpoint/2010/main" val="3192076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package" Target="../embeddings/Microsoft_Visio_Drawing1.vsdx"/></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0"/>
            <a:ext cx="9144000" cy="369332"/>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13" name="CuadroTexto 12">
            <a:extLst>
              <a:ext uri="{FF2B5EF4-FFF2-40B4-BE49-F238E27FC236}">
                <a16:creationId xmlns:a16="http://schemas.microsoft.com/office/drawing/2014/main" id="{BAA0CA17-B735-4AD8-97BC-B6DC046182AC}"/>
              </a:ext>
            </a:extLst>
          </p:cNvPr>
          <p:cNvSpPr txBox="1"/>
          <p:nvPr/>
        </p:nvSpPr>
        <p:spPr>
          <a:xfrm>
            <a:off x="0" y="6516052"/>
            <a:ext cx="9144000" cy="369332"/>
          </a:xfrm>
          <a:prstGeom prst="rect">
            <a:avLst/>
          </a:prstGeom>
          <a:solidFill>
            <a:schemeClr val="bg1">
              <a:lumMod val="85000"/>
              <a:alpha val="64000"/>
            </a:schemeClr>
          </a:solidFill>
        </p:spPr>
        <p:txBody>
          <a:bodyPr wrap="square" rtlCol="0">
            <a:spAutoFit/>
          </a:bodyPr>
          <a:lstStyle/>
          <a:p>
            <a:endParaRPr lang="es-ES" dirty="0"/>
          </a:p>
        </p:txBody>
      </p:sp>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854" y="548680"/>
            <a:ext cx="4818144" cy="1224136"/>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377622" y="1844824"/>
            <a:ext cx="8388752" cy="2679580"/>
          </a:xfrm>
          <a:prstGeom prst="rect">
            <a:avLst/>
          </a:prstGeom>
          <a:noFill/>
        </p:spPr>
        <p:txBody>
          <a:bodyPr wrap="square" rtlCol="0">
            <a:spAutoFit/>
          </a:bodyPr>
          <a:lstStyle/>
          <a:p>
            <a:pPr algn="ctr">
              <a:lnSpc>
                <a:spcPct val="150000"/>
              </a:lnSpc>
            </a:pPr>
            <a:r>
              <a:rPr lang="es-ES" dirty="0">
                <a:latin typeface="Times New Roman" panose="02020603050405020304" pitchFamily="18" charset="0"/>
                <a:cs typeface="Times New Roman" panose="02020603050405020304" pitchFamily="18" charset="0"/>
              </a:rPr>
              <a:t>DEPARTAMENTO DE ELÉCTRICA, ELECTRÓNICA Y TELECOMUNICACIONES  </a:t>
            </a:r>
            <a:endParaRPr lang="es-EC" dirty="0">
              <a:latin typeface="Times New Roman" panose="02020603050405020304" pitchFamily="18" charset="0"/>
              <a:cs typeface="Times New Roman" panose="02020603050405020304" pitchFamily="18" charset="0"/>
            </a:endParaRPr>
          </a:p>
          <a:p>
            <a:pPr algn="ctr">
              <a:lnSpc>
                <a:spcPct val="150000"/>
              </a:lnSpc>
            </a:pPr>
            <a:r>
              <a:rPr lang="es-ES" sz="1600" dirty="0">
                <a:latin typeface="Times New Roman" panose="02020603050405020304" pitchFamily="18" charset="0"/>
                <a:cs typeface="Times New Roman" panose="02020603050405020304" pitchFamily="18" charset="0"/>
              </a:rPr>
              <a:t>CARRERA DE INGENIERÍA EN ELECTRÓNICA Y TELECOMUNICACIONES</a:t>
            </a:r>
          </a:p>
          <a:p>
            <a:pPr algn="ctr">
              <a:lnSpc>
                <a:spcPct val="150000"/>
              </a:lnSpc>
            </a:pPr>
            <a:endParaRPr lang="es-ES" sz="1600" dirty="0">
              <a:latin typeface="Times New Roman" panose="02020603050405020304" pitchFamily="18" charset="0"/>
              <a:cs typeface="Times New Roman" panose="02020603050405020304" pitchFamily="18" charset="0"/>
            </a:endParaRPr>
          </a:p>
          <a:p>
            <a:pPr algn="ctr">
              <a:lnSpc>
                <a:spcPct val="150000"/>
              </a:lnSpc>
            </a:pPr>
            <a:r>
              <a:rPr lang="es-ES" sz="1600" b="1" dirty="0">
                <a:latin typeface="Times New Roman" panose="02020603050405020304" pitchFamily="18" charset="0"/>
                <a:cs typeface="Times New Roman" panose="02020603050405020304" pitchFamily="18" charset="0"/>
              </a:rPr>
              <a:t>EVALUACIÓN DEL DESEMPEÑO DE LAS REDES DEFINIDAS POR SOFTWARE (SDN) EN UN AMBIENTE INALÁMBRICO DE ROAMING Y COMPARACIÓN CON UNA INFRAESTRUCTURA DE RED INALÁMBRICA WI-FI DE DATOS EN LA UNIVERSIDAD DE LAS FUERZAS ARMADAS - ESPE.</a:t>
            </a:r>
          </a:p>
        </p:txBody>
      </p:sp>
      <p:sp>
        <p:nvSpPr>
          <p:cNvPr id="15" name="Rectángulo 14"/>
          <p:cNvSpPr/>
          <p:nvPr/>
        </p:nvSpPr>
        <p:spPr>
          <a:xfrm>
            <a:off x="1517217" y="4797152"/>
            <a:ext cx="6109561" cy="1077218"/>
          </a:xfrm>
          <a:prstGeom prst="rect">
            <a:avLst/>
          </a:prstGeom>
        </p:spPr>
        <p:txBody>
          <a:bodyPr wrap="square">
            <a:spAutoFit/>
          </a:bodyPr>
          <a:lstStyle/>
          <a:p>
            <a:pPr algn="ctr">
              <a:spcAft>
                <a:spcPts val="0"/>
              </a:spcAft>
            </a:pP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AUTORES:  JEFFERSON EDUARDO CURAY VALDIVIEZO</a:t>
            </a:r>
          </a:p>
          <a:p>
            <a:pPr algn="ctr">
              <a:spcAft>
                <a:spcPts val="0"/>
              </a:spcAft>
            </a:pP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EDGAR SEBASTIÁN NOBOA GAVILANES</a:t>
            </a:r>
          </a:p>
          <a:p>
            <a:pPr algn="ctr">
              <a:spcAft>
                <a:spcPts val="0"/>
              </a:spcAft>
            </a:pPr>
            <a:endPar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DIRECTOR: ING. CARLOS GABRIEL ROMERO GALLARDO</a:t>
            </a:r>
          </a:p>
        </p:txBody>
      </p:sp>
      <p:sp>
        <p:nvSpPr>
          <p:cNvPr id="16" name="Rectángulo 15"/>
          <p:cNvSpPr/>
          <p:nvPr/>
        </p:nvSpPr>
        <p:spPr>
          <a:xfrm>
            <a:off x="2285998" y="5877272"/>
            <a:ext cx="4572000" cy="509755"/>
          </a:xfrm>
          <a:prstGeom prst="rect">
            <a:avLst/>
          </a:prstGeom>
        </p:spPr>
        <p:txBody>
          <a:bodyPr>
            <a:spAutoFit/>
          </a:bodyPr>
          <a:lstStyle/>
          <a:p>
            <a:pPr algn="ctr">
              <a:lnSpc>
                <a:spcPct val="200000"/>
              </a:lnSpc>
              <a:spcAft>
                <a:spcPts val="0"/>
              </a:spcAft>
            </a:pP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JULIO 2019</a:t>
            </a:r>
          </a:p>
        </p:txBody>
      </p:sp>
    </p:spTree>
    <p:extLst>
      <p:ext uri="{BB962C8B-B14F-4D97-AF65-F5344CB8AC3E}">
        <p14:creationId xmlns:p14="http://schemas.microsoft.com/office/powerpoint/2010/main" val="655938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1331640" y="181111"/>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Fundamentación teórica</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CuadroTexto"/>
          <p:cNvSpPr txBox="1"/>
          <p:nvPr/>
        </p:nvSpPr>
        <p:spPr>
          <a:xfrm>
            <a:off x="1979712" y="1350037"/>
            <a:ext cx="4896544" cy="461665"/>
          </a:xfrm>
          <a:prstGeom prst="rect">
            <a:avLst/>
          </a:prstGeom>
          <a:noFill/>
        </p:spPr>
        <p:txBody>
          <a:bodyPr wrap="square" rtlCol="0">
            <a:spAutoFit/>
          </a:bodyPr>
          <a:lstStyle/>
          <a:p>
            <a:pPr algn="ctr"/>
            <a:r>
              <a:rPr lang="es-ES" sz="2400" b="1" dirty="0">
                <a:latin typeface="Times New Roman" panose="02020603050405020304" pitchFamily="18" charset="0"/>
                <a:cs typeface="Times New Roman" panose="02020603050405020304" pitchFamily="18" charset="0"/>
              </a:rPr>
              <a:t>Redes </a:t>
            </a:r>
            <a:r>
              <a:rPr lang="es-ES" sz="2400" b="1" dirty="0" err="1">
                <a:latin typeface="Times New Roman" panose="02020603050405020304" pitchFamily="18" charset="0"/>
                <a:cs typeface="Times New Roman" panose="02020603050405020304" pitchFamily="18" charset="0"/>
              </a:rPr>
              <a:t>Wi</a:t>
            </a:r>
            <a:r>
              <a:rPr lang="es-ES" sz="2400" b="1" dirty="0">
                <a:latin typeface="Times New Roman" panose="02020603050405020304" pitchFamily="18" charset="0"/>
                <a:cs typeface="Times New Roman" panose="02020603050405020304" pitchFamily="18" charset="0"/>
              </a:rPr>
              <a:t>-Fi y </a:t>
            </a:r>
            <a:r>
              <a:rPr lang="es-ES" sz="2400" b="1" dirty="0" err="1">
                <a:latin typeface="Times New Roman" panose="02020603050405020304" pitchFamily="18" charset="0"/>
                <a:cs typeface="Times New Roman" panose="02020603050405020304" pitchFamily="18" charset="0"/>
              </a:rPr>
              <a:t>roaming</a:t>
            </a:r>
            <a:endParaRPr lang="es-ES" sz="2400" b="1" dirty="0">
              <a:latin typeface="Times New Roman" panose="02020603050405020304" pitchFamily="18" charset="0"/>
              <a:cs typeface="Times New Roman" panose="02020603050405020304" pitchFamily="18" charset="0"/>
            </a:endParaRPr>
          </a:p>
        </p:txBody>
      </p:sp>
      <p:pic>
        <p:nvPicPr>
          <p:cNvPr id="5122" name="Picture 2" descr="Resultado de imagen para roaming en redes wifi">
            <a:extLst>
              <a:ext uri="{FF2B5EF4-FFF2-40B4-BE49-F238E27FC236}">
                <a16:creationId xmlns:a16="http://schemas.microsoft.com/office/drawing/2014/main" id="{113BAD14-9F3B-4EB2-BB2E-8D274E560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996" y="2402813"/>
            <a:ext cx="5895975"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130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1331640" y="181111"/>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Fundamentación teórica</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CuadroTexto"/>
          <p:cNvSpPr txBox="1"/>
          <p:nvPr/>
        </p:nvSpPr>
        <p:spPr>
          <a:xfrm>
            <a:off x="2267744" y="1459376"/>
            <a:ext cx="4896544" cy="461665"/>
          </a:xfrm>
          <a:prstGeom prst="rect">
            <a:avLst/>
          </a:prstGeom>
          <a:noFill/>
        </p:spPr>
        <p:txBody>
          <a:bodyPr wrap="square" rtlCol="0">
            <a:spAutoFit/>
          </a:bodyPr>
          <a:lstStyle/>
          <a:p>
            <a:pPr algn="ctr"/>
            <a:r>
              <a:rPr lang="es-ES" sz="2400" b="1" dirty="0">
                <a:latin typeface="Times New Roman" panose="02020603050405020304" pitchFamily="18" charset="0"/>
                <a:cs typeface="Times New Roman" panose="02020603050405020304" pitchFamily="18" charset="0"/>
              </a:rPr>
              <a:t>Parámetros de calidad de servicio</a:t>
            </a:r>
          </a:p>
        </p:txBody>
      </p:sp>
      <p:sp>
        <p:nvSpPr>
          <p:cNvPr id="8" name="Rectángulo 7">
            <a:extLst>
              <a:ext uri="{FF2B5EF4-FFF2-40B4-BE49-F238E27FC236}">
                <a16:creationId xmlns:a16="http://schemas.microsoft.com/office/drawing/2014/main" id="{E03DAA36-359E-4356-8CB3-502D72557C4C}"/>
              </a:ext>
            </a:extLst>
          </p:cNvPr>
          <p:cNvSpPr/>
          <p:nvPr/>
        </p:nvSpPr>
        <p:spPr>
          <a:xfrm>
            <a:off x="1278298" y="2429784"/>
            <a:ext cx="6534472" cy="1200329"/>
          </a:xfrm>
          <a:prstGeom prst="rect">
            <a:avLst/>
          </a:prstGeom>
        </p:spPr>
        <p:txBody>
          <a:bodyPr wrap="square">
            <a:spAutoFit/>
          </a:bodyPr>
          <a:lstStyle/>
          <a:p>
            <a:r>
              <a:rPr lang="es-EC" dirty="0" err="1">
                <a:latin typeface="Arial" panose="020B0604020202020204" pitchFamily="34" charset="0"/>
                <a:ea typeface="Calibri" panose="020F0502020204030204" pitchFamily="34" charset="0"/>
              </a:rPr>
              <a:t>Throughtput</a:t>
            </a:r>
            <a:endParaRPr lang="es-EC" dirty="0">
              <a:latin typeface="Arial" panose="020B0604020202020204" pitchFamily="34" charset="0"/>
              <a:ea typeface="Calibri" panose="020F0502020204030204" pitchFamily="34" charset="0"/>
            </a:endParaRPr>
          </a:p>
          <a:p>
            <a:r>
              <a:rPr lang="es-EC" dirty="0" err="1">
                <a:latin typeface="Arial" panose="020B0604020202020204" pitchFamily="34" charset="0"/>
              </a:rPr>
              <a:t>Delay</a:t>
            </a:r>
            <a:endParaRPr lang="es-EC" dirty="0">
              <a:latin typeface="Arial" panose="020B0604020202020204" pitchFamily="34" charset="0"/>
            </a:endParaRPr>
          </a:p>
          <a:p>
            <a:r>
              <a:rPr lang="es-EC" dirty="0" err="1">
                <a:latin typeface="Arial" panose="020B0604020202020204" pitchFamily="34" charset="0"/>
              </a:rPr>
              <a:t>Jitter</a:t>
            </a:r>
            <a:endParaRPr lang="es-EC" dirty="0">
              <a:latin typeface="Arial" panose="020B0604020202020204" pitchFamily="34" charset="0"/>
            </a:endParaRPr>
          </a:p>
          <a:p>
            <a:r>
              <a:rPr lang="es-EC" dirty="0">
                <a:latin typeface="Arial" panose="020B0604020202020204" pitchFamily="34" charset="0"/>
              </a:rPr>
              <a:t>Paquetes perdidos</a:t>
            </a:r>
            <a:endParaRPr lang="es-EC" dirty="0"/>
          </a:p>
        </p:txBody>
      </p:sp>
    </p:spTree>
    <p:extLst>
      <p:ext uri="{BB962C8B-B14F-4D97-AF65-F5344CB8AC3E}">
        <p14:creationId xmlns:p14="http://schemas.microsoft.com/office/powerpoint/2010/main" val="910913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2771800" y="210840"/>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Metodología</a:t>
            </a:r>
          </a:p>
        </p:txBody>
      </p:sp>
      <p:graphicFrame>
        <p:nvGraphicFramePr>
          <p:cNvPr id="6" name="5 Diagrama"/>
          <p:cNvGraphicFramePr/>
          <p:nvPr>
            <p:extLst>
              <p:ext uri="{D42A27DB-BD31-4B8C-83A1-F6EECF244321}">
                <p14:modId xmlns:p14="http://schemas.microsoft.com/office/powerpoint/2010/main" val="2729674228"/>
              </p:ext>
            </p:extLst>
          </p:nvPr>
        </p:nvGraphicFramePr>
        <p:xfrm>
          <a:off x="532116" y="1484784"/>
          <a:ext cx="8288356"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9776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612576" y="210840"/>
            <a:ext cx="9144000"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Simulación en </a:t>
            </a:r>
            <a:r>
              <a:rPr lang="es-ES" sz="4800" b="1" dirty="0" err="1">
                <a:solidFill>
                  <a:schemeClr val="bg1"/>
                </a:solidFill>
                <a:latin typeface="Times New Roman" panose="02020603050405020304" pitchFamily="18" charset="0"/>
                <a:cs typeface="Times New Roman" panose="02020603050405020304" pitchFamily="18" charset="0"/>
              </a:rPr>
              <a:t>Mininet</a:t>
            </a:r>
            <a:r>
              <a:rPr lang="es-ES" sz="4800" b="1" dirty="0">
                <a:solidFill>
                  <a:schemeClr val="bg1"/>
                </a:solidFill>
                <a:latin typeface="Times New Roman" panose="02020603050405020304" pitchFamily="18" charset="0"/>
                <a:cs typeface="Times New Roman" panose="02020603050405020304" pitchFamily="18" charset="0"/>
              </a:rPr>
              <a:t> </a:t>
            </a:r>
            <a:r>
              <a:rPr lang="es-ES" sz="4800" b="1" dirty="0" err="1">
                <a:solidFill>
                  <a:schemeClr val="bg1"/>
                </a:solidFill>
                <a:latin typeface="Times New Roman" panose="02020603050405020304" pitchFamily="18" charset="0"/>
                <a:cs typeface="Times New Roman" panose="02020603050405020304" pitchFamily="18" charset="0"/>
              </a:rPr>
              <a:t>Wi</a:t>
            </a:r>
            <a:r>
              <a:rPr lang="es-ES" sz="4800" b="1" dirty="0">
                <a:solidFill>
                  <a:schemeClr val="bg1"/>
                </a:solidFill>
                <a:latin typeface="Times New Roman" panose="02020603050405020304" pitchFamily="18" charset="0"/>
                <a:cs typeface="Times New Roman" panose="02020603050405020304" pitchFamily="18" charset="0"/>
              </a:rPr>
              <a:t>-Fi</a:t>
            </a:r>
          </a:p>
        </p:txBody>
      </p:sp>
      <p:pic>
        <p:nvPicPr>
          <p:cNvPr id="6" name="Imagen 5">
            <a:extLst>
              <a:ext uri="{FF2B5EF4-FFF2-40B4-BE49-F238E27FC236}">
                <a16:creationId xmlns:a16="http://schemas.microsoft.com/office/drawing/2014/main" id="{A7835410-97ED-425C-9B98-12FA01F49A1A}"/>
              </a:ext>
            </a:extLst>
          </p:cNvPr>
          <p:cNvPicPr/>
          <p:nvPr/>
        </p:nvPicPr>
        <p:blipFill>
          <a:blip r:embed="rId3"/>
          <a:stretch>
            <a:fillRect/>
          </a:stretch>
        </p:blipFill>
        <p:spPr>
          <a:xfrm>
            <a:off x="1658937" y="1700808"/>
            <a:ext cx="5826125" cy="4380865"/>
          </a:xfrm>
          <a:prstGeom prst="rect">
            <a:avLst/>
          </a:prstGeom>
        </p:spPr>
      </p:pic>
    </p:spTree>
    <p:extLst>
      <p:ext uri="{BB962C8B-B14F-4D97-AF65-F5344CB8AC3E}">
        <p14:creationId xmlns:p14="http://schemas.microsoft.com/office/powerpoint/2010/main" val="820029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899592" y="210840"/>
            <a:ext cx="8856984"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Consideraciones de diseño</a:t>
            </a:r>
          </a:p>
        </p:txBody>
      </p:sp>
      <p:sp>
        <p:nvSpPr>
          <p:cNvPr id="3" name="Rectángulo 2">
            <a:extLst>
              <a:ext uri="{FF2B5EF4-FFF2-40B4-BE49-F238E27FC236}">
                <a16:creationId xmlns:a16="http://schemas.microsoft.com/office/drawing/2014/main" id="{734EB105-FCB2-4EB7-B1DC-107C2D43796D}"/>
              </a:ext>
            </a:extLst>
          </p:cNvPr>
          <p:cNvSpPr/>
          <p:nvPr/>
        </p:nvSpPr>
        <p:spPr>
          <a:xfrm>
            <a:off x="1331640" y="1700808"/>
            <a:ext cx="4572000" cy="2530180"/>
          </a:xfrm>
          <a:prstGeom prst="rect">
            <a:avLst/>
          </a:prstGeom>
        </p:spPr>
        <p:txBody>
          <a:bodyPr>
            <a:spAutoFit/>
          </a:bodyPr>
          <a:lstStyle/>
          <a:p>
            <a:pPr marL="342900" lvl="0" indent="-342900" algn="just">
              <a:lnSpc>
                <a:spcPct val="200000"/>
              </a:lnSpc>
              <a:spcAft>
                <a:spcPts val="800"/>
              </a:spcAft>
              <a:buFont typeface="Symbol" panose="05050102010706020507" pitchFamily="18" charset="2"/>
              <a:buChar char=""/>
            </a:pPr>
            <a:r>
              <a:rPr lang="es-EC" dirty="0">
                <a:latin typeface="Arial" panose="020B0604020202020204" pitchFamily="34" charset="0"/>
                <a:ea typeface="Calibri" panose="020F0502020204030204" pitchFamily="34" charset="0"/>
              </a:rPr>
              <a:t>Versión del estándar IEEE 802.11</a:t>
            </a:r>
          </a:p>
          <a:p>
            <a:pPr marL="342900" lvl="0" indent="-342900" algn="just">
              <a:lnSpc>
                <a:spcPct val="200000"/>
              </a:lnSpc>
              <a:spcAft>
                <a:spcPts val="800"/>
              </a:spcAft>
              <a:buFont typeface="Symbol" panose="05050102010706020507" pitchFamily="18" charset="2"/>
              <a:buChar char=""/>
            </a:pPr>
            <a:r>
              <a:rPr lang="es-EC" dirty="0">
                <a:latin typeface="Arial" panose="020B0604020202020204" pitchFamily="34" charset="0"/>
                <a:ea typeface="Calibri" panose="020F0502020204030204" pitchFamily="34" charset="0"/>
              </a:rPr>
              <a:t>Método de autenticación</a:t>
            </a:r>
          </a:p>
          <a:p>
            <a:pPr marL="342900" lvl="0" indent="-342900" algn="just">
              <a:lnSpc>
                <a:spcPct val="200000"/>
              </a:lnSpc>
              <a:spcAft>
                <a:spcPts val="800"/>
              </a:spcAft>
              <a:buFont typeface="Symbol" panose="05050102010706020507" pitchFamily="18" charset="2"/>
              <a:buChar char=""/>
            </a:pPr>
            <a:r>
              <a:rPr lang="es-EC" dirty="0">
                <a:latin typeface="Arial" panose="020B0604020202020204" pitchFamily="34" charset="0"/>
                <a:ea typeface="Calibri" panose="020F0502020204030204" pitchFamily="34" charset="0"/>
              </a:rPr>
              <a:t>Niveles de potencia</a:t>
            </a:r>
          </a:p>
          <a:p>
            <a:pPr marL="342900" lvl="0" indent="-342900" algn="just">
              <a:lnSpc>
                <a:spcPct val="200000"/>
              </a:lnSpc>
              <a:spcAft>
                <a:spcPts val="800"/>
              </a:spcAft>
              <a:buFont typeface="Symbol" panose="05050102010706020507" pitchFamily="18" charset="2"/>
              <a:buChar char=""/>
            </a:pPr>
            <a:r>
              <a:rPr lang="es-EC" dirty="0">
                <a:latin typeface="Arial" panose="020B0604020202020204" pitchFamily="34" charset="0"/>
                <a:ea typeface="Calibri" panose="020F0502020204030204" pitchFamily="34" charset="0"/>
              </a:rPr>
              <a:t>Estación móvil inalámbrica</a:t>
            </a:r>
          </a:p>
        </p:txBody>
      </p:sp>
    </p:spTree>
    <p:extLst>
      <p:ext uri="{BB962C8B-B14F-4D97-AF65-F5344CB8AC3E}">
        <p14:creationId xmlns:p14="http://schemas.microsoft.com/office/powerpoint/2010/main" val="782502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899592" y="210840"/>
            <a:ext cx="8856984"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Consideraciones de diseño</a:t>
            </a:r>
          </a:p>
        </p:txBody>
      </p:sp>
      <p:pic>
        <p:nvPicPr>
          <p:cNvPr id="6" name="Imagen 5">
            <a:extLst>
              <a:ext uri="{FF2B5EF4-FFF2-40B4-BE49-F238E27FC236}">
                <a16:creationId xmlns:a16="http://schemas.microsoft.com/office/drawing/2014/main" id="{C040FF46-E1DC-4F97-8156-A38135766E5C}"/>
              </a:ext>
            </a:extLst>
          </p:cNvPr>
          <p:cNvPicPr/>
          <p:nvPr/>
        </p:nvPicPr>
        <p:blipFill>
          <a:blip r:embed="rId3"/>
          <a:stretch>
            <a:fillRect/>
          </a:stretch>
        </p:blipFill>
        <p:spPr>
          <a:xfrm>
            <a:off x="442254" y="1772816"/>
            <a:ext cx="2733426" cy="3835400"/>
          </a:xfrm>
          <a:prstGeom prst="rect">
            <a:avLst/>
          </a:prstGeom>
        </p:spPr>
      </p:pic>
      <p:pic>
        <p:nvPicPr>
          <p:cNvPr id="7" name="Imagen 6">
            <a:extLst>
              <a:ext uri="{FF2B5EF4-FFF2-40B4-BE49-F238E27FC236}">
                <a16:creationId xmlns:a16="http://schemas.microsoft.com/office/drawing/2014/main" id="{ECC6896B-E110-4D76-B20A-C5699B182168}"/>
              </a:ext>
            </a:extLst>
          </p:cNvPr>
          <p:cNvPicPr/>
          <p:nvPr/>
        </p:nvPicPr>
        <p:blipFill>
          <a:blip r:embed="rId4"/>
          <a:stretch>
            <a:fillRect/>
          </a:stretch>
        </p:blipFill>
        <p:spPr>
          <a:xfrm>
            <a:off x="3651865" y="1776935"/>
            <a:ext cx="2840990" cy="3835400"/>
          </a:xfrm>
          <a:prstGeom prst="rect">
            <a:avLst/>
          </a:prstGeom>
        </p:spPr>
      </p:pic>
      <p:pic>
        <p:nvPicPr>
          <p:cNvPr id="8" name="Imagen 7">
            <a:extLst>
              <a:ext uri="{FF2B5EF4-FFF2-40B4-BE49-F238E27FC236}">
                <a16:creationId xmlns:a16="http://schemas.microsoft.com/office/drawing/2014/main" id="{B4EFA66B-DB3F-4FA6-AD8D-68AB961BD844}"/>
              </a:ext>
            </a:extLst>
          </p:cNvPr>
          <p:cNvPicPr/>
          <p:nvPr/>
        </p:nvPicPr>
        <p:blipFill rotWithShape="1">
          <a:blip r:embed="rId5" cstate="print">
            <a:extLst>
              <a:ext uri="{28A0092B-C50C-407E-A947-70E740481C1C}">
                <a14:useLocalDpi xmlns:a14="http://schemas.microsoft.com/office/drawing/2010/main" val="0"/>
              </a:ext>
            </a:extLst>
          </a:blip>
          <a:srcRect t="28712"/>
          <a:stretch/>
        </p:blipFill>
        <p:spPr bwMode="auto">
          <a:xfrm rot="5400000">
            <a:off x="6340243" y="2856130"/>
            <a:ext cx="2926369" cy="16687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6414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2051720" y="170150"/>
            <a:ext cx="8856984"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Implementación</a:t>
            </a:r>
          </a:p>
        </p:txBody>
      </p:sp>
      <p:sp>
        <p:nvSpPr>
          <p:cNvPr id="4" name="Rectangle 2">
            <a:extLst>
              <a:ext uri="{FF2B5EF4-FFF2-40B4-BE49-F238E27FC236}">
                <a16:creationId xmlns:a16="http://schemas.microsoft.com/office/drawing/2014/main" id="{2DD55A11-F6A1-4E27-B3B6-C5138B4D9F03}"/>
              </a:ext>
            </a:extLst>
          </p:cNvPr>
          <p:cNvSpPr>
            <a:spLocks noChangeArrowheads="1"/>
          </p:cNvSpPr>
          <p:nvPr/>
        </p:nvSpPr>
        <p:spPr bwMode="auto">
          <a:xfrm>
            <a:off x="179512" y="2132855"/>
            <a:ext cx="637522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7" name="Objeto 6">
            <a:extLst>
              <a:ext uri="{FF2B5EF4-FFF2-40B4-BE49-F238E27FC236}">
                <a16:creationId xmlns:a16="http://schemas.microsoft.com/office/drawing/2014/main" id="{3AE05D25-5189-4418-BF30-403390B3B901}"/>
              </a:ext>
            </a:extLst>
          </p:cNvPr>
          <p:cNvGraphicFramePr>
            <a:graphicFrameLocks noChangeAspect="1"/>
          </p:cNvGraphicFramePr>
          <p:nvPr>
            <p:extLst>
              <p:ext uri="{D42A27DB-BD31-4B8C-83A1-F6EECF244321}">
                <p14:modId xmlns:p14="http://schemas.microsoft.com/office/powerpoint/2010/main" val="439476546"/>
              </p:ext>
            </p:extLst>
          </p:nvPr>
        </p:nvGraphicFramePr>
        <p:xfrm>
          <a:off x="467544" y="1844824"/>
          <a:ext cx="4651962" cy="4176463"/>
        </p:xfrm>
        <a:graphic>
          <a:graphicData uri="http://schemas.openxmlformats.org/presentationml/2006/ole">
            <mc:AlternateContent xmlns:mc="http://schemas.openxmlformats.org/markup-compatibility/2006">
              <mc:Choice xmlns:v="urn:schemas-microsoft-com:vml" Requires="v">
                <p:oleObj spid="_x0000_s7217" r:id="rId4" imgW="5594220" imgH="5022965" progId="Visio.Drawing.15">
                  <p:embed/>
                </p:oleObj>
              </mc:Choice>
              <mc:Fallback>
                <p:oleObj r:id="rId4" imgW="5594220" imgH="5022965"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844824"/>
                        <a:ext cx="4651962" cy="4176463"/>
                      </a:xfrm>
                      <a:prstGeom prst="rect">
                        <a:avLst/>
                      </a:prstGeom>
                      <a:noFill/>
                    </p:spPr>
                  </p:pic>
                </p:oleObj>
              </mc:Fallback>
            </mc:AlternateContent>
          </a:graphicData>
        </a:graphic>
      </p:graphicFrame>
      <p:pic>
        <p:nvPicPr>
          <p:cNvPr id="9" name="Imagen 8" descr="Zodiac WX">
            <a:extLst>
              <a:ext uri="{FF2B5EF4-FFF2-40B4-BE49-F238E27FC236}">
                <a16:creationId xmlns:a16="http://schemas.microsoft.com/office/drawing/2014/main" id="{A1E9F005-7853-4F40-AF40-A9813EF646C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8968" y="1424482"/>
            <a:ext cx="1690234" cy="1714769"/>
          </a:xfrm>
          <a:prstGeom prst="rect">
            <a:avLst/>
          </a:prstGeom>
          <a:noFill/>
          <a:ln>
            <a:noFill/>
          </a:ln>
        </p:spPr>
      </p:pic>
      <p:pic>
        <p:nvPicPr>
          <p:cNvPr id="7173" name="Picture 5" descr="Imagen relacionada">
            <a:extLst>
              <a:ext uri="{FF2B5EF4-FFF2-40B4-BE49-F238E27FC236}">
                <a16:creationId xmlns:a16="http://schemas.microsoft.com/office/drawing/2014/main" id="{AFA2DD9F-809E-4928-9167-2AA810F1B0A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6991" t="29980" b="40684"/>
          <a:stretch/>
        </p:blipFill>
        <p:spPr bwMode="auto">
          <a:xfrm>
            <a:off x="5389913" y="3334879"/>
            <a:ext cx="3528345" cy="688347"/>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a:extLst>
              <a:ext uri="{FF2B5EF4-FFF2-40B4-BE49-F238E27FC236}">
                <a16:creationId xmlns:a16="http://schemas.microsoft.com/office/drawing/2014/main" id="{8464F368-8AA5-4D11-A8F9-6CF3A7BFBFA3}"/>
              </a:ext>
            </a:extLst>
          </p:cNvPr>
          <p:cNvSpPr/>
          <p:nvPr/>
        </p:nvSpPr>
        <p:spPr>
          <a:xfrm>
            <a:off x="5713202" y="4075331"/>
            <a:ext cx="2963254" cy="2530180"/>
          </a:xfrm>
          <a:prstGeom prst="rect">
            <a:avLst/>
          </a:prstGeom>
        </p:spPr>
        <p:txBody>
          <a:bodyPr wrap="square">
            <a:spAutoFit/>
          </a:bodyPr>
          <a:lstStyle/>
          <a:p>
            <a:pPr marL="342900" lvl="0" indent="-342900" algn="just">
              <a:lnSpc>
                <a:spcPct val="200000"/>
              </a:lnSpc>
              <a:spcAft>
                <a:spcPts val="800"/>
              </a:spcAft>
              <a:buFont typeface="Symbol" panose="05050102010706020507" pitchFamily="18" charset="2"/>
              <a:buChar char=""/>
            </a:pPr>
            <a:r>
              <a:rPr lang="es-EC" dirty="0" err="1">
                <a:latin typeface="Arial" panose="020B0604020202020204" pitchFamily="34" charset="0"/>
                <a:ea typeface="Calibri" panose="020F0502020204030204" pitchFamily="34" charset="0"/>
              </a:rPr>
              <a:t>SDN+Radius</a:t>
            </a:r>
            <a:endParaRPr lang="es-EC" dirty="0">
              <a:latin typeface="Arial" panose="020B0604020202020204" pitchFamily="34" charset="0"/>
              <a:ea typeface="Calibri" panose="020F0502020204030204" pitchFamily="34" charset="0"/>
            </a:endParaRPr>
          </a:p>
          <a:p>
            <a:pPr marL="342900" indent="-342900" algn="just">
              <a:lnSpc>
                <a:spcPct val="200000"/>
              </a:lnSpc>
              <a:spcAft>
                <a:spcPts val="800"/>
              </a:spcAft>
              <a:buFont typeface="Symbol" panose="05050102010706020507" pitchFamily="18" charset="2"/>
              <a:buChar char=""/>
            </a:pPr>
            <a:r>
              <a:rPr lang="es-EC" dirty="0" err="1">
                <a:latin typeface="Arial" panose="020B0604020202020204" pitchFamily="34" charset="0"/>
                <a:ea typeface="Calibri" panose="020F0502020204030204" pitchFamily="34" charset="0"/>
              </a:rPr>
              <a:t>Radius</a:t>
            </a:r>
            <a:endParaRPr lang="es-EC" dirty="0">
              <a:latin typeface="Arial" panose="020B0604020202020204" pitchFamily="34" charset="0"/>
              <a:ea typeface="Calibri" panose="020F0502020204030204" pitchFamily="34" charset="0"/>
            </a:endParaRPr>
          </a:p>
          <a:p>
            <a:pPr marL="342900" lvl="0" indent="-342900" algn="just">
              <a:lnSpc>
                <a:spcPct val="200000"/>
              </a:lnSpc>
              <a:spcAft>
                <a:spcPts val="800"/>
              </a:spcAft>
              <a:buFont typeface="Symbol" panose="05050102010706020507" pitchFamily="18" charset="2"/>
              <a:buChar char=""/>
            </a:pPr>
            <a:r>
              <a:rPr lang="es-EC" dirty="0">
                <a:latin typeface="Arial" panose="020B0604020202020204" pitchFamily="34" charset="0"/>
                <a:ea typeface="Calibri" panose="020F0502020204030204" pitchFamily="34" charset="0"/>
              </a:rPr>
              <a:t>SDN+WPA-PSK</a:t>
            </a:r>
          </a:p>
          <a:p>
            <a:pPr marL="342900" lvl="0" indent="-342900" algn="just">
              <a:lnSpc>
                <a:spcPct val="200000"/>
              </a:lnSpc>
              <a:spcAft>
                <a:spcPts val="800"/>
              </a:spcAft>
              <a:buFont typeface="Symbol" panose="05050102010706020507" pitchFamily="18" charset="2"/>
              <a:buChar char=""/>
            </a:pPr>
            <a:r>
              <a:rPr lang="es-EC" dirty="0">
                <a:latin typeface="Arial" panose="020B0604020202020204" pitchFamily="34" charset="0"/>
                <a:ea typeface="Calibri" panose="020F0502020204030204" pitchFamily="34" charset="0"/>
              </a:rPr>
              <a:t>WPA-PSK</a:t>
            </a:r>
          </a:p>
        </p:txBody>
      </p:sp>
    </p:spTree>
    <p:extLst>
      <p:ext uri="{BB962C8B-B14F-4D97-AF65-F5344CB8AC3E}">
        <p14:creationId xmlns:p14="http://schemas.microsoft.com/office/powerpoint/2010/main" val="6240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1284710" y="147924"/>
            <a:ext cx="8856984"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Medición de parámetros</a:t>
            </a:r>
          </a:p>
        </p:txBody>
      </p:sp>
      <p:sp>
        <p:nvSpPr>
          <p:cNvPr id="4" name="Rectangle 2">
            <a:extLst>
              <a:ext uri="{FF2B5EF4-FFF2-40B4-BE49-F238E27FC236}">
                <a16:creationId xmlns:a16="http://schemas.microsoft.com/office/drawing/2014/main" id="{2DD55A11-F6A1-4E27-B3B6-C5138B4D9F03}"/>
              </a:ext>
            </a:extLst>
          </p:cNvPr>
          <p:cNvSpPr>
            <a:spLocks noChangeArrowheads="1"/>
          </p:cNvSpPr>
          <p:nvPr/>
        </p:nvSpPr>
        <p:spPr bwMode="auto">
          <a:xfrm>
            <a:off x="179512" y="2132855"/>
            <a:ext cx="637522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0" name="Imagen 9" descr="Image result for airpcap nx">
            <a:extLst>
              <a:ext uri="{FF2B5EF4-FFF2-40B4-BE49-F238E27FC236}">
                <a16:creationId xmlns:a16="http://schemas.microsoft.com/office/drawing/2014/main" id="{DE081517-8E84-4A94-B0D8-D841D062B1F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10818" y="4725144"/>
            <a:ext cx="2309495" cy="1234440"/>
          </a:xfrm>
          <a:prstGeom prst="rect">
            <a:avLst/>
          </a:prstGeom>
          <a:noFill/>
          <a:ln>
            <a:noFill/>
          </a:ln>
        </p:spPr>
      </p:pic>
      <p:pic>
        <p:nvPicPr>
          <p:cNvPr id="13" name="Imagen 12">
            <a:extLst>
              <a:ext uri="{FF2B5EF4-FFF2-40B4-BE49-F238E27FC236}">
                <a16:creationId xmlns:a16="http://schemas.microsoft.com/office/drawing/2014/main" id="{FB0CD3FB-C6A5-4D80-B1BD-37E1F9EE296F}"/>
              </a:ext>
            </a:extLst>
          </p:cNvPr>
          <p:cNvPicPr/>
          <p:nvPr/>
        </p:nvPicPr>
        <p:blipFill>
          <a:blip r:embed="rId4"/>
          <a:stretch>
            <a:fillRect/>
          </a:stretch>
        </p:blipFill>
        <p:spPr>
          <a:xfrm>
            <a:off x="395536" y="3913438"/>
            <a:ext cx="2914882" cy="2376263"/>
          </a:xfrm>
          <a:prstGeom prst="rect">
            <a:avLst/>
          </a:prstGeom>
        </p:spPr>
      </p:pic>
      <p:pic>
        <p:nvPicPr>
          <p:cNvPr id="14" name="Imagen 13" descr="Image result for airpcap control panel">
            <a:extLst>
              <a:ext uri="{FF2B5EF4-FFF2-40B4-BE49-F238E27FC236}">
                <a16:creationId xmlns:a16="http://schemas.microsoft.com/office/drawing/2014/main" id="{44EEA1CC-5F1A-4170-BAA2-9B4FC9BBD18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524431" y="3913438"/>
            <a:ext cx="2872374" cy="2376263"/>
          </a:xfrm>
          <a:prstGeom prst="rect">
            <a:avLst/>
          </a:prstGeom>
          <a:noFill/>
          <a:ln>
            <a:noFill/>
          </a:ln>
        </p:spPr>
      </p:pic>
      <p:pic>
        <p:nvPicPr>
          <p:cNvPr id="15" name="Imagen 14">
            <a:extLst>
              <a:ext uri="{FF2B5EF4-FFF2-40B4-BE49-F238E27FC236}">
                <a16:creationId xmlns:a16="http://schemas.microsoft.com/office/drawing/2014/main" id="{631DDCC3-F625-4EBF-A58B-7A388F3C57D8}"/>
              </a:ext>
            </a:extLst>
          </p:cNvPr>
          <p:cNvPicPr/>
          <p:nvPr/>
        </p:nvPicPr>
        <p:blipFill>
          <a:blip r:embed="rId6"/>
          <a:stretch>
            <a:fillRect/>
          </a:stretch>
        </p:blipFill>
        <p:spPr>
          <a:xfrm>
            <a:off x="1510442" y="1397371"/>
            <a:ext cx="6123116" cy="2247653"/>
          </a:xfrm>
          <a:prstGeom prst="rect">
            <a:avLst/>
          </a:prstGeom>
        </p:spPr>
      </p:pic>
    </p:spTree>
    <p:extLst>
      <p:ext uri="{BB962C8B-B14F-4D97-AF65-F5344CB8AC3E}">
        <p14:creationId xmlns:p14="http://schemas.microsoft.com/office/powerpoint/2010/main" val="1729072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1284710" y="147924"/>
            <a:ext cx="8856984"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Medición de parámetros</a:t>
            </a:r>
          </a:p>
        </p:txBody>
      </p:sp>
      <p:sp>
        <p:nvSpPr>
          <p:cNvPr id="4" name="Rectangle 2">
            <a:extLst>
              <a:ext uri="{FF2B5EF4-FFF2-40B4-BE49-F238E27FC236}">
                <a16:creationId xmlns:a16="http://schemas.microsoft.com/office/drawing/2014/main" id="{2DD55A11-F6A1-4E27-B3B6-C5138B4D9F03}"/>
              </a:ext>
            </a:extLst>
          </p:cNvPr>
          <p:cNvSpPr>
            <a:spLocks noChangeArrowheads="1"/>
          </p:cNvSpPr>
          <p:nvPr/>
        </p:nvSpPr>
        <p:spPr bwMode="auto">
          <a:xfrm>
            <a:off x="179512" y="2132855"/>
            <a:ext cx="637522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1" name="Imagen 10">
            <a:extLst>
              <a:ext uri="{FF2B5EF4-FFF2-40B4-BE49-F238E27FC236}">
                <a16:creationId xmlns:a16="http://schemas.microsoft.com/office/drawing/2014/main" id="{80214AF5-86C7-45D7-807D-BCCFAC6EA4D9}"/>
              </a:ext>
            </a:extLst>
          </p:cNvPr>
          <p:cNvPicPr/>
          <p:nvPr/>
        </p:nvPicPr>
        <p:blipFill>
          <a:blip r:embed="rId3">
            <a:extLst>
              <a:ext uri="{28A0092B-C50C-407E-A947-70E740481C1C}">
                <a14:useLocalDpi xmlns:a14="http://schemas.microsoft.com/office/drawing/2010/main" val="0"/>
              </a:ext>
            </a:extLst>
          </a:blip>
          <a:stretch>
            <a:fillRect/>
          </a:stretch>
        </p:blipFill>
        <p:spPr>
          <a:xfrm>
            <a:off x="1432163" y="1484784"/>
            <a:ext cx="6279673" cy="4709565"/>
          </a:xfrm>
          <a:prstGeom prst="rect">
            <a:avLst/>
          </a:prstGeom>
        </p:spPr>
      </p:pic>
    </p:spTree>
    <p:extLst>
      <p:ext uri="{BB962C8B-B14F-4D97-AF65-F5344CB8AC3E}">
        <p14:creationId xmlns:p14="http://schemas.microsoft.com/office/powerpoint/2010/main" val="4222610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1187624" y="181111"/>
            <a:ext cx="8856984"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Resultados – </a:t>
            </a:r>
            <a:r>
              <a:rPr lang="es-ES" sz="4800" b="1" dirty="0" err="1">
                <a:solidFill>
                  <a:schemeClr val="bg1"/>
                </a:solidFill>
                <a:latin typeface="Times New Roman" panose="02020603050405020304" pitchFamily="18" charset="0"/>
                <a:cs typeface="Times New Roman" panose="02020603050405020304" pitchFamily="18" charset="0"/>
              </a:rPr>
              <a:t>QoS</a:t>
            </a:r>
            <a:r>
              <a:rPr lang="es-ES" sz="4800" b="1" dirty="0">
                <a:solidFill>
                  <a:schemeClr val="bg1"/>
                </a:solidFill>
                <a:latin typeface="Times New Roman" panose="02020603050405020304" pitchFamily="18" charset="0"/>
                <a:cs typeface="Times New Roman" panose="02020603050405020304" pitchFamily="18" charset="0"/>
              </a:rPr>
              <a:t> 2.4 GHz</a:t>
            </a:r>
          </a:p>
        </p:txBody>
      </p:sp>
      <p:sp>
        <p:nvSpPr>
          <p:cNvPr id="4" name="Rectangle 2">
            <a:extLst>
              <a:ext uri="{FF2B5EF4-FFF2-40B4-BE49-F238E27FC236}">
                <a16:creationId xmlns:a16="http://schemas.microsoft.com/office/drawing/2014/main" id="{2DD55A11-F6A1-4E27-B3B6-C5138B4D9F03}"/>
              </a:ext>
            </a:extLst>
          </p:cNvPr>
          <p:cNvSpPr>
            <a:spLocks noChangeArrowheads="1"/>
          </p:cNvSpPr>
          <p:nvPr/>
        </p:nvSpPr>
        <p:spPr bwMode="auto">
          <a:xfrm>
            <a:off x="179512" y="2132855"/>
            <a:ext cx="637522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3" name="Imagen 2">
            <a:extLst>
              <a:ext uri="{FF2B5EF4-FFF2-40B4-BE49-F238E27FC236}">
                <a16:creationId xmlns:a16="http://schemas.microsoft.com/office/drawing/2014/main" id="{E43AD7EA-40CE-428C-9B2A-23BBEE99F7D7}"/>
              </a:ext>
            </a:extLst>
          </p:cNvPr>
          <p:cNvPicPr>
            <a:picLocks noChangeAspect="1"/>
          </p:cNvPicPr>
          <p:nvPr/>
        </p:nvPicPr>
        <p:blipFill>
          <a:blip r:embed="rId3"/>
          <a:stretch>
            <a:fillRect/>
          </a:stretch>
        </p:blipFill>
        <p:spPr>
          <a:xfrm>
            <a:off x="546025" y="1557008"/>
            <a:ext cx="3803478" cy="1944000"/>
          </a:xfrm>
          <a:prstGeom prst="rect">
            <a:avLst/>
          </a:prstGeom>
        </p:spPr>
      </p:pic>
      <p:pic>
        <p:nvPicPr>
          <p:cNvPr id="7" name="Imagen 6">
            <a:extLst>
              <a:ext uri="{FF2B5EF4-FFF2-40B4-BE49-F238E27FC236}">
                <a16:creationId xmlns:a16="http://schemas.microsoft.com/office/drawing/2014/main" id="{3A6D30CD-CA1E-4892-8A7C-AE83BD7C5457}"/>
              </a:ext>
            </a:extLst>
          </p:cNvPr>
          <p:cNvPicPr>
            <a:picLocks noChangeAspect="1"/>
          </p:cNvPicPr>
          <p:nvPr/>
        </p:nvPicPr>
        <p:blipFill>
          <a:blip r:embed="rId4"/>
          <a:stretch>
            <a:fillRect/>
          </a:stretch>
        </p:blipFill>
        <p:spPr>
          <a:xfrm>
            <a:off x="4716016" y="1557008"/>
            <a:ext cx="3421440" cy="1944000"/>
          </a:xfrm>
          <a:prstGeom prst="rect">
            <a:avLst/>
          </a:prstGeom>
        </p:spPr>
      </p:pic>
      <p:pic>
        <p:nvPicPr>
          <p:cNvPr id="8" name="Imagen 7">
            <a:extLst>
              <a:ext uri="{FF2B5EF4-FFF2-40B4-BE49-F238E27FC236}">
                <a16:creationId xmlns:a16="http://schemas.microsoft.com/office/drawing/2014/main" id="{10B848CD-63C9-40BB-B965-9AED205F7CC5}"/>
              </a:ext>
            </a:extLst>
          </p:cNvPr>
          <p:cNvPicPr>
            <a:picLocks noChangeAspect="1"/>
          </p:cNvPicPr>
          <p:nvPr/>
        </p:nvPicPr>
        <p:blipFill>
          <a:blip r:embed="rId5"/>
          <a:stretch>
            <a:fillRect/>
          </a:stretch>
        </p:blipFill>
        <p:spPr>
          <a:xfrm>
            <a:off x="541728" y="3861264"/>
            <a:ext cx="3803478" cy="1944000"/>
          </a:xfrm>
          <a:prstGeom prst="rect">
            <a:avLst/>
          </a:prstGeom>
        </p:spPr>
      </p:pic>
      <p:pic>
        <p:nvPicPr>
          <p:cNvPr id="9" name="Imagen 8">
            <a:extLst>
              <a:ext uri="{FF2B5EF4-FFF2-40B4-BE49-F238E27FC236}">
                <a16:creationId xmlns:a16="http://schemas.microsoft.com/office/drawing/2014/main" id="{A02EEA55-A231-40DA-8005-C02B8BF2136B}"/>
              </a:ext>
            </a:extLst>
          </p:cNvPr>
          <p:cNvPicPr>
            <a:picLocks noChangeAspect="1"/>
          </p:cNvPicPr>
          <p:nvPr/>
        </p:nvPicPr>
        <p:blipFill>
          <a:blip r:embed="rId6"/>
          <a:stretch>
            <a:fillRect/>
          </a:stretch>
        </p:blipFill>
        <p:spPr>
          <a:xfrm>
            <a:off x="4741568" y="3861264"/>
            <a:ext cx="3395887" cy="1944000"/>
          </a:xfrm>
          <a:prstGeom prst="rect">
            <a:avLst/>
          </a:prstGeom>
        </p:spPr>
      </p:pic>
    </p:spTree>
    <p:extLst>
      <p:ext uri="{BB962C8B-B14F-4D97-AF65-F5344CB8AC3E}">
        <p14:creationId xmlns:p14="http://schemas.microsoft.com/office/powerpoint/2010/main" val="497209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3275856" y="181111"/>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Resumen</a:t>
            </a:r>
          </a:p>
        </p:txBody>
      </p:sp>
      <p:graphicFrame>
        <p:nvGraphicFramePr>
          <p:cNvPr id="3" name="2 Diagrama"/>
          <p:cNvGraphicFramePr/>
          <p:nvPr>
            <p:extLst>
              <p:ext uri="{D42A27DB-BD31-4B8C-83A1-F6EECF244321}">
                <p14:modId xmlns:p14="http://schemas.microsoft.com/office/powerpoint/2010/main" val="4232024745"/>
              </p:ext>
            </p:extLst>
          </p:nvPr>
        </p:nvGraphicFramePr>
        <p:xfrm>
          <a:off x="539552" y="1772816"/>
          <a:ext cx="799288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134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467544" y="188856"/>
            <a:ext cx="11125744" cy="707886"/>
          </a:xfrm>
          <a:prstGeom prst="rect">
            <a:avLst/>
          </a:prstGeom>
          <a:noFill/>
        </p:spPr>
        <p:txBody>
          <a:bodyPr wrap="square" rtlCol="0">
            <a:spAutoFit/>
          </a:bodyPr>
          <a:lstStyle/>
          <a:p>
            <a:r>
              <a:rPr lang="es-ES" sz="4000" b="1" dirty="0">
                <a:solidFill>
                  <a:schemeClr val="bg1"/>
                </a:solidFill>
                <a:latin typeface="Times New Roman" panose="02020603050405020304" pitchFamily="18" charset="0"/>
                <a:cs typeface="Times New Roman" panose="02020603050405020304" pitchFamily="18" charset="0"/>
              </a:rPr>
              <a:t>Resultados – </a:t>
            </a:r>
            <a:r>
              <a:rPr lang="es-ES" sz="4000" b="1" dirty="0" err="1">
                <a:solidFill>
                  <a:schemeClr val="bg1"/>
                </a:solidFill>
                <a:latin typeface="Times New Roman" panose="02020603050405020304" pitchFamily="18" charset="0"/>
                <a:cs typeface="Times New Roman" panose="02020603050405020304" pitchFamily="18" charset="0"/>
              </a:rPr>
              <a:t>Eduroam-QoS</a:t>
            </a:r>
            <a:r>
              <a:rPr lang="es-ES" sz="4000" b="1" dirty="0">
                <a:solidFill>
                  <a:schemeClr val="bg1"/>
                </a:solidFill>
                <a:latin typeface="Times New Roman" panose="02020603050405020304" pitchFamily="18" charset="0"/>
                <a:cs typeface="Times New Roman" panose="02020603050405020304" pitchFamily="18" charset="0"/>
              </a:rPr>
              <a:t> 2.4 GHz</a:t>
            </a:r>
          </a:p>
        </p:txBody>
      </p:sp>
      <p:sp>
        <p:nvSpPr>
          <p:cNvPr id="4" name="Rectangle 2">
            <a:extLst>
              <a:ext uri="{FF2B5EF4-FFF2-40B4-BE49-F238E27FC236}">
                <a16:creationId xmlns:a16="http://schemas.microsoft.com/office/drawing/2014/main" id="{2DD55A11-F6A1-4E27-B3B6-C5138B4D9F03}"/>
              </a:ext>
            </a:extLst>
          </p:cNvPr>
          <p:cNvSpPr>
            <a:spLocks noChangeArrowheads="1"/>
          </p:cNvSpPr>
          <p:nvPr/>
        </p:nvSpPr>
        <p:spPr bwMode="auto">
          <a:xfrm>
            <a:off x="179512" y="2132855"/>
            <a:ext cx="637522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6" name="Imagen 5">
            <a:extLst>
              <a:ext uri="{FF2B5EF4-FFF2-40B4-BE49-F238E27FC236}">
                <a16:creationId xmlns:a16="http://schemas.microsoft.com/office/drawing/2014/main" id="{4BA6151A-7D41-4E4D-BB2D-9B0B2510F0BB}"/>
              </a:ext>
            </a:extLst>
          </p:cNvPr>
          <p:cNvPicPr>
            <a:picLocks noChangeAspect="1"/>
          </p:cNvPicPr>
          <p:nvPr/>
        </p:nvPicPr>
        <p:blipFill>
          <a:blip r:embed="rId3"/>
          <a:stretch>
            <a:fillRect/>
          </a:stretch>
        </p:blipFill>
        <p:spPr>
          <a:xfrm>
            <a:off x="810069" y="1630979"/>
            <a:ext cx="3403393" cy="1944000"/>
          </a:xfrm>
          <a:prstGeom prst="rect">
            <a:avLst/>
          </a:prstGeom>
        </p:spPr>
      </p:pic>
      <p:pic>
        <p:nvPicPr>
          <p:cNvPr id="11" name="Imagen 10">
            <a:extLst>
              <a:ext uri="{FF2B5EF4-FFF2-40B4-BE49-F238E27FC236}">
                <a16:creationId xmlns:a16="http://schemas.microsoft.com/office/drawing/2014/main" id="{16467F97-34B8-4490-B25A-4891C5258B4F}"/>
              </a:ext>
            </a:extLst>
          </p:cNvPr>
          <p:cNvPicPr>
            <a:picLocks noChangeAspect="1"/>
          </p:cNvPicPr>
          <p:nvPr/>
        </p:nvPicPr>
        <p:blipFill>
          <a:blip r:embed="rId4"/>
          <a:stretch>
            <a:fillRect/>
          </a:stretch>
        </p:blipFill>
        <p:spPr>
          <a:xfrm>
            <a:off x="4844018" y="1630979"/>
            <a:ext cx="3421440" cy="1944000"/>
          </a:xfrm>
          <a:prstGeom prst="rect">
            <a:avLst/>
          </a:prstGeom>
        </p:spPr>
      </p:pic>
      <p:pic>
        <p:nvPicPr>
          <p:cNvPr id="12" name="Imagen 11">
            <a:extLst>
              <a:ext uri="{FF2B5EF4-FFF2-40B4-BE49-F238E27FC236}">
                <a16:creationId xmlns:a16="http://schemas.microsoft.com/office/drawing/2014/main" id="{F6011A8E-E181-42FA-AB32-650B4E34AF1E}"/>
              </a:ext>
            </a:extLst>
          </p:cNvPr>
          <p:cNvPicPr>
            <a:picLocks noChangeAspect="1"/>
          </p:cNvPicPr>
          <p:nvPr/>
        </p:nvPicPr>
        <p:blipFill>
          <a:blip r:embed="rId5"/>
          <a:stretch>
            <a:fillRect/>
          </a:stretch>
        </p:blipFill>
        <p:spPr>
          <a:xfrm>
            <a:off x="796219" y="3861048"/>
            <a:ext cx="3384000" cy="1944000"/>
          </a:xfrm>
          <a:prstGeom prst="rect">
            <a:avLst/>
          </a:prstGeom>
        </p:spPr>
      </p:pic>
      <p:pic>
        <p:nvPicPr>
          <p:cNvPr id="13" name="Imagen 12">
            <a:extLst>
              <a:ext uri="{FF2B5EF4-FFF2-40B4-BE49-F238E27FC236}">
                <a16:creationId xmlns:a16="http://schemas.microsoft.com/office/drawing/2014/main" id="{04A654A7-4F94-4BA1-A43E-6668D6FC00BE}"/>
              </a:ext>
            </a:extLst>
          </p:cNvPr>
          <p:cNvPicPr>
            <a:picLocks noChangeAspect="1"/>
          </p:cNvPicPr>
          <p:nvPr/>
        </p:nvPicPr>
        <p:blipFill>
          <a:blip r:embed="rId6"/>
          <a:stretch>
            <a:fillRect/>
          </a:stretch>
        </p:blipFill>
        <p:spPr>
          <a:xfrm>
            <a:off x="4844018" y="3861048"/>
            <a:ext cx="3423009" cy="1944000"/>
          </a:xfrm>
          <a:prstGeom prst="rect">
            <a:avLst/>
          </a:prstGeom>
        </p:spPr>
      </p:pic>
    </p:spTree>
    <p:extLst>
      <p:ext uri="{BB962C8B-B14F-4D97-AF65-F5344CB8AC3E}">
        <p14:creationId xmlns:p14="http://schemas.microsoft.com/office/powerpoint/2010/main" val="3479796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0" y="242667"/>
            <a:ext cx="9721080" cy="707886"/>
          </a:xfrm>
          <a:prstGeom prst="rect">
            <a:avLst/>
          </a:prstGeom>
          <a:noFill/>
        </p:spPr>
        <p:txBody>
          <a:bodyPr wrap="square" rtlCol="0">
            <a:spAutoFit/>
          </a:bodyPr>
          <a:lstStyle/>
          <a:p>
            <a:r>
              <a:rPr lang="es-ES" sz="4000" b="1" dirty="0">
                <a:solidFill>
                  <a:schemeClr val="bg1"/>
                </a:solidFill>
                <a:latin typeface="Times New Roman" panose="02020603050405020304" pitchFamily="18" charset="0"/>
                <a:cs typeface="Times New Roman" panose="02020603050405020304" pitchFamily="18" charset="0"/>
              </a:rPr>
              <a:t>Resultados – </a:t>
            </a:r>
            <a:r>
              <a:rPr lang="es-ES" sz="4000" b="1" dirty="0" err="1">
                <a:solidFill>
                  <a:schemeClr val="bg1"/>
                </a:solidFill>
                <a:latin typeface="Times New Roman" panose="02020603050405020304" pitchFamily="18" charset="0"/>
                <a:cs typeface="Times New Roman" panose="02020603050405020304" pitchFamily="18" charset="0"/>
              </a:rPr>
              <a:t>Eduroam-Roaming</a:t>
            </a:r>
            <a:r>
              <a:rPr lang="es-ES" sz="4000" b="1" dirty="0">
                <a:solidFill>
                  <a:schemeClr val="bg1"/>
                </a:solidFill>
                <a:latin typeface="Times New Roman" panose="02020603050405020304" pitchFamily="18" charset="0"/>
                <a:cs typeface="Times New Roman" panose="02020603050405020304" pitchFamily="18" charset="0"/>
              </a:rPr>
              <a:t> 2.4 GHz</a:t>
            </a:r>
          </a:p>
        </p:txBody>
      </p:sp>
      <p:sp>
        <p:nvSpPr>
          <p:cNvPr id="4" name="Rectangle 2">
            <a:extLst>
              <a:ext uri="{FF2B5EF4-FFF2-40B4-BE49-F238E27FC236}">
                <a16:creationId xmlns:a16="http://schemas.microsoft.com/office/drawing/2014/main" id="{2DD55A11-F6A1-4E27-B3B6-C5138B4D9F03}"/>
              </a:ext>
            </a:extLst>
          </p:cNvPr>
          <p:cNvSpPr>
            <a:spLocks noChangeArrowheads="1"/>
          </p:cNvSpPr>
          <p:nvPr/>
        </p:nvSpPr>
        <p:spPr bwMode="auto">
          <a:xfrm>
            <a:off x="179512" y="2132855"/>
            <a:ext cx="637522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3" name="Imagen 2">
            <a:extLst>
              <a:ext uri="{FF2B5EF4-FFF2-40B4-BE49-F238E27FC236}">
                <a16:creationId xmlns:a16="http://schemas.microsoft.com/office/drawing/2014/main" id="{56E691AD-3026-4921-B2A6-1073F0DD4E11}"/>
              </a:ext>
            </a:extLst>
          </p:cNvPr>
          <p:cNvPicPr>
            <a:picLocks noChangeAspect="1"/>
          </p:cNvPicPr>
          <p:nvPr/>
        </p:nvPicPr>
        <p:blipFill>
          <a:blip r:embed="rId3"/>
          <a:stretch>
            <a:fillRect/>
          </a:stretch>
        </p:blipFill>
        <p:spPr>
          <a:xfrm>
            <a:off x="827584" y="2636912"/>
            <a:ext cx="3408963" cy="1944000"/>
          </a:xfrm>
          <a:prstGeom prst="rect">
            <a:avLst/>
          </a:prstGeom>
        </p:spPr>
      </p:pic>
      <p:pic>
        <p:nvPicPr>
          <p:cNvPr id="7" name="Imagen 6">
            <a:extLst>
              <a:ext uri="{FF2B5EF4-FFF2-40B4-BE49-F238E27FC236}">
                <a16:creationId xmlns:a16="http://schemas.microsoft.com/office/drawing/2014/main" id="{A5A6FC8A-7811-4285-A7FD-C2085D6A17F7}"/>
              </a:ext>
            </a:extLst>
          </p:cNvPr>
          <p:cNvPicPr>
            <a:picLocks noChangeAspect="1"/>
          </p:cNvPicPr>
          <p:nvPr/>
        </p:nvPicPr>
        <p:blipFill>
          <a:blip r:embed="rId4"/>
          <a:stretch>
            <a:fillRect/>
          </a:stretch>
        </p:blipFill>
        <p:spPr>
          <a:xfrm>
            <a:off x="4572000" y="2636912"/>
            <a:ext cx="3431244" cy="1944000"/>
          </a:xfrm>
          <a:prstGeom prst="rect">
            <a:avLst/>
          </a:prstGeom>
        </p:spPr>
      </p:pic>
    </p:spTree>
    <p:extLst>
      <p:ext uri="{BB962C8B-B14F-4D97-AF65-F5344CB8AC3E}">
        <p14:creationId xmlns:p14="http://schemas.microsoft.com/office/powerpoint/2010/main" val="97749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1187624" y="181111"/>
            <a:ext cx="8856984"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Resultados – </a:t>
            </a:r>
            <a:r>
              <a:rPr lang="es-ES" sz="4800" b="1" dirty="0" err="1">
                <a:solidFill>
                  <a:schemeClr val="bg1"/>
                </a:solidFill>
                <a:latin typeface="Times New Roman" panose="02020603050405020304" pitchFamily="18" charset="0"/>
                <a:cs typeface="Times New Roman" panose="02020603050405020304" pitchFamily="18" charset="0"/>
              </a:rPr>
              <a:t>QoS</a:t>
            </a:r>
            <a:r>
              <a:rPr lang="es-ES" sz="4800" b="1" dirty="0">
                <a:solidFill>
                  <a:schemeClr val="bg1"/>
                </a:solidFill>
                <a:latin typeface="Times New Roman" panose="02020603050405020304" pitchFamily="18" charset="0"/>
                <a:cs typeface="Times New Roman" panose="02020603050405020304" pitchFamily="18" charset="0"/>
              </a:rPr>
              <a:t> 5 GHz</a:t>
            </a:r>
          </a:p>
        </p:txBody>
      </p:sp>
      <p:sp>
        <p:nvSpPr>
          <p:cNvPr id="4" name="Rectangle 2">
            <a:extLst>
              <a:ext uri="{FF2B5EF4-FFF2-40B4-BE49-F238E27FC236}">
                <a16:creationId xmlns:a16="http://schemas.microsoft.com/office/drawing/2014/main" id="{2DD55A11-F6A1-4E27-B3B6-C5138B4D9F03}"/>
              </a:ext>
            </a:extLst>
          </p:cNvPr>
          <p:cNvSpPr>
            <a:spLocks noChangeArrowheads="1"/>
          </p:cNvSpPr>
          <p:nvPr/>
        </p:nvSpPr>
        <p:spPr bwMode="auto">
          <a:xfrm>
            <a:off x="179512" y="2132855"/>
            <a:ext cx="637522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3" name="Imagen 2">
            <a:extLst>
              <a:ext uri="{FF2B5EF4-FFF2-40B4-BE49-F238E27FC236}">
                <a16:creationId xmlns:a16="http://schemas.microsoft.com/office/drawing/2014/main" id="{7FDA8FD3-6364-4FA7-A850-3C4E4EFACA84}"/>
              </a:ext>
            </a:extLst>
          </p:cNvPr>
          <p:cNvPicPr>
            <a:picLocks noChangeAspect="1"/>
          </p:cNvPicPr>
          <p:nvPr/>
        </p:nvPicPr>
        <p:blipFill>
          <a:blip r:embed="rId3"/>
          <a:stretch>
            <a:fillRect/>
          </a:stretch>
        </p:blipFill>
        <p:spPr>
          <a:xfrm>
            <a:off x="611560" y="1628800"/>
            <a:ext cx="3837832" cy="1944000"/>
          </a:xfrm>
          <a:prstGeom prst="rect">
            <a:avLst/>
          </a:prstGeom>
        </p:spPr>
      </p:pic>
      <p:pic>
        <p:nvPicPr>
          <p:cNvPr id="7" name="Imagen 6">
            <a:extLst>
              <a:ext uri="{FF2B5EF4-FFF2-40B4-BE49-F238E27FC236}">
                <a16:creationId xmlns:a16="http://schemas.microsoft.com/office/drawing/2014/main" id="{EF471551-D954-4934-ACA7-4E6207748561}"/>
              </a:ext>
            </a:extLst>
          </p:cNvPr>
          <p:cNvPicPr>
            <a:picLocks noChangeAspect="1"/>
          </p:cNvPicPr>
          <p:nvPr/>
        </p:nvPicPr>
        <p:blipFill>
          <a:blip r:embed="rId4"/>
          <a:stretch>
            <a:fillRect/>
          </a:stretch>
        </p:blipFill>
        <p:spPr>
          <a:xfrm>
            <a:off x="4858066" y="1630045"/>
            <a:ext cx="3381348" cy="1944000"/>
          </a:xfrm>
          <a:prstGeom prst="rect">
            <a:avLst/>
          </a:prstGeom>
        </p:spPr>
      </p:pic>
      <p:pic>
        <p:nvPicPr>
          <p:cNvPr id="8" name="Imagen 7">
            <a:extLst>
              <a:ext uri="{FF2B5EF4-FFF2-40B4-BE49-F238E27FC236}">
                <a16:creationId xmlns:a16="http://schemas.microsoft.com/office/drawing/2014/main" id="{1468E0BD-8D3C-4121-959D-877C7B7EDF1C}"/>
              </a:ext>
            </a:extLst>
          </p:cNvPr>
          <p:cNvPicPr>
            <a:picLocks noChangeAspect="1"/>
          </p:cNvPicPr>
          <p:nvPr/>
        </p:nvPicPr>
        <p:blipFill>
          <a:blip r:embed="rId5"/>
          <a:stretch>
            <a:fillRect/>
          </a:stretch>
        </p:blipFill>
        <p:spPr>
          <a:xfrm>
            <a:off x="823209" y="3789040"/>
            <a:ext cx="3414533" cy="1944000"/>
          </a:xfrm>
          <a:prstGeom prst="rect">
            <a:avLst/>
          </a:prstGeom>
        </p:spPr>
      </p:pic>
      <p:pic>
        <p:nvPicPr>
          <p:cNvPr id="9" name="Imagen 8">
            <a:extLst>
              <a:ext uri="{FF2B5EF4-FFF2-40B4-BE49-F238E27FC236}">
                <a16:creationId xmlns:a16="http://schemas.microsoft.com/office/drawing/2014/main" id="{D0BC4E05-D4DD-4EE1-8559-90F640A7FBCE}"/>
              </a:ext>
            </a:extLst>
          </p:cNvPr>
          <p:cNvPicPr>
            <a:picLocks noChangeAspect="1"/>
          </p:cNvPicPr>
          <p:nvPr/>
        </p:nvPicPr>
        <p:blipFill>
          <a:blip r:embed="rId6"/>
          <a:stretch>
            <a:fillRect/>
          </a:stretch>
        </p:blipFill>
        <p:spPr>
          <a:xfrm>
            <a:off x="4819311" y="3789040"/>
            <a:ext cx="3420103" cy="1944000"/>
          </a:xfrm>
          <a:prstGeom prst="rect">
            <a:avLst/>
          </a:prstGeom>
        </p:spPr>
      </p:pic>
    </p:spTree>
    <p:extLst>
      <p:ext uri="{BB962C8B-B14F-4D97-AF65-F5344CB8AC3E}">
        <p14:creationId xmlns:p14="http://schemas.microsoft.com/office/powerpoint/2010/main" val="1536008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539552" y="173115"/>
            <a:ext cx="11125744" cy="707886"/>
          </a:xfrm>
          <a:prstGeom prst="rect">
            <a:avLst/>
          </a:prstGeom>
          <a:noFill/>
        </p:spPr>
        <p:txBody>
          <a:bodyPr wrap="square" rtlCol="0">
            <a:spAutoFit/>
          </a:bodyPr>
          <a:lstStyle/>
          <a:p>
            <a:r>
              <a:rPr lang="es-ES" sz="4000" b="1" dirty="0">
                <a:solidFill>
                  <a:schemeClr val="bg1"/>
                </a:solidFill>
                <a:latin typeface="Times New Roman" panose="02020603050405020304" pitchFamily="18" charset="0"/>
                <a:cs typeface="Times New Roman" panose="02020603050405020304" pitchFamily="18" charset="0"/>
              </a:rPr>
              <a:t>Resultados – </a:t>
            </a:r>
            <a:r>
              <a:rPr lang="es-ES" sz="4000" b="1" dirty="0" err="1">
                <a:solidFill>
                  <a:schemeClr val="bg1"/>
                </a:solidFill>
                <a:latin typeface="Times New Roman" panose="02020603050405020304" pitchFamily="18" charset="0"/>
                <a:cs typeface="Times New Roman" panose="02020603050405020304" pitchFamily="18" charset="0"/>
              </a:rPr>
              <a:t>Eduroam-QoS</a:t>
            </a:r>
            <a:r>
              <a:rPr lang="es-ES" sz="4000" b="1" dirty="0">
                <a:solidFill>
                  <a:schemeClr val="bg1"/>
                </a:solidFill>
                <a:latin typeface="Times New Roman" panose="02020603050405020304" pitchFamily="18" charset="0"/>
                <a:cs typeface="Times New Roman" panose="02020603050405020304" pitchFamily="18" charset="0"/>
              </a:rPr>
              <a:t> 5 GHz</a:t>
            </a:r>
          </a:p>
        </p:txBody>
      </p:sp>
      <p:sp>
        <p:nvSpPr>
          <p:cNvPr id="4" name="Rectangle 2">
            <a:extLst>
              <a:ext uri="{FF2B5EF4-FFF2-40B4-BE49-F238E27FC236}">
                <a16:creationId xmlns:a16="http://schemas.microsoft.com/office/drawing/2014/main" id="{2DD55A11-F6A1-4E27-B3B6-C5138B4D9F03}"/>
              </a:ext>
            </a:extLst>
          </p:cNvPr>
          <p:cNvSpPr>
            <a:spLocks noChangeArrowheads="1"/>
          </p:cNvSpPr>
          <p:nvPr/>
        </p:nvSpPr>
        <p:spPr bwMode="auto">
          <a:xfrm>
            <a:off x="179512" y="2132855"/>
            <a:ext cx="637522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3" name="Imagen 2">
            <a:extLst>
              <a:ext uri="{FF2B5EF4-FFF2-40B4-BE49-F238E27FC236}">
                <a16:creationId xmlns:a16="http://schemas.microsoft.com/office/drawing/2014/main" id="{D3D2981C-974C-4FDD-96AA-A0CDA35D5556}"/>
              </a:ext>
            </a:extLst>
          </p:cNvPr>
          <p:cNvPicPr>
            <a:picLocks noChangeAspect="1"/>
          </p:cNvPicPr>
          <p:nvPr/>
        </p:nvPicPr>
        <p:blipFill>
          <a:blip r:embed="rId3"/>
          <a:stretch>
            <a:fillRect/>
          </a:stretch>
        </p:blipFill>
        <p:spPr>
          <a:xfrm>
            <a:off x="683568" y="1700808"/>
            <a:ext cx="3395077" cy="1944000"/>
          </a:xfrm>
          <a:prstGeom prst="rect">
            <a:avLst/>
          </a:prstGeom>
        </p:spPr>
      </p:pic>
      <p:pic>
        <p:nvPicPr>
          <p:cNvPr id="7" name="Imagen 6">
            <a:extLst>
              <a:ext uri="{FF2B5EF4-FFF2-40B4-BE49-F238E27FC236}">
                <a16:creationId xmlns:a16="http://schemas.microsoft.com/office/drawing/2014/main" id="{26C17993-1462-4188-B80B-050355FABC5F}"/>
              </a:ext>
            </a:extLst>
          </p:cNvPr>
          <p:cNvPicPr>
            <a:picLocks noChangeAspect="1"/>
          </p:cNvPicPr>
          <p:nvPr/>
        </p:nvPicPr>
        <p:blipFill>
          <a:blip r:embed="rId4"/>
          <a:stretch>
            <a:fillRect/>
          </a:stretch>
        </p:blipFill>
        <p:spPr>
          <a:xfrm>
            <a:off x="4846795" y="1700808"/>
            <a:ext cx="3415886" cy="1944000"/>
          </a:xfrm>
          <a:prstGeom prst="rect">
            <a:avLst/>
          </a:prstGeom>
        </p:spPr>
      </p:pic>
      <p:pic>
        <p:nvPicPr>
          <p:cNvPr id="8" name="Imagen 7">
            <a:extLst>
              <a:ext uri="{FF2B5EF4-FFF2-40B4-BE49-F238E27FC236}">
                <a16:creationId xmlns:a16="http://schemas.microsoft.com/office/drawing/2014/main" id="{8034BA4B-F31E-4B9E-BEE9-8F948124F8FD}"/>
              </a:ext>
            </a:extLst>
          </p:cNvPr>
          <p:cNvPicPr>
            <a:picLocks noChangeAspect="1"/>
          </p:cNvPicPr>
          <p:nvPr/>
        </p:nvPicPr>
        <p:blipFill>
          <a:blip r:embed="rId5"/>
          <a:stretch>
            <a:fillRect/>
          </a:stretch>
        </p:blipFill>
        <p:spPr>
          <a:xfrm>
            <a:off x="683568" y="4078449"/>
            <a:ext cx="3403393" cy="1944000"/>
          </a:xfrm>
          <a:prstGeom prst="rect">
            <a:avLst/>
          </a:prstGeom>
        </p:spPr>
      </p:pic>
      <p:pic>
        <p:nvPicPr>
          <p:cNvPr id="9" name="Imagen 8">
            <a:extLst>
              <a:ext uri="{FF2B5EF4-FFF2-40B4-BE49-F238E27FC236}">
                <a16:creationId xmlns:a16="http://schemas.microsoft.com/office/drawing/2014/main" id="{A875154D-DFC6-40EE-90CD-48F40802A92E}"/>
              </a:ext>
            </a:extLst>
          </p:cNvPr>
          <p:cNvPicPr>
            <a:picLocks noChangeAspect="1"/>
          </p:cNvPicPr>
          <p:nvPr/>
        </p:nvPicPr>
        <p:blipFill>
          <a:blip r:embed="rId6"/>
          <a:stretch>
            <a:fillRect/>
          </a:stretch>
        </p:blipFill>
        <p:spPr>
          <a:xfrm>
            <a:off x="4846795" y="4026336"/>
            <a:ext cx="3415886" cy="1944000"/>
          </a:xfrm>
          <a:prstGeom prst="rect">
            <a:avLst/>
          </a:prstGeom>
        </p:spPr>
      </p:pic>
    </p:spTree>
    <p:extLst>
      <p:ext uri="{BB962C8B-B14F-4D97-AF65-F5344CB8AC3E}">
        <p14:creationId xmlns:p14="http://schemas.microsoft.com/office/powerpoint/2010/main" val="2222187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0" y="242667"/>
            <a:ext cx="9721080" cy="707886"/>
          </a:xfrm>
          <a:prstGeom prst="rect">
            <a:avLst/>
          </a:prstGeom>
          <a:noFill/>
        </p:spPr>
        <p:txBody>
          <a:bodyPr wrap="square" rtlCol="0">
            <a:spAutoFit/>
          </a:bodyPr>
          <a:lstStyle/>
          <a:p>
            <a:r>
              <a:rPr lang="es-ES" sz="4000" b="1" dirty="0">
                <a:solidFill>
                  <a:schemeClr val="bg1"/>
                </a:solidFill>
                <a:latin typeface="Times New Roman" panose="02020603050405020304" pitchFamily="18" charset="0"/>
                <a:cs typeface="Times New Roman" panose="02020603050405020304" pitchFamily="18" charset="0"/>
              </a:rPr>
              <a:t>Resultados – </a:t>
            </a:r>
            <a:r>
              <a:rPr lang="es-ES" sz="4000" b="1" dirty="0" err="1">
                <a:solidFill>
                  <a:schemeClr val="bg1"/>
                </a:solidFill>
                <a:latin typeface="Times New Roman" panose="02020603050405020304" pitchFamily="18" charset="0"/>
                <a:cs typeface="Times New Roman" panose="02020603050405020304" pitchFamily="18" charset="0"/>
              </a:rPr>
              <a:t>Eduroam-Roaming</a:t>
            </a:r>
            <a:r>
              <a:rPr lang="es-ES" sz="4000" b="1" dirty="0">
                <a:solidFill>
                  <a:schemeClr val="bg1"/>
                </a:solidFill>
                <a:latin typeface="Times New Roman" panose="02020603050405020304" pitchFamily="18" charset="0"/>
                <a:cs typeface="Times New Roman" panose="02020603050405020304" pitchFamily="18" charset="0"/>
              </a:rPr>
              <a:t> 5 GHz</a:t>
            </a:r>
          </a:p>
        </p:txBody>
      </p:sp>
      <p:sp>
        <p:nvSpPr>
          <p:cNvPr id="4" name="Rectangle 2">
            <a:extLst>
              <a:ext uri="{FF2B5EF4-FFF2-40B4-BE49-F238E27FC236}">
                <a16:creationId xmlns:a16="http://schemas.microsoft.com/office/drawing/2014/main" id="{2DD55A11-F6A1-4E27-B3B6-C5138B4D9F03}"/>
              </a:ext>
            </a:extLst>
          </p:cNvPr>
          <p:cNvSpPr>
            <a:spLocks noChangeArrowheads="1"/>
          </p:cNvSpPr>
          <p:nvPr/>
        </p:nvSpPr>
        <p:spPr bwMode="auto">
          <a:xfrm>
            <a:off x="179512" y="2132855"/>
            <a:ext cx="637522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8" name="Imagen 7">
            <a:extLst>
              <a:ext uri="{FF2B5EF4-FFF2-40B4-BE49-F238E27FC236}">
                <a16:creationId xmlns:a16="http://schemas.microsoft.com/office/drawing/2014/main" id="{53A6542E-C1FC-487F-B784-20ED5549EC50}"/>
              </a:ext>
            </a:extLst>
          </p:cNvPr>
          <p:cNvPicPr>
            <a:picLocks noChangeAspect="1"/>
          </p:cNvPicPr>
          <p:nvPr/>
        </p:nvPicPr>
        <p:blipFill>
          <a:blip r:embed="rId3"/>
          <a:stretch>
            <a:fillRect/>
          </a:stretch>
        </p:blipFill>
        <p:spPr>
          <a:xfrm>
            <a:off x="944076" y="2708920"/>
            <a:ext cx="3404777" cy="1944000"/>
          </a:xfrm>
          <a:prstGeom prst="rect">
            <a:avLst/>
          </a:prstGeom>
        </p:spPr>
      </p:pic>
      <p:pic>
        <p:nvPicPr>
          <p:cNvPr id="9" name="Imagen 8">
            <a:extLst>
              <a:ext uri="{FF2B5EF4-FFF2-40B4-BE49-F238E27FC236}">
                <a16:creationId xmlns:a16="http://schemas.microsoft.com/office/drawing/2014/main" id="{1D5F6EA3-6FF0-4F29-AFEA-C3990C44B2E6}"/>
              </a:ext>
            </a:extLst>
          </p:cNvPr>
          <p:cNvPicPr>
            <a:picLocks noChangeAspect="1"/>
          </p:cNvPicPr>
          <p:nvPr/>
        </p:nvPicPr>
        <p:blipFill>
          <a:blip r:embed="rId4"/>
          <a:stretch>
            <a:fillRect/>
          </a:stretch>
        </p:blipFill>
        <p:spPr>
          <a:xfrm>
            <a:off x="4795148" y="2708920"/>
            <a:ext cx="3432902" cy="1944000"/>
          </a:xfrm>
          <a:prstGeom prst="rect">
            <a:avLst/>
          </a:prstGeom>
        </p:spPr>
      </p:pic>
    </p:spTree>
    <p:extLst>
      <p:ext uri="{BB962C8B-B14F-4D97-AF65-F5344CB8AC3E}">
        <p14:creationId xmlns:p14="http://schemas.microsoft.com/office/powerpoint/2010/main" val="1595257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2771800" y="210840"/>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Conclusiones</a:t>
            </a:r>
          </a:p>
        </p:txBody>
      </p:sp>
      <p:sp>
        <p:nvSpPr>
          <p:cNvPr id="3" name="2 CuadroTexto"/>
          <p:cNvSpPr txBox="1"/>
          <p:nvPr/>
        </p:nvSpPr>
        <p:spPr>
          <a:xfrm>
            <a:off x="269776" y="1434583"/>
            <a:ext cx="8604448" cy="5078313"/>
          </a:xfrm>
          <a:prstGeom prst="rect">
            <a:avLst/>
          </a:prstGeom>
          <a:noFill/>
        </p:spPr>
        <p:txBody>
          <a:bodyPr wrap="square" rtlCol="0">
            <a:spAutoFit/>
          </a:bodyPr>
          <a:lstStyle/>
          <a:p>
            <a:pPr algn="just"/>
            <a:r>
              <a:rPr lang="es-ES" dirty="0">
                <a:latin typeface="Times New Roman" panose="02020603050405020304" pitchFamily="18" charset="0"/>
                <a:cs typeface="Times New Roman" panose="02020603050405020304" pitchFamily="18" charset="0"/>
              </a:rPr>
              <a:t>En la implementación de las redes SDN se pudo obtener una red programable y administrada desde un solo punto y de manera sencilla desde el Controlador SDN, permitiendo equilibrar la carga y distribuir el tráfico de manera eficiente para evitar la generación de cuellos de botella o puntos de bloqueo con ayuda de las tablas de flujo, mejorando el rendimiento en términos de calidad de servicio.  Otro de los factores importantes de las SDN son la automatización permitiendo un entorno consistente, flexible y escalable ante cualquier infraestructura de red. Al contar con una gestión unificada a través de protocolos de código abierto como </a:t>
            </a:r>
            <a:r>
              <a:rPr lang="es-ES" dirty="0" err="1">
                <a:latin typeface="Times New Roman" panose="02020603050405020304" pitchFamily="18" charset="0"/>
                <a:cs typeface="Times New Roman" panose="02020603050405020304" pitchFamily="18" charset="0"/>
              </a:rPr>
              <a:t>OpenFlow</a:t>
            </a:r>
            <a:r>
              <a:rPr lang="es-ES" dirty="0">
                <a:latin typeface="Times New Roman" panose="02020603050405020304" pitchFamily="18" charset="0"/>
                <a:cs typeface="Times New Roman" panose="02020603050405020304" pitchFamily="18" charset="0"/>
              </a:rPr>
              <a:t> se pudo trabajar con elementos intermedios de red como Zodiac y Cisco sin ser compatibles, logrando en un ambiente organizacional la reducción de costos.</a:t>
            </a:r>
          </a:p>
          <a:p>
            <a:pPr algn="just"/>
            <a:r>
              <a:rPr lang="es-ES" dirty="0">
                <a:latin typeface="Times New Roman" panose="02020603050405020304" pitchFamily="18" charset="0"/>
                <a:cs typeface="Times New Roman" panose="02020603050405020304" pitchFamily="18" charset="0"/>
              </a:rPr>
              <a:t>Para la implementación de una infraestructura de red inalámbrica comparable, se tomó en consideración los siguientes parámetros físicos en los puntos de acceso: su ubicación, su potencia y arreglo de antenas, para emular el rango de servicio </a:t>
            </a:r>
            <a:r>
              <a:rPr lang="es-ES" dirty="0" err="1">
                <a:latin typeface="Times New Roman" panose="02020603050405020304" pitchFamily="18" charset="0"/>
                <a:cs typeface="Times New Roman" panose="02020603050405020304" pitchFamily="18" charset="0"/>
              </a:rPr>
              <a:t>Wi</a:t>
            </a:r>
            <a:r>
              <a:rPr lang="es-ES" dirty="0">
                <a:latin typeface="Times New Roman" panose="02020603050405020304" pitchFamily="18" charset="0"/>
                <a:cs typeface="Times New Roman" panose="02020603050405020304" pitchFamily="18" charset="0"/>
              </a:rPr>
              <a:t>-fi en los clientes inalámbricos, además se consideró que los dispositivos soporten comunicaciones dual band para realizar pruebas en las bandas de 2.4 GHz como en 5 GHz.  En los parámetros lógicos se consideró los siguientes aspectos: las tasas teóricas de transmisión, protocolos de encriptación (WEP, WPA, WPA2), estándares 802.11 usados (ac/b/g/n) y la posibilidad de implementar múltiples SSID. </a:t>
            </a:r>
          </a:p>
        </p:txBody>
      </p:sp>
    </p:spTree>
    <p:extLst>
      <p:ext uri="{BB962C8B-B14F-4D97-AF65-F5344CB8AC3E}">
        <p14:creationId xmlns:p14="http://schemas.microsoft.com/office/powerpoint/2010/main" val="573509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2771800" y="210840"/>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Conclusiones</a:t>
            </a:r>
          </a:p>
        </p:txBody>
      </p:sp>
      <p:sp>
        <p:nvSpPr>
          <p:cNvPr id="3" name="2 CuadroTexto"/>
          <p:cNvSpPr txBox="1"/>
          <p:nvPr/>
        </p:nvSpPr>
        <p:spPr>
          <a:xfrm>
            <a:off x="269776" y="1434583"/>
            <a:ext cx="8604448" cy="3139321"/>
          </a:xfrm>
          <a:prstGeom prst="rect">
            <a:avLst/>
          </a:prstGeom>
          <a:noFill/>
        </p:spPr>
        <p:txBody>
          <a:bodyPr wrap="square" rtlCol="0">
            <a:spAutoFit/>
          </a:bodyPr>
          <a:lstStyle/>
          <a:p>
            <a:pPr algn="just"/>
            <a:r>
              <a:rPr lang="es-ES" dirty="0">
                <a:latin typeface="Times New Roman" panose="02020603050405020304" pitchFamily="18" charset="0"/>
                <a:cs typeface="Times New Roman" panose="02020603050405020304" pitchFamily="18" charset="0"/>
              </a:rPr>
              <a:t>Los resultados obtenidos y presentados en el capítulo 5 son satisfactorios, observándose en promedio un tiempo de </a:t>
            </a:r>
            <a:r>
              <a:rPr lang="es-ES" dirty="0" err="1">
                <a:latin typeface="Times New Roman" panose="02020603050405020304" pitchFamily="18" charset="0"/>
                <a:cs typeface="Times New Roman" panose="02020603050405020304" pitchFamily="18" charset="0"/>
              </a:rPr>
              <a:t>roaming</a:t>
            </a:r>
            <a:r>
              <a:rPr lang="es-ES" dirty="0">
                <a:latin typeface="Times New Roman" panose="02020603050405020304" pitchFamily="18" charset="0"/>
                <a:cs typeface="Times New Roman" panose="02020603050405020304" pitchFamily="18" charset="0"/>
              </a:rPr>
              <a:t> para el </a:t>
            </a:r>
            <a:r>
              <a:rPr lang="es-ES" dirty="0" err="1">
                <a:latin typeface="Times New Roman" panose="02020603050405020304" pitchFamily="18" charset="0"/>
                <a:cs typeface="Times New Roman" panose="02020603050405020304" pitchFamily="18" charset="0"/>
              </a:rPr>
              <a:t>Testbed</a:t>
            </a:r>
            <a:r>
              <a:rPr lang="es-ES" dirty="0">
                <a:latin typeface="Times New Roman" panose="02020603050405020304" pitchFamily="18" charset="0"/>
                <a:cs typeface="Times New Roman" panose="02020603050405020304" pitchFamily="18" charset="0"/>
              </a:rPr>
              <a:t> con SDN + </a:t>
            </a:r>
            <a:r>
              <a:rPr lang="es-ES" dirty="0" err="1">
                <a:latin typeface="Times New Roman" panose="02020603050405020304" pitchFamily="18" charset="0"/>
                <a:cs typeface="Times New Roman" panose="02020603050405020304" pitchFamily="18" charset="0"/>
              </a:rPr>
              <a:t>Radius</a:t>
            </a:r>
            <a:r>
              <a:rPr lang="es-ES" dirty="0">
                <a:latin typeface="Times New Roman" panose="02020603050405020304" pitchFamily="18" charset="0"/>
                <a:cs typeface="Times New Roman" panose="02020603050405020304" pitchFamily="18" charset="0"/>
              </a:rPr>
              <a:t> de tan solo el 50.21% del tiempo promedio logrado por la red Universitaria en 5 GHz, y el 35.36% en el caso de 2.4 GHz, lo cual representa una mejora de 2.053 y 3.728 segundos en el tiempo de recuperación del servicio, respectivamente. Estas mejoras en el tiempo de </a:t>
            </a:r>
            <a:r>
              <a:rPr lang="es-ES" dirty="0" err="1">
                <a:latin typeface="Times New Roman" panose="02020603050405020304" pitchFamily="18" charset="0"/>
                <a:cs typeface="Times New Roman" panose="02020603050405020304" pitchFamily="18" charset="0"/>
              </a:rPr>
              <a:t>roaming</a:t>
            </a:r>
            <a:r>
              <a:rPr lang="es-ES" dirty="0">
                <a:latin typeface="Times New Roman" panose="02020603050405020304" pitchFamily="18" charset="0"/>
                <a:cs typeface="Times New Roman" panose="02020603050405020304" pitchFamily="18" charset="0"/>
              </a:rPr>
              <a:t> ocurren a pesar de que el servidor </a:t>
            </a:r>
            <a:r>
              <a:rPr lang="es-ES" dirty="0" err="1">
                <a:latin typeface="Times New Roman" panose="02020603050405020304" pitchFamily="18" charset="0"/>
                <a:cs typeface="Times New Roman" panose="02020603050405020304" pitchFamily="18" charset="0"/>
              </a:rPr>
              <a:t>Radius</a:t>
            </a:r>
            <a:r>
              <a:rPr lang="es-ES" dirty="0">
                <a:latin typeface="Times New Roman" panose="02020603050405020304" pitchFamily="18" charset="0"/>
                <a:cs typeface="Times New Roman" panose="02020603050405020304" pitchFamily="18" charset="0"/>
              </a:rPr>
              <a:t> de la Universidad es considerablemente más rápido que el del </a:t>
            </a:r>
            <a:r>
              <a:rPr lang="es-ES" dirty="0" err="1">
                <a:latin typeface="Times New Roman" panose="02020603050405020304" pitchFamily="18" charset="0"/>
                <a:cs typeface="Times New Roman" panose="02020603050405020304" pitchFamily="18" charset="0"/>
              </a:rPr>
              <a:t>Testbed</a:t>
            </a:r>
            <a:r>
              <a:rPr lang="es-ES" dirty="0">
                <a:latin typeface="Times New Roman" panose="02020603050405020304" pitchFamily="18" charset="0"/>
                <a:cs typeface="Times New Roman" panose="02020603050405020304" pitchFamily="18" charset="0"/>
              </a:rPr>
              <a:t>, siendo el tiempo de autenticación promedio del </a:t>
            </a:r>
            <a:r>
              <a:rPr lang="es-ES" dirty="0" err="1">
                <a:latin typeface="Times New Roman" panose="02020603050405020304" pitchFamily="18" charset="0"/>
                <a:cs typeface="Times New Roman" panose="02020603050405020304" pitchFamily="18" charset="0"/>
              </a:rPr>
              <a:t>Testbed</a:t>
            </a:r>
            <a:r>
              <a:rPr lang="es-ES" dirty="0">
                <a:latin typeface="Times New Roman" panose="02020603050405020304" pitchFamily="18" charset="0"/>
                <a:cs typeface="Times New Roman" panose="02020603050405020304" pitchFamily="18" charset="0"/>
              </a:rPr>
              <a:t> 100.03 ms en 5 GHz y 167.46 ms en 2.4 GHz, bastante más lento que los 10.62 y 23.04 ms, respectivamente, de la red </a:t>
            </a:r>
            <a:r>
              <a:rPr lang="es-ES" dirty="0" err="1">
                <a:latin typeface="Times New Roman" panose="02020603050405020304" pitchFamily="18" charset="0"/>
                <a:cs typeface="Times New Roman" panose="02020603050405020304" pitchFamily="18" charset="0"/>
              </a:rPr>
              <a:t>Eduroam</a:t>
            </a:r>
            <a:r>
              <a:rPr lang="es-ES" dirty="0">
                <a:latin typeface="Times New Roman" panose="02020603050405020304" pitchFamily="18" charset="0"/>
                <a:cs typeface="Times New Roman" panose="02020603050405020304" pitchFamily="18" charset="0"/>
              </a:rPr>
              <a:t>. Cabe recalcar que estos tiempos de autenticación no representan un valor significativo frente a los tiempos de </a:t>
            </a:r>
            <a:r>
              <a:rPr lang="es-ES" dirty="0" err="1">
                <a:latin typeface="Times New Roman" panose="02020603050405020304" pitchFamily="18" charset="0"/>
                <a:cs typeface="Times New Roman" panose="02020603050405020304" pitchFamily="18" charset="0"/>
              </a:rPr>
              <a:t>roaming</a:t>
            </a:r>
            <a:r>
              <a:rPr lang="es-ES" dirty="0">
                <a:latin typeface="Times New Roman" panose="02020603050405020304" pitchFamily="18" charset="0"/>
                <a:cs typeface="Times New Roman" panose="02020603050405020304" pitchFamily="18" charset="0"/>
              </a:rPr>
              <a:t>, los cuales se encuentran en la magnitud de los segundos.</a:t>
            </a:r>
          </a:p>
        </p:txBody>
      </p:sp>
    </p:spTree>
    <p:extLst>
      <p:ext uri="{BB962C8B-B14F-4D97-AF65-F5344CB8AC3E}">
        <p14:creationId xmlns:p14="http://schemas.microsoft.com/office/powerpoint/2010/main" val="1129841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2771800" y="210840"/>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Conclusiones</a:t>
            </a:r>
          </a:p>
        </p:txBody>
      </p:sp>
      <p:sp>
        <p:nvSpPr>
          <p:cNvPr id="3" name="2 CuadroTexto"/>
          <p:cNvSpPr txBox="1"/>
          <p:nvPr/>
        </p:nvSpPr>
        <p:spPr>
          <a:xfrm>
            <a:off x="269776" y="1434583"/>
            <a:ext cx="8604448" cy="5078313"/>
          </a:xfrm>
          <a:prstGeom prst="rect">
            <a:avLst/>
          </a:prstGeom>
          <a:noFill/>
        </p:spPr>
        <p:txBody>
          <a:bodyPr wrap="square" rtlCol="0">
            <a:spAutoFit/>
          </a:bodyPr>
          <a:lstStyle/>
          <a:p>
            <a:pPr algn="just"/>
            <a:r>
              <a:rPr lang="es-ES" dirty="0">
                <a:latin typeface="Times New Roman" panose="02020603050405020304" pitchFamily="18" charset="0"/>
                <a:cs typeface="Times New Roman" panose="02020603050405020304" pitchFamily="18" charset="0"/>
              </a:rPr>
              <a:t>Las métricas de calidad de servicio también indican resultados satisfactorios. Al realizar varias pruebas de inyección de tráfico en escenarios de </a:t>
            </a:r>
            <a:r>
              <a:rPr lang="es-ES" dirty="0" err="1">
                <a:latin typeface="Times New Roman" panose="02020603050405020304" pitchFamily="18" charset="0"/>
                <a:cs typeface="Times New Roman" panose="02020603050405020304" pitchFamily="18" charset="0"/>
              </a:rPr>
              <a:t>roaming</a:t>
            </a:r>
            <a:r>
              <a:rPr lang="es-ES" dirty="0">
                <a:latin typeface="Times New Roman" panose="02020603050405020304" pitchFamily="18" charset="0"/>
                <a:cs typeface="Times New Roman" panose="02020603050405020304" pitchFamily="18" charset="0"/>
              </a:rPr>
              <a:t>, el </a:t>
            </a:r>
            <a:r>
              <a:rPr lang="es-ES" dirty="0" err="1">
                <a:latin typeface="Times New Roman" panose="02020603050405020304" pitchFamily="18" charset="0"/>
                <a:cs typeface="Times New Roman" panose="02020603050405020304" pitchFamily="18" charset="0"/>
              </a:rPr>
              <a:t>Testbed</a:t>
            </a:r>
            <a:r>
              <a:rPr lang="es-ES" dirty="0">
                <a:latin typeface="Times New Roman" panose="02020603050405020304" pitchFamily="18" charset="0"/>
                <a:cs typeface="Times New Roman" panose="02020603050405020304" pitchFamily="18" charset="0"/>
              </a:rPr>
              <a:t> mostró un </a:t>
            </a:r>
            <a:r>
              <a:rPr lang="es-ES" dirty="0" err="1">
                <a:latin typeface="Times New Roman" panose="02020603050405020304" pitchFamily="18" charset="0"/>
                <a:cs typeface="Times New Roman" panose="02020603050405020304" pitchFamily="18" charset="0"/>
              </a:rPr>
              <a:t>delay</a:t>
            </a:r>
            <a:r>
              <a:rPr lang="es-ES" dirty="0">
                <a:latin typeface="Times New Roman" panose="02020603050405020304" pitchFamily="18" charset="0"/>
                <a:cs typeface="Times New Roman" panose="02020603050405020304" pitchFamily="18" charset="0"/>
              </a:rPr>
              <a:t> promedio del 30.08% con respecto a la red </a:t>
            </a:r>
            <a:r>
              <a:rPr lang="es-ES" dirty="0" err="1">
                <a:latin typeface="Times New Roman" panose="02020603050405020304" pitchFamily="18" charset="0"/>
                <a:cs typeface="Times New Roman" panose="02020603050405020304" pitchFamily="18" charset="0"/>
              </a:rPr>
              <a:t>Eduroam</a:t>
            </a:r>
            <a:r>
              <a:rPr lang="es-ES" dirty="0">
                <a:latin typeface="Times New Roman" panose="02020603050405020304" pitchFamily="18" charset="0"/>
                <a:cs typeface="Times New Roman" panose="02020603050405020304" pitchFamily="18" charset="0"/>
              </a:rPr>
              <a:t> en 5 GHz y apenas el 9.5% en 2.4 GHz. El </a:t>
            </a:r>
            <a:r>
              <a:rPr lang="es-ES" dirty="0" err="1">
                <a:latin typeface="Times New Roman" panose="02020603050405020304" pitchFamily="18" charset="0"/>
                <a:cs typeface="Times New Roman" panose="02020603050405020304" pitchFamily="18" charset="0"/>
              </a:rPr>
              <a:t>jitter</a:t>
            </a:r>
            <a:r>
              <a:rPr lang="es-ES" dirty="0">
                <a:latin typeface="Times New Roman" panose="02020603050405020304" pitchFamily="18" charset="0"/>
                <a:cs typeface="Times New Roman" panose="02020603050405020304" pitchFamily="18" charset="0"/>
              </a:rPr>
              <a:t> presentó magnitudes promedio relativas del 47.04% en 5 GHz y 35.65% en 2.4 GHz. El </a:t>
            </a:r>
            <a:r>
              <a:rPr lang="es-ES" dirty="0" err="1">
                <a:latin typeface="Times New Roman" panose="02020603050405020304" pitchFamily="18" charset="0"/>
                <a:cs typeface="Times New Roman" panose="02020603050405020304" pitchFamily="18" charset="0"/>
              </a:rPr>
              <a:t>bitrate</a:t>
            </a:r>
            <a:r>
              <a:rPr lang="es-ES" dirty="0">
                <a:latin typeface="Times New Roman" panose="02020603050405020304" pitchFamily="18" charset="0"/>
                <a:cs typeface="Times New Roman" panose="02020603050405020304" pitchFamily="18" charset="0"/>
              </a:rPr>
              <a:t> no es un resultado significativo debido a que utilizó una tasa muy baja para la inyección, siendo la intención no causar cuellos de botella a medida que la potencia de recepción, y en consecuencia la tasa de transmisión, bajen. Por otro lado, la tasa de paquetes perdidos si es relevante, y esta muestra un 23.7% de paquetes perdidos en el </a:t>
            </a:r>
            <a:r>
              <a:rPr lang="es-ES" dirty="0" err="1">
                <a:latin typeface="Times New Roman" panose="02020603050405020304" pitchFamily="18" charset="0"/>
                <a:cs typeface="Times New Roman" panose="02020603050405020304" pitchFamily="18" charset="0"/>
              </a:rPr>
              <a:t>Testbed</a:t>
            </a:r>
            <a:r>
              <a:rPr lang="es-ES" dirty="0">
                <a:latin typeface="Times New Roman" panose="02020603050405020304" pitchFamily="18" charset="0"/>
                <a:cs typeface="Times New Roman" panose="02020603050405020304" pitchFamily="18" charset="0"/>
              </a:rPr>
              <a:t> respecto a los perdidos en la red </a:t>
            </a:r>
            <a:r>
              <a:rPr lang="es-ES" dirty="0" err="1">
                <a:latin typeface="Times New Roman" panose="02020603050405020304" pitchFamily="18" charset="0"/>
                <a:cs typeface="Times New Roman" panose="02020603050405020304" pitchFamily="18" charset="0"/>
              </a:rPr>
              <a:t>Eduroam</a:t>
            </a:r>
            <a:r>
              <a:rPr lang="es-ES" dirty="0">
                <a:latin typeface="Times New Roman" panose="02020603050405020304" pitchFamily="18" charset="0"/>
                <a:cs typeface="Times New Roman" panose="02020603050405020304" pitchFamily="18" charset="0"/>
              </a:rPr>
              <a:t> en 5 GHz y un 70.04% de los paquetes perdidos en 2.4 GHz.</a:t>
            </a:r>
          </a:p>
          <a:p>
            <a:pPr algn="just"/>
            <a:r>
              <a:rPr lang="es-ES" dirty="0">
                <a:latin typeface="Times New Roman" panose="02020603050405020304" pitchFamily="18" charset="0"/>
                <a:cs typeface="Times New Roman" panose="02020603050405020304" pitchFamily="18" charset="0"/>
              </a:rPr>
              <a:t>Como se pudo observar, existen considerables principalmente en el tiempo de </a:t>
            </a:r>
            <a:r>
              <a:rPr lang="es-ES" dirty="0" err="1">
                <a:latin typeface="Times New Roman" panose="02020603050405020304" pitchFamily="18" charset="0"/>
                <a:cs typeface="Times New Roman" panose="02020603050405020304" pitchFamily="18" charset="0"/>
              </a:rPr>
              <a:t>roaming</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delay</a:t>
            </a:r>
            <a:r>
              <a:rPr lang="es-ES" dirty="0">
                <a:latin typeface="Times New Roman" panose="02020603050405020304" pitchFamily="18" charset="0"/>
                <a:cs typeface="Times New Roman" panose="02020603050405020304" pitchFamily="18" charset="0"/>
              </a:rPr>
              <a:t> y </a:t>
            </a:r>
            <a:r>
              <a:rPr lang="es-ES" dirty="0" err="1">
                <a:latin typeface="Times New Roman" panose="02020603050405020304" pitchFamily="18" charset="0"/>
                <a:cs typeface="Times New Roman" panose="02020603050405020304" pitchFamily="18" charset="0"/>
              </a:rPr>
              <a:t>jitter</a:t>
            </a:r>
            <a:r>
              <a:rPr lang="es-ES" dirty="0">
                <a:latin typeface="Times New Roman" panose="02020603050405020304" pitchFamily="18" charset="0"/>
                <a:cs typeface="Times New Roman" panose="02020603050405020304" pitchFamily="18" charset="0"/>
              </a:rPr>
              <a:t>, parámetros importantes al momento de evaluar el desempeño de una red inalámbrica para aplicaciones en tiempo real, por lo que se proponen ciertas aplicaciones que se podrían beneficiar de esta nueva arquitectura de red. Puntualmente, y tomando en cuenta el ámbito universitario de la red estudiada, se propone que aplicaciones como la telefonía IP, videoconferencia y </a:t>
            </a:r>
            <a:r>
              <a:rPr lang="es-ES" dirty="0" err="1">
                <a:latin typeface="Times New Roman" panose="02020603050405020304" pitchFamily="18" charset="0"/>
                <a:cs typeface="Times New Roman" panose="02020603050405020304" pitchFamily="18" charset="0"/>
              </a:rPr>
              <a:t>streaming</a:t>
            </a:r>
            <a:r>
              <a:rPr lang="es-ES" dirty="0">
                <a:latin typeface="Times New Roman" panose="02020603050405020304" pitchFamily="18" charset="0"/>
                <a:cs typeface="Times New Roman" panose="02020603050405020304" pitchFamily="18" charset="0"/>
              </a:rPr>
              <a:t> de video se verían beneficiadas por esta arquitectura, cortando significativamente el tiempo de pérdida de servicio cuando ocurre el </a:t>
            </a:r>
            <a:r>
              <a:rPr lang="es-ES" dirty="0" err="1">
                <a:latin typeface="Times New Roman" panose="02020603050405020304" pitchFamily="18" charset="0"/>
                <a:cs typeface="Times New Roman" panose="02020603050405020304" pitchFamily="18" charset="0"/>
              </a:rPr>
              <a:t>roaming</a:t>
            </a:r>
            <a:r>
              <a:rPr lang="es-ES" dirty="0">
                <a:latin typeface="Times New Roman" panose="02020603050405020304" pitchFamily="18" charset="0"/>
                <a:cs typeface="Times New Roman" panose="02020603050405020304" pitchFamily="18" charset="0"/>
              </a:rPr>
              <a:t> entre Access </a:t>
            </a:r>
            <a:r>
              <a:rPr lang="es-ES" dirty="0" err="1">
                <a:latin typeface="Times New Roman" panose="02020603050405020304" pitchFamily="18" charset="0"/>
                <a:cs typeface="Times New Roman" panose="02020603050405020304" pitchFamily="18" charset="0"/>
              </a:rPr>
              <a:t>Points</a:t>
            </a:r>
            <a:r>
              <a:rPr lang="es-E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43647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2159224" y="210840"/>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Recomendaciones</a:t>
            </a:r>
          </a:p>
        </p:txBody>
      </p:sp>
      <p:sp>
        <p:nvSpPr>
          <p:cNvPr id="3" name="2 CuadroTexto"/>
          <p:cNvSpPr txBox="1"/>
          <p:nvPr/>
        </p:nvSpPr>
        <p:spPr>
          <a:xfrm>
            <a:off x="611560" y="1700808"/>
            <a:ext cx="7488832" cy="4247317"/>
          </a:xfrm>
          <a:prstGeom prst="rect">
            <a:avLst/>
          </a:prstGeom>
          <a:noFill/>
        </p:spPr>
        <p:txBody>
          <a:bodyPr wrap="square" rtlCol="0">
            <a:spAutoFit/>
          </a:bodyPr>
          <a:lstStyle/>
          <a:p>
            <a:r>
              <a:rPr lang="es-ES" dirty="0">
                <a:latin typeface="Times New Roman" panose="02020603050405020304" pitchFamily="18" charset="0"/>
                <a:cs typeface="Times New Roman" panose="02020603050405020304" pitchFamily="18" charset="0"/>
              </a:rPr>
              <a:t>Se recomienda realizar pruebas comparativas con los diferentes estándares de encriptación en redes inalámbricas, ya que difieren en la utilización de la suite de cifrado, claves de encriptación, vectores de inicialización y algoritmos de autenticación, lo que provoca un comportamiento diferente en términos de parámetros de calidad de servicio y </a:t>
            </a:r>
            <a:r>
              <a:rPr lang="es-ES" dirty="0" err="1">
                <a:latin typeface="Times New Roman" panose="02020603050405020304" pitchFamily="18" charset="0"/>
                <a:cs typeface="Times New Roman" panose="02020603050405020304" pitchFamily="18" charset="0"/>
              </a:rPr>
              <a:t>roaming</a:t>
            </a:r>
            <a:r>
              <a:rPr lang="es-ES" dirty="0">
                <a:latin typeface="Times New Roman" panose="02020603050405020304" pitchFamily="18" charset="0"/>
                <a:cs typeface="Times New Roman" panose="02020603050405020304" pitchFamily="18" charset="0"/>
              </a:rPr>
              <a:t>.</a:t>
            </a:r>
          </a:p>
          <a:p>
            <a:r>
              <a:rPr lang="es-ES" dirty="0">
                <a:latin typeface="Times New Roman" panose="02020603050405020304" pitchFamily="18" charset="0"/>
                <a:cs typeface="Times New Roman" panose="02020603050405020304" pitchFamily="18" charset="0"/>
              </a:rPr>
              <a:t>El controlador por el que se decidió para la implementación de este proyecto es </a:t>
            </a:r>
            <a:r>
              <a:rPr lang="es-ES" dirty="0" err="1">
                <a:latin typeface="Times New Roman" panose="02020603050405020304" pitchFamily="18" charset="0"/>
                <a:cs typeface="Times New Roman" panose="02020603050405020304" pitchFamily="18" charset="0"/>
              </a:rPr>
              <a:t>ryu</a:t>
            </a:r>
            <a:r>
              <a:rPr lang="es-ES" dirty="0">
                <a:latin typeface="Times New Roman" panose="02020603050405020304" pitchFamily="18" charset="0"/>
                <a:cs typeface="Times New Roman" panose="02020603050405020304" pitchFamily="18" charset="0"/>
              </a:rPr>
              <a:t>. Otro controlador que fue considerado es </a:t>
            </a:r>
            <a:r>
              <a:rPr lang="es-ES" dirty="0" err="1">
                <a:latin typeface="Times New Roman" panose="02020603050405020304" pitchFamily="18" charset="0"/>
                <a:cs typeface="Times New Roman" panose="02020603050405020304" pitchFamily="18" charset="0"/>
              </a:rPr>
              <a:t>OpenDaylight</a:t>
            </a:r>
            <a:r>
              <a:rPr lang="es-ES" dirty="0">
                <a:latin typeface="Times New Roman" panose="02020603050405020304" pitchFamily="18" charset="0"/>
                <a:cs typeface="Times New Roman" panose="02020603050405020304" pitchFamily="18" charset="0"/>
              </a:rPr>
              <a:t>, sin embargo, este presenta la desventaja de recibir actualizaciones significativas constantemente, las cuales por lo general son incompatibles con aplicaciones desarrolladas para versiones previas y requieren un trabajo extensivo para poder adaptarlas a nuevas versiones. Por otro lado, </a:t>
            </a:r>
            <a:r>
              <a:rPr lang="es-ES" dirty="0" err="1">
                <a:latin typeface="Times New Roman" panose="02020603050405020304" pitchFamily="18" charset="0"/>
                <a:cs typeface="Times New Roman" panose="02020603050405020304" pitchFamily="18" charset="0"/>
              </a:rPr>
              <a:t>ryu</a:t>
            </a:r>
            <a:r>
              <a:rPr lang="es-ES" dirty="0">
                <a:latin typeface="Times New Roman" panose="02020603050405020304" pitchFamily="18" charset="0"/>
                <a:cs typeface="Times New Roman" panose="02020603050405020304" pitchFamily="18" charset="0"/>
              </a:rPr>
              <a:t> actúa como un </a:t>
            </a:r>
            <a:r>
              <a:rPr lang="es-ES" dirty="0" err="1">
                <a:latin typeface="Times New Roman" panose="02020603050405020304" pitchFamily="18" charset="0"/>
                <a:cs typeface="Times New Roman" panose="02020603050405020304" pitchFamily="18" charset="0"/>
              </a:rPr>
              <a:t>framework</a:t>
            </a:r>
            <a:r>
              <a:rPr lang="es-ES" dirty="0">
                <a:latin typeface="Times New Roman" panose="02020603050405020304" pitchFamily="18" charset="0"/>
                <a:cs typeface="Times New Roman" panose="02020603050405020304" pitchFamily="18" charset="0"/>
              </a:rPr>
              <a:t> muy ligero para aplicaciones de cualquier nivel de complejidad con mucha mayor compatibilidad, por lo que finalmente se decidió y se recomienda el uso de este sobre otros controladores.</a:t>
            </a:r>
          </a:p>
          <a:p>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4958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2159224" y="210840"/>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Recomendaciones</a:t>
            </a:r>
          </a:p>
        </p:txBody>
      </p:sp>
      <p:sp>
        <p:nvSpPr>
          <p:cNvPr id="3" name="2 CuadroTexto"/>
          <p:cNvSpPr txBox="1"/>
          <p:nvPr/>
        </p:nvSpPr>
        <p:spPr>
          <a:xfrm>
            <a:off x="611560" y="1700808"/>
            <a:ext cx="7488832" cy="4247317"/>
          </a:xfrm>
          <a:prstGeom prst="rect">
            <a:avLst/>
          </a:prstGeom>
          <a:noFill/>
        </p:spPr>
        <p:txBody>
          <a:bodyPr wrap="square" rtlCol="0">
            <a:spAutoFit/>
          </a:bodyPr>
          <a:lstStyle/>
          <a:p>
            <a:r>
              <a:rPr lang="es-ES" dirty="0">
                <a:latin typeface="Times New Roman" panose="02020603050405020304" pitchFamily="18" charset="0"/>
                <a:cs typeface="Times New Roman" panose="02020603050405020304" pitchFamily="18" charset="0"/>
              </a:rPr>
              <a:t>En cuanto al despliegue de la red, se utilizó la herramienta </a:t>
            </a:r>
            <a:r>
              <a:rPr lang="es-ES" dirty="0" err="1">
                <a:latin typeface="Times New Roman" panose="02020603050405020304" pitchFamily="18" charset="0"/>
                <a:cs typeface="Times New Roman" panose="02020603050405020304" pitchFamily="18" charset="0"/>
              </a:rPr>
              <a:t>Acrylic</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Wi</a:t>
            </a:r>
            <a:r>
              <a:rPr lang="es-ES" dirty="0">
                <a:latin typeface="Times New Roman" panose="02020603050405020304" pitchFamily="18" charset="0"/>
                <a:cs typeface="Times New Roman" panose="02020603050405020304" pitchFamily="18" charset="0"/>
              </a:rPr>
              <a:t>-Fi </a:t>
            </a:r>
            <a:r>
              <a:rPr lang="es-ES" dirty="0" err="1">
                <a:latin typeface="Times New Roman" panose="02020603050405020304" pitchFamily="18" charset="0"/>
                <a:cs typeface="Times New Roman" panose="02020603050405020304" pitchFamily="18" charset="0"/>
              </a:rPr>
              <a:t>Heatmaps</a:t>
            </a:r>
            <a:r>
              <a:rPr lang="es-ES" dirty="0">
                <a:latin typeface="Times New Roman" panose="02020603050405020304" pitchFamily="18" charset="0"/>
                <a:cs typeface="Times New Roman" panose="02020603050405020304" pitchFamily="18" charset="0"/>
              </a:rPr>
              <a:t> para la correcta configuración de la cobertura inalámbrica. Herramientas como esta son valiosas para el dimensionamiento de cobertura, y dependiendo del tipo de solución que se utilice esta puede incluir herramientas similares, por lo que el uso de ellas para el despliegue y operación de una red inalámbrica es altamente recomendado.</a:t>
            </a:r>
          </a:p>
          <a:p>
            <a:r>
              <a:rPr lang="es-ES" dirty="0">
                <a:latin typeface="Times New Roman" panose="02020603050405020304" pitchFamily="18" charset="0"/>
                <a:cs typeface="Times New Roman" panose="02020603050405020304" pitchFamily="18" charset="0"/>
              </a:rPr>
              <a:t>Se recomienda la utilización del emulador de redes SDN </a:t>
            </a:r>
            <a:r>
              <a:rPr lang="es-ES" dirty="0" err="1">
                <a:latin typeface="Times New Roman" panose="02020603050405020304" pitchFamily="18" charset="0"/>
                <a:cs typeface="Times New Roman" panose="02020603050405020304" pitchFamily="18" charset="0"/>
              </a:rPr>
              <a:t>Mininet</a:t>
            </a:r>
            <a:r>
              <a:rPr lang="es-ES" dirty="0">
                <a:latin typeface="Times New Roman" panose="02020603050405020304" pitchFamily="18" charset="0"/>
                <a:cs typeface="Times New Roman" panose="02020603050405020304" pitchFamily="18" charset="0"/>
              </a:rPr>
              <a:t>-wifi previo a las pruebas de rendimiento en escenarios reales, ya que el software permite virtualizar infraestructuras de red con host, </a:t>
            </a:r>
            <a:r>
              <a:rPr lang="es-ES" dirty="0" err="1">
                <a:latin typeface="Times New Roman" panose="02020603050405020304" pitchFamily="18" charset="0"/>
                <a:cs typeface="Times New Roman" panose="02020603050405020304" pitchFamily="18" charset="0"/>
              </a:rPr>
              <a:t>switches</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routers</a:t>
            </a:r>
            <a:r>
              <a:rPr lang="es-ES" dirty="0">
                <a:latin typeface="Times New Roman" panose="02020603050405020304" pitchFamily="18" charset="0"/>
                <a:cs typeface="Times New Roman" panose="02020603050405020304" pitchFamily="18" charset="0"/>
              </a:rPr>
              <a:t> y enlaces de comunicación a través de </a:t>
            </a:r>
            <a:r>
              <a:rPr lang="es-ES" dirty="0" err="1">
                <a:latin typeface="Times New Roman" panose="02020603050405020304" pitchFamily="18" charset="0"/>
                <a:cs typeface="Times New Roman" panose="02020603050405020304" pitchFamily="18" charset="0"/>
              </a:rPr>
              <a:t>kernel</a:t>
            </a:r>
            <a:r>
              <a:rPr lang="es-ES" dirty="0">
                <a:latin typeface="Times New Roman" panose="02020603050405020304" pitchFamily="18" charset="0"/>
                <a:cs typeface="Times New Roman" panose="02020603050405020304" pitchFamily="18" charset="0"/>
              </a:rPr>
              <a:t> de Linux, emulando cualquier parámetro de comunicación inalámbrica como velocidad de transmisión, retardo, modelo de perdida de potencia y movilidad por parte de los terminales de usuario a través de códigos de programación. Adicionalmente se pueden implementar servicios externos como </a:t>
            </a:r>
            <a:r>
              <a:rPr lang="es-ES" dirty="0" err="1">
                <a:latin typeface="Times New Roman" panose="02020603050405020304" pitchFamily="18" charset="0"/>
                <a:cs typeface="Times New Roman" panose="02020603050405020304" pitchFamily="18" charset="0"/>
              </a:rPr>
              <a:t>Radius</a:t>
            </a:r>
            <a:r>
              <a:rPr lang="es-ES" dirty="0">
                <a:latin typeface="Times New Roman" panose="02020603050405020304" pitchFamily="18" charset="0"/>
                <a:cs typeface="Times New Roman" panose="02020603050405020304" pitchFamily="18" charset="0"/>
              </a:rPr>
              <a:t> y configuración de protocolos de encriptación </a:t>
            </a:r>
            <a:r>
              <a:rPr lang="es-ES" dirty="0" err="1">
                <a:latin typeface="Times New Roman" panose="02020603050405020304" pitchFamily="18" charset="0"/>
                <a:cs typeface="Times New Roman" panose="02020603050405020304" pitchFamily="18" charset="0"/>
              </a:rPr>
              <a:t>Wi</a:t>
            </a:r>
            <a:r>
              <a:rPr lang="es-ES" dirty="0">
                <a:latin typeface="Times New Roman" panose="02020603050405020304" pitchFamily="18" charset="0"/>
                <a:cs typeface="Times New Roman" panose="02020603050405020304" pitchFamily="18" charset="0"/>
              </a:rPr>
              <a:t>-fi para una emulación completa de la infraestructura de red. </a:t>
            </a:r>
          </a:p>
        </p:txBody>
      </p:sp>
    </p:spTree>
    <p:extLst>
      <p:ext uri="{BB962C8B-B14F-4D97-AF65-F5344CB8AC3E}">
        <p14:creationId xmlns:p14="http://schemas.microsoft.com/office/powerpoint/2010/main" val="3435839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3275856" y="181111"/>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Agenda</a:t>
            </a:r>
          </a:p>
        </p:txBody>
      </p:sp>
      <p:graphicFrame>
        <p:nvGraphicFramePr>
          <p:cNvPr id="6" name="5 Diagrama">
            <a:extLst>
              <a:ext uri="{FF2B5EF4-FFF2-40B4-BE49-F238E27FC236}">
                <a16:creationId xmlns:a16="http://schemas.microsoft.com/office/drawing/2014/main" id="{CB7A2F70-7982-48EB-AB28-71226D68DDF0}"/>
              </a:ext>
            </a:extLst>
          </p:cNvPr>
          <p:cNvGraphicFramePr/>
          <p:nvPr>
            <p:extLst>
              <p:ext uri="{D42A27DB-BD31-4B8C-83A1-F6EECF244321}">
                <p14:modId xmlns:p14="http://schemas.microsoft.com/office/powerpoint/2010/main" val="129247469"/>
              </p:ext>
            </p:extLst>
          </p:nvPr>
        </p:nvGraphicFramePr>
        <p:xfrm>
          <a:off x="508000" y="1484784"/>
          <a:ext cx="8128000" cy="4560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4666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2159224" y="210840"/>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Recomendaciones</a:t>
            </a:r>
          </a:p>
        </p:txBody>
      </p:sp>
      <p:sp>
        <p:nvSpPr>
          <p:cNvPr id="3" name="2 CuadroTexto"/>
          <p:cNvSpPr txBox="1"/>
          <p:nvPr/>
        </p:nvSpPr>
        <p:spPr>
          <a:xfrm>
            <a:off x="611560" y="1700808"/>
            <a:ext cx="7488832" cy="2308324"/>
          </a:xfrm>
          <a:prstGeom prst="rect">
            <a:avLst/>
          </a:prstGeom>
          <a:noFill/>
        </p:spPr>
        <p:txBody>
          <a:bodyPr wrap="square" rtlCol="0">
            <a:spAutoFit/>
          </a:bodyPr>
          <a:lstStyle/>
          <a:p>
            <a:r>
              <a:rPr lang="es-ES" dirty="0">
                <a:latin typeface="Times New Roman" panose="02020603050405020304" pitchFamily="18" charset="0"/>
                <a:cs typeface="Times New Roman" panose="02020603050405020304" pitchFamily="18" charset="0"/>
              </a:rPr>
              <a:t>Se recomienda el uso de la plataforma de generación de tráfico D-ITG (</a:t>
            </a:r>
            <a:r>
              <a:rPr lang="es-ES" dirty="0" err="1">
                <a:latin typeface="Times New Roman" panose="02020603050405020304" pitchFamily="18" charset="0"/>
                <a:cs typeface="Times New Roman" panose="02020603050405020304" pitchFamily="18" charset="0"/>
              </a:rPr>
              <a:t>Distributed</a:t>
            </a:r>
            <a:r>
              <a:rPr lang="es-ES" dirty="0">
                <a:latin typeface="Times New Roman" panose="02020603050405020304" pitchFamily="18" charset="0"/>
                <a:cs typeface="Times New Roman" panose="02020603050405020304" pitchFamily="18" charset="0"/>
              </a:rPr>
              <a:t> Internet </a:t>
            </a:r>
            <a:r>
              <a:rPr lang="es-ES" dirty="0" err="1">
                <a:latin typeface="Times New Roman" panose="02020603050405020304" pitchFamily="18" charset="0"/>
                <a:cs typeface="Times New Roman" panose="02020603050405020304" pitchFamily="18" charset="0"/>
              </a:rPr>
              <a:t>Traffic</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Generator</a:t>
            </a:r>
            <a:r>
              <a:rPr lang="es-ES" dirty="0">
                <a:latin typeface="Times New Roman" panose="02020603050405020304" pitchFamily="18" charset="0"/>
                <a:cs typeface="Times New Roman" panose="02020603050405020304" pitchFamily="18" charset="0"/>
              </a:rPr>
              <a:t>), ya que permite la construcción de paquetes TDP y UDP en IPv4 e IPv6 en las capas de red, transporte y aplicación. El software cuenta con la ventaja que al iniciar la inyección de tráfico este no se detiene ante la realización de </a:t>
            </a:r>
            <a:r>
              <a:rPr lang="es-ES" dirty="0" err="1">
                <a:latin typeface="Times New Roman" panose="02020603050405020304" pitchFamily="18" charset="0"/>
                <a:cs typeface="Times New Roman" panose="02020603050405020304" pitchFamily="18" charset="0"/>
              </a:rPr>
              <a:t>roaming</a:t>
            </a:r>
            <a:r>
              <a:rPr lang="es-ES" dirty="0">
                <a:latin typeface="Times New Roman" panose="02020603050405020304" pitchFamily="18" charset="0"/>
                <a:cs typeface="Times New Roman" panose="02020603050405020304" pitchFamily="18" charset="0"/>
              </a:rPr>
              <a:t> por parte de uno de los clientes, permitiendo obtener un resultado de parámetros de calidad de servicio en los cambios de conectividad entre los puntos de acceso, a diferencia de servicios como </a:t>
            </a:r>
            <a:r>
              <a:rPr lang="es-ES" dirty="0" err="1">
                <a:latin typeface="Times New Roman" panose="02020603050405020304" pitchFamily="18" charset="0"/>
                <a:cs typeface="Times New Roman" panose="02020603050405020304" pitchFamily="18" charset="0"/>
              </a:rPr>
              <a:t>streaming</a:t>
            </a:r>
            <a:r>
              <a:rPr lang="es-ES" dirty="0">
                <a:latin typeface="Times New Roman" panose="02020603050405020304" pitchFamily="18" charset="0"/>
                <a:cs typeface="Times New Roman" panose="02020603050405020304" pitchFamily="18" charset="0"/>
              </a:rPr>
              <a:t>, ftp, etc. </a:t>
            </a:r>
          </a:p>
        </p:txBody>
      </p:sp>
    </p:spTree>
    <p:extLst>
      <p:ext uri="{BB962C8B-B14F-4D97-AF65-F5344CB8AC3E}">
        <p14:creationId xmlns:p14="http://schemas.microsoft.com/office/powerpoint/2010/main" val="3195082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3275856" y="181111"/>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Objetivos </a:t>
            </a:r>
          </a:p>
        </p:txBody>
      </p:sp>
      <p:sp>
        <p:nvSpPr>
          <p:cNvPr id="4" name="3 CuadroTexto"/>
          <p:cNvSpPr txBox="1"/>
          <p:nvPr/>
        </p:nvSpPr>
        <p:spPr>
          <a:xfrm>
            <a:off x="441950" y="1471844"/>
            <a:ext cx="8162497" cy="4278094"/>
          </a:xfrm>
          <a:prstGeom prst="rect">
            <a:avLst/>
          </a:prstGeom>
          <a:noFill/>
        </p:spPr>
        <p:txBody>
          <a:bodyPr wrap="square" rtlCol="0">
            <a:spAutoFit/>
          </a:bodyPr>
          <a:lstStyle/>
          <a:p>
            <a:r>
              <a:rPr lang="es-EC" sz="1700" b="1" dirty="0">
                <a:latin typeface="Times New Roman" panose="02020603050405020304" pitchFamily="18" charset="0"/>
                <a:cs typeface="Times New Roman" panose="02020603050405020304" pitchFamily="18" charset="0"/>
              </a:rPr>
              <a:t>Objetivo General</a:t>
            </a:r>
            <a:endParaRPr lang="es-ES" sz="17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S" sz="1700" dirty="0">
                <a:latin typeface="Times New Roman" panose="02020603050405020304" pitchFamily="18" charset="0"/>
                <a:cs typeface="Times New Roman" panose="02020603050405020304" pitchFamily="18" charset="0"/>
              </a:rPr>
              <a:t>Comparar el desempeño de la arquitectura de red inalámbrica de datos de la Universidad de las Fuerzas Armadas – ESPE (Laboratorios de electrónica) y una Red definida por software (SDN) implementada en el mismo escenario, en términos de parámetros de calidad de servicio de redes inalámbricas (</a:t>
            </a:r>
            <a:r>
              <a:rPr lang="es-ES" sz="1700" dirty="0" err="1">
                <a:latin typeface="Times New Roman" panose="02020603050405020304" pitchFamily="18" charset="0"/>
                <a:cs typeface="Times New Roman" panose="02020603050405020304" pitchFamily="18" charset="0"/>
              </a:rPr>
              <a:t>roaming</a:t>
            </a:r>
            <a:r>
              <a:rPr lang="es-ES" sz="1700" dirty="0">
                <a:latin typeface="Times New Roman" panose="02020603050405020304" pitchFamily="18" charset="0"/>
                <a:cs typeface="Times New Roman" panose="02020603050405020304" pitchFamily="18" charset="0"/>
              </a:rPr>
              <a:t>, </a:t>
            </a:r>
            <a:r>
              <a:rPr lang="es-ES" sz="1700" dirty="0" err="1">
                <a:latin typeface="Times New Roman" panose="02020603050405020304" pitchFamily="18" charset="0"/>
                <a:cs typeface="Times New Roman" panose="02020603050405020304" pitchFamily="18" charset="0"/>
              </a:rPr>
              <a:t>jitter</a:t>
            </a:r>
            <a:r>
              <a:rPr lang="es-ES" sz="1700" dirty="0">
                <a:latin typeface="Times New Roman" panose="02020603050405020304" pitchFamily="18" charset="0"/>
                <a:cs typeface="Times New Roman" panose="02020603050405020304" pitchFamily="18" charset="0"/>
              </a:rPr>
              <a:t>, </a:t>
            </a:r>
            <a:r>
              <a:rPr lang="es-ES" sz="1700" dirty="0" err="1">
                <a:latin typeface="Times New Roman" panose="02020603050405020304" pitchFamily="18" charset="0"/>
                <a:cs typeface="Times New Roman" panose="02020603050405020304" pitchFamily="18" charset="0"/>
              </a:rPr>
              <a:t>delay</a:t>
            </a:r>
            <a:r>
              <a:rPr lang="es-ES" sz="1700" dirty="0">
                <a:latin typeface="Times New Roman" panose="02020603050405020304" pitchFamily="18" charset="0"/>
                <a:cs typeface="Times New Roman" panose="02020603050405020304" pitchFamily="18" charset="0"/>
              </a:rPr>
              <a:t>, </a:t>
            </a:r>
            <a:r>
              <a:rPr lang="es-ES" sz="1700" dirty="0" err="1">
                <a:latin typeface="Times New Roman" panose="02020603050405020304" pitchFamily="18" charset="0"/>
                <a:cs typeface="Times New Roman" panose="02020603050405020304" pitchFamily="18" charset="0"/>
              </a:rPr>
              <a:t>throughput</a:t>
            </a:r>
            <a:r>
              <a:rPr lang="es-ES" sz="1700" dirty="0">
                <a:latin typeface="Times New Roman" panose="02020603050405020304" pitchFamily="18" charset="0"/>
                <a:cs typeface="Times New Roman" panose="02020603050405020304" pitchFamily="18" charset="0"/>
              </a:rPr>
              <a:t> y paquetes perdidos) y el tiempo de </a:t>
            </a:r>
            <a:r>
              <a:rPr lang="es-ES" sz="1700" dirty="0" err="1">
                <a:latin typeface="Times New Roman" panose="02020603050405020304" pitchFamily="18" charset="0"/>
                <a:cs typeface="Times New Roman" panose="02020603050405020304" pitchFamily="18" charset="0"/>
              </a:rPr>
              <a:t>roaming</a:t>
            </a:r>
            <a:r>
              <a:rPr lang="es-ES" sz="1700" dirty="0">
                <a:latin typeface="Times New Roman" panose="02020603050405020304" pitchFamily="18" charset="0"/>
                <a:cs typeface="Times New Roman" panose="02020603050405020304" pitchFamily="18" charset="0"/>
              </a:rPr>
              <a:t>.</a:t>
            </a:r>
          </a:p>
          <a:p>
            <a:endParaRPr lang="es-ES" sz="1700" dirty="0">
              <a:latin typeface="Times New Roman" panose="02020603050405020304" pitchFamily="18" charset="0"/>
              <a:cs typeface="Times New Roman" panose="02020603050405020304" pitchFamily="18" charset="0"/>
            </a:endParaRPr>
          </a:p>
          <a:p>
            <a:r>
              <a:rPr lang="es-EC" sz="1700" b="1" dirty="0">
                <a:latin typeface="Times New Roman" panose="02020603050405020304" pitchFamily="18" charset="0"/>
                <a:cs typeface="Times New Roman" panose="02020603050405020304" pitchFamily="18" charset="0"/>
              </a:rPr>
              <a:t>Objetivos Específicos</a:t>
            </a:r>
            <a:endParaRPr lang="es-ES" sz="1700" b="1"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s-ES" sz="1700" dirty="0">
                <a:latin typeface="Times New Roman" panose="02020603050405020304" pitchFamily="18" charset="0"/>
                <a:cs typeface="Times New Roman" panose="02020603050405020304" pitchFamily="18" charset="0"/>
              </a:rPr>
              <a:t>Implementar un escenario de pruebas de SDN basado en la infraestructura de la red inalámbrica de datos de la ESPE y realiza pruebas de funcionamiento. </a:t>
            </a:r>
          </a:p>
          <a:p>
            <a:pPr marL="342900" lvl="0" indent="-342900" algn="just">
              <a:buFont typeface="Arial" panose="020B0604020202020204" pitchFamily="34" charset="0"/>
              <a:buChar char="•"/>
            </a:pPr>
            <a:r>
              <a:rPr lang="es-ES" sz="1700" dirty="0">
                <a:latin typeface="Times New Roman" panose="02020603050405020304" pitchFamily="18" charset="0"/>
                <a:cs typeface="Times New Roman" panose="02020603050405020304" pitchFamily="18" charset="0"/>
              </a:rPr>
              <a:t>Realiza pruebas comparativas de </a:t>
            </a:r>
            <a:r>
              <a:rPr lang="es-ES" sz="1700" dirty="0" err="1">
                <a:latin typeface="Times New Roman" panose="02020603050405020304" pitchFamily="18" charset="0"/>
                <a:cs typeface="Times New Roman" panose="02020603050405020304" pitchFamily="18" charset="0"/>
              </a:rPr>
              <a:t>roaming</a:t>
            </a:r>
            <a:r>
              <a:rPr lang="es-ES" sz="1700" dirty="0">
                <a:latin typeface="Times New Roman" panose="02020603050405020304" pitchFamily="18" charset="0"/>
                <a:cs typeface="Times New Roman" panose="02020603050405020304" pitchFamily="18" charset="0"/>
              </a:rPr>
              <a:t> y parámetros de calidad de servicio en la arquitectura de red de datos y la red SDN en el escenario establecido, utilizando los mismos equipos terminales de usuario. </a:t>
            </a:r>
          </a:p>
          <a:p>
            <a:pPr marL="342900" lvl="0" indent="-342900" algn="just">
              <a:buFont typeface="Arial" panose="020B0604020202020204" pitchFamily="34" charset="0"/>
              <a:buChar char="•"/>
            </a:pPr>
            <a:r>
              <a:rPr lang="es-ES" sz="1700" dirty="0">
                <a:latin typeface="Times New Roman" panose="02020603050405020304" pitchFamily="18" charset="0"/>
                <a:cs typeface="Times New Roman" panose="02020603050405020304" pitchFamily="18" charset="0"/>
              </a:rPr>
              <a:t>Recolectar y analizar datos comparativos en los escenarios combinando: SDN, WPA-PSK y WPA-EAP con servidor </a:t>
            </a:r>
            <a:r>
              <a:rPr lang="es-ES" sz="1700" dirty="0" err="1">
                <a:latin typeface="Times New Roman" panose="02020603050405020304" pitchFamily="18" charset="0"/>
                <a:cs typeface="Times New Roman" panose="02020603050405020304" pitchFamily="18" charset="0"/>
              </a:rPr>
              <a:t>radius</a:t>
            </a:r>
            <a:r>
              <a:rPr lang="es-ES" sz="1700" dirty="0">
                <a:latin typeface="Times New Roman" panose="02020603050405020304" pitchFamily="18" charset="0"/>
                <a:cs typeface="Times New Roman" panose="02020603050405020304" pitchFamily="18" charset="0"/>
              </a:rPr>
              <a:t> en redes con el mismo terminal de usuario inalámbrico. </a:t>
            </a:r>
          </a:p>
        </p:txBody>
      </p:sp>
    </p:spTree>
    <p:extLst>
      <p:ext uri="{BB962C8B-B14F-4D97-AF65-F5344CB8AC3E}">
        <p14:creationId xmlns:p14="http://schemas.microsoft.com/office/powerpoint/2010/main" val="82561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11" name="10 CuadroTexto"/>
          <p:cNvSpPr txBox="1"/>
          <p:nvPr/>
        </p:nvSpPr>
        <p:spPr>
          <a:xfrm>
            <a:off x="1331640" y="181111"/>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Introducción </a:t>
            </a:r>
          </a:p>
        </p:txBody>
      </p:sp>
      <p:graphicFrame>
        <p:nvGraphicFramePr>
          <p:cNvPr id="6" name="Diagrama 5">
            <a:extLst>
              <a:ext uri="{FF2B5EF4-FFF2-40B4-BE49-F238E27FC236}">
                <a16:creationId xmlns:a16="http://schemas.microsoft.com/office/drawing/2014/main" id="{7731F2C2-901D-40D6-8E1F-4CF3AD4B1723}"/>
              </a:ext>
            </a:extLst>
          </p:cNvPr>
          <p:cNvGraphicFramePr/>
          <p:nvPr>
            <p:extLst>
              <p:ext uri="{D42A27DB-BD31-4B8C-83A1-F6EECF244321}">
                <p14:modId xmlns:p14="http://schemas.microsoft.com/office/powerpoint/2010/main" val="870022964"/>
              </p:ext>
            </p:extLst>
          </p:nvPr>
        </p:nvGraphicFramePr>
        <p:xfrm>
          <a:off x="488387" y="1267666"/>
          <a:ext cx="8167225" cy="5444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9590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1331640" y="181111"/>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Fundamentación teórica</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CuadroTexto"/>
          <p:cNvSpPr txBox="1"/>
          <p:nvPr/>
        </p:nvSpPr>
        <p:spPr>
          <a:xfrm>
            <a:off x="2987824" y="1305720"/>
            <a:ext cx="4248472" cy="461665"/>
          </a:xfrm>
          <a:prstGeom prst="rect">
            <a:avLst/>
          </a:prstGeom>
          <a:noFill/>
        </p:spPr>
        <p:txBody>
          <a:bodyPr wrap="square" rtlCol="0">
            <a:spAutoFit/>
          </a:bodyPr>
          <a:lstStyle/>
          <a:p>
            <a:r>
              <a:rPr lang="es-ES" sz="2400" b="1" dirty="0">
                <a:latin typeface="Times New Roman" panose="02020603050405020304" pitchFamily="18" charset="0"/>
                <a:cs typeface="Times New Roman" panose="02020603050405020304" pitchFamily="18" charset="0"/>
              </a:rPr>
              <a:t>Arquitectura de red SDN</a:t>
            </a:r>
          </a:p>
        </p:txBody>
      </p:sp>
      <p:sp>
        <p:nvSpPr>
          <p:cNvPr id="6" name="Rectangle 2">
            <a:extLst>
              <a:ext uri="{FF2B5EF4-FFF2-40B4-BE49-F238E27FC236}">
                <a16:creationId xmlns:a16="http://schemas.microsoft.com/office/drawing/2014/main" id="{4A1D3997-840A-4812-8207-04D0D14952B0}"/>
              </a:ext>
            </a:extLst>
          </p:cNvPr>
          <p:cNvSpPr>
            <a:spLocks noChangeArrowheads="1"/>
          </p:cNvSpPr>
          <p:nvPr/>
        </p:nvSpPr>
        <p:spPr bwMode="auto">
          <a:xfrm>
            <a:off x="539552" y="221624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8" name="Imagen 30">
            <a:extLst>
              <a:ext uri="{FF2B5EF4-FFF2-40B4-BE49-F238E27FC236}">
                <a16:creationId xmlns:a16="http://schemas.microsoft.com/office/drawing/2014/main" id="{C481D58D-64A2-47D0-9C62-808156654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906915"/>
            <a:ext cx="5040560" cy="350072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D2230438-9A0E-4E8B-B75F-6F64B586B0FB}"/>
              </a:ext>
            </a:extLst>
          </p:cNvPr>
          <p:cNvSpPr>
            <a:spLocks noChangeArrowheads="1"/>
          </p:cNvSpPr>
          <p:nvPr/>
        </p:nvSpPr>
        <p:spPr bwMode="auto">
          <a:xfrm>
            <a:off x="3324449" y="5610281"/>
            <a:ext cx="278313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Fuente: ( Open </a:t>
            </a:r>
            <a:r>
              <a:rPr kumimoji="0" lang="es-EC" altLang="es-EC" sz="10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Networking</a:t>
            </a:r>
            <a:r>
              <a:rPr kumimoji="0" lang="es-EC" altLang="es-EC"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s-EC" altLang="es-EC" sz="10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Foundation</a:t>
            </a:r>
            <a:r>
              <a:rPr kumimoji="0" lang="es-EC" altLang="es-EC"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2016)</a:t>
            </a: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3142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1331640" y="181111"/>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Fundamentación teórica</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CuadroTexto"/>
          <p:cNvSpPr txBox="1"/>
          <p:nvPr/>
        </p:nvSpPr>
        <p:spPr>
          <a:xfrm>
            <a:off x="1835696" y="1302131"/>
            <a:ext cx="4896544" cy="461665"/>
          </a:xfrm>
          <a:prstGeom prst="rect">
            <a:avLst/>
          </a:prstGeom>
          <a:noFill/>
        </p:spPr>
        <p:txBody>
          <a:bodyPr wrap="square" rtlCol="0">
            <a:spAutoFit/>
          </a:bodyPr>
          <a:lstStyle/>
          <a:p>
            <a:r>
              <a:rPr lang="es-ES" sz="2400" b="1" dirty="0">
                <a:latin typeface="Times New Roman" panose="02020603050405020304" pitchFamily="18" charset="0"/>
                <a:cs typeface="Times New Roman" panose="02020603050405020304" pitchFamily="18" charset="0"/>
              </a:rPr>
              <a:t>Arquitectura de planos de red SDN</a:t>
            </a:r>
          </a:p>
        </p:txBody>
      </p:sp>
      <p:sp>
        <p:nvSpPr>
          <p:cNvPr id="6" name="Rectangle 2">
            <a:extLst>
              <a:ext uri="{FF2B5EF4-FFF2-40B4-BE49-F238E27FC236}">
                <a16:creationId xmlns:a16="http://schemas.microsoft.com/office/drawing/2014/main" id="{4A1D3997-840A-4812-8207-04D0D14952B0}"/>
              </a:ext>
            </a:extLst>
          </p:cNvPr>
          <p:cNvSpPr>
            <a:spLocks noChangeArrowheads="1"/>
          </p:cNvSpPr>
          <p:nvPr/>
        </p:nvSpPr>
        <p:spPr bwMode="auto">
          <a:xfrm>
            <a:off x="539552" y="221624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1" name="Imagen 10">
            <a:extLst>
              <a:ext uri="{FF2B5EF4-FFF2-40B4-BE49-F238E27FC236}">
                <a16:creationId xmlns:a16="http://schemas.microsoft.com/office/drawing/2014/main" id="{88A97798-5CBE-4343-AB72-1D472EE29714}"/>
              </a:ext>
            </a:extLst>
          </p:cNvPr>
          <p:cNvPicPr/>
          <p:nvPr/>
        </p:nvPicPr>
        <p:blipFill>
          <a:blip r:embed="rId3"/>
          <a:stretch>
            <a:fillRect/>
          </a:stretch>
        </p:blipFill>
        <p:spPr>
          <a:xfrm>
            <a:off x="2987824" y="1869152"/>
            <a:ext cx="3361690" cy="4008120"/>
          </a:xfrm>
          <a:prstGeom prst="rect">
            <a:avLst/>
          </a:prstGeom>
        </p:spPr>
      </p:pic>
      <p:sp>
        <p:nvSpPr>
          <p:cNvPr id="4" name="Rectángulo 3">
            <a:extLst>
              <a:ext uri="{FF2B5EF4-FFF2-40B4-BE49-F238E27FC236}">
                <a16:creationId xmlns:a16="http://schemas.microsoft.com/office/drawing/2014/main" id="{1E4FA83E-646F-4F2B-AA12-F2ACC44EBE6C}"/>
              </a:ext>
            </a:extLst>
          </p:cNvPr>
          <p:cNvSpPr/>
          <p:nvPr/>
        </p:nvSpPr>
        <p:spPr>
          <a:xfrm>
            <a:off x="2382669" y="6046371"/>
            <a:ext cx="4572000" cy="355995"/>
          </a:xfrm>
          <a:prstGeom prst="rect">
            <a:avLst/>
          </a:prstGeom>
        </p:spPr>
        <p:txBody>
          <a:bodyPr>
            <a:spAutoFit/>
          </a:bodyPr>
          <a:lstStyle/>
          <a:p>
            <a:pPr algn="ctr">
              <a:lnSpc>
                <a:spcPct val="200000"/>
              </a:lnSpc>
              <a:spcBef>
                <a:spcPts val="200"/>
              </a:spcBef>
              <a:spcAft>
                <a:spcPts val="800"/>
              </a:spcAft>
            </a:pPr>
            <a:r>
              <a:rPr lang="en-US" sz="1000" dirty="0">
                <a:latin typeface="Arial" panose="020B0604020202020204" pitchFamily="34" charset="0"/>
                <a:ea typeface="Calibri" panose="020F0502020204030204" pitchFamily="34" charset="0"/>
                <a:cs typeface="Times New Roman" panose="02020603050405020304" pitchFamily="18" charset="0"/>
              </a:rPr>
              <a:t>Fuente: (Internet Research Task Force - IRTF, 2015)</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3253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1331640" y="181111"/>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Fundamentación teórica</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CuadroTexto"/>
          <p:cNvSpPr txBox="1"/>
          <p:nvPr/>
        </p:nvSpPr>
        <p:spPr>
          <a:xfrm>
            <a:off x="2228539" y="1317651"/>
            <a:ext cx="4896544" cy="461665"/>
          </a:xfrm>
          <a:prstGeom prst="rect">
            <a:avLst/>
          </a:prstGeom>
          <a:noFill/>
        </p:spPr>
        <p:txBody>
          <a:bodyPr wrap="square" rtlCol="0">
            <a:spAutoFit/>
          </a:bodyPr>
          <a:lstStyle/>
          <a:p>
            <a:pPr algn="ctr"/>
            <a:r>
              <a:rPr lang="es-ES" sz="2400" b="1" dirty="0" err="1">
                <a:latin typeface="Times New Roman" panose="02020603050405020304" pitchFamily="18" charset="0"/>
                <a:cs typeface="Times New Roman" panose="02020603050405020304" pitchFamily="18" charset="0"/>
              </a:rPr>
              <a:t>OpenFlow</a:t>
            </a:r>
            <a:endParaRPr lang="es-ES" sz="2400" b="1" dirty="0">
              <a:latin typeface="Times New Roman" panose="02020603050405020304" pitchFamily="18" charset="0"/>
              <a:cs typeface="Times New Roman" panose="02020603050405020304" pitchFamily="18" charset="0"/>
            </a:endParaRPr>
          </a:p>
        </p:txBody>
      </p:sp>
      <p:sp>
        <p:nvSpPr>
          <p:cNvPr id="4" name="Rectángulo 3">
            <a:extLst>
              <a:ext uri="{FF2B5EF4-FFF2-40B4-BE49-F238E27FC236}">
                <a16:creationId xmlns:a16="http://schemas.microsoft.com/office/drawing/2014/main" id="{1E4FA83E-646F-4F2B-AA12-F2ACC44EBE6C}"/>
              </a:ext>
            </a:extLst>
          </p:cNvPr>
          <p:cNvSpPr/>
          <p:nvPr/>
        </p:nvSpPr>
        <p:spPr>
          <a:xfrm>
            <a:off x="2286000" y="5078685"/>
            <a:ext cx="4572000" cy="355995"/>
          </a:xfrm>
          <a:prstGeom prst="rect">
            <a:avLst/>
          </a:prstGeom>
        </p:spPr>
        <p:txBody>
          <a:bodyPr>
            <a:spAutoFit/>
          </a:bodyPr>
          <a:lstStyle/>
          <a:p>
            <a:pPr algn="ctr">
              <a:lnSpc>
                <a:spcPct val="200000"/>
              </a:lnSpc>
              <a:spcBef>
                <a:spcPts val="200"/>
              </a:spcBef>
              <a:spcAft>
                <a:spcPts val="800"/>
              </a:spcAft>
            </a:pPr>
            <a:r>
              <a:rPr lang="en-US" sz="1000" dirty="0">
                <a:latin typeface="Arial" panose="020B0604020202020204" pitchFamily="34" charset="0"/>
                <a:ea typeface="Calibri" panose="020F0502020204030204" pitchFamily="34" charset="0"/>
                <a:cs typeface="Times New Roman" panose="02020603050405020304" pitchFamily="18" charset="0"/>
              </a:rPr>
              <a:t>Fuente: (Open Networking Foundation, 2015)</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3E7AB41E-C2F0-4D5A-882A-7876E3F297A3}"/>
              </a:ext>
            </a:extLst>
          </p:cNvPr>
          <p:cNvPicPr/>
          <p:nvPr/>
        </p:nvPicPr>
        <p:blipFill>
          <a:blip r:embed="rId3"/>
          <a:stretch>
            <a:fillRect/>
          </a:stretch>
        </p:blipFill>
        <p:spPr>
          <a:xfrm>
            <a:off x="971600" y="2279707"/>
            <a:ext cx="1961515" cy="2524125"/>
          </a:xfrm>
          <a:prstGeom prst="rect">
            <a:avLst/>
          </a:prstGeom>
        </p:spPr>
      </p:pic>
      <p:pic>
        <p:nvPicPr>
          <p:cNvPr id="10" name="Imagen 9">
            <a:extLst>
              <a:ext uri="{FF2B5EF4-FFF2-40B4-BE49-F238E27FC236}">
                <a16:creationId xmlns:a16="http://schemas.microsoft.com/office/drawing/2014/main" id="{62B7F2BA-F606-4C6E-9384-EBBA7E3867EF}"/>
              </a:ext>
            </a:extLst>
          </p:cNvPr>
          <p:cNvPicPr/>
          <p:nvPr/>
        </p:nvPicPr>
        <p:blipFill rotWithShape="1">
          <a:blip r:embed="rId4"/>
          <a:srcRect r="1285" b="56134"/>
          <a:stretch/>
        </p:blipFill>
        <p:spPr bwMode="auto">
          <a:xfrm>
            <a:off x="3116581" y="2872497"/>
            <a:ext cx="5657850" cy="16609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2271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AA0CA17-B735-4AD8-97BC-B6DC046182AC}"/>
              </a:ext>
            </a:extLst>
          </p:cNvPr>
          <p:cNvSpPr txBox="1"/>
          <p:nvPr/>
        </p:nvSpPr>
        <p:spPr>
          <a:xfrm>
            <a:off x="0" y="-3554"/>
            <a:ext cx="9144000" cy="1200329"/>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br>
              <a:rPr lang="es-ES" dirty="0"/>
            </a:br>
            <a:br>
              <a:rPr lang="es-ES" dirty="0"/>
            </a:br>
            <a:br>
              <a:rPr lang="es-ES" dirty="0"/>
            </a:br>
            <a:endParaRPr lang="es-ES" dirty="0"/>
          </a:p>
        </p:txBody>
      </p:sp>
      <p:sp>
        <p:nvSpPr>
          <p:cNvPr id="2" name="1 CuadroTexto"/>
          <p:cNvSpPr txBox="1"/>
          <p:nvPr/>
        </p:nvSpPr>
        <p:spPr>
          <a:xfrm>
            <a:off x="1331640" y="181111"/>
            <a:ext cx="6984776" cy="830997"/>
          </a:xfrm>
          <a:prstGeom prst="rect">
            <a:avLst/>
          </a:prstGeom>
          <a:noFill/>
        </p:spPr>
        <p:txBody>
          <a:bodyPr wrap="square" rtlCol="0">
            <a:spAutoFit/>
          </a:bodyPr>
          <a:lstStyle/>
          <a:p>
            <a:r>
              <a:rPr lang="es-ES" sz="4800" b="1" dirty="0">
                <a:solidFill>
                  <a:schemeClr val="bg1"/>
                </a:solidFill>
                <a:latin typeface="Times New Roman" panose="02020603050405020304" pitchFamily="18" charset="0"/>
                <a:cs typeface="Times New Roman" panose="02020603050405020304" pitchFamily="18" charset="0"/>
              </a:rPr>
              <a:t>Fundamentación teórica</a:t>
            </a: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6 CuadroTexto"/>
          <p:cNvSpPr txBox="1"/>
          <p:nvPr/>
        </p:nvSpPr>
        <p:spPr>
          <a:xfrm>
            <a:off x="2228539" y="1317651"/>
            <a:ext cx="4896544" cy="461665"/>
          </a:xfrm>
          <a:prstGeom prst="rect">
            <a:avLst/>
          </a:prstGeom>
          <a:noFill/>
        </p:spPr>
        <p:txBody>
          <a:bodyPr wrap="square" rtlCol="0">
            <a:spAutoFit/>
          </a:bodyPr>
          <a:lstStyle/>
          <a:p>
            <a:pPr algn="ctr"/>
            <a:r>
              <a:rPr lang="es-ES" sz="2400" b="1" dirty="0">
                <a:latin typeface="Times New Roman" panose="02020603050405020304" pitchFamily="18" charset="0"/>
                <a:cs typeface="Times New Roman" panose="02020603050405020304" pitchFamily="18" charset="0"/>
              </a:rPr>
              <a:t>Controlador </a:t>
            </a:r>
            <a:r>
              <a:rPr lang="es-ES" sz="2400" b="1" dirty="0" err="1">
                <a:latin typeface="Times New Roman" panose="02020603050405020304" pitchFamily="18" charset="0"/>
                <a:cs typeface="Times New Roman" panose="02020603050405020304" pitchFamily="18" charset="0"/>
              </a:rPr>
              <a:t>ryu</a:t>
            </a:r>
            <a:endParaRPr lang="es-ES" sz="2400" b="1" dirty="0">
              <a:latin typeface="Times New Roman" panose="02020603050405020304" pitchFamily="18" charset="0"/>
              <a:cs typeface="Times New Roman" panose="02020603050405020304" pitchFamily="18" charset="0"/>
            </a:endParaRPr>
          </a:p>
        </p:txBody>
      </p:sp>
      <p:sp>
        <p:nvSpPr>
          <p:cNvPr id="8" name="Rectángulo 7">
            <a:extLst>
              <a:ext uri="{FF2B5EF4-FFF2-40B4-BE49-F238E27FC236}">
                <a16:creationId xmlns:a16="http://schemas.microsoft.com/office/drawing/2014/main" id="{0CC75C5B-15FC-4F43-98C6-61E1DD435D01}"/>
              </a:ext>
            </a:extLst>
          </p:cNvPr>
          <p:cNvSpPr/>
          <p:nvPr/>
        </p:nvSpPr>
        <p:spPr>
          <a:xfrm>
            <a:off x="1304764" y="1985631"/>
            <a:ext cx="6534472" cy="1200329"/>
          </a:xfrm>
          <a:prstGeom prst="rect">
            <a:avLst/>
          </a:prstGeom>
        </p:spPr>
        <p:txBody>
          <a:bodyPr wrap="square">
            <a:spAutoFit/>
          </a:bodyPr>
          <a:lstStyle/>
          <a:p>
            <a:r>
              <a:rPr lang="es-EC" dirty="0">
                <a:latin typeface="Arial" panose="020B0604020202020204" pitchFamily="34" charset="0"/>
                <a:ea typeface="Calibri" panose="020F0502020204030204" pitchFamily="34" charset="0"/>
              </a:rPr>
              <a:t>Uno de los componentes principales en la estructura básica de las SDN es el controlador. Los </a:t>
            </a:r>
            <a:r>
              <a:rPr lang="es-EC" dirty="0" err="1">
                <a:latin typeface="Arial" panose="020B0604020202020204" pitchFamily="34" charset="0"/>
                <a:ea typeface="Calibri" panose="020F0502020204030204" pitchFamily="34" charset="0"/>
              </a:rPr>
              <a:t>switches</a:t>
            </a:r>
            <a:r>
              <a:rPr lang="es-EC" dirty="0">
                <a:latin typeface="Arial" panose="020B0604020202020204" pitchFamily="34" charset="0"/>
                <a:ea typeface="Calibri" panose="020F0502020204030204" pitchFamily="34" charset="0"/>
              </a:rPr>
              <a:t> delegan toda la inteligencia de red al controlador (plano de control) y se convierten en unidades de conmutación de tráfico. </a:t>
            </a:r>
            <a:endParaRPr lang="es-EC" dirty="0"/>
          </a:p>
        </p:txBody>
      </p:sp>
      <p:pic>
        <p:nvPicPr>
          <p:cNvPr id="2050" name="Picture 2" descr="Resultado de imagen para controlador Ryu">
            <a:extLst>
              <a:ext uri="{FF2B5EF4-FFF2-40B4-BE49-F238E27FC236}">
                <a16:creationId xmlns:a16="http://schemas.microsoft.com/office/drawing/2014/main" id="{1F07FA12-CFB8-40A2-8049-51A1FBB7E0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512723"/>
            <a:ext cx="3240360" cy="2521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8423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TotalTime>
  <Words>1624</Words>
  <Application>Microsoft Office PowerPoint</Application>
  <PresentationFormat>Presentación en pantalla (4:3)</PresentationFormat>
  <Paragraphs>161</Paragraphs>
  <Slides>30</Slides>
  <Notes>29</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36" baseType="lpstr">
      <vt:lpstr>Arial</vt:lpstr>
      <vt:lpstr>Calibri</vt:lpstr>
      <vt:lpstr>Symbol</vt:lpstr>
      <vt:lpstr>Times New Roman</vt:lpstr>
      <vt:lpstr>Tema de Office</vt:lpstr>
      <vt:lpstr>Visio.Drawing.15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TOSTI</dc:creator>
  <cp:lastModifiedBy>Consultoria Soc1</cp:lastModifiedBy>
  <cp:revision>91</cp:revision>
  <dcterms:created xsi:type="dcterms:W3CDTF">2019-06-18T23:15:41Z</dcterms:created>
  <dcterms:modified xsi:type="dcterms:W3CDTF">2019-07-04T04:02:26Z</dcterms:modified>
</cp:coreProperties>
</file>