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2"/>
  </p:notesMasterIdLst>
  <p:sldIdLst>
    <p:sldId id="256" r:id="rId2"/>
    <p:sldId id="292" r:id="rId3"/>
    <p:sldId id="293" r:id="rId4"/>
    <p:sldId id="260" r:id="rId5"/>
    <p:sldId id="266" r:id="rId6"/>
    <p:sldId id="294" r:id="rId7"/>
    <p:sldId id="296" r:id="rId8"/>
    <p:sldId id="297" r:id="rId9"/>
    <p:sldId id="275" r:id="rId10"/>
    <p:sldId id="300" r:id="rId11"/>
    <p:sldId id="298" r:id="rId12"/>
    <p:sldId id="264" r:id="rId13"/>
    <p:sldId id="271" r:id="rId14"/>
    <p:sldId id="277" r:id="rId15"/>
    <p:sldId id="279" r:id="rId16"/>
    <p:sldId id="272" r:id="rId17"/>
    <p:sldId id="278" r:id="rId18"/>
    <p:sldId id="273" r:id="rId19"/>
    <p:sldId id="284" r:id="rId20"/>
    <p:sldId id="285" r:id="rId21"/>
    <p:sldId id="286" r:id="rId22"/>
    <p:sldId id="287" r:id="rId23"/>
    <p:sldId id="288" r:id="rId24"/>
    <p:sldId id="289" r:id="rId25"/>
    <p:sldId id="290" r:id="rId26"/>
    <p:sldId id="291" r:id="rId27"/>
    <p:sldId id="262" r:id="rId28"/>
    <p:sldId id="274" r:id="rId29"/>
    <p:sldId id="281" r:id="rId30"/>
    <p:sldId id="283"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ampedro" initials="DS" lastIdx="1" clrIdx="0">
    <p:extLst>
      <p:ext uri="{19B8F6BF-5375-455C-9EA6-DF929625EA0E}">
        <p15:presenceInfo xmlns:p15="http://schemas.microsoft.com/office/powerpoint/2012/main" userId="5725f894ae7ce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584" autoAdjust="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ampedro" userId="5725f894ae7ceeac" providerId="LiveId" clId="{6C0D2AA5-A32D-42AD-B864-59FEA1381D82}"/>
    <pc:docChg chg="undo custSel addSld delSld modSld sldOrd">
      <pc:chgData name="David Sampedro" userId="5725f894ae7ceeac" providerId="LiveId" clId="{6C0D2AA5-A32D-42AD-B864-59FEA1381D82}" dt="2019-07-12T11:04:32.518" v="1979" actId="20577"/>
      <pc:docMkLst>
        <pc:docMk/>
      </pc:docMkLst>
      <pc:sldChg chg="modSp">
        <pc:chgData name="David Sampedro" userId="5725f894ae7ceeac" providerId="LiveId" clId="{6C0D2AA5-A32D-42AD-B864-59FEA1381D82}" dt="2019-07-12T02:19:26.801" v="1889" actId="27636"/>
        <pc:sldMkLst>
          <pc:docMk/>
          <pc:sldMk cId="522547165" sldId="256"/>
        </pc:sldMkLst>
        <pc:spChg chg="mod">
          <ac:chgData name="David Sampedro" userId="5725f894ae7ceeac" providerId="LiveId" clId="{6C0D2AA5-A32D-42AD-B864-59FEA1381D82}" dt="2019-07-12T02:19:26.801" v="1889" actId="27636"/>
          <ac:spMkLst>
            <pc:docMk/>
            <pc:sldMk cId="522547165" sldId="256"/>
            <ac:spMk id="3" creationId="{2732CB8C-7F2A-44C1-83B0-7A8AE43BA96A}"/>
          </ac:spMkLst>
        </pc:spChg>
      </pc:sldChg>
      <pc:sldChg chg="modSp ord">
        <pc:chgData name="David Sampedro" userId="5725f894ae7ceeac" providerId="LiveId" clId="{6C0D2AA5-A32D-42AD-B864-59FEA1381D82}" dt="2019-07-12T03:23:31.022" v="1966"/>
        <pc:sldMkLst>
          <pc:docMk/>
          <pc:sldMk cId="4081977410" sldId="260"/>
        </pc:sldMkLst>
        <pc:spChg chg="mod">
          <ac:chgData name="David Sampedro" userId="5725f894ae7ceeac" providerId="LiveId" clId="{6C0D2AA5-A32D-42AD-B864-59FEA1381D82}" dt="2019-07-09T13:56:19.842" v="1598" actId="790"/>
          <ac:spMkLst>
            <pc:docMk/>
            <pc:sldMk cId="4081977410" sldId="260"/>
            <ac:spMk id="2" creationId="{CC3D3029-1105-44CD-839C-F4DA046548CC}"/>
          </ac:spMkLst>
        </pc:spChg>
        <pc:spChg chg="mod">
          <ac:chgData name="David Sampedro" userId="5725f894ae7ceeac" providerId="LiveId" clId="{6C0D2AA5-A32D-42AD-B864-59FEA1381D82}" dt="2019-07-09T13:56:40.423" v="1602" actId="313"/>
          <ac:spMkLst>
            <pc:docMk/>
            <pc:sldMk cId="4081977410" sldId="260"/>
            <ac:spMk id="3" creationId="{7E4B75A0-6681-454E-AF1F-6C35D20E0997}"/>
          </ac:spMkLst>
        </pc:spChg>
      </pc:sldChg>
      <pc:sldChg chg="addSp delSp modSp ord">
        <pc:chgData name="David Sampedro" userId="5725f894ae7ceeac" providerId="LiveId" clId="{6C0D2AA5-A32D-42AD-B864-59FEA1381D82}" dt="2019-07-09T15:14:43.775" v="1813" actId="313"/>
        <pc:sldMkLst>
          <pc:docMk/>
          <pc:sldMk cId="103308874" sldId="262"/>
        </pc:sldMkLst>
        <pc:spChg chg="mod">
          <ac:chgData name="David Sampedro" userId="5725f894ae7ceeac" providerId="LiveId" clId="{6C0D2AA5-A32D-42AD-B864-59FEA1381D82}" dt="2019-07-09T15:09:01.501" v="1780"/>
          <ac:spMkLst>
            <pc:docMk/>
            <pc:sldMk cId="103308874" sldId="262"/>
            <ac:spMk id="2" creationId="{79DE6231-8EC0-415F-9551-C1799AA0BBA9}"/>
          </ac:spMkLst>
        </pc:spChg>
        <pc:spChg chg="add del mod">
          <ac:chgData name="David Sampedro" userId="5725f894ae7ceeac" providerId="LiveId" clId="{6C0D2AA5-A32D-42AD-B864-59FEA1381D82}" dt="2019-07-09T15:13:55.306" v="1796" actId="478"/>
          <ac:spMkLst>
            <pc:docMk/>
            <pc:sldMk cId="103308874" sldId="262"/>
            <ac:spMk id="6" creationId="{77DDCA5B-2F52-47BB-B4C8-29E8DB8C3DBF}"/>
          </ac:spMkLst>
        </pc:spChg>
        <pc:spChg chg="mod">
          <ac:chgData name="David Sampedro" userId="5725f894ae7ceeac" providerId="LiveId" clId="{6C0D2AA5-A32D-42AD-B864-59FEA1381D82}" dt="2019-07-09T15:14:43.775" v="1813" actId="313"/>
          <ac:spMkLst>
            <pc:docMk/>
            <pc:sldMk cId="103308874" sldId="262"/>
            <ac:spMk id="20" creationId="{DFB5B604-0642-4077-AFA8-467698CF5F15}"/>
          </ac:spMkLst>
        </pc:spChg>
        <pc:spChg chg="mod">
          <ac:chgData name="David Sampedro" userId="5725f894ae7ceeac" providerId="LiveId" clId="{6C0D2AA5-A32D-42AD-B864-59FEA1381D82}" dt="2019-07-09T15:14:26.854" v="1808" actId="20577"/>
          <ac:spMkLst>
            <pc:docMk/>
            <pc:sldMk cId="103308874" sldId="262"/>
            <ac:spMk id="21" creationId="{58486C4F-1407-486C-9EFD-46772FC70D8B}"/>
          </ac:spMkLst>
        </pc:spChg>
        <pc:spChg chg="mod">
          <ac:chgData name="David Sampedro" userId="5725f894ae7ceeac" providerId="LiveId" clId="{6C0D2AA5-A32D-42AD-B864-59FEA1381D82}" dt="2019-07-09T15:14:10.109" v="1802" actId="123"/>
          <ac:spMkLst>
            <pc:docMk/>
            <pc:sldMk cId="103308874" sldId="262"/>
            <ac:spMk id="22" creationId="{FD8AB539-250D-4F82-BC8E-71F000ACECB2}"/>
          </ac:spMkLst>
        </pc:spChg>
        <pc:picChg chg="add mod">
          <ac:chgData name="David Sampedro" userId="5725f894ae7ceeac" providerId="LiveId" clId="{6C0D2AA5-A32D-42AD-B864-59FEA1381D82}" dt="2019-07-09T15:13:45.914" v="1795" actId="1076"/>
          <ac:picMkLst>
            <pc:docMk/>
            <pc:sldMk cId="103308874" sldId="262"/>
            <ac:picMk id="4" creationId="{5B621364-2111-4E20-92AD-8F680DE27E14}"/>
          </ac:picMkLst>
        </pc:picChg>
        <pc:picChg chg="del mod">
          <ac:chgData name="David Sampedro" userId="5725f894ae7ceeac" providerId="LiveId" clId="{6C0D2AA5-A32D-42AD-B864-59FEA1381D82}" dt="2019-07-09T15:13:34.669" v="1794" actId="478"/>
          <ac:picMkLst>
            <pc:docMk/>
            <pc:sldMk cId="103308874" sldId="262"/>
            <ac:picMk id="9" creationId="{753C3724-0896-46E8-84F9-990EC79E0A7F}"/>
          </ac:picMkLst>
        </pc:picChg>
      </pc:sldChg>
      <pc:sldChg chg="addSp modSp ord">
        <pc:chgData name="David Sampedro" userId="5725f894ae7ceeac" providerId="LiveId" clId="{6C0D2AA5-A32D-42AD-B864-59FEA1381D82}" dt="2019-07-09T15:19:04.889" v="1840" actId="1076"/>
        <pc:sldMkLst>
          <pc:docMk/>
          <pc:sldMk cId="1032706112" sldId="264"/>
        </pc:sldMkLst>
        <pc:spChg chg="mod">
          <ac:chgData name="David Sampedro" userId="5725f894ae7ceeac" providerId="LiveId" clId="{6C0D2AA5-A32D-42AD-B864-59FEA1381D82}" dt="2019-07-09T15:04:19.449" v="1748" actId="313"/>
          <ac:spMkLst>
            <pc:docMk/>
            <pc:sldMk cId="1032706112" sldId="264"/>
            <ac:spMk id="2" creationId="{F8BBD8A8-5754-43BF-A146-46EC93998C22}"/>
          </ac:spMkLst>
        </pc:spChg>
        <pc:spChg chg="mod">
          <ac:chgData name="David Sampedro" userId="5725f894ae7ceeac" providerId="LiveId" clId="{6C0D2AA5-A32D-42AD-B864-59FEA1381D82}" dt="2019-07-09T15:04:22.563" v="1749" actId="6549"/>
          <ac:spMkLst>
            <pc:docMk/>
            <pc:sldMk cId="1032706112" sldId="264"/>
            <ac:spMk id="3" creationId="{A362CB69-B716-469D-8BC5-CC5301E16430}"/>
          </ac:spMkLst>
        </pc:spChg>
        <pc:picChg chg="add mod">
          <ac:chgData name="David Sampedro" userId="5725f894ae7ceeac" providerId="LiveId" clId="{6C0D2AA5-A32D-42AD-B864-59FEA1381D82}" dt="2019-07-09T15:19:03.992" v="1839" actId="1076"/>
          <ac:picMkLst>
            <pc:docMk/>
            <pc:sldMk cId="1032706112" sldId="264"/>
            <ac:picMk id="5" creationId="{13CB5CBC-52B2-423D-8741-138567557CDA}"/>
          </ac:picMkLst>
        </pc:picChg>
        <pc:picChg chg="add mod">
          <ac:chgData name="David Sampedro" userId="5725f894ae7ceeac" providerId="LiveId" clId="{6C0D2AA5-A32D-42AD-B864-59FEA1381D82}" dt="2019-07-09T15:19:04.889" v="1840" actId="1076"/>
          <ac:picMkLst>
            <pc:docMk/>
            <pc:sldMk cId="1032706112" sldId="264"/>
            <ac:picMk id="7" creationId="{BC2B807A-FABF-40C9-A9A0-50F1DB660CC2}"/>
          </ac:picMkLst>
        </pc:picChg>
      </pc:sldChg>
      <pc:sldChg chg="modSp ord">
        <pc:chgData name="David Sampedro" userId="5725f894ae7ceeac" providerId="LiveId" clId="{6C0D2AA5-A32D-42AD-B864-59FEA1381D82}" dt="2019-07-12T02:00:07.247" v="1886"/>
        <pc:sldMkLst>
          <pc:docMk/>
          <pc:sldMk cId="3715991264" sldId="266"/>
        </pc:sldMkLst>
        <pc:spChg chg="mod">
          <ac:chgData name="David Sampedro" userId="5725f894ae7ceeac" providerId="LiveId" clId="{6C0D2AA5-A32D-42AD-B864-59FEA1381D82}" dt="2019-07-09T15:17:18.345" v="1824" actId="20577"/>
          <ac:spMkLst>
            <pc:docMk/>
            <pc:sldMk cId="3715991264" sldId="266"/>
            <ac:spMk id="2" creationId="{2E3F0020-B56F-499C-9EFD-4465499069FB}"/>
          </ac:spMkLst>
        </pc:spChg>
        <pc:spChg chg="mod">
          <ac:chgData name="David Sampedro" userId="5725f894ae7ceeac" providerId="LiveId" clId="{6C0D2AA5-A32D-42AD-B864-59FEA1381D82}" dt="2019-07-09T15:17:16.569" v="1823" actId="14100"/>
          <ac:spMkLst>
            <pc:docMk/>
            <pc:sldMk cId="3715991264" sldId="266"/>
            <ac:spMk id="3" creationId="{7A9D8B6B-9DE2-4309-BCEA-7E1B5722F846}"/>
          </ac:spMkLst>
        </pc:spChg>
      </pc:sldChg>
      <pc:sldChg chg="addSp delSp modSp add del ord">
        <pc:chgData name="David Sampedro" userId="5725f894ae7ceeac" providerId="LiveId" clId="{6C0D2AA5-A32D-42AD-B864-59FEA1381D82}" dt="2019-07-12T01:59:23.217" v="1885" actId="2696"/>
        <pc:sldMkLst>
          <pc:docMk/>
          <pc:sldMk cId="1256556840" sldId="267"/>
        </pc:sldMkLst>
        <pc:spChg chg="mod">
          <ac:chgData name="David Sampedro" userId="5725f894ae7ceeac" providerId="LiveId" clId="{6C0D2AA5-A32D-42AD-B864-59FEA1381D82}" dt="2019-07-02T01:54:07.554" v="35" actId="20577"/>
          <ac:spMkLst>
            <pc:docMk/>
            <pc:sldMk cId="1256556840" sldId="267"/>
            <ac:spMk id="2" creationId="{CF7657FC-4EB1-4DF6-BB94-A58E96BAE304}"/>
          </ac:spMkLst>
        </pc:spChg>
        <pc:spChg chg="del">
          <ac:chgData name="David Sampedro" userId="5725f894ae7ceeac" providerId="LiveId" clId="{6C0D2AA5-A32D-42AD-B864-59FEA1381D82}" dt="2019-07-02T01:51:44.974" v="6"/>
          <ac:spMkLst>
            <pc:docMk/>
            <pc:sldMk cId="1256556840" sldId="267"/>
            <ac:spMk id="3" creationId="{532E8C67-8F5E-4C87-BEA9-4F5FDF0BE25B}"/>
          </ac:spMkLst>
        </pc:spChg>
        <pc:spChg chg="add del mod">
          <ac:chgData name="David Sampedro" userId="5725f894ae7ceeac" providerId="LiveId" clId="{6C0D2AA5-A32D-42AD-B864-59FEA1381D82}" dt="2019-07-02T02:00:33.197" v="148" actId="478"/>
          <ac:spMkLst>
            <pc:docMk/>
            <pc:sldMk cId="1256556840" sldId="267"/>
            <ac:spMk id="5" creationId="{FBFDE5CC-51BF-4EEA-B29E-78CE421DECB1}"/>
          </ac:spMkLst>
        </pc:spChg>
        <pc:graphicFrameChg chg="add del mod">
          <ac:chgData name="David Sampedro" userId="5725f894ae7ceeac" providerId="LiveId" clId="{6C0D2AA5-A32D-42AD-B864-59FEA1381D82}" dt="2019-07-02T02:00:30.792" v="147" actId="478"/>
          <ac:graphicFrameMkLst>
            <pc:docMk/>
            <pc:sldMk cId="1256556840" sldId="267"/>
            <ac:graphicFrameMk id="4" creationId="{09414137-9A92-4D8B-884F-59255A98C7E9}"/>
          </ac:graphicFrameMkLst>
        </pc:graphicFrameChg>
        <pc:graphicFrameChg chg="add mod">
          <ac:chgData name="David Sampedro" userId="5725f894ae7ceeac" providerId="LiveId" clId="{6C0D2AA5-A32D-42AD-B864-59FEA1381D82}" dt="2019-07-09T15:16:23.833" v="1815" actId="313"/>
          <ac:graphicFrameMkLst>
            <pc:docMk/>
            <pc:sldMk cId="1256556840" sldId="267"/>
            <ac:graphicFrameMk id="6" creationId="{A716108B-0438-423C-BCB4-9F175DC9FE62}"/>
          </ac:graphicFrameMkLst>
        </pc:graphicFrameChg>
      </pc:sldChg>
      <pc:sldChg chg="modSp add">
        <pc:chgData name="David Sampedro" userId="5725f894ae7ceeac" providerId="LiveId" clId="{6C0D2AA5-A32D-42AD-B864-59FEA1381D82}" dt="2019-07-02T02:41:41.883" v="527" actId="6549"/>
        <pc:sldMkLst>
          <pc:docMk/>
          <pc:sldMk cId="3574751959" sldId="271"/>
        </pc:sldMkLst>
        <pc:spChg chg="mod">
          <ac:chgData name="David Sampedro" userId="5725f894ae7ceeac" providerId="LiveId" clId="{6C0D2AA5-A32D-42AD-B864-59FEA1381D82}" dt="2019-07-02T02:17:11.440" v="281" actId="20577"/>
          <ac:spMkLst>
            <pc:docMk/>
            <pc:sldMk cId="3574751959" sldId="271"/>
            <ac:spMk id="2" creationId="{200CD917-57BF-48C0-A0F9-E369071CD9D3}"/>
          </ac:spMkLst>
        </pc:spChg>
        <pc:spChg chg="mod">
          <ac:chgData name="David Sampedro" userId="5725f894ae7ceeac" providerId="LiveId" clId="{6C0D2AA5-A32D-42AD-B864-59FEA1381D82}" dt="2019-07-02T02:41:41.883" v="527" actId="6549"/>
          <ac:spMkLst>
            <pc:docMk/>
            <pc:sldMk cId="3574751959" sldId="271"/>
            <ac:spMk id="3" creationId="{704D8ACC-37E9-44A1-BBF9-2996CA2206D2}"/>
          </ac:spMkLst>
        </pc:spChg>
      </pc:sldChg>
      <pc:sldChg chg="addSp delSp modSp add">
        <pc:chgData name="David Sampedro" userId="5725f894ae7ceeac" providerId="LiveId" clId="{6C0D2AA5-A32D-42AD-B864-59FEA1381D82}" dt="2019-07-12T03:26:32.501" v="1969" actId="313"/>
        <pc:sldMkLst>
          <pc:docMk/>
          <pc:sldMk cId="2522978678" sldId="272"/>
        </pc:sldMkLst>
        <pc:spChg chg="mod">
          <ac:chgData name="David Sampedro" userId="5725f894ae7ceeac" providerId="LiveId" clId="{6C0D2AA5-A32D-42AD-B864-59FEA1381D82}" dt="2019-07-12T03:26:32.501" v="1969" actId="313"/>
          <ac:spMkLst>
            <pc:docMk/>
            <pc:sldMk cId="2522978678" sldId="272"/>
            <ac:spMk id="2" creationId="{61806656-464F-4AEF-AD12-9AC58EFE9C0B}"/>
          </ac:spMkLst>
        </pc:spChg>
        <pc:spChg chg="mod">
          <ac:chgData name="David Sampedro" userId="5725f894ae7ceeac" providerId="LiveId" clId="{6C0D2AA5-A32D-42AD-B864-59FEA1381D82}" dt="2019-07-02T02:48:40.865" v="963" actId="20577"/>
          <ac:spMkLst>
            <pc:docMk/>
            <pc:sldMk cId="2522978678" sldId="272"/>
            <ac:spMk id="3" creationId="{66C87D54-0A64-481C-AE15-6E22629F5221}"/>
          </ac:spMkLst>
        </pc:spChg>
        <pc:picChg chg="add mod">
          <ac:chgData name="David Sampedro" userId="5725f894ae7ceeac" providerId="LiveId" clId="{6C0D2AA5-A32D-42AD-B864-59FEA1381D82}" dt="2019-07-02T02:46:22.721" v="856" actId="1076"/>
          <ac:picMkLst>
            <pc:docMk/>
            <pc:sldMk cId="2522978678" sldId="272"/>
            <ac:picMk id="4" creationId="{5F3709BC-B416-432B-9D2F-6C7F3393B84D}"/>
          </ac:picMkLst>
        </pc:picChg>
        <pc:picChg chg="add del mod">
          <ac:chgData name="David Sampedro" userId="5725f894ae7ceeac" providerId="LiveId" clId="{6C0D2AA5-A32D-42AD-B864-59FEA1381D82}" dt="2019-07-02T02:46:36.431" v="859" actId="478"/>
          <ac:picMkLst>
            <pc:docMk/>
            <pc:sldMk cId="2522978678" sldId="272"/>
            <ac:picMk id="5" creationId="{FCF7C803-AE60-4044-A0C9-DDCCF9891BDB}"/>
          </ac:picMkLst>
        </pc:picChg>
      </pc:sldChg>
      <pc:sldChg chg="modSp add">
        <pc:chgData name="David Sampedro" userId="5725f894ae7ceeac" providerId="LiveId" clId="{6C0D2AA5-A32D-42AD-B864-59FEA1381D82}" dt="2019-07-02T03:14:04.254" v="1397" actId="20577"/>
        <pc:sldMkLst>
          <pc:docMk/>
          <pc:sldMk cId="496988410" sldId="273"/>
        </pc:sldMkLst>
        <pc:spChg chg="mod">
          <ac:chgData name="David Sampedro" userId="5725f894ae7ceeac" providerId="LiveId" clId="{6C0D2AA5-A32D-42AD-B864-59FEA1381D82}" dt="2019-07-02T02:20:49.859" v="351" actId="20577"/>
          <ac:spMkLst>
            <pc:docMk/>
            <pc:sldMk cId="496988410" sldId="273"/>
            <ac:spMk id="2" creationId="{D56C5CE0-EE89-4685-BEFC-FD618D98410D}"/>
          </ac:spMkLst>
        </pc:spChg>
        <pc:spChg chg="mod">
          <ac:chgData name="David Sampedro" userId="5725f894ae7ceeac" providerId="LiveId" clId="{6C0D2AA5-A32D-42AD-B864-59FEA1381D82}" dt="2019-07-02T03:14:04.254" v="1397" actId="20577"/>
          <ac:spMkLst>
            <pc:docMk/>
            <pc:sldMk cId="496988410" sldId="273"/>
            <ac:spMk id="3" creationId="{41A7E5FC-3E91-4FC3-B3E8-4FD18F5588EB}"/>
          </ac:spMkLst>
        </pc:spChg>
      </pc:sldChg>
      <pc:sldChg chg="modSp add">
        <pc:chgData name="David Sampedro" userId="5725f894ae7ceeac" providerId="LiveId" clId="{6C0D2AA5-A32D-42AD-B864-59FEA1381D82}" dt="2019-07-02T03:15:47.731" v="1405" actId="20577"/>
        <pc:sldMkLst>
          <pc:docMk/>
          <pc:sldMk cId="295536323" sldId="274"/>
        </pc:sldMkLst>
        <pc:spChg chg="mod">
          <ac:chgData name="David Sampedro" userId="5725f894ae7ceeac" providerId="LiveId" clId="{6C0D2AA5-A32D-42AD-B864-59FEA1381D82}" dt="2019-07-02T02:56:51.196" v="1192" actId="20577"/>
          <ac:spMkLst>
            <pc:docMk/>
            <pc:sldMk cId="295536323" sldId="274"/>
            <ac:spMk id="2" creationId="{F290D11F-C076-4CCC-A190-DF87F5901EEC}"/>
          </ac:spMkLst>
        </pc:spChg>
        <pc:spChg chg="mod">
          <ac:chgData name="David Sampedro" userId="5725f894ae7ceeac" providerId="LiveId" clId="{6C0D2AA5-A32D-42AD-B864-59FEA1381D82}" dt="2019-07-02T03:15:47.731" v="1405" actId="20577"/>
          <ac:spMkLst>
            <pc:docMk/>
            <pc:sldMk cId="295536323" sldId="274"/>
            <ac:spMk id="3" creationId="{45EB0D95-7BB0-47E2-97B7-3F6572A06B84}"/>
          </ac:spMkLst>
        </pc:spChg>
      </pc:sldChg>
      <pc:sldChg chg="addSp delSp modSp add">
        <pc:chgData name="David Sampedro" userId="5725f894ae7ceeac" providerId="LiveId" clId="{6C0D2AA5-A32D-42AD-B864-59FEA1381D82}" dt="2019-07-12T02:25:10.219" v="1938"/>
        <pc:sldMkLst>
          <pc:docMk/>
          <pc:sldMk cId="4292550388" sldId="275"/>
        </pc:sldMkLst>
        <pc:spChg chg="mod">
          <ac:chgData name="David Sampedro" userId="5725f894ae7ceeac" providerId="LiveId" clId="{6C0D2AA5-A32D-42AD-B864-59FEA1381D82}" dt="2019-07-12T02:25:10.219" v="1938"/>
          <ac:spMkLst>
            <pc:docMk/>
            <pc:sldMk cId="4292550388" sldId="275"/>
            <ac:spMk id="2" creationId="{F8DCF1E5-7A57-4A82-B8A5-9C2D3C8156C7}"/>
          </ac:spMkLst>
        </pc:spChg>
        <pc:spChg chg="del">
          <ac:chgData name="David Sampedro" userId="5725f894ae7ceeac" providerId="LiveId" clId="{6C0D2AA5-A32D-42AD-B864-59FEA1381D82}" dt="2019-07-02T02:34:41.072" v="442"/>
          <ac:spMkLst>
            <pc:docMk/>
            <pc:sldMk cId="4292550388" sldId="275"/>
            <ac:spMk id="3" creationId="{AC536E07-4F2E-4070-A34D-8F02720644AC}"/>
          </ac:spMkLst>
        </pc:spChg>
        <pc:graphicFrameChg chg="add mod">
          <ac:chgData name="David Sampedro" userId="5725f894ae7ceeac" providerId="LiveId" clId="{6C0D2AA5-A32D-42AD-B864-59FEA1381D82}" dt="2019-07-02T02:34:44.629" v="443" actId="14100"/>
          <ac:graphicFrameMkLst>
            <pc:docMk/>
            <pc:sldMk cId="4292550388" sldId="275"/>
            <ac:graphicFrameMk id="4" creationId="{C407E778-63F1-4D8B-B62F-13095DC5FC31}"/>
          </ac:graphicFrameMkLst>
        </pc:graphicFrameChg>
      </pc:sldChg>
      <pc:sldChg chg="addSp delSp modSp add">
        <pc:chgData name="David Sampedro" userId="5725f894ae7ceeac" providerId="LiveId" clId="{6C0D2AA5-A32D-42AD-B864-59FEA1381D82}" dt="2019-07-12T11:04:32.518" v="1979" actId="20577"/>
        <pc:sldMkLst>
          <pc:docMk/>
          <pc:sldMk cId="263415127" sldId="277"/>
        </pc:sldMkLst>
        <pc:spChg chg="mod">
          <ac:chgData name="David Sampedro" userId="5725f894ae7ceeac" providerId="LiveId" clId="{6C0D2AA5-A32D-42AD-B864-59FEA1381D82}" dt="2019-07-02T02:41:44.799" v="528"/>
          <ac:spMkLst>
            <pc:docMk/>
            <pc:sldMk cId="263415127" sldId="277"/>
            <ac:spMk id="2" creationId="{640110BF-3B51-406C-AE62-BEF7935BA2D3}"/>
          </ac:spMkLst>
        </pc:spChg>
        <pc:spChg chg="mod">
          <ac:chgData name="David Sampedro" userId="5725f894ae7ceeac" providerId="LiveId" clId="{6C0D2AA5-A32D-42AD-B864-59FEA1381D82}" dt="2019-07-12T11:04:32.518" v="1979" actId="20577"/>
          <ac:spMkLst>
            <pc:docMk/>
            <pc:sldMk cId="263415127" sldId="277"/>
            <ac:spMk id="3" creationId="{D1BDAB8E-230A-42C0-84F0-C181EBEE0FF0}"/>
          </ac:spMkLst>
        </pc:spChg>
        <pc:spChg chg="add mod">
          <ac:chgData name="David Sampedro" userId="5725f894ae7ceeac" providerId="LiveId" clId="{6C0D2AA5-A32D-42AD-B864-59FEA1381D82}" dt="2019-07-02T03:13:39.375" v="1395"/>
          <ac:spMkLst>
            <pc:docMk/>
            <pc:sldMk cId="263415127" sldId="277"/>
            <ac:spMk id="4" creationId="{D21E113D-D202-45DD-A7F5-2EDC92BB7E35}"/>
          </ac:spMkLst>
        </pc:spChg>
        <pc:graphicFrameChg chg="add del mod">
          <ac:chgData name="David Sampedro" userId="5725f894ae7ceeac" providerId="LiveId" clId="{6C0D2AA5-A32D-42AD-B864-59FEA1381D82}" dt="2019-07-02T03:12:53.350" v="1388"/>
          <ac:graphicFrameMkLst>
            <pc:docMk/>
            <pc:sldMk cId="263415127" sldId="277"/>
            <ac:graphicFrameMk id="5" creationId="{E76FF8F7-5FE4-4196-97EA-F81DC6C33448}"/>
          </ac:graphicFrameMkLst>
        </pc:graphicFrameChg>
      </pc:sldChg>
      <pc:sldChg chg="addSp delSp modSp add">
        <pc:chgData name="David Sampedro" userId="5725f894ae7ceeac" providerId="LiveId" clId="{6C0D2AA5-A32D-42AD-B864-59FEA1381D82}" dt="2019-07-02T02:50:36.088" v="1100" actId="790"/>
        <pc:sldMkLst>
          <pc:docMk/>
          <pc:sldMk cId="3485262847" sldId="278"/>
        </pc:sldMkLst>
        <pc:spChg chg="mod">
          <ac:chgData name="David Sampedro" userId="5725f894ae7ceeac" providerId="LiveId" clId="{6C0D2AA5-A32D-42AD-B864-59FEA1381D82}" dt="2019-07-02T02:49:18.672" v="990" actId="20577"/>
          <ac:spMkLst>
            <pc:docMk/>
            <pc:sldMk cId="3485262847" sldId="278"/>
            <ac:spMk id="2" creationId="{5B07458F-FD1D-4A4D-BDA3-83EA8A27D3D7}"/>
          </ac:spMkLst>
        </pc:spChg>
        <pc:spChg chg="del">
          <ac:chgData name="David Sampedro" userId="5725f894ae7ceeac" providerId="LiveId" clId="{6C0D2AA5-A32D-42AD-B864-59FEA1381D82}" dt="2019-07-02T02:46:33.557" v="858"/>
          <ac:spMkLst>
            <pc:docMk/>
            <pc:sldMk cId="3485262847" sldId="278"/>
            <ac:spMk id="3" creationId="{BF45467F-500F-45D8-A076-2E2F52A5EE5F}"/>
          </ac:spMkLst>
        </pc:spChg>
        <pc:spChg chg="add mod">
          <ac:chgData name="David Sampedro" userId="5725f894ae7ceeac" providerId="LiveId" clId="{6C0D2AA5-A32D-42AD-B864-59FEA1381D82}" dt="2019-07-02T02:50:36.088" v="1100" actId="790"/>
          <ac:spMkLst>
            <pc:docMk/>
            <pc:sldMk cId="3485262847" sldId="278"/>
            <ac:spMk id="5" creationId="{E794BDA8-61ED-4BC8-B9F9-1EAC43354AB4}"/>
          </ac:spMkLst>
        </pc:spChg>
        <pc:picChg chg="add mod">
          <ac:chgData name="David Sampedro" userId="5725f894ae7ceeac" providerId="LiveId" clId="{6C0D2AA5-A32D-42AD-B864-59FEA1381D82}" dt="2019-07-02T02:49:02.184" v="964" actId="1076"/>
          <ac:picMkLst>
            <pc:docMk/>
            <pc:sldMk cId="3485262847" sldId="278"/>
            <ac:picMk id="4" creationId="{9E1BCEF0-05F1-42C2-A916-BEEC2FAFC1B5}"/>
          </ac:picMkLst>
        </pc:picChg>
      </pc:sldChg>
      <pc:sldChg chg="addSp delSp modSp add">
        <pc:chgData name="David Sampedro" userId="5725f894ae7ceeac" providerId="LiveId" clId="{6C0D2AA5-A32D-42AD-B864-59FEA1381D82}" dt="2019-07-12T03:25:46.440" v="1967" actId="1076"/>
        <pc:sldMkLst>
          <pc:docMk/>
          <pc:sldMk cId="2284921790" sldId="279"/>
        </pc:sldMkLst>
        <pc:spChg chg="mod">
          <ac:chgData name="David Sampedro" userId="5725f894ae7ceeac" providerId="LiveId" clId="{6C0D2AA5-A32D-42AD-B864-59FEA1381D82}" dt="2019-07-02T02:52:32.031" v="1142"/>
          <ac:spMkLst>
            <pc:docMk/>
            <pc:sldMk cId="2284921790" sldId="279"/>
            <ac:spMk id="2" creationId="{261387BD-FD22-451A-8C65-1B1EC62F0A9D}"/>
          </ac:spMkLst>
        </pc:spChg>
        <pc:spChg chg="del">
          <ac:chgData name="David Sampedro" userId="5725f894ae7ceeac" providerId="LiveId" clId="{6C0D2AA5-A32D-42AD-B864-59FEA1381D82}" dt="2019-07-02T02:52:43.798" v="1143"/>
          <ac:spMkLst>
            <pc:docMk/>
            <pc:sldMk cId="2284921790" sldId="279"/>
            <ac:spMk id="3" creationId="{733D4E23-3405-4065-B9B9-3E89E74B8DDD}"/>
          </ac:spMkLst>
        </pc:spChg>
        <pc:spChg chg="add mod">
          <ac:chgData name="David Sampedro" userId="5725f894ae7ceeac" providerId="LiveId" clId="{6C0D2AA5-A32D-42AD-B864-59FEA1381D82}" dt="2019-07-02T03:11:18.736" v="1379" actId="6549"/>
          <ac:spMkLst>
            <pc:docMk/>
            <pc:sldMk cId="2284921790" sldId="279"/>
            <ac:spMk id="5" creationId="{4ECDA799-9ED7-4476-8F74-C5F5895C1CA3}"/>
          </ac:spMkLst>
        </pc:spChg>
        <pc:picChg chg="add mod">
          <ac:chgData name="David Sampedro" userId="5725f894ae7ceeac" providerId="LiveId" clId="{6C0D2AA5-A32D-42AD-B864-59FEA1381D82}" dt="2019-07-12T03:25:46.440" v="1967" actId="1076"/>
          <ac:picMkLst>
            <pc:docMk/>
            <pc:sldMk cId="2284921790" sldId="279"/>
            <ac:picMk id="4" creationId="{1E39C4C5-EC0D-443F-8293-6DD36D487CE8}"/>
          </ac:picMkLst>
        </pc:picChg>
      </pc:sldChg>
      <pc:sldChg chg="modSp add">
        <pc:chgData name="David Sampedro" userId="5725f894ae7ceeac" providerId="LiveId" clId="{6C0D2AA5-A32D-42AD-B864-59FEA1381D82}" dt="2019-07-02T03:16:07.841" v="1408"/>
        <pc:sldMkLst>
          <pc:docMk/>
          <pc:sldMk cId="1618631963" sldId="281"/>
        </pc:sldMkLst>
        <pc:spChg chg="mod">
          <ac:chgData name="David Sampedro" userId="5725f894ae7ceeac" providerId="LiveId" clId="{6C0D2AA5-A32D-42AD-B864-59FEA1381D82}" dt="2019-07-02T03:16:07.841" v="1408"/>
          <ac:spMkLst>
            <pc:docMk/>
            <pc:sldMk cId="1618631963" sldId="281"/>
            <ac:spMk id="3" creationId="{45EB0D95-7BB0-47E2-97B7-3F6572A06B84}"/>
          </ac:spMkLst>
        </pc:spChg>
      </pc:sldChg>
      <pc:sldChg chg="modSp add">
        <pc:chgData name="David Sampedro" userId="5725f894ae7ceeac" providerId="LiveId" clId="{6C0D2AA5-A32D-42AD-B864-59FEA1381D82}" dt="2019-07-12T02:19:53.823" v="1891" actId="27636"/>
        <pc:sldMkLst>
          <pc:docMk/>
          <pc:sldMk cId="2812426377" sldId="283"/>
        </pc:sldMkLst>
        <pc:spChg chg="mod">
          <ac:chgData name="David Sampedro" userId="5725f894ae7ceeac" providerId="LiveId" clId="{6C0D2AA5-A32D-42AD-B864-59FEA1381D82}" dt="2019-07-12T02:19:53.823" v="1891" actId="27636"/>
          <ac:spMkLst>
            <pc:docMk/>
            <pc:sldMk cId="2812426377" sldId="283"/>
            <ac:spMk id="3" creationId="{45EB0D95-7BB0-47E2-97B7-3F6572A06B84}"/>
          </ac:spMkLst>
        </pc:spChg>
      </pc:sldChg>
      <pc:sldChg chg="addSp delSp modSp add">
        <pc:chgData name="David Sampedro" userId="5725f894ae7ceeac" providerId="LiveId" clId="{6C0D2AA5-A32D-42AD-B864-59FEA1381D82}" dt="2019-07-02T03:19:33.976" v="1434" actId="20577"/>
        <pc:sldMkLst>
          <pc:docMk/>
          <pc:sldMk cId="1931141763" sldId="284"/>
        </pc:sldMkLst>
        <pc:spChg chg="mod">
          <ac:chgData name="David Sampedro" userId="5725f894ae7ceeac" providerId="LiveId" clId="{6C0D2AA5-A32D-42AD-B864-59FEA1381D82}" dt="2019-07-02T03:19:33.976" v="1434" actId="20577"/>
          <ac:spMkLst>
            <pc:docMk/>
            <pc:sldMk cId="1931141763" sldId="284"/>
            <ac:spMk id="2" creationId="{63A60CAD-D102-4B21-9EF6-869DD084F057}"/>
          </ac:spMkLst>
        </pc:spChg>
        <pc:spChg chg="del mod">
          <ac:chgData name="David Sampedro" userId="5725f894ae7ceeac" providerId="LiveId" clId="{6C0D2AA5-A32D-42AD-B864-59FEA1381D82}" dt="2019-07-02T03:19:15.961" v="1419"/>
          <ac:spMkLst>
            <pc:docMk/>
            <pc:sldMk cId="1931141763" sldId="284"/>
            <ac:spMk id="3" creationId="{C74161D3-403F-401B-9C88-E75671AC37BD}"/>
          </ac:spMkLst>
        </pc:spChg>
        <pc:picChg chg="add mod">
          <ac:chgData name="David Sampedro" userId="5725f894ae7ceeac" providerId="LiveId" clId="{6C0D2AA5-A32D-42AD-B864-59FEA1381D82}" dt="2019-07-02T03:19:26.330" v="1423" actId="1076"/>
          <ac:picMkLst>
            <pc:docMk/>
            <pc:sldMk cId="1931141763" sldId="284"/>
            <ac:picMk id="4" creationId="{8A7B2E1B-9012-4778-B76B-E39907196EE4}"/>
          </ac:picMkLst>
        </pc:picChg>
      </pc:sldChg>
      <pc:sldChg chg="addSp delSp modSp add">
        <pc:chgData name="David Sampedro" userId="5725f894ae7ceeac" providerId="LiveId" clId="{6C0D2AA5-A32D-42AD-B864-59FEA1381D82}" dt="2019-07-02T03:19:59.443" v="1447" actId="14100"/>
        <pc:sldMkLst>
          <pc:docMk/>
          <pc:sldMk cId="2381378951" sldId="285"/>
        </pc:sldMkLst>
        <pc:spChg chg="mod">
          <ac:chgData name="David Sampedro" userId="5725f894ae7ceeac" providerId="LiveId" clId="{6C0D2AA5-A32D-42AD-B864-59FEA1381D82}" dt="2019-07-02T03:19:52.153" v="1445" actId="20577"/>
          <ac:spMkLst>
            <pc:docMk/>
            <pc:sldMk cId="2381378951" sldId="285"/>
            <ac:spMk id="2" creationId="{EDC6B034-5844-4767-9AF5-D3B65C2755C6}"/>
          </ac:spMkLst>
        </pc:spChg>
        <pc:spChg chg="del">
          <ac:chgData name="David Sampedro" userId="5725f894ae7ceeac" providerId="LiveId" clId="{6C0D2AA5-A32D-42AD-B864-59FEA1381D82}" dt="2019-07-02T03:19:48.525" v="1436"/>
          <ac:spMkLst>
            <pc:docMk/>
            <pc:sldMk cId="2381378951" sldId="285"/>
            <ac:spMk id="3" creationId="{A71FAEC7-A7D1-4207-8417-55420CDC18EA}"/>
          </ac:spMkLst>
        </pc:spChg>
        <pc:picChg chg="add mod">
          <ac:chgData name="David Sampedro" userId="5725f894ae7ceeac" providerId="LiveId" clId="{6C0D2AA5-A32D-42AD-B864-59FEA1381D82}" dt="2019-07-02T03:19:59.443" v="1447" actId="14100"/>
          <ac:picMkLst>
            <pc:docMk/>
            <pc:sldMk cId="2381378951" sldId="285"/>
            <ac:picMk id="4" creationId="{F7FD4B82-63EE-482F-8970-21C50B7FDFAB}"/>
          </ac:picMkLst>
        </pc:picChg>
      </pc:sldChg>
      <pc:sldChg chg="addSp delSp modSp add">
        <pc:chgData name="David Sampedro" userId="5725f894ae7ceeac" providerId="LiveId" clId="{6C0D2AA5-A32D-42AD-B864-59FEA1381D82}" dt="2019-07-02T03:20:22.775" v="1459" actId="20577"/>
        <pc:sldMkLst>
          <pc:docMk/>
          <pc:sldMk cId="2013570726" sldId="286"/>
        </pc:sldMkLst>
        <pc:spChg chg="mod">
          <ac:chgData name="David Sampedro" userId="5725f894ae7ceeac" providerId="LiveId" clId="{6C0D2AA5-A32D-42AD-B864-59FEA1381D82}" dt="2019-07-02T03:20:22.775" v="1459" actId="20577"/>
          <ac:spMkLst>
            <pc:docMk/>
            <pc:sldMk cId="2013570726" sldId="286"/>
            <ac:spMk id="2" creationId="{53987C9D-4018-4201-9161-C232F7339E5A}"/>
          </ac:spMkLst>
        </pc:spChg>
        <pc:spChg chg="del">
          <ac:chgData name="David Sampedro" userId="5725f894ae7ceeac" providerId="LiveId" clId="{6C0D2AA5-A32D-42AD-B864-59FEA1381D82}" dt="2019-07-02T03:20:16.433" v="1449"/>
          <ac:spMkLst>
            <pc:docMk/>
            <pc:sldMk cId="2013570726" sldId="286"/>
            <ac:spMk id="3" creationId="{E9C1916D-059D-44A9-93FF-5788190316DF}"/>
          </ac:spMkLst>
        </pc:spChg>
        <pc:picChg chg="add mod">
          <ac:chgData name="David Sampedro" userId="5725f894ae7ceeac" providerId="LiveId" clId="{6C0D2AA5-A32D-42AD-B864-59FEA1381D82}" dt="2019-07-02T03:20:17.667" v="1450" actId="1076"/>
          <ac:picMkLst>
            <pc:docMk/>
            <pc:sldMk cId="2013570726" sldId="286"/>
            <ac:picMk id="4" creationId="{3D257143-743A-40C0-ABCB-29C0923214AB}"/>
          </ac:picMkLst>
        </pc:picChg>
      </pc:sldChg>
      <pc:sldChg chg="addSp delSp modSp add">
        <pc:chgData name="David Sampedro" userId="5725f894ae7ceeac" providerId="LiveId" clId="{6C0D2AA5-A32D-42AD-B864-59FEA1381D82}" dt="2019-07-02T03:20:58.938" v="1471" actId="1076"/>
        <pc:sldMkLst>
          <pc:docMk/>
          <pc:sldMk cId="1699748204" sldId="287"/>
        </pc:sldMkLst>
        <pc:spChg chg="mod">
          <ac:chgData name="David Sampedro" userId="5725f894ae7ceeac" providerId="LiveId" clId="{6C0D2AA5-A32D-42AD-B864-59FEA1381D82}" dt="2019-07-02T03:20:54.483" v="1469" actId="20577"/>
          <ac:spMkLst>
            <pc:docMk/>
            <pc:sldMk cId="1699748204" sldId="287"/>
            <ac:spMk id="2" creationId="{CC7B0D58-4062-4E12-918F-FCAF527D59FB}"/>
          </ac:spMkLst>
        </pc:spChg>
        <pc:spChg chg="del">
          <ac:chgData name="David Sampedro" userId="5725f894ae7ceeac" providerId="LiveId" clId="{6C0D2AA5-A32D-42AD-B864-59FEA1381D82}" dt="2019-07-02T03:20:56.934" v="1470"/>
          <ac:spMkLst>
            <pc:docMk/>
            <pc:sldMk cId="1699748204" sldId="287"/>
            <ac:spMk id="3" creationId="{10F71DB4-4192-4A81-AB4E-8C9FBA991212}"/>
          </ac:spMkLst>
        </pc:spChg>
        <pc:picChg chg="add mod">
          <ac:chgData name="David Sampedro" userId="5725f894ae7ceeac" providerId="LiveId" clId="{6C0D2AA5-A32D-42AD-B864-59FEA1381D82}" dt="2019-07-02T03:20:58.938" v="1471" actId="1076"/>
          <ac:picMkLst>
            <pc:docMk/>
            <pc:sldMk cId="1699748204" sldId="287"/>
            <ac:picMk id="4" creationId="{AD873F27-D1A5-4E4B-8206-E808233441A5}"/>
          </ac:picMkLst>
        </pc:picChg>
      </pc:sldChg>
      <pc:sldChg chg="addSp delSp modSp add">
        <pc:chgData name="David Sampedro" userId="5725f894ae7ceeac" providerId="LiveId" clId="{6C0D2AA5-A32D-42AD-B864-59FEA1381D82}" dt="2019-07-02T03:22:48.254" v="1482" actId="20577"/>
        <pc:sldMkLst>
          <pc:docMk/>
          <pc:sldMk cId="3814682447" sldId="288"/>
        </pc:sldMkLst>
        <pc:spChg chg="mod">
          <ac:chgData name="David Sampedro" userId="5725f894ae7ceeac" providerId="LiveId" clId="{6C0D2AA5-A32D-42AD-B864-59FEA1381D82}" dt="2019-07-02T03:22:48.254" v="1482" actId="20577"/>
          <ac:spMkLst>
            <pc:docMk/>
            <pc:sldMk cId="3814682447" sldId="288"/>
            <ac:spMk id="2" creationId="{7D14303F-AC41-41E3-90A4-003E78B72053}"/>
          </ac:spMkLst>
        </pc:spChg>
        <pc:spChg chg="del">
          <ac:chgData name="David Sampedro" userId="5725f894ae7ceeac" providerId="LiveId" clId="{6C0D2AA5-A32D-42AD-B864-59FEA1381D82}" dt="2019-07-02T03:22:45.436" v="1473"/>
          <ac:spMkLst>
            <pc:docMk/>
            <pc:sldMk cId="3814682447" sldId="288"/>
            <ac:spMk id="3" creationId="{51B4B58D-2A49-4047-8EAD-629ACB92AB0A}"/>
          </ac:spMkLst>
        </pc:spChg>
        <pc:picChg chg="add mod">
          <ac:chgData name="David Sampedro" userId="5725f894ae7ceeac" providerId="LiveId" clId="{6C0D2AA5-A32D-42AD-B864-59FEA1381D82}" dt="2019-07-02T03:22:45.436" v="1473"/>
          <ac:picMkLst>
            <pc:docMk/>
            <pc:sldMk cId="3814682447" sldId="288"/>
            <ac:picMk id="4" creationId="{4FF485C0-0BC1-4606-BC46-FB9513EA18CB}"/>
          </ac:picMkLst>
        </pc:picChg>
      </pc:sldChg>
      <pc:sldChg chg="addSp delSp modSp add">
        <pc:chgData name="David Sampedro" userId="5725f894ae7ceeac" providerId="LiveId" clId="{6C0D2AA5-A32D-42AD-B864-59FEA1381D82}" dt="2019-07-02T03:23:07.087" v="1493" actId="20577"/>
        <pc:sldMkLst>
          <pc:docMk/>
          <pc:sldMk cId="3321663909" sldId="289"/>
        </pc:sldMkLst>
        <pc:spChg chg="mod">
          <ac:chgData name="David Sampedro" userId="5725f894ae7ceeac" providerId="LiveId" clId="{6C0D2AA5-A32D-42AD-B864-59FEA1381D82}" dt="2019-07-02T03:23:07.087" v="1493" actId="20577"/>
          <ac:spMkLst>
            <pc:docMk/>
            <pc:sldMk cId="3321663909" sldId="289"/>
            <ac:spMk id="2" creationId="{F71C59C2-164A-4C95-90BA-46EFE800F6C7}"/>
          </ac:spMkLst>
        </pc:spChg>
        <pc:spChg chg="del">
          <ac:chgData name="David Sampedro" userId="5725f894ae7ceeac" providerId="LiveId" clId="{6C0D2AA5-A32D-42AD-B864-59FEA1381D82}" dt="2019-07-02T03:23:02.221" v="1484"/>
          <ac:spMkLst>
            <pc:docMk/>
            <pc:sldMk cId="3321663909" sldId="289"/>
            <ac:spMk id="3" creationId="{C96B77FE-843A-47D5-A348-209C29FB6689}"/>
          </ac:spMkLst>
        </pc:spChg>
        <pc:picChg chg="add mod">
          <ac:chgData name="David Sampedro" userId="5725f894ae7ceeac" providerId="LiveId" clId="{6C0D2AA5-A32D-42AD-B864-59FEA1381D82}" dt="2019-07-02T03:23:02.221" v="1484"/>
          <ac:picMkLst>
            <pc:docMk/>
            <pc:sldMk cId="3321663909" sldId="289"/>
            <ac:picMk id="4" creationId="{33474C8E-CC79-4421-9B6F-4FFCD1F8D325}"/>
          </ac:picMkLst>
        </pc:picChg>
      </pc:sldChg>
      <pc:sldChg chg="addSp delSp modSp add">
        <pc:chgData name="David Sampedro" userId="5725f894ae7ceeac" providerId="LiveId" clId="{6C0D2AA5-A32D-42AD-B864-59FEA1381D82}" dt="2019-07-02T03:23:26.848" v="1504" actId="20577"/>
        <pc:sldMkLst>
          <pc:docMk/>
          <pc:sldMk cId="2092771180" sldId="290"/>
        </pc:sldMkLst>
        <pc:spChg chg="mod">
          <ac:chgData name="David Sampedro" userId="5725f894ae7ceeac" providerId="LiveId" clId="{6C0D2AA5-A32D-42AD-B864-59FEA1381D82}" dt="2019-07-02T03:23:26.848" v="1504" actId="20577"/>
          <ac:spMkLst>
            <pc:docMk/>
            <pc:sldMk cId="2092771180" sldId="290"/>
            <ac:spMk id="2" creationId="{A66E51FC-217C-49BC-A7EF-108285D5DA8A}"/>
          </ac:spMkLst>
        </pc:spChg>
        <pc:spChg chg="del">
          <ac:chgData name="David Sampedro" userId="5725f894ae7ceeac" providerId="LiveId" clId="{6C0D2AA5-A32D-42AD-B864-59FEA1381D82}" dt="2019-07-02T03:23:22.332" v="1495"/>
          <ac:spMkLst>
            <pc:docMk/>
            <pc:sldMk cId="2092771180" sldId="290"/>
            <ac:spMk id="3" creationId="{F5B6532B-4A7D-4AAA-8044-94A7B02D9430}"/>
          </ac:spMkLst>
        </pc:spChg>
        <pc:picChg chg="add mod">
          <ac:chgData name="David Sampedro" userId="5725f894ae7ceeac" providerId="LiveId" clId="{6C0D2AA5-A32D-42AD-B864-59FEA1381D82}" dt="2019-07-02T03:23:22.332" v="1495"/>
          <ac:picMkLst>
            <pc:docMk/>
            <pc:sldMk cId="2092771180" sldId="290"/>
            <ac:picMk id="4" creationId="{99E96900-87F7-4F55-97B7-754357810846}"/>
          </ac:picMkLst>
        </pc:picChg>
      </pc:sldChg>
      <pc:sldChg chg="addSp delSp modSp add">
        <pc:chgData name="David Sampedro" userId="5725f894ae7ceeac" providerId="LiveId" clId="{6C0D2AA5-A32D-42AD-B864-59FEA1381D82}" dt="2019-07-02T03:24:38.947" v="1522" actId="20577"/>
        <pc:sldMkLst>
          <pc:docMk/>
          <pc:sldMk cId="1744427022" sldId="291"/>
        </pc:sldMkLst>
        <pc:spChg chg="add del mod">
          <ac:chgData name="David Sampedro" userId="5725f894ae7ceeac" providerId="LiveId" clId="{6C0D2AA5-A32D-42AD-B864-59FEA1381D82}" dt="2019-07-02T03:24:38.947" v="1522" actId="20577"/>
          <ac:spMkLst>
            <pc:docMk/>
            <pc:sldMk cId="1744427022" sldId="291"/>
            <ac:spMk id="2" creationId="{464BFFBC-8418-4E0E-BEA5-7A34CF05F33F}"/>
          </ac:spMkLst>
        </pc:spChg>
        <pc:spChg chg="del">
          <ac:chgData name="David Sampedro" userId="5725f894ae7ceeac" providerId="LiveId" clId="{6C0D2AA5-A32D-42AD-B864-59FEA1381D82}" dt="2019-07-02T03:23:51.892" v="1506"/>
          <ac:spMkLst>
            <pc:docMk/>
            <pc:sldMk cId="1744427022" sldId="291"/>
            <ac:spMk id="3" creationId="{40BF10D4-A9B5-4B8C-822E-4C988D959450}"/>
          </ac:spMkLst>
        </pc:spChg>
        <pc:picChg chg="add mod">
          <ac:chgData name="David Sampedro" userId="5725f894ae7ceeac" providerId="LiveId" clId="{6C0D2AA5-A32D-42AD-B864-59FEA1381D82}" dt="2019-07-02T03:24:26.300" v="1513" actId="1076"/>
          <ac:picMkLst>
            <pc:docMk/>
            <pc:sldMk cId="1744427022" sldId="291"/>
            <ac:picMk id="4" creationId="{E6810A4C-FE87-4D23-9B2A-3841C13ABBD9}"/>
          </ac:picMkLst>
        </pc:picChg>
      </pc:sldChg>
      <pc:sldChg chg="modSp add ord">
        <pc:chgData name="David Sampedro" userId="5725f894ae7ceeac" providerId="LiveId" clId="{6C0D2AA5-A32D-42AD-B864-59FEA1381D82}" dt="2019-07-12T03:22:03.122" v="1964" actId="6549"/>
        <pc:sldMkLst>
          <pc:docMk/>
          <pc:sldMk cId="2629451574" sldId="292"/>
        </pc:sldMkLst>
        <pc:spChg chg="mod">
          <ac:chgData name="David Sampedro" userId="5725f894ae7ceeac" providerId="LiveId" clId="{6C0D2AA5-A32D-42AD-B864-59FEA1381D82}" dt="2019-07-12T01:58:35.282" v="1883" actId="1076"/>
          <ac:spMkLst>
            <pc:docMk/>
            <pc:sldMk cId="2629451574" sldId="292"/>
            <ac:spMk id="2" creationId="{A506BE72-4521-4EF3-9DCE-B88D3D74D770}"/>
          </ac:spMkLst>
        </pc:spChg>
        <pc:spChg chg="mod">
          <ac:chgData name="David Sampedro" userId="5725f894ae7ceeac" providerId="LiveId" clId="{6C0D2AA5-A32D-42AD-B864-59FEA1381D82}" dt="2019-07-12T03:22:03.122" v="1964" actId="6549"/>
          <ac:spMkLst>
            <pc:docMk/>
            <pc:sldMk cId="2629451574" sldId="292"/>
            <ac:spMk id="3" creationId="{FF8F79AC-6CB0-42FA-9350-0B86D8A1A565}"/>
          </ac:spMkLst>
        </pc:spChg>
      </pc:sldChg>
      <pc:sldChg chg="addSp delSp modSp add ord">
        <pc:chgData name="David Sampedro" userId="5725f894ae7ceeac" providerId="LiveId" clId="{6C0D2AA5-A32D-42AD-B864-59FEA1381D82}" dt="2019-07-12T03:23:30.114" v="1965"/>
        <pc:sldMkLst>
          <pc:docMk/>
          <pc:sldMk cId="2995553664" sldId="293"/>
        </pc:sldMkLst>
        <pc:spChg chg="mod">
          <ac:chgData name="David Sampedro" userId="5725f894ae7ceeac" providerId="LiveId" clId="{6C0D2AA5-A32D-42AD-B864-59FEA1381D82}" dt="2019-07-09T14:55:04.942" v="1687" actId="313"/>
          <ac:spMkLst>
            <pc:docMk/>
            <pc:sldMk cId="2995553664" sldId="293"/>
            <ac:spMk id="3" creationId="{7E4B75A0-6681-454E-AF1F-6C35D20E0997}"/>
          </ac:spMkLst>
        </pc:spChg>
        <pc:picChg chg="del">
          <ac:chgData name="David Sampedro" userId="5725f894ae7ceeac" providerId="LiveId" clId="{6C0D2AA5-A32D-42AD-B864-59FEA1381D82}" dt="2019-07-09T13:56:51.679" v="1604" actId="478"/>
          <ac:picMkLst>
            <pc:docMk/>
            <pc:sldMk cId="2995553664" sldId="293"/>
            <ac:picMk id="4" creationId="{4BADAE39-F99A-4C0B-A63E-53D24D7881B8}"/>
          </ac:picMkLst>
        </pc:picChg>
        <pc:picChg chg="add mod">
          <ac:chgData name="David Sampedro" userId="5725f894ae7ceeac" providerId="LiveId" clId="{6C0D2AA5-A32D-42AD-B864-59FEA1381D82}" dt="2019-07-09T14:55:17.535" v="1688" actId="1076"/>
          <ac:picMkLst>
            <pc:docMk/>
            <pc:sldMk cId="2995553664" sldId="293"/>
            <ac:picMk id="5" creationId="{B5D610FB-485A-4107-A69A-0D1E84C0DF7E}"/>
          </ac:picMkLst>
        </pc:picChg>
        <pc:picChg chg="add mod">
          <ac:chgData name="David Sampedro" userId="5725f894ae7ceeac" providerId="LiveId" clId="{6C0D2AA5-A32D-42AD-B864-59FEA1381D82}" dt="2019-07-09T14:07:25.834" v="1629" actId="1076"/>
          <ac:picMkLst>
            <pc:docMk/>
            <pc:sldMk cId="2995553664" sldId="293"/>
            <ac:picMk id="6" creationId="{E861AABB-E8F9-4DCD-A05E-D0E0A7A005A1}"/>
          </ac:picMkLst>
        </pc:picChg>
      </pc:sldChg>
      <pc:sldChg chg="del">
        <pc:chgData name="David Sampedro" userId="5725f894ae7ceeac" providerId="LiveId" clId="{6C0D2AA5-A32D-42AD-B864-59FEA1381D82}" dt="2019-07-12T02:25:30.407" v="1939" actId="2696"/>
        <pc:sldMkLst>
          <pc:docMk/>
          <pc:sldMk cId="2785732769" sldId="295"/>
        </pc:sldMkLst>
      </pc:sldChg>
      <pc:sldChg chg="modSp">
        <pc:chgData name="David Sampedro" userId="5725f894ae7ceeac" providerId="LiveId" clId="{6C0D2AA5-A32D-42AD-B864-59FEA1381D82}" dt="2019-07-12T02:24:55.014" v="1936" actId="313"/>
        <pc:sldMkLst>
          <pc:docMk/>
          <pc:sldMk cId="875203906" sldId="296"/>
        </pc:sldMkLst>
        <pc:spChg chg="mod">
          <ac:chgData name="David Sampedro" userId="5725f894ae7ceeac" providerId="LiveId" clId="{6C0D2AA5-A32D-42AD-B864-59FEA1381D82}" dt="2019-07-12T02:24:55.014" v="1936" actId="313"/>
          <ac:spMkLst>
            <pc:docMk/>
            <pc:sldMk cId="875203906" sldId="296"/>
            <ac:spMk id="2" creationId="{CF7657FC-4EB1-4DF6-BB94-A58E96BAE304}"/>
          </ac:spMkLst>
        </pc:spChg>
      </pc:sldChg>
      <pc:sldChg chg="modSp">
        <pc:chgData name="David Sampedro" userId="5725f894ae7ceeac" providerId="LiveId" clId="{6C0D2AA5-A32D-42AD-B864-59FEA1381D82}" dt="2019-07-12T02:25:01.817" v="1937"/>
        <pc:sldMkLst>
          <pc:docMk/>
          <pc:sldMk cId="1490032884" sldId="297"/>
        </pc:sldMkLst>
        <pc:spChg chg="mod">
          <ac:chgData name="David Sampedro" userId="5725f894ae7ceeac" providerId="LiveId" clId="{6C0D2AA5-A32D-42AD-B864-59FEA1381D82}" dt="2019-07-12T02:25:01.817" v="1937"/>
          <ac:spMkLst>
            <pc:docMk/>
            <pc:sldMk cId="1490032884" sldId="297"/>
            <ac:spMk id="2" creationId="{CF7657FC-4EB1-4DF6-BB94-A58E96BAE304}"/>
          </ac:spMkLst>
        </pc:spChg>
      </pc:sldChg>
      <pc:sldChg chg="addSp delSp add del">
        <pc:chgData name="David Sampedro" userId="5725f894ae7ceeac" providerId="LiveId" clId="{6C0D2AA5-A32D-42AD-B864-59FEA1381D82}" dt="2019-07-12T02:21:07.727" v="1896" actId="2696"/>
        <pc:sldMkLst>
          <pc:docMk/>
          <pc:sldMk cId="2910370303" sldId="299"/>
        </pc:sldMkLst>
        <pc:spChg chg="del">
          <ac:chgData name="David Sampedro" userId="5725f894ae7ceeac" providerId="LiveId" clId="{6C0D2AA5-A32D-42AD-B864-59FEA1381D82}" dt="2019-07-12T02:20:56.249" v="1894" actId="478"/>
          <ac:spMkLst>
            <pc:docMk/>
            <pc:sldMk cId="2910370303" sldId="299"/>
            <ac:spMk id="3" creationId="{509C35D1-1C30-44A0-A2E3-ED272259EFF6}"/>
          </ac:spMkLst>
        </pc:spChg>
        <pc:spChg chg="add">
          <ac:chgData name="David Sampedro" userId="5725f894ae7ceeac" providerId="LiveId" clId="{6C0D2AA5-A32D-42AD-B864-59FEA1381D82}" dt="2019-07-12T02:20:50.325" v="1893"/>
          <ac:spMkLst>
            <pc:docMk/>
            <pc:sldMk cId="2910370303" sldId="299"/>
            <ac:spMk id="4" creationId="{7778DE54-6403-4BE1-83EB-D272049ACDE4}"/>
          </ac:spMkLst>
        </pc:spChg>
        <pc:spChg chg="add">
          <ac:chgData name="David Sampedro" userId="5725f894ae7ceeac" providerId="LiveId" clId="{6C0D2AA5-A32D-42AD-B864-59FEA1381D82}" dt="2019-07-12T02:20:50.325" v="1893"/>
          <ac:spMkLst>
            <pc:docMk/>
            <pc:sldMk cId="2910370303" sldId="299"/>
            <ac:spMk id="5" creationId="{0B8C18D8-A1D5-47AB-A7B8-03D632454F51}"/>
          </ac:spMkLst>
        </pc:spChg>
        <pc:spChg chg="add">
          <ac:chgData name="David Sampedro" userId="5725f894ae7ceeac" providerId="LiveId" clId="{6C0D2AA5-A32D-42AD-B864-59FEA1381D82}" dt="2019-07-12T02:20:50.325" v="1893"/>
          <ac:spMkLst>
            <pc:docMk/>
            <pc:sldMk cId="2910370303" sldId="299"/>
            <ac:spMk id="6" creationId="{F60D9A44-835C-46D9-9CBF-D48C522178B2}"/>
          </ac:spMkLst>
        </pc:spChg>
      </pc:sldChg>
      <pc:sldChg chg="modSp add">
        <pc:chgData name="David Sampedro" userId="5725f894ae7ceeac" providerId="LiveId" clId="{6C0D2AA5-A32D-42AD-B864-59FEA1381D82}" dt="2019-07-12T02:21:34.439" v="1897" actId="13782"/>
        <pc:sldMkLst>
          <pc:docMk/>
          <pc:sldMk cId="2962671597" sldId="300"/>
        </pc:sldMkLst>
        <pc:graphicFrameChg chg="mod">
          <ac:chgData name="David Sampedro" userId="5725f894ae7ceeac" providerId="LiveId" clId="{6C0D2AA5-A32D-42AD-B864-59FEA1381D82}" dt="2019-07-12T02:21:34.439" v="1897" actId="13782"/>
          <ac:graphicFrameMkLst>
            <pc:docMk/>
            <pc:sldMk cId="2962671597" sldId="300"/>
            <ac:graphicFrameMk id="6" creationId="{A716108B-0438-423C-BCB4-9F175DC9FE62}"/>
          </ac:graphicFrameMkLst>
        </pc:graphicFrameChg>
      </pc:sldChg>
      <pc:sldChg chg="modSp add del">
        <pc:chgData name="David Sampedro" userId="5725f894ae7ceeac" providerId="LiveId" clId="{6C0D2AA5-A32D-42AD-B864-59FEA1381D82}" dt="2019-07-12T02:26:34.624" v="1954"/>
        <pc:sldMkLst>
          <pc:docMk/>
          <pc:sldMk cId="18244746" sldId="301"/>
        </pc:sldMkLst>
        <pc:graphicFrameChg chg="mod">
          <ac:chgData name="David Sampedro" userId="5725f894ae7ceeac" providerId="LiveId" clId="{6C0D2AA5-A32D-42AD-B864-59FEA1381D82}" dt="2019-07-12T02:26:16.647" v="1953" actId="20577"/>
          <ac:graphicFrameMkLst>
            <pc:docMk/>
            <pc:sldMk cId="18244746" sldId="301"/>
            <ac:graphicFrameMk id="6" creationId="{A716108B-0438-423C-BCB4-9F175DC9FE6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A4369-C355-4521-A85C-CBBC4E2C5AAD}"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803EDC4C-6C2A-4F48-9AB1-12DA6FC7BD64}">
      <dgm:prSet custT="1"/>
      <dgm:spPr/>
      <dgm:t>
        <a:bodyPr/>
        <a:lstStyle/>
        <a:p>
          <a:r>
            <a:rPr lang="es-ES" sz="2800" dirty="0"/>
            <a:t>Verificar y mantener tanques llenos</a:t>
          </a:r>
        </a:p>
      </dgm:t>
    </dgm:pt>
    <dgm:pt modelId="{62D5F3CE-E3BE-44C3-AF33-6EDE45B85753}" type="parTrans" cxnId="{EC861FA2-0F4B-4134-99EF-909B2B0E454A}">
      <dgm:prSet/>
      <dgm:spPr/>
      <dgm:t>
        <a:bodyPr/>
        <a:lstStyle/>
        <a:p>
          <a:endParaRPr lang="es-ES"/>
        </a:p>
      </dgm:t>
    </dgm:pt>
    <dgm:pt modelId="{BF072276-EE96-4C48-BF0E-AE9274D0ED54}" type="sibTrans" cxnId="{EC861FA2-0F4B-4134-99EF-909B2B0E454A}">
      <dgm:prSet/>
      <dgm:spPr/>
      <dgm:t>
        <a:bodyPr/>
        <a:lstStyle/>
        <a:p>
          <a:endParaRPr lang="es-ES"/>
        </a:p>
      </dgm:t>
    </dgm:pt>
    <dgm:pt modelId="{B2A6F181-FD56-48F4-AAC4-35299D7CC4B6}">
      <dgm:prSet custT="1"/>
      <dgm:spPr/>
      <dgm:t>
        <a:bodyPr/>
        <a:lstStyle/>
        <a:p>
          <a:r>
            <a:rPr lang="es-ES" sz="2800" dirty="0"/>
            <a:t>Preparación de solución  </a:t>
          </a:r>
        </a:p>
      </dgm:t>
    </dgm:pt>
    <dgm:pt modelId="{4056406D-C18D-4BE7-80D5-E21B5165448D}" type="parTrans" cxnId="{12A759F6-7497-47F5-ACCC-B17289EB0379}">
      <dgm:prSet/>
      <dgm:spPr/>
      <dgm:t>
        <a:bodyPr/>
        <a:lstStyle/>
        <a:p>
          <a:endParaRPr lang="es-ES"/>
        </a:p>
      </dgm:t>
    </dgm:pt>
    <dgm:pt modelId="{2D44C442-0C8D-424B-BD4F-574EC27BB001}" type="sibTrans" cxnId="{12A759F6-7497-47F5-ACCC-B17289EB0379}">
      <dgm:prSet/>
      <dgm:spPr/>
      <dgm:t>
        <a:bodyPr/>
        <a:lstStyle/>
        <a:p>
          <a:endParaRPr lang="es-ES"/>
        </a:p>
      </dgm:t>
    </dgm:pt>
    <dgm:pt modelId="{0DBC6A12-54AE-43F9-8829-46A9F300527B}">
      <dgm:prSet custT="1"/>
      <dgm:spPr/>
      <dgm:t>
        <a:bodyPr/>
        <a:lstStyle/>
        <a:p>
          <a:r>
            <a:rPr lang="es-ES" sz="2800" dirty="0"/>
            <a:t>Realizar el riego de jardines Verticales</a:t>
          </a:r>
        </a:p>
      </dgm:t>
    </dgm:pt>
    <dgm:pt modelId="{8BA6C383-A448-4E1E-8DE9-E63A8A4FE71E}" type="parTrans" cxnId="{ECDE1564-B98F-4F99-9CC4-FAD5678B113B}">
      <dgm:prSet/>
      <dgm:spPr/>
      <dgm:t>
        <a:bodyPr/>
        <a:lstStyle/>
        <a:p>
          <a:endParaRPr lang="es-ES"/>
        </a:p>
      </dgm:t>
    </dgm:pt>
    <dgm:pt modelId="{7522AD15-9D77-45E5-A91A-01E00F600EE9}" type="sibTrans" cxnId="{ECDE1564-B98F-4F99-9CC4-FAD5678B113B}">
      <dgm:prSet/>
      <dgm:spPr/>
      <dgm:t>
        <a:bodyPr/>
        <a:lstStyle/>
        <a:p>
          <a:endParaRPr lang="es-ES"/>
        </a:p>
      </dgm:t>
    </dgm:pt>
    <dgm:pt modelId="{52D7ECB9-8694-43EB-9009-A64636C42486}" type="pres">
      <dgm:prSet presAssocID="{761A4369-C355-4521-A85C-CBBC4E2C5AAD}" presName="Name0" presStyleCnt="0">
        <dgm:presLayoutVars>
          <dgm:dir/>
        </dgm:presLayoutVars>
      </dgm:prSet>
      <dgm:spPr/>
    </dgm:pt>
    <dgm:pt modelId="{62F48998-6667-46EC-B225-4DCBE3FC5423}" type="pres">
      <dgm:prSet presAssocID="{803EDC4C-6C2A-4F48-9AB1-12DA6FC7BD64}" presName="noChildren" presStyleCnt="0"/>
      <dgm:spPr/>
    </dgm:pt>
    <dgm:pt modelId="{5B87F8BD-6F92-4BB9-9860-FFCE7FB4E990}" type="pres">
      <dgm:prSet presAssocID="{803EDC4C-6C2A-4F48-9AB1-12DA6FC7BD64}" presName="gap" presStyleCnt="0"/>
      <dgm:spPr/>
    </dgm:pt>
    <dgm:pt modelId="{21C8018A-6B34-4FBA-A25A-9BDEB84196FC}" type="pres">
      <dgm:prSet presAssocID="{803EDC4C-6C2A-4F48-9AB1-12DA6FC7BD64}" presName="medCircle2" presStyleLbl="vennNode1" presStyleIdx="0" presStyleCnt="3"/>
      <dgm:spPr/>
    </dgm:pt>
    <dgm:pt modelId="{9F4ADE2F-B7B2-4B3A-8B8D-E0A92974F798}" type="pres">
      <dgm:prSet presAssocID="{803EDC4C-6C2A-4F48-9AB1-12DA6FC7BD64}" presName="txLvlOnly1" presStyleLbl="revTx" presStyleIdx="0" presStyleCnt="3"/>
      <dgm:spPr/>
    </dgm:pt>
    <dgm:pt modelId="{E006CF19-0631-4449-A2DA-3D45BD2F52C8}" type="pres">
      <dgm:prSet presAssocID="{B2A6F181-FD56-48F4-AAC4-35299D7CC4B6}" presName="noChildren" presStyleCnt="0"/>
      <dgm:spPr/>
    </dgm:pt>
    <dgm:pt modelId="{E57DCB74-545D-4A25-A4ED-88C2DFB6C18A}" type="pres">
      <dgm:prSet presAssocID="{B2A6F181-FD56-48F4-AAC4-35299D7CC4B6}" presName="gap" presStyleCnt="0"/>
      <dgm:spPr/>
    </dgm:pt>
    <dgm:pt modelId="{65F19355-B0EA-47A5-BE85-7E986F777972}" type="pres">
      <dgm:prSet presAssocID="{B2A6F181-FD56-48F4-AAC4-35299D7CC4B6}" presName="medCircle2" presStyleLbl="vennNode1" presStyleIdx="1" presStyleCnt="3"/>
      <dgm:spPr/>
    </dgm:pt>
    <dgm:pt modelId="{E200B060-8DDC-42D9-A489-99D909FF5104}" type="pres">
      <dgm:prSet presAssocID="{B2A6F181-FD56-48F4-AAC4-35299D7CC4B6}" presName="txLvlOnly1" presStyleLbl="revTx" presStyleIdx="1" presStyleCnt="3"/>
      <dgm:spPr/>
    </dgm:pt>
    <dgm:pt modelId="{4BDFD1FF-31FB-437C-864B-5C0EFE29D3B5}" type="pres">
      <dgm:prSet presAssocID="{0DBC6A12-54AE-43F9-8829-46A9F300527B}" presName="noChildren" presStyleCnt="0"/>
      <dgm:spPr/>
    </dgm:pt>
    <dgm:pt modelId="{2CF4A192-18B5-442E-840B-98D7E6823F9E}" type="pres">
      <dgm:prSet presAssocID="{0DBC6A12-54AE-43F9-8829-46A9F300527B}" presName="gap" presStyleCnt="0"/>
      <dgm:spPr/>
    </dgm:pt>
    <dgm:pt modelId="{53C26B7A-32DC-4469-B9AA-058CFDCD8285}" type="pres">
      <dgm:prSet presAssocID="{0DBC6A12-54AE-43F9-8829-46A9F300527B}" presName="medCircle2" presStyleLbl="vennNode1" presStyleIdx="2" presStyleCnt="3"/>
      <dgm:spPr/>
    </dgm:pt>
    <dgm:pt modelId="{61B5B16A-CBC4-4D2F-B01D-8B61D710E03C}" type="pres">
      <dgm:prSet presAssocID="{0DBC6A12-54AE-43F9-8829-46A9F300527B}" presName="txLvlOnly1" presStyleLbl="revTx" presStyleIdx="2" presStyleCnt="3"/>
      <dgm:spPr/>
    </dgm:pt>
  </dgm:ptLst>
  <dgm:cxnLst>
    <dgm:cxn modelId="{55616131-778A-407D-94BB-F062907F42D3}" type="presOf" srcId="{B2A6F181-FD56-48F4-AAC4-35299D7CC4B6}" destId="{E200B060-8DDC-42D9-A489-99D909FF5104}" srcOrd="0" destOrd="0" presId="urn:microsoft.com/office/officeart/2008/layout/VerticalCircleList"/>
    <dgm:cxn modelId="{ECDE1564-B98F-4F99-9CC4-FAD5678B113B}" srcId="{761A4369-C355-4521-A85C-CBBC4E2C5AAD}" destId="{0DBC6A12-54AE-43F9-8829-46A9F300527B}" srcOrd="2" destOrd="0" parTransId="{8BA6C383-A448-4E1E-8DE9-E63A8A4FE71E}" sibTransId="{7522AD15-9D77-45E5-A91A-01E00F600EE9}"/>
    <dgm:cxn modelId="{FF522185-66E3-4284-AAF1-A07A73025B3F}" type="presOf" srcId="{0DBC6A12-54AE-43F9-8829-46A9F300527B}" destId="{61B5B16A-CBC4-4D2F-B01D-8B61D710E03C}" srcOrd="0" destOrd="0" presId="urn:microsoft.com/office/officeart/2008/layout/VerticalCircleList"/>
    <dgm:cxn modelId="{EC861FA2-0F4B-4134-99EF-909B2B0E454A}" srcId="{761A4369-C355-4521-A85C-CBBC4E2C5AAD}" destId="{803EDC4C-6C2A-4F48-9AB1-12DA6FC7BD64}" srcOrd="0" destOrd="0" parTransId="{62D5F3CE-E3BE-44C3-AF33-6EDE45B85753}" sibTransId="{BF072276-EE96-4C48-BF0E-AE9274D0ED54}"/>
    <dgm:cxn modelId="{3A6FAFCF-90EB-4D29-BA08-C1EC65AB650D}" type="presOf" srcId="{803EDC4C-6C2A-4F48-9AB1-12DA6FC7BD64}" destId="{9F4ADE2F-B7B2-4B3A-8B8D-E0A92974F798}" srcOrd="0" destOrd="0" presId="urn:microsoft.com/office/officeart/2008/layout/VerticalCircleList"/>
    <dgm:cxn modelId="{3B9EEBE9-70F3-463F-894D-DFF8E43612B7}" type="presOf" srcId="{761A4369-C355-4521-A85C-CBBC4E2C5AAD}" destId="{52D7ECB9-8694-43EB-9009-A64636C42486}" srcOrd="0" destOrd="0" presId="urn:microsoft.com/office/officeart/2008/layout/VerticalCircleList"/>
    <dgm:cxn modelId="{12A759F6-7497-47F5-ACCC-B17289EB0379}" srcId="{761A4369-C355-4521-A85C-CBBC4E2C5AAD}" destId="{B2A6F181-FD56-48F4-AAC4-35299D7CC4B6}" srcOrd="1" destOrd="0" parTransId="{4056406D-C18D-4BE7-80D5-E21B5165448D}" sibTransId="{2D44C442-0C8D-424B-BD4F-574EC27BB001}"/>
    <dgm:cxn modelId="{10DA9209-A70F-4951-8736-C4E0870A9A9A}" type="presParOf" srcId="{52D7ECB9-8694-43EB-9009-A64636C42486}" destId="{62F48998-6667-46EC-B225-4DCBE3FC5423}" srcOrd="0" destOrd="0" presId="urn:microsoft.com/office/officeart/2008/layout/VerticalCircleList"/>
    <dgm:cxn modelId="{2C2DFB0C-D8D5-4C9E-B473-CBDC5F7082E1}" type="presParOf" srcId="{62F48998-6667-46EC-B225-4DCBE3FC5423}" destId="{5B87F8BD-6F92-4BB9-9860-FFCE7FB4E990}" srcOrd="0" destOrd="0" presId="urn:microsoft.com/office/officeart/2008/layout/VerticalCircleList"/>
    <dgm:cxn modelId="{843EC330-B80B-4E88-9BD0-0ABB8059D330}" type="presParOf" srcId="{62F48998-6667-46EC-B225-4DCBE3FC5423}" destId="{21C8018A-6B34-4FBA-A25A-9BDEB84196FC}" srcOrd="1" destOrd="0" presId="urn:microsoft.com/office/officeart/2008/layout/VerticalCircleList"/>
    <dgm:cxn modelId="{C7AE5869-13F7-4DF9-B4A6-0AB64EFBD64C}" type="presParOf" srcId="{62F48998-6667-46EC-B225-4DCBE3FC5423}" destId="{9F4ADE2F-B7B2-4B3A-8B8D-E0A92974F798}" srcOrd="2" destOrd="0" presId="urn:microsoft.com/office/officeart/2008/layout/VerticalCircleList"/>
    <dgm:cxn modelId="{1D300412-D1A2-483E-8E46-602ADCA5EF16}" type="presParOf" srcId="{52D7ECB9-8694-43EB-9009-A64636C42486}" destId="{E006CF19-0631-4449-A2DA-3D45BD2F52C8}" srcOrd="1" destOrd="0" presId="urn:microsoft.com/office/officeart/2008/layout/VerticalCircleList"/>
    <dgm:cxn modelId="{262B38B8-61F2-4FD3-9065-9D09B35C87CF}" type="presParOf" srcId="{E006CF19-0631-4449-A2DA-3D45BD2F52C8}" destId="{E57DCB74-545D-4A25-A4ED-88C2DFB6C18A}" srcOrd="0" destOrd="0" presId="urn:microsoft.com/office/officeart/2008/layout/VerticalCircleList"/>
    <dgm:cxn modelId="{DFBA6924-0A87-4D3D-8C7A-5C4E821FF5E9}" type="presParOf" srcId="{E006CF19-0631-4449-A2DA-3D45BD2F52C8}" destId="{65F19355-B0EA-47A5-BE85-7E986F777972}" srcOrd="1" destOrd="0" presId="urn:microsoft.com/office/officeart/2008/layout/VerticalCircleList"/>
    <dgm:cxn modelId="{B736A7B8-18E5-4107-BC4C-FC40E6F32CEA}" type="presParOf" srcId="{E006CF19-0631-4449-A2DA-3D45BD2F52C8}" destId="{E200B060-8DDC-42D9-A489-99D909FF5104}" srcOrd="2" destOrd="0" presId="urn:microsoft.com/office/officeart/2008/layout/VerticalCircleList"/>
    <dgm:cxn modelId="{B3AD1B12-E539-4413-91C4-748D145BEAE7}" type="presParOf" srcId="{52D7ECB9-8694-43EB-9009-A64636C42486}" destId="{4BDFD1FF-31FB-437C-864B-5C0EFE29D3B5}" srcOrd="2" destOrd="0" presId="urn:microsoft.com/office/officeart/2008/layout/VerticalCircleList"/>
    <dgm:cxn modelId="{B45C81A3-FD07-4862-81ED-B0A150C96F93}" type="presParOf" srcId="{4BDFD1FF-31FB-437C-864B-5C0EFE29D3B5}" destId="{2CF4A192-18B5-442E-840B-98D7E6823F9E}" srcOrd="0" destOrd="0" presId="urn:microsoft.com/office/officeart/2008/layout/VerticalCircleList"/>
    <dgm:cxn modelId="{B8140051-C08F-4CA0-882B-255C818DB1BC}" type="presParOf" srcId="{4BDFD1FF-31FB-437C-864B-5C0EFE29D3B5}" destId="{53C26B7A-32DC-4469-B9AA-058CFDCD8285}" srcOrd="1" destOrd="0" presId="urn:microsoft.com/office/officeart/2008/layout/VerticalCircleList"/>
    <dgm:cxn modelId="{5C5562B1-B94A-472E-9553-D7FBC83500CF}" type="presParOf" srcId="{4BDFD1FF-31FB-437C-864B-5C0EFE29D3B5}" destId="{61B5B16A-CBC4-4D2F-B01D-8B61D710E03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CF1C3-DCCB-4ADB-8625-9C9D667A943D}"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ES"/>
        </a:p>
      </dgm:t>
    </dgm:pt>
    <dgm:pt modelId="{19976C70-C575-420C-83CC-96A6ACFB9719}">
      <dgm:prSet phldrT="[Texto]"/>
      <dgm:spPr/>
      <dgm:t>
        <a:bodyPr/>
        <a:lstStyle/>
        <a:p>
          <a:r>
            <a:rPr lang="es-ES" dirty="0">
              <a:latin typeface="Times New Roman" panose="02020603050405020304" pitchFamily="18" charset="0"/>
              <a:cs typeface="Times New Roman" panose="02020603050405020304" pitchFamily="18" charset="0"/>
            </a:rPr>
            <a:t>Recursos F</a:t>
          </a:r>
          <a:r>
            <a:rPr lang="en-US" dirty="0">
              <a:latin typeface="Times New Roman" panose="02020603050405020304" pitchFamily="18" charset="0"/>
              <a:cs typeface="Times New Roman" panose="02020603050405020304" pitchFamily="18" charset="0"/>
            </a:rPr>
            <a:t>í</a:t>
          </a:r>
          <a:r>
            <a:rPr lang="es-ES" dirty="0" err="1">
              <a:latin typeface="Times New Roman" panose="02020603050405020304" pitchFamily="18" charset="0"/>
              <a:cs typeface="Times New Roman" panose="02020603050405020304" pitchFamily="18" charset="0"/>
            </a:rPr>
            <a:t>sicos</a:t>
          </a:r>
          <a:endParaRPr lang="es-ES" dirty="0">
            <a:latin typeface="Times New Roman" panose="02020603050405020304" pitchFamily="18" charset="0"/>
            <a:cs typeface="Times New Roman" panose="02020603050405020304" pitchFamily="18" charset="0"/>
          </a:endParaRPr>
        </a:p>
      </dgm:t>
    </dgm:pt>
    <dgm:pt modelId="{FE7B0789-146C-4B29-8371-0001AB45A852}" type="parTrans" cxnId="{0BBAFC71-A75B-4C75-9D97-E103B0C4A499}">
      <dgm:prSet/>
      <dgm:spPr/>
      <dgm:t>
        <a:bodyPr/>
        <a:lstStyle/>
        <a:p>
          <a:endParaRPr lang="es-ES"/>
        </a:p>
      </dgm:t>
    </dgm:pt>
    <dgm:pt modelId="{B17C8760-21E9-4A1D-9E1B-9200F2381DC3}" type="sibTrans" cxnId="{0BBAFC71-A75B-4C75-9D97-E103B0C4A499}">
      <dgm:prSet/>
      <dgm:spPr/>
      <dgm:t>
        <a:bodyPr/>
        <a:lstStyle/>
        <a:p>
          <a:endParaRPr lang="es-ES"/>
        </a:p>
      </dgm:t>
    </dgm:pt>
    <dgm:pt modelId="{2D8E7350-3779-4414-890C-1DCA0FD1087D}">
      <dgm:prSet phldrT="[Texto]"/>
      <dgm:spPr/>
      <dgm:t>
        <a:bodyPr/>
        <a:lstStyle/>
        <a:p>
          <a:r>
            <a:rPr lang="en-US" dirty="0" err="1">
              <a:latin typeface="Times New Roman" panose="02020603050405020304" pitchFamily="18" charset="0"/>
              <a:cs typeface="Times New Roman" panose="02020603050405020304" pitchFamily="18" charset="0"/>
            </a:rPr>
            <a:t>Seleccionar</a:t>
          </a:r>
          <a:r>
            <a:rPr lang="en-US" dirty="0">
              <a:latin typeface="Times New Roman" panose="02020603050405020304" pitchFamily="18" charset="0"/>
              <a:cs typeface="Times New Roman" panose="02020603050405020304" pitchFamily="18" charset="0"/>
            </a:rPr>
            <a:t> hardware y software para el </a:t>
          </a:r>
          <a:r>
            <a:rPr lang="es-UY" noProof="0" dirty="0">
              <a:latin typeface="Times New Roman" panose="02020603050405020304" pitchFamily="18" charset="0"/>
              <a:cs typeface="Times New Roman" panose="02020603050405020304" pitchFamily="18" charset="0"/>
            </a:rPr>
            <a:t>envió</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información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servidor</a:t>
          </a:r>
          <a:r>
            <a:rPr lang="en-US" dirty="0">
              <a:latin typeface="Times New Roman" panose="02020603050405020304" pitchFamily="18" charset="0"/>
              <a:cs typeface="Times New Roman" panose="02020603050405020304" pitchFamily="18" charset="0"/>
            </a:rPr>
            <a:t> local. </a:t>
          </a:r>
          <a:endParaRPr lang="es-ES" dirty="0">
            <a:latin typeface="Times New Roman" panose="02020603050405020304" pitchFamily="18" charset="0"/>
            <a:cs typeface="Times New Roman" panose="02020603050405020304" pitchFamily="18" charset="0"/>
          </a:endParaRPr>
        </a:p>
      </dgm:t>
    </dgm:pt>
    <dgm:pt modelId="{AC19E600-094D-4630-9BF5-D5C921D824B7}" type="parTrans" cxnId="{A1D8D594-6BC6-4C4E-9A0C-FC9F3ECE957D}">
      <dgm:prSet/>
      <dgm:spPr/>
      <dgm:t>
        <a:bodyPr/>
        <a:lstStyle/>
        <a:p>
          <a:endParaRPr lang="es-ES"/>
        </a:p>
      </dgm:t>
    </dgm:pt>
    <dgm:pt modelId="{7B2AB660-AE2F-406E-8812-506CBFB058FA}" type="sibTrans" cxnId="{A1D8D594-6BC6-4C4E-9A0C-FC9F3ECE957D}">
      <dgm:prSet/>
      <dgm:spPr/>
      <dgm:t>
        <a:bodyPr/>
        <a:lstStyle/>
        <a:p>
          <a:endParaRPr lang="es-ES"/>
        </a:p>
      </dgm:t>
    </dgm:pt>
    <dgm:pt modelId="{8D61CA38-8E17-4904-B149-A75782981139}">
      <dgm:prSet phldrT="[Texto]"/>
      <dgm:spPr/>
      <dgm:t>
        <a:bodyPr/>
        <a:lstStyle/>
        <a:p>
          <a:r>
            <a:rPr lang="es-ES" dirty="0">
              <a:latin typeface="Times New Roman" panose="02020603050405020304" pitchFamily="18" charset="0"/>
              <a:cs typeface="Times New Roman" panose="02020603050405020304" pitchFamily="18" charset="0"/>
            </a:rPr>
            <a:t>Servidor</a:t>
          </a:r>
        </a:p>
      </dgm:t>
    </dgm:pt>
    <dgm:pt modelId="{2CB8BDE2-60E9-4253-BD74-43EF27B7C75D}" type="parTrans" cxnId="{75FF19D5-D2CA-460C-8868-0212853D37A4}">
      <dgm:prSet/>
      <dgm:spPr/>
      <dgm:t>
        <a:bodyPr/>
        <a:lstStyle/>
        <a:p>
          <a:endParaRPr lang="es-ES"/>
        </a:p>
      </dgm:t>
    </dgm:pt>
    <dgm:pt modelId="{FC300E9F-CA50-4AD0-A369-C6FA89793B59}" type="sibTrans" cxnId="{75FF19D5-D2CA-460C-8868-0212853D37A4}">
      <dgm:prSet/>
      <dgm:spPr/>
      <dgm:t>
        <a:bodyPr/>
        <a:lstStyle/>
        <a:p>
          <a:endParaRPr lang="es-ES"/>
        </a:p>
      </dgm:t>
    </dgm:pt>
    <dgm:pt modelId="{22AB6AB9-837E-4EAE-BBC4-CEE0D8FC9F2B}">
      <dgm:prSet phldrT="[Texto]"/>
      <dgm:spPr/>
      <dgm:t>
        <a:bodyPr/>
        <a:lstStyle/>
        <a:p>
          <a:r>
            <a:rPr lang="en-US" dirty="0" err="1">
              <a:latin typeface="Times New Roman" panose="02020603050405020304" pitchFamily="18" charset="0"/>
              <a:cs typeface="Times New Roman" panose="02020603050405020304" pitchFamily="18" charset="0"/>
            </a:rPr>
            <a:t>Servidor</a:t>
          </a:r>
          <a:r>
            <a:rPr lang="en-US" dirty="0">
              <a:latin typeface="Times New Roman" panose="02020603050405020304" pitchFamily="18" charset="0"/>
              <a:cs typeface="Times New Roman" panose="02020603050405020304" pitchFamily="18" charset="0"/>
            </a:rPr>
            <a:t> Web HTTP, CSS3, </a:t>
          </a:r>
          <a:r>
            <a:rPr lang="en-US" dirty="0" err="1">
              <a:latin typeface="Times New Roman" panose="02020603050405020304" pitchFamily="18" charset="0"/>
              <a:cs typeface="Times New Roman" panose="02020603050405020304" pitchFamily="18" charset="0"/>
            </a:rPr>
            <a:t>Javascript</a:t>
          </a:r>
          <a:r>
            <a:rPr lang="en-US" dirty="0">
              <a:latin typeface="Times New Roman" panose="02020603050405020304" pitchFamily="18" charset="0"/>
              <a:cs typeface="Times New Roman" panose="02020603050405020304" pitchFamily="18" charset="0"/>
            </a:rPr>
            <a:t>, Bootstrap3 </a:t>
          </a:r>
          <a:r>
            <a:rPr lang="en-US" dirty="0" err="1">
              <a:latin typeface="Times New Roman" panose="02020603050405020304" pitchFamily="18" charset="0"/>
              <a:cs typeface="Times New Roman" panose="02020603050405020304" pitchFamily="18" charset="0"/>
            </a:rPr>
            <a:t>websockets</a:t>
          </a:r>
          <a:r>
            <a:rPr lang="en-US" dirty="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dgm:t>
    </dgm:pt>
    <dgm:pt modelId="{9415CE4B-4F2F-4702-9628-D5164751BB75}" type="parTrans" cxnId="{428941BA-2F63-48B1-AE5C-30638DCFC277}">
      <dgm:prSet/>
      <dgm:spPr/>
      <dgm:t>
        <a:bodyPr/>
        <a:lstStyle/>
        <a:p>
          <a:endParaRPr lang="es-ES"/>
        </a:p>
      </dgm:t>
    </dgm:pt>
    <dgm:pt modelId="{39F41727-CD96-49E7-93AB-B80C35A3413B}" type="sibTrans" cxnId="{428941BA-2F63-48B1-AE5C-30638DCFC277}">
      <dgm:prSet/>
      <dgm:spPr/>
      <dgm:t>
        <a:bodyPr/>
        <a:lstStyle/>
        <a:p>
          <a:endParaRPr lang="es-ES"/>
        </a:p>
      </dgm:t>
    </dgm:pt>
    <dgm:pt modelId="{FF584D10-F0E7-480E-A2E9-BBE4892456ED}">
      <dgm:prSet phldrT="[Texto]"/>
      <dgm:spPr/>
      <dgm:t>
        <a:bodyPr/>
        <a:lstStyle/>
        <a:p>
          <a:r>
            <a:rPr lang="es-ES" dirty="0">
              <a:latin typeface="Times New Roman" panose="02020603050405020304" pitchFamily="18" charset="0"/>
              <a:cs typeface="Times New Roman" panose="02020603050405020304" pitchFamily="18" charset="0"/>
            </a:rPr>
            <a:t>Aplicación</a:t>
          </a:r>
        </a:p>
      </dgm:t>
    </dgm:pt>
    <dgm:pt modelId="{9B4A0139-7201-469E-9C76-81BD0F7DC705}" type="parTrans" cxnId="{EFD617B9-B53C-41FF-9C0A-1ADD04813423}">
      <dgm:prSet/>
      <dgm:spPr/>
      <dgm:t>
        <a:bodyPr/>
        <a:lstStyle/>
        <a:p>
          <a:endParaRPr lang="es-ES"/>
        </a:p>
      </dgm:t>
    </dgm:pt>
    <dgm:pt modelId="{E268588E-C100-463D-90CC-DDAADA71143B}" type="sibTrans" cxnId="{EFD617B9-B53C-41FF-9C0A-1ADD04813423}">
      <dgm:prSet/>
      <dgm:spPr/>
      <dgm:t>
        <a:bodyPr/>
        <a:lstStyle/>
        <a:p>
          <a:endParaRPr lang="es-ES"/>
        </a:p>
      </dgm:t>
    </dgm:pt>
    <dgm:pt modelId="{F2D0DE56-DBCC-40EF-8972-09D8497E20BE}">
      <dgm:prSet phldrT="[Texto]"/>
      <dgm:spPr/>
      <dgm:t>
        <a:bodyPr/>
        <a:lstStyle/>
        <a:p>
          <a:r>
            <a:rPr lang="en-US" dirty="0" err="1">
              <a:latin typeface="Times New Roman" panose="02020603050405020304" pitchFamily="18" charset="0"/>
              <a:cs typeface="Times New Roman" panose="02020603050405020304" pitchFamily="18" charset="0"/>
            </a:rPr>
            <a:t>Servicio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inteligente</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usuario</a:t>
          </a:r>
          <a:r>
            <a:rPr lang="en-US" dirty="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dgm:t>
    </dgm:pt>
    <dgm:pt modelId="{F648D8A3-C16A-46F4-B219-C1EA3F6285A0}" type="parTrans" cxnId="{7B0D3D7E-1515-4548-A4C7-EDDC5AE9C543}">
      <dgm:prSet/>
      <dgm:spPr/>
      <dgm:t>
        <a:bodyPr/>
        <a:lstStyle/>
        <a:p>
          <a:endParaRPr lang="es-ES"/>
        </a:p>
      </dgm:t>
    </dgm:pt>
    <dgm:pt modelId="{AB66E1AC-55B8-498F-BCC9-2FA1E848357E}" type="sibTrans" cxnId="{7B0D3D7E-1515-4548-A4C7-EDDC5AE9C543}">
      <dgm:prSet/>
      <dgm:spPr/>
      <dgm:t>
        <a:bodyPr/>
        <a:lstStyle/>
        <a:p>
          <a:endParaRPr lang="es-ES"/>
        </a:p>
      </dgm:t>
    </dgm:pt>
    <dgm:pt modelId="{6EB67C62-8D73-4C12-B3FB-E8ED542DF78F}">
      <dgm:prSet phldrT="[Texto]"/>
      <dgm:spPr/>
      <dgm:t>
        <a:bodyPr/>
        <a:lstStyle/>
        <a:p>
          <a:r>
            <a:rPr lang="es-ES" dirty="0">
              <a:latin typeface="Times New Roman" panose="02020603050405020304" pitchFamily="18" charset="0"/>
              <a:cs typeface="Times New Roman" panose="02020603050405020304" pitchFamily="18" charset="0"/>
            </a:rPr>
            <a:t>Adquisición y almacenamiento de información a servidor</a:t>
          </a:r>
        </a:p>
      </dgm:t>
    </dgm:pt>
    <dgm:pt modelId="{9F5E609D-0A13-4571-9F2B-B68867D9C72C}" type="parTrans" cxnId="{02BE7363-9A42-4C98-A07E-3AA48DB69699}">
      <dgm:prSet/>
      <dgm:spPr/>
      <dgm:t>
        <a:bodyPr/>
        <a:lstStyle/>
        <a:p>
          <a:endParaRPr lang="es-ES"/>
        </a:p>
      </dgm:t>
    </dgm:pt>
    <dgm:pt modelId="{A6A2EF9E-A1C5-4D77-8C9F-D33449E4E851}" type="sibTrans" cxnId="{02BE7363-9A42-4C98-A07E-3AA48DB69699}">
      <dgm:prSet/>
      <dgm:spPr/>
      <dgm:t>
        <a:bodyPr/>
        <a:lstStyle/>
        <a:p>
          <a:endParaRPr lang="es-ES"/>
        </a:p>
      </dgm:t>
    </dgm:pt>
    <dgm:pt modelId="{00F50F47-A0C2-44FB-BE29-32736F32EED6}">
      <dgm:prSet phldrT="[Texto]"/>
      <dgm:spPr/>
      <dgm:t>
        <a:bodyPr/>
        <a:lstStyle/>
        <a:p>
          <a:r>
            <a:rPr lang="es-ES">
              <a:latin typeface="Times New Roman" panose="02020603050405020304" pitchFamily="18" charset="0"/>
              <a:cs typeface="Times New Roman" panose="02020603050405020304" pitchFamily="18" charset="0"/>
            </a:rPr>
            <a:t>Parte principal interviene la automatización del proceso </a:t>
          </a:r>
          <a:r>
            <a:rPr lang="en-US">
              <a:latin typeface="Times New Roman" panose="02020603050405020304" pitchFamily="18" charset="0"/>
              <a:cs typeface="Times New Roman" panose="02020603050405020304" pitchFamily="18" charset="0"/>
            </a:rPr>
            <a:t>de hidroponía.</a:t>
          </a:r>
          <a:endParaRPr lang="es-ES">
            <a:latin typeface="Times New Roman" panose="02020603050405020304" pitchFamily="18" charset="0"/>
            <a:cs typeface="Times New Roman" panose="02020603050405020304" pitchFamily="18" charset="0"/>
          </a:endParaRPr>
        </a:p>
      </dgm:t>
    </dgm:pt>
    <dgm:pt modelId="{CFC9BBD7-DA63-40E2-8ED3-B9DE698906BC}" type="parTrans" cxnId="{AAC2A92D-90BC-4032-98A2-E60AE1119A5D}">
      <dgm:prSet/>
      <dgm:spPr/>
      <dgm:t>
        <a:bodyPr/>
        <a:lstStyle/>
        <a:p>
          <a:endParaRPr lang="es-ES"/>
        </a:p>
      </dgm:t>
    </dgm:pt>
    <dgm:pt modelId="{77CA8F25-7540-4909-957F-B49184F5EABD}" type="sibTrans" cxnId="{AAC2A92D-90BC-4032-98A2-E60AE1119A5D}">
      <dgm:prSet/>
      <dgm:spPr/>
      <dgm:t>
        <a:bodyPr/>
        <a:lstStyle/>
        <a:p>
          <a:endParaRPr lang="es-ES"/>
        </a:p>
      </dgm:t>
    </dgm:pt>
    <dgm:pt modelId="{6D07384F-BDE4-4171-BF44-87084D619084}" type="pres">
      <dgm:prSet presAssocID="{B9ECF1C3-DCCB-4ADB-8625-9C9D667A943D}" presName="Name0" presStyleCnt="0">
        <dgm:presLayoutVars>
          <dgm:chMax val="7"/>
          <dgm:chPref val="7"/>
          <dgm:dir/>
        </dgm:presLayoutVars>
      </dgm:prSet>
      <dgm:spPr/>
    </dgm:pt>
    <dgm:pt modelId="{8826BA3C-6348-407E-9C40-D1FE6C3E887D}" type="pres">
      <dgm:prSet presAssocID="{B9ECF1C3-DCCB-4ADB-8625-9C9D667A943D}" presName="Name1" presStyleCnt="0"/>
      <dgm:spPr/>
    </dgm:pt>
    <dgm:pt modelId="{EC3D72B6-E2D4-48C9-BE2F-FEEB97586807}" type="pres">
      <dgm:prSet presAssocID="{B9ECF1C3-DCCB-4ADB-8625-9C9D667A943D}" presName="cycle" presStyleCnt="0"/>
      <dgm:spPr/>
    </dgm:pt>
    <dgm:pt modelId="{20E1666F-2C9F-4D24-8BB5-8CA42A95246D}" type="pres">
      <dgm:prSet presAssocID="{B9ECF1C3-DCCB-4ADB-8625-9C9D667A943D}" presName="srcNode" presStyleLbl="node1" presStyleIdx="0" presStyleCnt="4"/>
      <dgm:spPr/>
    </dgm:pt>
    <dgm:pt modelId="{7B253FBB-B4A6-45F7-B1E6-6AF9BDC950D4}" type="pres">
      <dgm:prSet presAssocID="{B9ECF1C3-DCCB-4ADB-8625-9C9D667A943D}" presName="conn" presStyleLbl="parChTrans1D2" presStyleIdx="0" presStyleCnt="1"/>
      <dgm:spPr/>
    </dgm:pt>
    <dgm:pt modelId="{D63BE75C-8FD6-43A5-9A77-BF821142BC37}" type="pres">
      <dgm:prSet presAssocID="{B9ECF1C3-DCCB-4ADB-8625-9C9D667A943D}" presName="extraNode" presStyleLbl="node1" presStyleIdx="0" presStyleCnt="4"/>
      <dgm:spPr/>
    </dgm:pt>
    <dgm:pt modelId="{816A267A-8C2A-4C7F-8B4E-524634725167}" type="pres">
      <dgm:prSet presAssocID="{B9ECF1C3-DCCB-4ADB-8625-9C9D667A943D}" presName="dstNode" presStyleLbl="node1" presStyleIdx="0" presStyleCnt="4"/>
      <dgm:spPr/>
    </dgm:pt>
    <dgm:pt modelId="{34973586-A2DF-480F-91B5-4FAF80B6B861}" type="pres">
      <dgm:prSet presAssocID="{19976C70-C575-420C-83CC-96A6ACFB9719}" presName="text_1" presStyleLbl="node1" presStyleIdx="0" presStyleCnt="4">
        <dgm:presLayoutVars>
          <dgm:bulletEnabled val="1"/>
        </dgm:presLayoutVars>
      </dgm:prSet>
      <dgm:spPr/>
    </dgm:pt>
    <dgm:pt modelId="{30548B9C-7826-475D-A7E8-7567F7AFCA0B}" type="pres">
      <dgm:prSet presAssocID="{19976C70-C575-420C-83CC-96A6ACFB9719}" presName="accent_1" presStyleCnt="0"/>
      <dgm:spPr/>
    </dgm:pt>
    <dgm:pt modelId="{43E79CF4-59AF-47D7-BE40-3CAF915C75A7}" type="pres">
      <dgm:prSet presAssocID="{19976C70-C575-420C-83CC-96A6ACFB9719}" presName="accentRepeatNode" presStyleLbl="solidFgAcc1" presStyleIdx="0" presStyleCnt="4"/>
      <dgm:spPr/>
    </dgm:pt>
    <dgm:pt modelId="{9C04507F-02CF-47CF-817E-6E9297A23EFA}" type="pres">
      <dgm:prSet presAssocID="{6EB67C62-8D73-4C12-B3FB-E8ED542DF78F}" presName="text_2" presStyleLbl="node1" presStyleIdx="1" presStyleCnt="4">
        <dgm:presLayoutVars>
          <dgm:bulletEnabled val="1"/>
        </dgm:presLayoutVars>
      </dgm:prSet>
      <dgm:spPr/>
    </dgm:pt>
    <dgm:pt modelId="{B3EDCAEA-82E7-4704-AB25-2D71B18E9E68}" type="pres">
      <dgm:prSet presAssocID="{6EB67C62-8D73-4C12-B3FB-E8ED542DF78F}" presName="accent_2" presStyleCnt="0"/>
      <dgm:spPr/>
    </dgm:pt>
    <dgm:pt modelId="{E55ED436-66C2-406D-9734-4C8DEB5C4D80}" type="pres">
      <dgm:prSet presAssocID="{6EB67C62-8D73-4C12-B3FB-E8ED542DF78F}" presName="accentRepeatNode" presStyleLbl="solidFgAcc1" presStyleIdx="1" presStyleCnt="4"/>
      <dgm:spPr/>
    </dgm:pt>
    <dgm:pt modelId="{617E67E3-8DA1-4E28-B352-CE1808ED9AA0}" type="pres">
      <dgm:prSet presAssocID="{8D61CA38-8E17-4904-B149-A75782981139}" presName="text_3" presStyleLbl="node1" presStyleIdx="2" presStyleCnt="4">
        <dgm:presLayoutVars>
          <dgm:bulletEnabled val="1"/>
        </dgm:presLayoutVars>
      </dgm:prSet>
      <dgm:spPr/>
    </dgm:pt>
    <dgm:pt modelId="{D9684BE3-F60B-40A7-9015-03BBEBECF1C3}" type="pres">
      <dgm:prSet presAssocID="{8D61CA38-8E17-4904-B149-A75782981139}" presName="accent_3" presStyleCnt="0"/>
      <dgm:spPr/>
    </dgm:pt>
    <dgm:pt modelId="{0368BA87-4462-4D8E-8415-2472E16D35E6}" type="pres">
      <dgm:prSet presAssocID="{8D61CA38-8E17-4904-B149-A75782981139}" presName="accentRepeatNode" presStyleLbl="solidFgAcc1" presStyleIdx="2" presStyleCnt="4"/>
      <dgm:spPr/>
    </dgm:pt>
    <dgm:pt modelId="{96E91A0E-3F44-4E34-B230-C50E65CBE186}" type="pres">
      <dgm:prSet presAssocID="{FF584D10-F0E7-480E-A2E9-BBE4892456ED}" presName="text_4" presStyleLbl="node1" presStyleIdx="3" presStyleCnt="4">
        <dgm:presLayoutVars>
          <dgm:bulletEnabled val="1"/>
        </dgm:presLayoutVars>
      </dgm:prSet>
      <dgm:spPr/>
    </dgm:pt>
    <dgm:pt modelId="{8B8AB594-3B4C-49A0-B97C-EBF76E4D2FA6}" type="pres">
      <dgm:prSet presAssocID="{FF584D10-F0E7-480E-A2E9-BBE4892456ED}" presName="accent_4" presStyleCnt="0"/>
      <dgm:spPr/>
    </dgm:pt>
    <dgm:pt modelId="{C5487C6A-25B6-49D0-9668-7C635F650645}" type="pres">
      <dgm:prSet presAssocID="{FF584D10-F0E7-480E-A2E9-BBE4892456ED}" presName="accentRepeatNode" presStyleLbl="solidFgAcc1" presStyleIdx="3" presStyleCnt="4"/>
      <dgm:spPr/>
    </dgm:pt>
  </dgm:ptLst>
  <dgm:cxnLst>
    <dgm:cxn modelId="{AAC2A92D-90BC-4032-98A2-E60AE1119A5D}" srcId="{19976C70-C575-420C-83CC-96A6ACFB9719}" destId="{00F50F47-A0C2-44FB-BE29-32736F32EED6}" srcOrd="0" destOrd="0" parTransId="{CFC9BBD7-DA63-40E2-8ED3-B9DE698906BC}" sibTransId="{77CA8F25-7540-4909-957F-B49184F5EABD}"/>
    <dgm:cxn modelId="{7D051734-D6E5-4420-9B8C-25F9B37CA9C5}" type="presOf" srcId="{F2D0DE56-DBCC-40EF-8972-09D8497E20BE}" destId="{96E91A0E-3F44-4E34-B230-C50E65CBE186}" srcOrd="0" destOrd="1" presId="urn:microsoft.com/office/officeart/2008/layout/VerticalCurvedList"/>
    <dgm:cxn modelId="{17C20737-0D0C-4B5C-AC1A-F4B0D1054101}" type="presOf" srcId="{2D8E7350-3779-4414-890C-1DCA0FD1087D}" destId="{9C04507F-02CF-47CF-817E-6E9297A23EFA}" srcOrd="0" destOrd="1" presId="urn:microsoft.com/office/officeart/2008/layout/VerticalCurvedList"/>
    <dgm:cxn modelId="{E8A16438-CAB2-48F0-9B53-67E44465D9E1}" type="presOf" srcId="{77CA8F25-7540-4909-957F-B49184F5EABD}" destId="{7B253FBB-B4A6-45F7-B1E6-6AF9BDC950D4}" srcOrd="0" destOrd="0" presId="urn:microsoft.com/office/officeart/2008/layout/VerticalCurvedList"/>
    <dgm:cxn modelId="{DC565538-6BEB-4734-B516-51BA61DAB743}" type="presOf" srcId="{6EB67C62-8D73-4C12-B3FB-E8ED542DF78F}" destId="{9C04507F-02CF-47CF-817E-6E9297A23EFA}" srcOrd="0" destOrd="0" presId="urn:microsoft.com/office/officeart/2008/layout/VerticalCurvedList"/>
    <dgm:cxn modelId="{1E98623A-9642-4B76-B74B-D8CD7C77FF59}" type="presOf" srcId="{22AB6AB9-837E-4EAE-BBC4-CEE0D8FC9F2B}" destId="{617E67E3-8DA1-4E28-B352-CE1808ED9AA0}" srcOrd="0" destOrd="1" presId="urn:microsoft.com/office/officeart/2008/layout/VerticalCurvedList"/>
    <dgm:cxn modelId="{02BE7363-9A42-4C98-A07E-3AA48DB69699}" srcId="{B9ECF1C3-DCCB-4ADB-8625-9C9D667A943D}" destId="{6EB67C62-8D73-4C12-B3FB-E8ED542DF78F}" srcOrd="1" destOrd="0" parTransId="{9F5E609D-0A13-4571-9F2B-B68867D9C72C}" sibTransId="{A6A2EF9E-A1C5-4D77-8C9F-D33449E4E851}"/>
    <dgm:cxn modelId="{0BBAFC71-A75B-4C75-9D97-E103B0C4A499}" srcId="{B9ECF1C3-DCCB-4ADB-8625-9C9D667A943D}" destId="{19976C70-C575-420C-83CC-96A6ACFB9719}" srcOrd="0" destOrd="0" parTransId="{FE7B0789-146C-4B29-8371-0001AB45A852}" sibTransId="{B17C8760-21E9-4A1D-9E1B-9200F2381DC3}"/>
    <dgm:cxn modelId="{A1469B74-B328-46C5-8AB5-CAD5BB5C4F8A}" type="presOf" srcId="{8D61CA38-8E17-4904-B149-A75782981139}" destId="{617E67E3-8DA1-4E28-B352-CE1808ED9AA0}" srcOrd="0" destOrd="0" presId="urn:microsoft.com/office/officeart/2008/layout/VerticalCurvedList"/>
    <dgm:cxn modelId="{7B0D3D7E-1515-4548-A4C7-EDDC5AE9C543}" srcId="{FF584D10-F0E7-480E-A2E9-BBE4892456ED}" destId="{F2D0DE56-DBCC-40EF-8972-09D8497E20BE}" srcOrd="0" destOrd="0" parTransId="{F648D8A3-C16A-46F4-B219-C1EA3F6285A0}" sibTransId="{AB66E1AC-55B8-498F-BCC9-2FA1E848357E}"/>
    <dgm:cxn modelId="{A1D8D594-6BC6-4C4E-9A0C-FC9F3ECE957D}" srcId="{6EB67C62-8D73-4C12-B3FB-E8ED542DF78F}" destId="{2D8E7350-3779-4414-890C-1DCA0FD1087D}" srcOrd="0" destOrd="0" parTransId="{AC19E600-094D-4630-9BF5-D5C921D824B7}" sibTransId="{7B2AB660-AE2F-406E-8812-506CBFB058FA}"/>
    <dgm:cxn modelId="{B540F49A-7126-4A10-9D34-FA9B1DF9275D}" type="presOf" srcId="{FF584D10-F0E7-480E-A2E9-BBE4892456ED}" destId="{96E91A0E-3F44-4E34-B230-C50E65CBE186}" srcOrd="0" destOrd="0" presId="urn:microsoft.com/office/officeart/2008/layout/VerticalCurvedList"/>
    <dgm:cxn modelId="{5C629CA2-CB12-475B-8747-51BE05179EB0}" type="presOf" srcId="{00F50F47-A0C2-44FB-BE29-32736F32EED6}" destId="{34973586-A2DF-480F-91B5-4FAF80B6B861}" srcOrd="0" destOrd="1" presId="urn:microsoft.com/office/officeart/2008/layout/VerticalCurvedList"/>
    <dgm:cxn modelId="{EFD617B9-B53C-41FF-9C0A-1ADD04813423}" srcId="{B9ECF1C3-DCCB-4ADB-8625-9C9D667A943D}" destId="{FF584D10-F0E7-480E-A2E9-BBE4892456ED}" srcOrd="3" destOrd="0" parTransId="{9B4A0139-7201-469E-9C76-81BD0F7DC705}" sibTransId="{E268588E-C100-463D-90CC-DDAADA71143B}"/>
    <dgm:cxn modelId="{428941BA-2F63-48B1-AE5C-30638DCFC277}" srcId="{8D61CA38-8E17-4904-B149-A75782981139}" destId="{22AB6AB9-837E-4EAE-BBC4-CEE0D8FC9F2B}" srcOrd="0" destOrd="0" parTransId="{9415CE4B-4F2F-4702-9628-D5164751BB75}" sibTransId="{39F41727-CD96-49E7-93AB-B80C35A3413B}"/>
    <dgm:cxn modelId="{E0AB1ED4-A3D4-4133-94A7-ED6D8FE035A5}" type="presOf" srcId="{B9ECF1C3-DCCB-4ADB-8625-9C9D667A943D}" destId="{6D07384F-BDE4-4171-BF44-87084D619084}" srcOrd="0" destOrd="0" presId="urn:microsoft.com/office/officeart/2008/layout/VerticalCurvedList"/>
    <dgm:cxn modelId="{75FF19D5-D2CA-460C-8868-0212853D37A4}" srcId="{B9ECF1C3-DCCB-4ADB-8625-9C9D667A943D}" destId="{8D61CA38-8E17-4904-B149-A75782981139}" srcOrd="2" destOrd="0" parTransId="{2CB8BDE2-60E9-4253-BD74-43EF27B7C75D}" sibTransId="{FC300E9F-CA50-4AD0-A369-C6FA89793B59}"/>
    <dgm:cxn modelId="{070890EE-229D-41FB-9AE4-3FEFA3F28019}" type="presOf" srcId="{19976C70-C575-420C-83CC-96A6ACFB9719}" destId="{34973586-A2DF-480F-91B5-4FAF80B6B861}" srcOrd="0" destOrd="0" presId="urn:microsoft.com/office/officeart/2008/layout/VerticalCurvedList"/>
    <dgm:cxn modelId="{0BD1EDAF-0B55-4D48-9000-61C2DBDD927A}" type="presParOf" srcId="{6D07384F-BDE4-4171-BF44-87084D619084}" destId="{8826BA3C-6348-407E-9C40-D1FE6C3E887D}" srcOrd="0" destOrd="0" presId="urn:microsoft.com/office/officeart/2008/layout/VerticalCurvedList"/>
    <dgm:cxn modelId="{1719DDB2-B789-45BA-8BB9-4D56DA162B81}" type="presParOf" srcId="{8826BA3C-6348-407E-9C40-D1FE6C3E887D}" destId="{EC3D72B6-E2D4-48C9-BE2F-FEEB97586807}" srcOrd="0" destOrd="0" presId="urn:microsoft.com/office/officeart/2008/layout/VerticalCurvedList"/>
    <dgm:cxn modelId="{E3DC8827-CF8D-4371-850C-7065CDFF70AA}" type="presParOf" srcId="{EC3D72B6-E2D4-48C9-BE2F-FEEB97586807}" destId="{20E1666F-2C9F-4D24-8BB5-8CA42A95246D}" srcOrd="0" destOrd="0" presId="urn:microsoft.com/office/officeart/2008/layout/VerticalCurvedList"/>
    <dgm:cxn modelId="{A66935B4-DF95-4DD6-9C8A-966690270C69}" type="presParOf" srcId="{EC3D72B6-E2D4-48C9-BE2F-FEEB97586807}" destId="{7B253FBB-B4A6-45F7-B1E6-6AF9BDC950D4}" srcOrd="1" destOrd="0" presId="urn:microsoft.com/office/officeart/2008/layout/VerticalCurvedList"/>
    <dgm:cxn modelId="{8360A35A-FA21-4284-896C-4E1111E03D64}" type="presParOf" srcId="{EC3D72B6-E2D4-48C9-BE2F-FEEB97586807}" destId="{D63BE75C-8FD6-43A5-9A77-BF821142BC37}" srcOrd="2" destOrd="0" presId="urn:microsoft.com/office/officeart/2008/layout/VerticalCurvedList"/>
    <dgm:cxn modelId="{B6BD6161-03A7-4413-8819-77D48F3E2B96}" type="presParOf" srcId="{EC3D72B6-E2D4-48C9-BE2F-FEEB97586807}" destId="{816A267A-8C2A-4C7F-8B4E-524634725167}" srcOrd="3" destOrd="0" presId="urn:microsoft.com/office/officeart/2008/layout/VerticalCurvedList"/>
    <dgm:cxn modelId="{EB210DFE-F5EA-4ADC-B0ED-A21B82C3C9E2}" type="presParOf" srcId="{8826BA3C-6348-407E-9C40-D1FE6C3E887D}" destId="{34973586-A2DF-480F-91B5-4FAF80B6B861}" srcOrd="1" destOrd="0" presId="urn:microsoft.com/office/officeart/2008/layout/VerticalCurvedList"/>
    <dgm:cxn modelId="{C409F85B-5CBB-4962-BD9F-F3D0E0843181}" type="presParOf" srcId="{8826BA3C-6348-407E-9C40-D1FE6C3E887D}" destId="{30548B9C-7826-475D-A7E8-7567F7AFCA0B}" srcOrd="2" destOrd="0" presId="urn:microsoft.com/office/officeart/2008/layout/VerticalCurvedList"/>
    <dgm:cxn modelId="{4EDE173C-4B9A-40CF-8D0F-6B5A594D2AB1}" type="presParOf" srcId="{30548B9C-7826-475D-A7E8-7567F7AFCA0B}" destId="{43E79CF4-59AF-47D7-BE40-3CAF915C75A7}" srcOrd="0" destOrd="0" presId="urn:microsoft.com/office/officeart/2008/layout/VerticalCurvedList"/>
    <dgm:cxn modelId="{86966B8A-A171-4FB1-8379-8ADFB11FBADF}" type="presParOf" srcId="{8826BA3C-6348-407E-9C40-D1FE6C3E887D}" destId="{9C04507F-02CF-47CF-817E-6E9297A23EFA}" srcOrd="3" destOrd="0" presId="urn:microsoft.com/office/officeart/2008/layout/VerticalCurvedList"/>
    <dgm:cxn modelId="{BDF677A9-8F1F-409C-976F-8441B77D37F2}" type="presParOf" srcId="{8826BA3C-6348-407E-9C40-D1FE6C3E887D}" destId="{B3EDCAEA-82E7-4704-AB25-2D71B18E9E68}" srcOrd="4" destOrd="0" presId="urn:microsoft.com/office/officeart/2008/layout/VerticalCurvedList"/>
    <dgm:cxn modelId="{CE0C660B-3F01-4429-AC3F-4107660934E8}" type="presParOf" srcId="{B3EDCAEA-82E7-4704-AB25-2D71B18E9E68}" destId="{E55ED436-66C2-406D-9734-4C8DEB5C4D80}" srcOrd="0" destOrd="0" presId="urn:microsoft.com/office/officeart/2008/layout/VerticalCurvedList"/>
    <dgm:cxn modelId="{CC25E2AB-2826-49F5-BF39-D816969F098C}" type="presParOf" srcId="{8826BA3C-6348-407E-9C40-D1FE6C3E887D}" destId="{617E67E3-8DA1-4E28-B352-CE1808ED9AA0}" srcOrd="5" destOrd="0" presId="urn:microsoft.com/office/officeart/2008/layout/VerticalCurvedList"/>
    <dgm:cxn modelId="{F6B8D2C6-920C-409C-9497-55FE22DAD632}" type="presParOf" srcId="{8826BA3C-6348-407E-9C40-D1FE6C3E887D}" destId="{D9684BE3-F60B-40A7-9015-03BBEBECF1C3}" srcOrd="6" destOrd="0" presId="urn:microsoft.com/office/officeart/2008/layout/VerticalCurvedList"/>
    <dgm:cxn modelId="{CBCEB87F-D38E-4CA0-B30E-47865538852F}" type="presParOf" srcId="{D9684BE3-F60B-40A7-9015-03BBEBECF1C3}" destId="{0368BA87-4462-4D8E-8415-2472E16D35E6}" srcOrd="0" destOrd="0" presId="urn:microsoft.com/office/officeart/2008/layout/VerticalCurvedList"/>
    <dgm:cxn modelId="{51C9AE32-3C72-4234-9462-E1B38A2AC4BC}" type="presParOf" srcId="{8826BA3C-6348-407E-9C40-D1FE6C3E887D}" destId="{96E91A0E-3F44-4E34-B230-C50E65CBE186}" srcOrd="7" destOrd="0" presId="urn:microsoft.com/office/officeart/2008/layout/VerticalCurvedList"/>
    <dgm:cxn modelId="{2FC0196A-732B-48B4-8078-F5B3ED710BAE}" type="presParOf" srcId="{8826BA3C-6348-407E-9C40-D1FE6C3E887D}" destId="{8B8AB594-3B4C-49A0-B97C-EBF76E4D2FA6}" srcOrd="8" destOrd="0" presId="urn:microsoft.com/office/officeart/2008/layout/VerticalCurvedList"/>
    <dgm:cxn modelId="{E993E925-6140-4268-B4E0-8E58FB9538F2}" type="presParOf" srcId="{8B8AB594-3B4C-49A0-B97C-EBF76E4D2FA6}" destId="{C5487C6A-25B6-49D0-9668-7C635F6506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A4369-C355-4521-A85C-CBBC4E2C5AA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7DA31BA5-97A9-4701-99B9-D2F7F91560F5}">
      <dgm:prSet/>
      <dgm:spPr/>
      <dgm:t>
        <a:bodyPr/>
        <a:lstStyle/>
        <a:p>
          <a:r>
            <a:rPr lang="es-ES" dirty="0"/>
            <a:t>Procesamiento y almacenamiento de datos</a:t>
          </a:r>
        </a:p>
      </dgm:t>
    </dgm:pt>
    <dgm:pt modelId="{E79BD4A4-67C7-44E8-9207-D1096D37009E}" type="parTrans" cxnId="{79024A16-15F9-46B8-B40B-78AFC4F727FB}">
      <dgm:prSet/>
      <dgm:spPr/>
      <dgm:t>
        <a:bodyPr/>
        <a:lstStyle/>
        <a:p>
          <a:endParaRPr lang="es-ES"/>
        </a:p>
      </dgm:t>
    </dgm:pt>
    <dgm:pt modelId="{3537CCFF-194D-4B03-9390-1F40DB3736BB}" type="sibTrans" cxnId="{79024A16-15F9-46B8-B40B-78AFC4F727FB}">
      <dgm:prSet/>
      <dgm:spPr/>
      <dgm:t>
        <a:bodyPr/>
        <a:lstStyle/>
        <a:p>
          <a:endParaRPr lang="es-ES"/>
        </a:p>
      </dgm:t>
    </dgm:pt>
    <dgm:pt modelId="{DDA1E5CD-F347-47BB-8782-CD2B2841FAA6}">
      <dgm:prSet/>
      <dgm:spPr/>
      <dgm:t>
        <a:bodyPr/>
        <a:lstStyle/>
        <a:p>
          <a:r>
            <a:rPr lang="es-ES" dirty="0"/>
            <a:t>Seguridad de Información </a:t>
          </a:r>
        </a:p>
      </dgm:t>
    </dgm:pt>
    <dgm:pt modelId="{F42960D2-A8D5-4286-877A-D4FBFC6DF2A8}" type="parTrans" cxnId="{2D0A9E87-E409-4E6C-9CC9-40C43FB44625}">
      <dgm:prSet/>
      <dgm:spPr/>
      <dgm:t>
        <a:bodyPr/>
        <a:lstStyle/>
        <a:p>
          <a:endParaRPr lang="es-ES"/>
        </a:p>
      </dgm:t>
    </dgm:pt>
    <dgm:pt modelId="{4F80A657-68B6-4E28-9879-E034D3FF44A2}" type="sibTrans" cxnId="{2D0A9E87-E409-4E6C-9CC9-40C43FB44625}">
      <dgm:prSet/>
      <dgm:spPr/>
      <dgm:t>
        <a:bodyPr/>
        <a:lstStyle/>
        <a:p>
          <a:endParaRPr lang="es-ES"/>
        </a:p>
      </dgm:t>
    </dgm:pt>
    <dgm:pt modelId="{42C0E0B1-2CC2-4226-BB9C-43DC82024273}">
      <dgm:prSet/>
      <dgm:spPr/>
      <dgm:t>
        <a:bodyPr/>
        <a:lstStyle/>
        <a:p>
          <a:r>
            <a:rPr lang="es-ES" dirty="0"/>
            <a:t>Necesidad de adquirir </a:t>
          </a:r>
          <a:r>
            <a:rPr lang="es-ES" dirty="0" err="1"/>
            <a:t>ip</a:t>
          </a:r>
          <a:r>
            <a:rPr lang="es-ES" dirty="0"/>
            <a:t> publica</a:t>
          </a:r>
        </a:p>
      </dgm:t>
    </dgm:pt>
    <dgm:pt modelId="{3973858B-CD2B-4A59-BFEE-0EF7020BF8B0}" type="parTrans" cxnId="{A60B9D63-829C-40C5-B429-84983FCD3B05}">
      <dgm:prSet/>
      <dgm:spPr/>
      <dgm:t>
        <a:bodyPr/>
        <a:lstStyle/>
        <a:p>
          <a:endParaRPr lang="es-ES"/>
        </a:p>
      </dgm:t>
    </dgm:pt>
    <dgm:pt modelId="{FBF1F482-BAEE-4D9A-9FA7-A5F3E00A9BED}" type="sibTrans" cxnId="{A60B9D63-829C-40C5-B429-84983FCD3B05}">
      <dgm:prSet/>
      <dgm:spPr/>
      <dgm:t>
        <a:bodyPr/>
        <a:lstStyle/>
        <a:p>
          <a:endParaRPr lang="es-ES"/>
        </a:p>
      </dgm:t>
    </dgm:pt>
    <dgm:pt modelId="{069D5936-AA85-4160-84E5-F2B526AB9E87}">
      <dgm:prSet/>
      <dgm:spPr/>
      <dgm:t>
        <a:bodyPr/>
        <a:lstStyle/>
        <a:p>
          <a:r>
            <a:rPr lang="es-ES" dirty="0"/>
            <a:t>Transferencia de datos ilimitada</a:t>
          </a:r>
        </a:p>
      </dgm:t>
    </dgm:pt>
    <dgm:pt modelId="{86615822-29B4-4FD2-A835-48447FD8CB43}" type="parTrans" cxnId="{307D9AC4-24ED-4892-B027-57A5212047DD}">
      <dgm:prSet/>
      <dgm:spPr/>
      <dgm:t>
        <a:bodyPr/>
        <a:lstStyle/>
        <a:p>
          <a:endParaRPr lang="es-ES"/>
        </a:p>
      </dgm:t>
    </dgm:pt>
    <dgm:pt modelId="{1C60E69E-92EA-41F3-9D1A-126025919FE3}" type="sibTrans" cxnId="{307D9AC4-24ED-4892-B027-57A5212047DD}">
      <dgm:prSet/>
      <dgm:spPr/>
      <dgm:t>
        <a:bodyPr/>
        <a:lstStyle/>
        <a:p>
          <a:endParaRPr lang="es-ES"/>
        </a:p>
      </dgm:t>
    </dgm:pt>
    <dgm:pt modelId="{2709E6DB-F39E-42E2-B9ED-C637DB54012C}">
      <dgm:prSet/>
      <dgm:spPr/>
      <dgm:t>
        <a:bodyPr/>
        <a:lstStyle/>
        <a:p>
          <a:endParaRPr lang="es-ES" dirty="0"/>
        </a:p>
      </dgm:t>
    </dgm:pt>
    <dgm:pt modelId="{42E06BD5-93A3-404A-82E6-A55295785526}" type="parTrans" cxnId="{5C242F68-70A6-44C8-8BC7-C1911F69A20F}">
      <dgm:prSet/>
      <dgm:spPr/>
      <dgm:t>
        <a:bodyPr/>
        <a:lstStyle/>
        <a:p>
          <a:endParaRPr lang="es-ES"/>
        </a:p>
      </dgm:t>
    </dgm:pt>
    <dgm:pt modelId="{E879C76C-842E-4561-B87F-72157365467E}" type="sibTrans" cxnId="{5C242F68-70A6-44C8-8BC7-C1911F69A20F}">
      <dgm:prSet/>
      <dgm:spPr/>
      <dgm:t>
        <a:bodyPr/>
        <a:lstStyle/>
        <a:p>
          <a:endParaRPr lang="es-ES"/>
        </a:p>
      </dgm:t>
    </dgm:pt>
    <dgm:pt modelId="{BC1EFCA7-FCFB-4CDA-BD18-727144698AAA}" type="pres">
      <dgm:prSet presAssocID="{761A4369-C355-4521-A85C-CBBC4E2C5AAD}" presName="Name0" presStyleCnt="0">
        <dgm:presLayoutVars>
          <dgm:chMax val="7"/>
          <dgm:chPref val="7"/>
          <dgm:dir/>
        </dgm:presLayoutVars>
      </dgm:prSet>
      <dgm:spPr/>
    </dgm:pt>
    <dgm:pt modelId="{25D252CF-7191-4270-B5BE-A2D98025AC97}" type="pres">
      <dgm:prSet presAssocID="{761A4369-C355-4521-A85C-CBBC4E2C5AAD}" presName="Name1" presStyleCnt="0"/>
      <dgm:spPr/>
    </dgm:pt>
    <dgm:pt modelId="{213EE144-B1D3-4939-85E0-6F71588C6163}" type="pres">
      <dgm:prSet presAssocID="{761A4369-C355-4521-A85C-CBBC4E2C5AAD}" presName="cycle" presStyleCnt="0"/>
      <dgm:spPr/>
    </dgm:pt>
    <dgm:pt modelId="{25C6D9DA-A0DE-4CD1-B587-75B64A303FE8}" type="pres">
      <dgm:prSet presAssocID="{761A4369-C355-4521-A85C-CBBC4E2C5AAD}" presName="srcNode" presStyleLbl="node1" presStyleIdx="0" presStyleCnt="4"/>
      <dgm:spPr/>
    </dgm:pt>
    <dgm:pt modelId="{2F5D0080-790E-44F0-8C8B-D5054FEEA426}" type="pres">
      <dgm:prSet presAssocID="{761A4369-C355-4521-A85C-CBBC4E2C5AAD}" presName="conn" presStyleLbl="parChTrans1D2" presStyleIdx="0" presStyleCnt="1"/>
      <dgm:spPr/>
    </dgm:pt>
    <dgm:pt modelId="{A6D20CB7-AC80-42E2-A92F-DF16CAB6CBD3}" type="pres">
      <dgm:prSet presAssocID="{761A4369-C355-4521-A85C-CBBC4E2C5AAD}" presName="extraNode" presStyleLbl="node1" presStyleIdx="0" presStyleCnt="4"/>
      <dgm:spPr/>
    </dgm:pt>
    <dgm:pt modelId="{7F20B9C4-7530-4F78-AC53-669EAD579A86}" type="pres">
      <dgm:prSet presAssocID="{761A4369-C355-4521-A85C-CBBC4E2C5AAD}" presName="dstNode" presStyleLbl="node1" presStyleIdx="0" presStyleCnt="4"/>
      <dgm:spPr/>
    </dgm:pt>
    <dgm:pt modelId="{C4FAEF68-00F5-4AF1-9853-68F7B5363BF4}" type="pres">
      <dgm:prSet presAssocID="{7DA31BA5-97A9-4701-99B9-D2F7F91560F5}" presName="text_1" presStyleLbl="node1" presStyleIdx="0" presStyleCnt="4">
        <dgm:presLayoutVars>
          <dgm:bulletEnabled val="1"/>
        </dgm:presLayoutVars>
      </dgm:prSet>
      <dgm:spPr/>
    </dgm:pt>
    <dgm:pt modelId="{308894C4-2BAC-4E3B-9AD2-2088F7B1A0FD}" type="pres">
      <dgm:prSet presAssocID="{7DA31BA5-97A9-4701-99B9-D2F7F91560F5}" presName="accent_1" presStyleCnt="0"/>
      <dgm:spPr/>
    </dgm:pt>
    <dgm:pt modelId="{FB5DAD2C-2FC4-4C1B-B7F5-A50766C6AA16}" type="pres">
      <dgm:prSet presAssocID="{7DA31BA5-97A9-4701-99B9-D2F7F91560F5}" presName="accentRepeatNode" presStyleLbl="solidFgAcc1" presStyleIdx="0" presStyleCnt="4"/>
      <dgm:spPr/>
    </dgm:pt>
    <dgm:pt modelId="{48FFE14C-F343-4775-BFC4-C8DEC029002C}" type="pres">
      <dgm:prSet presAssocID="{DDA1E5CD-F347-47BB-8782-CD2B2841FAA6}" presName="text_2" presStyleLbl="node1" presStyleIdx="1" presStyleCnt="4">
        <dgm:presLayoutVars>
          <dgm:bulletEnabled val="1"/>
        </dgm:presLayoutVars>
      </dgm:prSet>
      <dgm:spPr/>
    </dgm:pt>
    <dgm:pt modelId="{E923EB21-76AA-4DB3-BB43-DBFB5AFF3341}" type="pres">
      <dgm:prSet presAssocID="{DDA1E5CD-F347-47BB-8782-CD2B2841FAA6}" presName="accent_2" presStyleCnt="0"/>
      <dgm:spPr/>
    </dgm:pt>
    <dgm:pt modelId="{81399AAF-C2D1-4F3D-9EA3-B5C8F87C34DC}" type="pres">
      <dgm:prSet presAssocID="{DDA1E5CD-F347-47BB-8782-CD2B2841FAA6}" presName="accentRepeatNode" presStyleLbl="solidFgAcc1" presStyleIdx="1" presStyleCnt="4"/>
      <dgm:spPr/>
    </dgm:pt>
    <dgm:pt modelId="{940E7750-E78E-4EFC-B3A2-4C8E25F444B5}" type="pres">
      <dgm:prSet presAssocID="{42C0E0B1-2CC2-4226-BB9C-43DC82024273}" presName="text_3" presStyleLbl="node1" presStyleIdx="2" presStyleCnt="4">
        <dgm:presLayoutVars>
          <dgm:bulletEnabled val="1"/>
        </dgm:presLayoutVars>
      </dgm:prSet>
      <dgm:spPr/>
    </dgm:pt>
    <dgm:pt modelId="{1AABD9F1-20F7-4F69-B084-B28D5ECE54CE}" type="pres">
      <dgm:prSet presAssocID="{42C0E0B1-2CC2-4226-BB9C-43DC82024273}" presName="accent_3" presStyleCnt="0"/>
      <dgm:spPr/>
    </dgm:pt>
    <dgm:pt modelId="{2328F3A7-FF3D-49AA-9D49-95071DE817E7}" type="pres">
      <dgm:prSet presAssocID="{42C0E0B1-2CC2-4226-BB9C-43DC82024273}" presName="accentRepeatNode" presStyleLbl="solidFgAcc1" presStyleIdx="2" presStyleCnt="4"/>
      <dgm:spPr/>
    </dgm:pt>
    <dgm:pt modelId="{3D0C6FC8-4773-4305-BA9F-145D6F356DD2}" type="pres">
      <dgm:prSet presAssocID="{069D5936-AA85-4160-84E5-F2B526AB9E87}" presName="text_4" presStyleLbl="node1" presStyleIdx="3" presStyleCnt="4">
        <dgm:presLayoutVars>
          <dgm:bulletEnabled val="1"/>
        </dgm:presLayoutVars>
      </dgm:prSet>
      <dgm:spPr/>
    </dgm:pt>
    <dgm:pt modelId="{95F4C809-26DE-4252-A978-C77D7BD2040D}" type="pres">
      <dgm:prSet presAssocID="{069D5936-AA85-4160-84E5-F2B526AB9E87}" presName="accent_4" presStyleCnt="0"/>
      <dgm:spPr/>
    </dgm:pt>
    <dgm:pt modelId="{E892C0B9-AC48-4250-97F8-663E8A49F5BB}" type="pres">
      <dgm:prSet presAssocID="{069D5936-AA85-4160-84E5-F2B526AB9E87}" presName="accentRepeatNode" presStyleLbl="solidFgAcc1" presStyleIdx="3" presStyleCnt="4"/>
      <dgm:spPr/>
    </dgm:pt>
  </dgm:ptLst>
  <dgm:cxnLst>
    <dgm:cxn modelId="{4966E80E-917D-4827-85FE-F88576E8A669}" type="presOf" srcId="{E879C76C-842E-4561-B87F-72157365467E}" destId="{2F5D0080-790E-44F0-8C8B-D5054FEEA426}" srcOrd="0" destOrd="0" presId="urn:microsoft.com/office/officeart/2008/layout/VerticalCurvedList"/>
    <dgm:cxn modelId="{79024A16-15F9-46B8-B40B-78AFC4F727FB}" srcId="{761A4369-C355-4521-A85C-CBBC4E2C5AAD}" destId="{7DA31BA5-97A9-4701-99B9-D2F7F91560F5}" srcOrd="0" destOrd="0" parTransId="{E79BD4A4-67C7-44E8-9207-D1096D37009E}" sibTransId="{3537CCFF-194D-4B03-9390-1F40DB3736BB}"/>
    <dgm:cxn modelId="{C7FF9D23-164E-4DD7-8A98-7C203E9C9036}" type="presOf" srcId="{069D5936-AA85-4160-84E5-F2B526AB9E87}" destId="{3D0C6FC8-4773-4305-BA9F-145D6F356DD2}" srcOrd="0" destOrd="0" presId="urn:microsoft.com/office/officeart/2008/layout/VerticalCurvedList"/>
    <dgm:cxn modelId="{E3B2A524-46C0-420B-A452-593CA056A771}" type="presOf" srcId="{761A4369-C355-4521-A85C-CBBC4E2C5AAD}" destId="{BC1EFCA7-FCFB-4CDA-BD18-727144698AAA}" srcOrd="0" destOrd="0" presId="urn:microsoft.com/office/officeart/2008/layout/VerticalCurvedList"/>
    <dgm:cxn modelId="{A60B9D63-829C-40C5-B429-84983FCD3B05}" srcId="{761A4369-C355-4521-A85C-CBBC4E2C5AAD}" destId="{42C0E0B1-2CC2-4226-BB9C-43DC82024273}" srcOrd="2" destOrd="0" parTransId="{3973858B-CD2B-4A59-BFEE-0EF7020BF8B0}" sibTransId="{FBF1F482-BAEE-4D9A-9FA7-A5F3E00A9BED}"/>
    <dgm:cxn modelId="{89EC9945-E85E-4481-BF3F-836E05C7B012}" type="presOf" srcId="{DDA1E5CD-F347-47BB-8782-CD2B2841FAA6}" destId="{48FFE14C-F343-4775-BFC4-C8DEC029002C}" srcOrd="0" destOrd="0" presId="urn:microsoft.com/office/officeart/2008/layout/VerticalCurvedList"/>
    <dgm:cxn modelId="{5C242F68-70A6-44C8-8BC7-C1911F69A20F}" srcId="{7DA31BA5-97A9-4701-99B9-D2F7F91560F5}" destId="{2709E6DB-F39E-42E2-B9ED-C637DB54012C}" srcOrd="0" destOrd="0" parTransId="{42E06BD5-93A3-404A-82E6-A55295785526}" sibTransId="{E879C76C-842E-4561-B87F-72157365467E}"/>
    <dgm:cxn modelId="{33236C55-C463-4C59-93FD-707709775FC3}" type="presOf" srcId="{42C0E0B1-2CC2-4226-BB9C-43DC82024273}" destId="{940E7750-E78E-4EFC-B3A2-4C8E25F444B5}" srcOrd="0" destOrd="0" presId="urn:microsoft.com/office/officeart/2008/layout/VerticalCurvedList"/>
    <dgm:cxn modelId="{2D0A9E87-E409-4E6C-9CC9-40C43FB44625}" srcId="{761A4369-C355-4521-A85C-CBBC4E2C5AAD}" destId="{DDA1E5CD-F347-47BB-8782-CD2B2841FAA6}" srcOrd="1" destOrd="0" parTransId="{F42960D2-A8D5-4286-877A-D4FBFC6DF2A8}" sibTransId="{4F80A657-68B6-4E28-9879-E034D3FF44A2}"/>
    <dgm:cxn modelId="{2FBF5E98-7AFA-4DAE-8E75-FE0407745F3C}" type="presOf" srcId="{2709E6DB-F39E-42E2-B9ED-C637DB54012C}" destId="{C4FAEF68-00F5-4AF1-9853-68F7B5363BF4}" srcOrd="0" destOrd="1" presId="urn:microsoft.com/office/officeart/2008/layout/VerticalCurvedList"/>
    <dgm:cxn modelId="{EFED7AB8-E1D9-49B1-B3FE-BED2D4107A98}" type="presOf" srcId="{7DA31BA5-97A9-4701-99B9-D2F7F91560F5}" destId="{C4FAEF68-00F5-4AF1-9853-68F7B5363BF4}" srcOrd="0" destOrd="0" presId="urn:microsoft.com/office/officeart/2008/layout/VerticalCurvedList"/>
    <dgm:cxn modelId="{307D9AC4-24ED-4892-B027-57A5212047DD}" srcId="{761A4369-C355-4521-A85C-CBBC4E2C5AAD}" destId="{069D5936-AA85-4160-84E5-F2B526AB9E87}" srcOrd="3" destOrd="0" parTransId="{86615822-29B4-4FD2-A835-48447FD8CB43}" sibTransId="{1C60E69E-92EA-41F3-9D1A-126025919FE3}"/>
    <dgm:cxn modelId="{FC2146EC-6F7B-4A4C-A738-7E1C21630254}" type="presParOf" srcId="{BC1EFCA7-FCFB-4CDA-BD18-727144698AAA}" destId="{25D252CF-7191-4270-B5BE-A2D98025AC97}" srcOrd="0" destOrd="0" presId="urn:microsoft.com/office/officeart/2008/layout/VerticalCurvedList"/>
    <dgm:cxn modelId="{13D13F1D-5DAD-4023-B04C-571448F21ABF}" type="presParOf" srcId="{25D252CF-7191-4270-B5BE-A2D98025AC97}" destId="{213EE144-B1D3-4939-85E0-6F71588C6163}" srcOrd="0" destOrd="0" presId="urn:microsoft.com/office/officeart/2008/layout/VerticalCurvedList"/>
    <dgm:cxn modelId="{40DC52E3-61C9-4A02-BBF4-20E7CEADF284}" type="presParOf" srcId="{213EE144-B1D3-4939-85E0-6F71588C6163}" destId="{25C6D9DA-A0DE-4CD1-B587-75B64A303FE8}" srcOrd="0" destOrd="0" presId="urn:microsoft.com/office/officeart/2008/layout/VerticalCurvedList"/>
    <dgm:cxn modelId="{94633FE0-BD8C-41E8-838E-9C6C09FDE871}" type="presParOf" srcId="{213EE144-B1D3-4939-85E0-6F71588C6163}" destId="{2F5D0080-790E-44F0-8C8B-D5054FEEA426}" srcOrd="1" destOrd="0" presId="urn:microsoft.com/office/officeart/2008/layout/VerticalCurvedList"/>
    <dgm:cxn modelId="{2B57EDB1-DF35-44FD-A3D6-B17EDB3167D8}" type="presParOf" srcId="{213EE144-B1D3-4939-85E0-6F71588C6163}" destId="{A6D20CB7-AC80-42E2-A92F-DF16CAB6CBD3}" srcOrd="2" destOrd="0" presId="urn:microsoft.com/office/officeart/2008/layout/VerticalCurvedList"/>
    <dgm:cxn modelId="{4FC299C1-4721-4397-8C1B-3B8D84D56D6D}" type="presParOf" srcId="{213EE144-B1D3-4939-85E0-6F71588C6163}" destId="{7F20B9C4-7530-4F78-AC53-669EAD579A86}" srcOrd="3" destOrd="0" presId="urn:microsoft.com/office/officeart/2008/layout/VerticalCurvedList"/>
    <dgm:cxn modelId="{A4C7B287-7BAE-4DDE-BC10-5919A554F193}" type="presParOf" srcId="{25D252CF-7191-4270-B5BE-A2D98025AC97}" destId="{C4FAEF68-00F5-4AF1-9853-68F7B5363BF4}" srcOrd="1" destOrd="0" presId="urn:microsoft.com/office/officeart/2008/layout/VerticalCurvedList"/>
    <dgm:cxn modelId="{5CFE8801-301E-4199-9312-88BDC0DEDAF5}" type="presParOf" srcId="{25D252CF-7191-4270-B5BE-A2D98025AC97}" destId="{308894C4-2BAC-4E3B-9AD2-2088F7B1A0FD}" srcOrd="2" destOrd="0" presId="urn:microsoft.com/office/officeart/2008/layout/VerticalCurvedList"/>
    <dgm:cxn modelId="{8C6B33B1-D294-4629-8DFC-83B7236993AA}" type="presParOf" srcId="{308894C4-2BAC-4E3B-9AD2-2088F7B1A0FD}" destId="{FB5DAD2C-2FC4-4C1B-B7F5-A50766C6AA16}" srcOrd="0" destOrd="0" presId="urn:microsoft.com/office/officeart/2008/layout/VerticalCurvedList"/>
    <dgm:cxn modelId="{E6143F65-CC77-4B50-BCDD-CD7538882AC1}" type="presParOf" srcId="{25D252CF-7191-4270-B5BE-A2D98025AC97}" destId="{48FFE14C-F343-4775-BFC4-C8DEC029002C}" srcOrd="3" destOrd="0" presId="urn:microsoft.com/office/officeart/2008/layout/VerticalCurvedList"/>
    <dgm:cxn modelId="{9A34B0D3-7AC4-4DC1-8465-670099EB7AAB}" type="presParOf" srcId="{25D252CF-7191-4270-B5BE-A2D98025AC97}" destId="{E923EB21-76AA-4DB3-BB43-DBFB5AFF3341}" srcOrd="4" destOrd="0" presId="urn:microsoft.com/office/officeart/2008/layout/VerticalCurvedList"/>
    <dgm:cxn modelId="{4C6F5636-5A9E-4631-AE30-6C0CB1D9C4D1}" type="presParOf" srcId="{E923EB21-76AA-4DB3-BB43-DBFB5AFF3341}" destId="{81399AAF-C2D1-4F3D-9EA3-B5C8F87C34DC}" srcOrd="0" destOrd="0" presId="urn:microsoft.com/office/officeart/2008/layout/VerticalCurvedList"/>
    <dgm:cxn modelId="{0EA27ED5-1664-4C5C-B3AF-402097660209}" type="presParOf" srcId="{25D252CF-7191-4270-B5BE-A2D98025AC97}" destId="{940E7750-E78E-4EFC-B3A2-4C8E25F444B5}" srcOrd="5" destOrd="0" presId="urn:microsoft.com/office/officeart/2008/layout/VerticalCurvedList"/>
    <dgm:cxn modelId="{B8BAF3F5-BDC9-4CD0-A0FC-E8B01793B5A6}" type="presParOf" srcId="{25D252CF-7191-4270-B5BE-A2D98025AC97}" destId="{1AABD9F1-20F7-4F69-B084-B28D5ECE54CE}" srcOrd="6" destOrd="0" presId="urn:microsoft.com/office/officeart/2008/layout/VerticalCurvedList"/>
    <dgm:cxn modelId="{4E403038-5909-45B1-BC2E-BF4AF2ED342F}" type="presParOf" srcId="{1AABD9F1-20F7-4F69-B084-B28D5ECE54CE}" destId="{2328F3A7-FF3D-49AA-9D49-95071DE817E7}" srcOrd="0" destOrd="0" presId="urn:microsoft.com/office/officeart/2008/layout/VerticalCurvedList"/>
    <dgm:cxn modelId="{1735BF60-817B-4BCC-AF2E-02B5DCFEC9FF}" type="presParOf" srcId="{25D252CF-7191-4270-B5BE-A2D98025AC97}" destId="{3D0C6FC8-4773-4305-BA9F-145D6F356DD2}" srcOrd="7" destOrd="0" presId="urn:microsoft.com/office/officeart/2008/layout/VerticalCurvedList"/>
    <dgm:cxn modelId="{9D35AD80-66A1-43DC-BED2-6D80E262137F}" type="presParOf" srcId="{25D252CF-7191-4270-B5BE-A2D98025AC97}" destId="{95F4C809-26DE-4252-A978-C77D7BD2040D}" srcOrd="8" destOrd="0" presId="urn:microsoft.com/office/officeart/2008/layout/VerticalCurvedList"/>
    <dgm:cxn modelId="{BE51CBE6-49DE-4DBC-A86D-BB425F9B5510}" type="presParOf" srcId="{95F4C809-26DE-4252-A978-C77D7BD2040D}" destId="{E892C0B9-AC48-4250-97F8-663E8A49F5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ECF1C3-DCCB-4ADB-8625-9C9D667A943D}" type="doc">
      <dgm:prSet loTypeId="urn:microsoft.com/office/officeart/2005/8/layout/process3" loCatId="process" qsTypeId="urn:microsoft.com/office/officeart/2005/8/quickstyle/simple1" qsCatId="simple" csTypeId="urn:microsoft.com/office/officeart/2005/8/colors/accent5_1" csCatId="accent5" phldr="1"/>
      <dgm:spPr/>
      <dgm:t>
        <a:bodyPr/>
        <a:lstStyle/>
        <a:p>
          <a:endParaRPr lang="es-ES"/>
        </a:p>
      </dgm:t>
    </dgm:pt>
    <dgm:pt modelId="{19976C70-C575-420C-83CC-96A6ACFB9719}">
      <dgm:prSet phldrT="[Texto]"/>
      <dgm:spPr/>
      <dgm:t>
        <a:bodyPr/>
        <a:lstStyle/>
        <a:p>
          <a:r>
            <a:rPr lang="es-ES">
              <a:latin typeface="Times New Roman" panose="02020603050405020304" pitchFamily="18" charset="0"/>
              <a:cs typeface="Times New Roman" panose="02020603050405020304" pitchFamily="18" charset="0"/>
            </a:rPr>
            <a:t>Recursos F</a:t>
          </a:r>
          <a:r>
            <a:rPr lang="en-US">
              <a:latin typeface="Times New Roman" panose="02020603050405020304" pitchFamily="18" charset="0"/>
              <a:cs typeface="Times New Roman" panose="02020603050405020304" pitchFamily="18" charset="0"/>
            </a:rPr>
            <a:t>í</a:t>
          </a:r>
          <a:r>
            <a:rPr lang="es-ES">
              <a:latin typeface="Times New Roman" panose="02020603050405020304" pitchFamily="18" charset="0"/>
              <a:cs typeface="Times New Roman" panose="02020603050405020304" pitchFamily="18" charset="0"/>
            </a:rPr>
            <a:t>sicos</a:t>
          </a:r>
        </a:p>
      </dgm:t>
    </dgm:pt>
    <dgm:pt modelId="{FE7B0789-146C-4B29-8371-0001AB45A852}" type="parTrans" cxnId="{0BBAFC71-A75B-4C75-9D97-E103B0C4A499}">
      <dgm:prSet/>
      <dgm:spPr/>
      <dgm:t>
        <a:bodyPr/>
        <a:lstStyle/>
        <a:p>
          <a:endParaRPr lang="es-ES"/>
        </a:p>
      </dgm:t>
    </dgm:pt>
    <dgm:pt modelId="{B17C8760-21E9-4A1D-9E1B-9200F2381DC3}" type="sibTrans" cxnId="{0BBAFC71-A75B-4C75-9D97-E103B0C4A499}">
      <dgm:prSet/>
      <dgm:spPr/>
      <dgm:t>
        <a:bodyPr/>
        <a:lstStyle/>
        <a:p>
          <a:endParaRPr lang="es-ES"/>
        </a:p>
      </dgm:t>
    </dgm:pt>
    <dgm:pt modelId="{2D8E7350-3779-4414-890C-1DCA0FD1087D}">
      <dgm:prSet phldrT="[Texto]"/>
      <dgm:spPr/>
      <dgm:t>
        <a:bodyPr/>
        <a:lstStyle/>
        <a:p>
          <a:r>
            <a:rPr lang="en-US" dirty="0" err="1">
              <a:latin typeface="Times New Roman" panose="02020603050405020304" pitchFamily="18" charset="0"/>
              <a:cs typeface="Times New Roman" panose="02020603050405020304" pitchFamily="18" charset="0"/>
            </a:rPr>
            <a:t>Seleccionar</a:t>
          </a:r>
          <a:r>
            <a:rPr lang="en-US" dirty="0">
              <a:latin typeface="Times New Roman" panose="02020603050405020304" pitchFamily="18" charset="0"/>
              <a:cs typeface="Times New Roman" panose="02020603050405020304" pitchFamily="18" charset="0"/>
            </a:rPr>
            <a:t> hardware y software para el </a:t>
          </a:r>
          <a:r>
            <a:rPr lang="es-UY" noProof="0" dirty="0">
              <a:latin typeface="Times New Roman" panose="02020603050405020304" pitchFamily="18" charset="0"/>
              <a:cs typeface="Times New Roman" panose="02020603050405020304" pitchFamily="18" charset="0"/>
            </a:rPr>
            <a:t>envió</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información</a:t>
          </a:r>
          <a:r>
            <a:rPr lang="en-US" dirty="0">
              <a:latin typeface="Times New Roman" panose="02020603050405020304" pitchFamily="18" charset="0"/>
              <a:cs typeface="Times New Roman" panose="02020603050405020304" pitchFamily="18" charset="0"/>
            </a:rPr>
            <a:t> a la </a:t>
          </a:r>
          <a:r>
            <a:rPr lang="en-US" dirty="0" err="1">
              <a:latin typeface="Times New Roman" panose="02020603050405020304" pitchFamily="18" charset="0"/>
              <a:cs typeface="Times New Roman" panose="02020603050405020304" pitchFamily="18" charset="0"/>
            </a:rPr>
            <a:t>nube</a:t>
          </a:r>
          <a:r>
            <a:rPr lang="en-US" dirty="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dgm:t>
    </dgm:pt>
    <dgm:pt modelId="{AC19E600-094D-4630-9BF5-D5C921D824B7}" type="parTrans" cxnId="{A1D8D594-6BC6-4C4E-9A0C-FC9F3ECE957D}">
      <dgm:prSet/>
      <dgm:spPr/>
      <dgm:t>
        <a:bodyPr/>
        <a:lstStyle/>
        <a:p>
          <a:endParaRPr lang="es-ES"/>
        </a:p>
      </dgm:t>
    </dgm:pt>
    <dgm:pt modelId="{7B2AB660-AE2F-406E-8812-506CBFB058FA}" type="sibTrans" cxnId="{A1D8D594-6BC6-4C4E-9A0C-FC9F3ECE957D}">
      <dgm:prSet/>
      <dgm:spPr/>
      <dgm:t>
        <a:bodyPr/>
        <a:lstStyle/>
        <a:p>
          <a:endParaRPr lang="es-ES"/>
        </a:p>
      </dgm:t>
    </dgm:pt>
    <dgm:pt modelId="{8D61CA38-8E17-4904-B149-A75782981139}">
      <dgm:prSet phldrT="[Texto]"/>
      <dgm:spPr/>
      <dgm:t>
        <a:bodyPr/>
        <a:lstStyle/>
        <a:p>
          <a:r>
            <a:rPr lang="es-ES" dirty="0">
              <a:latin typeface="Times New Roman" panose="02020603050405020304" pitchFamily="18" charset="0"/>
              <a:cs typeface="Times New Roman" panose="02020603050405020304" pitchFamily="18" charset="0"/>
            </a:rPr>
            <a:t>Computación en la nube</a:t>
          </a:r>
        </a:p>
      </dgm:t>
    </dgm:pt>
    <dgm:pt modelId="{2CB8BDE2-60E9-4253-BD74-43EF27B7C75D}" type="parTrans" cxnId="{75FF19D5-D2CA-460C-8868-0212853D37A4}">
      <dgm:prSet/>
      <dgm:spPr/>
      <dgm:t>
        <a:bodyPr/>
        <a:lstStyle/>
        <a:p>
          <a:endParaRPr lang="es-ES"/>
        </a:p>
      </dgm:t>
    </dgm:pt>
    <dgm:pt modelId="{FC300E9F-CA50-4AD0-A369-C6FA89793B59}" type="sibTrans" cxnId="{75FF19D5-D2CA-460C-8868-0212853D37A4}">
      <dgm:prSet/>
      <dgm:spPr/>
      <dgm:t>
        <a:bodyPr/>
        <a:lstStyle/>
        <a:p>
          <a:endParaRPr lang="es-ES"/>
        </a:p>
      </dgm:t>
    </dgm:pt>
    <dgm:pt modelId="{22AB6AB9-837E-4EAE-BBC4-CEE0D8FC9F2B}">
      <dgm:prSet phldrT="[Texto]"/>
      <dgm:spPr/>
      <dgm:t>
        <a:bodyPr/>
        <a:lstStyle/>
        <a:p>
          <a:r>
            <a:rPr lang="en-US">
              <a:latin typeface="Times New Roman" panose="02020603050405020304" pitchFamily="18" charset="0"/>
              <a:cs typeface="Times New Roman" panose="02020603050405020304" pitchFamily="18" charset="0"/>
            </a:rPr>
            <a:t>Gestiona la informacion y permite generar servicio.</a:t>
          </a:r>
          <a:endParaRPr lang="es-ES">
            <a:latin typeface="Times New Roman" panose="02020603050405020304" pitchFamily="18" charset="0"/>
            <a:cs typeface="Times New Roman" panose="02020603050405020304" pitchFamily="18" charset="0"/>
          </a:endParaRPr>
        </a:p>
      </dgm:t>
    </dgm:pt>
    <dgm:pt modelId="{9415CE4B-4F2F-4702-9628-D5164751BB75}" type="parTrans" cxnId="{428941BA-2F63-48B1-AE5C-30638DCFC277}">
      <dgm:prSet/>
      <dgm:spPr/>
      <dgm:t>
        <a:bodyPr/>
        <a:lstStyle/>
        <a:p>
          <a:endParaRPr lang="es-ES"/>
        </a:p>
      </dgm:t>
    </dgm:pt>
    <dgm:pt modelId="{39F41727-CD96-49E7-93AB-B80C35A3413B}" type="sibTrans" cxnId="{428941BA-2F63-48B1-AE5C-30638DCFC277}">
      <dgm:prSet/>
      <dgm:spPr/>
      <dgm:t>
        <a:bodyPr/>
        <a:lstStyle/>
        <a:p>
          <a:endParaRPr lang="es-ES"/>
        </a:p>
      </dgm:t>
    </dgm:pt>
    <dgm:pt modelId="{FF584D10-F0E7-480E-A2E9-BBE4892456ED}">
      <dgm:prSet phldrT="[Texto]"/>
      <dgm:spPr/>
      <dgm:t>
        <a:bodyPr/>
        <a:lstStyle/>
        <a:p>
          <a:r>
            <a:rPr lang="es-ES" dirty="0">
              <a:latin typeface="Times New Roman" panose="02020603050405020304" pitchFamily="18" charset="0"/>
              <a:cs typeface="Times New Roman" panose="02020603050405020304" pitchFamily="18" charset="0"/>
            </a:rPr>
            <a:t>Aplicación</a:t>
          </a:r>
        </a:p>
      </dgm:t>
    </dgm:pt>
    <dgm:pt modelId="{9B4A0139-7201-469E-9C76-81BD0F7DC705}" type="parTrans" cxnId="{EFD617B9-B53C-41FF-9C0A-1ADD04813423}">
      <dgm:prSet/>
      <dgm:spPr/>
      <dgm:t>
        <a:bodyPr/>
        <a:lstStyle/>
        <a:p>
          <a:endParaRPr lang="es-ES"/>
        </a:p>
      </dgm:t>
    </dgm:pt>
    <dgm:pt modelId="{E268588E-C100-463D-90CC-DDAADA71143B}" type="sibTrans" cxnId="{EFD617B9-B53C-41FF-9C0A-1ADD04813423}">
      <dgm:prSet/>
      <dgm:spPr/>
      <dgm:t>
        <a:bodyPr/>
        <a:lstStyle/>
        <a:p>
          <a:endParaRPr lang="es-ES"/>
        </a:p>
      </dgm:t>
    </dgm:pt>
    <dgm:pt modelId="{F2D0DE56-DBCC-40EF-8972-09D8497E20BE}">
      <dgm:prSet phldrT="[Texto]"/>
      <dgm:spPr/>
      <dgm:t>
        <a:bodyPr/>
        <a:lstStyle/>
        <a:p>
          <a:r>
            <a:rPr lang="en-US">
              <a:latin typeface="Times New Roman" panose="02020603050405020304" pitchFamily="18" charset="0"/>
              <a:cs typeface="Times New Roman" panose="02020603050405020304" pitchFamily="18" charset="0"/>
            </a:rPr>
            <a:t>Servicio inteligente al usuario.</a:t>
          </a:r>
          <a:endParaRPr lang="es-ES">
            <a:latin typeface="Times New Roman" panose="02020603050405020304" pitchFamily="18" charset="0"/>
            <a:cs typeface="Times New Roman" panose="02020603050405020304" pitchFamily="18" charset="0"/>
          </a:endParaRPr>
        </a:p>
      </dgm:t>
    </dgm:pt>
    <dgm:pt modelId="{F648D8A3-C16A-46F4-B219-C1EA3F6285A0}" type="parTrans" cxnId="{7B0D3D7E-1515-4548-A4C7-EDDC5AE9C543}">
      <dgm:prSet/>
      <dgm:spPr/>
      <dgm:t>
        <a:bodyPr/>
        <a:lstStyle/>
        <a:p>
          <a:endParaRPr lang="es-ES"/>
        </a:p>
      </dgm:t>
    </dgm:pt>
    <dgm:pt modelId="{AB66E1AC-55B8-498F-BCC9-2FA1E848357E}" type="sibTrans" cxnId="{7B0D3D7E-1515-4548-A4C7-EDDC5AE9C543}">
      <dgm:prSet/>
      <dgm:spPr/>
      <dgm:t>
        <a:bodyPr/>
        <a:lstStyle/>
        <a:p>
          <a:endParaRPr lang="es-ES"/>
        </a:p>
      </dgm:t>
    </dgm:pt>
    <dgm:pt modelId="{6EB67C62-8D73-4C12-B3FB-E8ED542DF78F}">
      <dgm:prSet phldrT="[Texto]"/>
      <dgm:spPr/>
      <dgm:t>
        <a:bodyPr/>
        <a:lstStyle/>
        <a:p>
          <a:r>
            <a:rPr lang="es-ES" dirty="0">
              <a:latin typeface="Times New Roman" panose="02020603050405020304" pitchFamily="18" charset="0"/>
              <a:cs typeface="Times New Roman" panose="02020603050405020304" pitchFamily="18" charset="0"/>
            </a:rPr>
            <a:t>Conectar objetos a internet</a:t>
          </a:r>
        </a:p>
      </dgm:t>
    </dgm:pt>
    <dgm:pt modelId="{9F5E609D-0A13-4571-9F2B-B68867D9C72C}" type="parTrans" cxnId="{02BE7363-9A42-4C98-A07E-3AA48DB69699}">
      <dgm:prSet/>
      <dgm:spPr/>
      <dgm:t>
        <a:bodyPr/>
        <a:lstStyle/>
        <a:p>
          <a:endParaRPr lang="es-ES"/>
        </a:p>
      </dgm:t>
    </dgm:pt>
    <dgm:pt modelId="{A6A2EF9E-A1C5-4D77-8C9F-D33449E4E851}" type="sibTrans" cxnId="{02BE7363-9A42-4C98-A07E-3AA48DB69699}">
      <dgm:prSet/>
      <dgm:spPr/>
      <dgm:t>
        <a:bodyPr/>
        <a:lstStyle/>
        <a:p>
          <a:endParaRPr lang="es-ES"/>
        </a:p>
      </dgm:t>
    </dgm:pt>
    <dgm:pt modelId="{00F50F47-A0C2-44FB-BE29-32736F32EED6}">
      <dgm:prSet phldrT="[Texto]"/>
      <dgm:spPr/>
      <dgm:t>
        <a:bodyPr/>
        <a:lstStyle/>
        <a:p>
          <a:r>
            <a:rPr lang="es-ES">
              <a:latin typeface="Times New Roman" panose="02020603050405020304" pitchFamily="18" charset="0"/>
              <a:cs typeface="Times New Roman" panose="02020603050405020304" pitchFamily="18" charset="0"/>
            </a:rPr>
            <a:t>Parte principal interviene la automatización del proceso </a:t>
          </a:r>
          <a:r>
            <a:rPr lang="en-US">
              <a:latin typeface="Times New Roman" panose="02020603050405020304" pitchFamily="18" charset="0"/>
              <a:cs typeface="Times New Roman" panose="02020603050405020304" pitchFamily="18" charset="0"/>
            </a:rPr>
            <a:t>de hidroponía.</a:t>
          </a:r>
          <a:endParaRPr lang="es-ES">
            <a:latin typeface="Times New Roman" panose="02020603050405020304" pitchFamily="18" charset="0"/>
            <a:cs typeface="Times New Roman" panose="02020603050405020304" pitchFamily="18" charset="0"/>
          </a:endParaRPr>
        </a:p>
      </dgm:t>
    </dgm:pt>
    <dgm:pt modelId="{CFC9BBD7-DA63-40E2-8ED3-B9DE698906BC}" type="parTrans" cxnId="{AAC2A92D-90BC-4032-98A2-E60AE1119A5D}">
      <dgm:prSet/>
      <dgm:spPr/>
      <dgm:t>
        <a:bodyPr/>
        <a:lstStyle/>
        <a:p>
          <a:endParaRPr lang="es-ES"/>
        </a:p>
      </dgm:t>
    </dgm:pt>
    <dgm:pt modelId="{77CA8F25-7540-4909-957F-B49184F5EABD}" type="sibTrans" cxnId="{AAC2A92D-90BC-4032-98A2-E60AE1119A5D}">
      <dgm:prSet/>
      <dgm:spPr/>
      <dgm:t>
        <a:bodyPr/>
        <a:lstStyle/>
        <a:p>
          <a:endParaRPr lang="es-ES"/>
        </a:p>
      </dgm:t>
    </dgm:pt>
    <dgm:pt modelId="{6276809B-005D-4433-A368-37E92AADEC83}" type="pres">
      <dgm:prSet presAssocID="{B9ECF1C3-DCCB-4ADB-8625-9C9D667A943D}" presName="linearFlow" presStyleCnt="0">
        <dgm:presLayoutVars>
          <dgm:dir/>
          <dgm:animLvl val="lvl"/>
          <dgm:resizeHandles val="exact"/>
        </dgm:presLayoutVars>
      </dgm:prSet>
      <dgm:spPr/>
    </dgm:pt>
    <dgm:pt modelId="{6CFD3764-29F1-403F-9630-6B4DCF5B447B}" type="pres">
      <dgm:prSet presAssocID="{19976C70-C575-420C-83CC-96A6ACFB9719}" presName="composite" presStyleCnt="0"/>
      <dgm:spPr/>
    </dgm:pt>
    <dgm:pt modelId="{C24AC3F9-26BC-4800-AF4A-6B562DF90F84}" type="pres">
      <dgm:prSet presAssocID="{19976C70-C575-420C-83CC-96A6ACFB9719}" presName="parTx" presStyleLbl="node1" presStyleIdx="0" presStyleCnt="4">
        <dgm:presLayoutVars>
          <dgm:chMax val="0"/>
          <dgm:chPref val="0"/>
          <dgm:bulletEnabled val="1"/>
        </dgm:presLayoutVars>
      </dgm:prSet>
      <dgm:spPr/>
    </dgm:pt>
    <dgm:pt modelId="{8980118E-DCD7-4CE7-8C20-FDCEF844343E}" type="pres">
      <dgm:prSet presAssocID="{19976C70-C575-420C-83CC-96A6ACFB9719}" presName="parSh" presStyleLbl="node1" presStyleIdx="0" presStyleCnt="4"/>
      <dgm:spPr/>
    </dgm:pt>
    <dgm:pt modelId="{1E9B05A1-2E9D-484C-AD6C-788628C4BB39}" type="pres">
      <dgm:prSet presAssocID="{19976C70-C575-420C-83CC-96A6ACFB9719}" presName="desTx" presStyleLbl="fgAcc1" presStyleIdx="0" presStyleCnt="4">
        <dgm:presLayoutVars>
          <dgm:bulletEnabled val="1"/>
        </dgm:presLayoutVars>
      </dgm:prSet>
      <dgm:spPr/>
    </dgm:pt>
    <dgm:pt modelId="{5929BA4F-06CD-4AF8-A1D7-B7D7AF114F32}" type="pres">
      <dgm:prSet presAssocID="{B17C8760-21E9-4A1D-9E1B-9200F2381DC3}" presName="sibTrans" presStyleLbl="sibTrans2D1" presStyleIdx="0" presStyleCnt="3"/>
      <dgm:spPr/>
    </dgm:pt>
    <dgm:pt modelId="{ABFE2612-E0C8-4492-94AA-BE9847FC8EDD}" type="pres">
      <dgm:prSet presAssocID="{B17C8760-21E9-4A1D-9E1B-9200F2381DC3}" presName="connTx" presStyleLbl="sibTrans2D1" presStyleIdx="0" presStyleCnt="3"/>
      <dgm:spPr/>
    </dgm:pt>
    <dgm:pt modelId="{1E8DA941-4677-48A4-AF93-2FDF1CB90997}" type="pres">
      <dgm:prSet presAssocID="{6EB67C62-8D73-4C12-B3FB-E8ED542DF78F}" presName="composite" presStyleCnt="0"/>
      <dgm:spPr/>
    </dgm:pt>
    <dgm:pt modelId="{8227BFEE-A3DE-4CED-B189-F83DABECAC14}" type="pres">
      <dgm:prSet presAssocID="{6EB67C62-8D73-4C12-B3FB-E8ED542DF78F}" presName="parTx" presStyleLbl="node1" presStyleIdx="0" presStyleCnt="4">
        <dgm:presLayoutVars>
          <dgm:chMax val="0"/>
          <dgm:chPref val="0"/>
          <dgm:bulletEnabled val="1"/>
        </dgm:presLayoutVars>
      </dgm:prSet>
      <dgm:spPr/>
    </dgm:pt>
    <dgm:pt modelId="{99CF02CA-D72F-4C0D-BA88-783292D87090}" type="pres">
      <dgm:prSet presAssocID="{6EB67C62-8D73-4C12-B3FB-E8ED542DF78F}" presName="parSh" presStyleLbl="node1" presStyleIdx="1" presStyleCnt="4"/>
      <dgm:spPr/>
    </dgm:pt>
    <dgm:pt modelId="{5BCA58BC-9BBA-45C1-A47A-92EAA75D5874}" type="pres">
      <dgm:prSet presAssocID="{6EB67C62-8D73-4C12-B3FB-E8ED542DF78F}" presName="desTx" presStyleLbl="fgAcc1" presStyleIdx="1" presStyleCnt="4">
        <dgm:presLayoutVars>
          <dgm:bulletEnabled val="1"/>
        </dgm:presLayoutVars>
      </dgm:prSet>
      <dgm:spPr/>
    </dgm:pt>
    <dgm:pt modelId="{64368C69-A252-4F89-BFC0-477567FDE1BE}" type="pres">
      <dgm:prSet presAssocID="{A6A2EF9E-A1C5-4D77-8C9F-D33449E4E851}" presName="sibTrans" presStyleLbl="sibTrans2D1" presStyleIdx="1" presStyleCnt="3"/>
      <dgm:spPr/>
    </dgm:pt>
    <dgm:pt modelId="{0F7F45C8-CF11-40C4-93B3-D36CC017DDDC}" type="pres">
      <dgm:prSet presAssocID="{A6A2EF9E-A1C5-4D77-8C9F-D33449E4E851}" presName="connTx" presStyleLbl="sibTrans2D1" presStyleIdx="1" presStyleCnt="3"/>
      <dgm:spPr/>
    </dgm:pt>
    <dgm:pt modelId="{6F530ED9-5D55-46A5-8615-DD9B3465FB03}" type="pres">
      <dgm:prSet presAssocID="{8D61CA38-8E17-4904-B149-A75782981139}" presName="composite" presStyleCnt="0"/>
      <dgm:spPr/>
    </dgm:pt>
    <dgm:pt modelId="{1D710787-B5A6-44E3-9C9C-F99BBFB111F6}" type="pres">
      <dgm:prSet presAssocID="{8D61CA38-8E17-4904-B149-A75782981139}" presName="parTx" presStyleLbl="node1" presStyleIdx="1" presStyleCnt="4">
        <dgm:presLayoutVars>
          <dgm:chMax val="0"/>
          <dgm:chPref val="0"/>
          <dgm:bulletEnabled val="1"/>
        </dgm:presLayoutVars>
      </dgm:prSet>
      <dgm:spPr/>
    </dgm:pt>
    <dgm:pt modelId="{CA982677-E77C-4F0A-ACD5-1F37AA1538D9}" type="pres">
      <dgm:prSet presAssocID="{8D61CA38-8E17-4904-B149-A75782981139}" presName="parSh" presStyleLbl="node1" presStyleIdx="2" presStyleCnt="4"/>
      <dgm:spPr/>
    </dgm:pt>
    <dgm:pt modelId="{45713700-23CA-4A16-9020-ED455F23E27A}" type="pres">
      <dgm:prSet presAssocID="{8D61CA38-8E17-4904-B149-A75782981139}" presName="desTx" presStyleLbl="fgAcc1" presStyleIdx="2" presStyleCnt="4">
        <dgm:presLayoutVars>
          <dgm:bulletEnabled val="1"/>
        </dgm:presLayoutVars>
      </dgm:prSet>
      <dgm:spPr/>
    </dgm:pt>
    <dgm:pt modelId="{2570D562-C089-4C16-82A1-B6772C2EE840}" type="pres">
      <dgm:prSet presAssocID="{FC300E9F-CA50-4AD0-A369-C6FA89793B59}" presName="sibTrans" presStyleLbl="sibTrans2D1" presStyleIdx="2" presStyleCnt="3"/>
      <dgm:spPr/>
    </dgm:pt>
    <dgm:pt modelId="{F6E73ADB-FFD6-4A6A-8020-233C7BB1ED16}" type="pres">
      <dgm:prSet presAssocID="{FC300E9F-CA50-4AD0-A369-C6FA89793B59}" presName="connTx" presStyleLbl="sibTrans2D1" presStyleIdx="2" presStyleCnt="3"/>
      <dgm:spPr/>
    </dgm:pt>
    <dgm:pt modelId="{B7C01907-D845-4BA2-AF57-6038164B9F9A}" type="pres">
      <dgm:prSet presAssocID="{FF584D10-F0E7-480E-A2E9-BBE4892456ED}" presName="composite" presStyleCnt="0"/>
      <dgm:spPr/>
    </dgm:pt>
    <dgm:pt modelId="{3C4F5959-FB6B-48AB-99AF-4D8A746666D7}" type="pres">
      <dgm:prSet presAssocID="{FF584D10-F0E7-480E-A2E9-BBE4892456ED}" presName="parTx" presStyleLbl="node1" presStyleIdx="2" presStyleCnt="4">
        <dgm:presLayoutVars>
          <dgm:chMax val="0"/>
          <dgm:chPref val="0"/>
          <dgm:bulletEnabled val="1"/>
        </dgm:presLayoutVars>
      </dgm:prSet>
      <dgm:spPr/>
    </dgm:pt>
    <dgm:pt modelId="{EE5DB565-2AA7-4B28-AC94-80528053576F}" type="pres">
      <dgm:prSet presAssocID="{FF584D10-F0E7-480E-A2E9-BBE4892456ED}" presName="parSh" presStyleLbl="node1" presStyleIdx="3" presStyleCnt="4"/>
      <dgm:spPr/>
    </dgm:pt>
    <dgm:pt modelId="{75A9545F-4A2B-439E-B746-C1F47B3A5C30}" type="pres">
      <dgm:prSet presAssocID="{FF584D10-F0E7-480E-A2E9-BBE4892456ED}" presName="desTx" presStyleLbl="fgAcc1" presStyleIdx="3" presStyleCnt="4">
        <dgm:presLayoutVars>
          <dgm:bulletEnabled val="1"/>
        </dgm:presLayoutVars>
      </dgm:prSet>
      <dgm:spPr/>
    </dgm:pt>
  </dgm:ptLst>
  <dgm:cxnLst>
    <dgm:cxn modelId="{65E76B02-365D-4376-8E42-F6FFDECFE7BE}" type="presOf" srcId="{2D8E7350-3779-4414-890C-1DCA0FD1087D}" destId="{5BCA58BC-9BBA-45C1-A47A-92EAA75D5874}" srcOrd="0" destOrd="0" presId="urn:microsoft.com/office/officeart/2005/8/layout/process3"/>
    <dgm:cxn modelId="{1C2C8813-3DA4-4942-973E-EE256D8545E0}" type="presOf" srcId="{A6A2EF9E-A1C5-4D77-8C9F-D33449E4E851}" destId="{0F7F45C8-CF11-40C4-93B3-D36CC017DDDC}" srcOrd="1" destOrd="0" presId="urn:microsoft.com/office/officeart/2005/8/layout/process3"/>
    <dgm:cxn modelId="{0E92EA14-2301-4C48-8FC5-689E969CD190}" type="presOf" srcId="{8D61CA38-8E17-4904-B149-A75782981139}" destId="{1D710787-B5A6-44E3-9C9C-F99BBFB111F6}" srcOrd="0" destOrd="0" presId="urn:microsoft.com/office/officeart/2005/8/layout/process3"/>
    <dgm:cxn modelId="{415ADD1C-CF59-4447-A369-04339C85A84E}" type="presOf" srcId="{22AB6AB9-837E-4EAE-BBC4-CEE0D8FC9F2B}" destId="{45713700-23CA-4A16-9020-ED455F23E27A}" srcOrd="0" destOrd="0" presId="urn:microsoft.com/office/officeart/2005/8/layout/process3"/>
    <dgm:cxn modelId="{AAC2A92D-90BC-4032-98A2-E60AE1119A5D}" srcId="{19976C70-C575-420C-83CC-96A6ACFB9719}" destId="{00F50F47-A0C2-44FB-BE29-32736F32EED6}" srcOrd="0" destOrd="0" parTransId="{CFC9BBD7-DA63-40E2-8ED3-B9DE698906BC}" sibTransId="{77CA8F25-7540-4909-957F-B49184F5EABD}"/>
    <dgm:cxn modelId="{C55D553D-D4D0-42BA-8C23-12DB989DB117}" type="presOf" srcId="{FF584D10-F0E7-480E-A2E9-BBE4892456ED}" destId="{EE5DB565-2AA7-4B28-AC94-80528053576F}" srcOrd="1" destOrd="0" presId="urn:microsoft.com/office/officeart/2005/8/layout/process3"/>
    <dgm:cxn modelId="{CD4B025C-A7C3-4DFA-938C-58AE4AE91FE0}" type="presOf" srcId="{FC300E9F-CA50-4AD0-A369-C6FA89793B59}" destId="{F6E73ADB-FFD6-4A6A-8020-233C7BB1ED16}" srcOrd="1" destOrd="0" presId="urn:microsoft.com/office/officeart/2005/8/layout/process3"/>
    <dgm:cxn modelId="{02BE7363-9A42-4C98-A07E-3AA48DB69699}" srcId="{B9ECF1C3-DCCB-4ADB-8625-9C9D667A943D}" destId="{6EB67C62-8D73-4C12-B3FB-E8ED542DF78F}" srcOrd="1" destOrd="0" parTransId="{9F5E609D-0A13-4571-9F2B-B68867D9C72C}" sibTransId="{A6A2EF9E-A1C5-4D77-8C9F-D33449E4E851}"/>
    <dgm:cxn modelId="{07A4BE6C-F91D-44C0-AE82-E0A6B88A9711}" type="presOf" srcId="{B17C8760-21E9-4A1D-9E1B-9200F2381DC3}" destId="{ABFE2612-E0C8-4492-94AA-BE9847FC8EDD}" srcOrd="1" destOrd="0" presId="urn:microsoft.com/office/officeart/2005/8/layout/process3"/>
    <dgm:cxn modelId="{0BBAFC71-A75B-4C75-9D97-E103B0C4A499}" srcId="{B9ECF1C3-DCCB-4ADB-8625-9C9D667A943D}" destId="{19976C70-C575-420C-83CC-96A6ACFB9719}" srcOrd="0" destOrd="0" parTransId="{FE7B0789-146C-4B29-8371-0001AB45A852}" sibTransId="{B17C8760-21E9-4A1D-9E1B-9200F2381DC3}"/>
    <dgm:cxn modelId="{4D74CE7B-607D-4A23-9D54-7B411052DFC6}" type="presOf" srcId="{A6A2EF9E-A1C5-4D77-8C9F-D33449E4E851}" destId="{64368C69-A252-4F89-BFC0-477567FDE1BE}" srcOrd="0" destOrd="0" presId="urn:microsoft.com/office/officeart/2005/8/layout/process3"/>
    <dgm:cxn modelId="{7B0D3D7E-1515-4548-A4C7-EDDC5AE9C543}" srcId="{FF584D10-F0E7-480E-A2E9-BBE4892456ED}" destId="{F2D0DE56-DBCC-40EF-8972-09D8497E20BE}" srcOrd="0" destOrd="0" parTransId="{F648D8A3-C16A-46F4-B219-C1EA3F6285A0}" sibTransId="{AB66E1AC-55B8-498F-BCC9-2FA1E848357E}"/>
    <dgm:cxn modelId="{9A31ED91-DD60-437E-9758-054A41A518B1}" type="presOf" srcId="{6EB67C62-8D73-4C12-B3FB-E8ED542DF78F}" destId="{8227BFEE-A3DE-4CED-B189-F83DABECAC14}" srcOrd="0" destOrd="0" presId="urn:microsoft.com/office/officeart/2005/8/layout/process3"/>
    <dgm:cxn modelId="{A1D8D594-6BC6-4C4E-9A0C-FC9F3ECE957D}" srcId="{6EB67C62-8D73-4C12-B3FB-E8ED542DF78F}" destId="{2D8E7350-3779-4414-890C-1DCA0FD1087D}" srcOrd="0" destOrd="0" parTransId="{AC19E600-094D-4630-9BF5-D5C921D824B7}" sibTransId="{7B2AB660-AE2F-406E-8812-506CBFB058FA}"/>
    <dgm:cxn modelId="{83861BA0-675F-4D8A-B8C9-5840ADB4BC8C}" type="presOf" srcId="{00F50F47-A0C2-44FB-BE29-32736F32EED6}" destId="{1E9B05A1-2E9D-484C-AD6C-788628C4BB39}" srcOrd="0" destOrd="0" presId="urn:microsoft.com/office/officeart/2005/8/layout/process3"/>
    <dgm:cxn modelId="{7FA0E5A6-4469-4980-9BA2-7A7EBA0542D6}" type="presOf" srcId="{19976C70-C575-420C-83CC-96A6ACFB9719}" destId="{C24AC3F9-26BC-4800-AF4A-6B562DF90F84}" srcOrd="0" destOrd="0" presId="urn:microsoft.com/office/officeart/2005/8/layout/process3"/>
    <dgm:cxn modelId="{5F79CAAA-9BFF-40AE-9A53-2F8A111E9103}" type="presOf" srcId="{B9ECF1C3-DCCB-4ADB-8625-9C9D667A943D}" destId="{6276809B-005D-4433-A368-37E92AADEC83}" srcOrd="0" destOrd="0" presId="urn:microsoft.com/office/officeart/2005/8/layout/process3"/>
    <dgm:cxn modelId="{EFD617B9-B53C-41FF-9C0A-1ADD04813423}" srcId="{B9ECF1C3-DCCB-4ADB-8625-9C9D667A943D}" destId="{FF584D10-F0E7-480E-A2E9-BBE4892456ED}" srcOrd="3" destOrd="0" parTransId="{9B4A0139-7201-469E-9C76-81BD0F7DC705}" sibTransId="{E268588E-C100-463D-90CC-DDAADA71143B}"/>
    <dgm:cxn modelId="{428941BA-2F63-48B1-AE5C-30638DCFC277}" srcId="{8D61CA38-8E17-4904-B149-A75782981139}" destId="{22AB6AB9-837E-4EAE-BBC4-CEE0D8FC9F2B}" srcOrd="0" destOrd="0" parTransId="{9415CE4B-4F2F-4702-9628-D5164751BB75}" sibTransId="{39F41727-CD96-49E7-93AB-B80C35A3413B}"/>
    <dgm:cxn modelId="{8AEAD9C3-B2F7-4327-9FBD-225C6583AF7E}" type="presOf" srcId="{FF584D10-F0E7-480E-A2E9-BBE4892456ED}" destId="{3C4F5959-FB6B-48AB-99AF-4D8A746666D7}" srcOrd="0" destOrd="0" presId="urn:microsoft.com/office/officeart/2005/8/layout/process3"/>
    <dgm:cxn modelId="{BD4069C4-3BC5-41EE-BCC7-E51D9799D147}" type="presOf" srcId="{19976C70-C575-420C-83CC-96A6ACFB9719}" destId="{8980118E-DCD7-4CE7-8C20-FDCEF844343E}" srcOrd="1" destOrd="0" presId="urn:microsoft.com/office/officeart/2005/8/layout/process3"/>
    <dgm:cxn modelId="{C68113C7-A8BA-4200-9F9E-B0915AC9A4DA}" type="presOf" srcId="{FC300E9F-CA50-4AD0-A369-C6FA89793B59}" destId="{2570D562-C089-4C16-82A1-B6772C2EE840}" srcOrd="0" destOrd="0" presId="urn:microsoft.com/office/officeart/2005/8/layout/process3"/>
    <dgm:cxn modelId="{767D6ECE-09D9-4390-9968-B65CEFA8B584}" type="presOf" srcId="{8D61CA38-8E17-4904-B149-A75782981139}" destId="{CA982677-E77C-4F0A-ACD5-1F37AA1538D9}" srcOrd="1" destOrd="0" presId="urn:microsoft.com/office/officeart/2005/8/layout/process3"/>
    <dgm:cxn modelId="{75FF19D5-D2CA-460C-8868-0212853D37A4}" srcId="{B9ECF1C3-DCCB-4ADB-8625-9C9D667A943D}" destId="{8D61CA38-8E17-4904-B149-A75782981139}" srcOrd="2" destOrd="0" parTransId="{2CB8BDE2-60E9-4253-BD74-43EF27B7C75D}" sibTransId="{FC300E9F-CA50-4AD0-A369-C6FA89793B59}"/>
    <dgm:cxn modelId="{9D08ECE1-5A3B-4204-A88A-D5A12D32263B}" type="presOf" srcId="{F2D0DE56-DBCC-40EF-8972-09D8497E20BE}" destId="{75A9545F-4A2B-439E-B746-C1F47B3A5C30}" srcOrd="0" destOrd="0" presId="urn:microsoft.com/office/officeart/2005/8/layout/process3"/>
    <dgm:cxn modelId="{52728AE8-337E-44BF-BCDE-2D524C526EAE}" type="presOf" srcId="{6EB67C62-8D73-4C12-B3FB-E8ED542DF78F}" destId="{99CF02CA-D72F-4C0D-BA88-783292D87090}" srcOrd="1" destOrd="0" presId="urn:microsoft.com/office/officeart/2005/8/layout/process3"/>
    <dgm:cxn modelId="{4C4114EE-0949-410C-A5B3-8CBF0102FBC7}" type="presOf" srcId="{B17C8760-21E9-4A1D-9E1B-9200F2381DC3}" destId="{5929BA4F-06CD-4AF8-A1D7-B7D7AF114F32}" srcOrd="0" destOrd="0" presId="urn:microsoft.com/office/officeart/2005/8/layout/process3"/>
    <dgm:cxn modelId="{0FEE37F9-48E0-415B-BFBD-9C57C42B61E5}" type="presParOf" srcId="{6276809B-005D-4433-A368-37E92AADEC83}" destId="{6CFD3764-29F1-403F-9630-6B4DCF5B447B}" srcOrd="0" destOrd="0" presId="urn:microsoft.com/office/officeart/2005/8/layout/process3"/>
    <dgm:cxn modelId="{14B9C46F-F2EA-4842-9D28-064D66EE1A71}" type="presParOf" srcId="{6CFD3764-29F1-403F-9630-6B4DCF5B447B}" destId="{C24AC3F9-26BC-4800-AF4A-6B562DF90F84}" srcOrd="0" destOrd="0" presId="urn:microsoft.com/office/officeart/2005/8/layout/process3"/>
    <dgm:cxn modelId="{662053E2-14C9-46AC-9240-4E7D82E62885}" type="presParOf" srcId="{6CFD3764-29F1-403F-9630-6B4DCF5B447B}" destId="{8980118E-DCD7-4CE7-8C20-FDCEF844343E}" srcOrd="1" destOrd="0" presId="urn:microsoft.com/office/officeart/2005/8/layout/process3"/>
    <dgm:cxn modelId="{B6ED7DA2-DEF7-4288-A061-223B9D3DB8C7}" type="presParOf" srcId="{6CFD3764-29F1-403F-9630-6B4DCF5B447B}" destId="{1E9B05A1-2E9D-484C-AD6C-788628C4BB39}" srcOrd="2" destOrd="0" presId="urn:microsoft.com/office/officeart/2005/8/layout/process3"/>
    <dgm:cxn modelId="{1703F380-6456-4D4F-8BEA-52FAAA0426B6}" type="presParOf" srcId="{6276809B-005D-4433-A368-37E92AADEC83}" destId="{5929BA4F-06CD-4AF8-A1D7-B7D7AF114F32}" srcOrd="1" destOrd="0" presId="urn:microsoft.com/office/officeart/2005/8/layout/process3"/>
    <dgm:cxn modelId="{80CEE70B-E7F1-46D6-BA86-2BAFF076D44C}" type="presParOf" srcId="{5929BA4F-06CD-4AF8-A1D7-B7D7AF114F32}" destId="{ABFE2612-E0C8-4492-94AA-BE9847FC8EDD}" srcOrd="0" destOrd="0" presId="urn:microsoft.com/office/officeart/2005/8/layout/process3"/>
    <dgm:cxn modelId="{9FDBEBAB-D923-4855-A518-E4828D59E54D}" type="presParOf" srcId="{6276809B-005D-4433-A368-37E92AADEC83}" destId="{1E8DA941-4677-48A4-AF93-2FDF1CB90997}" srcOrd="2" destOrd="0" presId="urn:microsoft.com/office/officeart/2005/8/layout/process3"/>
    <dgm:cxn modelId="{87768F85-581F-4DF3-8A52-93976A0F4B18}" type="presParOf" srcId="{1E8DA941-4677-48A4-AF93-2FDF1CB90997}" destId="{8227BFEE-A3DE-4CED-B189-F83DABECAC14}" srcOrd="0" destOrd="0" presId="urn:microsoft.com/office/officeart/2005/8/layout/process3"/>
    <dgm:cxn modelId="{F0BD5904-3DDF-4F92-A727-478E87E5909F}" type="presParOf" srcId="{1E8DA941-4677-48A4-AF93-2FDF1CB90997}" destId="{99CF02CA-D72F-4C0D-BA88-783292D87090}" srcOrd="1" destOrd="0" presId="urn:microsoft.com/office/officeart/2005/8/layout/process3"/>
    <dgm:cxn modelId="{631A28FC-8027-4471-9A68-798F225E7EA2}" type="presParOf" srcId="{1E8DA941-4677-48A4-AF93-2FDF1CB90997}" destId="{5BCA58BC-9BBA-45C1-A47A-92EAA75D5874}" srcOrd="2" destOrd="0" presId="urn:microsoft.com/office/officeart/2005/8/layout/process3"/>
    <dgm:cxn modelId="{301AF413-DAE6-4D9F-BEAD-D1B647FEAA17}" type="presParOf" srcId="{6276809B-005D-4433-A368-37E92AADEC83}" destId="{64368C69-A252-4F89-BFC0-477567FDE1BE}" srcOrd="3" destOrd="0" presId="urn:microsoft.com/office/officeart/2005/8/layout/process3"/>
    <dgm:cxn modelId="{A9A9E1E4-E90A-46B5-A1C8-92644531D597}" type="presParOf" srcId="{64368C69-A252-4F89-BFC0-477567FDE1BE}" destId="{0F7F45C8-CF11-40C4-93B3-D36CC017DDDC}" srcOrd="0" destOrd="0" presId="urn:microsoft.com/office/officeart/2005/8/layout/process3"/>
    <dgm:cxn modelId="{AF6E2B48-ABE9-4389-9393-33CADB7A80BE}" type="presParOf" srcId="{6276809B-005D-4433-A368-37E92AADEC83}" destId="{6F530ED9-5D55-46A5-8615-DD9B3465FB03}" srcOrd="4" destOrd="0" presId="urn:microsoft.com/office/officeart/2005/8/layout/process3"/>
    <dgm:cxn modelId="{19AD1974-60BC-4C31-B17F-6DD42F90A6C5}" type="presParOf" srcId="{6F530ED9-5D55-46A5-8615-DD9B3465FB03}" destId="{1D710787-B5A6-44E3-9C9C-F99BBFB111F6}" srcOrd="0" destOrd="0" presId="urn:microsoft.com/office/officeart/2005/8/layout/process3"/>
    <dgm:cxn modelId="{235B0606-B4F6-4775-BF4D-A35455A1B704}" type="presParOf" srcId="{6F530ED9-5D55-46A5-8615-DD9B3465FB03}" destId="{CA982677-E77C-4F0A-ACD5-1F37AA1538D9}" srcOrd="1" destOrd="0" presId="urn:microsoft.com/office/officeart/2005/8/layout/process3"/>
    <dgm:cxn modelId="{37CD38F2-9018-4F1A-80CE-A72BFFC715F8}" type="presParOf" srcId="{6F530ED9-5D55-46A5-8615-DD9B3465FB03}" destId="{45713700-23CA-4A16-9020-ED455F23E27A}" srcOrd="2" destOrd="0" presId="urn:microsoft.com/office/officeart/2005/8/layout/process3"/>
    <dgm:cxn modelId="{ED092A49-A707-4637-BE89-0E855839BA26}" type="presParOf" srcId="{6276809B-005D-4433-A368-37E92AADEC83}" destId="{2570D562-C089-4C16-82A1-B6772C2EE840}" srcOrd="5" destOrd="0" presId="urn:microsoft.com/office/officeart/2005/8/layout/process3"/>
    <dgm:cxn modelId="{A12B959E-6406-474E-9A2F-683470123E98}" type="presParOf" srcId="{2570D562-C089-4C16-82A1-B6772C2EE840}" destId="{F6E73ADB-FFD6-4A6A-8020-233C7BB1ED16}" srcOrd="0" destOrd="0" presId="urn:microsoft.com/office/officeart/2005/8/layout/process3"/>
    <dgm:cxn modelId="{ED069ADE-0B9E-44DF-8D86-EA3D171BE6A7}" type="presParOf" srcId="{6276809B-005D-4433-A368-37E92AADEC83}" destId="{B7C01907-D845-4BA2-AF57-6038164B9F9A}" srcOrd="6" destOrd="0" presId="urn:microsoft.com/office/officeart/2005/8/layout/process3"/>
    <dgm:cxn modelId="{76D26970-A7A9-4AD5-8335-BE44146E03C6}" type="presParOf" srcId="{B7C01907-D845-4BA2-AF57-6038164B9F9A}" destId="{3C4F5959-FB6B-48AB-99AF-4D8A746666D7}" srcOrd="0" destOrd="0" presId="urn:microsoft.com/office/officeart/2005/8/layout/process3"/>
    <dgm:cxn modelId="{7B0B1B78-4101-4828-B9D0-1C79017B9920}" type="presParOf" srcId="{B7C01907-D845-4BA2-AF57-6038164B9F9A}" destId="{EE5DB565-2AA7-4B28-AC94-80528053576F}" srcOrd="1" destOrd="0" presId="urn:microsoft.com/office/officeart/2005/8/layout/process3"/>
    <dgm:cxn modelId="{10F506F9-51C4-427B-8A3E-EAD9E7C695E6}" type="presParOf" srcId="{B7C01907-D845-4BA2-AF57-6038164B9F9A}" destId="{75A9545F-4A2B-439E-B746-C1F47B3A5C3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8018A-6B34-4FBA-A25A-9BDEB84196FC}">
      <dsp:nvSpPr>
        <dsp:cNvPr id="0" name=""/>
        <dsp:cNvSpPr/>
      </dsp:nvSpPr>
      <dsp:spPr>
        <a:xfrm>
          <a:off x="912084" y="464"/>
          <a:ext cx="1559512" cy="15595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F4ADE2F-B7B2-4B3A-8B8D-E0A92974F798}">
      <dsp:nvSpPr>
        <dsp:cNvPr id="0" name=""/>
        <dsp:cNvSpPr/>
      </dsp:nvSpPr>
      <dsp:spPr>
        <a:xfrm>
          <a:off x="1691840" y="464"/>
          <a:ext cx="8320571" cy="155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s-ES" sz="2800" kern="1200" dirty="0"/>
            <a:t>Verificar y mantener tanques llenos</a:t>
          </a:r>
        </a:p>
      </dsp:txBody>
      <dsp:txXfrm>
        <a:off x="1691840" y="464"/>
        <a:ext cx="8320571" cy="1559512"/>
      </dsp:txXfrm>
    </dsp:sp>
    <dsp:sp modelId="{65F19355-B0EA-47A5-BE85-7E986F777972}">
      <dsp:nvSpPr>
        <dsp:cNvPr id="0" name=""/>
        <dsp:cNvSpPr/>
      </dsp:nvSpPr>
      <dsp:spPr>
        <a:xfrm>
          <a:off x="912084" y="1559977"/>
          <a:ext cx="1559512" cy="15595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200B060-8DDC-42D9-A489-99D909FF5104}">
      <dsp:nvSpPr>
        <dsp:cNvPr id="0" name=""/>
        <dsp:cNvSpPr/>
      </dsp:nvSpPr>
      <dsp:spPr>
        <a:xfrm>
          <a:off x="1691840" y="1559977"/>
          <a:ext cx="8320571" cy="155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s-ES" sz="2800" kern="1200" dirty="0"/>
            <a:t>Preparación de solución  </a:t>
          </a:r>
        </a:p>
      </dsp:txBody>
      <dsp:txXfrm>
        <a:off x="1691840" y="1559977"/>
        <a:ext cx="8320571" cy="1559512"/>
      </dsp:txXfrm>
    </dsp:sp>
    <dsp:sp modelId="{53C26B7A-32DC-4469-B9AA-058CFDCD8285}">
      <dsp:nvSpPr>
        <dsp:cNvPr id="0" name=""/>
        <dsp:cNvSpPr/>
      </dsp:nvSpPr>
      <dsp:spPr>
        <a:xfrm>
          <a:off x="912084" y="3119489"/>
          <a:ext cx="1559512" cy="15595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1B5B16A-CBC4-4D2F-B01D-8B61D710E03C}">
      <dsp:nvSpPr>
        <dsp:cNvPr id="0" name=""/>
        <dsp:cNvSpPr/>
      </dsp:nvSpPr>
      <dsp:spPr>
        <a:xfrm>
          <a:off x="1691840" y="3119489"/>
          <a:ext cx="8320571" cy="155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s-ES" sz="2800" kern="1200" dirty="0"/>
            <a:t>Realizar el riego de jardines Verticales</a:t>
          </a:r>
        </a:p>
      </dsp:txBody>
      <dsp:txXfrm>
        <a:off x="1691840" y="3119489"/>
        <a:ext cx="8320571" cy="1559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3FBB-B4A6-45F7-B1E6-6AF9BDC950D4}">
      <dsp:nvSpPr>
        <dsp:cNvPr id="0" name=""/>
        <dsp:cNvSpPr/>
      </dsp:nvSpPr>
      <dsp:spPr>
        <a:xfrm>
          <a:off x="-4980489" y="-763113"/>
          <a:ext cx="5931539" cy="5931539"/>
        </a:xfrm>
        <a:prstGeom prst="blockArc">
          <a:avLst>
            <a:gd name="adj1" fmla="val 18900000"/>
            <a:gd name="adj2" fmla="val 2700000"/>
            <a:gd name="adj3" fmla="val 364"/>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73586-A2DF-480F-91B5-4FAF80B6B861}">
      <dsp:nvSpPr>
        <dsp:cNvPr id="0" name=""/>
        <dsp:cNvSpPr/>
      </dsp:nvSpPr>
      <dsp:spPr>
        <a:xfrm>
          <a:off x="498016" y="338680"/>
          <a:ext cx="9629014" cy="67771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935"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Recursos F</a:t>
          </a:r>
          <a:r>
            <a:rPr lang="en-US" sz="2000" kern="1200" dirty="0">
              <a:latin typeface="Times New Roman" panose="02020603050405020304" pitchFamily="18" charset="0"/>
              <a:cs typeface="Times New Roman" panose="02020603050405020304" pitchFamily="18" charset="0"/>
            </a:rPr>
            <a:t>í</a:t>
          </a:r>
          <a:r>
            <a:rPr lang="es-ES" sz="2000" kern="1200" dirty="0" err="1">
              <a:latin typeface="Times New Roman" panose="02020603050405020304" pitchFamily="18" charset="0"/>
              <a:cs typeface="Times New Roman" panose="02020603050405020304" pitchFamily="18" charset="0"/>
            </a:rPr>
            <a:t>sicos</a:t>
          </a:r>
          <a:endParaRPr lang="es-ES" sz="20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a:latin typeface="Times New Roman" panose="02020603050405020304" pitchFamily="18" charset="0"/>
              <a:cs typeface="Times New Roman" panose="02020603050405020304" pitchFamily="18" charset="0"/>
            </a:rPr>
            <a:t>Parte principal interviene la automatización del proceso </a:t>
          </a:r>
          <a:r>
            <a:rPr lang="en-US" sz="1600" kern="1200">
              <a:latin typeface="Times New Roman" panose="02020603050405020304" pitchFamily="18" charset="0"/>
              <a:cs typeface="Times New Roman" panose="02020603050405020304" pitchFamily="18" charset="0"/>
            </a:rPr>
            <a:t>de hidroponía.</a:t>
          </a:r>
          <a:endParaRPr lang="es-ES" sz="1600" kern="1200">
            <a:latin typeface="Times New Roman" panose="02020603050405020304" pitchFamily="18" charset="0"/>
            <a:cs typeface="Times New Roman" panose="02020603050405020304" pitchFamily="18" charset="0"/>
          </a:endParaRPr>
        </a:p>
      </dsp:txBody>
      <dsp:txXfrm>
        <a:off x="498016" y="338680"/>
        <a:ext cx="9629014" cy="677713"/>
      </dsp:txXfrm>
    </dsp:sp>
    <dsp:sp modelId="{43E79CF4-59AF-47D7-BE40-3CAF915C75A7}">
      <dsp:nvSpPr>
        <dsp:cNvPr id="0" name=""/>
        <dsp:cNvSpPr/>
      </dsp:nvSpPr>
      <dsp:spPr>
        <a:xfrm>
          <a:off x="74445" y="253966"/>
          <a:ext cx="847141" cy="84714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04507F-02CF-47CF-817E-6E9297A23EFA}">
      <dsp:nvSpPr>
        <dsp:cNvPr id="0" name=""/>
        <dsp:cNvSpPr/>
      </dsp:nvSpPr>
      <dsp:spPr>
        <a:xfrm>
          <a:off x="886564" y="1355426"/>
          <a:ext cx="9240465" cy="67771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935"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Adquisición y almacenamiento de información a servidor</a:t>
          </a:r>
        </a:p>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Seleccionar</a:t>
          </a:r>
          <a:r>
            <a:rPr lang="en-US" sz="1600" kern="1200" dirty="0">
              <a:latin typeface="Times New Roman" panose="02020603050405020304" pitchFamily="18" charset="0"/>
              <a:cs typeface="Times New Roman" panose="02020603050405020304" pitchFamily="18" charset="0"/>
            </a:rPr>
            <a:t> hardware y software para el </a:t>
          </a:r>
          <a:r>
            <a:rPr lang="es-UY" sz="1600" kern="1200" noProof="0" dirty="0">
              <a:latin typeface="Times New Roman" panose="02020603050405020304" pitchFamily="18" charset="0"/>
              <a:cs typeface="Times New Roman" panose="02020603050405020304" pitchFamily="18" charset="0"/>
            </a:rPr>
            <a:t>envió</a:t>
          </a:r>
          <a:r>
            <a:rPr lang="en-US" sz="1600" kern="1200" dirty="0">
              <a:latin typeface="Times New Roman" panose="02020603050405020304" pitchFamily="18" charset="0"/>
              <a:cs typeface="Times New Roman" panose="02020603050405020304" pitchFamily="18" charset="0"/>
            </a:rPr>
            <a:t> de </a:t>
          </a:r>
          <a:r>
            <a:rPr lang="en-US" sz="1600" kern="1200" dirty="0" err="1">
              <a:latin typeface="Times New Roman" panose="02020603050405020304" pitchFamily="18" charset="0"/>
              <a:cs typeface="Times New Roman" panose="02020603050405020304" pitchFamily="18" charset="0"/>
            </a:rPr>
            <a:t>información</a:t>
          </a:r>
          <a:r>
            <a:rPr lang="en-US" sz="1600" kern="1200" dirty="0">
              <a:latin typeface="Times New Roman" panose="02020603050405020304" pitchFamily="18" charset="0"/>
              <a:cs typeface="Times New Roman" panose="02020603050405020304" pitchFamily="18" charset="0"/>
            </a:rPr>
            <a:t> a </a:t>
          </a:r>
          <a:r>
            <a:rPr lang="en-US" sz="1600" kern="1200" dirty="0" err="1">
              <a:latin typeface="Times New Roman" panose="02020603050405020304" pitchFamily="18" charset="0"/>
              <a:cs typeface="Times New Roman" panose="02020603050405020304" pitchFamily="18" charset="0"/>
            </a:rPr>
            <a:t>servidor</a:t>
          </a:r>
          <a:r>
            <a:rPr lang="en-US" sz="1600" kern="1200" dirty="0">
              <a:latin typeface="Times New Roman" panose="02020603050405020304" pitchFamily="18" charset="0"/>
              <a:cs typeface="Times New Roman" panose="02020603050405020304" pitchFamily="18" charset="0"/>
            </a:rPr>
            <a:t> local. </a:t>
          </a:r>
          <a:endParaRPr lang="es-ES" sz="1600" kern="1200" dirty="0">
            <a:latin typeface="Times New Roman" panose="02020603050405020304" pitchFamily="18" charset="0"/>
            <a:cs typeface="Times New Roman" panose="02020603050405020304" pitchFamily="18" charset="0"/>
          </a:endParaRPr>
        </a:p>
      </dsp:txBody>
      <dsp:txXfrm>
        <a:off x="886564" y="1355426"/>
        <a:ext cx="9240465" cy="677713"/>
      </dsp:txXfrm>
    </dsp:sp>
    <dsp:sp modelId="{E55ED436-66C2-406D-9734-4C8DEB5C4D80}">
      <dsp:nvSpPr>
        <dsp:cNvPr id="0" name=""/>
        <dsp:cNvSpPr/>
      </dsp:nvSpPr>
      <dsp:spPr>
        <a:xfrm>
          <a:off x="462994" y="1270712"/>
          <a:ext cx="847141" cy="84714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E67E3-8DA1-4E28-B352-CE1808ED9AA0}">
      <dsp:nvSpPr>
        <dsp:cNvPr id="0" name=""/>
        <dsp:cNvSpPr/>
      </dsp:nvSpPr>
      <dsp:spPr>
        <a:xfrm>
          <a:off x="886564" y="2372172"/>
          <a:ext cx="9240465" cy="67771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935"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Servidor</a:t>
          </a:r>
        </a:p>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Servidor</a:t>
          </a:r>
          <a:r>
            <a:rPr lang="en-US" sz="1600" kern="1200" dirty="0">
              <a:latin typeface="Times New Roman" panose="02020603050405020304" pitchFamily="18" charset="0"/>
              <a:cs typeface="Times New Roman" panose="02020603050405020304" pitchFamily="18" charset="0"/>
            </a:rPr>
            <a:t> Web HTTP, CSS3, </a:t>
          </a:r>
          <a:r>
            <a:rPr lang="en-US" sz="1600" kern="1200" dirty="0" err="1">
              <a:latin typeface="Times New Roman" panose="02020603050405020304" pitchFamily="18" charset="0"/>
              <a:cs typeface="Times New Roman" panose="02020603050405020304" pitchFamily="18" charset="0"/>
            </a:rPr>
            <a:t>Javascript</a:t>
          </a:r>
          <a:r>
            <a:rPr lang="en-US" sz="1600" kern="1200" dirty="0">
              <a:latin typeface="Times New Roman" panose="02020603050405020304" pitchFamily="18" charset="0"/>
              <a:cs typeface="Times New Roman" panose="02020603050405020304" pitchFamily="18" charset="0"/>
            </a:rPr>
            <a:t>, Bootstrap3 </a:t>
          </a:r>
          <a:r>
            <a:rPr lang="en-US" sz="1600" kern="1200" dirty="0" err="1">
              <a:latin typeface="Times New Roman" panose="02020603050405020304" pitchFamily="18" charset="0"/>
              <a:cs typeface="Times New Roman" panose="02020603050405020304" pitchFamily="18" charset="0"/>
            </a:rPr>
            <a:t>websockets</a:t>
          </a:r>
          <a:r>
            <a:rPr lang="en-US" sz="1600" kern="1200" dirty="0">
              <a:latin typeface="Times New Roman" panose="02020603050405020304" pitchFamily="18" charset="0"/>
              <a:cs typeface="Times New Roman" panose="02020603050405020304" pitchFamily="18" charset="0"/>
            </a:rPr>
            <a:t>.</a:t>
          </a:r>
          <a:endParaRPr lang="es-ES" sz="1600" kern="1200" dirty="0">
            <a:latin typeface="Times New Roman" panose="02020603050405020304" pitchFamily="18" charset="0"/>
            <a:cs typeface="Times New Roman" panose="02020603050405020304" pitchFamily="18" charset="0"/>
          </a:endParaRPr>
        </a:p>
      </dsp:txBody>
      <dsp:txXfrm>
        <a:off x="886564" y="2372172"/>
        <a:ext cx="9240465" cy="677713"/>
      </dsp:txXfrm>
    </dsp:sp>
    <dsp:sp modelId="{0368BA87-4462-4D8E-8415-2472E16D35E6}">
      <dsp:nvSpPr>
        <dsp:cNvPr id="0" name=""/>
        <dsp:cNvSpPr/>
      </dsp:nvSpPr>
      <dsp:spPr>
        <a:xfrm>
          <a:off x="462994" y="2287458"/>
          <a:ext cx="847141" cy="84714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91A0E-3F44-4E34-B230-C50E65CBE186}">
      <dsp:nvSpPr>
        <dsp:cNvPr id="0" name=""/>
        <dsp:cNvSpPr/>
      </dsp:nvSpPr>
      <dsp:spPr>
        <a:xfrm>
          <a:off x="498016" y="3388918"/>
          <a:ext cx="9629014" cy="67771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935"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Aplicación</a:t>
          </a:r>
        </a:p>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Servicio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inteligente</a:t>
          </a:r>
          <a:r>
            <a:rPr lang="en-US" sz="1600" kern="1200" dirty="0">
              <a:latin typeface="Times New Roman" panose="02020603050405020304" pitchFamily="18" charset="0"/>
              <a:cs typeface="Times New Roman" panose="02020603050405020304" pitchFamily="18" charset="0"/>
            </a:rPr>
            <a:t> al </a:t>
          </a:r>
          <a:r>
            <a:rPr lang="en-US" sz="1600" kern="1200" dirty="0" err="1">
              <a:latin typeface="Times New Roman" panose="02020603050405020304" pitchFamily="18" charset="0"/>
              <a:cs typeface="Times New Roman" panose="02020603050405020304" pitchFamily="18" charset="0"/>
            </a:rPr>
            <a:t>usuario</a:t>
          </a:r>
          <a:r>
            <a:rPr lang="en-US" sz="1600" kern="1200" dirty="0">
              <a:latin typeface="Times New Roman" panose="02020603050405020304" pitchFamily="18" charset="0"/>
              <a:cs typeface="Times New Roman" panose="02020603050405020304" pitchFamily="18" charset="0"/>
            </a:rPr>
            <a:t>.</a:t>
          </a:r>
          <a:endParaRPr lang="es-ES" sz="1600" kern="1200" dirty="0">
            <a:latin typeface="Times New Roman" panose="02020603050405020304" pitchFamily="18" charset="0"/>
            <a:cs typeface="Times New Roman" panose="02020603050405020304" pitchFamily="18" charset="0"/>
          </a:endParaRPr>
        </a:p>
      </dsp:txBody>
      <dsp:txXfrm>
        <a:off x="498016" y="3388918"/>
        <a:ext cx="9629014" cy="677713"/>
      </dsp:txXfrm>
    </dsp:sp>
    <dsp:sp modelId="{C5487C6A-25B6-49D0-9668-7C635F650645}">
      <dsp:nvSpPr>
        <dsp:cNvPr id="0" name=""/>
        <dsp:cNvSpPr/>
      </dsp:nvSpPr>
      <dsp:spPr>
        <a:xfrm>
          <a:off x="74445" y="3304204"/>
          <a:ext cx="847141" cy="84714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D0080-790E-44F0-8C8B-D5054FEEA426}">
      <dsp:nvSpPr>
        <dsp:cNvPr id="0" name=""/>
        <dsp:cNvSpPr/>
      </dsp:nvSpPr>
      <dsp:spPr>
        <a:xfrm>
          <a:off x="-5290663" y="-810268"/>
          <a:ext cx="6300003" cy="6300003"/>
        </a:xfrm>
        <a:prstGeom prst="blockArc">
          <a:avLst>
            <a:gd name="adj1" fmla="val 18900000"/>
            <a:gd name="adj2" fmla="val 2700000"/>
            <a:gd name="adj3" fmla="val 34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AEF68-00F5-4AF1-9853-68F7B5363BF4}">
      <dsp:nvSpPr>
        <dsp:cNvPr id="0" name=""/>
        <dsp:cNvSpPr/>
      </dsp:nvSpPr>
      <dsp:spPr>
        <a:xfrm>
          <a:off x="528449" y="359757"/>
          <a:ext cx="9922243" cy="7198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412"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t>Procesamiento y almacenamiento de datos</a:t>
          </a:r>
        </a:p>
        <a:p>
          <a:pPr marL="171450" lvl="1" indent="-171450" algn="l" defTabSz="711200">
            <a:lnSpc>
              <a:spcPct val="90000"/>
            </a:lnSpc>
            <a:spcBef>
              <a:spcPct val="0"/>
            </a:spcBef>
            <a:spcAft>
              <a:spcPct val="15000"/>
            </a:spcAft>
            <a:buChar char="•"/>
          </a:pPr>
          <a:endParaRPr lang="es-ES" sz="1600" kern="1200" dirty="0"/>
        </a:p>
      </dsp:txBody>
      <dsp:txXfrm>
        <a:off x="528449" y="359757"/>
        <a:ext cx="9922243" cy="719889"/>
      </dsp:txXfrm>
    </dsp:sp>
    <dsp:sp modelId="{FB5DAD2C-2FC4-4C1B-B7F5-A50766C6AA16}">
      <dsp:nvSpPr>
        <dsp:cNvPr id="0" name=""/>
        <dsp:cNvSpPr/>
      </dsp:nvSpPr>
      <dsp:spPr>
        <a:xfrm>
          <a:off x="78518" y="269771"/>
          <a:ext cx="899861" cy="8998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FE14C-F343-4775-BFC4-C8DEC029002C}">
      <dsp:nvSpPr>
        <dsp:cNvPr id="0" name=""/>
        <dsp:cNvSpPr/>
      </dsp:nvSpPr>
      <dsp:spPr>
        <a:xfrm>
          <a:off x="941178" y="1439778"/>
          <a:ext cx="9509514" cy="7198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41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Seguridad de Información </a:t>
          </a:r>
        </a:p>
      </dsp:txBody>
      <dsp:txXfrm>
        <a:off x="941178" y="1439778"/>
        <a:ext cx="9509514" cy="719889"/>
      </dsp:txXfrm>
    </dsp:sp>
    <dsp:sp modelId="{81399AAF-C2D1-4F3D-9EA3-B5C8F87C34DC}">
      <dsp:nvSpPr>
        <dsp:cNvPr id="0" name=""/>
        <dsp:cNvSpPr/>
      </dsp:nvSpPr>
      <dsp:spPr>
        <a:xfrm>
          <a:off x="491247" y="1349792"/>
          <a:ext cx="899861" cy="8998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E7750-E78E-4EFC-B3A2-4C8E25F444B5}">
      <dsp:nvSpPr>
        <dsp:cNvPr id="0" name=""/>
        <dsp:cNvSpPr/>
      </dsp:nvSpPr>
      <dsp:spPr>
        <a:xfrm>
          <a:off x="941178" y="2519799"/>
          <a:ext cx="9509514" cy="7198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41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Necesidad de adquirir </a:t>
          </a:r>
          <a:r>
            <a:rPr lang="es-ES" sz="2000" kern="1200" dirty="0" err="1"/>
            <a:t>ip</a:t>
          </a:r>
          <a:r>
            <a:rPr lang="es-ES" sz="2000" kern="1200" dirty="0"/>
            <a:t> publica</a:t>
          </a:r>
        </a:p>
      </dsp:txBody>
      <dsp:txXfrm>
        <a:off x="941178" y="2519799"/>
        <a:ext cx="9509514" cy="719889"/>
      </dsp:txXfrm>
    </dsp:sp>
    <dsp:sp modelId="{2328F3A7-FF3D-49AA-9D49-95071DE817E7}">
      <dsp:nvSpPr>
        <dsp:cNvPr id="0" name=""/>
        <dsp:cNvSpPr/>
      </dsp:nvSpPr>
      <dsp:spPr>
        <a:xfrm>
          <a:off x="491247" y="2429813"/>
          <a:ext cx="899861" cy="8998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0C6FC8-4773-4305-BA9F-145D6F356DD2}">
      <dsp:nvSpPr>
        <dsp:cNvPr id="0" name=""/>
        <dsp:cNvSpPr/>
      </dsp:nvSpPr>
      <dsp:spPr>
        <a:xfrm>
          <a:off x="528449" y="3599820"/>
          <a:ext cx="9922243" cy="7198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41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Transferencia de datos ilimitada</a:t>
          </a:r>
        </a:p>
      </dsp:txBody>
      <dsp:txXfrm>
        <a:off x="528449" y="3599820"/>
        <a:ext cx="9922243" cy="719889"/>
      </dsp:txXfrm>
    </dsp:sp>
    <dsp:sp modelId="{E892C0B9-AC48-4250-97F8-663E8A49F5BB}">
      <dsp:nvSpPr>
        <dsp:cNvPr id="0" name=""/>
        <dsp:cNvSpPr/>
      </dsp:nvSpPr>
      <dsp:spPr>
        <a:xfrm>
          <a:off x="78518" y="3509834"/>
          <a:ext cx="899861" cy="8998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0118E-DCD7-4CE7-8C20-FDCEF844343E}">
      <dsp:nvSpPr>
        <dsp:cNvPr id="0" name=""/>
        <dsp:cNvSpPr/>
      </dsp:nvSpPr>
      <dsp:spPr>
        <a:xfrm>
          <a:off x="1345" y="1172515"/>
          <a:ext cx="1690730" cy="84267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s-ES" sz="1500" kern="1200">
              <a:latin typeface="Times New Roman" panose="02020603050405020304" pitchFamily="18" charset="0"/>
              <a:cs typeface="Times New Roman" panose="02020603050405020304" pitchFamily="18" charset="0"/>
            </a:rPr>
            <a:t>Recursos F</a:t>
          </a:r>
          <a:r>
            <a:rPr lang="en-US" sz="1500" kern="1200">
              <a:latin typeface="Times New Roman" panose="02020603050405020304" pitchFamily="18" charset="0"/>
              <a:cs typeface="Times New Roman" panose="02020603050405020304" pitchFamily="18" charset="0"/>
            </a:rPr>
            <a:t>í</a:t>
          </a:r>
          <a:r>
            <a:rPr lang="es-ES" sz="1500" kern="1200">
              <a:latin typeface="Times New Roman" panose="02020603050405020304" pitchFamily="18" charset="0"/>
              <a:cs typeface="Times New Roman" panose="02020603050405020304" pitchFamily="18" charset="0"/>
            </a:rPr>
            <a:t>sicos</a:t>
          </a:r>
        </a:p>
      </dsp:txBody>
      <dsp:txXfrm>
        <a:off x="1345" y="1172515"/>
        <a:ext cx="1690730" cy="561780"/>
      </dsp:txXfrm>
    </dsp:sp>
    <dsp:sp modelId="{1E9B05A1-2E9D-484C-AD6C-788628C4BB39}">
      <dsp:nvSpPr>
        <dsp:cNvPr id="0" name=""/>
        <dsp:cNvSpPr/>
      </dsp:nvSpPr>
      <dsp:spPr>
        <a:xfrm>
          <a:off x="347639" y="1734296"/>
          <a:ext cx="1690730" cy="149850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ES" sz="1500" kern="1200">
              <a:latin typeface="Times New Roman" panose="02020603050405020304" pitchFamily="18" charset="0"/>
              <a:cs typeface="Times New Roman" panose="02020603050405020304" pitchFamily="18" charset="0"/>
            </a:rPr>
            <a:t>Parte principal interviene la automatización del proceso </a:t>
          </a:r>
          <a:r>
            <a:rPr lang="en-US" sz="1500" kern="1200">
              <a:latin typeface="Times New Roman" panose="02020603050405020304" pitchFamily="18" charset="0"/>
              <a:cs typeface="Times New Roman" panose="02020603050405020304" pitchFamily="18" charset="0"/>
            </a:rPr>
            <a:t>de hidroponía.</a:t>
          </a:r>
          <a:endParaRPr lang="es-ES" sz="1500" kern="1200">
            <a:latin typeface="Times New Roman" panose="02020603050405020304" pitchFamily="18" charset="0"/>
            <a:cs typeface="Times New Roman" panose="02020603050405020304" pitchFamily="18" charset="0"/>
          </a:endParaRPr>
        </a:p>
      </dsp:txBody>
      <dsp:txXfrm>
        <a:off x="391529" y="1778186"/>
        <a:ext cx="1602950" cy="1410720"/>
      </dsp:txXfrm>
    </dsp:sp>
    <dsp:sp modelId="{5929BA4F-06CD-4AF8-A1D7-B7D7AF114F32}">
      <dsp:nvSpPr>
        <dsp:cNvPr id="0" name=""/>
        <dsp:cNvSpPr/>
      </dsp:nvSpPr>
      <dsp:spPr>
        <a:xfrm>
          <a:off x="1948384" y="1242934"/>
          <a:ext cx="543374" cy="42094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1948384" y="1327122"/>
        <a:ext cx="417091" cy="252566"/>
      </dsp:txXfrm>
    </dsp:sp>
    <dsp:sp modelId="{99CF02CA-D72F-4C0D-BA88-783292D87090}">
      <dsp:nvSpPr>
        <dsp:cNvPr id="0" name=""/>
        <dsp:cNvSpPr/>
      </dsp:nvSpPr>
      <dsp:spPr>
        <a:xfrm>
          <a:off x="2717309" y="1172515"/>
          <a:ext cx="1690730" cy="84267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s-ES" sz="1500" kern="1200" dirty="0">
              <a:latin typeface="Times New Roman" panose="02020603050405020304" pitchFamily="18" charset="0"/>
              <a:cs typeface="Times New Roman" panose="02020603050405020304" pitchFamily="18" charset="0"/>
            </a:rPr>
            <a:t>Conectar objetos a internet</a:t>
          </a:r>
        </a:p>
      </dsp:txBody>
      <dsp:txXfrm>
        <a:off x="2717309" y="1172515"/>
        <a:ext cx="1690730" cy="561780"/>
      </dsp:txXfrm>
    </dsp:sp>
    <dsp:sp modelId="{5BCA58BC-9BBA-45C1-A47A-92EAA75D5874}">
      <dsp:nvSpPr>
        <dsp:cNvPr id="0" name=""/>
        <dsp:cNvSpPr/>
      </dsp:nvSpPr>
      <dsp:spPr>
        <a:xfrm>
          <a:off x="3063603" y="1734296"/>
          <a:ext cx="1690730" cy="149850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latin typeface="Times New Roman" panose="02020603050405020304" pitchFamily="18" charset="0"/>
              <a:cs typeface="Times New Roman" panose="02020603050405020304" pitchFamily="18" charset="0"/>
            </a:rPr>
            <a:t>Seleccionar</a:t>
          </a:r>
          <a:r>
            <a:rPr lang="en-US" sz="1500" kern="1200" dirty="0">
              <a:latin typeface="Times New Roman" panose="02020603050405020304" pitchFamily="18" charset="0"/>
              <a:cs typeface="Times New Roman" panose="02020603050405020304" pitchFamily="18" charset="0"/>
            </a:rPr>
            <a:t> hardware y software para el </a:t>
          </a:r>
          <a:r>
            <a:rPr lang="es-UY" sz="1500" kern="1200" noProof="0" dirty="0">
              <a:latin typeface="Times New Roman" panose="02020603050405020304" pitchFamily="18" charset="0"/>
              <a:cs typeface="Times New Roman" panose="02020603050405020304" pitchFamily="18" charset="0"/>
            </a:rPr>
            <a:t>envió</a:t>
          </a:r>
          <a:r>
            <a:rPr lang="en-US" sz="1500" kern="1200" dirty="0">
              <a:latin typeface="Times New Roman" panose="02020603050405020304" pitchFamily="18" charset="0"/>
              <a:cs typeface="Times New Roman" panose="02020603050405020304" pitchFamily="18" charset="0"/>
            </a:rPr>
            <a:t> de </a:t>
          </a:r>
          <a:r>
            <a:rPr lang="en-US" sz="1500" kern="1200" dirty="0" err="1">
              <a:latin typeface="Times New Roman" panose="02020603050405020304" pitchFamily="18" charset="0"/>
              <a:cs typeface="Times New Roman" panose="02020603050405020304" pitchFamily="18" charset="0"/>
            </a:rPr>
            <a:t>información</a:t>
          </a:r>
          <a:r>
            <a:rPr lang="en-US" sz="1500" kern="1200" dirty="0">
              <a:latin typeface="Times New Roman" panose="02020603050405020304" pitchFamily="18" charset="0"/>
              <a:cs typeface="Times New Roman" panose="02020603050405020304" pitchFamily="18" charset="0"/>
            </a:rPr>
            <a:t> a la </a:t>
          </a:r>
          <a:r>
            <a:rPr lang="en-US" sz="1500" kern="1200" dirty="0" err="1">
              <a:latin typeface="Times New Roman" panose="02020603050405020304" pitchFamily="18" charset="0"/>
              <a:cs typeface="Times New Roman" panose="02020603050405020304" pitchFamily="18" charset="0"/>
            </a:rPr>
            <a:t>nube</a:t>
          </a:r>
          <a:r>
            <a:rPr lang="en-US" sz="1500" kern="1200" dirty="0">
              <a:latin typeface="Times New Roman" panose="02020603050405020304" pitchFamily="18" charset="0"/>
              <a:cs typeface="Times New Roman" panose="02020603050405020304" pitchFamily="18" charset="0"/>
            </a:rPr>
            <a:t>. </a:t>
          </a:r>
          <a:endParaRPr lang="es-ES" sz="1500" kern="1200" dirty="0">
            <a:latin typeface="Times New Roman" panose="02020603050405020304" pitchFamily="18" charset="0"/>
            <a:cs typeface="Times New Roman" panose="02020603050405020304" pitchFamily="18" charset="0"/>
          </a:endParaRPr>
        </a:p>
      </dsp:txBody>
      <dsp:txXfrm>
        <a:off x="3107493" y="1778186"/>
        <a:ext cx="1602950" cy="1410720"/>
      </dsp:txXfrm>
    </dsp:sp>
    <dsp:sp modelId="{64368C69-A252-4F89-BFC0-477567FDE1BE}">
      <dsp:nvSpPr>
        <dsp:cNvPr id="0" name=""/>
        <dsp:cNvSpPr/>
      </dsp:nvSpPr>
      <dsp:spPr>
        <a:xfrm>
          <a:off x="4664348" y="1242934"/>
          <a:ext cx="543374" cy="42094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4664348" y="1327122"/>
        <a:ext cx="417091" cy="252566"/>
      </dsp:txXfrm>
    </dsp:sp>
    <dsp:sp modelId="{CA982677-E77C-4F0A-ACD5-1F37AA1538D9}">
      <dsp:nvSpPr>
        <dsp:cNvPr id="0" name=""/>
        <dsp:cNvSpPr/>
      </dsp:nvSpPr>
      <dsp:spPr>
        <a:xfrm>
          <a:off x="5433274" y="1172515"/>
          <a:ext cx="1690730" cy="84267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s-ES" sz="1500" kern="1200" dirty="0">
              <a:latin typeface="Times New Roman" panose="02020603050405020304" pitchFamily="18" charset="0"/>
              <a:cs typeface="Times New Roman" panose="02020603050405020304" pitchFamily="18" charset="0"/>
            </a:rPr>
            <a:t>Computación en la nube</a:t>
          </a:r>
        </a:p>
      </dsp:txBody>
      <dsp:txXfrm>
        <a:off x="5433274" y="1172515"/>
        <a:ext cx="1690730" cy="561780"/>
      </dsp:txXfrm>
    </dsp:sp>
    <dsp:sp modelId="{45713700-23CA-4A16-9020-ED455F23E27A}">
      <dsp:nvSpPr>
        <dsp:cNvPr id="0" name=""/>
        <dsp:cNvSpPr/>
      </dsp:nvSpPr>
      <dsp:spPr>
        <a:xfrm>
          <a:off x="5779568" y="1734296"/>
          <a:ext cx="1690730" cy="149850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Times New Roman" panose="02020603050405020304" pitchFamily="18" charset="0"/>
              <a:cs typeface="Times New Roman" panose="02020603050405020304" pitchFamily="18" charset="0"/>
            </a:rPr>
            <a:t>Gestiona la informacion y permite generar servicio.</a:t>
          </a:r>
          <a:endParaRPr lang="es-ES" sz="1500" kern="1200">
            <a:latin typeface="Times New Roman" panose="02020603050405020304" pitchFamily="18" charset="0"/>
            <a:cs typeface="Times New Roman" panose="02020603050405020304" pitchFamily="18" charset="0"/>
          </a:endParaRPr>
        </a:p>
      </dsp:txBody>
      <dsp:txXfrm>
        <a:off x="5823458" y="1778186"/>
        <a:ext cx="1602950" cy="1410720"/>
      </dsp:txXfrm>
    </dsp:sp>
    <dsp:sp modelId="{2570D562-C089-4C16-82A1-B6772C2EE840}">
      <dsp:nvSpPr>
        <dsp:cNvPr id="0" name=""/>
        <dsp:cNvSpPr/>
      </dsp:nvSpPr>
      <dsp:spPr>
        <a:xfrm>
          <a:off x="7380312" y="1242934"/>
          <a:ext cx="543374" cy="42094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7380312" y="1327122"/>
        <a:ext cx="417091" cy="252566"/>
      </dsp:txXfrm>
    </dsp:sp>
    <dsp:sp modelId="{EE5DB565-2AA7-4B28-AC94-80528053576F}">
      <dsp:nvSpPr>
        <dsp:cNvPr id="0" name=""/>
        <dsp:cNvSpPr/>
      </dsp:nvSpPr>
      <dsp:spPr>
        <a:xfrm>
          <a:off x="8149238" y="1172515"/>
          <a:ext cx="1690730" cy="84267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s-ES" sz="1500" kern="1200" dirty="0">
              <a:latin typeface="Times New Roman" panose="02020603050405020304" pitchFamily="18" charset="0"/>
              <a:cs typeface="Times New Roman" panose="02020603050405020304" pitchFamily="18" charset="0"/>
            </a:rPr>
            <a:t>Aplicación</a:t>
          </a:r>
        </a:p>
      </dsp:txBody>
      <dsp:txXfrm>
        <a:off x="8149238" y="1172515"/>
        <a:ext cx="1690730" cy="561780"/>
      </dsp:txXfrm>
    </dsp:sp>
    <dsp:sp modelId="{75A9545F-4A2B-439E-B746-C1F47B3A5C30}">
      <dsp:nvSpPr>
        <dsp:cNvPr id="0" name=""/>
        <dsp:cNvSpPr/>
      </dsp:nvSpPr>
      <dsp:spPr>
        <a:xfrm>
          <a:off x="8495532" y="1734296"/>
          <a:ext cx="1690730" cy="149850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Times New Roman" panose="02020603050405020304" pitchFamily="18" charset="0"/>
              <a:cs typeface="Times New Roman" panose="02020603050405020304" pitchFamily="18" charset="0"/>
            </a:rPr>
            <a:t>Servicio inteligente al usuario.</a:t>
          </a:r>
          <a:endParaRPr lang="es-ES" sz="1500" kern="1200">
            <a:latin typeface="Times New Roman" panose="02020603050405020304" pitchFamily="18" charset="0"/>
            <a:cs typeface="Times New Roman" panose="02020603050405020304" pitchFamily="18" charset="0"/>
          </a:endParaRPr>
        </a:p>
      </dsp:txBody>
      <dsp:txXfrm>
        <a:off x="8539422" y="1778186"/>
        <a:ext cx="1602950" cy="14107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EE687-E8EF-4828-8A89-B03916F9958E}" type="datetimeFigureOut">
              <a:rPr lang="es-ES" smtClean="0"/>
              <a:t>12/07/2019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46D12-89D8-423C-A2D5-267A663FD3DB}" type="slidenum">
              <a:rPr lang="es-ES" smtClean="0"/>
              <a:t>‹Nº›</a:t>
            </a:fld>
            <a:endParaRPr lang="es-ES"/>
          </a:p>
        </p:txBody>
      </p:sp>
    </p:spTree>
    <p:extLst>
      <p:ext uri="{BB962C8B-B14F-4D97-AF65-F5344CB8AC3E}">
        <p14:creationId xmlns:p14="http://schemas.microsoft.com/office/powerpoint/2010/main" val="330358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sistemas de hidroponía requieren la intervención constante de una persona.</a:t>
            </a:r>
          </a:p>
          <a:p>
            <a:r>
              <a:rPr lang="es-ES" dirty="0"/>
              <a:t> Acceder a la información desde cualquier lugar en cualquier momento.</a:t>
            </a:r>
          </a:p>
          <a:p>
            <a:r>
              <a:rPr lang="es-ES" dirty="0"/>
              <a:t>Evitarán pérdidas económicas (plantas, multas por falta de mantenimiento, viajes innecesarios) y otros costos intangibles como prestigio e integridad de la empresa.</a:t>
            </a:r>
            <a:endParaRPr lang="en-US" dirty="0"/>
          </a:p>
          <a:p>
            <a:endParaRPr lang="es-ES" dirty="0"/>
          </a:p>
        </p:txBody>
      </p:sp>
      <p:sp>
        <p:nvSpPr>
          <p:cNvPr id="4" name="Marcador de número de diapositiva 3"/>
          <p:cNvSpPr>
            <a:spLocks noGrp="1"/>
          </p:cNvSpPr>
          <p:nvPr>
            <p:ph type="sldNum" sz="quarter" idx="5"/>
          </p:nvPr>
        </p:nvSpPr>
        <p:spPr/>
        <p:txBody>
          <a:bodyPr/>
          <a:lstStyle/>
          <a:p>
            <a:fld id="{3E546D12-89D8-423C-A2D5-267A663FD3DB}" type="slidenum">
              <a:rPr lang="es-ES" smtClean="0"/>
              <a:t>3</a:t>
            </a:fld>
            <a:endParaRPr lang="es-ES"/>
          </a:p>
        </p:txBody>
      </p:sp>
    </p:spTree>
    <p:extLst>
      <p:ext uri="{BB962C8B-B14F-4D97-AF65-F5344CB8AC3E}">
        <p14:creationId xmlns:p14="http://schemas.microsoft.com/office/powerpoint/2010/main" val="409204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546D12-89D8-423C-A2D5-267A663FD3DB}" type="slidenum">
              <a:rPr lang="es-ES" smtClean="0"/>
              <a:t>9</a:t>
            </a:fld>
            <a:endParaRPr lang="es-ES"/>
          </a:p>
        </p:txBody>
      </p:sp>
    </p:spTree>
    <p:extLst>
      <p:ext uri="{BB962C8B-B14F-4D97-AF65-F5344CB8AC3E}">
        <p14:creationId xmlns:p14="http://schemas.microsoft.com/office/powerpoint/2010/main" val="227565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Esquema de control</a:t>
            </a:r>
          </a:p>
        </p:txBody>
      </p:sp>
      <p:sp>
        <p:nvSpPr>
          <p:cNvPr id="4" name="Marcador de número de diapositiva 3"/>
          <p:cNvSpPr>
            <a:spLocks noGrp="1"/>
          </p:cNvSpPr>
          <p:nvPr>
            <p:ph type="sldNum" sz="quarter" idx="5"/>
          </p:nvPr>
        </p:nvSpPr>
        <p:spPr/>
        <p:txBody>
          <a:bodyPr/>
          <a:lstStyle/>
          <a:p>
            <a:fld id="{3E546D12-89D8-423C-A2D5-267A663FD3DB}" type="slidenum">
              <a:rPr lang="es-ES" smtClean="0"/>
              <a:t>12</a:t>
            </a:fld>
            <a:endParaRPr lang="es-ES"/>
          </a:p>
        </p:txBody>
      </p:sp>
    </p:spTree>
    <p:extLst>
      <p:ext uri="{BB962C8B-B14F-4D97-AF65-F5344CB8AC3E}">
        <p14:creationId xmlns:p14="http://schemas.microsoft.com/office/powerpoint/2010/main" val="141879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IoT</a:t>
            </a:r>
            <a:r>
              <a:rPr lang="es-ES" dirty="0"/>
              <a:t> representa diferentes tecnologías que antes estaban desconectadas y ahora están conectadas a través de una red basada en internet </a:t>
            </a:r>
            <a:r>
              <a:rPr lang="es-ES" dirty="0" err="1"/>
              <a:t>protocol</a:t>
            </a:r>
            <a:r>
              <a:rPr lang="es-ES" dirty="0"/>
              <a:t> (IP). </a:t>
            </a:r>
          </a:p>
          <a:p>
            <a:r>
              <a:rPr lang="es-ES" dirty="0" err="1"/>
              <a:t>IoT</a:t>
            </a:r>
            <a:r>
              <a:rPr lang="es-ES" dirty="0"/>
              <a:t> es una red que conecta “objetos” de manera única a Internet</a:t>
            </a:r>
          </a:p>
          <a:p>
            <a:endParaRPr lang="es-ES" dirty="0"/>
          </a:p>
        </p:txBody>
      </p:sp>
      <p:sp>
        <p:nvSpPr>
          <p:cNvPr id="4" name="Marcador de número de diapositiva 3"/>
          <p:cNvSpPr>
            <a:spLocks noGrp="1"/>
          </p:cNvSpPr>
          <p:nvPr>
            <p:ph type="sldNum" sz="quarter" idx="5"/>
          </p:nvPr>
        </p:nvSpPr>
        <p:spPr/>
        <p:txBody>
          <a:bodyPr/>
          <a:lstStyle/>
          <a:p>
            <a:fld id="{3E546D12-89D8-423C-A2D5-267A663FD3DB}" type="slidenum">
              <a:rPr lang="es-ES" smtClean="0"/>
              <a:t>13</a:t>
            </a:fld>
            <a:endParaRPr lang="es-ES"/>
          </a:p>
        </p:txBody>
      </p:sp>
    </p:spTree>
    <p:extLst>
      <p:ext uri="{BB962C8B-B14F-4D97-AF65-F5344CB8AC3E}">
        <p14:creationId xmlns:p14="http://schemas.microsoft.com/office/powerpoint/2010/main" val="352975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F5DC7-396D-4710-92A9-7D05EEE2F7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D4C11DC-D54B-4A86-B1A0-970CE204D4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813151B-16C4-47C2-936A-734D3AB74482}"/>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5" name="Marcador de pie de página 4">
            <a:extLst>
              <a:ext uri="{FF2B5EF4-FFF2-40B4-BE49-F238E27FC236}">
                <a16:creationId xmlns:a16="http://schemas.microsoft.com/office/drawing/2014/main" id="{92947E7D-9BCF-408E-B64D-0458EAAE70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A0B45E-9FD5-4E0D-9E87-169A270E7F27}"/>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308258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99FC0-86EE-4C04-8B94-C3B394171D5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388EBB-C770-4B52-AC9A-61C60913FA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A57905-9870-4735-B73F-1D41B5779D18}"/>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5" name="Marcador de pie de página 4">
            <a:extLst>
              <a:ext uri="{FF2B5EF4-FFF2-40B4-BE49-F238E27FC236}">
                <a16:creationId xmlns:a16="http://schemas.microsoft.com/office/drawing/2014/main" id="{52265FE5-912D-439F-B3F5-F738E89090F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02DDB-888B-4A75-A6FF-D65D008E04A9}"/>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140830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AF6737-35AA-47D2-A9E3-FB0590680B2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5E783F2-5AB7-45BE-B122-0DEB7AC8EEB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2F0EAA-7695-4E96-A402-D460D1D51748}"/>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5" name="Marcador de pie de página 4">
            <a:extLst>
              <a:ext uri="{FF2B5EF4-FFF2-40B4-BE49-F238E27FC236}">
                <a16:creationId xmlns:a16="http://schemas.microsoft.com/office/drawing/2014/main" id="{F04EB15C-D7D2-46F5-9C47-8781D81161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956DFC-9C85-47F7-8AE5-F8293F2B6FE6}"/>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359572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993A6-381A-4EE0-8166-D043C7F3AFE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4C5353-0B11-4F54-931A-DB2FEE410E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73252E-9148-4A6C-B1A1-5F19201F9879}"/>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5" name="Marcador de pie de página 4">
            <a:extLst>
              <a:ext uri="{FF2B5EF4-FFF2-40B4-BE49-F238E27FC236}">
                <a16:creationId xmlns:a16="http://schemas.microsoft.com/office/drawing/2014/main" id="{39E9FC8C-00E0-45E0-91D8-773C247A23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B71467-4B5E-44EC-BE56-69A232FB6458}"/>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373783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C6B76-4710-4796-8DD8-07FA442AA7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DE1FD22-E4BD-4F8C-834A-906CED19E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91F6A0-66C4-42A9-8A50-A3645534C419}"/>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5" name="Marcador de pie de página 4">
            <a:extLst>
              <a:ext uri="{FF2B5EF4-FFF2-40B4-BE49-F238E27FC236}">
                <a16:creationId xmlns:a16="http://schemas.microsoft.com/office/drawing/2014/main" id="{52165B61-4FF9-4D1F-AADD-52EA5F78B3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1302C0-980A-436F-98CB-0DBA1E648018}"/>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65402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FE06F-4C63-4C8E-99F7-8C3A3AE212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7755D8-98B1-4908-B63F-2871ED83921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AB7C7F8-95CF-4C5A-B7E1-4C0006E5EEE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91BD176-FD96-4064-90A3-812952AB14E1}"/>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6" name="Marcador de pie de página 5">
            <a:extLst>
              <a:ext uri="{FF2B5EF4-FFF2-40B4-BE49-F238E27FC236}">
                <a16:creationId xmlns:a16="http://schemas.microsoft.com/office/drawing/2014/main" id="{33D79FC4-ED11-41E2-968D-8FBA4783414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258C0F6-BBD8-412B-8539-C6B07B2CECAD}"/>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299280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B718E-5164-47BF-AA76-A72FDDEE34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FB78AD-421C-4F91-A72A-A2B90BA8F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2D52999-5130-4BBD-9726-F51EED47C19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3D231B3-0B8E-497C-95DC-AE648D0A0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A924FD-79A0-4402-8CC8-F9E78B963B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1CF59FD-6D4F-49AF-A5CE-36933852313C}"/>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8" name="Marcador de pie de página 7">
            <a:extLst>
              <a:ext uri="{FF2B5EF4-FFF2-40B4-BE49-F238E27FC236}">
                <a16:creationId xmlns:a16="http://schemas.microsoft.com/office/drawing/2014/main" id="{92445DE6-2573-4348-8087-B84D5C4758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21D9FEE-9FF5-4BEA-8ED2-1787BBE50DDD}"/>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104466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E59BA-D42C-4B4D-B21A-A59CFA5D136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8B6445-663A-4965-8607-42DF79ED2F86}"/>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4" name="Marcador de pie de página 3">
            <a:extLst>
              <a:ext uri="{FF2B5EF4-FFF2-40B4-BE49-F238E27FC236}">
                <a16:creationId xmlns:a16="http://schemas.microsoft.com/office/drawing/2014/main" id="{EF4A7AD8-96DE-4A47-B970-3AA3D3F3AB7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7486E86-6E30-4AA2-8106-6D7D2B850291}"/>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244995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B91176-1888-409C-8303-44A62A2CF40F}"/>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3" name="Marcador de pie de página 2">
            <a:extLst>
              <a:ext uri="{FF2B5EF4-FFF2-40B4-BE49-F238E27FC236}">
                <a16:creationId xmlns:a16="http://schemas.microsoft.com/office/drawing/2014/main" id="{7ECBDD3D-709F-4246-8CDD-3E3397A9EA6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D7633FB-A435-41EB-B397-4A4D67FB632B}"/>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418964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13398-74E5-41DB-A4A7-CBE4D6D12C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AF16663-7160-4918-A8C0-6A646E29E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9F9B4DB-4141-42B0-AA76-069C68988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0BC3699-B1EE-4B60-9977-6B7724DAAF5F}"/>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6" name="Marcador de pie de página 5">
            <a:extLst>
              <a:ext uri="{FF2B5EF4-FFF2-40B4-BE49-F238E27FC236}">
                <a16:creationId xmlns:a16="http://schemas.microsoft.com/office/drawing/2014/main" id="{01BB53F7-D498-40DF-8432-79ECF3E70A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A34B40-3BE3-4F69-A290-8D35593FA32F}"/>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155593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EA8F2-653E-4947-94D6-5B0B7B22B2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E68537E-D205-4753-B7D3-66325AC00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A915B4-AE89-4B7B-B76D-0B1D2B520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1BC7BA1-4C02-4437-B902-56D26FA43268}"/>
              </a:ext>
            </a:extLst>
          </p:cNvPr>
          <p:cNvSpPr>
            <a:spLocks noGrp="1"/>
          </p:cNvSpPr>
          <p:nvPr>
            <p:ph type="dt" sz="half" idx="10"/>
          </p:nvPr>
        </p:nvSpPr>
        <p:spPr/>
        <p:txBody>
          <a:bodyPr/>
          <a:lstStyle/>
          <a:p>
            <a:fld id="{61EFF168-1AD8-4062-B09D-0C7FABFA625C}" type="datetimeFigureOut">
              <a:rPr lang="es-ES" smtClean="0"/>
              <a:t>12/07/2019</a:t>
            </a:fld>
            <a:endParaRPr lang="es-ES"/>
          </a:p>
        </p:txBody>
      </p:sp>
      <p:sp>
        <p:nvSpPr>
          <p:cNvPr id="6" name="Marcador de pie de página 5">
            <a:extLst>
              <a:ext uri="{FF2B5EF4-FFF2-40B4-BE49-F238E27FC236}">
                <a16:creationId xmlns:a16="http://schemas.microsoft.com/office/drawing/2014/main" id="{F4B2FB45-99E4-4937-B426-D2F7BE8B38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48CC52-D5AA-4FFA-B596-CF61E502977E}"/>
              </a:ext>
            </a:extLst>
          </p:cNvPr>
          <p:cNvSpPr>
            <a:spLocks noGrp="1"/>
          </p:cNvSpPr>
          <p:nvPr>
            <p:ph type="sldNum" sz="quarter" idx="12"/>
          </p:nvPr>
        </p:nvSpPr>
        <p:spPr/>
        <p:txBody>
          <a:bodyPr/>
          <a:lstStyle/>
          <a:p>
            <a:fld id="{277A09C9-92D7-4B23-B023-1516A9898DFF}" type="slidenum">
              <a:rPr lang="es-ES" smtClean="0"/>
              <a:t>‹Nº›</a:t>
            </a:fld>
            <a:endParaRPr lang="es-ES"/>
          </a:p>
        </p:txBody>
      </p:sp>
    </p:spTree>
    <p:extLst>
      <p:ext uri="{BB962C8B-B14F-4D97-AF65-F5344CB8AC3E}">
        <p14:creationId xmlns:p14="http://schemas.microsoft.com/office/powerpoint/2010/main" val="160952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35CFB6-6BB3-445E-9A21-D71D06426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AEE603-20D4-4702-BA0C-E9257BD70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6BF3FA-83B2-49CA-9FAA-35F7631E4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FF168-1AD8-4062-B09D-0C7FABFA625C}" type="datetimeFigureOut">
              <a:rPr lang="es-ES" smtClean="0"/>
              <a:t>12/07/2019</a:t>
            </a:fld>
            <a:endParaRPr lang="es-ES"/>
          </a:p>
        </p:txBody>
      </p:sp>
      <p:sp>
        <p:nvSpPr>
          <p:cNvPr id="5" name="Marcador de pie de página 4">
            <a:extLst>
              <a:ext uri="{FF2B5EF4-FFF2-40B4-BE49-F238E27FC236}">
                <a16:creationId xmlns:a16="http://schemas.microsoft.com/office/drawing/2014/main" id="{8F7CAD8F-38E9-4F78-8800-328A67904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999B3DF-B8B8-495E-8D9B-12A0084B9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A09C9-92D7-4B23-B023-1516A9898DFF}" type="slidenum">
              <a:rPr lang="es-ES" smtClean="0"/>
              <a:t>‹Nº›</a:t>
            </a:fld>
            <a:endParaRPr lang="es-ES"/>
          </a:p>
        </p:txBody>
      </p:sp>
    </p:spTree>
    <p:extLst>
      <p:ext uri="{BB962C8B-B14F-4D97-AF65-F5344CB8AC3E}">
        <p14:creationId xmlns:p14="http://schemas.microsoft.com/office/powerpoint/2010/main" val="10425395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732CB8C-7F2A-44C1-83B0-7A8AE43BA96A}"/>
              </a:ext>
            </a:extLst>
          </p:cNvPr>
          <p:cNvSpPr>
            <a:spLocks noGrp="1"/>
          </p:cNvSpPr>
          <p:nvPr>
            <p:ph type="subTitle" idx="1"/>
          </p:nvPr>
        </p:nvSpPr>
        <p:spPr>
          <a:xfrm>
            <a:off x="1078173" y="2456597"/>
            <a:ext cx="9867331" cy="3630304"/>
          </a:xfrm>
        </p:spPr>
        <p:txBody>
          <a:bodyPr>
            <a:normAutofit/>
          </a:bodyPr>
          <a:lstStyle/>
          <a:p>
            <a:r>
              <a:rPr lang="es-ES" b="1" dirty="0"/>
              <a:t>DEPARTAMENTO DE ELÉCTRICA, ELECTRÓNICA Y TELECOMUNICACIONES</a:t>
            </a:r>
            <a:endParaRPr lang="es-ES" dirty="0"/>
          </a:p>
          <a:p>
            <a:r>
              <a:rPr lang="es-ES" dirty="0"/>
              <a:t>CARRERA DE INGENIERÍA EN ELECTRÓNICA, AUTOMATIZACIÓN Y CONTROL</a:t>
            </a:r>
          </a:p>
          <a:p>
            <a:r>
              <a:rPr lang="es-ES" dirty="0"/>
              <a:t>TRABAJO DE TITULACIÓN</a:t>
            </a:r>
          </a:p>
          <a:p>
            <a:r>
              <a:rPr lang="es-ES" dirty="0"/>
              <a:t>TEMA: DISEÑO E IMPLEMENTACIÓN DE SISTEMA DE SUPERVISIÓN, CONTROL Y ADQUISICIÓN DE DATOS CON </a:t>
            </a:r>
            <a:r>
              <a:rPr lang="es-ES" dirty="0" err="1"/>
              <a:t>IoT</a:t>
            </a:r>
            <a:r>
              <a:rPr lang="es-ES" dirty="0"/>
              <a:t>: APLICACIÓN EN SISTEMAS DE RIEGO PARA JARDINES VERTICALES</a:t>
            </a:r>
          </a:p>
          <a:p>
            <a:r>
              <a:rPr lang="es-ES" dirty="0"/>
              <a:t>DIRECTOR: DR. JAIME PAÚL AYALA TACO</a:t>
            </a:r>
          </a:p>
          <a:p>
            <a:r>
              <a:rPr lang="es-ES" dirty="0"/>
              <a:t>AUTOR: SAMPEDRO SERRANO, DAVID RICARDO</a:t>
            </a:r>
          </a:p>
          <a:p>
            <a:endParaRPr lang="es-ES" dirty="0"/>
          </a:p>
          <a:p>
            <a:endParaRPr lang="es-ES" dirty="0"/>
          </a:p>
          <a:p>
            <a:endParaRPr lang="es-ES" dirty="0"/>
          </a:p>
        </p:txBody>
      </p:sp>
      <p:pic>
        <p:nvPicPr>
          <p:cNvPr id="10" name="Imagen 9">
            <a:extLst>
              <a:ext uri="{FF2B5EF4-FFF2-40B4-BE49-F238E27FC236}">
                <a16:creationId xmlns:a16="http://schemas.microsoft.com/office/drawing/2014/main" id="{0ADB3A26-CE70-4F49-A245-69267A0854D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20621" y="1132764"/>
            <a:ext cx="5841242" cy="1023581"/>
          </a:xfrm>
          <a:prstGeom prst="rect">
            <a:avLst/>
          </a:prstGeom>
        </p:spPr>
      </p:pic>
    </p:spTree>
    <p:extLst>
      <p:ext uri="{BB962C8B-B14F-4D97-AF65-F5344CB8AC3E}">
        <p14:creationId xmlns:p14="http://schemas.microsoft.com/office/powerpoint/2010/main" val="52254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657FC-4EB1-4DF6-BB94-A58E96BAE304}"/>
              </a:ext>
            </a:extLst>
          </p:cNvPr>
          <p:cNvSpPr>
            <a:spLocks noGrp="1"/>
          </p:cNvSpPr>
          <p:nvPr>
            <p:ph type="title"/>
          </p:nvPr>
        </p:nvSpPr>
        <p:spPr/>
        <p:txBody>
          <a:bodyPr/>
          <a:lstStyle/>
          <a:p>
            <a:r>
              <a:rPr lang="en-US" dirty="0" err="1"/>
              <a:t>Etapas</a:t>
            </a:r>
            <a:r>
              <a:rPr lang="en-US" dirty="0"/>
              <a:t> de </a:t>
            </a:r>
            <a:r>
              <a:rPr lang="en-US" dirty="0" err="1"/>
              <a:t>diseño</a:t>
            </a:r>
            <a:endParaRPr lang="es-ES" dirty="0"/>
          </a:p>
        </p:txBody>
      </p:sp>
      <p:graphicFrame>
        <p:nvGraphicFramePr>
          <p:cNvPr id="6" name="Diagrama 5">
            <a:extLst>
              <a:ext uri="{FF2B5EF4-FFF2-40B4-BE49-F238E27FC236}">
                <a16:creationId xmlns:a16="http://schemas.microsoft.com/office/drawing/2014/main" id="{A716108B-0438-423C-BCB4-9F175DC9FE62}"/>
              </a:ext>
            </a:extLst>
          </p:cNvPr>
          <p:cNvGraphicFramePr/>
          <p:nvPr>
            <p:extLst>
              <p:ext uri="{D42A27DB-BD31-4B8C-83A1-F6EECF244321}">
                <p14:modId xmlns:p14="http://schemas.microsoft.com/office/powerpoint/2010/main" val="1109784240"/>
              </p:ext>
            </p:extLst>
          </p:nvPr>
        </p:nvGraphicFramePr>
        <p:xfrm>
          <a:off x="1166192" y="1690688"/>
          <a:ext cx="10187608" cy="440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67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657FC-4EB1-4DF6-BB94-A58E96BAE304}"/>
              </a:ext>
            </a:extLst>
          </p:cNvPr>
          <p:cNvSpPr>
            <a:spLocks noGrp="1"/>
          </p:cNvSpPr>
          <p:nvPr>
            <p:ph type="title"/>
          </p:nvPr>
        </p:nvSpPr>
        <p:spPr/>
        <p:txBody>
          <a:bodyPr/>
          <a:lstStyle/>
          <a:p>
            <a:r>
              <a:rPr lang="es-ES" dirty="0"/>
              <a:t>Modelo de referencia</a:t>
            </a:r>
          </a:p>
        </p:txBody>
      </p:sp>
      <p:sp>
        <p:nvSpPr>
          <p:cNvPr id="4" name="CuadroTexto 3">
            <a:extLst>
              <a:ext uri="{FF2B5EF4-FFF2-40B4-BE49-F238E27FC236}">
                <a16:creationId xmlns:a16="http://schemas.microsoft.com/office/drawing/2014/main" id="{D3FCEAD6-FB2D-42AE-9E46-103260A0E932}"/>
              </a:ext>
            </a:extLst>
          </p:cNvPr>
          <p:cNvSpPr txBox="1"/>
          <p:nvPr/>
        </p:nvSpPr>
        <p:spPr>
          <a:xfrm>
            <a:off x="2933700" y="3429000"/>
            <a:ext cx="1346200" cy="369332"/>
          </a:xfrm>
          <a:prstGeom prst="rect">
            <a:avLst/>
          </a:prstGeom>
          <a:noFill/>
        </p:spPr>
        <p:txBody>
          <a:bodyPr wrap="square" rtlCol="0">
            <a:spAutoFit/>
          </a:bodyPr>
          <a:lstStyle/>
          <a:p>
            <a:r>
              <a:rPr lang="es-ES" dirty="0"/>
              <a:t>Controlador</a:t>
            </a:r>
          </a:p>
        </p:txBody>
      </p:sp>
      <p:sp>
        <p:nvSpPr>
          <p:cNvPr id="7" name="CuadroTexto 6">
            <a:extLst>
              <a:ext uri="{FF2B5EF4-FFF2-40B4-BE49-F238E27FC236}">
                <a16:creationId xmlns:a16="http://schemas.microsoft.com/office/drawing/2014/main" id="{DD7D03B7-7492-4AE2-95FC-84529AC498A2}"/>
              </a:ext>
            </a:extLst>
          </p:cNvPr>
          <p:cNvSpPr txBox="1"/>
          <p:nvPr/>
        </p:nvSpPr>
        <p:spPr>
          <a:xfrm>
            <a:off x="1562100" y="4254500"/>
            <a:ext cx="1346200" cy="369332"/>
          </a:xfrm>
          <a:prstGeom prst="rect">
            <a:avLst/>
          </a:prstGeom>
          <a:noFill/>
        </p:spPr>
        <p:txBody>
          <a:bodyPr wrap="square" rtlCol="0">
            <a:spAutoFit/>
          </a:bodyPr>
          <a:lstStyle/>
          <a:p>
            <a:r>
              <a:rPr lang="es-ES" dirty="0"/>
              <a:t>Sensores</a:t>
            </a:r>
          </a:p>
        </p:txBody>
      </p:sp>
      <p:sp>
        <p:nvSpPr>
          <p:cNvPr id="8" name="CuadroTexto 7">
            <a:extLst>
              <a:ext uri="{FF2B5EF4-FFF2-40B4-BE49-F238E27FC236}">
                <a16:creationId xmlns:a16="http://schemas.microsoft.com/office/drawing/2014/main" id="{DD42FF7A-62B1-40FF-BC3C-C1BBDEE64672}"/>
              </a:ext>
            </a:extLst>
          </p:cNvPr>
          <p:cNvSpPr txBox="1"/>
          <p:nvPr/>
        </p:nvSpPr>
        <p:spPr>
          <a:xfrm>
            <a:off x="4064000" y="4254500"/>
            <a:ext cx="1346200" cy="369332"/>
          </a:xfrm>
          <a:prstGeom prst="rect">
            <a:avLst/>
          </a:prstGeom>
          <a:noFill/>
        </p:spPr>
        <p:txBody>
          <a:bodyPr wrap="square" rtlCol="0">
            <a:spAutoFit/>
          </a:bodyPr>
          <a:lstStyle/>
          <a:p>
            <a:r>
              <a:rPr lang="es-ES" dirty="0"/>
              <a:t>Actuadores</a:t>
            </a:r>
          </a:p>
        </p:txBody>
      </p:sp>
      <p:sp>
        <p:nvSpPr>
          <p:cNvPr id="9" name="CuadroTexto 8">
            <a:extLst>
              <a:ext uri="{FF2B5EF4-FFF2-40B4-BE49-F238E27FC236}">
                <a16:creationId xmlns:a16="http://schemas.microsoft.com/office/drawing/2014/main" id="{89C734D4-2BA0-4099-B5A7-C2B90AA79A78}"/>
              </a:ext>
            </a:extLst>
          </p:cNvPr>
          <p:cNvSpPr txBox="1"/>
          <p:nvPr/>
        </p:nvSpPr>
        <p:spPr>
          <a:xfrm>
            <a:off x="4749800" y="2782669"/>
            <a:ext cx="1346200" cy="646331"/>
          </a:xfrm>
          <a:prstGeom prst="rect">
            <a:avLst/>
          </a:prstGeom>
          <a:noFill/>
        </p:spPr>
        <p:txBody>
          <a:bodyPr wrap="square" rtlCol="0">
            <a:spAutoFit/>
          </a:bodyPr>
          <a:lstStyle/>
          <a:p>
            <a:r>
              <a:rPr lang="es-ES" dirty="0"/>
              <a:t>Pasarela Inteligente</a:t>
            </a:r>
          </a:p>
        </p:txBody>
      </p:sp>
      <p:sp>
        <p:nvSpPr>
          <p:cNvPr id="10" name="CuadroTexto 9">
            <a:extLst>
              <a:ext uri="{FF2B5EF4-FFF2-40B4-BE49-F238E27FC236}">
                <a16:creationId xmlns:a16="http://schemas.microsoft.com/office/drawing/2014/main" id="{2098163A-9C73-4E3D-99B9-70248F5ED7CF}"/>
              </a:ext>
            </a:extLst>
          </p:cNvPr>
          <p:cNvSpPr txBox="1"/>
          <p:nvPr/>
        </p:nvSpPr>
        <p:spPr>
          <a:xfrm>
            <a:off x="6877050" y="1952982"/>
            <a:ext cx="1543050" cy="646331"/>
          </a:xfrm>
          <a:prstGeom prst="rect">
            <a:avLst/>
          </a:prstGeom>
          <a:noFill/>
        </p:spPr>
        <p:txBody>
          <a:bodyPr wrap="square" rtlCol="0">
            <a:spAutoFit/>
          </a:bodyPr>
          <a:lstStyle/>
          <a:p>
            <a:r>
              <a:rPr lang="es-ES" dirty="0"/>
              <a:t>Computación en la nube</a:t>
            </a:r>
          </a:p>
        </p:txBody>
      </p:sp>
      <p:sp>
        <p:nvSpPr>
          <p:cNvPr id="11" name="CuadroTexto 10">
            <a:extLst>
              <a:ext uri="{FF2B5EF4-FFF2-40B4-BE49-F238E27FC236}">
                <a16:creationId xmlns:a16="http://schemas.microsoft.com/office/drawing/2014/main" id="{5978ED13-2A3D-4F6D-9AAC-5C99A3ACD4FD}"/>
              </a:ext>
            </a:extLst>
          </p:cNvPr>
          <p:cNvSpPr txBox="1"/>
          <p:nvPr/>
        </p:nvSpPr>
        <p:spPr>
          <a:xfrm>
            <a:off x="9156700" y="2921169"/>
            <a:ext cx="1346200" cy="369332"/>
          </a:xfrm>
          <a:prstGeom prst="rect">
            <a:avLst/>
          </a:prstGeom>
          <a:noFill/>
        </p:spPr>
        <p:txBody>
          <a:bodyPr wrap="square" rtlCol="0">
            <a:spAutoFit/>
          </a:bodyPr>
          <a:lstStyle/>
          <a:p>
            <a:r>
              <a:rPr lang="es-ES" dirty="0"/>
              <a:t>Aplicación </a:t>
            </a:r>
          </a:p>
        </p:txBody>
      </p:sp>
      <p:cxnSp>
        <p:nvCxnSpPr>
          <p:cNvPr id="12" name="Conector: curvado 11">
            <a:extLst>
              <a:ext uri="{FF2B5EF4-FFF2-40B4-BE49-F238E27FC236}">
                <a16:creationId xmlns:a16="http://schemas.microsoft.com/office/drawing/2014/main" id="{97CFBC9A-D61F-42C0-A01B-DA60A5DA2B3F}"/>
              </a:ext>
            </a:extLst>
          </p:cNvPr>
          <p:cNvCxnSpPr>
            <a:cxnSpLocks/>
            <a:stCxn id="7" idx="0"/>
            <a:endCxn id="4" idx="1"/>
          </p:cNvCxnSpPr>
          <p:nvPr/>
        </p:nvCxnSpPr>
        <p:spPr>
          <a:xfrm rot="5400000" flipH="1" flipV="1">
            <a:off x="2264033" y="3584833"/>
            <a:ext cx="640834" cy="6985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ado 14">
            <a:extLst>
              <a:ext uri="{FF2B5EF4-FFF2-40B4-BE49-F238E27FC236}">
                <a16:creationId xmlns:a16="http://schemas.microsoft.com/office/drawing/2014/main" id="{B5CAA433-E9A9-4316-AF16-4A73FABD137E}"/>
              </a:ext>
            </a:extLst>
          </p:cNvPr>
          <p:cNvCxnSpPr>
            <a:cxnSpLocks/>
            <a:endCxn id="8" idx="0"/>
          </p:cNvCxnSpPr>
          <p:nvPr/>
        </p:nvCxnSpPr>
        <p:spPr>
          <a:xfrm>
            <a:off x="4229100" y="3754914"/>
            <a:ext cx="508000" cy="49958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curvado 19">
            <a:extLst>
              <a:ext uri="{FF2B5EF4-FFF2-40B4-BE49-F238E27FC236}">
                <a16:creationId xmlns:a16="http://schemas.microsoft.com/office/drawing/2014/main" id="{99DE76C0-F99D-4CDF-9BD7-006D05475858}"/>
              </a:ext>
            </a:extLst>
          </p:cNvPr>
          <p:cNvCxnSpPr>
            <a:endCxn id="4" idx="0"/>
          </p:cNvCxnSpPr>
          <p:nvPr/>
        </p:nvCxnSpPr>
        <p:spPr>
          <a:xfrm rot="10800000" flipV="1">
            <a:off x="3606800" y="3025168"/>
            <a:ext cx="1231900" cy="40383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curvado 21">
            <a:extLst>
              <a:ext uri="{FF2B5EF4-FFF2-40B4-BE49-F238E27FC236}">
                <a16:creationId xmlns:a16="http://schemas.microsoft.com/office/drawing/2014/main" id="{C7BEFFEE-8BBA-4E12-91C3-DE877671BCCD}"/>
              </a:ext>
            </a:extLst>
          </p:cNvPr>
          <p:cNvCxnSpPr>
            <a:cxnSpLocks/>
            <a:stCxn id="10" idx="1"/>
            <a:endCxn id="9" idx="3"/>
          </p:cNvCxnSpPr>
          <p:nvPr/>
        </p:nvCxnSpPr>
        <p:spPr>
          <a:xfrm rot="10800000" flipV="1">
            <a:off x="6096000" y="2276147"/>
            <a:ext cx="781050" cy="82968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ado 24">
            <a:extLst>
              <a:ext uri="{FF2B5EF4-FFF2-40B4-BE49-F238E27FC236}">
                <a16:creationId xmlns:a16="http://schemas.microsoft.com/office/drawing/2014/main" id="{1AC260E1-B122-4FD3-87B5-7D09A7E0A025}"/>
              </a:ext>
            </a:extLst>
          </p:cNvPr>
          <p:cNvCxnSpPr>
            <a:cxnSpLocks/>
            <a:stCxn id="10" idx="3"/>
            <a:endCxn id="11" idx="1"/>
          </p:cNvCxnSpPr>
          <p:nvPr/>
        </p:nvCxnSpPr>
        <p:spPr>
          <a:xfrm>
            <a:off x="8420100" y="2276148"/>
            <a:ext cx="736600" cy="829687"/>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89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BD8A8-5754-43BF-A146-46EC93998C22}"/>
              </a:ext>
            </a:extLst>
          </p:cNvPr>
          <p:cNvSpPr>
            <a:spLocks noGrp="1"/>
          </p:cNvSpPr>
          <p:nvPr>
            <p:ph type="title"/>
          </p:nvPr>
        </p:nvSpPr>
        <p:spPr/>
        <p:txBody>
          <a:bodyPr/>
          <a:lstStyle/>
          <a:p>
            <a:r>
              <a:rPr lang="es-ES" dirty="0"/>
              <a:t>Recursos Físicos </a:t>
            </a:r>
          </a:p>
        </p:txBody>
      </p:sp>
      <p:sp>
        <p:nvSpPr>
          <p:cNvPr id="3" name="Marcador de contenido 2">
            <a:extLst>
              <a:ext uri="{FF2B5EF4-FFF2-40B4-BE49-F238E27FC236}">
                <a16:creationId xmlns:a16="http://schemas.microsoft.com/office/drawing/2014/main" id="{A362CB69-B716-469D-8BC5-CC5301E16430}"/>
              </a:ext>
            </a:extLst>
          </p:cNvPr>
          <p:cNvSpPr>
            <a:spLocks noGrp="1"/>
          </p:cNvSpPr>
          <p:nvPr>
            <p:ph idx="1"/>
          </p:nvPr>
        </p:nvSpPr>
        <p:spPr>
          <a:xfrm>
            <a:off x="838200" y="1825625"/>
            <a:ext cx="8160026" cy="3461992"/>
          </a:xfrm>
        </p:spPr>
        <p:txBody>
          <a:bodyPr/>
          <a:lstStyle/>
          <a:p>
            <a:pPr lvl="1"/>
            <a:r>
              <a:rPr lang="es-ES" dirty="0"/>
              <a:t>Sensores</a:t>
            </a:r>
          </a:p>
          <a:p>
            <a:pPr lvl="2"/>
            <a:r>
              <a:rPr lang="es-ES" dirty="0"/>
              <a:t>Interruptores de nivel de tanques</a:t>
            </a:r>
          </a:p>
          <a:p>
            <a:pPr lvl="1"/>
            <a:r>
              <a:rPr lang="es-ES" dirty="0"/>
              <a:t>Controlador </a:t>
            </a:r>
          </a:p>
          <a:p>
            <a:pPr lvl="2"/>
            <a:r>
              <a:rPr lang="es-ES" dirty="0"/>
              <a:t>PLC</a:t>
            </a:r>
          </a:p>
          <a:p>
            <a:pPr lvl="1"/>
            <a:r>
              <a:rPr lang="es-ES" dirty="0"/>
              <a:t>Actuadores</a:t>
            </a:r>
          </a:p>
          <a:p>
            <a:pPr lvl="2"/>
            <a:r>
              <a:rPr lang="es-ES" dirty="0"/>
              <a:t>Electroválvulas y bombas de agua</a:t>
            </a:r>
          </a:p>
          <a:p>
            <a:pPr lvl="1"/>
            <a:endParaRPr lang="es-ES" dirty="0"/>
          </a:p>
        </p:txBody>
      </p:sp>
    </p:spTree>
    <p:extLst>
      <p:ext uri="{BB962C8B-B14F-4D97-AF65-F5344CB8AC3E}">
        <p14:creationId xmlns:p14="http://schemas.microsoft.com/office/powerpoint/2010/main" val="103270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CD917-57BF-48C0-A0F9-E369071CD9D3}"/>
              </a:ext>
            </a:extLst>
          </p:cNvPr>
          <p:cNvSpPr>
            <a:spLocks noGrp="1"/>
          </p:cNvSpPr>
          <p:nvPr>
            <p:ph type="title"/>
          </p:nvPr>
        </p:nvSpPr>
        <p:spPr/>
        <p:txBody>
          <a:bodyPr/>
          <a:lstStyle/>
          <a:p>
            <a:r>
              <a:rPr lang="en-US" dirty="0" err="1"/>
              <a:t>Conectar</a:t>
            </a:r>
            <a:r>
              <a:rPr lang="en-US" dirty="0"/>
              <a:t> </a:t>
            </a:r>
            <a:r>
              <a:rPr lang="en-US" dirty="0" err="1"/>
              <a:t>objetos</a:t>
            </a:r>
            <a:r>
              <a:rPr lang="en-US" dirty="0"/>
              <a:t> a internet</a:t>
            </a:r>
            <a:endParaRPr lang="es-ES" dirty="0"/>
          </a:p>
        </p:txBody>
      </p:sp>
      <p:sp>
        <p:nvSpPr>
          <p:cNvPr id="3" name="Marcador de contenido 2">
            <a:extLst>
              <a:ext uri="{FF2B5EF4-FFF2-40B4-BE49-F238E27FC236}">
                <a16:creationId xmlns:a16="http://schemas.microsoft.com/office/drawing/2014/main" id="{704D8ACC-37E9-44A1-BBF9-2996CA2206D2}"/>
              </a:ext>
            </a:extLst>
          </p:cNvPr>
          <p:cNvSpPr>
            <a:spLocks noGrp="1"/>
          </p:cNvSpPr>
          <p:nvPr>
            <p:ph idx="1"/>
          </p:nvPr>
        </p:nvSpPr>
        <p:spPr/>
        <p:txBody>
          <a:bodyPr/>
          <a:lstStyle/>
          <a:p>
            <a:r>
              <a:rPr lang="en-US" dirty="0"/>
              <a:t>Internet de las </a:t>
            </a:r>
            <a:r>
              <a:rPr lang="en-US" dirty="0" err="1"/>
              <a:t>Cosas</a:t>
            </a:r>
            <a:endParaRPr lang="en-US" dirty="0"/>
          </a:p>
          <a:p>
            <a:r>
              <a:rPr lang="es-ES" dirty="0"/>
              <a:t>Pasarela Inteligente</a:t>
            </a:r>
          </a:p>
          <a:p>
            <a:r>
              <a:rPr lang="es-ES" dirty="0"/>
              <a:t>MQTT</a:t>
            </a:r>
          </a:p>
          <a:p>
            <a:endParaRPr lang="es-ES" dirty="0"/>
          </a:p>
        </p:txBody>
      </p:sp>
    </p:spTree>
    <p:extLst>
      <p:ext uri="{BB962C8B-B14F-4D97-AF65-F5344CB8AC3E}">
        <p14:creationId xmlns:p14="http://schemas.microsoft.com/office/powerpoint/2010/main" val="357475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110BF-3B51-406C-AE62-BEF7935BA2D3}"/>
              </a:ext>
            </a:extLst>
          </p:cNvPr>
          <p:cNvSpPr>
            <a:spLocks noGrp="1"/>
          </p:cNvSpPr>
          <p:nvPr>
            <p:ph type="title"/>
          </p:nvPr>
        </p:nvSpPr>
        <p:spPr/>
        <p:txBody>
          <a:bodyPr/>
          <a:lstStyle/>
          <a:p>
            <a:r>
              <a:rPr lang="es-ES" dirty="0"/>
              <a:t>Gateway Inteligente</a:t>
            </a:r>
            <a:br>
              <a:rPr lang="es-ES" dirty="0"/>
            </a:br>
            <a:endParaRPr lang="es-ES" dirty="0"/>
          </a:p>
        </p:txBody>
      </p:sp>
      <p:sp>
        <p:nvSpPr>
          <p:cNvPr id="3" name="Marcador de contenido 2">
            <a:extLst>
              <a:ext uri="{FF2B5EF4-FFF2-40B4-BE49-F238E27FC236}">
                <a16:creationId xmlns:a16="http://schemas.microsoft.com/office/drawing/2014/main" id="{D1BDAB8E-230A-42C0-84F0-C181EBEE0FF0}"/>
              </a:ext>
            </a:extLst>
          </p:cNvPr>
          <p:cNvSpPr>
            <a:spLocks noGrp="1"/>
          </p:cNvSpPr>
          <p:nvPr>
            <p:ph idx="1"/>
          </p:nvPr>
        </p:nvSpPr>
        <p:spPr>
          <a:xfrm>
            <a:off x="838200" y="1825625"/>
            <a:ext cx="5085522" cy="4351338"/>
          </a:xfrm>
        </p:spPr>
        <p:txBody>
          <a:bodyPr/>
          <a:lstStyle/>
          <a:p>
            <a:r>
              <a:rPr lang="en-US" dirty="0"/>
              <a:t>Este </a:t>
            </a:r>
            <a:r>
              <a:rPr lang="en-US" dirty="0" err="1"/>
              <a:t>dispositivo</a:t>
            </a:r>
            <a:r>
              <a:rPr lang="en-US" dirty="0"/>
              <a:t> </a:t>
            </a:r>
            <a:r>
              <a:rPr lang="en-US" dirty="0" err="1"/>
              <a:t>recolecta</a:t>
            </a:r>
            <a:r>
              <a:rPr lang="en-US" dirty="0"/>
              <a:t> la </a:t>
            </a:r>
            <a:r>
              <a:rPr lang="en-US" dirty="0" err="1"/>
              <a:t>información</a:t>
            </a:r>
            <a:r>
              <a:rPr lang="en-US" dirty="0"/>
              <a:t> del </a:t>
            </a:r>
            <a:r>
              <a:rPr lang="en-US" dirty="0" err="1"/>
              <a:t>proceso</a:t>
            </a:r>
            <a:r>
              <a:rPr lang="en-US" dirty="0"/>
              <a:t>.</a:t>
            </a:r>
          </a:p>
          <a:p>
            <a:r>
              <a:rPr lang="en-US" dirty="0" err="1"/>
              <a:t>Aplicando</a:t>
            </a:r>
            <a:r>
              <a:rPr lang="en-US" dirty="0"/>
              <a:t> </a:t>
            </a:r>
            <a:r>
              <a:rPr lang="en-US" dirty="0" err="1"/>
              <a:t>concepto</a:t>
            </a:r>
            <a:r>
              <a:rPr lang="en-US" dirty="0"/>
              <a:t> de Smart Factory </a:t>
            </a:r>
            <a:r>
              <a:rPr lang="en-US" dirty="0" err="1"/>
              <a:t>separa</a:t>
            </a:r>
            <a:r>
              <a:rPr lang="en-US" dirty="0"/>
              <a:t> red de </a:t>
            </a:r>
            <a:r>
              <a:rPr lang="en-US" dirty="0" err="1"/>
              <a:t>dispositivos</a:t>
            </a:r>
            <a:r>
              <a:rPr lang="en-US" dirty="0"/>
              <a:t> con la red de internet</a:t>
            </a:r>
          </a:p>
          <a:p>
            <a:r>
              <a:rPr lang="en-US" dirty="0" err="1"/>
              <a:t>Permite</a:t>
            </a:r>
            <a:r>
              <a:rPr lang="en-US" dirty="0"/>
              <a:t> </a:t>
            </a:r>
            <a:r>
              <a:rPr lang="en-US" dirty="0" err="1"/>
              <a:t>realizar</a:t>
            </a:r>
            <a:r>
              <a:rPr lang="en-US" dirty="0"/>
              <a:t> </a:t>
            </a:r>
            <a:r>
              <a:rPr lang="en-US" dirty="0" err="1"/>
              <a:t>computación</a:t>
            </a:r>
            <a:r>
              <a:rPr lang="en-US" dirty="0"/>
              <a:t> </a:t>
            </a:r>
            <a:r>
              <a:rPr lang="en-US" dirty="0" err="1"/>
              <a:t>en</a:t>
            </a:r>
            <a:r>
              <a:rPr lang="en-US" dirty="0"/>
              <a:t> la </a:t>
            </a:r>
            <a:r>
              <a:rPr lang="en-US" dirty="0" err="1"/>
              <a:t>niebla</a:t>
            </a:r>
            <a:r>
              <a:rPr lang="en-US" dirty="0"/>
              <a:t>.</a:t>
            </a:r>
          </a:p>
          <a:p>
            <a:r>
              <a:rPr lang="en-US" dirty="0"/>
              <a:t>Se </a:t>
            </a:r>
            <a:r>
              <a:rPr lang="en-US" dirty="0" err="1"/>
              <a:t>utiliza</a:t>
            </a:r>
            <a:r>
              <a:rPr lang="en-US" dirty="0"/>
              <a:t> </a:t>
            </a:r>
            <a:r>
              <a:rPr lang="en-US" dirty="0" err="1"/>
              <a:t>en</a:t>
            </a:r>
            <a:r>
              <a:rPr lang="en-US" dirty="0"/>
              <a:t> </a:t>
            </a:r>
            <a:r>
              <a:rPr lang="en-US" dirty="0" err="1"/>
              <a:t>consecuencia</a:t>
            </a:r>
            <a:r>
              <a:rPr lang="en-US" dirty="0"/>
              <a:t> IoT2040</a:t>
            </a:r>
            <a:endParaRPr lang="es-ES" dirty="0"/>
          </a:p>
        </p:txBody>
      </p:sp>
      <p:sp>
        <p:nvSpPr>
          <p:cNvPr id="4" name="Marcador de contenido 2">
            <a:extLst>
              <a:ext uri="{FF2B5EF4-FFF2-40B4-BE49-F238E27FC236}">
                <a16:creationId xmlns:a16="http://schemas.microsoft.com/office/drawing/2014/main" id="{D21E113D-D202-45DD-A7F5-2EDC92BB7E35}"/>
              </a:ext>
            </a:extLst>
          </p:cNvPr>
          <p:cNvSpPr txBox="1">
            <a:spLocks/>
          </p:cNvSpPr>
          <p:nvPr/>
        </p:nvSpPr>
        <p:spPr>
          <a:xfrm>
            <a:off x="5721626" y="1825625"/>
            <a:ext cx="50855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S7, Ethernet/IP, Modbus TCP, RTU, MQTT, </a:t>
            </a:r>
            <a:r>
              <a:rPr lang="en-US" dirty="0" err="1"/>
              <a:t>CoAP</a:t>
            </a:r>
            <a:r>
              <a:rPr lang="en-US" dirty="0"/>
              <a:t>.</a:t>
            </a:r>
          </a:p>
          <a:p>
            <a:r>
              <a:rPr lang="es-ES" dirty="0"/>
              <a:t>512 Mb</a:t>
            </a:r>
          </a:p>
          <a:p>
            <a:r>
              <a:rPr lang="es-ES" dirty="0"/>
              <a:t>Intel Quark x 1000, 400 MHz</a:t>
            </a:r>
          </a:p>
        </p:txBody>
      </p:sp>
    </p:spTree>
    <p:extLst>
      <p:ext uri="{BB962C8B-B14F-4D97-AF65-F5344CB8AC3E}">
        <p14:creationId xmlns:p14="http://schemas.microsoft.com/office/powerpoint/2010/main" val="26341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387BD-FD22-451A-8C65-1B1EC62F0A9D}"/>
              </a:ext>
            </a:extLst>
          </p:cNvPr>
          <p:cNvSpPr>
            <a:spLocks noGrp="1"/>
          </p:cNvSpPr>
          <p:nvPr>
            <p:ph type="title"/>
          </p:nvPr>
        </p:nvSpPr>
        <p:spPr/>
        <p:txBody>
          <a:bodyPr/>
          <a:lstStyle/>
          <a:p>
            <a:r>
              <a:rPr lang="es-ES" dirty="0"/>
              <a:t>MQTT (</a:t>
            </a:r>
            <a:r>
              <a:rPr lang="es-ES" dirty="0" err="1"/>
              <a:t>Message</a:t>
            </a:r>
            <a:r>
              <a:rPr lang="es-ES" dirty="0"/>
              <a:t> </a:t>
            </a:r>
            <a:r>
              <a:rPr lang="es-ES" dirty="0" err="1"/>
              <a:t>Queue</a:t>
            </a:r>
            <a:r>
              <a:rPr lang="es-ES" dirty="0"/>
              <a:t> </a:t>
            </a:r>
            <a:r>
              <a:rPr lang="es-ES" dirty="0" err="1"/>
              <a:t>Telemetry</a:t>
            </a:r>
            <a:r>
              <a:rPr lang="es-ES" dirty="0"/>
              <a:t> </a:t>
            </a:r>
            <a:r>
              <a:rPr lang="es-ES" dirty="0" err="1"/>
              <a:t>Transport</a:t>
            </a:r>
            <a:r>
              <a:rPr lang="es-ES" dirty="0"/>
              <a:t>) </a:t>
            </a:r>
          </a:p>
        </p:txBody>
      </p:sp>
      <p:pic>
        <p:nvPicPr>
          <p:cNvPr id="4" name="Marcador de contenido 3">
            <a:extLst>
              <a:ext uri="{FF2B5EF4-FFF2-40B4-BE49-F238E27FC236}">
                <a16:creationId xmlns:a16="http://schemas.microsoft.com/office/drawing/2014/main" id="{1E39C4C5-EC0D-443F-8293-6DD36D487CE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41581" y="1825625"/>
            <a:ext cx="5976054" cy="4180617"/>
          </a:xfrm>
          <a:prstGeom prst="rect">
            <a:avLst/>
          </a:prstGeom>
        </p:spPr>
      </p:pic>
      <p:sp>
        <p:nvSpPr>
          <p:cNvPr id="5" name="Marcador de contenido 2">
            <a:extLst>
              <a:ext uri="{FF2B5EF4-FFF2-40B4-BE49-F238E27FC236}">
                <a16:creationId xmlns:a16="http://schemas.microsoft.com/office/drawing/2014/main" id="{4ECDA799-9ED7-4476-8F74-C5F5895C1CA3}"/>
              </a:ext>
            </a:extLst>
          </p:cNvPr>
          <p:cNvSpPr txBox="1">
            <a:spLocks/>
          </p:cNvSpPr>
          <p:nvPr/>
        </p:nvSpPr>
        <p:spPr>
          <a:xfrm>
            <a:off x="6917635" y="1825625"/>
            <a:ext cx="443616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Ventajas</a:t>
            </a:r>
            <a:endParaRPr lang="en-US" dirty="0"/>
          </a:p>
          <a:p>
            <a:pPr lvl="1"/>
            <a:r>
              <a:rPr lang="en-US" dirty="0" err="1"/>
              <a:t>Comunicación</a:t>
            </a:r>
            <a:r>
              <a:rPr lang="en-US" dirty="0"/>
              <a:t> de </a:t>
            </a:r>
            <a:r>
              <a:rPr lang="en-US" dirty="0" err="1"/>
              <a:t>sensores</a:t>
            </a:r>
            <a:endParaRPr lang="en-US" dirty="0"/>
          </a:p>
          <a:p>
            <a:pPr lvl="1"/>
            <a:r>
              <a:rPr lang="en-US" dirty="0"/>
              <a:t>Ancho de Banda</a:t>
            </a:r>
          </a:p>
          <a:p>
            <a:pPr lvl="1"/>
            <a:r>
              <a:rPr lang="en-US" dirty="0" err="1"/>
              <a:t>Procesamiento</a:t>
            </a:r>
            <a:r>
              <a:rPr lang="en-US" dirty="0"/>
              <a:t> </a:t>
            </a:r>
          </a:p>
          <a:p>
            <a:pPr lvl="1"/>
            <a:r>
              <a:rPr lang="en-US" dirty="0"/>
              <a:t>Memoria</a:t>
            </a:r>
          </a:p>
          <a:p>
            <a:pPr lvl="1"/>
            <a:r>
              <a:rPr lang="en-US" dirty="0" err="1"/>
              <a:t>Topologia</a:t>
            </a:r>
            <a:r>
              <a:rPr lang="en-US" dirty="0"/>
              <a:t> Estrella</a:t>
            </a:r>
          </a:p>
          <a:p>
            <a:pPr lvl="1"/>
            <a:endParaRPr lang="en-US" dirty="0"/>
          </a:p>
          <a:p>
            <a:pPr lvl="1"/>
            <a:endParaRPr lang="es-ES" dirty="0"/>
          </a:p>
        </p:txBody>
      </p:sp>
    </p:spTree>
    <p:extLst>
      <p:ext uri="{BB962C8B-B14F-4D97-AF65-F5344CB8AC3E}">
        <p14:creationId xmlns:p14="http://schemas.microsoft.com/office/powerpoint/2010/main" val="228492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06656-464F-4AEF-AD12-9AC58EFE9C0B}"/>
              </a:ext>
            </a:extLst>
          </p:cNvPr>
          <p:cNvSpPr>
            <a:spLocks noGrp="1"/>
          </p:cNvSpPr>
          <p:nvPr>
            <p:ph type="title"/>
          </p:nvPr>
        </p:nvSpPr>
        <p:spPr/>
        <p:txBody>
          <a:bodyPr/>
          <a:lstStyle/>
          <a:p>
            <a:r>
              <a:rPr lang="es-ES" dirty="0"/>
              <a:t>Computación</a:t>
            </a:r>
            <a:r>
              <a:rPr lang="en-US" dirty="0"/>
              <a:t> </a:t>
            </a:r>
            <a:r>
              <a:rPr lang="en-US" dirty="0" err="1"/>
              <a:t>en</a:t>
            </a:r>
            <a:r>
              <a:rPr lang="en-US" dirty="0"/>
              <a:t> la </a:t>
            </a:r>
            <a:r>
              <a:rPr lang="en-US" dirty="0" err="1"/>
              <a:t>nube</a:t>
            </a:r>
            <a:endParaRPr lang="es-ES" dirty="0"/>
          </a:p>
        </p:txBody>
      </p:sp>
      <p:sp>
        <p:nvSpPr>
          <p:cNvPr id="3" name="Marcador de contenido 2">
            <a:extLst>
              <a:ext uri="{FF2B5EF4-FFF2-40B4-BE49-F238E27FC236}">
                <a16:creationId xmlns:a16="http://schemas.microsoft.com/office/drawing/2014/main" id="{66C87D54-0A64-481C-AE15-6E22629F5221}"/>
              </a:ext>
            </a:extLst>
          </p:cNvPr>
          <p:cNvSpPr>
            <a:spLocks noGrp="1"/>
          </p:cNvSpPr>
          <p:nvPr>
            <p:ph idx="1"/>
          </p:nvPr>
        </p:nvSpPr>
        <p:spPr>
          <a:xfrm>
            <a:off x="6917635" y="1825625"/>
            <a:ext cx="4436165" cy="4351338"/>
          </a:xfrm>
        </p:spPr>
        <p:txBody>
          <a:bodyPr/>
          <a:lstStyle/>
          <a:p>
            <a:r>
              <a:rPr lang="en-US" dirty="0"/>
              <a:t>Droplet de Digital Ocean</a:t>
            </a:r>
          </a:p>
          <a:p>
            <a:pPr lvl="1"/>
            <a:r>
              <a:rPr lang="en-US" dirty="0"/>
              <a:t>IaaS</a:t>
            </a:r>
          </a:p>
          <a:p>
            <a:pPr lvl="1"/>
            <a:r>
              <a:rPr lang="en-US" dirty="0" err="1"/>
              <a:t>Virtualización</a:t>
            </a:r>
            <a:endParaRPr lang="en-US" dirty="0"/>
          </a:p>
          <a:p>
            <a:pPr lvl="1"/>
            <a:r>
              <a:rPr lang="en-US" dirty="0" err="1"/>
              <a:t>Mobaxterm</a:t>
            </a:r>
            <a:endParaRPr lang="en-US" dirty="0"/>
          </a:p>
          <a:p>
            <a:pPr lvl="1"/>
            <a:r>
              <a:rPr lang="en-US" dirty="0" err="1"/>
              <a:t>Mysql</a:t>
            </a:r>
            <a:endParaRPr lang="en-US" dirty="0"/>
          </a:p>
          <a:p>
            <a:pPr lvl="1"/>
            <a:endParaRPr lang="es-ES" dirty="0"/>
          </a:p>
        </p:txBody>
      </p:sp>
      <p:pic>
        <p:nvPicPr>
          <p:cNvPr id="4" name="Imagen 3">
            <a:extLst>
              <a:ext uri="{FF2B5EF4-FFF2-40B4-BE49-F238E27FC236}">
                <a16:creationId xmlns:a16="http://schemas.microsoft.com/office/drawing/2014/main" id="{5F3709BC-B416-432B-9D2F-6C7F3393B84D}"/>
              </a:ext>
            </a:extLst>
          </p:cNvPr>
          <p:cNvPicPr/>
          <p:nvPr/>
        </p:nvPicPr>
        <p:blipFill rotWithShape="1">
          <a:blip r:embed="rId2">
            <a:extLst>
              <a:ext uri="{28A0092B-C50C-407E-A947-70E740481C1C}">
                <a14:useLocalDpi xmlns:a14="http://schemas.microsoft.com/office/drawing/2010/main" val="0"/>
              </a:ext>
            </a:extLst>
          </a:blip>
          <a:srcRect r="2405" b="3531"/>
          <a:stretch/>
        </p:blipFill>
        <p:spPr bwMode="auto">
          <a:xfrm>
            <a:off x="643061" y="1690688"/>
            <a:ext cx="5148138" cy="40077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297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7458F-FD1D-4A4D-BDA3-83EA8A27D3D7}"/>
              </a:ext>
            </a:extLst>
          </p:cNvPr>
          <p:cNvSpPr>
            <a:spLocks noGrp="1"/>
          </p:cNvSpPr>
          <p:nvPr>
            <p:ph type="title"/>
          </p:nvPr>
        </p:nvSpPr>
        <p:spPr/>
        <p:txBody>
          <a:bodyPr/>
          <a:lstStyle/>
          <a:p>
            <a:r>
              <a:rPr lang="en-US" dirty="0" err="1"/>
              <a:t>Computacion</a:t>
            </a:r>
            <a:r>
              <a:rPr lang="en-US" dirty="0"/>
              <a:t> </a:t>
            </a:r>
            <a:r>
              <a:rPr lang="en-US" dirty="0" err="1"/>
              <a:t>en</a:t>
            </a:r>
            <a:r>
              <a:rPr lang="en-US" dirty="0"/>
              <a:t> la </a:t>
            </a:r>
            <a:r>
              <a:rPr lang="en-US" dirty="0" err="1"/>
              <a:t>niebla</a:t>
            </a:r>
            <a:endParaRPr lang="es-ES" dirty="0"/>
          </a:p>
        </p:txBody>
      </p:sp>
      <p:pic>
        <p:nvPicPr>
          <p:cNvPr id="4" name="Marcador de contenido 3">
            <a:extLst>
              <a:ext uri="{FF2B5EF4-FFF2-40B4-BE49-F238E27FC236}">
                <a16:creationId xmlns:a16="http://schemas.microsoft.com/office/drawing/2014/main" id="{9E1BCEF0-05F1-42C2-A916-BEEC2FAFC1B5}"/>
              </a:ext>
            </a:extLst>
          </p:cNvPr>
          <p:cNvPicPr>
            <a:picLocks noGrp="1"/>
          </p:cNvPicPr>
          <p:nvPr>
            <p:ph idx="1"/>
          </p:nvPr>
        </p:nvPicPr>
        <p:blipFill rotWithShape="1">
          <a:blip r:embed="rId2"/>
          <a:srcRect r="2625" b="23838"/>
          <a:stretch/>
        </p:blipFill>
        <p:spPr bwMode="auto">
          <a:xfrm>
            <a:off x="960503" y="1838877"/>
            <a:ext cx="5950785" cy="4351338"/>
          </a:xfrm>
          <a:prstGeom prst="rect">
            <a:avLst/>
          </a:prstGeom>
          <a:ln>
            <a:noFill/>
          </a:ln>
          <a:extLst>
            <a:ext uri="{53640926-AAD7-44D8-BBD7-CCE9431645EC}">
              <a14:shadowObscured xmlns:a14="http://schemas.microsoft.com/office/drawing/2010/main"/>
            </a:ext>
          </a:extLst>
        </p:spPr>
      </p:pic>
      <p:sp>
        <p:nvSpPr>
          <p:cNvPr id="5" name="Marcador de contenido 2">
            <a:extLst>
              <a:ext uri="{FF2B5EF4-FFF2-40B4-BE49-F238E27FC236}">
                <a16:creationId xmlns:a16="http://schemas.microsoft.com/office/drawing/2014/main" id="{E794BDA8-61ED-4BC8-B9F9-1EAC43354AB4}"/>
              </a:ext>
            </a:extLst>
          </p:cNvPr>
          <p:cNvSpPr txBox="1">
            <a:spLocks/>
          </p:cNvSpPr>
          <p:nvPr/>
        </p:nvSpPr>
        <p:spPr>
          <a:xfrm>
            <a:off x="6917635" y="1825625"/>
            <a:ext cx="4200939" cy="3660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IoT2040</a:t>
            </a:r>
          </a:p>
          <a:p>
            <a:pPr lvl="1"/>
            <a:r>
              <a:rPr lang="en-US" dirty="0" err="1"/>
              <a:t>Mobaxterm</a:t>
            </a:r>
            <a:endParaRPr lang="en-US" dirty="0"/>
          </a:p>
          <a:p>
            <a:pPr lvl="1"/>
            <a:r>
              <a:rPr lang="en-US" dirty="0"/>
              <a:t>SQLite3</a:t>
            </a:r>
          </a:p>
          <a:p>
            <a:pPr lvl="1"/>
            <a:r>
              <a:rPr lang="en-US" dirty="0" err="1"/>
              <a:t>Preprocesamiento</a:t>
            </a:r>
            <a:r>
              <a:rPr lang="en-US" dirty="0"/>
              <a:t> de </a:t>
            </a:r>
            <a:r>
              <a:rPr lang="en-US" dirty="0" err="1"/>
              <a:t>datos</a:t>
            </a:r>
            <a:endParaRPr lang="en-US" dirty="0"/>
          </a:p>
          <a:p>
            <a:pPr lvl="1"/>
            <a:r>
              <a:rPr lang="es-ES" dirty="0"/>
              <a:t>Reenvió</a:t>
            </a:r>
            <a:r>
              <a:rPr lang="en-US" dirty="0"/>
              <a:t> de </a:t>
            </a:r>
            <a:r>
              <a:rPr lang="en-US" dirty="0" err="1"/>
              <a:t>información</a:t>
            </a:r>
            <a:r>
              <a:rPr lang="en-US" dirty="0"/>
              <a:t> a la </a:t>
            </a:r>
            <a:r>
              <a:rPr lang="en-US" dirty="0" err="1"/>
              <a:t>nube</a:t>
            </a:r>
            <a:r>
              <a:rPr lang="en-US" dirty="0"/>
              <a:t>.</a:t>
            </a:r>
          </a:p>
          <a:p>
            <a:pPr lvl="1"/>
            <a:endParaRPr lang="es-ES" dirty="0"/>
          </a:p>
        </p:txBody>
      </p:sp>
    </p:spTree>
    <p:extLst>
      <p:ext uri="{BB962C8B-B14F-4D97-AF65-F5344CB8AC3E}">
        <p14:creationId xmlns:p14="http://schemas.microsoft.com/office/powerpoint/2010/main" val="348526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C5CE0-EE89-4685-BEFC-FD618D98410D}"/>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Aplicación</a:t>
            </a:r>
            <a:endParaRPr lang="es-ES" dirty="0"/>
          </a:p>
        </p:txBody>
      </p:sp>
      <p:sp>
        <p:nvSpPr>
          <p:cNvPr id="3" name="Marcador de contenido 2">
            <a:extLst>
              <a:ext uri="{FF2B5EF4-FFF2-40B4-BE49-F238E27FC236}">
                <a16:creationId xmlns:a16="http://schemas.microsoft.com/office/drawing/2014/main" id="{41A7E5FC-3E91-4FC3-B3E8-4FD18F5588EB}"/>
              </a:ext>
            </a:extLst>
          </p:cNvPr>
          <p:cNvSpPr>
            <a:spLocks noGrp="1"/>
          </p:cNvSpPr>
          <p:nvPr>
            <p:ph idx="1"/>
          </p:nvPr>
        </p:nvSpPr>
        <p:spPr/>
        <p:txBody>
          <a:bodyPr/>
          <a:lstStyle/>
          <a:p>
            <a:r>
              <a:rPr lang="es-ES" dirty="0"/>
              <a:t>Se desarrolla con </a:t>
            </a:r>
            <a:r>
              <a:rPr lang="es-ES" dirty="0" err="1"/>
              <a:t>Node</a:t>
            </a:r>
            <a:r>
              <a:rPr lang="es-ES" dirty="0"/>
              <a:t>-RED, la interfaz para la supervisión, control y análisis de datos en la nube. </a:t>
            </a:r>
          </a:p>
          <a:p>
            <a:r>
              <a:rPr lang="es-ES" dirty="0"/>
              <a:t>Como cliente de MQTT una aplicación móvil o servidor web.</a:t>
            </a:r>
          </a:p>
          <a:p>
            <a:endParaRPr lang="es-ES" dirty="0"/>
          </a:p>
        </p:txBody>
      </p:sp>
    </p:spTree>
    <p:extLst>
      <p:ext uri="{BB962C8B-B14F-4D97-AF65-F5344CB8AC3E}">
        <p14:creationId xmlns:p14="http://schemas.microsoft.com/office/powerpoint/2010/main" val="49698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CAD-D102-4B21-9EF6-869DD084F057}"/>
              </a:ext>
            </a:extLst>
          </p:cNvPr>
          <p:cNvSpPr>
            <a:spLocks noGrp="1"/>
          </p:cNvSpPr>
          <p:nvPr>
            <p:ph type="title"/>
          </p:nvPr>
        </p:nvSpPr>
        <p:spPr/>
        <p:txBody>
          <a:bodyPr/>
          <a:lstStyle/>
          <a:p>
            <a:r>
              <a:rPr lang="en-US" dirty="0"/>
              <a:t>Dashboard</a:t>
            </a:r>
            <a:endParaRPr lang="es-ES" dirty="0"/>
          </a:p>
        </p:txBody>
      </p:sp>
      <p:pic>
        <p:nvPicPr>
          <p:cNvPr id="4" name="Marcador de contenido 3">
            <a:extLst>
              <a:ext uri="{FF2B5EF4-FFF2-40B4-BE49-F238E27FC236}">
                <a16:creationId xmlns:a16="http://schemas.microsoft.com/office/drawing/2014/main" id="{8A7B2E1B-9012-4778-B76B-E39907196EE4}"/>
              </a:ext>
            </a:extLst>
          </p:cNvPr>
          <p:cNvPicPr>
            <a:picLocks noGrp="1"/>
          </p:cNvPicPr>
          <p:nvPr>
            <p:ph idx="1"/>
          </p:nvPr>
        </p:nvPicPr>
        <p:blipFill>
          <a:blip r:embed="rId2"/>
          <a:stretch>
            <a:fillRect/>
          </a:stretch>
        </p:blipFill>
        <p:spPr>
          <a:xfrm>
            <a:off x="838200" y="1690688"/>
            <a:ext cx="9268703" cy="4351338"/>
          </a:xfrm>
          <a:prstGeom prst="rect">
            <a:avLst/>
          </a:prstGeom>
        </p:spPr>
      </p:pic>
    </p:spTree>
    <p:extLst>
      <p:ext uri="{BB962C8B-B14F-4D97-AF65-F5344CB8AC3E}">
        <p14:creationId xmlns:p14="http://schemas.microsoft.com/office/powerpoint/2010/main" val="193114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6BE72-4521-4EF3-9DCE-B88D3D74D770}"/>
              </a:ext>
            </a:extLst>
          </p:cNvPr>
          <p:cNvSpPr>
            <a:spLocks noGrp="1"/>
          </p:cNvSpPr>
          <p:nvPr>
            <p:ph type="title"/>
          </p:nvPr>
        </p:nvSpPr>
        <p:spPr>
          <a:xfrm>
            <a:off x="838200" y="500062"/>
            <a:ext cx="10515600" cy="1325563"/>
          </a:xfrm>
        </p:spPr>
        <p:txBody>
          <a:bodyPr/>
          <a:lstStyle/>
          <a:p>
            <a:r>
              <a:rPr lang="es-EC" dirty="0"/>
              <a:t>Índice</a:t>
            </a:r>
            <a:r>
              <a:rPr lang="en-US" dirty="0"/>
              <a:t> de </a:t>
            </a:r>
            <a:r>
              <a:rPr lang="es-EC" dirty="0"/>
              <a:t>Contenido</a:t>
            </a:r>
          </a:p>
        </p:txBody>
      </p:sp>
      <p:sp>
        <p:nvSpPr>
          <p:cNvPr id="3" name="Marcador de contenido 2">
            <a:extLst>
              <a:ext uri="{FF2B5EF4-FFF2-40B4-BE49-F238E27FC236}">
                <a16:creationId xmlns:a16="http://schemas.microsoft.com/office/drawing/2014/main" id="{FF8F79AC-6CB0-42FA-9350-0B86D8A1A565}"/>
              </a:ext>
            </a:extLst>
          </p:cNvPr>
          <p:cNvSpPr>
            <a:spLocks noGrp="1"/>
          </p:cNvSpPr>
          <p:nvPr>
            <p:ph idx="1"/>
          </p:nvPr>
        </p:nvSpPr>
        <p:spPr/>
        <p:txBody>
          <a:bodyPr/>
          <a:lstStyle/>
          <a:p>
            <a:r>
              <a:rPr lang="es-EC" dirty="0"/>
              <a:t>Introducción</a:t>
            </a:r>
          </a:p>
          <a:p>
            <a:r>
              <a:rPr lang="es-EC" dirty="0"/>
              <a:t>Objetivo</a:t>
            </a:r>
          </a:p>
          <a:p>
            <a:r>
              <a:rPr lang="es-EC" dirty="0"/>
              <a:t>Proceso de control</a:t>
            </a:r>
          </a:p>
          <a:p>
            <a:r>
              <a:rPr lang="es-UY" dirty="0"/>
              <a:t>Implementación</a:t>
            </a:r>
          </a:p>
          <a:p>
            <a:r>
              <a:rPr lang="es-UY" dirty="0"/>
              <a:t>Pruebas y resultados</a:t>
            </a:r>
          </a:p>
          <a:p>
            <a:r>
              <a:rPr lang="es-UY" dirty="0"/>
              <a:t>Conclusiones y recomendaciones</a:t>
            </a:r>
          </a:p>
          <a:p>
            <a:endParaRPr lang="es-UY" dirty="0"/>
          </a:p>
          <a:p>
            <a:endParaRPr lang="en-US" dirty="0"/>
          </a:p>
          <a:p>
            <a:endParaRPr lang="es-ES" dirty="0"/>
          </a:p>
        </p:txBody>
      </p:sp>
    </p:spTree>
    <p:extLst>
      <p:ext uri="{BB962C8B-B14F-4D97-AF65-F5344CB8AC3E}">
        <p14:creationId xmlns:p14="http://schemas.microsoft.com/office/powerpoint/2010/main" val="262945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6B034-5844-4767-9AF5-D3B65C2755C6}"/>
              </a:ext>
            </a:extLst>
          </p:cNvPr>
          <p:cNvSpPr>
            <a:spLocks noGrp="1"/>
          </p:cNvSpPr>
          <p:nvPr>
            <p:ph type="title"/>
          </p:nvPr>
        </p:nvSpPr>
        <p:spPr/>
        <p:txBody>
          <a:bodyPr/>
          <a:lstStyle/>
          <a:p>
            <a:r>
              <a:rPr lang="en-US" dirty="0"/>
              <a:t>Dashboard</a:t>
            </a:r>
            <a:endParaRPr lang="es-ES" dirty="0"/>
          </a:p>
        </p:txBody>
      </p:sp>
      <p:pic>
        <p:nvPicPr>
          <p:cNvPr id="4" name="Marcador de contenido 3">
            <a:extLst>
              <a:ext uri="{FF2B5EF4-FFF2-40B4-BE49-F238E27FC236}">
                <a16:creationId xmlns:a16="http://schemas.microsoft.com/office/drawing/2014/main" id="{F7FD4B82-63EE-482F-8970-21C50B7FDFAB}"/>
              </a:ext>
            </a:extLst>
          </p:cNvPr>
          <p:cNvPicPr>
            <a:picLocks noGrp="1"/>
          </p:cNvPicPr>
          <p:nvPr>
            <p:ph idx="1"/>
          </p:nvPr>
        </p:nvPicPr>
        <p:blipFill>
          <a:blip r:embed="rId2"/>
          <a:stretch>
            <a:fillRect/>
          </a:stretch>
        </p:blipFill>
        <p:spPr>
          <a:xfrm>
            <a:off x="933143" y="1414807"/>
            <a:ext cx="9774614" cy="4879976"/>
          </a:xfrm>
          <a:prstGeom prst="rect">
            <a:avLst/>
          </a:prstGeom>
        </p:spPr>
      </p:pic>
    </p:spTree>
    <p:extLst>
      <p:ext uri="{BB962C8B-B14F-4D97-AF65-F5344CB8AC3E}">
        <p14:creationId xmlns:p14="http://schemas.microsoft.com/office/powerpoint/2010/main" val="238137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87C9D-4018-4201-9161-C232F7339E5A}"/>
              </a:ext>
            </a:extLst>
          </p:cNvPr>
          <p:cNvSpPr>
            <a:spLocks noGrp="1"/>
          </p:cNvSpPr>
          <p:nvPr>
            <p:ph type="title"/>
          </p:nvPr>
        </p:nvSpPr>
        <p:spPr/>
        <p:txBody>
          <a:bodyPr/>
          <a:lstStyle/>
          <a:p>
            <a:r>
              <a:rPr lang="en-US" dirty="0"/>
              <a:t>Dashboard</a:t>
            </a:r>
            <a:endParaRPr lang="es-ES" dirty="0"/>
          </a:p>
        </p:txBody>
      </p:sp>
      <p:pic>
        <p:nvPicPr>
          <p:cNvPr id="4" name="Marcador de contenido 3">
            <a:extLst>
              <a:ext uri="{FF2B5EF4-FFF2-40B4-BE49-F238E27FC236}">
                <a16:creationId xmlns:a16="http://schemas.microsoft.com/office/drawing/2014/main" id="{3D257143-743A-40C0-ABCB-29C0923214AB}"/>
              </a:ext>
            </a:extLst>
          </p:cNvPr>
          <p:cNvPicPr>
            <a:picLocks noGrp="1"/>
          </p:cNvPicPr>
          <p:nvPr>
            <p:ph idx="1"/>
          </p:nvPr>
        </p:nvPicPr>
        <p:blipFill>
          <a:blip r:embed="rId2"/>
          <a:stretch>
            <a:fillRect/>
          </a:stretch>
        </p:blipFill>
        <p:spPr>
          <a:xfrm>
            <a:off x="1006966" y="1753636"/>
            <a:ext cx="9356431" cy="4351338"/>
          </a:xfrm>
          <a:prstGeom prst="rect">
            <a:avLst/>
          </a:prstGeom>
        </p:spPr>
      </p:pic>
    </p:spTree>
    <p:extLst>
      <p:ext uri="{BB962C8B-B14F-4D97-AF65-F5344CB8AC3E}">
        <p14:creationId xmlns:p14="http://schemas.microsoft.com/office/powerpoint/2010/main" val="201357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B0D58-4062-4E12-918F-FCAF527D59FB}"/>
              </a:ext>
            </a:extLst>
          </p:cNvPr>
          <p:cNvSpPr>
            <a:spLocks noGrp="1"/>
          </p:cNvSpPr>
          <p:nvPr>
            <p:ph type="title"/>
          </p:nvPr>
        </p:nvSpPr>
        <p:spPr/>
        <p:txBody>
          <a:bodyPr/>
          <a:lstStyle/>
          <a:p>
            <a:r>
              <a:rPr lang="en-US" dirty="0"/>
              <a:t>Dashboard</a:t>
            </a:r>
            <a:endParaRPr lang="es-ES" dirty="0"/>
          </a:p>
        </p:txBody>
      </p:sp>
      <p:pic>
        <p:nvPicPr>
          <p:cNvPr id="4" name="Marcador de contenido 3">
            <a:extLst>
              <a:ext uri="{FF2B5EF4-FFF2-40B4-BE49-F238E27FC236}">
                <a16:creationId xmlns:a16="http://schemas.microsoft.com/office/drawing/2014/main" id="{AD873F27-D1A5-4E4B-8206-E808233441A5}"/>
              </a:ext>
            </a:extLst>
          </p:cNvPr>
          <p:cNvPicPr>
            <a:picLocks noGrp="1"/>
          </p:cNvPicPr>
          <p:nvPr>
            <p:ph idx="1"/>
          </p:nvPr>
        </p:nvPicPr>
        <p:blipFill>
          <a:blip r:embed="rId2"/>
          <a:stretch>
            <a:fillRect/>
          </a:stretch>
        </p:blipFill>
        <p:spPr>
          <a:xfrm>
            <a:off x="1028743" y="1494321"/>
            <a:ext cx="9736949" cy="4351338"/>
          </a:xfrm>
          <a:prstGeom prst="rect">
            <a:avLst/>
          </a:prstGeom>
        </p:spPr>
      </p:pic>
    </p:spTree>
    <p:extLst>
      <p:ext uri="{BB962C8B-B14F-4D97-AF65-F5344CB8AC3E}">
        <p14:creationId xmlns:p14="http://schemas.microsoft.com/office/powerpoint/2010/main" val="1699748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4303F-AC41-41E3-90A4-003E78B72053}"/>
              </a:ext>
            </a:extLst>
          </p:cNvPr>
          <p:cNvSpPr>
            <a:spLocks noGrp="1"/>
          </p:cNvSpPr>
          <p:nvPr>
            <p:ph type="title"/>
          </p:nvPr>
        </p:nvSpPr>
        <p:spPr/>
        <p:txBody>
          <a:bodyPr/>
          <a:lstStyle/>
          <a:p>
            <a:r>
              <a:rPr lang="en-US" dirty="0"/>
              <a:t>Dashboard</a:t>
            </a:r>
            <a:endParaRPr lang="es-ES" dirty="0"/>
          </a:p>
        </p:txBody>
      </p:sp>
      <p:pic>
        <p:nvPicPr>
          <p:cNvPr id="4" name="Marcador de contenido 3">
            <a:extLst>
              <a:ext uri="{FF2B5EF4-FFF2-40B4-BE49-F238E27FC236}">
                <a16:creationId xmlns:a16="http://schemas.microsoft.com/office/drawing/2014/main" id="{4FF485C0-0BC1-4606-BC46-FB9513EA18CB}"/>
              </a:ext>
            </a:extLst>
          </p:cNvPr>
          <p:cNvPicPr>
            <a:picLocks noGrp="1"/>
          </p:cNvPicPr>
          <p:nvPr>
            <p:ph idx="1"/>
          </p:nvPr>
        </p:nvPicPr>
        <p:blipFill>
          <a:blip r:embed="rId2"/>
          <a:stretch>
            <a:fillRect/>
          </a:stretch>
        </p:blipFill>
        <p:spPr>
          <a:xfrm>
            <a:off x="1182117" y="1825625"/>
            <a:ext cx="9827765" cy="4351338"/>
          </a:xfrm>
          <a:prstGeom prst="rect">
            <a:avLst/>
          </a:prstGeom>
        </p:spPr>
      </p:pic>
    </p:spTree>
    <p:extLst>
      <p:ext uri="{BB962C8B-B14F-4D97-AF65-F5344CB8AC3E}">
        <p14:creationId xmlns:p14="http://schemas.microsoft.com/office/powerpoint/2010/main" val="381468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59C2-164A-4C95-90BA-46EFE800F6C7}"/>
              </a:ext>
            </a:extLst>
          </p:cNvPr>
          <p:cNvSpPr>
            <a:spLocks noGrp="1"/>
          </p:cNvSpPr>
          <p:nvPr>
            <p:ph type="title"/>
          </p:nvPr>
        </p:nvSpPr>
        <p:spPr/>
        <p:txBody>
          <a:bodyPr/>
          <a:lstStyle/>
          <a:p>
            <a:r>
              <a:rPr lang="en-US" dirty="0"/>
              <a:t>Dashboard</a:t>
            </a:r>
            <a:endParaRPr lang="es-ES" dirty="0"/>
          </a:p>
        </p:txBody>
      </p:sp>
      <p:pic>
        <p:nvPicPr>
          <p:cNvPr id="4" name="Marcador de contenido 3">
            <a:extLst>
              <a:ext uri="{FF2B5EF4-FFF2-40B4-BE49-F238E27FC236}">
                <a16:creationId xmlns:a16="http://schemas.microsoft.com/office/drawing/2014/main" id="{33474C8E-CC79-4421-9B6F-4FFCD1F8D325}"/>
              </a:ext>
            </a:extLst>
          </p:cNvPr>
          <p:cNvPicPr>
            <a:picLocks noGrp="1"/>
          </p:cNvPicPr>
          <p:nvPr>
            <p:ph idx="1"/>
          </p:nvPr>
        </p:nvPicPr>
        <p:blipFill>
          <a:blip r:embed="rId2"/>
          <a:stretch>
            <a:fillRect/>
          </a:stretch>
        </p:blipFill>
        <p:spPr>
          <a:xfrm>
            <a:off x="838200" y="2240973"/>
            <a:ext cx="10515600" cy="3520641"/>
          </a:xfrm>
          <a:prstGeom prst="rect">
            <a:avLst/>
          </a:prstGeom>
        </p:spPr>
      </p:pic>
    </p:spTree>
    <p:extLst>
      <p:ext uri="{BB962C8B-B14F-4D97-AF65-F5344CB8AC3E}">
        <p14:creationId xmlns:p14="http://schemas.microsoft.com/office/powerpoint/2010/main" val="3321663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E51FC-217C-49BC-A7EF-108285D5DA8A}"/>
              </a:ext>
            </a:extLst>
          </p:cNvPr>
          <p:cNvSpPr>
            <a:spLocks noGrp="1"/>
          </p:cNvSpPr>
          <p:nvPr>
            <p:ph type="title"/>
          </p:nvPr>
        </p:nvSpPr>
        <p:spPr/>
        <p:txBody>
          <a:bodyPr/>
          <a:lstStyle/>
          <a:p>
            <a:r>
              <a:rPr lang="en-US" dirty="0"/>
              <a:t>Dashboard</a:t>
            </a:r>
            <a:endParaRPr lang="es-ES" dirty="0"/>
          </a:p>
        </p:txBody>
      </p:sp>
      <p:pic>
        <p:nvPicPr>
          <p:cNvPr id="4" name="Marcador de contenido 3">
            <a:extLst>
              <a:ext uri="{FF2B5EF4-FFF2-40B4-BE49-F238E27FC236}">
                <a16:creationId xmlns:a16="http://schemas.microsoft.com/office/drawing/2014/main" id="{99E96900-87F7-4F55-97B7-754357810846}"/>
              </a:ext>
            </a:extLst>
          </p:cNvPr>
          <p:cNvPicPr>
            <a:picLocks noGrp="1"/>
          </p:cNvPicPr>
          <p:nvPr>
            <p:ph idx="1"/>
          </p:nvPr>
        </p:nvPicPr>
        <p:blipFill>
          <a:blip r:embed="rId2"/>
          <a:stretch>
            <a:fillRect/>
          </a:stretch>
        </p:blipFill>
        <p:spPr>
          <a:xfrm>
            <a:off x="1046442" y="1825625"/>
            <a:ext cx="10099116" cy="4351338"/>
          </a:xfrm>
          <a:prstGeom prst="rect">
            <a:avLst/>
          </a:prstGeom>
        </p:spPr>
      </p:pic>
    </p:spTree>
    <p:extLst>
      <p:ext uri="{BB962C8B-B14F-4D97-AF65-F5344CB8AC3E}">
        <p14:creationId xmlns:p14="http://schemas.microsoft.com/office/powerpoint/2010/main" val="2092771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4BFFBC-8418-4E0E-BEA5-7A34CF05F33F}"/>
              </a:ext>
            </a:extLst>
          </p:cNvPr>
          <p:cNvSpPr>
            <a:spLocks noGrp="1"/>
          </p:cNvSpPr>
          <p:nvPr>
            <p:ph type="title"/>
          </p:nvPr>
        </p:nvSpPr>
        <p:spPr/>
        <p:txBody>
          <a:bodyPr/>
          <a:lstStyle/>
          <a:p>
            <a:r>
              <a:rPr lang="en-US" dirty="0" err="1"/>
              <a:t>Correo</a:t>
            </a:r>
            <a:endParaRPr lang="es-ES" dirty="0"/>
          </a:p>
        </p:txBody>
      </p:sp>
      <p:pic>
        <p:nvPicPr>
          <p:cNvPr id="4" name="Marcador de contenido 3">
            <a:extLst>
              <a:ext uri="{FF2B5EF4-FFF2-40B4-BE49-F238E27FC236}">
                <a16:creationId xmlns:a16="http://schemas.microsoft.com/office/drawing/2014/main" id="{E6810A4C-FE87-4D23-9B2A-3841C13ABBD9}"/>
              </a:ext>
            </a:extLst>
          </p:cNvPr>
          <p:cNvPicPr>
            <a:picLocks noGrp="1"/>
          </p:cNvPicPr>
          <p:nvPr>
            <p:ph idx="1"/>
          </p:nvPr>
        </p:nvPicPr>
        <p:blipFill>
          <a:blip r:embed="rId2"/>
          <a:stretch>
            <a:fillRect/>
          </a:stretch>
        </p:blipFill>
        <p:spPr>
          <a:xfrm>
            <a:off x="838200" y="2528488"/>
            <a:ext cx="10515600" cy="2945611"/>
          </a:xfrm>
          <a:prstGeom prst="rect">
            <a:avLst/>
          </a:prstGeom>
        </p:spPr>
      </p:pic>
    </p:spTree>
    <p:extLst>
      <p:ext uri="{BB962C8B-B14F-4D97-AF65-F5344CB8AC3E}">
        <p14:creationId xmlns:p14="http://schemas.microsoft.com/office/powerpoint/2010/main" val="1744427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DE6231-8EC0-415F-9551-C1799AA0BBA9}"/>
              </a:ext>
            </a:extLst>
          </p:cNvPr>
          <p:cNvSpPr>
            <a:spLocks noGrp="1"/>
          </p:cNvSpPr>
          <p:nvPr>
            <p:ph type="title"/>
          </p:nvPr>
        </p:nvSpPr>
        <p:spPr/>
        <p:txBody>
          <a:bodyPr/>
          <a:lstStyle/>
          <a:p>
            <a:r>
              <a:rPr lang="es-EC" dirty="0"/>
              <a:t>Resultado</a:t>
            </a:r>
            <a:r>
              <a:rPr lang="en-US" dirty="0"/>
              <a:t> </a:t>
            </a:r>
            <a:endParaRPr lang="es-UY" dirty="0"/>
          </a:p>
        </p:txBody>
      </p:sp>
      <p:pic>
        <p:nvPicPr>
          <p:cNvPr id="11" name="Imagen 10">
            <a:extLst>
              <a:ext uri="{FF2B5EF4-FFF2-40B4-BE49-F238E27FC236}">
                <a16:creationId xmlns:a16="http://schemas.microsoft.com/office/drawing/2014/main" id="{30E37E02-FC1D-41FF-88AC-7E8C0DB4F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899" y="4347034"/>
            <a:ext cx="1325563" cy="1325563"/>
          </a:xfrm>
          <a:prstGeom prst="rect">
            <a:avLst/>
          </a:prstGeom>
        </p:spPr>
      </p:pic>
      <p:pic>
        <p:nvPicPr>
          <p:cNvPr id="12" name="Imagen 11">
            <a:extLst>
              <a:ext uri="{FF2B5EF4-FFF2-40B4-BE49-F238E27FC236}">
                <a16:creationId xmlns:a16="http://schemas.microsoft.com/office/drawing/2014/main" id="{80BF7462-15D5-46B2-9937-C37C8092A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465" y="3684253"/>
            <a:ext cx="1325563" cy="1325563"/>
          </a:xfrm>
          <a:prstGeom prst="rect">
            <a:avLst/>
          </a:prstGeom>
        </p:spPr>
      </p:pic>
      <p:pic>
        <p:nvPicPr>
          <p:cNvPr id="13" name="Imagen 12">
            <a:extLst>
              <a:ext uri="{FF2B5EF4-FFF2-40B4-BE49-F238E27FC236}">
                <a16:creationId xmlns:a16="http://schemas.microsoft.com/office/drawing/2014/main" id="{93A79435-7D57-47ED-AB9D-9DC8AED00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815" y="3644817"/>
            <a:ext cx="1441654" cy="1441654"/>
          </a:xfrm>
          <a:prstGeom prst="rect">
            <a:avLst/>
          </a:prstGeom>
        </p:spPr>
      </p:pic>
      <p:pic>
        <p:nvPicPr>
          <p:cNvPr id="19" name="Imagen 18">
            <a:extLst>
              <a:ext uri="{FF2B5EF4-FFF2-40B4-BE49-F238E27FC236}">
                <a16:creationId xmlns:a16="http://schemas.microsoft.com/office/drawing/2014/main" id="{CA7E8805-E99E-48F0-8542-1BBB76535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37" y="2319061"/>
            <a:ext cx="1620088" cy="1620088"/>
          </a:xfrm>
          <a:prstGeom prst="rect">
            <a:avLst/>
          </a:prstGeom>
        </p:spPr>
      </p:pic>
      <p:sp>
        <p:nvSpPr>
          <p:cNvPr id="20" name="CuadroTexto 19">
            <a:extLst>
              <a:ext uri="{FF2B5EF4-FFF2-40B4-BE49-F238E27FC236}">
                <a16:creationId xmlns:a16="http://schemas.microsoft.com/office/drawing/2014/main" id="{DFB5B604-0642-4077-AFA8-467698CF5F15}"/>
              </a:ext>
            </a:extLst>
          </p:cNvPr>
          <p:cNvSpPr txBox="1"/>
          <p:nvPr/>
        </p:nvSpPr>
        <p:spPr>
          <a:xfrm>
            <a:off x="614180" y="5276511"/>
            <a:ext cx="2994903" cy="923330"/>
          </a:xfrm>
          <a:prstGeom prst="rect">
            <a:avLst/>
          </a:prstGeom>
          <a:noFill/>
        </p:spPr>
        <p:txBody>
          <a:bodyPr wrap="square" rtlCol="0">
            <a:spAutoFit/>
          </a:bodyPr>
          <a:lstStyle/>
          <a:p>
            <a:r>
              <a:rPr lang="en-US" dirty="0"/>
              <a:t>Se </a:t>
            </a:r>
            <a:r>
              <a:rPr lang="en-US" dirty="0" err="1"/>
              <a:t>integró</a:t>
            </a:r>
            <a:r>
              <a:rPr lang="en-US" dirty="0"/>
              <a:t> </a:t>
            </a:r>
            <a:r>
              <a:rPr lang="es-UY" dirty="0"/>
              <a:t>tecnologías</a:t>
            </a:r>
            <a:r>
              <a:rPr lang="en-US" dirty="0"/>
              <a:t> de </a:t>
            </a:r>
            <a:r>
              <a:rPr lang="es-UY" dirty="0"/>
              <a:t>operación</a:t>
            </a:r>
            <a:r>
              <a:rPr lang="en-US" dirty="0"/>
              <a:t> con </a:t>
            </a:r>
            <a:r>
              <a:rPr lang="es-UY" dirty="0"/>
              <a:t>tecnología</a:t>
            </a:r>
            <a:r>
              <a:rPr lang="en-US" dirty="0"/>
              <a:t> de </a:t>
            </a:r>
            <a:r>
              <a:rPr lang="es-UY" dirty="0"/>
              <a:t>información</a:t>
            </a:r>
            <a:r>
              <a:rPr lang="en-US" dirty="0"/>
              <a:t> </a:t>
            </a:r>
            <a:endParaRPr lang="es-ES" dirty="0"/>
          </a:p>
        </p:txBody>
      </p:sp>
      <p:sp>
        <p:nvSpPr>
          <p:cNvPr id="21" name="CuadroTexto 20">
            <a:extLst>
              <a:ext uri="{FF2B5EF4-FFF2-40B4-BE49-F238E27FC236}">
                <a16:creationId xmlns:a16="http://schemas.microsoft.com/office/drawing/2014/main" id="{58486C4F-1407-486C-9EFD-46772FC70D8B}"/>
              </a:ext>
            </a:extLst>
          </p:cNvPr>
          <p:cNvSpPr txBox="1"/>
          <p:nvPr/>
        </p:nvSpPr>
        <p:spPr>
          <a:xfrm>
            <a:off x="614181" y="2042500"/>
            <a:ext cx="3418174" cy="1200329"/>
          </a:xfrm>
          <a:prstGeom prst="rect">
            <a:avLst/>
          </a:prstGeom>
          <a:noFill/>
        </p:spPr>
        <p:txBody>
          <a:bodyPr wrap="square" rtlCol="0">
            <a:spAutoFit/>
          </a:bodyPr>
          <a:lstStyle/>
          <a:p>
            <a:pPr algn="just"/>
            <a:r>
              <a:rPr lang="es-ES" dirty="0"/>
              <a:t>Sistema de supervisión, control y adquisición de datos se aplicó e implementó en un sistema de riego de jardines verticales</a:t>
            </a:r>
          </a:p>
        </p:txBody>
      </p:sp>
      <p:sp>
        <p:nvSpPr>
          <p:cNvPr id="22" name="CuadroTexto 21">
            <a:extLst>
              <a:ext uri="{FF2B5EF4-FFF2-40B4-BE49-F238E27FC236}">
                <a16:creationId xmlns:a16="http://schemas.microsoft.com/office/drawing/2014/main" id="{FD8AB539-250D-4F82-BC8E-71F000ACECB2}"/>
              </a:ext>
            </a:extLst>
          </p:cNvPr>
          <p:cNvSpPr txBox="1"/>
          <p:nvPr/>
        </p:nvSpPr>
        <p:spPr>
          <a:xfrm>
            <a:off x="8358897" y="1820209"/>
            <a:ext cx="3633234" cy="1754326"/>
          </a:xfrm>
          <a:prstGeom prst="rect">
            <a:avLst/>
          </a:prstGeom>
          <a:noFill/>
        </p:spPr>
        <p:txBody>
          <a:bodyPr wrap="square" rtlCol="0">
            <a:spAutoFit/>
          </a:bodyPr>
          <a:lstStyle/>
          <a:p>
            <a:pPr algn="just"/>
            <a:r>
              <a:rPr lang="es-ES" dirty="0"/>
              <a:t>Evaluar la gestión adecuada de los recursos como agua, nutrientes, reemplazo de plantas y generar de manera eficiente el mantenimiento preventivo, correctivo de los sensores y actuadores.</a:t>
            </a:r>
          </a:p>
        </p:txBody>
      </p:sp>
      <p:pic>
        <p:nvPicPr>
          <p:cNvPr id="4" name="Imagen 3">
            <a:extLst>
              <a:ext uri="{FF2B5EF4-FFF2-40B4-BE49-F238E27FC236}">
                <a16:creationId xmlns:a16="http://schemas.microsoft.com/office/drawing/2014/main" id="{5B621364-2111-4E20-92AD-8F680DE27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367" y="1424069"/>
            <a:ext cx="1435520" cy="1435520"/>
          </a:xfrm>
          <a:prstGeom prst="rect">
            <a:avLst/>
          </a:prstGeom>
        </p:spPr>
      </p:pic>
    </p:spTree>
    <p:extLst>
      <p:ext uri="{BB962C8B-B14F-4D97-AF65-F5344CB8AC3E}">
        <p14:creationId xmlns:p14="http://schemas.microsoft.com/office/powerpoint/2010/main" val="10330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0D11F-C076-4CCC-A190-DF87F5901EEC}"/>
              </a:ext>
            </a:extLst>
          </p:cNvPr>
          <p:cNvSpPr>
            <a:spLocks noGrp="1"/>
          </p:cNvSpPr>
          <p:nvPr>
            <p:ph type="title"/>
          </p:nvPr>
        </p:nvSpPr>
        <p:spPr/>
        <p:txBody>
          <a:bodyPr/>
          <a:lstStyle/>
          <a:p>
            <a:r>
              <a:rPr lang="en-US" dirty="0" err="1"/>
              <a:t>Conclusiones</a:t>
            </a:r>
            <a:r>
              <a:rPr lang="en-US" dirty="0"/>
              <a:t> y </a:t>
            </a:r>
            <a:r>
              <a:rPr lang="en-US" dirty="0" err="1"/>
              <a:t>Recomendaciones</a:t>
            </a:r>
            <a:endParaRPr lang="es-ES" dirty="0"/>
          </a:p>
        </p:txBody>
      </p:sp>
      <p:sp>
        <p:nvSpPr>
          <p:cNvPr id="3" name="Marcador de contenido 2">
            <a:extLst>
              <a:ext uri="{FF2B5EF4-FFF2-40B4-BE49-F238E27FC236}">
                <a16:creationId xmlns:a16="http://schemas.microsoft.com/office/drawing/2014/main" id="{45EB0D95-7BB0-47E2-97B7-3F6572A06B84}"/>
              </a:ext>
            </a:extLst>
          </p:cNvPr>
          <p:cNvSpPr>
            <a:spLocks noGrp="1"/>
          </p:cNvSpPr>
          <p:nvPr>
            <p:ph idx="1"/>
          </p:nvPr>
        </p:nvSpPr>
        <p:spPr/>
        <p:txBody>
          <a:bodyPr/>
          <a:lstStyle/>
          <a:p>
            <a:r>
              <a:rPr lang="es-ES" dirty="0"/>
              <a:t>Se desarrolló un sistema de adquisición, control y almacenamiento de datos con </a:t>
            </a:r>
            <a:r>
              <a:rPr lang="es-ES" dirty="0" err="1"/>
              <a:t>IoT</a:t>
            </a:r>
            <a:r>
              <a:rPr lang="es-ES" dirty="0"/>
              <a:t> aplicado en hidroponía, mejorando el control de la mezcla de nutrientes para el riego de las plantas, esto genera un ahorro en recursos al evitar que las plantas mueran por la falta o exceso de nutrientes.</a:t>
            </a:r>
          </a:p>
          <a:p>
            <a:r>
              <a:rPr lang="es-ES" dirty="0"/>
              <a:t>No es necesario que una persona esté presente en el lugar, o deba trasladarse grandes distancias. Este sistema permite tomar acciones correctivas en un plazo menor de tiempo. </a:t>
            </a:r>
          </a:p>
          <a:p>
            <a:endParaRPr lang="es-ES" dirty="0"/>
          </a:p>
          <a:p>
            <a:endParaRPr lang="es-ES" dirty="0"/>
          </a:p>
        </p:txBody>
      </p:sp>
    </p:spTree>
    <p:extLst>
      <p:ext uri="{BB962C8B-B14F-4D97-AF65-F5344CB8AC3E}">
        <p14:creationId xmlns:p14="http://schemas.microsoft.com/office/powerpoint/2010/main" val="29553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0D11F-C076-4CCC-A190-DF87F5901EEC}"/>
              </a:ext>
            </a:extLst>
          </p:cNvPr>
          <p:cNvSpPr>
            <a:spLocks noGrp="1"/>
          </p:cNvSpPr>
          <p:nvPr>
            <p:ph type="title"/>
          </p:nvPr>
        </p:nvSpPr>
        <p:spPr/>
        <p:txBody>
          <a:bodyPr/>
          <a:lstStyle/>
          <a:p>
            <a:r>
              <a:rPr lang="en-US" dirty="0" err="1"/>
              <a:t>Conclusiones</a:t>
            </a:r>
            <a:r>
              <a:rPr lang="en-US" dirty="0"/>
              <a:t> y </a:t>
            </a:r>
            <a:r>
              <a:rPr lang="en-US" dirty="0" err="1"/>
              <a:t>Recomendaciones</a:t>
            </a:r>
            <a:endParaRPr lang="es-ES" dirty="0"/>
          </a:p>
        </p:txBody>
      </p:sp>
      <p:sp>
        <p:nvSpPr>
          <p:cNvPr id="3" name="Marcador de contenido 2">
            <a:extLst>
              <a:ext uri="{FF2B5EF4-FFF2-40B4-BE49-F238E27FC236}">
                <a16:creationId xmlns:a16="http://schemas.microsoft.com/office/drawing/2014/main" id="{45EB0D95-7BB0-47E2-97B7-3F6572A06B84}"/>
              </a:ext>
            </a:extLst>
          </p:cNvPr>
          <p:cNvSpPr>
            <a:spLocks noGrp="1"/>
          </p:cNvSpPr>
          <p:nvPr>
            <p:ph idx="1"/>
          </p:nvPr>
        </p:nvSpPr>
        <p:spPr/>
        <p:txBody>
          <a:bodyPr/>
          <a:lstStyle/>
          <a:p>
            <a:r>
              <a:rPr lang="es-ES" dirty="0"/>
              <a:t>Este sistema aplica conceptos de Industria 4.0 al separar la red de dispositivos que controlan el proceso o de tecnología de operación, con la red de internet, lo cual da seguridad y permite el uso de tecnología de información. Al lograr que la información este en un lenguaje estándar permite la aplicación de diferentes lenguajes de programación, metodologías y aplicaciones de software sean ilimitadas. Con esto el adquirir los datos del proceso, enviarlos a cualquier nube de acuerdo con los requerimientos del proceso, analizarlos, logrando así una mejora continua al comparar datos generados con datos futuros.</a:t>
            </a:r>
          </a:p>
          <a:p>
            <a:endParaRPr lang="es-ES" dirty="0"/>
          </a:p>
          <a:p>
            <a:endParaRPr lang="es-ES" dirty="0"/>
          </a:p>
        </p:txBody>
      </p:sp>
    </p:spTree>
    <p:extLst>
      <p:ext uri="{BB962C8B-B14F-4D97-AF65-F5344CB8AC3E}">
        <p14:creationId xmlns:p14="http://schemas.microsoft.com/office/powerpoint/2010/main" val="161863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D3029-1105-44CD-839C-F4DA046548CC}"/>
              </a:ext>
            </a:extLst>
          </p:cNvPr>
          <p:cNvSpPr>
            <a:spLocks noGrp="1"/>
          </p:cNvSpPr>
          <p:nvPr>
            <p:ph type="title"/>
          </p:nvPr>
        </p:nvSpPr>
        <p:spPr/>
        <p:txBody>
          <a:bodyPr/>
          <a:lstStyle/>
          <a:p>
            <a:r>
              <a:rPr lang="es-EC" dirty="0"/>
              <a:t>Introducción</a:t>
            </a:r>
            <a:r>
              <a:rPr lang="en-US" dirty="0"/>
              <a:t> </a:t>
            </a:r>
            <a:endParaRPr lang="es-ES" dirty="0"/>
          </a:p>
        </p:txBody>
      </p:sp>
      <p:sp>
        <p:nvSpPr>
          <p:cNvPr id="3" name="Marcador de contenido 2">
            <a:extLst>
              <a:ext uri="{FF2B5EF4-FFF2-40B4-BE49-F238E27FC236}">
                <a16:creationId xmlns:a16="http://schemas.microsoft.com/office/drawing/2014/main" id="{7E4B75A0-6681-454E-AF1F-6C35D20E0997}"/>
              </a:ext>
            </a:extLst>
          </p:cNvPr>
          <p:cNvSpPr>
            <a:spLocks noGrp="1"/>
          </p:cNvSpPr>
          <p:nvPr>
            <p:ph idx="1"/>
          </p:nvPr>
        </p:nvSpPr>
        <p:spPr>
          <a:xfrm>
            <a:off x="4407108" y="1825625"/>
            <a:ext cx="6946692" cy="4351338"/>
          </a:xfrm>
        </p:spPr>
        <p:txBody>
          <a:bodyPr/>
          <a:lstStyle/>
          <a:p>
            <a:r>
              <a:rPr lang="es-EC" dirty="0"/>
              <a:t>Jardines</a:t>
            </a:r>
            <a:r>
              <a:rPr lang="en-US" dirty="0"/>
              <a:t> </a:t>
            </a:r>
            <a:r>
              <a:rPr lang="es-EC" dirty="0"/>
              <a:t>Verticales</a:t>
            </a:r>
          </a:p>
          <a:p>
            <a:pPr lvl="1"/>
            <a:r>
              <a:rPr lang="es-EC" sz="1400" dirty="0"/>
              <a:t>Técnica de hidroponía</a:t>
            </a:r>
          </a:p>
          <a:p>
            <a:pPr marL="0" indent="0">
              <a:buNone/>
            </a:pPr>
            <a:endParaRPr lang="en-US" dirty="0"/>
          </a:p>
          <a:p>
            <a:pPr marL="0" indent="0">
              <a:buNone/>
            </a:pPr>
            <a:endParaRPr lang="es-ES" dirty="0"/>
          </a:p>
        </p:txBody>
      </p:sp>
      <p:pic>
        <p:nvPicPr>
          <p:cNvPr id="5" name="Imagen 4">
            <a:extLst>
              <a:ext uri="{FF2B5EF4-FFF2-40B4-BE49-F238E27FC236}">
                <a16:creationId xmlns:a16="http://schemas.microsoft.com/office/drawing/2014/main" id="{B5D610FB-485A-4107-A69A-0D1E84C0DF7E}"/>
              </a:ext>
            </a:extLst>
          </p:cNvPr>
          <p:cNvPicPr>
            <a:picLocks noChangeAspect="1"/>
          </p:cNvPicPr>
          <p:nvPr/>
        </p:nvPicPr>
        <p:blipFill>
          <a:blip r:embed="rId3"/>
          <a:stretch>
            <a:fillRect/>
          </a:stretch>
        </p:blipFill>
        <p:spPr>
          <a:xfrm>
            <a:off x="4407108" y="3007350"/>
            <a:ext cx="5404000" cy="3304550"/>
          </a:xfrm>
          <a:prstGeom prst="rect">
            <a:avLst/>
          </a:prstGeom>
        </p:spPr>
      </p:pic>
      <p:pic>
        <p:nvPicPr>
          <p:cNvPr id="6" name="Imagen 5">
            <a:extLst>
              <a:ext uri="{FF2B5EF4-FFF2-40B4-BE49-F238E27FC236}">
                <a16:creationId xmlns:a16="http://schemas.microsoft.com/office/drawing/2014/main" id="{E861AABB-E8F9-4DCD-A05E-D0E0A7A005A1}"/>
              </a:ext>
            </a:extLst>
          </p:cNvPr>
          <p:cNvPicPr>
            <a:picLocks noChangeAspect="1"/>
          </p:cNvPicPr>
          <p:nvPr/>
        </p:nvPicPr>
        <p:blipFill>
          <a:blip r:embed="rId4"/>
          <a:stretch>
            <a:fillRect/>
          </a:stretch>
        </p:blipFill>
        <p:spPr>
          <a:xfrm>
            <a:off x="576952" y="1690688"/>
            <a:ext cx="3457463" cy="4056649"/>
          </a:xfrm>
          <a:prstGeom prst="rect">
            <a:avLst/>
          </a:prstGeom>
        </p:spPr>
      </p:pic>
    </p:spTree>
    <p:extLst>
      <p:ext uri="{BB962C8B-B14F-4D97-AF65-F5344CB8AC3E}">
        <p14:creationId xmlns:p14="http://schemas.microsoft.com/office/powerpoint/2010/main" val="299555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0D11F-C076-4CCC-A190-DF87F5901EEC}"/>
              </a:ext>
            </a:extLst>
          </p:cNvPr>
          <p:cNvSpPr>
            <a:spLocks noGrp="1"/>
          </p:cNvSpPr>
          <p:nvPr>
            <p:ph type="title"/>
          </p:nvPr>
        </p:nvSpPr>
        <p:spPr/>
        <p:txBody>
          <a:bodyPr/>
          <a:lstStyle/>
          <a:p>
            <a:r>
              <a:rPr lang="en-US" dirty="0" err="1"/>
              <a:t>Conclusiones</a:t>
            </a:r>
            <a:r>
              <a:rPr lang="en-US" dirty="0"/>
              <a:t> y </a:t>
            </a:r>
            <a:r>
              <a:rPr lang="en-US" dirty="0" err="1"/>
              <a:t>Recomendaciones</a:t>
            </a:r>
            <a:endParaRPr lang="es-ES" dirty="0"/>
          </a:p>
        </p:txBody>
      </p:sp>
      <p:sp>
        <p:nvSpPr>
          <p:cNvPr id="3" name="Marcador de contenido 2">
            <a:extLst>
              <a:ext uri="{FF2B5EF4-FFF2-40B4-BE49-F238E27FC236}">
                <a16:creationId xmlns:a16="http://schemas.microsoft.com/office/drawing/2014/main" id="{45EB0D95-7BB0-47E2-97B7-3F6572A06B84}"/>
              </a:ext>
            </a:extLst>
          </p:cNvPr>
          <p:cNvSpPr>
            <a:spLocks noGrp="1"/>
          </p:cNvSpPr>
          <p:nvPr>
            <p:ph idx="1"/>
          </p:nvPr>
        </p:nvSpPr>
        <p:spPr/>
        <p:txBody>
          <a:bodyPr>
            <a:normAutofit fontScale="85000" lnSpcReduction="10000"/>
          </a:bodyPr>
          <a:lstStyle/>
          <a:p>
            <a:r>
              <a:rPr lang="es-ES" dirty="0"/>
              <a:t>El sistema permite conocer el número de activaciones de electroválvulas, el tiempo de activación de las bombas de agua, conocer niveles de agua. Con estos datos se puede establecer un mantenimiento de los sensores y actuadores.</a:t>
            </a:r>
          </a:p>
          <a:p>
            <a:r>
              <a:rPr lang="es-ES" dirty="0"/>
              <a:t>Se desarrolló un </a:t>
            </a:r>
            <a:r>
              <a:rPr lang="es-ES" dirty="0" err="1"/>
              <a:t>dashboard</a:t>
            </a:r>
            <a:r>
              <a:rPr lang="es-ES" dirty="0"/>
              <a:t> en el cual el usuario final puede supervisar el proceso de hidroponía aplicado en jardines verticales desde cualquier lugar en el mundo, de ser necesario controlar el proceso al conocer el estado de sensores y actuadores. La integración de las tecnologías de operación con las de información generan alcances inmensamente amplios, como el predecir sucesos, analizar la información en instantes y presentar una posible solución. Logrando así una mejora continua.</a:t>
            </a:r>
          </a:p>
          <a:p>
            <a:r>
              <a:rPr lang="es-ES"/>
              <a:t>Como </a:t>
            </a:r>
            <a:r>
              <a:rPr lang="es-ES" dirty="0"/>
              <a:t>recomendación todo proceso a ser automatizado requiere de conocer el proceso de principio a fin, establecer cronogramas y presupuesto que ayude a establecer un alcance de acuerdo con los requerimientos del proceso.</a:t>
            </a:r>
          </a:p>
          <a:p>
            <a:endParaRPr lang="es-ES" dirty="0"/>
          </a:p>
          <a:p>
            <a:endParaRPr lang="es-ES" dirty="0"/>
          </a:p>
        </p:txBody>
      </p:sp>
    </p:spTree>
    <p:extLst>
      <p:ext uri="{BB962C8B-B14F-4D97-AF65-F5344CB8AC3E}">
        <p14:creationId xmlns:p14="http://schemas.microsoft.com/office/powerpoint/2010/main" val="281242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D3029-1105-44CD-839C-F4DA046548CC}"/>
              </a:ext>
            </a:extLst>
          </p:cNvPr>
          <p:cNvSpPr>
            <a:spLocks noGrp="1"/>
          </p:cNvSpPr>
          <p:nvPr>
            <p:ph type="title"/>
          </p:nvPr>
        </p:nvSpPr>
        <p:spPr/>
        <p:txBody>
          <a:bodyPr/>
          <a:lstStyle/>
          <a:p>
            <a:r>
              <a:rPr lang="es-EC" dirty="0"/>
              <a:t>Introducción</a:t>
            </a:r>
            <a:r>
              <a:rPr lang="en-US" dirty="0"/>
              <a:t> </a:t>
            </a:r>
            <a:endParaRPr lang="es-ES" dirty="0"/>
          </a:p>
        </p:txBody>
      </p:sp>
      <p:sp>
        <p:nvSpPr>
          <p:cNvPr id="3" name="Marcador de contenido 2">
            <a:extLst>
              <a:ext uri="{FF2B5EF4-FFF2-40B4-BE49-F238E27FC236}">
                <a16:creationId xmlns:a16="http://schemas.microsoft.com/office/drawing/2014/main" id="{7E4B75A0-6681-454E-AF1F-6C35D20E0997}"/>
              </a:ext>
            </a:extLst>
          </p:cNvPr>
          <p:cNvSpPr>
            <a:spLocks noGrp="1"/>
          </p:cNvSpPr>
          <p:nvPr>
            <p:ph idx="1"/>
          </p:nvPr>
        </p:nvSpPr>
        <p:spPr/>
        <p:txBody>
          <a:bodyPr/>
          <a:lstStyle/>
          <a:p>
            <a:pPr marL="0" indent="0">
              <a:buNone/>
            </a:pPr>
            <a:r>
              <a:rPr lang="en-US" dirty="0"/>
              <a:t>“La </a:t>
            </a:r>
            <a:r>
              <a:rPr lang="es-419" dirty="0"/>
              <a:t>Industria</a:t>
            </a:r>
            <a:r>
              <a:rPr lang="en-US" dirty="0"/>
              <a:t> 4.0 es una </a:t>
            </a:r>
            <a:r>
              <a:rPr lang="es-EC" dirty="0"/>
              <a:t>inversión</a:t>
            </a:r>
            <a:r>
              <a:rPr lang="en-US" dirty="0"/>
              <a:t> clave para el </a:t>
            </a:r>
            <a:r>
              <a:rPr lang="es-EC" dirty="0"/>
              <a:t>futuro</a:t>
            </a:r>
            <a:r>
              <a:rPr lang="en-US" dirty="0"/>
              <a:t>” </a:t>
            </a:r>
            <a:r>
              <a:rPr lang="es-ES" dirty="0"/>
              <a:t> </a:t>
            </a:r>
          </a:p>
          <a:p>
            <a:pPr marL="0" indent="0">
              <a:buNone/>
            </a:pPr>
            <a:r>
              <a:rPr lang="es-ES" sz="1800" dirty="0"/>
              <a:t>Beatriz González</a:t>
            </a:r>
          </a:p>
          <a:p>
            <a:pPr marL="0" indent="0">
              <a:buNone/>
            </a:pPr>
            <a:endParaRPr lang="en-US" dirty="0"/>
          </a:p>
          <a:p>
            <a:pPr marL="0" indent="0">
              <a:buNone/>
            </a:pPr>
            <a:endParaRPr lang="es-ES" dirty="0"/>
          </a:p>
        </p:txBody>
      </p:sp>
      <p:pic>
        <p:nvPicPr>
          <p:cNvPr id="4" name="Marcador de contenido 6">
            <a:extLst>
              <a:ext uri="{FF2B5EF4-FFF2-40B4-BE49-F238E27FC236}">
                <a16:creationId xmlns:a16="http://schemas.microsoft.com/office/drawing/2014/main" id="{4BADAE39-F99A-4C0B-A63E-53D24D788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70" y="2690191"/>
            <a:ext cx="9541567" cy="3486772"/>
          </a:xfrm>
          <a:prstGeom prst="rect">
            <a:avLst/>
          </a:prstGeom>
        </p:spPr>
      </p:pic>
    </p:spTree>
    <p:extLst>
      <p:ext uri="{BB962C8B-B14F-4D97-AF65-F5344CB8AC3E}">
        <p14:creationId xmlns:p14="http://schemas.microsoft.com/office/powerpoint/2010/main" val="408197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F0020-B56F-499C-9EFD-4465499069FB}"/>
              </a:ext>
            </a:extLst>
          </p:cNvPr>
          <p:cNvSpPr>
            <a:spLocks noGrp="1"/>
          </p:cNvSpPr>
          <p:nvPr>
            <p:ph type="title"/>
          </p:nvPr>
        </p:nvSpPr>
        <p:spPr/>
        <p:txBody>
          <a:bodyPr/>
          <a:lstStyle/>
          <a:p>
            <a:r>
              <a:rPr lang="en-US" dirty="0" err="1"/>
              <a:t>Objetivo</a:t>
            </a:r>
            <a:endParaRPr lang="es-ES" dirty="0"/>
          </a:p>
        </p:txBody>
      </p:sp>
      <p:sp>
        <p:nvSpPr>
          <p:cNvPr id="3" name="Marcador de contenido 2">
            <a:extLst>
              <a:ext uri="{FF2B5EF4-FFF2-40B4-BE49-F238E27FC236}">
                <a16:creationId xmlns:a16="http://schemas.microsoft.com/office/drawing/2014/main" id="{7A9D8B6B-9DE2-4309-BCEA-7E1B5722F846}"/>
              </a:ext>
            </a:extLst>
          </p:cNvPr>
          <p:cNvSpPr>
            <a:spLocks noGrp="1"/>
          </p:cNvSpPr>
          <p:nvPr>
            <p:ph idx="1"/>
          </p:nvPr>
        </p:nvSpPr>
        <p:spPr>
          <a:xfrm>
            <a:off x="838200" y="1825625"/>
            <a:ext cx="10515600" cy="2866296"/>
          </a:xfrm>
        </p:spPr>
        <p:txBody>
          <a:bodyPr/>
          <a:lstStyle/>
          <a:p>
            <a:pPr marL="0" indent="0" algn="just">
              <a:buNone/>
            </a:pPr>
            <a:r>
              <a:rPr lang="es-ES" dirty="0"/>
              <a:t>Desarrollar un sistema que gestione los niveles de nutrientes, alcalinidad o acidez (pH) y conductividad eléctrica (CE) para el cuidado y riego de jardines verticales que permita la integración del proceso con sistemas IT.</a:t>
            </a:r>
          </a:p>
          <a:p>
            <a:pPr marL="0" indent="0">
              <a:buNone/>
            </a:pPr>
            <a:endParaRPr lang="es-ES" dirty="0"/>
          </a:p>
        </p:txBody>
      </p:sp>
    </p:spTree>
    <p:extLst>
      <p:ext uri="{BB962C8B-B14F-4D97-AF65-F5344CB8AC3E}">
        <p14:creationId xmlns:p14="http://schemas.microsoft.com/office/powerpoint/2010/main" val="371599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CF1E5-7A57-4A82-B8A5-9C2D3C8156C7}"/>
              </a:ext>
            </a:extLst>
          </p:cNvPr>
          <p:cNvSpPr>
            <a:spLocks noGrp="1"/>
          </p:cNvSpPr>
          <p:nvPr>
            <p:ph type="title"/>
          </p:nvPr>
        </p:nvSpPr>
        <p:spPr/>
        <p:txBody>
          <a:bodyPr/>
          <a:lstStyle/>
          <a:p>
            <a:r>
              <a:rPr lang="en-US" dirty="0" err="1"/>
              <a:t>Proceso</a:t>
            </a:r>
            <a:r>
              <a:rPr lang="en-US" dirty="0"/>
              <a:t> de Control</a:t>
            </a:r>
            <a:endParaRPr lang="es-ES" dirty="0"/>
          </a:p>
        </p:txBody>
      </p:sp>
      <p:graphicFrame>
        <p:nvGraphicFramePr>
          <p:cNvPr id="4" name="Marcador de contenido 4">
            <a:extLst>
              <a:ext uri="{FF2B5EF4-FFF2-40B4-BE49-F238E27FC236}">
                <a16:creationId xmlns:a16="http://schemas.microsoft.com/office/drawing/2014/main" id="{C407E778-63F1-4D8B-B62F-13095DC5FC31}"/>
              </a:ext>
            </a:extLst>
          </p:cNvPr>
          <p:cNvGraphicFramePr>
            <a:graphicFrameLocks noGrp="1"/>
          </p:cNvGraphicFramePr>
          <p:nvPr>
            <p:ph idx="1"/>
            <p:extLst>
              <p:ext uri="{D42A27DB-BD31-4B8C-83A1-F6EECF244321}">
                <p14:modId xmlns:p14="http://schemas.microsoft.com/office/powerpoint/2010/main" val="1308231295"/>
              </p:ext>
            </p:extLst>
          </p:nvPr>
        </p:nvGraphicFramePr>
        <p:xfrm>
          <a:off x="838200" y="1497496"/>
          <a:ext cx="10515600" cy="467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21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657FC-4EB1-4DF6-BB94-A58E96BAE304}"/>
              </a:ext>
            </a:extLst>
          </p:cNvPr>
          <p:cNvSpPr>
            <a:spLocks noGrp="1"/>
          </p:cNvSpPr>
          <p:nvPr>
            <p:ph type="title"/>
          </p:nvPr>
        </p:nvSpPr>
        <p:spPr/>
        <p:txBody>
          <a:bodyPr/>
          <a:lstStyle/>
          <a:p>
            <a:r>
              <a:rPr lang="es-ES" dirty="0"/>
              <a:t>Implementación  </a:t>
            </a:r>
          </a:p>
        </p:txBody>
      </p:sp>
      <p:sp>
        <p:nvSpPr>
          <p:cNvPr id="4" name="CuadroTexto 3">
            <a:extLst>
              <a:ext uri="{FF2B5EF4-FFF2-40B4-BE49-F238E27FC236}">
                <a16:creationId xmlns:a16="http://schemas.microsoft.com/office/drawing/2014/main" id="{D3FCEAD6-FB2D-42AE-9E46-103260A0E932}"/>
              </a:ext>
            </a:extLst>
          </p:cNvPr>
          <p:cNvSpPr txBox="1"/>
          <p:nvPr/>
        </p:nvSpPr>
        <p:spPr>
          <a:xfrm>
            <a:off x="2933700" y="3429000"/>
            <a:ext cx="1346200" cy="369332"/>
          </a:xfrm>
          <a:prstGeom prst="rect">
            <a:avLst/>
          </a:prstGeom>
          <a:noFill/>
        </p:spPr>
        <p:txBody>
          <a:bodyPr wrap="square" rtlCol="0">
            <a:spAutoFit/>
          </a:bodyPr>
          <a:lstStyle/>
          <a:p>
            <a:r>
              <a:rPr lang="es-ES" dirty="0"/>
              <a:t>Controlador</a:t>
            </a:r>
          </a:p>
        </p:txBody>
      </p:sp>
      <p:sp>
        <p:nvSpPr>
          <p:cNvPr id="7" name="CuadroTexto 6">
            <a:extLst>
              <a:ext uri="{FF2B5EF4-FFF2-40B4-BE49-F238E27FC236}">
                <a16:creationId xmlns:a16="http://schemas.microsoft.com/office/drawing/2014/main" id="{DD7D03B7-7492-4AE2-95FC-84529AC498A2}"/>
              </a:ext>
            </a:extLst>
          </p:cNvPr>
          <p:cNvSpPr txBox="1"/>
          <p:nvPr/>
        </p:nvSpPr>
        <p:spPr>
          <a:xfrm>
            <a:off x="1562100" y="4254500"/>
            <a:ext cx="1346200" cy="369332"/>
          </a:xfrm>
          <a:prstGeom prst="rect">
            <a:avLst/>
          </a:prstGeom>
          <a:noFill/>
        </p:spPr>
        <p:txBody>
          <a:bodyPr wrap="square" rtlCol="0">
            <a:spAutoFit/>
          </a:bodyPr>
          <a:lstStyle/>
          <a:p>
            <a:r>
              <a:rPr lang="es-ES" dirty="0"/>
              <a:t>Sensores</a:t>
            </a:r>
          </a:p>
        </p:txBody>
      </p:sp>
      <p:sp>
        <p:nvSpPr>
          <p:cNvPr id="8" name="CuadroTexto 7">
            <a:extLst>
              <a:ext uri="{FF2B5EF4-FFF2-40B4-BE49-F238E27FC236}">
                <a16:creationId xmlns:a16="http://schemas.microsoft.com/office/drawing/2014/main" id="{DD42FF7A-62B1-40FF-BC3C-C1BBDEE64672}"/>
              </a:ext>
            </a:extLst>
          </p:cNvPr>
          <p:cNvSpPr txBox="1"/>
          <p:nvPr/>
        </p:nvSpPr>
        <p:spPr>
          <a:xfrm>
            <a:off x="4064000" y="4254500"/>
            <a:ext cx="1346200" cy="369332"/>
          </a:xfrm>
          <a:prstGeom prst="rect">
            <a:avLst/>
          </a:prstGeom>
          <a:noFill/>
        </p:spPr>
        <p:txBody>
          <a:bodyPr wrap="square" rtlCol="0">
            <a:spAutoFit/>
          </a:bodyPr>
          <a:lstStyle/>
          <a:p>
            <a:r>
              <a:rPr lang="es-ES" dirty="0"/>
              <a:t>Actuadores</a:t>
            </a:r>
          </a:p>
        </p:txBody>
      </p:sp>
      <p:sp>
        <p:nvSpPr>
          <p:cNvPr id="9" name="CuadroTexto 8">
            <a:extLst>
              <a:ext uri="{FF2B5EF4-FFF2-40B4-BE49-F238E27FC236}">
                <a16:creationId xmlns:a16="http://schemas.microsoft.com/office/drawing/2014/main" id="{89C734D4-2BA0-4099-B5A7-C2B90AA79A78}"/>
              </a:ext>
            </a:extLst>
          </p:cNvPr>
          <p:cNvSpPr txBox="1"/>
          <p:nvPr/>
        </p:nvSpPr>
        <p:spPr>
          <a:xfrm>
            <a:off x="4749800" y="2782669"/>
            <a:ext cx="1346200" cy="646331"/>
          </a:xfrm>
          <a:prstGeom prst="rect">
            <a:avLst/>
          </a:prstGeom>
          <a:noFill/>
        </p:spPr>
        <p:txBody>
          <a:bodyPr wrap="square" rtlCol="0">
            <a:spAutoFit/>
          </a:bodyPr>
          <a:lstStyle/>
          <a:p>
            <a:r>
              <a:rPr lang="es-ES" dirty="0"/>
              <a:t>Pasarela Inteligente</a:t>
            </a:r>
          </a:p>
        </p:txBody>
      </p:sp>
      <p:sp>
        <p:nvSpPr>
          <p:cNvPr id="10" name="CuadroTexto 9">
            <a:extLst>
              <a:ext uri="{FF2B5EF4-FFF2-40B4-BE49-F238E27FC236}">
                <a16:creationId xmlns:a16="http://schemas.microsoft.com/office/drawing/2014/main" id="{2098163A-9C73-4E3D-99B9-70248F5ED7CF}"/>
              </a:ext>
            </a:extLst>
          </p:cNvPr>
          <p:cNvSpPr txBox="1"/>
          <p:nvPr/>
        </p:nvSpPr>
        <p:spPr>
          <a:xfrm>
            <a:off x="6877050" y="1952982"/>
            <a:ext cx="1543050" cy="369332"/>
          </a:xfrm>
          <a:prstGeom prst="rect">
            <a:avLst/>
          </a:prstGeom>
          <a:noFill/>
        </p:spPr>
        <p:txBody>
          <a:bodyPr wrap="square" rtlCol="0">
            <a:spAutoFit/>
          </a:bodyPr>
          <a:lstStyle/>
          <a:p>
            <a:r>
              <a:rPr lang="es-ES" dirty="0"/>
              <a:t>Servidor Local</a:t>
            </a:r>
          </a:p>
        </p:txBody>
      </p:sp>
      <p:sp>
        <p:nvSpPr>
          <p:cNvPr id="11" name="CuadroTexto 10">
            <a:extLst>
              <a:ext uri="{FF2B5EF4-FFF2-40B4-BE49-F238E27FC236}">
                <a16:creationId xmlns:a16="http://schemas.microsoft.com/office/drawing/2014/main" id="{5978ED13-2A3D-4F6D-9AAC-5C99A3ACD4FD}"/>
              </a:ext>
            </a:extLst>
          </p:cNvPr>
          <p:cNvSpPr txBox="1"/>
          <p:nvPr/>
        </p:nvSpPr>
        <p:spPr>
          <a:xfrm>
            <a:off x="9156700" y="2921169"/>
            <a:ext cx="1346200" cy="369332"/>
          </a:xfrm>
          <a:prstGeom prst="rect">
            <a:avLst/>
          </a:prstGeom>
          <a:noFill/>
        </p:spPr>
        <p:txBody>
          <a:bodyPr wrap="square" rtlCol="0">
            <a:spAutoFit/>
          </a:bodyPr>
          <a:lstStyle/>
          <a:p>
            <a:r>
              <a:rPr lang="es-ES" dirty="0"/>
              <a:t>Aplicación </a:t>
            </a:r>
          </a:p>
        </p:txBody>
      </p:sp>
      <p:cxnSp>
        <p:nvCxnSpPr>
          <p:cNvPr id="12" name="Conector: curvado 11">
            <a:extLst>
              <a:ext uri="{FF2B5EF4-FFF2-40B4-BE49-F238E27FC236}">
                <a16:creationId xmlns:a16="http://schemas.microsoft.com/office/drawing/2014/main" id="{97CFBC9A-D61F-42C0-A01B-DA60A5DA2B3F}"/>
              </a:ext>
            </a:extLst>
          </p:cNvPr>
          <p:cNvCxnSpPr>
            <a:cxnSpLocks/>
            <a:stCxn id="7" idx="0"/>
            <a:endCxn id="4" idx="1"/>
          </p:cNvCxnSpPr>
          <p:nvPr/>
        </p:nvCxnSpPr>
        <p:spPr>
          <a:xfrm rot="5400000" flipH="1" flipV="1">
            <a:off x="2264033" y="3584833"/>
            <a:ext cx="640834" cy="6985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ado 14">
            <a:extLst>
              <a:ext uri="{FF2B5EF4-FFF2-40B4-BE49-F238E27FC236}">
                <a16:creationId xmlns:a16="http://schemas.microsoft.com/office/drawing/2014/main" id="{B5CAA433-E9A9-4316-AF16-4A73FABD137E}"/>
              </a:ext>
            </a:extLst>
          </p:cNvPr>
          <p:cNvCxnSpPr>
            <a:cxnSpLocks/>
            <a:endCxn id="8" idx="0"/>
          </p:cNvCxnSpPr>
          <p:nvPr/>
        </p:nvCxnSpPr>
        <p:spPr>
          <a:xfrm>
            <a:off x="4229100" y="3754914"/>
            <a:ext cx="508000" cy="49958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curvado 19">
            <a:extLst>
              <a:ext uri="{FF2B5EF4-FFF2-40B4-BE49-F238E27FC236}">
                <a16:creationId xmlns:a16="http://schemas.microsoft.com/office/drawing/2014/main" id="{99DE76C0-F99D-4CDF-9BD7-006D05475858}"/>
              </a:ext>
            </a:extLst>
          </p:cNvPr>
          <p:cNvCxnSpPr>
            <a:endCxn id="4" idx="0"/>
          </p:cNvCxnSpPr>
          <p:nvPr/>
        </p:nvCxnSpPr>
        <p:spPr>
          <a:xfrm rot="10800000" flipV="1">
            <a:off x="3606800" y="3025168"/>
            <a:ext cx="1231900" cy="40383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curvado 21">
            <a:extLst>
              <a:ext uri="{FF2B5EF4-FFF2-40B4-BE49-F238E27FC236}">
                <a16:creationId xmlns:a16="http://schemas.microsoft.com/office/drawing/2014/main" id="{C7BEFFEE-8BBA-4E12-91C3-DE877671BCCD}"/>
              </a:ext>
            </a:extLst>
          </p:cNvPr>
          <p:cNvCxnSpPr>
            <a:cxnSpLocks/>
            <a:stCxn id="10" idx="1"/>
            <a:endCxn id="9" idx="3"/>
          </p:cNvCxnSpPr>
          <p:nvPr/>
        </p:nvCxnSpPr>
        <p:spPr>
          <a:xfrm rot="10800000" flipV="1">
            <a:off x="6096000" y="2137647"/>
            <a:ext cx="781050" cy="96818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ado 24">
            <a:extLst>
              <a:ext uri="{FF2B5EF4-FFF2-40B4-BE49-F238E27FC236}">
                <a16:creationId xmlns:a16="http://schemas.microsoft.com/office/drawing/2014/main" id="{1AC260E1-B122-4FD3-87B5-7D09A7E0A025}"/>
              </a:ext>
            </a:extLst>
          </p:cNvPr>
          <p:cNvCxnSpPr>
            <a:cxnSpLocks/>
            <a:stCxn id="10" idx="3"/>
            <a:endCxn id="11" idx="1"/>
          </p:cNvCxnSpPr>
          <p:nvPr/>
        </p:nvCxnSpPr>
        <p:spPr>
          <a:xfrm>
            <a:off x="8420100" y="2137648"/>
            <a:ext cx="736600" cy="968187"/>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20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657FC-4EB1-4DF6-BB94-A58E96BAE304}"/>
              </a:ext>
            </a:extLst>
          </p:cNvPr>
          <p:cNvSpPr>
            <a:spLocks noGrp="1"/>
          </p:cNvSpPr>
          <p:nvPr>
            <p:ph type="title"/>
          </p:nvPr>
        </p:nvSpPr>
        <p:spPr/>
        <p:txBody>
          <a:bodyPr/>
          <a:lstStyle/>
          <a:p>
            <a:r>
              <a:rPr lang="es-ES" dirty="0"/>
              <a:t>Implementación </a:t>
            </a:r>
          </a:p>
        </p:txBody>
      </p:sp>
      <p:graphicFrame>
        <p:nvGraphicFramePr>
          <p:cNvPr id="6" name="Diagrama 5">
            <a:extLst>
              <a:ext uri="{FF2B5EF4-FFF2-40B4-BE49-F238E27FC236}">
                <a16:creationId xmlns:a16="http://schemas.microsoft.com/office/drawing/2014/main" id="{A716108B-0438-423C-BCB4-9F175DC9FE62}"/>
              </a:ext>
            </a:extLst>
          </p:cNvPr>
          <p:cNvGraphicFramePr/>
          <p:nvPr>
            <p:extLst>
              <p:ext uri="{D42A27DB-BD31-4B8C-83A1-F6EECF244321}">
                <p14:modId xmlns:p14="http://schemas.microsoft.com/office/powerpoint/2010/main" val="393525205"/>
              </p:ext>
            </p:extLst>
          </p:nvPr>
        </p:nvGraphicFramePr>
        <p:xfrm>
          <a:off x="1166192" y="1690688"/>
          <a:ext cx="10187608" cy="440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03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CF1E5-7A57-4A82-B8A5-9C2D3C8156C7}"/>
              </a:ext>
            </a:extLst>
          </p:cNvPr>
          <p:cNvSpPr>
            <a:spLocks noGrp="1"/>
          </p:cNvSpPr>
          <p:nvPr>
            <p:ph type="title"/>
          </p:nvPr>
        </p:nvSpPr>
        <p:spPr/>
        <p:txBody>
          <a:bodyPr/>
          <a:lstStyle/>
          <a:p>
            <a:r>
              <a:rPr lang="es-ES" dirty="0"/>
              <a:t>Implementación </a:t>
            </a:r>
          </a:p>
        </p:txBody>
      </p:sp>
      <p:graphicFrame>
        <p:nvGraphicFramePr>
          <p:cNvPr id="4" name="Marcador de contenido 4">
            <a:extLst>
              <a:ext uri="{FF2B5EF4-FFF2-40B4-BE49-F238E27FC236}">
                <a16:creationId xmlns:a16="http://schemas.microsoft.com/office/drawing/2014/main" id="{C407E778-63F1-4D8B-B62F-13095DC5FC31}"/>
              </a:ext>
            </a:extLst>
          </p:cNvPr>
          <p:cNvGraphicFramePr>
            <a:graphicFrameLocks noGrp="1"/>
          </p:cNvGraphicFramePr>
          <p:nvPr>
            <p:ph idx="1"/>
            <p:extLst>
              <p:ext uri="{D42A27DB-BD31-4B8C-83A1-F6EECF244321}">
                <p14:modId xmlns:p14="http://schemas.microsoft.com/office/powerpoint/2010/main" val="319986382"/>
              </p:ext>
            </p:extLst>
          </p:nvPr>
        </p:nvGraphicFramePr>
        <p:xfrm>
          <a:off x="838200" y="1497496"/>
          <a:ext cx="10515600" cy="467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255038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1005</TotalTime>
  <Words>982</Words>
  <Application>Microsoft Office PowerPoint</Application>
  <PresentationFormat>Panorámica</PresentationFormat>
  <Paragraphs>136</Paragraphs>
  <Slides>30</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Times New Roman</vt:lpstr>
      <vt:lpstr>Tema de Office</vt:lpstr>
      <vt:lpstr>Presentación de PowerPoint</vt:lpstr>
      <vt:lpstr>Índice de Contenido</vt:lpstr>
      <vt:lpstr>Introducción </vt:lpstr>
      <vt:lpstr>Introducción </vt:lpstr>
      <vt:lpstr>Objetivo</vt:lpstr>
      <vt:lpstr>Proceso de Control</vt:lpstr>
      <vt:lpstr>Implementación  </vt:lpstr>
      <vt:lpstr>Implementación </vt:lpstr>
      <vt:lpstr>Implementación </vt:lpstr>
      <vt:lpstr>Etapas de diseño</vt:lpstr>
      <vt:lpstr>Modelo de referencia</vt:lpstr>
      <vt:lpstr>Recursos Físicos </vt:lpstr>
      <vt:lpstr>Conectar objetos a internet</vt:lpstr>
      <vt:lpstr>Gateway Inteligente </vt:lpstr>
      <vt:lpstr>MQTT (Message Queue Telemetry Transport) </vt:lpstr>
      <vt:lpstr>Computación en la nube</vt:lpstr>
      <vt:lpstr>Computacion en la niebla</vt:lpstr>
      <vt:lpstr>Aplicación</vt:lpstr>
      <vt:lpstr>Dashboard</vt:lpstr>
      <vt:lpstr>Dashboard</vt:lpstr>
      <vt:lpstr>Dashboard</vt:lpstr>
      <vt:lpstr>Dashboard</vt:lpstr>
      <vt:lpstr>Dashboard</vt:lpstr>
      <vt:lpstr>Dashboard</vt:lpstr>
      <vt:lpstr>Dashboard</vt:lpstr>
      <vt:lpstr>Correo</vt:lpstr>
      <vt:lpstr>Resultado </vt:lpstr>
      <vt:lpstr>Conclusiones y Recomendaciones</vt:lpstr>
      <vt:lpstr>Conclusiones y Recomendaciones</vt:lpstr>
      <vt:lpstr>Conclusiones y 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Sampedro</dc:creator>
  <cp:lastModifiedBy>David Sampedro</cp:lastModifiedBy>
  <cp:revision>41</cp:revision>
  <dcterms:created xsi:type="dcterms:W3CDTF">2019-07-02T00:01:02Z</dcterms:created>
  <dcterms:modified xsi:type="dcterms:W3CDTF">2019-07-12T11:04:37Z</dcterms:modified>
</cp:coreProperties>
</file>