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256" r:id="rId2"/>
    <p:sldId id="257" r:id="rId3"/>
    <p:sldId id="259" r:id="rId4"/>
    <p:sldId id="276" r:id="rId5"/>
    <p:sldId id="275" r:id="rId6"/>
    <p:sldId id="263" r:id="rId7"/>
    <p:sldId id="262" r:id="rId8"/>
    <p:sldId id="269" r:id="rId9"/>
    <p:sldId id="298" r:id="rId10"/>
    <p:sldId id="270" r:id="rId11"/>
    <p:sldId id="268" r:id="rId12"/>
    <p:sldId id="266" r:id="rId13"/>
    <p:sldId id="299" r:id="rId14"/>
    <p:sldId id="272" r:id="rId15"/>
    <p:sldId id="300" r:id="rId16"/>
    <p:sldId id="271" r:id="rId17"/>
    <p:sldId id="301" r:id="rId18"/>
    <p:sldId id="273" r:id="rId19"/>
    <p:sldId id="274" r:id="rId20"/>
    <p:sldId id="277" r:id="rId21"/>
    <p:sldId id="279" r:id="rId22"/>
    <p:sldId id="278" r:id="rId23"/>
    <p:sldId id="302" r:id="rId24"/>
    <p:sldId id="280" r:id="rId25"/>
    <p:sldId id="289" r:id="rId26"/>
    <p:sldId id="281" r:id="rId27"/>
    <p:sldId id="282" r:id="rId28"/>
    <p:sldId id="303" r:id="rId29"/>
    <p:sldId id="283" r:id="rId30"/>
    <p:sldId id="304" r:id="rId31"/>
    <p:sldId id="284" r:id="rId32"/>
    <p:sldId id="305" r:id="rId33"/>
    <p:sldId id="285" r:id="rId34"/>
    <p:sldId id="290" r:id="rId35"/>
    <p:sldId id="291" r:id="rId36"/>
    <p:sldId id="292" r:id="rId37"/>
    <p:sldId id="286" r:id="rId38"/>
    <p:sldId id="293" r:id="rId39"/>
    <p:sldId id="294" r:id="rId40"/>
    <p:sldId id="295" r:id="rId41"/>
    <p:sldId id="296" r:id="rId42"/>
    <p:sldId id="287" r:id="rId43"/>
    <p:sldId id="297" r:id="rId44"/>
    <p:sldId id="28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C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503" autoAdjust="0"/>
  </p:normalViewPr>
  <p:slideViewPr>
    <p:cSldViewPr snapToGrid="0">
      <p:cViewPr varScale="1">
        <p:scale>
          <a:sx n="77" d="100"/>
          <a:sy n="77" d="100"/>
        </p:scale>
        <p:origin x="77" y="2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svg"/><Relationship Id="rId1" Type="http://schemas.openxmlformats.org/officeDocument/2006/relationships/image" Target="../media/image23.png"/><Relationship Id="rId6" Type="http://schemas.openxmlformats.org/officeDocument/2006/relationships/image" Target="../media/image22.svg"/><Relationship Id="rId5" Type="http://schemas.openxmlformats.org/officeDocument/2006/relationships/image" Target="../media/image25.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7.svg"/><Relationship Id="rId1" Type="http://schemas.openxmlformats.org/officeDocument/2006/relationships/image" Target="../media/image34.png"/><Relationship Id="rId6" Type="http://schemas.openxmlformats.org/officeDocument/2006/relationships/image" Target="../media/image31.svg"/><Relationship Id="rId5" Type="http://schemas.openxmlformats.org/officeDocument/2006/relationships/image" Target="../media/image36.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svg"/><Relationship Id="rId1" Type="http://schemas.openxmlformats.org/officeDocument/2006/relationships/image" Target="../media/image93.png"/><Relationship Id="rId6" Type="http://schemas.openxmlformats.org/officeDocument/2006/relationships/image" Target="../media/image92.svg"/><Relationship Id="rId5" Type="http://schemas.openxmlformats.org/officeDocument/2006/relationships/image" Target="../media/image95.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4A8A716-1AF9-4F78-A72F-755D3D20B9EF}" type="doc">
      <dgm:prSet loTypeId="urn:microsoft.com/office/officeart/2018/2/layout/IconVerticalSolidList" loCatId="icon" qsTypeId="urn:microsoft.com/office/officeart/2005/8/quickstyle/simple5" qsCatId="simple" csTypeId="urn:microsoft.com/office/officeart/2005/8/colors/accent2_4" csCatId="accent2" phldr="1"/>
      <dgm:spPr/>
      <dgm:t>
        <a:bodyPr/>
        <a:lstStyle/>
        <a:p>
          <a:endParaRPr lang="en-US"/>
        </a:p>
      </dgm:t>
    </dgm:pt>
    <dgm:pt modelId="{FED51B80-DABF-43D3-B04B-13B1CC42AEDB}">
      <dgm:prSet/>
      <dgm:spPr/>
      <dgm:t>
        <a:bodyPr/>
        <a:lstStyle/>
        <a:p>
          <a:pPr>
            <a:lnSpc>
              <a:spcPct val="100000"/>
            </a:lnSpc>
          </a:pPr>
          <a:r>
            <a:rPr lang="es-EC" dirty="0"/>
            <a:t>OBJETIVO GENERAL</a:t>
          </a:r>
          <a:endParaRPr lang="en-US" dirty="0"/>
        </a:p>
      </dgm:t>
    </dgm:pt>
    <dgm:pt modelId="{D26F9EC8-443F-40BE-B050-CAFF7BAB08E3}" type="parTrans" cxnId="{6373419C-7566-4947-8A1F-F74DB95095BE}">
      <dgm:prSet/>
      <dgm:spPr/>
      <dgm:t>
        <a:bodyPr/>
        <a:lstStyle/>
        <a:p>
          <a:endParaRPr lang="en-US"/>
        </a:p>
      </dgm:t>
    </dgm:pt>
    <dgm:pt modelId="{B4EEC5C3-9FF8-49F7-BE00-9913F80A3744}" type="sibTrans" cxnId="{6373419C-7566-4947-8A1F-F74DB95095BE}">
      <dgm:prSet/>
      <dgm:spPr/>
      <dgm:t>
        <a:bodyPr/>
        <a:lstStyle/>
        <a:p>
          <a:endParaRPr lang="en-US"/>
        </a:p>
      </dgm:t>
    </dgm:pt>
    <dgm:pt modelId="{C55F4070-D8AD-4C59-9515-BC7F4D9BC1B8}">
      <dgm:prSet/>
      <dgm:spPr/>
      <dgm:t>
        <a:bodyPr/>
        <a:lstStyle/>
        <a:p>
          <a:pPr>
            <a:lnSpc>
              <a:spcPct val="100000"/>
            </a:lnSpc>
          </a:pPr>
          <a:r>
            <a:rPr lang="es-EC" dirty="0"/>
            <a:t>Diseñar e implementar una propuesta de arquitectura de sistema de gestión de consumo eléctrico en el hogar aplicando una plataforma de </a:t>
          </a:r>
          <a:r>
            <a:rPr lang="es-EC" dirty="0" err="1"/>
            <a:t>cloud</a:t>
          </a:r>
          <a:r>
            <a:rPr lang="es-EC" dirty="0"/>
            <a:t> </a:t>
          </a:r>
          <a:r>
            <a:rPr lang="es-EC" dirty="0" err="1"/>
            <a:t>computing</a:t>
          </a:r>
          <a:r>
            <a:rPr lang="es-EC" dirty="0"/>
            <a:t> y un algoritmo de machine learning.</a:t>
          </a:r>
          <a:endParaRPr lang="en-US" dirty="0"/>
        </a:p>
      </dgm:t>
    </dgm:pt>
    <dgm:pt modelId="{BD6A1CF2-9269-4DA2-9489-7E6EDA6A5F10}" type="parTrans" cxnId="{01B586D8-77AB-49E6-A31C-5C90E2FCFC03}">
      <dgm:prSet/>
      <dgm:spPr/>
      <dgm:t>
        <a:bodyPr/>
        <a:lstStyle/>
        <a:p>
          <a:endParaRPr lang="en-US"/>
        </a:p>
      </dgm:t>
    </dgm:pt>
    <dgm:pt modelId="{AC9E1D0F-AF7D-4180-B431-9159C8F2BC7E}" type="sibTrans" cxnId="{01B586D8-77AB-49E6-A31C-5C90E2FCFC03}">
      <dgm:prSet/>
      <dgm:spPr/>
      <dgm:t>
        <a:bodyPr/>
        <a:lstStyle/>
        <a:p>
          <a:endParaRPr lang="en-US"/>
        </a:p>
      </dgm:t>
    </dgm:pt>
    <dgm:pt modelId="{E9277C81-1463-40C8-85C1-738745A1C915}">
      <dgm:prSet/>
      <dgm:spPr/>
      <dgm:t>
        <a:bodyPr/>
        <a:lstStyle/>
        <a:p>
          <a:pPr>
            <a:lnSpc>
              <a:spcPct val="100000"/>
            </a:lnSpc>
          </a:pPr>
          <a:r>
            <a:rPr lang="es-EC"/>
            <a:t>OBJETIVO ESPECÍFICO</a:t>
          </a:r>
          <a:endParaRPr lang="en-US"/>
        </a:p>
      </dgm:t>
    </dgm:pt>
    <dgm:pt modelId="{288E0BE6-B5BD-402A-A6F3-9989269FBAED}" type="parTrans" cxnId="{9675FD4A-2C6B-4B92-B54E-56752F42E723}">
      <dgm:prSet/>
      <dgm:spPr/>
      <dgm:t>
        <a:bodyPr/>
        <a:lstStyle/>
        <a:p>
          <a:endParaRPr lang="en-US"/>
        </a:p>
      </dgm:t>
    </dgm:pt>
    <dgm:pt modelId="{2B609B88-917A-4E35-9BFB-FAE5F0020D88}" type="sibTrans" cxnId="{9675FD4A-2C6B-4B92-B54E-56752F42E723}">
      <dgm:prSet/>
      <dgm:spPr/>
      <dgm:t>
        <a:bodyPr/>
        <a:lstStyle/>
        <a:p>
          <a:endParaRPr lang="en-US"/>
        </a:p>
      </dgm:t>
    </dgm:pt>
    <dgm:pt modelId="{A3614EFC-2F04-418C-ABFB-DACD274894D3}">
      <dgm:prSet/>
      <dgm:spPr/>
      <dgm:t>
        <a:bodyPr/>
        <a:lstStyle/>
        <a:p>
          <a:pPr>
            <a:lnSpc>
              <a:spcPct val="100000"/>
            </a:lnSpc>
          </a:pPr>
          <a:r>
            <a:rPr lang="es-EC"/>
            <a:t>Diseñar e implementar los servicios en una plataforma cloud y un modelo de machine learning.</a:t>
          </a:r>
          <a:endParaRPr lang="en-US"/>
        </a:p>
      </dgm:t>
    </dgm:pt>
    <dgm:pt modelId="{BAFADFEB-B828-41BE-BE6B-2D4B52B7DD10}" type="parTrans" cxnId="{77DD42E7-FAC9-43B6-A715-7C4559F675C4}">
      <dgm:prSet/>
      <dgm:spPr/>
      <dgm:t>
        <a:bodyPr/>
        <a:lstStyle/>
        <a:p>
          <a:endParaRPr lang="en-US"/>
        </a:p>
      </dgm:t>
    </dgm:pt>
    <dgm:pt modelId="{598E1739-04FE-4C00-97A6-2C2725F3ED0A}" type="sibTrans" cxnId="{77DD42E7-FAC9-43B6-A715-7C4559F675C4}">
      <dgm:prSet/>
      <dgm:spPr/>
      <dgm:t>
        <a:bodyPr/>
        <a:lstStyle/>
        <a:p>
          <a:endParaRPr lang="en-US"/>
        </a:p>
      </dgm:t>
    </dgm:pt>
    <dgm:pt modelId="{CA038F56-D0E6-45FF-AACE-37C52E948B90}">
      <dgm:prSet/>
      <dgm:spPr/>
      <dgm:t>
        <a:bodyPr/>
        <a:lstStyle/>
        <a:p>
          <a:pPr>
            <a:lnSpc>
              <a:spcPct val="100000"/>
            </a:lnSpc>
          </a:pPr>
          <a:r>
            <a:rPr lang="es-EC"/>
            <a:t>Diseñar una aplicación multiplataforma (web-móvil) para que consulte los servicios disponibles en la plataforma cloud. </a:t>
          </a:r>
          <a:endParaRPr lang="en-US"/>
        </a:p>
      </dgm:t>
    </dgm:pt>
    <dgm:pt modelId="{E8802F5A-EB4C-4321-B842-2DAFF0B5E600}" type="parTrans" cxnId="{93294E4D-F215-4E82-86F1-85334BE490C9}">
      <dgm:prSet/>
      <dgm:spPr/>
      <dgm:t>
        <a:bodyPr/>
        <a:lstStyle/>
        <a:p>
          <a:endParaRPr lang="en-US"/>
        </a:p>
      </dgm:t>
    </dgm:pt>
    <dgm:pt modelId="{B6A7216D-9141-47C4-B63F-47FCA9C86DBA}" type="sibTrans" cxnId="{93294E4D-F215-4E82-86F1-85334BE490C9}">
      <dgm:prSet/>
      <dgm:spPr/>
      <dgm:t>
        <a:bodyPr/>
        <a:lstStyle/>
        <a:p>
          <a:endParaRPr lang="en-US"/>
        </a:p>
      </dgm:t>
    </dgm:pt>
    <dgm:pt modelId="{A910C9C2-D75C-468F-9D96-C110D2FE5487}">
      <dgm:prSet/>
      <dgm:spPr/>
      <dgm:t>
        <a:bodyPr/>
        <a:lstStyle/>
        <a:p>
          <a:pPr>
            <a:lnSpc>
              <a:spcPct val="100000"/>
            </a:lnSpc>
          </a:pPr>
          <a:r>
            <a:rPr lang="es-EC"/>
            <a:t>Implementar un caso de prueba para validar el funcionamiento de la arquitectura en un entorno experimental. </a:t>
          </a:r>
          <a:endParaRPr lang="en-US"/>
        </a:p>
      </dgm:t>
    </dgm:pt>
    <dgm:pt modelId="{E59FCD0E-4361-4621-A057-57E67F8F2C89}" type="parTrans" cxnId="{BA25A1A6-3166-47C1-911F-DD2394228464}">
      <dgm:prSet/>
      <dgm:spPr/>
      <dgm:t>
        <a:bodyPr/>
        <a:lstStyle/>
        <a:p>
          <a:endParaRPr lang="en-US"/>
        </a:p>
      </dgm:t>
    </dgm:pt>
    <dgm:pt modelId="{F9C3BDE5-486D-439A-993B-96E922EB40CB}" type="sibTrans" cxnId="{BA25A1A6-3166-47C1-911F-DD2394228464}">
      <dgm:prSet/>
      <dgm:spPr/>
      <dgm:t>
        <a:bodyPr/>
        <a:lstStyle/>
        <a:p>
          <a:endParaRPr lang="en-US"/>
        </a:p>
      </dgm:t>
    </dgm:pt>
    <dgm:pt modelId="{6DBCB9EA-02C1-40E5-A247-FF34C76B7840}">
      <dgm:prSet/>
      <dgm:spPr/>
      <dgm:t>
        <a:bodyPr/>
        <a:lstStyle/>
        <a:p>
          <a:pPr>
            <a:lnSpc>
              <a:spcPct val="100000"/>
            </a:lnSpc>
          </a:pPr>
          <a:r>
            <a:rPr lang="es-EC" dirty="0"/>
            <a:t>Analizar los resultados</a:t>
          </a:r>
          <a:endParaRPr lang="en-US" dirty="0"/>
        </a:p>
      </dgm:t>
    </dgm:pt>
    <dgm:pt modelId="{49E3253F-8F33-4764-910D-82A7C2566E89}" type="parTrans" cxnId="{6BDBB851-E765-4991-B5A0-F16219B95704}">
      <dgm:prSet/>
      <dgm:spPr/>
      <dgm:t>
        <a:bodyPr/>
        <a:lstStyle/>
        <a:p>
          <a:endParaRPr lang="en-US"/>
        </a:p>
      </dgm:t>
    </dgm:pt>
    <dgm:pt modelId="{4D49E26A-E4BA-43E7-9BE0-BB8399D4B4BA}" type="sibTrans" cxnId="{6BDBB851-E765-4991-B5A0-F16219B95704}">
      <dgm:prSet/>
      <dgm:spPr/>
      <dgm:t>
        <a:bodyPr/>
        <a:lstStyle/>
        <a:p>
          <a:endParaRPr lang="en-US"/>
        </a:p>
      </dgm:t>
    </dgm:pt>
    <dgm:pt modelId="{4BF4C710-8B58-4B64-951A-E83780A9700D}" type="pres">
      <dgm:prSet presAssocID="{24A8A716-1AF9-4F78-A72F-755D3D20B9EF}" presName="root" presStyleCnt="0">
        <dgm:presLayoutVars>
          <dgm:dir/>
          <dgm:resizeHandles val="exact"/>
        </dgm:presLayoutVars>
      </dgm:prSet>
      <dgm:spPr/>
    </dgm:pt>
    <dgm:pt modelId="{05E9A9F5-6090-4174-9DBA-CFB94CA82B67}" type="pres">
      <dgm:prSet presAssocID="{FED51B80-DABF-43D3-B04B-13B1CC42AEDB}" presName="compNode" presStyleCnt="0"/>
      <dgm:spPr/>
    </dgm:pt>
    <dgm:pt modelId="{6EA101A9-A1F3-42B7-B8A5-1E090383F5FC}" type="pres">
      <dgm:prSet presAssocID="{FED51B80-DABF-43D3-B04B-13B1CC42AEDB}" presName="bgRect" presStyleLbl="bgShp" presStyleIdx="0" presStyleCnt="7"/>
      <dgm:spPr/>
    </dgm:pt>
    <dgm:pt modelId="{BC2FCBA7-F2F6-4584-95CF-6A4EB12F2430}" type="pres">
      <dgm:prSet presAssocID="{FED51B80-DABF-43D3-B04B-13B1CC42AED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mwork"/>
        </a:ext>
      </dgm:extLst>
    </dgm:pt>
    <dgm:pt modelId="{1C8EC6A6-9ABC-4AA3-8A2B-F80C241BBD01}" type="pres">
      <dgm:prSet presAssocID="{FED51B80-DABF-43D3-B04B-13B1CC42AEDB}" presName="spaceRect" presStyleCnt="0"/>
      <dgm:spPr/>
    </dgm:pt>
    <dgm:pt modelId="{8D2B74E1-7D4E-49A9-B74F-C21B99B12FCE}" type="pres">
      <dgm:prSet presAssocID="{FED51B80-DABF-43D3-B04B-13B1CC42AEDB}" presName="parTx" presStyleLbl="revTx" presStyleIdx="0" presStyleCnt="7">
        <dgm:presLayoutVars>
          <dgm:chMax val="0"/>
          <dgm:chPref val="0"/>
        </dgm:presLayoutVars>
      </dgm:prSet>
      <dgm:spPr/>
    </dgm:pt>
    <dgm:pt modelId="{49F3148B-A78C-470E-9080-D34265A68EB7}" type="pres">
      <dgm:prSet presAssocID="{B4EEC5C3-9FF8-49F7-BE00-9913F80A3744}" presName="sibTrans" presStyleCnt="0"/>
      <dgm:spPr/>
    </dgm:pt>
    <dgm:pt modelId="{0954F771-FA57-4BF1-8068-2E070BC5EBDD}" type="pres">
      <dgm:prSet presAssocID="{C55F4070-D8AD-4C59-9515-BC7F4D9BC1B8}" presName="compNode" presStyleCnt="0"/>
      <dgm:spPr/>
    </dgm:pt>
    <dgm:pt modelId="{2A15A233-5752-42AB-AB86-D514F5C84421}" type="pres">
      <dgm:prSet presAssocID="{C55F4070-D8AD-4C59-9515-BC7F4D9BC1B8}" presName="bgRect" presStyleLbl="bgShp" presStyleIdx="1" presStyleCnt="7"/>
      <dgm:spPr/>
    </dgm:pt>
    <dgm:pt modelId="{F8170DB3-6274-463E-AB86-63BF78F7B862}" type="pres">
      <dgm:prSet presAssocID="{C55F4070-D8AD-4C59-9515-BC7F4D9BC1B8}"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ears"/>
        </a:ext>
      </dgm:extLst>
    </dgm:pt>
    <dgm:pt modelId="{7394598F-C28C-4F32-B4C0-C05C4BD7C618}" type="pres">
      <dgm:prSet presAssocID="{C55F4070-D8AD-4C59-9515-BC7F4D9BC1B8}" presName="spaceRect" presStyleCnt="0"/>
      <dgm:spPr/>
    </dgm:pt>
    <dgm:pt modelId="{4DEA5CF4-8F98-4F58-953F-CEE0A9DD19E6}" type="pres">
      <dgm:prSet presAssocID="{C55F4070-D8AD-4C59-9515-BC7F4D9BC1B8}" presName="parTx" presStyleLbl="revTx" presStyleIdx="1" presStyleCnt="7" custScaleY="168989">
        <dgm:presLayoutVars>
          <dgm:chMax val="0"/>
          <dgm:chPref val="0"/>
        </dgm:presLayoutVars>
      </dgm:prSet>
      <dgm:spPr/>
    </dgm:pt>
    <dgm:pt modelId="{3F611D72-2BAE-4264-974B-E29274197217}" type="pres">
      <dgm:prSet presAssocID="{AC9E1D0F-AF7D-4180-B431-9159C8F2BC7E}" presName="sibTrans" presStyleCnt="0"/>
      <dgm:spPr/>
    </dgm:pt>
    <dgm:pt modelId="{EDBEB6E9-0D6B-481C-B361-014DB91C6F2A}" type="pres">
      <dgm:prSet presAssocID="{E9277C81-1463-40C8-85C1-738745A1C915}" presName="compNode" presStyleCnt="0"/>
      <dgm:spPr/>
    </dgm:pt>
    <dgm:pt modelId="{9477FC82-02CE-4ABA-B19A-1E885A8178D6}" type="pres">
      <dgm:prSet presAssocID="{E9277C81-1463-40C8-85C1-738745A1C915}" presName="bgRect" presStyleLbl="bgShp" presStyleIdx="2" presStyleCnt="7"/>
      <dgm:spPr/>
    </dgm:pt>
    <dgm:pt modelId="{33CB9042-59FE-436F-9E54-3354FD7A3924}" type="pres">
      <dgm:prSet presAssocID="{E9277C81-1463-40C8-85C1-738745A1C91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ruitmentManagement"/>
        </a:ext>
      </dgm:extLst>
    </dgm:pt>
    <dgm:pt modelId="{1608953C-E316-45FC-A17E-97BBFA34CC84}" type="pres">
      <dgm:prSet presAssocID="{E9277C81-1463-40C8-85C1-738745A1C915}" presName="spaceRect" presStyleCnt="0"/>
      <dgm:spPr/>
    </dgm:pt>
    <dgm:pt modelId="{2AE396EE-2CEC-4B49-86A5-2E1C9A832EBB}" type="pres">
      <dgm:prSet presAssocID="{E9277C81-1463-40C8-85C1-738745A1C915}" presName="parTx" presStyleLbl="revTx" presStyleIdx="2" presStyleCnt="7">
        <dgm:presLayoutVars>
          <dgm:chMax val="0"/>
          <dgm:chPref val="0"/>
        </dgm:presLayoutVars>
      </dgm:prSet>
      <dgm:spPr/>
    </dgm:pt>
    <dgm:pt modelId="{4834D6CB-8616-4986-8B4A-0EDD790C96AC}" type="pres">
      <dgm:prSet presAssocID="{2B609B88-917A-4E35-9BFB-FAE5F0020D88}" presName="sibTrans" presStyleCnt="0"/>
      <dgm:spPr/>
    </dgm:pt>
    <dgm:pt modelId="{F32FFC9B-04C6-4E33-824A-20AC2F03A5D1}" type="pres">
      <dgm:prSet presAssocID="{A3614EFC-2F04-418C-ABFB-DACD274894D3}" presName="compNode" presStyleCnt="0"/>
      <dgm:spPr/>
    </dgm:pt>
    <dgm:pt modelId="{56D419AE-A6C1-425D-9965-C0830A893CEC}" type="pres">
      <dgm:prSet presAssocID="{A3614EFC-2F04-418C-ABFB-DACD274894D3}" presName="bgRect" presStyleLbl="bgShp" presStyleIdx="3" presStyleCnt="7"/>
      <dgm:spPr/>
    </dgm:pt>
    <dgm:pt modelId="{2349B345-EDB1-400F-9E73-5B132BC23149}" type="pres">
      <dgm:prSet presAssocID="{A3614EFC-2F04-418C-ABFB-DACD274894D3}"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tabase"/>
        </a:ext>
      </dgm:extLst>
    </dgm:pt>
    <dgm:pt modelId="{F7EE7717-BAFC-45E3-A09A-966213921075}" type="pres">
      <dgm:prSet presAssocID="{A3614EFC-2F04-418C-ABFB-DACD274894D3}" presName="spaceRect" presStyleCnt="0"/>
      <dgm:spPr/>
    </dgm:pt>
    <dgm:pt modelId="{1A2BA140-9C30-41E8-ABE5-3E0F48A2C180}" type="pres">
      <dgm:prSet presAssocID="{A3614EFC-2F04-418C-ABFB-DACD274894D3}" presName="parTx" presStyleLbl="revTx" presStyleIdx="3" presStyleCnt="7">
        <dgm:presLayoutVars>
          <dgm:chMax val="0"/>
          <dgm:chPref val="0"/>
        </dgm:presLayoutVars>
      </dgm:prSet>
      <dgm:spPr/>
    </dgm:pt>
    <dgm:pt modelId="{E4EC4310-A899-420B-8CAD-C763ECC2AED6}" type="pres">
      <dgm:prSet presAssocID="{598E1739-04FE-4C00-97A6-2C2725F3ED0A}" presName="sibTrans" presStyleCnt="0"/>
      <dgm:spPr/>
    </dgm:pt>
    <dgm:pt modelId="{66285B3B-C3F2-4609-9F18-3D0AC474BF00}" type="pres">
      <dgm:prSet presAssocID="{CA038F56-D0E6-45FF-AACE-37C52E948B90}" presName="compNode" presStyleCnt="0"/>
      <dgm:spPr/>
    </dgm:pt>
    <dgm:pt modelId="{53D93330-1737-426B-908C-F5CCA67BCF91}" type="pres">
      <dgm:prSet presAssocID="{CA038F56-D0E6-45FF-AACE-37C52E948B90}" presName="bgRect" presStyleLbl="bgShp" presStyleIdx="4" presStyleCnt="7"/>
      <dgm:spPr/>
    </dgm:pt>
    <dgm:pt modelId="{51F7F1A2-57AE-4DBF-8687-631F605B9693}" type="pres">
      <dgm:prSet presAssocID="{CA038F56-D0E6-45FF-AACE-37C52E948B9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aptopSecure"/>
        </a:ext>
      </dgm:extLst>
    </dgm:pt>
    <dgm:pt modelId="{AEBDC8CE-70AF-479C-A54E-1818228FD5A7}" type="pres">
      <dgm:prSet presAssocID="{CA038F56-D0E6-45FF-AACE-37C52E948B90}" presName="spaceRect" presStyleCnt="0"/>
      <dgm:spPr/>
    </dgm:pt>
    <dgm:pt modelId="{BF0CF15C-440D-47CC-9F01-E997919E28E0}" type="pres">
      <dgm:prSet presAssocID="{CA038F56-D0E6-45FF-AACE-37C52E948B90}" presName="parTx" presStyleLbl="revTx" presStyleIdx="4" presStyleCnt="7">
        <dgm:presLayoutVars>
          <dgm:chMax val="0"/>
          <dgm:chPref val="0"/>
        </dgm:presLayoutVars>
      </dgm:prSet>
      <dgm:spPr/>
    </dgm:pt>
    <dgm:pt modelId="{D7A11B7C-0E12-4526-AAB5-A77DE21D509C}" type="pres">
      <dgm:prSet presAssocID="{B6A7216D-9141-47C4-B63F-47FCA9C86DBA}" presName="sibTrans" presStyleCnt="0"/>
      <dgm:spPr/>
    </dgm:pt>
    <dgm:pt modelId="{2CCB6F9E-1659-4FAE-B732-B28DD0B0CE02}" type="pres">
      <dgm:prSet presAssocID="{A910C9C2-D75C-468F-9D96-C110D2FE5487}" presName="compNode" presStyleCnt="0"/>
      <dgm:spPr/>
    </dgm:pt>
    <dgm:pt modelId="{4D06E009-3EE6-4B06-BE5A-DA0C77855CF0}" type="pres">
      <dgm:prSet presAssocID="{A910C9C2-D75C-468F-9D96-C110D2FE5487}" presName="bgRect" presStyleLbl="bgShp" presStyleIdx="5" presStyleCnt="7"/>
      <dgm:spPr/>
    </dgm:pt>
    <dgm:pt modelId="{065F3408-D86A-4DA5-B772-F6FDD5C05A9B}" type="pres">
      <dgm:prSet presAssocID="{A910C9C2-D75C-468F-9D96-C110D2FE548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estPlan"/>
        </a:ext>
      </dgm:extLst>
    </dgm:pt>
    <dgm:pt modelId="{F7236381-F384-4CBA-AF02-740758B3817C}" type="pres">
      <dgm:prSet presAssocID="{A910C9C2-D75C-468F-9D96-C110D2FE5487}" presName="spaceRect" presStyleCnt="0"/>
      <dgm:spPr/>
    </dgm:pt>
    <dgm:pt modelId="{B35EF3E0-E673-43C3-BF7C-4D26F90E01D6}" type="pres">
      <dgm:prSet presAssocID="{A910C9C2-D75C-468F-9D96-C110D2FE5487}" presName="parTx" presStyleLbl="revTx" presStyleIdx="5" presStyleCnt="7">
        <dgm:presLayoutVars>
          <dgm:chMax val="0"/>
          <dgm:chPref val="0"/>
        </dgm:presLayoutVars>
      </dgm:prSet>
      <dgm:spPr/>
    </dgm:pt>
    <dgm:pt modelId="{C01B2AB9-4B58-4512-A6A9-4A102DB6442E}" type="pres">
      <dgm:prSet presAssocID="{F9C3BDE5-486D-439A-993B-96E922EB40CB}" presName="sibTrans" presStyleCnt="0"/>
      <dgm:spPr/>
    </dgm:pt>
    <dgm:pt modelId="{EE2F859C-1146-454B-BD72-BFC139602762}" type="pres">
      <dgm:prSet presAssocID="{6DBCB9EA-02C1-40E5-A247-FF34C76B7840}" presName="compNode" presStyleCnt="0"/>
      <dgm:spPr/>
    </dgm:pt>
    <dgm:pt modelId="{12ED6C38-C657-4D67-8410-1CA502FF0F9B}" type="pres">
      <dgm:prSet presAssocID="{6DBCB9EA-02C1-40E5-A247-FF34C76B7840}" presName="bgRect" presStyleLbl="bgShp" presStyleIdx="6" presStyleCnt="7"/>
      <dgm:spPr/>
    </dgm:pt>
    <dgm:pt modelId="{890D306E-5BF3-45F6-91D5-5CC7CA1FFBB2}" type="pres">
      <dgm:prSet presAssocID="{6DBCB9EA-02C1-40E5-A247-FF34C76B784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heckList"/>
        </a:ext>
      </dgm:extLst>
    </dgm:pt>
    <dgm:pt modelId="{12D8C0AF-BE7F-45BB-926A-181EB4284D6E}" type="pres">
      <dgm:prSet presAssocID="{6DBCB9EA-02C1-40E5-A247-FF34C76B7840}" presName="spaceRect" presStyleCnt="0"/>
      <dgm:spPr/>
    </dgm:pt>
    <dgm:pt modelId="{84AA5DB0-EBFF-4A2F-BD83-32EC6E5B2E1A}" type="pres">
      <dgm:prSet presAssocID="{6DBCB9EA-02C1-40E5-A247-FF34C76B7840}" presName="parTx" presStyleLbl="revTx" presStyleIdx="6" presStyleCnt="7">
        <dgm:presLayoutVars>
          <dgm:chMax val="0"/>
          <dgm:chPref val="0"/>
        </dgm:presLayoutVars>
      </dgm:prSet>
      <dgm:spPr/>
    </dgm:pt>
  </dgm:ptLst>
  <dgm:cxnLst>
    <dgm:cxn modelId="{70990407-1D20-47AC-A75E-471753C9ABC4}" type="presOf" srcId="{E9277C81-1463-40C8-85C1-738745A1C915}" destId="{2AE396EE-2CEC-4B49-86A5-2E1C9A832EBB}" srcOrd="0" destOrd="0" presId="urn:microsoft.com/office/officeart/2018/2/layout/IconVerticalSolidList"/>
    <dgm:cxn modelId="{5C21F90B-2377-400F-8A47-AF70550112A4}" type="presOf" srcId="{6DBCB9EA-02C1-40E5-A247-FF34C76B7840}" destId="{84AA5DB0-EBFF-4A2F-BD83-32EC6E5B2E1A}" srcOrd="0" destOrd="0" presId="urn:microsoft.com/office/officeart/2018/2/layout/IconVerticalSolidList"/>
    <dgm:cxn modelId="{B852BD22-DA35-4B10-AAF8-43873FF3FF65}" type="presOf" srcId="{CA038F56-D0E6-45FF-AACE-37C52E948B90}" destId="{BF0CF15C-440D-47CC-9F01-E997919E28E0}" srcOrd="0" destOrd="0" presId="urn:microsoft.com/office/officeart/2018/2/layout/IconVerticalSolidList"/>
    <dgm:cxn modelId="{9675FD4A-2C6B-4B92-B54E-56752F42E723}" srcId="{24A8A716-1AF9-4F78-A72F-755D3D20B9EF}" destId="{E9277C81-1463-40C8-85C1-738745A1C915}" srcOrd="2" destOrd="0" parTransId="{288E0BE6-B5BD-402A-A6F3-9989269FBAED}" sibTransId="{2B609B88-917A-4E35-9BFB-FAE5F0020D88}"/>
    <dgm:cxn modelId="{93294E4D-F215-4E82-86F1-85334BE490C9}" srcId="{24A8A716-1AF9-4F78-A72F-755D3D20B9EF}" destId="{CA038F56-D0E6-45FF-AACE-37C52E948B90}" srcOrd="4" destOrd="0" parTransId="{E8802F5A-EB4C-4321-B842-2DAFF0B5E600}" sibTransId="{B6A7216D-9141-47C4-B63F-47FCA9C86DBA}"/>
    <dgm:cxn modelId="{6BDBB851-E765-4991-B5A0-F16219B95704}" srcId="{24A8A716-1AF9-4F78-A72F-755D3D20B9EF}" destId="{6DBCB9EA-02C1-40E5-A247-FF34C76B7840}" srcOrd="6" destOrd="0" parTransId="{49E3253F-8F33-4764-910D-82A7C2566E89}" sibTransId="{4D49E26A-E4BA-43E7-9BE0-BB8399D4B4BA}"/>
    <dgm:cxn modelId="{06EABE80-E978-4994-8DA7-4B1B62A2881B}" type="presOf" srcId="{24A8A716-1AF9-4F78-A72F-755D3D20B9EF}" destId="{4BF4C710-8B58-4B64-951A-E83780A9700D}" srcOrd="0" destOrd="0" presId="urn:microsoft.com/office/officeart/2018/2/layout/IconVerticalSolidList"/>
    <dgm:cxn modelId="{9648B18F-5F72-4AD4-951C-0523DC25F0BD}" type="presOf" srcId="{C55F4070-D8AD-4C59-9515-BC7F4D9BC1B8}" destId="{4DEA5CF4-8F98-4F58-953F-CEE0A9DD19E6}" srcOrd="0" destOrd="0" presId="urn:microsoft.com/office/officeart/2018/2/layout/IconVerticalSolidList"/>
    <dgm:cxn modelId="{6373419C-7566-4947-8A1F-F74DB95095BE}" srcId="{24A8A716-1AF9-4F78-A72F-755D3D20B9EF}" destId="{FED51B80-DABF-43D3-B04B-13B1CC42AEDB}" srcOrd="0" destOrd="0" parTransId="{D26F9EC8-443F-40BE-B050-CAFF7BAB08E3}" sibTransId="{B4EEC5C3-9FF8-49F7-BE00-9913F80A3744}"/>
    <dgm:cxn modelId="{BA25A1A6-3166-47C1-911F-DD2394228464}" srcId="{24A8A716-1AF9-4F78-A72F-755D3D20B9EF}" destId="{A910C9C2-D75C-468F-9D96-C110D2FE5487}" srcOrd="5" destOrd="0" parTransId="{E59FCD0E-4361-4621-A057-57E67F8F2C89}" sibTransId="{F9C3BDE5-486D-439A-993B-96E922EB40CB}"/>
    <dgm:cxn modelId="{27C9AFB9-70FD-49A6-9489-78D2395B9F69}" type="presOf" srcId="{FED51B80-DABF-43D3-B04B-13B1CC42AEDB}" destId="{8D2B74E1-7D4E-49A9-B74F-C21B99B12FCE}" srcOrd="0" destOrd="0" presId="urn:microsoft.com/office/officeart/2018/2/layout/IconVerticalSolidList"/>
    <dgm:cxn modelId="{DBA54CD1-5485-4A8A-9450-560E59F2652E}" type="presOf" srcId="{A910C9C2-D75C-468F-9D96-C110D2FE5487}" destId="{B35EF3E0-E673-43C3-BF7C-4D26F90E01D6}" srcOrd="0" destOrd="0" presId="urn:microsoft.com/office/officeart/2018/2/layout/IconVerticalSolidList"/>
    <dgm:cxn modelId="{01B586D8-77AB-49E6-A31C-5C90E2FCFC03}" srcId="{24A8A716-1AF9-4F78-A72F-755D3D20B9EF}" destId="{C55F4070-D8AD-4C59-9515-BC7F4D9BC1B8}" srcOrd="1" destOrd="0" parTransId="{BD6A1CF2-9269-4DA2-9489-7E6EDA6A5F10}" sibTransId="{AC9E1D0F-AF7D-4180-B431-9159C8F2BC7E}"/>
    <dgm:cxn modelId="{E45667E6-245A-49AE-96AB-5E09BA64AE2E}" type="presOf" srcId="{A3614EFC-2F04-418C-ABFB-DACD274894D3}" destId="{1A2BA140-9C30-41E8-ABE5-3E0F48A2C180}" srcOrd="0" destOrd="0" presId="urn:microsoft.com/office/officeart/2018/2/layout/IconVerticalSolidList"/>
    <dgm:cxn modelId="{77DD42E7-FAC9-43B6-A715-7C4559F675C4}" srcId="{24A8A716-1AF9-4F78-A72F-755D3D20B9EF}" destId="{A3614EFC-2F04-418C-ABFB-DACD274894D3}" srcOrd="3" destOrd="0" parTransId="{BAFADFEB-B828-41BE-BE6B-2D4B52B7DD10}" sibTransId="{598E1739-04FE-4C00-97A6-2C2725F3ED0A}"/>
    <dgm:cxn modelId="{C6AAAAA9-24CF-471C-8A36-2F03118E5B01}" type="presParOf" srcId="{4BF4C710-8B58-4B64-951A-E83780A9700D}" destId="{05E9A9F5-6090-4174-9DBA-CFB94CA82B67}" srcOrd="0" destOrd="0" presId="urn:microsoft.com/office/officeart/2018/2/layout/IconVerticalSolidList"/>
    <dgm:cxn modelId="{33E565A3-E1E3-4453-BCA0-246A1087ED01}" type="presParOf" srcId="{05E9A9F5-6090-4174-9DBA-CFB94CA82B67}" destId="{6EA101A9-A1F3-42B7-B8A5-1E090383F5FC}" srcOrd="0" destOrd="0" presId="urn:microsoft.com/office/officeart/2018/2/layout/IconVerticalSolidList"/>
    <dgm:cxn modelId="{C5F208A6-2D0A-443A-B875-12AFCC4A2C0F}" type="presParOf" srcId="{05E9A9F5-6090-4174-9DBA-CFB94CA82B67}" destId="{BC2FCBA7-F2F6-4584-95CF-6A4EB12F2430}" srcOrd="1" destOrd="0" presId="urn:microsoft.com/office/officeart/2018/2/layout/IconVerticalSolidList"/>
    <dgm:cxn modelId="{6B489015-17DE-4665-9FC8-B89C1B20A352}" type="presParOf" srcId="{05E9A9F5-6090-4174-9DBA-CFB94CA82B67}" destId="{1C8EC6A6-9ABC-4AA3-8A2B-F80C241BBD01}" srcOrd="2" destOrd="0" presId="urn:microsoft.com/office/officeart/2018/2/layout/IconVerticalSolidList"/>
    <dgm:cxn modelId="{2530F66E-2316-4CFF-9A8F-3A3834B4AEC6}" type="presParOf" srcId="{05E9A9F5-6090-4174-9DBA-CFB94CA82B67}" destId="{8D2B74E1-7D4E-49A9-B74F-C21B99B12FCE}" srcOrd="3" destOrd="0" presId="urn:microsoft.com/office/officeart/2018/2/layout/IconVerticalSolidList"/>
    <dgm:cxn modelId="{1E57CB48-15AE-4F87-8AC0-5376693E81DE}" type="presParOf" srcId="{4BF4C710-8B58-4B64-951A-E83780A9700D}" destId="{49F3148B-A78C-470E-9080-D34265A68EB7}" srcOrd="1" destOrd="0" presId="urn:microsoft.com/office/officeart/2018/2/layout/IconVerticalSolidList"/>
    <dgm:cxn modelId="{35E0C0AB-D162-42C2-BE61-B6E39DE2DEA8}" type="presParOf" srcId="{4BF4C710-8B58-4B64-951A-E83780A9700D}" destId="{0954F771-FA57-4BF1-8068-2E070BC5EBDD}" srcOrd="2" destOrd="0" presId="urn:microsoft.com/office/officeart/2018/2/layout/IconVerticalSolidList"/>
    <dgm:cxn modelId="{CA64CB28-F8DF-4BAC-B7D6-306F3FE4600E}" type="presParOf" srcId="{0954F771-FA57-4BF1-8068-2E070BC5EBDD}" destId="{2A15A233-5752-42AB-AB86-D514F5C84421}" srcOrd="0" destOrd="0" presId="urn:microsoft.com/office/officeart/2018/2/layout/IconVerticalSolidList"/>
    <dgm:cxn modelId="{503A21B3-704F-4C0B-84F6-82CAF63E701C}" type="presParOf" srcId="{0954F771-FA57-4BF1-8068-2E070BC5EBDD}" destId="{F8170DB3-6274-463E-AB86-63BF78F7B862}" srcOrd="1" destOrd="0" presId="urn:microsoft.com/office/officeart/2018/2/layout/IconVerticalSolidList"/>
    <dgm:cxn modelId="{23A282BA-6CA4-4C28-AC1A-9ED5B7790A17}" type="presParOf" srcId="{0954F771-FA57-4BF1-8068-2E070BC5EBDD}" destId="{7394598F-C28C-4F32-B4C0-C05C4BD7C618}" srcOrd="2" destOrd="0" presId="urn:microsoft.com/office/officeart/2018/2/layout/IconVerticalSolidList"/>
    <dgm:cxn modelId="{5703A341-035E-4A17-875A-0B53EAF1B277}" type="presParOf" srcId="{0954F771-FA57-4BF1-8068-2E070BC5EBDD}" destId="{4DEA5CF4-8F98-4F58-953F-CEE0A9DD19E6}" srcOrd="3" destOrd="0" presId="urn:microsoft.com/office/officeart/2018/2/layout/IconVerticalSolidList"/>
    <dgm:cxn modelId="{71935142-7FCC-4CCC-BCDD-DAFF6BCADD69}" type="presParOf" srcId="{4BF4C710-8B58-4B64-951A-E83780A9700D}" destId="{3F611D72-2BAE-4264-974B-E29274197217}" srcOrd="3" destOrd="0" presId="urn:microsoft.com/office/officeart/2018/2/layout/IconVerticalSolidList"/>
    <dgm:cxn modelId="{D1636C98-A2BB-4587-97A6-5EDE12FFC071}" type="presParOf" srcId="{4BF4C710-8B58-4B64-951A-E83780A9700D}" destId="{EDBEB6E9-0D6B-481C-B361-014DB91C6F2A}" srcOrd="4" destOrd="0" presId="urn:microsoft.com/office/officeart/2018/2/layout/IconVerticalSolidList"/>
    <dgm:cxn modelId="{6FBC613B-12D1-4B77-ACB6-659584D0C206}" type="presParOf" srcId="{EDBEB6E9-0D6B-481C-B361-014DB91C6F2A}" destId="{9477FC82-02CE-4ABA-B19A-1E885A8178D6}" srcOrd="0" destOrd="0" presId="urn:microsoft.com/office/officeart/2018/2/layout/IconVerticalSolidList"/>
    <dgm:cxn modelId="{C127D697-FF0E-4C19-905C-3160A7D63199}" type="presParOf" srcId="{EDBEB6E9-0D6B-481C-B361-014DB91C6F2A}" destId="{33CB9042-59FE-436F-9E54-3354FD7A3924}" srcOrd="1" destOrd="0" presId="urn:microsoft.com/office/officeart/2018/2/layout/IconVerticalSolidList"/>
    <dgm:cxn modelId="{ED193045-4B42-488E-BF99-DD8724B1203A}" type="presParOf" srcId="{EDBEB6E9-0D6B-481C-B361-014DB91C6F2A}" destId="{1608953C-E316-45FC-A17E-97BBFA34CC84}" srcOrd="2" destOrd="0" presId="urn:microsoft.com/office/officeart/2018/2/layout/IconVerticalSolidList"/>
    <dgm:cxn modelId="{F865359C-D451-48F0-8D8E-3405AB4D7D3A}" type="presParOf" srcId="{EDBEB6E9-0D6B-481C-B361-014DB91C6F2A}" destId="{2AE396EE-2CEC-4B49-86A5-2E1C9A832EBB}" srcOrd="3" destOrd="0" presId="urn:microsoft.com/office/officeart/2018/2/layout/IconVerticalSolidList"/>
    <dgm:cxn modelId="{328130B3-48ED-40C9-AEF6-7241ED40D961}" type="presParOf" srcId="{4BF4C710-8B58-4B64-951A-E83780A9700D}" destId="{4834D6CB-8616-4986-8B4A-0EDD790C96AC}" srcOrd="5" destOrd="0" presId="urn:microsoft.com/office/officeart/2018/2/layout/IconVerticalSolidList"/>
    <dgm:cxn modelId="{83CAB48C-E599-4579-AF74-84FAF8BEE557}" type="presParOf" srcId="{4BF4C710-8B58-4B64-951A-E83780A9700D}" destId="{F32FFC9B-04C6-4E33-824A-20AC2F03A5D1}" srcOrd="6" destOrd="0" presId="urn:microsoft.com/office/officeart/2018/2/layout/IconVerticalSolidList"/>
    <dgm:cxn modelId="{340C91EE-F2B0-449C-85B8-B9C38C577EB6}" type="presParOf" srcId="{F32FFC9B-04C6-4E33-824A-20AC2F03A5D1}" destId="{56D419AE-A6C1-425D-9965-C0830A893CEC}" srcOrd="0" destOrd="0" presId="urn:microsoft.com/office/officeart/2018/2/layout/IconVerticalSolidList"/>
    <dgm:cxn modelId="{689511A0-02E9-4E6E-98A9-002DC565A6A1}" type="presParOf" srcId="{F32FFC9B-04C6-4E33-824A-20AC2F03A5D1}" destId="{2349B345-EDB1-400F-9E73-5B132BC23149}" srcOrd="1" destOrd="0" presId="urn:microsoft.com/office/officeart/2018/2/layout/IconVerticalSolidList"/>
    <dgm:cxn modelId="{24A089BF-B48D-4FC7-88E6-221F5749179F}" type="presParOf" srcId="{F32FFC9B-04C6-4E33-824A-20AC2F03A5D1}" destId="{F7EE7717-BAFC-45E3-A09A-966213921075}" srcOrd="2" destOrd="0" presId="urn:microsoft.com/office/officeart/2018/2/layout/IconVerticalSolidList"/>
    <dgm:cxn modelId="{8B2CC6DC-084E-42FC-994C-A3C395F63096}" type="presParOf" srcId="{F32FFC9B-04C6-4E33-824A-20AC2F03A5D1}" destId="{1A2BA140-9C30-41E8-ABE5-3E0F48A2C180}" srcOrd="3" destOrd="0" presId="urn:microsoft.com/office/officeart/2018/2/layout/IconVerticalSolidList"/>
    <dgm:cxn modelId="{902F87CE-E92A-434B-89B1-97CC0EA8F72E}" type="presParOf" srcId="{4BF4C710-8B58-4B64-951A-E83780A9700D}" destId="{E4EC4310-A899-420B-8CAD-C763ECC2AED6}" srcOrd="7" destOrd="0" presId="urn:microsoft.com/office/officeart/2018/2/layout/IconVerticalSolidList"/>
    <dgm:cxn modelId="{40B5601C-0855-43AB-874F-8BA6B5B021FC}" type="presParOf" srcId="{4BF4C710-8B58-4B64-951A-E83780A9700D}" destId="{66285B3B-C3F2-4609-9F18-3D0AC474BF00}" srcOrd="8" destOrd="0" presId="urn:microsoft.com/office/officeart/2018/2/layout/IconVerticalSolidList"/>
    <dgm:cxn modelId="{7CDEFCAE-4F0F-44FD-9BB3-1B68506E45CC}" type="presParOf" srcId="{66285B3B-C3F2-4609-9F18-3D0AC474BF00}" destId="{53D93330-1737-426B-908C-F5CCA67BCF91}" srcOrd="0" destOrd="0" presId="urn:microsoft.com/office/officeart/2018/2/layout/IconVerticalSolidList"/>
    <dgm:cxn modelId="{FEC2725D-C216-43D2-B897-9C3D7B2B1CAB}" type="presParOf" srcId="{66285B3B-C3F2-4609-9F18-3D0AC474BF00}" destId="{51F7F1A2-57AE-4DBF-8687-631F605B9693}" srcOrd="1" destOrd="0" presId="urn:microsoft.com/office/officeart/2018/2/layout/IconVerticalSolidList"/>
    <dgm:cxn modelId="{225F4B76-D78F-4472-B08D-156DD24ABFCA}" type="presParOf" srcId="{66285B3B-C3F2-4609-9F18-3D0AC474BF00}" destId="{AEBDC8CE-70AF-479C-A54E-1818228FD5A7}" srcOrd="2" destOrd="0" presId="urn:microsoft.com/office/officeart/2018/2/layout/IconVerticalSolidList"/>
    <dgm:cxn modelId="{6760F5E1-84D3-4C82-9303-1E1245C19C6E}" type="presParOf" srcId="{66285B3B-C3F2-4609-9F18-3D0AC474BF00}" destId="{BF0CF15C-440D-47CC-9F01-E997919E28E0}" srcOrd="3" destOrd="0" presId="urn:microsoft.com/office/officeart/2018/2/layout/IconVerticalSolidList"/>
    <dgm:cxn modelId="{7F5A258D-20B2-4670-BA32-39E422565ACC}" type="presParOf" srcId="{4BF4C710-8B58-4B64-951A-E83780A9700D}" destId="{D7A11B7C-0E12-4526-AAB5-A77DE21D509C}" srcOrd="9" destOrd="0" presId="urn:microsoft.com/office/officeart/2018/2/layout/IconVerticalSolidList"/>
    <dgm:cxn modelId="{CDB4A1F8-D69E-4A20-BBEE-0997E952AEB7}" type="presParOf" srcId="{4BF4C710-8B58-4B64-951A-E83780A9700D}" destId="{2CCB6F9E-1659-4FAE-B732-B28DD0B0CE02}" srcOrd="10" destOrd="0" presId="urn:microsoft.com/office/officeart/2018/2/layout/IconVerticalSolidList"/>
    <dgm:cxn modelId="{66391510-3180-4D08-830F-C472207A364D}" type="presParOf" srcId="{2CCB6F9E-1659-4FAE-B732-B28DD0B0CE02}" destId="{4D06E009-3EE6-4B06-BE5A-DA0C77855CF0}" srcOrd="0" destOrd="0" presId="urn:microsoft.com/office/officeart/2018/2/layout/IconVerticalSolidList"/>
    <dgm:cxn modelId="{051EA7D2-CF72-4BA8-89B6-6C0ECC2288F8}" type="presParOf" srcId="{2CCB6F9E-1659-4FAE-B732-B28DD0B0CE02}" destId="{065F3408-D86A-4DA5-B772-F6FDD5C05A9B}" srcOrd="1" destOrd="0" presId="urn:microsoft.com/office/officeart/2018/2/layout/IconVerticalSolidList"/>
    <dgm:cxn modelId="{DEEDAB38-6FE2-4864-A3B0-F4B1CDADFDC9}" type="presParOf" srcId="{2CCB6F9E-1659-4FAE-B732-B28DD0B0CE02}" destId="{F7236381-F384-4CBA-AF02-740758B3817C}" srcOrd="2" destOrd="0" presId="urn:microsoft.com/office/officeart/2018/2/layout/IconVerticalSolidList"/>
    <dgm:cxn modelId="{A7AECFA0-CF17-427D-9024-CC166CE03733}" type="presParOf" srcId="{2CCB6F9E-1659-4FAE-B732-B28DD0B0CE02}" destId="{B35EF3E0-E673-43C3-BF7C-4D26F90E01D6}" srcOrd="3" destOrd="0" presId="urn:microsoft.com/office/officeart/2018/2/layout/IconVerticalSolidList"/>
    <dgm:cxn modelId="{67DA27DA-D277-422D-B438-2320C64A290A}" type="presParOf" srcId="{4BF4C710-8B58-4B64-951A-E83780A9700D}" destId="{C01B2AB9-4B58-4512-A6A9-4A102DB6442E}" srcOrd="11" destOrd="0" presId="urn:microsoft.com/office/officeart/2018/2/layout/IconVerticalSolidList"/>
    <dgm:cxn modelId="{BE4115F7-4B83-47FE-8FA8-1EF5F11E8E6F}" type="presParOf" srcId="{4BF4C710-8B58-4B64-951A-E83780A9700D}" destId="{EE2F859C-1146-454B-BD72-BFC139602762}" srcOrd="12" destOrd="0" presId="urn:microsoft.com/office/officeart/2018/2/layout/IconVerticalSolidList"/>
    <dgm:cxn modelId="{025D655F-F505-4266-A808-B1167EAD2D49}" type="presParOf" srcId="{EE2F859C-1146-454B-BD72-BFC139602762}" destId="{12ED6C38-C657-4D67-8410-1CA502FF0F9B}" srcOrd="0" destOrd="0" presId="urn:microsoft.com/office/officeart/2018/2/layout/IconVerticalSolidList"/>
    <dgm:cxn modelId="{53A892EB-02EE-41C5-B41A-CED4B0524FB8}" type="presParOf" srcId="{EE2F859C-1146-454B-BD72-BFC139602762}" destId="{890D306E-5BF3-45F6-91D5-5CC7CA1FFBB2}" srcOrd="1" destOrd="0" presId="urn:microsoft.com/office/officeart/2018/2/layout/IconVerticalSolidList"/>
    <dgm:cxn modelId="{28D52C3E-2B30-4F5E-865E-3B05BF4F39CE}" type="presParOf" srcId="{EE2F859C-1146-454B-BD72-BFC139602762}" destId="{12D8C0AF-BE7F-45BB-926A-181EB4284D6E}" srcOrd="2" destOrd="0" presId="urn:microsoft.com/office/officeart/2018/2/layout/IconVerticalSolidList"/>
    <dgm:cxn modelId="{B85487D6-2569-48F4-966C-7A2C74FB43B9}" type="presParOf" srcId="{EE2F859C-1146-454B-BD72-BFC139602762}" destId="{84AA5DB0-EBFF-4A2F-BD83-32EC6E5B2E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91DA245-89BF-43FD-9FA4-E8C6F86E93F2}"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s-EC"/>
        </a:p>
      </dgm:t>
    </dgm:pt>
    <dgm:pt modelId="{73D6C8B8-3F50-40EB-9FC2-73F69547BDC1}">
      <dgm:prSet phldrT="[Text]"/>
      <dgm:spPr/>
      <dgm:t>
        <a:bodyPr/>
        <a:lstStyle/>
        <a:p>
          <a:pPr>
            <a:lnSpc>
              <a:spcPct val="100000"/>
            </a:lnSpc>
          </a:pPr>
          <a:r>
            <a:rPr lang="es-EC" dirty="0"/>
            <a:t>Demanda Residencial 37% (7714 GWh)</a:t>
          </a:r>
        </a:p>
      </dgm:t>
    </dgm:pt>
    <dgm:pt modelId="{A9DC2A30-31BE-4F03-B8EB-328BE9162808}" type="parTrans" cxnId="{73894579-D9BE-4DAC-9D72-44384AB626D9}">
      <dgm:prSet/>
      <dgm:spPr/>
      <dgm:t>
        <a:bodyPr/>
        <a:lstStyle/>
        <a:p>
          <a:endParaRPr lang="es-EC"/>
        </a:p>
      </dgm:t>
    </dgm:pt>
    <dgm:pt modelId="{CD73B2F5-E984-4DBE-BF6A-2868AFC59C2B}" type="sibTrans" cxnId="{73894579-D9BE-4DAC-9D72-44384AB626D9}">
      <dgm:prSet/>
      <dgm:spPr/>
      <dgm:t>
        <a:bodyPr/>
        <a:lstStyle/>
        <a:p>
          <a:endParaRPr lang="es-EC"/>
        </a:p>
      </dgm:t>
    </dgm:pt>
    <dgm:pt modelId="{DD05EDC3-894E-4392-BD00-566B79649AC7}">
      <dgm:prSet phldrT="[Text]"/>
      <dgm:spPr/>
      <dgm:t>
        <a:bodyPr/>
        <a:lstStyle/>
        <a:p>
          <a:pPr>
            <a:lnSpc>
              <a:spcPct val="100000"/>
            </a:lnSpc>
          </a:pPr>
          <a:r>
            <a:rPr lang="es-EC" dirty="0"/>
            <a:t>Efecto rebote</a:t>
          </a:r>
        </a:p>
      </dgm:t>
    </dgm:pt>
    <dgm:pt modelId="{9B5E9AB7-62DC-486F-8384-BDDA54087D6E}" type="parTrans" cxnId="{A0F2DFAA-3AAD-449E-89F1-254DEE917647}">
      <dgm:prSet/>
      <dgm:spPr/>
      <dgm:t>
        <a:bodyPr/>
        <a:lstStyle/>
        <a:p>
          <a:endParaRPr lang="es-EC"/>
        </a:p>
      </dgm:t>
    </dgm:pt>
    <dgm:pt modelId="{3E3E0E56-64D9-40B4-B3B7-90F07D489F61}" type="sibTrans" cxnId="{A0F2DFAA-3AAD-449E-89F1-254DEE917647}">
      <dgm:prSet/>
      <dgm:spPr/>
      <dgm:t>
        <a:bodyPr/>
        <a:lstStyle/>
        <a:p>
          <a:endParaRPr lang="es-EC"/>
        </a:p>
      </dgm:t>
    </dgm:pt>
    <dgm:pt modelId="{0B6348FD-3F8D-4EAB-B331-DCDDB318C657}">
      <dgm:prSet phldrT="[Text]"/>
      <dgm:spPr/>
      <dgm:t>
        <a:bodyPr/>
        <a:lstStyle/>
        <a:p>
          <a:pPr>
            <a:lnSpc>
              <a:spcPct val="100000"/>
            </a:lnSpc>
            <a:defRPr b="1"/>
          </a:pPr>
          <a:r>
            <a:rPr lang="es-EC" dirty="0"/>
            <a:t>Smart Home</a:t>
          </a:r>
        </a:p>
      </dgm:t>
    </dgm:pt>
    <dgm:pt modelId="{E73976C0-BB47-4C4B-8407-C31B75462493}" type="parTrans" cxnId="{5B84284C-6391-474F-92D6-AD776B1FCE3D}">
      <dgm:prSet/>
      <dgm:spPr/>
      <dgm:t>
        <a:bodyPr/>
        <a:lstStyle/>
        <a:p>
          <a:endParaRPr lang="es-EC"/>
        </a:p>
      </dgm:t>
    </dgm:pt>
    <dgm:pt modelId="{E0411230-4E05-4CFD-AD29-9AE74835A6D6}" type="sibTrans" cxnId="{5B84284C-6391-474F-92D6-AD776B1FCE3D}">
      <dgm:prSet/>
      <dgm:spPr/>
      <dgm:t>
        <a:bodyPr/>
        <a:lstStyle/>
        <a:p>
          <a:endParaRPr lang="es-EC"/>
        </a:p>
      </dgm:t>
    </dgm:pt>
    <dgm:pt modelId="{AEDD0D6F-2C3C-4877-B44C-FE2A3FA4B122}">
      <dgm:prSet phldrT="[Text]"/>
      <dgm:spPr/>
      <dgm:t>
        <a:bodyPr/>
        <a:lstStyle/>
        <a:p>
          <a:pPr>
            <a:lnSpc>
              <a:spcPct val="100000"/>
            </a:lnSpc>
          </a:pPr>
          <a:r>
            <a:rPr lang="es-EC" dirty="0"/>
            <a:t>Incremento 4% anual</a:t>
          </a:r>
        </a:p>
      </dgm:t>
    </dgm:pt>
    <dgm:pt modelId="{1CA832E2-FAEC-4A7A-B19A-1AF66FEB8C45}" type="parTrans" cxnId="{B2973904-0F3E-4CFE-9CE3-12A9ED01D6B5}">
      <dgm:prSet/>
      <dgm:spPr/>
      <dgm:t>
        <a:bodyPr/>
        <a:lstStyle/>
        <a:p>
          <a:endParaRPr lang="es-EC"/>
        </a:p>
      </dgm:t>
    </dgm:pt>
    <dgm:pt modelId="{65F87058-3CBE-47E5-8734-0D36F44A36D7}" type="sibTrans" cxnId="{B2973904-0F3E-4CFE-9CE3-12A9ED01D6B5}">
      <dgm:prSet/>
      <dgm:spPr/>
      <dgm:t>
        <a:bodyPr/>
        <a:lstStyle/>
        <a:p>
          <a:endParaRPr lang="es-EC"/>
        </a:p>
      </dgm:t>
    </dgm:pt>
    <dgm:pt modelId="{BFAF3711-7A90-4AE7-BB48-30CE2FC43742}">
      <dgm:prSet phldrT="[Text]"/>
      <dgm:spPr/>
      <dgm:t>
        <a:bodyPr/>
        <a:lstStyle/>
        <a:p>
          <a:pPr>
            <a:lnSpc>
              <a:spcPct val="100000"/>
            </a:lnSpc>
            <a:defRPr b="1"/>
          </a:pPr>
          <a:r>
            <a:rPr lang="es-EC" dirty="0"/>
            <a:t>Consumo eléctrico</a:t>
          </a:r>
        </a:p>
      </dgm:t>
    </dgm:pt>
    <dgm:pt modelId="{6C0910C2-EEDC-4372-ACF1-F98503260E86}" type="parTrans" cxnId="{416A9DB0-024B-439D-AB16-E1535FE86CE1}">
      <dgm:prSet/>
      <dgm:spPr/>
      <dgm:t>
        <a:bodyPr/>
        <a:lstStyle/>
        <a:p>
          <a:endParaRPr lang="es-EC"/>
        </a:p>
      </dgm:t>
    </dgm:pt>
    <dgm:pt modelId="{E754FC7B-BC61-447A-A881-01D888F8C225}" type="sibTrans" cxnId="{416A9DB0-024B-439D-AB16-E1535FE86CE1}">
      <dgm:prSet/>
      <dgm:spPr/>
      <dgm:t>
        <a:bodyPr/>
        <a:lstStyle/>
        <a:p>
          <a:endParaRPr lang="es-EC"/>
        </a:p>
      </dgm:t>
    </dgm:pt>
    <dgm:pt modelId="{14DA8E3E-18B9-4F63-83C1-592F62E8DCDA}">
      <dgm:prSet phldrT="[Text]"/>
      <dgm:spPr/>
      <dgm:t>
        <a:bodyPr/>
        <a:lstStyle/>
        <a:p>
          <a:pPr>
            <a:lnSpc>
              <a:spcPct val="100000"/>
            </a:lnSpc>
          </a:pPr>
          <a:r>
            <a:rPr lang="es-EC" dirty="0"/>
            <a:t>Dispositivos </a:t>
          </a:r>
          <a:r>
            <a:rPr lang="es-EC" dirty="0" err="1"/>
            <a:t>IoT</a:t>
          </a:r>
          <a:endParaRPr lang="es-EC" dirty="0"/>
        </a:p>
      </dgm:t>
    </dgm:pt>
    <dgm:pt modelId="{0ED78A36-0C86-42E4-8A35-0C75B7466BF3}" type="parTrans" cxnId="{EE833F21-A422-4AB0-A055-7846AAE4FEFE}">
      <dgm:prSet/>
      <dgm:spPr/>
      <dgm:t>
        <a:bodyPr/>
        <a:lstStyle/>
        <a:p>
          <a:endParaRPr lang="es-EC"/>
        </a:p>
      </dgm:t>
    </dgm:pt>
    <dgm:pt modelId="{85DDA992-B718-410B-9B18-2294631EB32D}" type="sibTrans" cxnId="{EE833F21-A422-4AB0-A055-7846AAE4FEFE}">
      <dgm:prSet/>
      <dgm:spPr/>
      <dgm:t>
        <a:bodyPr/>
        <a:lstStyle/>
        <a:p>
          <a:endParaRPr lang="es-EC"/>
        </a:p>
      </dgm:t>
    </dgm:pt>
    <dgm:pt modelId="{4E38F579-A17E-4FAD-ADE6-E42B9DDC2E0B}">
      <dgm:prSet phldrT="[Text]"/>
      <dgm:spPr/>
      <dgm:t>
        <a:bodyPr/>
        <a:lstStyle/>
        <a:p>
          <a:pPr>
            <a:lnSpc>
              <a:spcPct val="100000"/>
            </a:lnSpc>
          </a:pPr>
          <a:r>
            <a:rPr lang="es-EC" dirty="0"/>
            <a:t>Plataformas de Cloud Computing</a:t>
          </a:r>
        </a:p>
        <a:p>
          <a:pPr>
            <a:lnSpc>
              <a:spcPct val="100000"/>
            </a:lnSpc>
          </a:pPr>
          <a:r>
            <a:rPr lang="es-EC" dirty="0"/>
            <a:t>Machine Learning</a:t>
          </a:r>
        </a:p>
      </dgm:t>
    </dgm:pt>
    <dgm:pt modelId="{80E8669B-E594-43AA-8214-767C4E3A60F8}" type="parTrans" cxnId="{78A7909A-FB81-4FAC-AC86-34C94BBE2454}">
      <dgm:prSet/>
      <dgm:spPr/>
      <dgm:t>
        <a:bodyPr/>
        <a:lstStyle/>
        <a:p>
          <a:endParaRPr lang="es-EC"/>
        </a:p>
      </dgm:t>
    </dgm:pt>
    <dgm:pt modelId="{B12E3005-62E3-4437-AE8C-3BB5F2EB88FA}" type="sibTrans" cxnId="{78A7909A-FB81-4FAC-AC86-34C94BBE2454}">
      <dgm:prSet/>
      <dgm:spPr/>
      <dgm:t>
        <a:bodyPr/>
        <a:lstStyle/>
        <a:p>
          <a:endParaRPr lang="es-EC"/>
        </a:p>
      </dgm:t>
    </dgm:pt>
    <dgm:pt modelId="{B3ED428A-1001-4878-A42B-B3F8AC944C03}">
      <dgm:prSet phldrT="[Text]"/>
      <dgm:spPr/>
      <dgm:t>
        <a:bodyPr/>
        <a:lstStyle/>
        <a:p>
          <a:pPr>
            <a:lnSpc>
              <a:spcPct val="100000"/>
            </a:lnSpc>
            <a:defRPr b="1"/>
          </a:pPr>
          <a:r>
            <a:rPr lang="es-EC" dirty="0"/>
            <a:t>Sistema de Gestión de Energía</a:t>
          </a:r>
        </a:p>
      </dgm:t>
    </dgm:pt>
    <dgm:pt modelId="{0399B7EC-3DD7-4EE9-874D-D2AF9C6E0DCA}" type="parTrans" cxnId="{81A4B7DC-8EF8-4C0D-810F-EA3B6EABAF2C}">
      <dgm:prSet/>
      <dgm:spPr/>
      <dgm:t>
        <a:bodyPr/>
        <a:lstStyle/>
        <a:p>
          <a:endParaRPr lang="es-EC"/>
        </a:p>
      </dgm:t>
    </dgm:pt>
    <dgm:pt modelId="{1891FD80-F35E-4680-9D1C-ACA99E07AF33}" type="sibTrans" cxnId="{81A4B7DC-8EF8-4C0D-810F-EA3B6EABAF2C}">
      <dgm:prSet/>
      <dgm:spPr/>
      <dgm:t>
        <a:bodyPr/>
        <a:lstStyle/>
        <a:p>
          <a:endParaRPr lang="es-EC"/>
        </a:p>
      </dgm:t>
    </dgm:pt>
    <dgm:pt modelId="{DBEFB5E1-DE93-4C4C-B112-2C4B564B073E}">
      <dgm:prSet phldrT="[Text]"/>
      <dgm:spPr/>
      <dgm:t>
        <a:bodyPr/>
        <a:lstStyle/>
        <a:p>
          <a:pPr>
            <a:lnSpc>
              <a:spcPct val="100000"/>
            </a:lnSpc>
          </a:pPr>
          <a:r>
            <a:rPr lang="es-EC" dirty="0"/>
            <a:t>Energy Cloud-ML</a:t>
          </a:r>
        </a:p>
      </dgm:t>
    </dgm:pt>
    <dgm:pt modelId="{499BBD07-57DC-4BAB-BAB6-19AEE39FB859}" type="parTrans" cxnId="{5BE18AF5-242E-4744-B767-EA9CC8F76025}">
      <dgm:prSet/>
      <dgm:spPr/>
      <dgm:t>
        <a:bodyPr/>
        <a:lstStyle/>
        <a:p>
          <a:endParaRPr lang="es-EC"/>
        </a:p>
      </dgm:t>
    </dgm:pt>
    <dgm:pt modelId="{E1E83E3E-18AE-42F5-B083-F08F8A24DBD5}" type="sibTrans" cxnId="{5BE18AF5-242E-4744-B767-EA9CC8F76025}">
      <dgm:prSet/>
      <dgm:spPr/>
      <dgm:t>
        <a:bodyPr/>
        <a:lstStyle/>
        <a:p>
          <a:endParaRPr lang="es-EC"/>
        </a:p>
      </dgm:t>
    </dgm:pt>
    <dgm:pt modelId="{298A77CB-3C18-45BF-9293-9D318BC08836}" type="pres">
      <dgm:prSet presAssocID="{391DA245-89BF-43FD-9FA4-E8C6F86E93F2}" presName="root" presStyleCnt="0">
        <dgm:presLayoutVars>
          <dgm:dir/>
          <dgm:resizeHandles val="exact"/>
        </dgm:presLayoutVars>
      </dgm:prSet>
      <dgm:spPr/>
    </dgm:pt>
    <dgm:pt modelId="{B2102D40-FD00-419E-9547-33C5AC97D792}" type="pres">
      <dgm:prSet presAssocID="{BFAF3711-7A90-4AE7-BB48-30CE2FC43742}" presName="compNode" presStyleCnt="0"/>
      <dgm:spPr/>
    </dgm:pt>
    <dgm:pt modelId="{60227821-5DF2-4D83-800A-FC8F027978B2}" type="pres">
      <dgm:prSet presAssocID="{BFAF3711-7A90-4AE7-BB48-30CE2FC4374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pward trend"/>
        </a:ext>
      </dgm:extLst>
    </dgm:pt>
    <dgm:pt modelId="{08AAE904-E305-424D-A6D8-8B1429EFB156}" type="pres">
      <dgm:prSet presAssocID="{BFAF3711-7A90-4AE7-BB48-30CE2FC43742}" presName="iconSpace" presStyleCnt="0"/>
      <dgm:spPr/>
    </dgm:pt>
    <dgm:pt modelId="{B22FE6FF-4C06-434A-91B8-9DAB3B45A6C3}" type="pres">
      <dgm:prSet presAssocID="{BFAF3711-7A90-4AE7-BB48-30CE2FC43742}" presName="parTx" presStyleLbl="revTx" presStyleIdx="0" presStyleCnt="6">
        <dgm:presLayoutVars>
          <dgm:chMax val="0"/>
          <dgm:chPref val="0"/>
        </dgm:presLayoutVars>
      </dgm:prSet>
      <dgm:spPr/>
    </dgm:pt>
    <dgm:pt modelId="{60FD311C-F2B5-4242-BC31-A7CB7BA59654}" type="pres">
      <dgm:prSet presAssocID="{BFAF3711-7A90-4AE7-BB48-30CE2FC43742}" presName="txSpace" presStyleCnt="0"/>
      <dgm:spPr/>
    </dgm:pt>
    <dgm:pt modelId="{85D22287-EF49-4606-9E33-0767128E31A0}" type="pres">
      <dgm:prSet presAssocID="{BFAF3711-7A90-4AE7-BB48-30CE2FC43742}" presName="desTx" presStyleLbl="revTx" presStyleIdx="1" presStyleCnt="6">
        <dgm:presLayoutVars/>
      </dgm:prSet>
      <dgm:spPr/>
    </dgm:pt>
    <dgm:pt modelId="{67E8023A-391A-47AC-A2FA-C985ADCBC059}" type="pres">
      <dgm:prSet presAssocID="{E754FC7B-BC61-447A-A881-01D888F8C225}" presName="sibTrans" presStyleCnt="0"/>
      <dgm:spPr/>
    </dgm:pt>
    <dgm:pt modelId="{BF6D6B9B-D349-470B-B7EE-26D648717C95}" type="pres">
      <dgm:prSet presAssocID="{0B6348FD-3F8D-4EAB-B331-DCDDB318C657}" presName="compNode" presStyleCnt="0"/>
      <dgm:spPr/>
    </dgm:pt>
    <dgm:pt modelId="{BDC1C1AC-FBD2-4439-9FCE-79A26B115E1C}" type="pres">
      <dgm:prSet presAssocID="{0B6348FD-3F8D-4EAB-B331-DCDDB318C65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oud Computing"/>
        </a:ext>
      </dgm:extLst>
    </dgm:pt>
    <dgm:pt modelId="{DA27E3AC-E7A2-4622-86AC-5BC105A1535E}" type="pres">
      <dgm:prSet presAssocID="{0B6348FD-3F8D-4EAB-B331-DCDDB318C657}" presName="iconSpace" presStyleCnt="0"/>
      <dgm:spPr/>
    </dgm:pt>
    <dgm:pt modelId="{2EE0822A-ED17-4C67-9B4F-E511CD78254C}" type="pres">
      <dgm:prSet presAssocID="{0B6348FD-3F8D-4EAB-B331-DCDDB318C657}" presName="parTx" presStyleLbl="revTx" presStyleIdx="2" presStyleCnt="6">
        <dgm:presLayoutVars>
          <dgm:chMax val="0"/>
          <dgm:chPref val="0"/>
        </dgm:presLayoutVars>
      </dgm:prSet>
      <dgm:spPr/>
    </dgm:pt>
    <dgm:pt modelId="{ACAD9BE7-C7EE-45A4-BF62-880FCFE64B4A}" type="pres">
      <dgm:prSet presAssocID="{0B6348FD-3F8D-4EAB-B331-DCDDB318C657}" presName="txSpace" presStyleCnt="0"/>
      <dgm:spPr/>
    </dgm:pt>
    <dgm:pt modelId="{9DEB6CED-3611-4446-8C82-C5DF251D4107}" type="pres">
      <dgm:prSet presAssocID="{0B6348FD-3F8D-4EAB-B331-DCDDB318C657}" presName="desTx" presStyleLbl="revTx" presStyleIdx="3" presStyleCnt="6">
        <dgm:presLayoutVars/>
      </dgm:prSet>
      <dgm:spPr/>
    </dgm:pt>
    <dgm:pt modelId="{F6A33826-4BCD-4AC7-830D-32B257F3971F}" type="pres">
      <dgm:prSet presAssocID="{E0411230-4E05-4CFD-AD29-9AE74835A6D6}" presName="sibTrans" presStyleCnt="0"/>
      <dgm:spPr/>
    </dgm:pt>
    <dgm:pt modelId="{7D825B6E-7B13-48A3-9EDB-CA30479F4B04}" type="pres">
      <dgm:prSet presAssocID="{B3ED428A-1001-4878-A42B-B3F8AC944C03}" presName="compNode" presStyleCnt="0"/>
      <dgm:spPr/>
    </dgm:pt>
    <dgm:pt modelId="{90F960D8-2C9C-4BB4-8ED9-D29E3D19B9DE}" type="pres">
      <dgm:prSet presAssocID="{B3ED428A-1001-4878-A42B-B3F8AC944C0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ightbulb"/>
        </a:ext>
      </dgm:extLst>
    </dgm:pt>
    <dgm:pt modelId="{F403F6F9-B809-4BEE-BB9F-069B84A18D42}" type="pres">
      <dgm:prSet presAssocID="{B3ED428A-1001-4878-A42B-B3F8AC944C03}" presName="iconSpace" presStyleCnt="0"/>
      <dgm:spPr/>
    </dgm:pt>
    <dgm:pt modelId="{BC7360D3-11F8-4275-88A9-AF7367AEC1D4}" type="pres">
      <dgm:prSet presAssocID="{B3ED428A-1001-4878-A42B-B3F8AC944C03}" presName="parTx" presStyleLbl="revTx" presStyleIdx="4" presStyleCnt="6">
        <dgm:presLayoutVars>
          <dgm:chMax val="0"/>
          <dgm:chPref val="0"/>
        </dgm:presLayoutVars>
      </dgm:prSet>
      <dgm:spPr/>
    </dgm:pt>
    <dgm:pt modelId="{D661DD3C-9265-4427-89AE-4AAD52D91353}" type="pres">
      <dgm:prSet presAssocID="{B3ED428A-1001-4878-A42B-B3F8AC944C03}" presName="txSpace" presStyleCnt="0"/>
      <dgm:spPr/>
    </dgm:pt>
    <dgm:pt modelId="{AEDBFB97-F937-48D2-A69C-F23C841E290E}" type="pres">
      <dgm:prSet presAssocID="{B3ED428A-1001-4878-A42B-B3F8AC944C03}" presName="desTx" presStyleLbl="revTx" presStyleIdx="5" presStyleCnt="6">
        <dgm:presLayoutVars/>
      </dgm:prSet>
      <dgm:spPr/>
    </dgm:pt>
  </dgm:ptLst>
  <dgm:cxnLst>
    <dgm:cxn modelId="{B2973904-0F3E-4CFE-9CE3-12A9ED01D6B5}" srcId="{BFAF3711-7A90-4AE7-BB48-30CE2FC43742}" destId="{AEDD0D6F-2C3C-4877-B44C-FE2A3FA4B122}" srcOrd="0" destOrd="0" parTransId="{1CA832E2-FAEC-4A7A-B19A-1AF66FEB8C45}" sibTransId="{65F87058-3CBE-47E5-8734-0D36F44A36D7}"/>
    <dgm:cxn modelId="{1431D318-F854-441E-8BEC-28E5659BA4F9}" type="presOf" srcId="{DD05EDC3-894E-4392-BD00-566B79649AC7}" destId="{85D22287-EF49-4606-9E33-0767128E31A0}" srcOrd="0" destOrd="2" presId="urn:microsoft.com/office/officeart/2018/2/layout/IconLabelDescriptionList"/>
    <dgm:cxn modelId="{3B2B1621-FCCB-4F8B-89A1-703EBACAE0EC}" type="presOf" srcId="{4E38F579-A17E-4FAD-ADE6-E42B9DDC2E0B}" destId="{9DEB6CED-3611-4446-8C82-C5DF251D4107}" srcOrd="0" destOrd="1" presId="urn:microsoft.com/office/officeart/2018/2/layout/IconLabelDescriptionList"/>
    <dgm:cxn modelId="{EE833F21-A422-4AB0-A055-7846AAE4FEFE}" srcId="{0B6348FD-3F8D-4EAB-B331-DCDDB318C657}" destId="{14DA8E3E-18B9-4F63-83C1-592F62E8DCDA}" srcOrd="0" destOrd="0" parTransId="{0ED78A36-0C86-42E4-8A35-0C75B7466BF3}" sibTransId="{85DDA992-B718-410B-9B18-2294631EB32D}"/>
    <dgm:cxn modelId="{42EA5538-4644-415A-BF9A-83893CBA5090}" type="presOf" srcId="{0B6348FD-3F8D-4EAB-B331-DCDDB318C657}" destId="{2EE0822A-ED17-4C67-9B4F-E511CD78254C}" srcOrd="0" destOrd="0" presId="urn:microsoft.com/office/officeart/2018/2/layout/IconLabelDescriptionList"/>
    <dgm:cxn modelId="{9A318B3C-B06C-40BC-8E9F-5902B400EAD7}" type="presOf" srcId="{73D6C8B8-3F50-40EB-9FC2-73F69547BDC1}" destId="{85D22287-EF49-4606-9E33-0767128E31A0}" srcOrd="0" destOrd="1" presId="urn:microsoft.com/office/officeart/2018/2/layout/IconLabelDescriptionList"/>
    <dgm:cxn modelId="{5B84284C-6391-474F-92D6-AD776B1FCE3D}" srcId="{391DA245-89BF-43FD-9FA4-E8C6F86E93F2}" destId="{0B6348FD-3F8D-4EAB-B331-DCDDB318C657}" srcOrd="1" destOrd="0" parTransId="{E73976C0-BB47-4C4B-8407-C31B75462493}" sibTransId="{E0411230-4E05-4CFD-AD29-9AE74835A6D6}"/>
    <dgm:cxn modelId="{73894579-D9BE-4DAC-9D72-44384AB626D9}" srcId="{BFAF3711-7A90-4AE7-BB48-30CE2FC43742}" destId="{73D6C8B8-3F50-40EB-9FC2-73F69547BDC1}" srcOrd="1" destOrd="0" parTransId="{A9DC2A30-31BE-4F03-B8EB-328BE9162808}" sibTransId="{CD73B2F5-E984-4DBE-BF6A-2868AFC59C2B}"/>
    <dgm:cxn modelId="{9CCEAD81-9F3B-4187-9D5D-5B2B09AEAC9C}" type="presOf" srcId="{DBEFB5E1-DE93-4C4C-B112-2C4B564B073E}" destId="{AEDBFB97-F937-48D2-A69C-F23C841E290E}" srcOrd="0" destOrd="0" presId="urn:microsoft.com/office/officeart/2018/2/layout/IconLabelDescriptionList"/>
    <dgm:cxn modelId="{78A7909A-FB81-4FAC-AC86-34C94BBE2454}" srcId="{0B6348FD-3F8D-4EAB-B331-DCDDB318C657}" destId="{4E38F579-A17E-4FAD-ADE6-E42B9DDC2E0B}" srcOrd="1" destOrd="0" parTransId="{80E8669B-E594-43AA-8214-767C4E3A60F8}" sibTransId="{B12E3005-62E3-4437-AE8C-3BB5F2EB88FA}"/>
    <dgm:cxn modelId="{9C8A489D-EBF0-44E8-B931-6E36B057264D}" type="presOf" srcId="{AEDD0D6F-2C3C-4877-B44C-FE2A3FA4B122}" destId="{85D22287-EF49-4606-9E33-0767128E31A0}" srcOrd="0" destOrd="0" presId="urn:microsoft.com/office/officeart/2018/2/layout/IconLabelDescriptionList"/>
    <dgm:cxn modelId="{A0F2DFAA-3AAD-449E-89F1-254DEE917647}" srcId="{BFAF3711-7A90-4AE7-BB48-30CE2FC43742}" destId="{DD05EDC3-894E-4392-BD00-566B79649AC7}" srcOrd="2" destOrd="0" parTransId="{9B5E9AB7-62DC-486F-8384-BDDA54087D6E}" sibTransId="{3E3E0E56-64D9-40B4-B3B7-90F07D489F61}"/>
    <dgm:cxn modelId="{416A9DB0-024B-439D-AB16-E1535FE86CE1}" srcId="{391DA245-89BF-43FD-9FA4-E8C6F86E93F2}" destId="{BFAF3711-7A90-4AE7-BB48-30CE2FC43742}" srcOrd="0" destOrd="0" parTransId="{6C0910C2-EEDC-4372-ACF1-F98503260E86}" sibTransId="{E754FC7B-BC61-447A-A881-01D888F8C225}"/>
    <dgm:cxn modelId="{E75A7EB4-BE5E-49F3-8FC2-567828226C02}" type="presOf" srcId="{391DA245-89BF-43FD-9FA4-E8C6F86E93F2}" destId="{298A77CB-3C18-45BF-9293-9D318BC08836}" srcOrd="0" destOrd="0" presId="urn:microsoft.com/office/officeart/2018/2/layout/IconLabelDescriptionList"/>
    <dgm:cxn modelId="{F16795B8-8F30-4650-8D22-69C514D44C66}" type="presOf" srcId="{B3ED428A-1001-4878-A42B-B3F8AC944C03}" destId="{BC7360D3-11F8-4275-88A9-AF7367AEC1D4}" srcOrd="0" destOrd="0" presId="urn:microsoft.com/office/officeart/2018/2/layout/IconLabelDescriptionList"/>
    <dgm:cxn modelId="{637305C3-CC48-487E-A25B-25653E82643B}" type="presOf" srcId="{BFAF3711-7A90-4AE7-BB48-30CE2FC43742}" destId="{B22FE6FF-4C06-434A-91B8-9DAB3B45A6C3}" srcOrd="0" destOrd="0" presId="urn:microsoft.com/office/officeart/2018/2/layout/IconLabelDescriptionList"/>
    <dgm:cxn modelId="{E0F7E3DA-324C-4CDE-BD62-F7F7183837D1}" type="presOf" srcId="{14DA8E3E-18B9-4F63-83C1-592F62E8DCDA}" destId="{9DEB6CED-3611-4446-8C82-C5DF251D4107}" srcOrd="0" destOrd="0" presId="urn:microsoft.com/office/officeart/2018/2/layout/IconLabelDescriptionList"/>
    <dgm:cxn modelId="{81A4B7DC-8EF8-4C0D-810F-EA3B6EABAF2C}" srcId="{391DA245-89BF-43FD-9FA4-E8C6F86E93F2}" destId="{B3ED428A-1001-4878-A42B-B3F8AC944C03}" srcOrd="2" destOrd="0" parTransId="{0399B7EC-3DD7-4EE9-874D-D2AF9C6E0DCA}" sibTransId="{1891FD80-F35E-4680-9D1C-ACA99E07AF33}"/>
    <dgm:cxn modelId="{5BE18AF5-242E-4744-B767-EA9CC8F76025}" srcId="{B3ED428A-1001-4878-A42B-B3F8AC944C03}" destId="{DBEFB5E1-DE93-4C4C-B112-2C4B564B073E}" srcOrd="0" destOrd="0" parTransId="{499BBD07-57DC-4BAB-BAB6-19AEE39FB859}" sibTransId="{E1E83E3E-18AE-42F5-B083-F08F8A24DBD5}"/>
    <dgm:cxn modelId="{16D8336C-8414-48ED-8349-1E09936F1379}" type="presParOf" srcId="{298A77CB-3C18-45BF-9293-9D318BC08836}" destId="{B2102D40-FD00-419E-9547-33C5AC97D792}" srcOrd="0" destOrd="0" presId="urn:microsoft.com/office/officeart/2018/2/layout/IconLabelDescriptionList"/>
    <dgm:cxn modelId="{ACE982B1-61F6-41A2-AEC4-57EB819B0D52}" type="presParOf" srcId="{B2102D40-FD00-419E-9547-33C5AC97D792}" destId="{60227821-5DF2-4D83-800A-FC8F027978B2}" srcOrd="0" destOrd="0" presId="urn:microsoft.com/office/officeart/2018/2/layout/IconLabelDescriptionList"/>
    <dgm:cxn modelId="{3C5B01A1-6E27-4905-975B-16FAD7AAC6B1}" type="presParOf" srcId="{B2102D40-FD00-419E-9547-33C5AC97D792}" destId="{08AAE904-E305-424D-A6D8-8B1429EFB156}" srcOrd="1" destOrd="0" presId="urn:microsoft.com/office/officeart/2018/2/layout/IconLabelDescriptionList"/>
    <dgm:cxn modelId="{AC94C6C1-630E-4F72-BE42-DC41333D39A6}" type="presParOf" srcId="{B2102D40-FD00-419E-9547-33C5AC97D792}" destId="{B22FE6FF-4C06-434A-91B8-9DAB3B45A6C3}" srcOrd="2" destOrd="0" presId="urn:microsoft.com/office/officeart/2018/2/layout/IconLabelDescriptionList"/>
    <dgm:cxn modelId="{D4A0C40F-465C-4ECD-8E5E-FDABCDCDD6AC}" type="presParOf" srcId="{B2102D40-FD00-419E-9547-33C5AC97D792}" destId="{60FD311C-F2B5-4242-BC31-A7CB7BA59654}" srcOrd="3" destOrd="0" presId="urn:microsoft.com/office/officeart/2018/2/layout/IconLabelDescriptionList"/>
    <dgm:cxn modelId="{3EDE656C-7449-491E-A039-C9D029E2794E}" type="presParOf" srcId="{B2102D40-FD00-419E-9547-33C5AC97D792}" destId="{85D22287-EF49-4606-9E33-0767128E31A0}" srcOrd="4" destOrd="0" presId="urn:microsoft.com/office/officeart/2018/2/layout/IconLabelDescriptionList"/>
    <dgm:cxn modelId="{2913072F-70FA-4E9D-88C2-E4A3AF7D7025}" type="presParOf" srcId="{298A77CB-3C18-45BF-9293-9D318BC08836}" destId="{67E8023A-391A-47AC-A2FA-C985ADCBC059}" srcOrd="1" destOrd="0" presId="urn:microsoft.com/office/officeart/2018/2/layout/IconLabelDescriptionList"/>
    <dgm:cxn modelId="{251C87EB-583B-400B-973B-F2DCF0D768B1}" type="presParOf" srcId="{298A77CB-3C18-45BF-9293-9D318BC08836}" destId="{BF6D6B9B-D349-470B-B7EE-26D648717C95}" srcOrd="2" destOrd="0" presId="urn:microsoft.com/office/officeart/2018/2/layout/IconLabelDescriptionList"/>
    <dgm:cxn modelId="{07CEB636-EE19-4286-A09C-7CE79AA9F767}" type="presParOf" srcId="{BF6D6B9B-D349-470B-B7EE-26D648717C95}" destId="{BDC1C1AC-FBD2-4439-9FCE-79A26B115E1C}" srcOrd="0" destOrd="0" presId="urn:microsoft.com/office/officeart/2018/2/layout/IconLabelDescriptionList"/>
    <dgm:cxn modelId="{C4084262-0862-411E-AAAD-D15DCED68996}" type="presParOf" srcId="{BF6D6B9B-D349-470B-B7EE-26D648717C95}" destId="{DA27E3AC-E7A2-4622-86AC-5BC105A1535E}" srcOrd="1" destOrd="0" presId="urn:microsoft.com/office/officeart/2018/2/layout/IconLabelDescriptionList"/>
    <dgm:cxn modelId="{E39705AF-39CC-426A-9888-AC9C60D4ACBD}" type="presParOf" srcId="{BF6D6B9B-D349-470B-B7EE-26D648717C95}" destId="{2EE0822A-ED17-4C67-9B4F-E511CD78254C}" srcOrd="2" destOrd="0" presId="urn:microsoft.com/office/officeart/2018/2/layout/IconLabelDescriptionList"/>
    <dgm:cxn modelId="{1324BFC2-5857-49F6-9BEF-2DDBAF1DA3EC}" type="presParOf" srcId="{BF6D6B9B-D349-470B-B7EE-26D648717C95}" destId="{ACAD9BE7-C7EE-45A4-BF62-880FCFE64B4A}" srcOrd="3" destOrd="0" presId="urn:microsoft.com/office/officeart/2018/2/layout/IconLabelDescriptionList"/>
    <dgm:cxn modelId="{B92E799E-87D7-4670-8D94-39C6B797255D}" type="presParOf" srcId="{BF6D6B9B-D349-470B-B7EE-26D648717C95}" destId="{9DEB6CED-3611-4446-8C82-C5DF251D4107}" srcOrd="4" destOrd="0" presId="urn:microsoft.com/office/officeart/2018/2/layout/IconLabelDescriptionList"/>
    <dgm:cxn modelId="{C8D304B5-CA3A-4E2D-AC42-C420D22E76D8}" type="presParOf" srcId="{298A77CB-3C18-45BF-9293-9D318BC08836}" destId="{F6A33826-4BCD-4AC7-830D-32B257F3971F}" srcOrd="3" destOrd="0" presId="urn:microsoft.com/office/officeart/2018/2/layout/IconLabelDescriptionList"/>
    <dgm:cxn modelId="{9D336F1C-6834-4CC6-A0C1-D5256332DA25}" type="presParOf" srcId="{298A77CB-3C18-45BF-9293-9D318BC08836}" destId="{7D825B6E-7B13-48A3-9EDB-CA30479F4B04}" srcOrd="4" destOrd="0" presId="urn:microsoft.com/office/officeart/2018/2/layout/IconLabelDescriptionList"/>
    <dgm:cxn modelId="{BAC11C41-36A5-4C8C-AEA4-B670C44FFA95}" type="presParOf" srcId="{7D825B6E-7B13-48A3-9EDB-CA30479F4B04}" destId="{90F960D8-2C9C-4BB4-8ED9-D29E3D19B9DE}" srcOrd="0" destOrd="0" presId="urn:microsoft.com/office/officeart/2018/2/layout/IconLabelDescriptionList"/>
    <dgm:cxn modelId="{B6A8BCB7-CA1F-4F73-BFB5-11F870AF5302}" type="presParOf" srcId="{7D825B6E-7B13-48A3-9EDB-CA30479F4B04}" destId="{F403F6F9-B809-4BEE-BB9F-069B84A18D42}" srcOrd="1" destOrd="0" presId="urn:microsoft.com/office/officeart/2018/2/layout/IconLabelDescriptionList"/>
    <dgm:cxn modelId="{0261CCA4-73B4-47AA-A106-48A16DC8C287}" type="presParOf" srcId="{7D825B6E-7B13-48A3-9EDB-CA30479F4B04}" destId="{BC7360D3-11F8-4275-88A9-AF7367AEC1D4}" srcOrd="2" destOrd="0" presId="urn:microsoft.com/office/officeart/2018/2/layout/IconLabelDescriptionList"/>
    <dgm:cxn modelId="{0401119C-8A5E-474E-8B7F-DDD373B789DD}" type="presParOf" srcId="{7D825B6E-7B13-48A3-9EDB-CA30479F4B04}" destId="{D661DD3C-9265-4427-89AE-4AAD52D91353}" srcOrd="3" destOrd="0" presId="urn:microsoft.com/office/officeart/2018/2/layout/IconLabelDescriptionList"/>
    <dgm:cxn modelId="{313C24F8-D68F-4752-963C-44DEA71E0028}" type="presParOf" srcId="{7D825B6E-7B13-48A3-9EDB-CA30479F4B04}" destId="{AEDBFB97-F937-48D2-A69C-F23C841E290E}"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6D8CA3-4C1D-44EB-9A4D-BC47C54F4DFC}"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s-EC"/>
        </a:p>
      </dgm:t>
    </dgm:pt>
    <dgm:pt modelId="{30879750-D4A6-4B6D-BD67-8DDEFF1E8618}">
      <dgm:prSet phldrT="[Text]"/>
      <dgm:spPr/>
      <dgm:t>
        <a:bodyPr/>
        <a:lstStyle/>
        <a:p>
          <a:pPr>
            <a:lnSpc>
              <a:spcPct val="100000"/>
            </a:lnSpc>
            <a:defRPr b="1"/>
          </a:pPr>
          <a:r>
            <a:rPr lang="es-EC"/>
            <a:t>Infraestructura Local</a:t>
          </a:r>
        </a:p>
      </dgm:t>
    </dgm:pt>
    <dgm:pt modelId="{F7A86E58-EF39-4904-BB55-4E9AD56C5387}" type="parTrans" cxnId="{54E1AFF2-72E3-4BE4-8EB9-6231F22B5E26}">
      <dgm:prSet/>
      <dgm:spPr/>
      <dgm:t>
        <a:bodyPr/>
        <a:lstStyle/>
        <a:p>
          <a:endParaRPr lang="es-EC"/>
        </a:p>
      </dgm:t>
    </dgm:pt>
    <dgm:pt modelId="{E0C27D44-06E7-41A3-B3FE-BAE1E462A2B3}" type="sibTrans" cxnId="{54E1AFF2-72E3-4BE4-8EB9-6231F22B5E26}">
      <dgm:prSet/>
      <dgm:spPr/>
      <dgm:t>
        <a:bodyPr/>
        <a:lstStyle/>
        <a:p>
          <a:endParaRPr lang="es-EC"/>
        </a:p>
      </dgm:t>
    </dgm:pt>
    <dgm:pt modelId="{6763943C-3322-478C-8249-748CEF9C7A6B}">
      <dgm:prSet phldrT="[Text]"/>
      <dgm:spPr/>
      <dgm:t>
        <a:bodyPr/>
        <a:lstStyle/>
        <a:p>
          <a:r>
            <a:rPr lang="es-EC" dirty="0"/>
            <a:t>Transmisión datos y control</a:t>
          </a:r>
        </a:p>
      </dgm:t>
    </dgm:pt>
    <dgm:pt modelId="{73FA88CA-3ABE-4E57-9D68-BC383C51847B}" type="parTrans" cxnId="{CD044C37-7CBA-47DD-A201-9D3BCE1BDB78}">
      <dgm:prSet/>
      <dgm:spPr/>
      <dgm:t>
        <a:bodyPr/>
        <a:lstStyle/>
        <a:p>
          <a:endParaRPr lang="es-EC"/>
        </a:p>
      </dgm:t>
    </dgm:pt>
    <dgm:pt modelId="{8F6216DA-EC40-414B-A9EF-4826B37D88D8}" type="sibTrans" cxnId="{CD044C37-7CBA-47DD-A201-9D3BCE1BDB78}">
      <dgm:prSet/>
      <dgm:spPr/>
      <dgm:t>
        <a:bodyPr/>
        <a:lstStyle/>
        <a:p>
          <a:endParaRPr lang="es-EC"/>
        </a:p>
      </dgm:t>
    </dgm:pt>
    <dgm:pt modelId="{E23B5563-F391-44BC-A420-4ADCEB8D9332}">
      <dgm:prSet phldrT="[Text]"/>
      <dgm:spPr/>
      <dgm:t>
        <a:bodyPr/>
        <a:lstStyle/>
        <a:p>
          <a:pPr>
            <a:lnSpc>
              <a:spcPct val="100000"/>
            </a:lnSpc>
            <a:defRPr b="1"/>
          </a:pPr>
          <a:r>
            <a:rPr lang="es-EC" dirty="0"/>
            <a:t>Arquitectura AWS</a:t>
          </a:r>
        </a:p>
      </dgm:t>
    </dgm:pt>
    <dgm:pt modelId="{B0AAE8AA-1D52-4923-B29B-261CB6313E1D}" type="parTrans" cxnId="{054B6486-0B27-4A09-8AC5-358A06649117}">
      <dgm:prSet/>
      <dgm:spPr/>
      <dgm:t>
        <a:bodyPr/>
        <a:lstStyle/>
        <a:p>
          <a:endParaRPr lang="es-EC"/>
        </a:p>
      </dgm:t>
    </dgm:pt>
    <dgm:pt modelId="{82E0D4A9-B763-45EE-A638-9F8F2355D73F}" type="sibTrans" cxnId="{054B6486-0B27-4A09-8AC5-358A06649117}">
      <dgm:prSet/>
      <dgm:spPr/>
      <dgm:t>
        <a:bodyPr/>
        <a:lstStyle/>
        <a:p>
          <a:endParaRPr lang="es-EC"/>
        </a:p>
      </dgm:t>
    </dgm:pt>
    <dgm:pt modelId="{E9417B2C-F6C6-499A-82A6-4D3E640F9503}">
      <dgm:prSet phldrT="[Text]"/>
      <dgm:spPr/>
      <dgm:t>
        <a:bodyPr/>
        <a:lstStyle/>
        <a:p>
          <a:pPr>
            <a:lnSpc>
              <a:spcPct val="100000"/>
            </a:lnSpc>
            <a:defRPr b="1"/>
          </a:pPr>
          <a:r>
            <a:rPr lang="es-EC"/>
            <a:t>Administrador</a:t>
          </a:r>
        </a:p>
      </dgm:t>
    </dgm:pt>
    <dgm:pt modelId="{97FA90A8-0CE7-4022-B2B5-87BB91F5C679}" type="parTrans" cxnId="{AB001DAF-10A7-455E-BA84-D60A9764231C}">
      <dgm:prSet/>
      <dgm:spPr/>
      <dgm:t>
        <a:bodyPr/>
        <a:lstStyle/>
        <a:p>
          <a:endParaRPr lang="es-EC"/>
        </a:p>
      </dgm:t>
    </dgm:pt>
    <dgm:pt modelId="{54AEB088-D3BE-4F6E-B857-87A4C5F5B76A}" type="sibTrans" cxnId="{AB001DAF-10A7-455E-BA84-D60A9764231C}">
      <dgm:prSet/>
      <dgm:spPr/>
      <dgm:t>
        <a:bodyPr/>
        <a:lstStyle/>
        <a:p>
          <a:endParaRPr lang="es-EC"/>
        </a:p>
      </dgm:t>
    </dgm:pt>
    <dgm:pt modelId="{FCF074D4-D1B5-414A-BBEF-B7FCD9BBFDD1}">
      <dgm:prSet phldrT="[Text]"/>
      <dgm:spPr/>
      <dgm:t>
        <a:bodyPr/>
        <a:lstStyle/>
        <a:p>
          <a:r>
            <a:rPr lang="es-EC" dirty="0"/>
            <a:t>Administración de </a:t>
          </a:r>
          <a:r>
            <a:rPr lang="es-EC" dirty="0" err="1"/>
            <a:t>Frontend</a:t>
          </a:r>
          <a:r>
            <a:rPr lang="es-EC" dirty="0"/>
            <a:t> y </a:t>
          </a:r>
          <a:r>
            <a:rPr lang="es-EC" dirty="0" err="1"/>
            <a:t>Backend</a:t>
          </a:r>
          <a:endParaRPr lang="es-EC" dirty="0"/>
        </a:p>
      </dgm:t>
    </dgm:pt>
    <dgm:pt modelId="{BE3C024E-3E7F-4572-867C-DEF0F7E3F29D}" type="parTrans" cxnId="{D6287B65-E549-4E13-8EDA-EB444028C9D2}">
      <dgm:prSet/>
      <dgm:spPr/>
      <dgm:t>
        <a:bodyPr/>
        <a:lstStyle/>
        <a:p>
          <a:endParaRPr lang="es-EC"/>
        </a:p>
      </dgm:t>
    </dgm:pt>
    <dgm:pt modelId="{0178A90C-8DEC-471C-A67F-1FE1395C4BC7}" type="sibTrans" cxnId="{D6287B65-E549-4E13-8EDA-EB444028C9D2}">
      <dgm:prSet/>
      <dgm:spPr/>
      <dgm:t>
        <a:bodyPr/>
        <a:lstStyle/>
        <a:p>
          <a:endParaRPr lang="es-EC"/>
        </a:p>
      </dgm:t>
    </dgm:pt>
    <dgm:pt modelId="{C2B2BDA2-9B6B-4D6E-AD19-E58004BB530F}">
      <dgm:prSet phldrT="[Text]"/>
      <dgm:spPr/>
      <dgm:t>
        <a:bodyPr/>
        <a:lstStyle/>
        <a:p>
          <a:r>
            <a:rPr lang="es-EC" dirty="0"/>
            <a:t>Monitoreo y Control</a:t>
          </a:r>
        </a:p>
      </dgm:t>
    </dgm:pt>
    <dgm:pt modelId="{62BB09C6-826A-4DCE-B10F-3B8B42E1EECF}" type="parTrans" cxnId="{19FCB598-B7A3-442C-9DE8-AFB21278BB0E}">
      <dgm:prSet/>
      <dgm:spPr/>
      <dgm:t>
        <a:bodyPr/>
        <a:lstStyle/>
        <a:p>
          <a:endParaRPr lang="es-EC"/>
        </a:p>
      </dgm:t>
    </dgm:pt>
    <dgm:pt modelId="{CD5D2A1F-68D4-45AD-AF3D-155AAF70D44A}" type="sibTrans" cxnId="{19FCB598-B7A3-442C-9DE8-AFB21278BB0E}">
      <dgm:prSet/>
      <dgm:spPr/>
      <dgm:t>
        <a:bodyPr/>
        <a:lstStyle/>
        <a:p>
          <a:endParaRPr lang="es-EC"/>
        </a:p>
      </dgm:t>
    </dgm:pt>
    <dgm:pt modelId="{4074F6BF-135F-4FC3-B9A0-4E8D88A29762}">
      <dgm:prSet phldrT="[Text]"/>
      <dgm:spPr/>
      <dgm:t>
        <a:bodyPr/>
        <a:lstStyle/>
        <a:p>
          <a:r>
            <a:rPr lang="es-EC" dirty="0"/>
            <a:t>Modelaje de Hábitos de Consumo</a:t>
          </a:r>
        </a:p>
      </dgm:t>
    </dgm:pt>
    <dgm:pt modelId="{7BBE10C5-190E-49C4-8FD0-2C50F0531754}" type="parTrans" cxnId="{D2D708FC-5646-4AAB-B322-D3E1E91F55D5}">
      <dgm:prSet/>
      <dgm:spPr/>
      <dgm:t>
        <a:bodyPr/>
        <a:lstStyle/>
        <a:p>
          <a:endParaRPr lang="es-EC"/>
        </a:p>
      </dgm:t>
    </dgm:pt>
    <dgm:pt modelId="{EA697F6E-1B04-4912-A978-1971569993CC}" type="sibTrans" cxnId="{D2D708FC-5646-4AAB-B322-D3E1E91F55D5}">
      <dgm:prSet/>
      <dgm:spPr/>
      <dgm:t>
        <a:bodyPr/>
        <a:lstStyle/>
        <a:p>
          <a:endParaRPr lang="es-EC"/>
        </a:p>
      </dgm:t>
    </dgm:pt>
    <dgm:pt modelId="{D72A7C46-D55D-4770-86A3-8EB39C120E38}">
      <dgm:prSet phldrT="[Text]"/>
      <dgm:spPr/>
      <dgm:t>
        <a:bodyPr/>
        <a:lstStyle/>
        <a:p>
          <a:pPr>
            <a:lnSpc>
              <a:spcPct val="100000"/>
            </a:lnSpc>
            <a:defRPr b="1"/>
          </a:pPr>
          <a:r>
            <a:rPr lang="es-EC"/>
            <a:t>Cliente</a:t>
          </a:r>
        </a:p>
      </dgm:t>
    </dgm:pt>
    <dgm:pt modelId="{28604C5C-D1A0-4D8E-84B1-E4799948B2BB}" type="parTrans" cxnId="{E888FB2C-1721-4C35-9F3C-A0811142ACC5}">
      <dgm:prSet/>
      <dgm:spPr/>
      <dgm:t>
        <a:bodyPr/>
        <a:lstStyle/>
        <a:p>
          <a:endParaRPr lang="es-EC"/>
        </a:p>
      </dgm:t>
    </dgm:pt>
    <dgm:pt modelId="{05DFC5FF-D03E-4DD0-B02C-94DCE08C047B}" type="sibTrans" cxnId="{E888FB2C-1721-4C35-9F3C-A0811142ACC5}">
      <dgm:prSet/>
      <dgm:spPr/>
      <dgm:t>
        <a:bodyPr/>
        <a:lstStyle/>
        <a:p>
          <a:endParaRPr lang="es-EC"/>
        </a:p>
      </dgm:t>
    </dgm:pt>
    <dgm:pt modelId="{AB8F780B-C0FE-4ED8-B8D4-66F8DECDA1F5}">
      <dgm:prSet phldrT="[Text]"/>
      <dgm:spPr/>
      <dgm:t>
        <a:bodyPr/>
        <a:lstStyle/>
        <a:p>
          <a:pPr>
            <a:lnSpc>
              <a:spcPct val="100000"/>
            </a:lnSpc>
          </a:pPr>
          <a:r>
            <a:rPr lang="es-EC" dirty="0"/>
            <a:t>DISPOSITIVOS IOT</a:t>
          </a:r>
        </a:p>
      </dgm:t>
    </dgm:pt>
    <dgm:pt modelId="{AC448C67-C293-4651-BB91-9780770D83E9}" type="parTrans" cxnId="{5D75FF8E-4B7B-49BB-8E1E-83B7B2269190}">
      <dgm:prSet/>
      <dgm:spPr/>
      <dgm:t>
        <a:bodyPr/>
        <a:lstStyle/>
        <a:p>
          <a:endParaRPr lang="es-EC"/>
        </a:p>
      </dgm:t>
    </dgm:pt>
    <dgm:pt modelId="{157C22CA-1983-40F5-874D-AB7A735D6CB7}" type="sibTrans" cxnId="{5D75FF8E-4B7B-49BB-8E1E-83B7B2269190}">
      <dgm:prSet/>
      <dgm:spPr/>
      <dgm:t>
        <a:bodyPr/>
        <a:lstStyle/>
        <a:p>
          <a:endParaRPr lang="es-EC"/>
        </a:p>
      </dgm:t>
    </dgm:pt>
    <dgm:pt modelId="{67EF8CA2-522D-4669-B5CA-50AE4376C4B3}">
      <dgm:prSet phldrT="[Text]"/>
      <dgm:spPr/>
      <dgm:t>
        <a:bodyPr/>
        <a:lstStyle/>
        <a:p>
          <a:pPr>
            <a:lnSpc>
              <a:spcPct val="100000"/>
            </a:lnSpc>
          </a:pPr>
          <a:r>
            <a:rPr lang="es-EC" dirty="0"/>
            <a:t>RASPBERRY PI3</a:t>
          </a:r>
        </a:p>
      </dgm:t>
    </dgm:pt>
    <dgm:pt modelId="{51667689-ED79-422F-961E-643674309FC1}" type="parTrans" cxnId="{4D91F73F-8745-43F7-8044-F605927D550D}">
      <dgm:prSet/>
      <dgm:spPr/>
      <dgm:t>
        <a:bodyPr/>
        <a:lstStyle/>
        <a:p>
          <a:endParaRPr lang="es-EC"/>
        </a:p>
      </dgm:t>
    </dgm:pt>
    <dgm:pt modelId="{9A24EE5F-ED40-493A-BC33-92F97A4E2110}" type="sibTrans" cxnId="{4D91F73F-8745-43F7-8044-F605927D550D}">
      <dgm:prSet/>
      <dgm:spPr/>
      <dgm:t>
        <a:bodyPr/>
        <a:lstStyle/>
        <a:p>
          <a:endParaRPr lang="es-EC"/>
        </a:p>
      </dgm:t>
    </dgm:pt>
    <dgm:pt modelId="{470A69C6-C93A-4ED7-8EDC-21067F6171C5}">
      <dgm:prSet phldrT="[Text]"/>
      <dgm:spPr/>
      <dgm:t>
        <a:bodyPr/>
        <a:lstStyle/>
        <a:p>
          <a:r>
            <a:rPr lang="es-EC" dirty="0"/>
            <a:t>Almacenamiento local de datos</a:t>
          </a:r>
        </a:p>
      </dgm:t>
    </dgm:pt>
    <dgm:pt modelId="{7B34CD73-7797-428D-BBFD-952E9788E44B}" type="parTrans" cxnId="{2A1D9222-49A2-418F-8A2A-67E705B0AFA4}">
      <dgm:prSet/>
      <dgm:spPr/>
      <dgm:t>
        <a:bodyPr/>
        <a:lstStyle/>
        <a:p>
          <a:endParaRPr lang="es-EC"/>
        </a:p>
      </dgm:t>
    </dgm:pt>
    <dgm:pt modelId="{617E8CBF-E786-4606-9E09-5FF9FC85E3A5}" type="sibTrans" cxnId="{2A1D9222-49A2-418F-8A2A-67E705B0AFA4}">
      <dgm:prSet/>
      <dgm:spPr/>
      <dgm:t>
        <a:bodyPr/>
        <a:lstStyle/>
        <a:p>
          <a:endParaRPr lang="es-EC"/>
        </a:p>
      </dgm:t>
    </dgm:pt>
    <dgm:pt modelId="{AFD0A8D1-A127-43DB-B9B3-0CC8CEE7954D}">
      <dgm:prSet phldrT="[Text]"/>
      <dgm:spPr/>
      <dgm:t>
        <a:bodyPr/>
        <a:lstStyle/>
        <a:p>
          <a:r>
            <a:rPr lang="es-EC" dirty="0"/>
            <a:t>Comunicación entre Dispositivos </a:t>
          </a:r>
          <a:r>
            <a:rPr lang="es-EC" dirty="0" err="1"/>
            <a:t>IoT</a:t>
          </a:r>
          <a:r>
            <a:rPr lang="es-EC" dirty="0"/>
            <a:t> y Plataforma AWS</a:t>
          </a:r>
        </a:p>
      </dgm:t>
    </dgm:pt>
    <dgm:pt modelId="{4D6B1CE8-BC5C-4F54-8F3C-3187589764CE}" type="parTrans" cxnId="{2F697256-26AC-4905-BE05-9A37230B3179}">
      <dgm:prSet/>
      <dgm:spPr/>
      <dgm:t>
        <a:bodyPr/>
        <a:lstStyle/>
        <a:p>
          <a:endParaRPr lang="es-EC"/>
        </a:p>
      </dgm:t>
    </dgm:pt>
    <dgm:pt modelId="{E8657122-A5E8-4555-AAC9-603E83EC531E}" type="sibTrans" cxnId="{2F697256-26AC-4905-BE05-9A37230B3179}">
      <dgm:prSet/>
      <dgm:spPr/>
      <dgm:t>
        <a:bodyPr/>
        <a:lstStyle/>
        <a:p>
          <a:endParaRPr lang="es-EC"/>
        </a:p>
      </dgm:t>
    </dgm:pt>
    <dgm:pt modelId="{79851569-BE67-40A0-AF91-13C7749B909D}">
      <dgm:prSet phldrT="[Text]"/>
      <dgm:spPr/>
      <dgm:t>
        <a:bodyPr/>
        <a:lstStyle/>
        <a:p>
          <a:endParaRPr lang="es-EC" dirty="0"/>
        </a:p>
      </dgm:t>
    </dgm:pt>
    <dgm:pt modelId="{724C7309-DAA4-4B80-83EA-1D7B22692BE9}" type="parTrans" cxnId="{4268879A-7541-4C19-BF4D-2A5343413E4F}">
      <dgm:prSet/>
      <dgm:spPr/>
      <dgm:t>
        <a:bodyPr/>
        <a:lstStyle/>
        <a:p>
          <a:endParaRPr lang="es-EC"/>
        </a:p>
      </dgm:t>
    </dgm:pt>
    <dgm:pt modelId="{3B5E2E18-A32D-4D62-8396-0287D30FCFFC}" type="sibTrans" cxnId="{4268879A-7541-4C19-BF4D-2A5343413E4F}">
      <dgm:prSet/>
      <dgm:spPr/>
      <dgm:t>
        <a:bodyPr/>
        <a:lstStyle/>
        <a:p>
          <a:endParaRPr lang="es-EC"/>
        </a:p>
      </dgm:t>
    </dgm:pt>
    <dgm:pt modelId="{4083E1A8-9C11-4C41-A958-FB1A117380F7}">
      <dgm:prSet phldrT="[Text]"/>
      <dgm:spPr/>
      <dgm:t>
        <a:bodyPr/>
        <a:lstStyle/>
        <a:p>
          <a:r>
            <a:rPr lang="es-EC" dirty="0"/>
            <a:t>Procesamiento datos</a:t>
          </a:r>
        </a:p>
      </dgm:t>
    </dgm:pt>
    <dgm:pt modelId="{7ADA4A21-7AD5-406A-8180-20E1412FE539}" type="parTrans" cxnId="{2105C602-8BC6-4206-A8AE-4406CB91E26C}">
      <dgm:prSet/>
      <dgm:spPr/>
      <dgm:t>
        <a:bodyPr/>
        <a:lstStyle/>
        <a:p>
          <a:endParaRPr lang="es-EC"/>
        </a:p>
      </dgm:t>
    </dgm:pt>
    <dgm:pt modelId="{E2189529-7390-4E69-B112-86F48B7DB580}" type="sibTrans" cxnId="{2105C602-8BC6-4206-A8AE-4406CB91E26C}">
      <dgm:prSet/>
      <dgm:spPr/>
      <dgm:t>
        <a:bodyPr/>
        <a:lstStyle/>
        <a:p>
          <a:endParaRPr lang="es-EC"/>
        </a:p>
      </dgm:t>
    </dgm:pt>
    <dgm:pt modelId="{B52DAC60-3891-4673-A7F9-3DC77B6286CC}">
      <dgm:prSet phldrT="[Text]"/>
      <dgm:spPr/>
      <dgm:t>
        <a:bodyPr/>
        <a:lstStyle/>
        <a:p>
          <a:pPr>
            <a:lnSpc>
              <a:spcPct val="100000"/>
            </a:lnSpc>
          </a:pPr>
          <a:r>
            <a:rPr lang="es-EC" dirty="0"/>
            <a:t>GESTOR DE CONSUMO ELÉCTRICO EN EL HOGAR</a:t>
          </a:r>
        </a:p>
      </dgm:t>
    </dgm:pt>
    <dgm:pt modelId="{D7A36B3D-24BC-4DEE-9A4F-C39BFC577ADA}" type="parTrans" cxnId="{48F7385F-98A1-4040-977B-6DDBB44D1FB1}">
      <dgm:prSet/>
      <dgm:spPr/>
      <dgm:t>
        <a:bodyPr/>
        <a:lstStyle/>
        <a:p>
          <a:endParaRPr lang="es-EC"/>
        </a:p>
      </dgm:t>
    </dgm:pt>
    <dgm:pt modelId="{322B8859-EEE9-4298-B084-29A9337999E1}" type="sibTrans" cxnId="{48F7385F-98A1-4040-977B-6DDBB44D1FB1}">
      <dgm:prSet/>
      <dgm:spPr/>
      <dgm:t>
        <a:bodyPr/>
        <a:lstStyle/>
        <a:p>
          <a:endParaRPr lang="es-EC"/>
        </a:p>
      </dgm:t>
    </dgm:pt>
    <dgm:pt modelId="{26C1E15D-04C2-4C80-8333-19EDB0B17158}">
      <dgm:prSet phldrT="[Text]"/>
      <dgm:spPr/>
      <dgm:t>
        <a:bodyPr/>
        <a:lstStyle/>
        <a:p>
          <a:pPr>
            <a:lnSpc>
              <a:spcPct val="100000"/>
            </a:lnSpc>
          </a:pPr>
          <a:r>
            <a:rPr lang="es-EC" dirty="0"/>
            <a:t>SERVICIOS</a:t>
          </a:r>
        </a:p>
      </dgm:t>
    </dgm:pt>
    <dgm:pt modelId="{54D00BB7-1558-4006-9B61-03B0A71DDCF8}" type="parTrans" cxnId="{FD2376C5-D914-420C-BC7A-3D6F75523AD2}">
      <dgm:prSet/>
      <dgm:spPr/>
      <dgm:t>
        <a:bodyPr/>
        <a:lstStyle/>
        <a:p>
          <a:endParaRPr lang="es-EC"/>
        </a:p>
      </dgm:t>
    </dgm:pt>
    <dgm:pt modelId="{EA6814FD-BDF2-4F0A-9467-F2029283BB95}" type="sibTrans" cxnId="{FD2376C5-D914-420C-BC7A-3D6F75523AD2}">
      <dgm:prSet/>
      <dgm:spPr/>
      <dgm:t>
        <a:bodyPr/>
        <a:lstStyle/>
        <a:p>
          <a:endParaRPr lang="es-EC"/>
        </a:p>
      </dgm:t>
    </dgm:pt>
    <dgm:pt modelId="{2194B482-1746-4141-B3FF-1C9E201F1C0D}">
      <dgm:prSet phldrT="[Text]"/>
      <dgm:spPr/>
      <dgm:t>
        <a:bodyPr/>
        <a:lstStyle/>
        <a:p>
          <a:r>
            <a:rPr lang="es-EC" dirty="0"/>
            <a:t>Almacenamiento de Históricos</a:t>
          </a:r>
        </a:p>
      </dgm:t>
    </dgm:pt>
    <dgm:pt modelId="{EFF61E0D-F6FD-46A7-9886-3263F5C60E44}" type="parTrans" cxnId="{1D42FE23-5D57-4AE5-A6A2-1F9D34763819}">
      <dgm:prSet/>
      <dgm:spPr/>
      <dgm:t>
        <a:bodyPr/>
        <a:lstStyle/>
        <a:p>
          <a:endParaRPr lang="es-EC"/>
        </a:p>
      </dgm:t>
    </dgm:pt>
    <dgm:pt modelId="{2EFDFD96-32FC-4255-B40D-125FA1EB660D}" type="sibTrans" cxnId="{1D42FE23-5D57-4AE5-A6A2-1F9D34763819}">
      <dgm:prSet/>
      <dgm:spPr/>
      <dgm:t>
        <a:bodyPr/>
        <a:lstStyle/>
        <a:p>
          <a:endParaRPr lang="es-EC"/>
        </a:p>
      </dgm:t>
    </dgm:pt>
    <dgm:pt modelId="{31979AD3-193A-49F0-9C13-AE9831A072B0}">
      <dgm:prSet phldrT="[Text]"/>
      <dgm:spPr/>
      <dgm:t>
        <a:bodyPr/>
        <a:lstStyle/>
        <a:p>
          <a:r>
            <a:rPr lang="es-EC" dirty="0"/>
            <a:t>Gestión de usuarios</a:t>
          </a:r>
        </a:p>
      </dgm:t>
    </dgm:pt>
    <dgm:pt modelId="{0AD46F46-09F4-478F-9F6A-156B426CF2F2}" type="parTrans" cxnId="{D57668E7-E824-4AB1-A53F-D271A6EC8C47}">
      <dgm:prSet/>
      <dgm:spPr/>
      <dgm:t>
        <a:bodyPr/>
        <a:lstStyle/>
        <a:p>
          <a:endParaRPr lang="es-EC"/>
        </a:p>
      </dgm:t>
    </dgm:pt>
    <dgm:pt modelId="{FAD674BC-BD0D-4BC6-8040-2C3F09F430AB}" type="sibTrans" cxnId="{D57668E7-E824-4AB1-A53F-D271A6EC8C47}">
      <dgm:prSet/>
      <dgm:spPr/>
      <dgm:t>
        <a:bodyPr/>
        <a:lstStyle/>
        <a:p>
          <a:endParaRPr lang="es-EC"/>
        </a:p>
      </dgm:t>
    </dgm:pt>
    <dgm:pt modelId="{77A730D3-A3D1-4E09-8192-CD45CC58895D}">
      <dgm:prSet phldrT="[Text]"/>
      <dgm:spPr/>
      <dgm:t>
        <a:bodyPr/>
        <a:lstStyle/>
        <a:p>
          <a:r>
            <a:rPr lang="es-EC" dirty="0"/>
            <a:t>Servidores web estáticos</a:t>
          </a:r>
        </a:p>
      </dgm:t>
    </dgm:pt>
    <dgm:pt modelId="{6C8C5CD1-5624-48A6-B667-D2B015F68533}" type="parTrans" cxnId="{0AEAC139-BA99-402A-BB72-CCF3D65A5952}">
      <dgm:prSet/>
      <dgm:spPr/>
      <dgm:t>
        <a:bodyPr/>
        <a:lstStyle/>
        <a:p>
          <a:endParaRPr lang="es-EC"/>
        </a:p>
      </dgm:t>
    </dgm:pt>
    <dgm:pt modelId="{39F11620-CAA4-49C7-8F00-B72814C1A82E}" type="sibTrans" cxnId="{0AEAC139-BA99-402A-BB72-CCF3D65A5952}">
      <dgm:prSet/>
      <dgm:spPr/>
      <dgm:t>
        <a:bodyPr/>
        <a:lstStyle/>
        <a:p>
          <a:endParaRPr lang="es-EC"/>
        </a:p>
      </dgm:t>
    </dgm:pt>
    <dgm:pt modelId="{ADA13538-C343-42E6-8E69-471E1D8D87E0}">
      <dgm:prSet phldrT="[Text]"/>
      <dgm:spPr/>
      <dgm:t>
        <a:bodyPr/>
        <a:lstStyle/>
        <a:p>
          <a:pPr>
            <a:lnSpc>
              <a:spcPct val="100000"/>
            </a:lnSpc>
          </a:pPr>
          <a:r>
            <a:rPr lang="es-EC" dirty="0"/>
            <a:t>GESTOR DE ARQUITECTURA</a:t>
          </a:r>
        </a:p>
      </dgm:t>
    </dgm:pt>
    <dgm:pt modelId="{069FE53F-8B8F-44B0-9157-F7704B6C6057}" type="parTrans" cxnId="{45B68175-8FE6-49D5-A7A3-FF6C081653D5}">
      <dgm:prSet/>
      <dgm:spPr/>
      <dgm:t>
        <a:bodyPr/>
        <a:lstStyle/>
        <a:p>
          <a:endParaRPr lang="es-EC"/>
        </a:p>
      </dgm:t>
    </dgm:pt>
    <dgm:pt modelId="{0160ADFA-2E99-4DD0-BEF6-82733005FC09}" type="sibTrans" cxnId="{45B68175-8FE6-49D5-A7A3-FF6C081653D5}">
      <dgm:prSet/>
      <dgm:spPr/>
      <dgm:t>
        <a:bodyPr/>
        <a:lstStyle/>
        <a:p>
          <a:endParaRPr lang="es-EC"/>
        </a:p>
      </dgm:t>
    </dgm:pt>
    <dgm:pt modelId="{4A238455-4A04-499E-81DE-7C8806E45C07}" type="pres">
      <dgm:prSet presAssocID="{456D8CA3-4C1D-44EB-9A4D-BC47C54F4DFC}" presName="root" presStyleCnt="0">
        <dgm:presLayoutVars>
          <dgm:dir/>
          <dgm:resizeHandles val="exact"/>
        </dgm:presLayoutVars>
      </dgm:prSet>
      <dgm:spPr/>
    </dgm:pt>
    <dgm:pt modelId="{14E3D5D3-FE12-4859-8CB5-AB0D550BDBAB}" type="pres">
      <dgm:prSet presAssocID="{30879750-D4A6-4B6D-BD67-8DDEFF1E8618}" presName="compNode" presStyleCnt="0"/>
      <dgm:spPr/>
    </dgm:pt>
    <dgm:pt modelId="{18C77AFA-A34E-453A-B0D0-81498CA31BE7}" type="pres">
      <dgm:prSet presAssocID="{30879750-D4A6-4B6D-BD67-8DDEFF1E861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BOutline"/>
        </a:ext>
      </dgm:extLst>
    </dgm:pt>
    <dgm:pt modelId="{73EB4ED4-FBEF-4261-B5CC-2C476604527A}" type="pres">
      <dgm:prSet presAssocID="{30879750-D4A6-4B6D-BD67-8DDEFF1E8618}" presName="iconSpace" presStyleCnt="0"/>
      <dgm:spPr/>
    </dgm:pt>
    <dgm:pt modelId="{425639A6-AEE6-4CE1-AAB8-7FAF4D3FDB39}" type="pres">
      <dgm:prSet presAssocID="{30879750-D4A6-4B6D-BD67-8DDEFF1E8618}" presName="parTx" presStyleLbl="revTx" presStyleIdx="0" presStyleCnt="8">
        <dgm:presLayoutVars>
          <dgm:chMax val="0"/>
          <dgm:chPref val="0"/>
        </dgm:presLayoutVars>
      </dgm:prSet>
      <dgm:spPr/>
    </dgm:pt>
    <dgm:pt modelId="{E17672BE-8F3B-4CF6-9899-C804616CCF2F}" type="pres">
      <dgm:prSet presAssocID="{30879750-D4A6-4B6D-BD67-8DDEFF1E8618}" presName="txSpace" presStyleCnt="0"/>
      <dgm:spPr/>
    </dgm:pt>
    <dgm:pt modelId="{6F49743D-4619-4115-9D04-579141C4EA0D}" type="pres">
      <dgm:prSet presAssocID="{30879750-D4A6-4B6D-BD67-8DDEFF1E8618}" presName="desTx" presStyleLbl="revTx" presStyleIdx="1" presStyleCnt="8">
        <dgm:presLayoutVars/>
      </dgm:prSet>
      <dgm:spPr/>
    </dgm:pt>
    <dgm:pt modelId="{30536279-D238-43AD-9C83-FAD4CD2FBE72}" type="pres">
      <dgm:prSet presAssocID="{E0C27D44-06E7-41A3-B3FE-BAE1E462A2B3}" presName="sibTrans" presStyleCnt="0"/>
      <dgm:spPr/>
    </dgm:pt>
    <dgm:pt modelId="{55A6284A-087D-4030-B7A3-264BD28AF9FD}" type="pres">
      <dgm:prSet presAssocID="{E23B5563-F391-44BC-A420-4ADCEB8D9332}" presName="compNode" presStyleCnt="0"/>
      <dgm:spPr/>
    </dgm:pt>
    <dgm:pt modelId="{0EF55F84-EA89-4AA6-A1CD-E05EDC059746}" type="pres">
      <dgm:prSet presAssocID="{E23B5563-F391-44BC-A420-4ADCEB8D933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bsite"/>
        </a:ext>
      </dgm:extLst>
    </dgm:pt>
    <dgm:pt modelId="{FC3496AA-1A82-4A04-8B6D-D01639613716}" type="pres">
      <dgm:prSet presAssocID="{E23B5563-F391-44BC-A420-4ADCEB8D9332}" presName="iconSpace" presStyleCnt="0"/>
      <dgm:spPr/>
    </dgm:pt>
    <dgm:pt modelId="{829CA885-CF0A-4161-BBC9-C06BCB0C6E4B}" type="pres">
      <dgm:prSet presAssocID="{E23B5563-F391-44BC-A420-4ADCEB8D9332}" presName="parTx" presStyleLbl="revTx" presStyleIdx="2" presStyleCnt="8">
        <dgm:presLayoutVars>
          <dgm:chMax val="0"/>
          <dgm:chPref val="0"/>
        </dgm:presLayoutVars>
      </dgm:prSet>
      <dgm:spPr/>
    </dgm:pt>
    <dgm:pt modelId="{941CE0AA-B5C2-4854-A94B-61F28316680D}" type="pres">
      <dgm:prSet presAssocID="{E23B5563-F391-44BC-A420-4ADCEB8D9332}" presName="txSpace" presStyleCnt="0"/>
      <dgm:spPr/>
    </dgm:pt>
    <dgm:pt modelId="{29A71513-E1DC-477A-AC1E-DBA90738E2E2}" type="pres">
      <dgm:prSet presAssocID="{E23B5563-F391-44BC-A420-4ADCEB8D9332}" presName="desTx" presStyleLbl="revTx" presStyleIdx="3" presStyleCnt="8">
        <dgm:presLayoutVars/>
      </dgm:prSet>
      <dgm:spPr/>
    </dgm:pt>
    <dgm:pt modelId="{EC8194DF-0974-4F03-B7F2-6F3829A9E591}" type="pres">
      <dgm:prSet presAssocID="{82E0D4A9-B763-45EE-A638-9F8F2355D73F}" presName="sibTrans" presStyleCnt="0"/>
      <dgm:spPr/>
    </dgm:pt>
    <dgm:pt modelId="{3402B615-5A31-4C05-9FFE-1DA6788AB84F}" type="pres">
      <dgm:prSet presAssocID="{E9417B2C-F6C6-499A-82A6-4D3E640F9503}" presName="compNode" presStyleCnt="0"/>
      <dgm:spPr/>
    </dgm:pt>
    <dgm:pt modelId="{13B0EF43-1B7F-437C-ADCC-EF9AC00A278D}" type="pres">
      <dgm:prSet presAssocID="{E9417B2C-F6C6-499A-82A6-4D3E640F95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orkforceManagement"/>
        </a:ext>
      </dgm:extLst>
    </dgm:pt>
    <dgm:pt modelId="{EFE8D6E8-5ABF-47B9-A135-BEB4DE04FD45}" type="pres">
      <dgm:prSet presAssocID="{E9417B2C-F6C6-499A-82A6-4D3E640F9503}" presName="iconSpace" presStyleCnt="0"/>
      <dgm:spPr/>
    </dgm:pt>
    <dgm:pt modelId="{4FE3D503-E719-4D7B-8A3C-D327D31D29B0}" type="pres">
      <dgm:prSet presAssocID="{E9417B2C-F6C6-499A-82A6-4D3E640F9503}" presName="parTx" presStyleLbl="revTx" presStyleIdx="4" presStyleCnt="8">
        <dgm:presLayoutVars>
          <dgm:chMax val="0"/>
          <dgm:chPref val="0"/>
        </dgm:presLayoutVars>
      </dgm:prSet>
      <dgm:spPr/>
    </dgm:pt>
    <dgm:pt modelId="{B7A2FDC4-344A-490B-9266-1389520D53F0}" type="pres">
      <dgm:prSet presAssocID="{E9417B2C-F6C6-499A-82A6-4D3E640F9503}" presName="txSpace" presStyleCnt="0"/>
      <dgm:spPr/>
    </dgm:pt>
    <dgm:pt modelId="{576A4281-35DC-48DE-A455-EB0DB602D6B3}" type="pres">
      <dgm:prSet presAssocID="{E9417B2C-F6C6-499A-82A6-4D3E640F9503}" presName="desTx" presStyleLbl="revTx" presStyleIdx="5" presStyleCnt="8">
        <dgm:presLayoutVars/>
      </dgm:prSet>
      <dgm:spPr/>
    </dgm:pt>
    <dgm:pt modelId="{8B15C12F-4D25-4D35-B159-F30418531F85}" type="pres">
      <dgm:prSet presAssocID="{54AEB088-D3BE-4F6E-B857-87A4C5F5B76A}" presName="sibTrans" presStyleCnt="0"/>
      <dgm:spPr/>
    </dgm:pt>
    <dgm:pt modelId="{9E9E8BEA-001A-49E3-B12A-95F694A2E375}" type="pres">
      <dgm:prSet presAssocID="{D72A7C46-D55D-4770-86A3-8EB39C120E38}" presName="compNode" presStyleCnt="0"/>
      <dgm:spPr/>
    </dgm:pt>
    <dgm:pt modelId="{E68BE0F2-67FB-48AF-8E81-A1D8A689270F}" type="pres">
      <dgm:prSet presAssocID="{D72A7C46-D55D-4770-86A3-8EB39C120E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RMCustomerInsightsApp"/>
        </a:ext>
      </dgm:extLst>
    </dgm:pt>
    <dgm:pt modelId="{145B54AB-4A6D-4699-A563-AC80D1D83808}" type="pres">
      <dgm:prSet presAssocID="{D72A7C46-D55D-4770-86A3-8EB39C120E38}" presName="iconSpace" presStyleCnt="0"/>
      <dgm:spPr/>
    </dgm:pt>
    <dgm:pt modelId="{D7AB4FF0-643B-42E1-8A2B-3BFF7FC1DE1A}" type="pres">
      <dgm:prSet presAssocID="{D72A7C46-D55D-4770-86A3-8EB39C120E38}" presName="parTx" presStyleLbl="revTx" presStyleIdx="6" presStyleCnt="8">
        <dgm:presLayoutVars>
          <dgm:chMax val="0"/>
          <dgm:chPref val="0"/>
        </dgm:presLayoutVars>
      </dgm:prSet>
      <dgm:spPr/>
    </dgm:pt>
    <dgm:pt modelId="{E7071912-F2AC-4F80-833C-A12C2F55E60D}" type="pres">
      <dgm:prSet presAssocID="{D72A7C46-D55D-4770-86A3-8EB39C120E38}" presName="txSpace" presStyleCnt="0"/>
      <dgm:spPr/>
    </dgm:pt>
    <dgm:pt modelId="{CC845D7C-40DF-45BE-B50E-3EB496E3B1F2}" type="pres">
      <dgm:prSet presAssocID="{D72A7C46-D55D-4770-86A3-8EB39C120E38}" presName="desTx" presStyleLbl="revTx" presStyleIdx="7" presStyleCnt="8">
        <dgm:presLayoutVars/>
      </dgm:prSet>
      <dgm:spPr/>
    </dgm:pt>
  </dgm:ptLst>
  <dgm:cxnLst>
    <dgm:cxn modelId="{2105C602-8BC6-4206-A8AE-4406CB91E26C}" srcId="{ADA13538-C343-42E6-8E69-471E1D8D87E0}" destId="{4083E1A8-9C11-4C41-A958-FB1A117380F7}" srcOrd="1" destOrd="0" parTransId="{7ADA4A21-7AD5-406A-8180-20E1412FE539}" sibTransId="{E2189529-7390-4E69-B112-86F48B7DB580}"/>
    <dgm:cxn modelId="{7A191B0A-B504-415F-A98E-EF408EAD81C5}" type="presOf" srcId="{C2B2BDA2-9B6B-4D6E-AD19-E58004BB530F}" destId="{6F49743D-4619-4115-9D04-579141C4EA0D}" srcOrd="0" destOrd="1" presId="urn:microsoft.com/office/officeart/2018/5/layout/CenteredIconLabelDescriptionList"/>
    <dgm:cxn modelId="{E58AAE20-ECDC-486C-8797-F5C06B2FFC5E}" type="presOf" srcId="{456D8CA3-4C1D-44EB-9A4D-BC47C54F4DFC}" destId="{4A238455-4A04-499E-81DE-7C8806E45C07}" srcOrd="0" destOrd="0" presId="urn:microsoft.com/office/officeart/2018/5/layout/CenteredIconLabelDescriptionList"/>
    <dgm:cxn modelId="{2A1D9222-49A2-418F-8A2A-67E705B0AFA4}" srcId="{67EF8CA2-522D-4669-B5CA-50AE4376C4B3}" destId="{470A69C6-C93A-4ED7-8EDC-21067F6171C5}" srcOrd="0" destOrd="0" parTransId="{7B34CD73-7797-428D-BBFD-952E9788E44B}" sibTransId="{617E8CBF-E786-4606-9E09-5FF9FC85E3A5}"/>
    <dgm:cxn modelId="{1D42FE23-5D57-4AE5-A6A2-1F9D34763819}" srcId="{26C1E15D-04C2-4C80-8333-19EDB0B17158}" destId="{2194B482-1746-4141-B3FF-1C9E201F1C0D}" srcOrd="1" destOrd="0" parTransId="{EFF61E0D-F6FD-46A7-9886-3263F5C60E44}" sibTransId="{2EFDFD96-32FC-4255-B40D-125FA1EB660D}"/>
    <dgm:cxn modelId="{0F2B5427-A6A7-46BB-AECA-2D5E4A4DF4D4}" type="presOf" srcId="{2194B482-1746-4141-B3FF-1C9E201F1C0D}" destId="{29A71513-E1DC-477A-AC1E-DBA90738E2E2}" srcOrd="0" destOrd="2" presId="urn:microsoft.com/office/officeart/2018/5/layout/CenteredIconLabelDescriptionList"/>
    <dgm:cxn modelId="{608C7B28-BBBC-4F89-82FB-C8C2608A6C5E}" type="presOf" srcId="{AB8F780B-C0FE-4ED8-B8D4-66F8DECDA1F5}" destId="{6F49743D-4619-4115-9D04-579141C4EA0D}" srcOrd="0" destOrd="0" presId="urn:microsoft.com/office/officeart/2018/5/layout/CenteredIconLabelDescriptionList"/>
    <dgm:cxn modelId="{E888FB2C-1721-4C35-9F3C-A0811142ACC5}" srcId="{456D8CA3-4C1D-44EB-9A4D-BC47C54F4DFC}" destId="{D72A7C46-D55D-4770-86A3-8EB39C120E38}" srcOrd="3" destOrd="0" parTransId="{28604C5C-D1A0-4D8E-84B1-E4799948B2BB}" sibTransId="{05DFC5FF-D03E-4DD0-B02C-94DCE08C047B}"/>
    <dgm:cxn modelId="{CD044C37-7CBA-47DD-A201-9D3BCE1BDB78}" srcId="{26C1E15D-04C2-4C80-8333-19EDB0B17158}" destId="{6763943C-3322-478C-8249-748CEF9C7A6B}" srcOrd="0" destOrd="0" parTransId="{73FA88CA-3ABE-4E57-9D68-BC383C51847B}" sibTransId="{8F6216DA-EC40-414B-A9EF-4826B37D88D8}"/>
    <dgm:cxn modelId="{0AEAC139-BA99-402A-BB72-CCF3D65A5952}" srcId="{26C1E15D-04C2-4C80-8333-19EDB0B17158}" destId="{77A730D3-A3D1-4E09-8192-CD45CC58895D}" srcOrd="4" destOrd="0" parTransId="{6C8C5CD1-5624-48A6-B667-D2B015F68533}" sibTransId="{39F11620-CAA4-49C7-8F00-B72814C1A82E}"/>
    <dgm:cxn modelId="{4D91F73F-8745-43F7-8044-F605927D550D}" srcId="{30879750-D4A6-4B6D-BD67-8DDEFF1E8618}" destId="{67EF8CA2-522D-4669-B5CA-50AE4376C4B3}" srcOrd="1" destOrd="0" parTransId="{51667689-ED79-422F-961E-643674309FC1}" sibTransId="{9A24EE5F-ED40-493A-BC33-92F97A4E2110}"/>
    <dgm:cxn modelId="{BD93B35D-B08D-45C7-B849-A42C3BE3879A}" type="presOf" srcId="{D72A7C46-D55D-4770-86A3-8EB39C120E38}" destId="{D7AB4FF0-643B-42E1-8A2B-3BFF7FC1DE1A}" srcOrd="0" destOrd="0" presId="urn:microsoft.com/office/officeart/2018/5/layout/CenteredIconLabelDescriptionList"/>
    <dgm:cxn modelId="{48F7385F-98A1-4040-977B-6DDBB44D1FB1}" srcId="{D72A7C46-D55D-4770-86A3-8EB39C120E38}" destId="{B52DAC60-3891-4673-A7F9-3DC77B6286CC}" srcOrd="0" destOrd="0" parTransId="{D7A36B3D-24BC-4DEE-9A4F-C39BFC577ADA}" sibTransId="{322B8859-EEE9-4298-B084-29A9337999E1}"/>
    <dgm:cxn modelId="{366DF741-198B-4FED-91BB-F573A2A9C063}" type="presOf" srcId="{4083E1A8-9C11-4C41-A958-FB1A117380F7}" destId="{576A4281-35DC-48DE-A455-EB0DB602D6B3}" srcOrd="0" destOrd="2" presId="urn:microsoft.com/office/officeart/2018/5/layout/CenteredIconLabelDescriptionList"/>
    <dgm:cxn modelId="{BA13BA43-6A79-4ED6-AC63-F3FFDBF1C375}" type="presOf" srcId="{ADA13538-C343-42E6-8E69-471E1D8D87E0}" destId="{576A4281-35DC-48DE-A455-EB0DB602D6B3}" srcOrd="0" destOrd="0" presId="urn:microsoft.com/office/officeart/2018/5/layout/CenteredIconLabelDescriptionList"/>
    <dgm:cxn modelId="{D6287B65-E549-4E13-8EDA-EB444028C9D2}" srcId="{ADA13538-C343-42E6-8E69-471E1D8D87E0}" destId="{FCF074D4-D1B5-414A-BBEF-B7FCD9BBFDD1}" srcOrd="0" destOrd="0" parTransId="{BE3C024E-3E7F-4572-867C-DEF0F7E3F29D}" sibTransId="{0178A90C-8DEC-471C-A67F-1FE1395C4BC7}"/>
    <dgm:cxn modelId="{53BD0246-709F-481B-AB5E-53CCCCD0D291}" type="presOf" srcId="{31979AD3-193A-49F0-9C13-AE9831A072B0}" destId="{29A71513-E1DC-477A-AC1E-DBA90738E2E2}" srcOrd="0" destOrd="3" presId="urn:microsoft.com/office/officeart/2018/5/layout/CenteredIconLabelDescriptionList"/>
    <dgm:cxn modelId="{B4175747-6FDB-4761-866E-06B271622612}" type="presOf" srcId="{67EF8CA2-522D-4669-B5CA-50AE4376C4B3}" destId="{6F49743D-4619-4115-9D04-579141C4EA0D}" srcOrd="0" destOrd="3" presId="urn:microsoft.com/office/officeart/2018/5/layout/CenteredIconLabelDescriptionList"/>
    <dgm:cxn modelId="{5A993D48-7EEE-458A-9AEA-618852C097F9}" type="presOf" srcId="{79851569-BE67-40A0-AF91-13C7749B909D}" destId="{6F49743D-4619-4115-9D04-579141C4EA0D}" srcOrd="0" destOrd="2" presId="urn:microsoft.com/office/officeart/2018/5/layout/CenteredIconLabelDescriptionList"/>
    <dgm:cxn modelId="{BDFB5B75-6131-48A0-BBC3-48068D84ADAF}" type="presOf" srcId="{FCF074D4-D1B5-414A-BBEF-B7FCD9BBFDD1}" destId="{576A4281-35DC-48DE-A455-EB0DB602D6B3}" srcOrd="0" destOrd="1" presId="urn:microsoft.com/office/officeart/2018/5/layout/CenteredIconLabelDescriptionList"/>
    <dgm:cxn modelId="{45B68175-8FE6-49D5-A7A3-FF6C081653D5}" srcId="{E9417B2C-F6C6-499A-82A6-4D3E640F9503}" destId="{ADA13538-C343-42E6-8E69-471E1D8D87E0}" srcOrd="0" destOrd="0" parTransId="{069FE53F-8B8F-44B0-9157-F7704B6C6057}" sibTransId="{0160ADFA-2E99-4DD0-BEF6-82733005FC09}"/>
    <dgm:cxn modelId="{2F697256-26AC-4905-BE05-9A37230B3179}" srcId="{67EF8CA2-522D-4669-B5CA-50AE4376C4B3}" destId="{AFD0A8D1-A127-43DB-B9B3-0CC8CEE7954D}" srcOrd="1" destOrd="0" parTransId="{4D6B1CE8-BC5C-4F54-8F3C-3187589764CE}" sibTransId="{E8657122-A5E8-4555-AAC9-603E83EC531E}"/>
    <dgm:cxn modelId="{7F3C1A59-3A0E-45E0-AC7A-500D6D3F07A4}" type="presOf" srcId="{6763943C-3322-478C-8249-748CEF9C7A6B}" destId="{29A71513-E1DC-477A-AC1E-DBA90738E2E2}" srcOrd="0" destOrd="1" presId="urn:microsoft.com/office/officeart/2018/5/layout/CenteredIconLabelDescriptionList"/>
    <dgm:cxn modelId="{6B42FE7A-275F-4D72-8485-ADC8820A1C83}" type="presOf" srcId="{470A69C6-C93A-4ED7-8EDC-21067F6171C5}" destId="{6F49743D-4619-4115-9D04-579141C4EA0D}" srcOrd="0" destOrd="4" presId="urn:microsoft.com/office/officeart/2018/5/layout/CenteredIconLabelDescriptionList"/>
    <dgm:cxn modelId="{7C712283-9893-4C25-964A-56C63351956A}" type="presOf" srcId="{30879750-D4A6-4B6D-BD67-8DDEFF1E8618}" destId="{425639A6-AEE6-4CE1-AAB8-7FAF4D3FDB39}" srcOrd="0" destOrd="0" presId="urn:microsoft.com/office/officeart/2018/5/layout/CenteredIconLabelDescriptionList"/>
    <dgm:cxn modelId="{054B6486-0B27-4A09-8AC5-358A06649117}" srcId="{456D8CA3-4C1D-44EB-9A4D-BC47C54F4DFC}" destId="{E23B5563-F391-44BC-A420-4ADCEB8D9332}" srcOrd="1" destOrd="0" parTransId="{B0AAE8AA-1D52-4923-B29B-261CB6313E1D}" sibTransId="{82E0D4A9-B763-45EE-A638-9F8F2355D73F}"/>
    <dgm:cxn modelId="{68C8308B-9FAE-4567-A88C-B678D3673380}" type="presOf" srcId="{26C1E15D-04C2-4C80-8333-19EDB0B17158}" destId="{29A71513-E1DC-477A-AC1E-DBA90738E2E2}" srcOrd="0" destOrd="0" presId="urn:microsoft.com/office/officeart/2018/5/layout/CenteredIconLabelDescriptionList"/>
    <dgm:cxn modelId="{5D75FF8E-4B7B-49BB-8E1E-83B7B2269190}" srcId="{30879750-D4A6-4B6D-BD67-8DDEFF1E8618}" destId="{AB8F780B-C0FE-4ED8-B8D4-66F8DECDA1F5}" srcOrd="0" destOrd="0" parTransId="{AC448C67-C293-4651-BB91-9780770D83E9}" sibTransId="{157C22CA-1983-40F5-874D-AB7A735D6CB7}"/>
    <dgm:cxn modelId="{19FCB598-B7A3-442C-9DE8-AFB21278BB0E}" srcId="{AB8F780B-C0FE-4ED8-B8D4-66F8DECDA1F5}" destId="{C2B2BDA2-9B6B-4D6E-AD19-E58004BB530F}" srcOrd="0" destOrd="0" parTransId="{62BB09C6-826A-4DCE-B10F-3B8B42E1EECF}" sibTransId="{CD5D2A1F-68D4-45AD-AF3D-155AAF70D44A}"/>
    <dgm:cxn modelId="{4268879A-7541-4C19-BF4D-2A5343413E4F}" srcId="{AB8F780B-C0FE-4ED8-B8D4-66F8DECDA1F5}" destId="{79851569-BE67-40A0-AF91-13C7749B909D}" srcOrd="1" destOrd="0" parTransId="{724C7309-DAA4-4B80-83EA-1D7B22692BE9}" sibTransId="{3B5E2E18-A32D-4D62-8396-0287D30FCFFC}"/>
    <dgm:cxn modelId="{C94D90A9-CCD0-4E08-8253-D9F466B4D35E}" type="presOf" srcId="{E23B5563-F391-44BC-A420-4ADCEB8D9332}" destId="{829CA885-CF0A-4161-BBC9-C06BCB0C6E4B}" srcOrd="0" destOrd="0" presId="urn:microsoft.com/office/officeart/2018/5/layout/CenteredIconLabelDescriptionList"/>
    <dgm:cxn modelId="{AB001DAF-10A7-455E-BA84-D60A9764231C}" srcId="{456D8CA3-4C1D-44EB-9A4D-BC47C54F4DFC}" destId="{E9417B2C-F6C6-499A-82A6-4D3E640F9503}" srcOrd="2" destOrd="0" parTransId="{97FA90A8-0CE7-4022-B2B5-87BB91F5C679}" sibTransId="{54AEB088-D3BE-4F6E-B857-87A4C5F5B76A}"/>
    <dgm:cxn modelId="{A0C9B2C4-55A7-4A95-9928-AE04302C777B}" type="presOf" srcId="{E9417B2C-F6C6-499A-82A6-4D3E640F9503}" destId="{4FE3D503-E719-4D7B-8A3C-D327D31D29B0}" srcOrd="0" destOrd="0" presId="urn:microsoft.com/office/officeart/2018/5/layout/CenteredIconLabelDescriptionList"/>
    <dgm:cxn modelId="{FD2376C5-D914-420C-BC7A-3D6F75523AD2}" srcId="{E23B5563-F391-44BC-A420-4ADCEB8D9332}" destId="{26C1E15D-04C2-4C80-8333-19EDB0B17158}" srcOrd="0" destOrd="0" parTransId="{54D00BB7-1558-4006-9B61-03B0A71DDCF8}" sibTransId="{EA6814FD-BDF2-4F0A-9467-F2029283BB95}"/>
    <dgm:cxn modelId="{BB10A1C5-3333-407E-90E9-AAA48E723077}" type="presOf" srcId="{4074F6BF-135F-4FC3-B9A0-4E8D88A29762}" destId="{29A71513-E1DC-477A-AC1E-DBA90738E2E2}" srcOrd="0" destOrd="4" presId="urn:microsoft.com/office/officeart/2018/5/layout/CenteredIconLabelDescriptionList"/>
    <dgm:cxn modelId="{C0B61CD3-20C9-4715-A5B6-E8A7DFFC2560}" type="presOf" srcId="{AFD0A8D1-A127-43DB-B9B3-0CC8CEE7954D}" destId="{6F49743D-4619-4115-9D04-579141C4EA0D}" srcOrd="0" destOrd="5" presId="urn:microsoft.com/office/officeart/2018/5/layout/CenteredIconLabelDescriptionList"/>
    <dgm:cxn modelId="{D57668E7-E824-4AB1-A53F-D271A6EC8C47}" srcId="{26C1E15D-04C2-4C80-8333-19EDB0B17158}" destId="{31979AD3-193A-49F0-9C13-AE9831A072B0}" srcOrd="2" destOrd="0" parTransId="{0AD46F46-09F4-478F-9F6A-156B426CF2F2}" sibTransId="{FAD674BC-BD0D-4BC6-8040-2C3F09F430AB}"/>
    <dgm:cxn modelId="{54E1AFF2-72E3-4BE4-8EB9-6231F22B5E26}" srcId="{456D8CA3-4C1D-44EB-9A4D-BC47C54F4DFC}" destId="{30879750-D4A6-4B6D-BD67-8DDEFF1E8618}" srcOrd="0" destOrd="0" parTransId="{F7A86E58-EF39-4904-BB55-4E9AD56C5387}" sibTransId="{E0C27D44-06E7-41A3-B3FE-BAE1E462A2B3}"/>
    <dgm:cxn modelId="{734CDDF7-E1F8-4851-A502-17C9A76A88C8}" type="presOf" srcId="{B52DAC60-3891-4673-A7F9-3DC77B6286CC}" destId="{CC845D7C-40DF-45BE-B50E-3EB496E3B1F2}" srcOrd="0" destOrd="0" presId="urn:microsoft.com/office/officeart/2018/5/layout/CenteredIconLabelDescriptionList"/>
    <dgm:cxn modelId="{4C97F8FA-4DD3-4F27-A90E-51F40F0282E7}" type="presOf" srcId="{77A730D3-A3D1-4E09-8192-CD45CC58895D}" destId="{29A71513-E1DC-477A-AC1E-DBA90738E2E2}" srcOrd="0" destOrd="5" presId="urn:microsoft.com/office/officeart/2018/5/layout/CenteredIconLabelDescriptionList"/>
    <dgm:cxn modelId="{D2D708FC-5646-4AAB-B322-D3E1E91F55D5}" srcId="{26C1E15D-04C2-4C80-8333-19EDB0B17158}" destId="{4074F6BF-135F-4FC3-B9A0-4E8D88A29762}" srcOrd="3" destOrd="0" parTransId="{7BBE10C5-190E-49C4-8FD0-2C50F0531754}" sibTransId="{EA697F6E-1B04-4912-A978-1971569993CC}"/>
    <dgm:cxn modelId="{3FE9255D-3C0E-4A6D-B246-FA4A854B21C3}" type="presParOf" srcId="{4A238455-4A04-499E-81DE-7C8806E45C07}" destId="{14E3D5D3-FE12-4859-8CB5-AB0D550BDBAB}" srcOrd="0" destOrd="0" presId="urn:microsoft.com/office/officeart/2018/5/layout/CenteredIconLabelDescriptionList"/>
    <dgm:cxn modelId="{B5F07037-F6DA-43CE-8AEB-821898B093CC}" type="presParOf" srcId="{14E3D5D3-FE12-4859-8CB5-AB0D550BDBAB}" destId="{18C77AFA-A34E-453A-B0D0-81498CA31BE7}" srcOrd="0" destOrd="0" presId="urn:microsoft.com/office/officeart/2018/5/layout/CenteredIconLabelDescriptionList"/>
    <dgm:cxn modelId="{235E8CF3-3A92-4607-B22A-39587C5F728C}" type="presParOf" srcId="{14E3D5D3-FE12-4859-8CB5-AB0D550BDBAB}" destId="{73EB4ED4-FBEF-4261-B5CC-2C476604527A}" srcOrd="1" destOrd="0" presId="urn:microsoft.com/office/officeart/2018/5/layout/CenteredIconLabelDescriptionList"/>
    <dgm:cxn modelId="{22651399-1230-4932-AAEC-0DCB2655C0BC}" type="presParOf" srcId="{14E3D5D3-FE12-4859-8CB5-AB0D550BDBAB}" destId="{425639A6-AEE6-4CE1-AAB8-7FAF4D3FDB39}" srcOrd="2" destOrd="0" presId="urn:microsoft.com/office/officeart/2018/5/layout/CenteredIconLabelDescriptionList"/>
    <dgm:cxn modelId="{87954855-7D0D-47BF-AEA8-83C2C64DE983}" type="presParOf" srcId="{14E3D5D3-FE12-4859-8CB5-AB0D550BDBAB}" destId="{E17672BE-8F3B-4CF6-9899-C804616CCF2F}" srcOrd="3" destOrd="0" presId="urn:microsoft.com/office/officeart/2018/5/layout/CenteredIconLabelDescriptionList"/>
    <dgm:cxn modelId="{99327391-89B2-4572-B10B-93F69A68D541}" type="presParOf" srcId="{14E3D5D3-FE12-4859-8CB5-AB0D550BDBAB}" destId="{6F49743D-4619-4115-9D04-579141C4EA0D}" srcOrd="4" destOrd="0" presId="urn:microsoft.com/office/officeart/2018/5/layout/CenteredIconLabelDescriptionList"/>
    <dgm:cxn modelId="{D38E4C6D-D88B-4297-B004-F19117DC3D68}" type="presParOf" srcId="{4A238455-4A04-499E-81DE-7C8806E45C07}" destId="{30536279-D238-43AD-9C83-FAD4CD2FBE72}" srcOrd="1" destOrd="0" presId="urn:microsoft.com/office/officeart/2018/5/layout/CenteredIconLabelDescriptionList"/>
    <dgm:cxn modelId="{2A03A1D1-8333-4CFF-8FB3-5895087062B6}" type="presParOf" srcId="{4A238455-4A04-499E-81DE-7C8806E45C07}" destId="{55A6284A-087D-4030-B7A3-264BD28AF9FD}" srcOrd="2" destOrd="0" presId="urn:microsoft.com/office/officeart/2018/5/layout/CenteredIconLabelDescriptionList"/>
    <dgm:cxn modelId="{8A66F9B5-1ABE-4280-93A7-9456189EE5CB}" type="presParOf" srcId="{55A6284A-087D-4030-B7A3-264BD28AF9FD}" destId="{0EF55F84-EA89-4AA6-A1CD-E05EDC059746}" srcOrd="0" destOrd="0" presId="urn:microsoft.com/office/officeart/2018/5/layout/CenteredIconLabelDescriptionList"/>
    <dgm:cxn modelId="{74F5C3BB-0DF4-4FCA-9CAF-B82B18FDE532}" type="presParOf" srcId="{55A6284A-087D-4030-B7A3-264BD28AF9FD}" destId="{FC3496AA-1A82-4A04-8B6D-D01639613716}" srcOrd="1" destOrd="0" presId="urn:microsoft.com/office/officeart/2018/5/layout/CenteredIconLabelDescriptionList"/>
    <dgm:cxn modelId="{D7450681-22F2-46F6-B0B1-8CE9DC8ED15F}" type="presParOf" srcId="{55A6284A-087D-4030-B7A3-264BD28AF9FD}" destId="{829CA885-CF0A-4161-BBC9-C06BCB0C6E4B}" srcOrd="2" destOrd="0" presId="urn:microsoft.com/office/officeart/2018/5/layout/CenteredIconLabelDescriptionList"/>
    <dgm:cxn modelId="{D7EA826D-12C1-452F-9FB7-E338AD00059D}" type="presParOf" srcId="{55A6284A-087D-4030-B7A3-264BD28AF9FD}" destId="{941CE0AA-B5C2-4854-A94B-61F28316680D}" srcOrd="3" destOrd="0" presId="urn:microsoft.com/office/officeart/2018/5/layout/CenteredIconLabelDescriptionList"/>
    <dgm:cxn modelId="{F184D034-D0BB-414D-B17B-3991AF97AE8D}" type="presParOf" srcId="{55A6284A-087D-4030-B7A3-264BD28AF9FD}" destId="{29A71513-E1DC-477A-AC1E-DBA90738E2E2}" srcOrd="4" destOrd="0" presId="urn:microsoft.com/office/officeart/2018/5/layout/CenteredIconLabelDescriptionList"/>
    <dgm:cxn modelId="{F1D3AAB8-59E6-4025-919E-DC9E763FE06B}" type="presParOf" srcId="{4A238455-4A04-499E-81DE-7C8806E45C07}" destId="{EC8194DF-0974-4F03-B7F2-6F3829A9E591}" srcOrd="3" destOrd="0" presId="urn:microsoft.com/office/officeart/2018/5/layout/CenteredIconLabelDescriptionList"/>
    <dgm:cxn modelId="{6128A48E-E0A7-44E2-8442-F25772FE908D}" type="presParOf" srcId="{4A238455-4A04-499E-81DE-7C8806E45C07}" destId="{3402B615-5A31-4C05-9FFE-1DA6788AB84F}" srcOrd="4" destOrd="0" presId="urn:microsoft.com/office/officeart/2018/5/layout/CenteredIconLabelDescriptionList"/>
    <dgm:cxn modelId="{1E50C00E-28B9-4D23-8A1C-874CA27CE04D}" type="presParOf" srcId="{3402B615-5A31-4C05-9FFE-1DA6788AB84F}" destId="{13B0EF43-1B7F-437C-ADCC-EF9AC00A278D}" srcOrd="0" destOrd="0" presId="urn:microsoft.com/office/officeart/2018/5/layout/CenteredIconLabelDescriptionList"/>
    <dgm:cxn modelId="{D1BDCCF4-45A4-4067-89D9-A98CA66EF476}" type="presParOf" srcId="{3402B615-5A31-4C05-9FFE-1DA6788AB84F}" destId="{EFE8D6E8-5ABF-47B9-A135-BEB4DE04FD45}" srcOrd="1" destOrd="0" presId="urn:microsoft.com/office/officeart/2018/5/layout/CenteredIconLabelDescriptionList"/>
    <dgm:cxn modelId="{DDEFA9AF-7EB5-47E5-81AA-FAAE9C1C38CD}" type="presParOf" srcId="{3402B615-5A31-4C05-9FFE-1DA6788AB84F}" destId="{4FE3D503-E719-4D7B-8A3C-D327D31D29B0}" srcOrd="2" destOrd="0" presId="urn:microsoft.com/office/officeart/2018/5/layout/CenteredIconLabelDescriptionList"/>
    <dgm:cxn modelId="{89B2DF07-227C-41B8-8E28-B5873034CF8C}" type="presParOf" srcId="{3402B615-5A31-4C05-9FFE-1DA6788AB84F}" destId="{B7A2FDC4-344A-490B-9266-1389520D53F0}" srcOrd="3" destOrd="0" presId="urn:microsoft.com/office/officeart/2018/5/layout/CenteredIconLabelDescriptionList"/>
    <dgm:cxn modelId="{42C27638-BB84-4F7F-94D9-A5613842BDD3}" type="presParOf" srcId="{3402B615-5A31-4C05-9FFE-1DA6788AB84F}" destId="{576A4281-35DC-48DE-A455-EB0DB602D6B3}" srcOrd="4" destOrd="0" presId="urn:microsoft.com/office/officeart/2018/5/layout/CenteredIconLabelDescriptionList"/>
    <dgm:cxn modelId="{8C0A816A-584C-4BC8-BB18-170E4F094760}" type="presParOf" srcId="{4A238455-4A04-499E-81DE-7C8806E45C07}" destId="{8B15C12F-4D25-4D35-B159-F30418531F85}" srcOrd="5" destOrd="0" presId="urn:microsoft.com/office/officeart/2018/5/layout/CenteredIconLabelDescriptionList"/>
    <dgm:cxn modelId="{9E6A779C-F9F6-420A-B693-F1D6AF77759D}" type="presParOf" srcId="{4A238455-4A04-499E-81DE-7C8806E45C07}" destId="{9E9E8BEA-001A-49E3-B12A-95F694A2E375}" srcOrd="6" destOrd="0" presId="urn:microsoft.com/office/officeart/2018/5/layout/CenteredIconLabelDescriptionList"/>
    <dgm:cxn modelId="{4B82E60C-3421-4C1E-9ED9-D507739D25FE}" type="presParOf" srcId="{9E9E8BEA-001A-49E3-B12A-95F694A2E375}" destId="{E68BE0F2-67FB-48AF-8E81-A1D8A689270F}" srcOrd="0" destOrd="0" presId="urn:microsoft.com/office/officeart/2018/5/layout/CenteredIconLabelDescriptionList"/>
    <dgm:cxn modelId="{6000974D-6834-4047-9EB9-870CABC0285F}" type="presParOf" srcId="{9E9E8BEA-001A-49E3-B12A-95F694A2E375}" destId="{145B54AB-4A6D-4699-A563-AC80D1D83808}" srcOrd="1" destOrd="0" presId="urn:microsoft.com/office/officeart/2018/5/layout/CenteredIconLabelDescriptionList"/>
    <dgm:cxn modelId="{F895AF40-C257-47EA-AA29-FA2D1B104CCD}" type="presParOf" srcId="{9E9E8BEA-001A-49E3-B12A-95F694A2E375}" destId="{D7AB4FF0-643B-42E1-8A2B-3BFF7FC1DE1A}" srcOrd="2" destOrd="0" presId="urn:microsoft.com/office/officeart/2018/5/layout/CenteredIconLabelDescriptionList"/>
    <dgm:cxn modelId="{C019D469-4CE7-4EC4-B6C7-4902F1ABB3CF}" type="presParOf" srcId="{9E9E8BEA-001A-49E3-B12A-95F694A2E375}" destId="{E7071912-F2AC-4F80-833C-A12C2F55E60D}" srcOrd="3" destOrd="0" presId="urn:microsoft.com/office/officeart/2018/5/layout/CenteredIconLabelDescriptionList"/>
    <dgm:cxn modelId="{2884698E-D4F8-4768-ADA0-9505C3716F9B}" type="presParOf" srcId="{9E9E8BEA-001A-49E3-B12A-95F694A2E375}" destId="{CC845D7C-40DF-45BE-B50E-3EB496E3B1F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79B69C-3F08-46A9-829A-E39FEDAC7A53}" type="doc">
      <dgm:prSet loTypeId="urn:microsoft.com/office/officeart/2018/2/layout/IconVerticalSolidList" loCatId="icon" qsTypeId="urn:microsoft.com/office/officeart/2005/8/quickstyle/simple1" qsCatId="simple" csTypeId="urn:microsoft.com/office/officeart/2018/5/colors/Iconchunking_neutralicontext_accent1_2" csCatId="accent1" phldr="1"/>
      <dgm:spPr/>
      <dgm:t>
        <a:bodyPr/>
        <a:lstStyle/>
        <a:p>
          <a:endParaRPr lang="en-US"/>
        </a:p>
      </dgm:t>
    </dgm:pt>
    <dgm:pt modelId="{3C1FFECE-876E-4F5E-AA47-D4871E92D36C}">
      <dgm:prSet/>
      <dgm:spPr/>
      <dgm:t>
        <a:bodyPr/>
        <a:lstStyle/>
        <a:p>
          <a:r>
            <a:rPr lang="es-EC" dirty="0"/>
            <a:t>Diseñar un hardware para monitorizar el consumo eléctrico en hogares o fabricas capaz medir niveles altos de corriente. El hardware puede ser desarrollado mediante microcontroladoras con módulo de conectividad inalámbrica Wireless o Bluetooth integrado, cuya arquitectura conste de nodos distribuidos a través de un escenario de prueba conectados hacia un nodo central para integración hacia la plataforma AWS.</a:t>
          </a:r>
          <a:endParaRPr lang="en-US" dirty="0"/>
        </a:p>
      </dgm:t>
    </dgm:pt>
    <dgm:pt modelId="{7231F0B8-1704-45DE-8A52-0DEC52C2C834}" type="parTrans" cxnId="{B7F6E39D-7F4B-4641-B7F9-BD5F051B9434}">
      <dgm:prSet/>
      <dgm:spPr/>
      <dgm:t>
        <a:bodyPr/>
        <a:lstStyle/>
        <a:p>
          <a:endParaRPr lang="en-US"/>
        </a:p>
      </dgm:t>
    </dgm:pt>
    <dgm:pt modelId="{444777C3-2BDF-4A1D-A22D-0AA41825157A}" type="sibTrans" cxnId="{B7F6E39D-7F4B-4641-B7F9-BD5F051B9434}">
      <dgm:prSet/>
      <dgm:spPr/>
      <dgm:t>
        <a:bodyPr/>
        <a:lstStyle/>
        <a:p>
          <a:endParaRPr lang="en-US"/>
        </a:p>
      </dgm:t>
    </dgm:pt>
    <dgm:pt modelId="{F52553BE-2CE0-41AC-9F55-6BFE90A228AD}">
      <dgm:prSet/>
      <dgm:spPr/>
      <dgm:t>
        <a:bodyPr/>
        <a:lstStyle/>
        <a:p>
          <a:pPr>
            <a:tabLst>
              <a:tab pos="6096000" algn="l"/>
            </a:tabLst>
          </a:pPr>
          <a:r>
            <a:rPr lang="es-EC" dirty="0"/>
            <a:t>Implementar y comparar la arquitectura propuesta bajo la plataforma AWS y la plataforma Google Cloud. La comparación busca medir el rendimiento, e integración de los servicios del sistema de gestión de energía bajo diferentes plataformas, además de considerar que ambas plataformas son privadas, por lo tanto, se podría realizar gráficas de costo beneficio para cada uno de los sistemas.</a:t>
          </a:r>
          <a:endParaRPr lang="en-US" dirty="0"/>
        </a:p>
      </dgm:t>
    </dgm:pt>
    <dgm:pt modelId="{B816F46B-0461-41BD-8033-94B21185D43D}" type="parTrans" cxnId="{C83C60F5-213E-4968-BBF1-A6AB0F19C4C7}">
      <dgm:prSet/>
      <dgm:spPr/>
      <dgm:t>
        <a:bodyPr/>
        <a:lstStyle/>
        <a:p>
          <a:endParaRPr lang="en-US"/>
        </a:p>
      </dgm:t>
    </dgm:pt>
    <dgm:pt modelId="{815A535E-61C6-4475-956F-CE32DD6848DB}" type="sibTrans" cxnId="{C83C60F5-213E-4968-BBF1-A6AB0F19C4C7}">
      <dgm:prSet/>
      <dgm:spPr/>
      <dgm:t>
        <a:bodyPr/>
        <a:lstStyle/>
        <a:p>
          <a:endParaRPr lang="en-US"/>
        </a:p>
      </dgm:t>
    </dgm:pt>
    <dgm:pt modelId="{1AF34F76-B819-46D5-940D-C5DBAED43C14}">
      <dgm:prSet/>
      <dgm:spPr/>
      <dgm:t>
        <a:bodyPr/>
        <a:lstStyle/>
        <a:p>
          <a:pPr>
            <a:buFont typeface="Symbol" panose="05050102010706020507" pitchFamily="18" charset="2"/>
            <a:buChar char=""/>
          </a:pPr>
          <a:r>
            <a:rPr lang="es-EC"/>
            <a:t>Implementar la arquitectura propuesta en los Departamentos de Eléctrica y Electrónica de la Universidad de las Fuerzas Armadas – ESPE mediante el uso de infraestructura local y herramientas de código abierto para la transmisión de datos en tiempo real mediante una arquitectura REST, y aprendizaje de hábitos de consumo en oficinas de prueba mediante programas como Scikit-Learn, Shogun, Hadoop, Spark, entre otros.</a:t>
          </a:r>
          <a:endParaRPr lang="en-US"/>
        </a:p>
      </dgm:t>
    </dgm:pt>
    <dgm:pt modelId="{934771E8-6889-4B3D-B162-9731E744B751}" type="parTrans" cxnId="{57C47344-60C1-4221-949A-7DCE6D76A2B2}">
      <dgm:prSet/>
      <dgm:spPr/>
      <dgm:t>
        <a:bodyPr/>
        <a:lstStyle/>
        <a:p>
          <a:endParaRPr lang="es-EC"/>
        </a:p>
      </dgm:t>
    </dgm:pt>
    <dgm:pt modelId="{F71933CF-1BD0-4E12-B46C-E153802815DD}" type="sibTrans" cxnId="{57C47344-60C1-4221-949A-7DCE6D76A2B2}">
      <dgm:prSet/>
      <dgm:spPr/>
      <dgm:t>
        <a:bodyPr/>
        <a:lstStyle/>
        <a:p>
          <a:endParaRPr lang="es-EC"/>
        </a:p>
      </dgm:t>
    </dgm:pt>
    <dgm:pt modelId="{EA945D20-E500-445C-97A3-6436A7A4A03C}" type="pres">
      <dgm:prSet presAssocID="{8979B69C-3F08-46A9-829A-E39FEDAC7A53}" presName="root" presStyleCnt="0">
        <dgm:presLayoutVars>
          <dgm:dir/>
          <dgm:resizeHandles val="exact"/>
        </dgm:presLayoutVars>
      </dgm:prSet>
      <dgm:spPr/>
    </dgm:pt>
    <dgm:pt modelId="{F74F395E-6DA9-42BD-9F28-E143EA88B393}" type="pres">
      <dgm:prSet presAssocID="{3C1FFECE-876E-4F5E-AA47-D4871E92D36C}" presName="compNode" presStyleCnt="0"/>
      <dgm:spPr/>
    </dgm:pt>
    <dgm:pt modelId="{14BD48AF-4C07-46EC-BD07-ED812FBF864D}" type="pres">
      <dgm:prSet presAssocID="{3C1FFECE-876E-4F5E-AA47-D4871E92D36C}" presName="bgRect" presStyleLbl="bgShp" presStyleIdx="0" presStyleCnt="3"/>
      <dgm:spPr/>
    </dgm:pt>
    <dgm:pt modelId="{AB0160F8-95B5-4641-9597-766E4CA23B72}" type="pres">
      <dgm:prSet presAssocID="{3C1FFECE-876E-4F5E-AA47-D4871E92D36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D54CD98E-7FDA-4C86-A927-68BB1A4F7181}" type="pres">
      <dgm:prSet presAssocID="{3C1FFECE-876E-4F5E-AA47-D4871E92D36C}" presName="spaceRect" presStyleCnt="0"/>
      <dgm:spPr/>
    </dgm:pt>
    <dgm:pt modelId="{1A1A6C7F-DE9E-493B-8A9E-5B7A18949E78}" type="pres">
      <dgm:prSet presAssocID="{3C1FFECE-876E-4F5E-AA47-D4871E92D36C}" presName="parTx" presStyleLbl="revTx" presStyleIdx="0" presStyleCnt="3">
        <dgm:presLayoutVars>
          <dgm:chMax val="0"/>
          <dgm:chPref val="0"/>
        </dgm:presLayoutVars>
      </dgm:prSet>
      <dgm:spPr/>
    </dgm:pt>
    <dgm:pt modelId="{9D743CBC-B0E8-4FDC-93D0-6874D76E24BA}" type="pres">
      <dgm:prSet presAssocID="{444777C3-2BDF-4A1D-A22D-0AA41825157A}" presName="sibTrans" presStyleCnt="0"/>
      <dgm:spPr/>
    </dgm:pt>
    <dgm:pt modelId="{F454D060-A98B-4D84-9995-BADF9CB4A319}" type="pres">
      <dgm:prSet presAssocID="{F52553BE-2CE0-41AC-9F55-6BFE90A228AD}" presName="compNode" presStyleCnt="0"/>
      <dgm:spPr/>
    </dgm:pt>
    <dgm:pt modelId="{B8DCBD52-6F07-4FF4-81DF-9EF40E33EAEE}" type="pres">
      <dgm:prSet presAssocID="{F52553BE-2CE0-41AC-9F55-6BFE90A228AD}" presName="bgRect" presStyleLbl="bgShp" presStyleIdx="1" presStyleCnt="3"/>
      <dgm:spPr/>
    </dgm:pt>
    <dgm:pt modelId="{C0E49B46-8865-4E4D-BD3A-E3D5FA1BBD68}" type="pres">
      <dgm:prSet presAssocID="{F52553BE-2CE0-41AC-9F55-6BFE90A228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29A6D57A-D63E-4BB0-B4E0-EBD552FF1387}" type="pres">
      <dgm:prSet presAssocID="{F52553BE-2CE0-41AC-9F55-6BFE90A228AD}" presName="spaceRect" presStyleCnt="0"/>
      <dgm:spPr/>
    </dgm:pt>
    <dgm:pt modelId="{1786CB1C-504C-43F1-97FA-ADD701841974}" type="pres">
      <dgm:prSet presAssocID="{F52553BE-2CE0-41AC-9F55-6BFE90A228AD}" presName="parTx" presStyleLbl="revTx" presStyleIdx="1" presStyleCnt="3">
        <dgm:presLayoutVars>
          <dgm:chMax val="0"/>
          <dgm:chPref val="0"/>
        </dgm:presLayoutVars>
      </dgm:prSet>
      <dgm:spPr/>
    </dgm:pt>
    <dgm:pt modelId="{A2F08982-EC47-4288-9FB1-1AD443364239}" type="pres">
      <dgm:prSet presAssocID="{815A535E-61C6-4475-956F-CE32DD6848DB}" presName="sibTrans" presStyleCnt="0"/>
      <dgm:spPr/>
    </dgm:pt>
    <dgm:pt modelId="{4A588357-AF6A-46BF-998B-A48B7E65C94A}" type="pres">
      <dgm:prSet presAssocID="{1AF34F76-B819-46D5-940D-C5DBAED43C14}" presName="compNode" presStyleCnt="0"/>
      <dgm:spPr/>
    </dgm:pt>
    <dgm:pt modelId="{F323B0F3-C9F2-404C-BC07-0059F6A2E5C8}" type="pres">
      <dgm:prSet presAssocID="{1AF34F76-B819-46D5-940D-C5DBAED43C14}" presName="bgRect" presStyleLbl="bgShp" presStyleIdx="2" presStyleCnt="3"/>
      <dgm:spPr/>
    </dgm:pt>
    <dgm:pt modelId="{00570551-7F68-4735-926E-5BF17F039DB5}" type="pres">
      <dgm:prSet presAssocID="{1AF34F76-B819-46D5-940D-C5DBAED43C1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choolhouse"/>
        </a:ext>
      </dgm:extLst>
    </dgm:pt>
    <dgm:pt modelId="{63A5847B-48B8-4248-AEBD-C5DDDDD3B769}" type="pres">
      <dgm:prSet presAssocID="{1AF34F76-B819-46D5-940D-C5DBAED43C14}" presName="spaceRect" presStyleCnt="0"/>
      <dgm:spPr/>
    </dgm:pt>
    <dgm:pt modelId="{035B7EB5-A46C-4101-B3B1-EC311ADF32DE}" type="pres">
      <dgm:prSet presAssocID="{1AF34F76-B819-46D5-940D-C5DBAED43C14}" presName="parTx" presStyleLbl="revTx" presStyleIdx="2" presStyleCnt="3">
        <dgm:presLayoutVars>
          <dgm:chMax val="0"/>
          <dgm:chPref val="0"/>
        </dgm:presLayoutVars>
      </dgm:prSet>
      <dgm:spPr/>
    </dgm:pt>
  </dgm:ptLst>
  <dgm:cxnLst>
    <dgm:cxn modelId="{57C47344-60C1-4221-949A-7DCE6D76A2B2}" srcId="{8979B69C-3F08-46A9-829A-E39FEDAC7A53}" destId="{1AF34F76-B819-46D5-940D-C5DBAED43C14}" srcOrd="2" destOrd="0" parTransId="{934771E8-6889-4B3D-B162-9731E744B751}" sibTransId="{F71933CF-1BD0-4E12-B46C-E153802815DD}"/>
    <dgm:cxn modelId="{6F75934A-1F6B-4411-B109-6E45A0849E9F}" type="presOf" srcId="{3C1FFECE-876E-4F5E-AA47-D4871E92D36C}" destId="{1A1A6C7F-DE9E-493B-8A9E-5B7A18949E78}" srcOrd="0" destOrd="0" presId="urn:microsoft.com/office/officeart/2018/2/layout/IconVerticalSolidList"/>
    <dgm:cxn modelId="{6B39E570-423A-4AEC-AA99-41552FE807A7}" type="presOf" srcId="{F52553BE-2CE0-41AC-9F55-6BFE90A228AD}" destId="{1786CB1C-504C-43F1-97FA-ADD701841974}" srcOrd="0" destOrd="0" presId="urn:microsoft.com/office/officeart/2018/2/layout/IconVerticalSolidList"/>
    <dgm:cxn modelId="{B7F6E39D-7F4B-4641-B7F9-BD5F051B9434}" srcId="{8979B69C-3F08-46A9-829A-E39FEDAC7A53}" destId="{3C1FFECE-876E-4F5E-AA47-D4871E92D36C}" srcOrd="0" destOrd="0" parTransId="{7231F0B8-1704-45DE-8A52-0DEC52C2C834}" sibTransId="{444777C3-2BDF-4A1D-A22D-0AA41825157A}"/>
    <dgm:cxn modelId="{493E8FC2-EE22-4A02-A88E-72E07136C237}" type="presOf" srcId="{1AF34F76-B819-46D5-940D-C5DBAED43C14}" destId="{035B7EB5-A46C-4101-B3B1-EC311ADF32DE}" srcOrd="0" destOrd="0" presId="urn:microsoft.com/office/officeart/2018/2/layout/IconVerticalSolidList"/>
    <dgm:cxn modelId="{0A79D9E0-6529-40D2-B2A2-BE6E88E85FC5}" type="presOf" srcId="{8979B69C-3F08-46A9-829A-E39FEDAC7A53}" destId="{EA945D20-E500-445C-97A3-6436A7A4A03C}" srcOrd="0" destOrd="0" presId="urn:microsoft.com/office/officeart/2018/2/layout/IconVerticalSolidList"/>
    <dgm:cxn modelId="{C83C60F5-213E-4968-BBF1-A6AB0F19C4C7}" srcId="{8979B69C-3F08-46A9-829A-E39FEDAC7A53}" destId="{F52553BE-2CE0-41AC-9F55-6BFE90A228AD}" srcOrd="1" destOrd="0" parTransId="{B816F46B-0461-41BD-8033-94B21185D43D}" sibTransId="{815A535E-61C6-4475-956F-CE32DD6848DB}"/>
    <dgm:cxn modelId="{FC6314DE-F021-4839-B838-653203D25CD6}" type="presParOf" srcId="{EA945D20-E500-445C-97A3-6436A7A4A03C}" destId="{F74F395E-6DA9-42BD-9F28-E143EA88B393}" srcOrd="0" destOrd="0" presId="urn:microsoft.com/office/officeart/2018/2/layout/IconVerticalSolidList"/>
    <dgm:cxn modelId="{40993F54-771E-4A4B-A76D-C1FFAA0D887C}" type="presParOf" srcId="{F74F395E-6DA9-42BD-9F28-E143EA88B393}" destId="{14BD48AF-4C07-46EC-BD07-ED812FBF864D}" srcOrd="0" destOrd="0" presId="urn:microsoft.com/office/officeart/2018/2/layout/IconVerticalSolidList"/>
    <dgm:cxn modelId="{43856C6A-959C-488A-B32C-C03AA871B22A}" type="presParOf" srcId="{F74F395E-6DA9-42BD-9F28-E143EA88B393}" destId="{AB0160F8-95B5-4641-9597-766E4CA23B72}" srcOrd="1" destOrd="0" presId="urn:microsoft.com/office/officeart/2018/2/layout/IconVerticalSolidList"/>
    <dgm:cxn modelId="{00D44107-38BC-4592-A78E-75F38B1F2785}" type="presParOf" srcId="{F74F395E-6DA9-42BD-9F28-E143EA88B393}" destId="{D54CD98E-7FDA-4C86-A927-68BB1A4F7181}" srcOrd="2" destOrd="0" presId="urn:microsoft.com/office/officeart/2018/2/layout/IconVerticalSolidList"/>
    <dgm:cxn modelId="{2CF49D31-FC78-4710-9A9F-74882A5FCB8D}" type="presParOf" srcId="{F74F395E-6DA9-42BD-9F28-E143EA88B393}" destId="{1A1A6C7F-DE9E-493B-8A9E-5B7A18949E78}" srcOrd="3" destOrd="0" presId="urn:microsoft.com/office/officeart/2018/2/layout/IconVerticalSolidList"/>
    <dgm:cxn modelId="{BF2DAFF5-D3FC-486A-9720-0614D53F7C43}" type="presParOf" srcId="{EA945D20-E500-445C-97A3-6436A7A4A03C}" destId="{9D743CBC-B0E8-4FDC-93D0-6874D76E24BA}" srcOrd="1" destOrd="0" presId="urn:microsoft.com/office/officeart/2018/2/layout/IconVerticalSolidList"/>
    <dgm:cxn modelId="{43E03ABA-9DE2-4449-B9E9-3928FE0F6647}" type="presParOf" srcId="{EA945D20-E500-445C-97A3-6436A7A4A03C}" destId="{F454D060-A98B-4D84-9995-BADF9CB4A319}" srcOrd="2" destOrd="0" presId="urn:microsoft.com/office/officeart/2018/2/layout/IconVerticalSolidList"/>
    <dgm:cxn modelId="{2E66CAF1-9A87-4360-AD71-7254EE358CF1}" type="presParOf" srcId="{F454D060-A98B-4D84-9995-BADF9CB4A319}" destId="{B8DCBD52-6F07-4FF4-81DF-9EF40E33EAEE}" srcOrd="0" destOrd="0" presId="urn:microsoft.com/office/officeart/2018/2/layout/IconVerticalSolidList"/>
    <dgm:cxn modelId="{D6CBDE7F-5BEA-4263-8DF7-E93ED4373922}" type="presParOf" srcId="{F454D060-A98B-4D84-9995-BADF9CB4A319}" destId="{C0E49B46-8865-4E4D-BD3A-E3D5FA1BBD68}" srcOrd="1" destOrd="0" presId="urn:microsoft.com/office/officeart/2018/2/layout/IconVerticalSolidList"/>
    <dgm:cxn modelId="{A397AE47-076F-4198-80A0-0AF26750B617}" type="presParOf" srcId="{F454D060-A98B-4D84-9995-BADF9CB4A319}" destId="{29A6D57A-D63E-4BB0-B4E0-EBD552FF1387}" srcOrd="2" destOrd="0" presId="urn:microsoft.com/office/officeart/2018/2/layout/IconVerticalSolidList"/>
    <dgm:cxn modelId="{61544D37-1B61-4E4F-8EF1-042BC22C6AFA}" type="presParOf" srcId="{F454D060-A98B-4D84-9995-BADF9CB4A319}" destId="{1786CB1C-504C-43F1-97FA-ADD701841974}" srcOrd="3" destOrd="0" presId="urn:microsoft.com/office/officeart/2018/2/layout/IconVerticalSolidList"/>
    <dgm:cxn modelId="{6EDFAA79-22BC-44E6-8D5D-B5973F3D39A6}" type="presParOf" srcId="{EA945D20-E500-445C-97A3-6436A7A4A03C}" destId="{A2F08982-EC47-4288-9FB1-1AD443364239}" srcOrd="3" destOrd="0" presId="urn:microsoft.com/office/officeart/2018/2/layout/IconVerticalSolidList"/>
    <dgm:cxn modelId="{2FFAA0F8-5447-45CC-9E77-A1B498AE4394}" type="presParOf" srcId="{EA945D20-E500-445C-97A3-6436A7A4A03C}" destId="{4A588357-AF6A-46BF-998B-A48B7E65C94A}" srcOrd="4" destOrd="0" presId="urn:microsoft.com/office/officeart/2018/2/layout/IconVerticalSolidList"/>
    <dgm:cxn modelId="{56B91299-A9E0-4706-BF09-66A660A7B328}" type="presParOf" srcId="{4A588357-AF6A-46BF-998B-A48B7E65C94A}" destId="{F323B0F3-C9F2-404C-BC07-0059F6A2E5C8}" srcOrd="0" destOrd="0" presId="urn:microsoft.com/office/officeart/2018/2/layout/IconVerticalSolidList"/>
    <dgm:cxn modelId="{C246DCEA-E351-4391-B43A-C8DE372D2589}" type="presParOf" srcId="{4A588357-AF6A-46BF-998B-A48B7E65C94A}" destId="{00570551-7F68-4735-926E-5BF17F039DB5}" srcOrd="1" destOrd="0" presId="urn:microsoft.com/office/officeart/2018/2/layout/IconVerticalSolidList"/>
    <dgm:cxn modelId="{C4DEF728-3F53-45E6-A839-351F85D58A21}" type="presParOf" srcId="{4A588357-AF6A-46BF-998B-A48B7E65C94A}" destId="{63A5847B-48B8-4248-AEBD-C5DDDDD3B769}" srcOrd="2" destOrd="0" presId="urn:microsoft.com/office/officeart/2018/2/layout/IconVerticalSolidList"/>
    <dgm:cxn modelId="{73AD52FF-9872-46D1-B41E-0B738063F429}" type="presParOf" srcId="{4A588357-AF6A-46BF-998B-A48B7E65C94A}" destId="{035B7EB5-A46C-4101-B3B1-EC311ADF32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101A9-A1F3-42B7-B8A5-1E090383F5FC}">
      <dsp:nvSpPr>
        <dsp:cNvPr id="0" name=""/>
        <dsp:cNvSpPr/>
      </dsp:nvSpPr>
      <dsp:spPr>
        <a:xfrm>
          <a:off x="0" y="3173"/>
          <a:ext cx="7399089" cy="60626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C2FCBA7-F2F6-4584-95CF-6A4EB12F2430}">
      <dsp:nvSpPr>
        <dsp:cNvPr id="0" name=""/>
        <dsp:cNvSpPr/>
      </dsp:nvSpPr>
      <dsp:spPr>
        <a:xfrm>
          <a:off x="183394" y="139582"/>
          <a:ext cx="333444" cy="3334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8D2B74E1-7D4E-49A9-B74F-C21B99B12FCE}">
      <dsp:nvSpPr>
        <dsp:cNvPr id="0" name=""/>
        <dsp:cNvSpPr/>
      </dsp:nvSpPr>
      <dsp:spPr>
        <a:xfrm>
          <a:off x="700233" y="3173"/>
          <a:ext cx="6698855" cy="60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63" tIns="64163" rIns="64163" bIns="64163" numCol="1" spcCol="1270" anchor="ctr" anchorCtr="0">
          <a:noAutofit/>
        </a:bodyPr>
        <a:lstStyle/>
        <a:p>
          <a:pPr marL="0" lvl="0" indent="0" algn="l" defTabSz="666750">
            <a:lnSpc>
              <a:spcPct val="100000"/>
            </a:lnSpc>
            <a:spcBef>
              <a:spcPct val="0"/>
            </a:spcBef>
            <a:spcAft>
              <a:spcPct val="35000"/>
            </a:spcAft>
            <a:buNone/>
          </a:pPr>
          <a:r>
            <a:rPr lang="es-EC" sz="1500" kern="1200" dirty="0"/>
            <a:t>OBJETIVO GENERAL</a:t>
          </a:r>
          <a:endParaRPr lang="en-US" sz="1500" kern="1200" dirty="0"/>
        </a:p>
      </dsp:txBody>
      <dsp:txXfrm>
        <a:off x="700233" y="3173"/>
        <a:ext cx="6698855" cy="606263"/>
      </dsp:txXfrm>
    </dsp:sp>
    <dsp:sp modelId="{2A15A233-5752-42AB-AB86-D514F5C84421}">
      <dsp:nvSpPr>
        <dsp:cNvPr id="0" name=""/>
        <dsp:cNvSpPr/>
      </dsp:nvSpPr>
      <dsp:spPr>
        <a:xfrm>
          <a:off x="0" y="970130"/>
          <a:ext cx="7399089" cy="60626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8170DB3-6274-463E-AB86-63BF78F7B862}">
      <dsp:nvSpPr>
        <dsp:cNvPr id="0" name=""/>
        <dsp:cNvSpPr/>
      </dsp:nvSpPr>
      <dsp:spPr>
        <a:xfrm>
          <a:off x="183394" y="1106539"/>
          <a:ext cx="333444" cy="33344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4DEA5CF4-8F98-4F58-953F-CEE0A9DD19E6}">
      <dsp:nvSpPr>
        <dsp:cNvPr id="0" name=""/>
        <dsp:cNvSpPr/>
      </dsp:nvSpPr>
      <dsp:spPr>
        <a:xfrm>
          <a:off x="700233" y="761002"/>
          <a:ext cx="6698855" cy="1024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63" tIns="64163" rIns="64163" bIns="64163" numCol="1" spcCol="1270" anchor="ctr" anchorCtr="0">
          <a:noAutofit/>
        </a:bodyPr>
        <a:lstStyle/>
        <a:p>
          <a:pPr marL="0" lvl="0" indent="0" algn="l" defTabSz="666750">
            <a:lnSpc>
              <a:spcPct val="100000"/>
            </a:lnSpc>
            <a:spcBef>
              <a:spcPct val="0"/>
            </a:spcBef>
            <a:spcAft>
              <a:spcPct val="35000"/>
            </a:spcAft>
            <a:buNone/>
          </a:pPr>
          <a:r>
            <a:rPr lang="es-EC" sz="1500" kern="1200" dirty="0"/>
            <a:t>Diseñar e implementar una propuesta de arquitectura de sistema de gestión de consumo eléctrico en el hogar aplicando una plataforma de </a:t>
          </a:r>
          <a:r>
            <a:rPr lang="es-EC" sz="1500" kern="1200" dirty="0" err="1"/>
            <a:t>cloud</a:t>
          </a:r>
          <a:r>
            <a:rPr lang="es-EC" sz="1500" kern="1200" dirty="0"/>
            <a:t> </a:t>
          </a:r>
          <a:r>
            <a:rPr lang="es-EC" sz="1500" kern="1200" dirty="0" err="1"/>
            <a:t>computing</a:t>
          </a:r>
          <a:r>
            <a:rPr lang="es-EC" sz="1500" kern="1200" dirty="0"/>
            <a:t> y un algoritmo de machine learning.</a:t>
          </a:r>
          <a:endParaRPr lang="en-US" sz="1500" kern="1200" dirty="0"/>
        </a:p>
      </dsp:txBody>
      <dsp:txXfrm>
        <a:off x="700233" y="761002"/>
        <a:ext cx="6698855" cy="1024518"/>
      </dsp:txXfrm>
    </dsp:sp>
    <dsp:sp modelId="{9477FC82-02CE-4ABA-B19A-1E885A8178D6}">
      <dsp:nvSpPr>
        <dsp:cNvPr id="0" name=""/>
        <dsp:cNvSpPr/>
      </dsp:nvSpPr>
      <dsp:spPr>
        <a:xfrm>
          <a:off x="0" y="1937086"/>
          <a:ext cx="7399089" cy="60626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CB9042-59FE-436F-9E54-3354FD7A3924}">
      <dsp:nvSpPr>
        <dsp:cNvPr id="0" name=""/>
        <dsp:cNvSpPr/>
      </dsp:nvSpPr>
      <dsp:spPr>
        <a:xfrm>
          <a:off x="183394" y="2073495"/>
          <a:ext cx="333444" cy="3334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2AE396EE-2CEC-4B49-86A5-2E1C9A832EBB}">
      <dsp:nvSpPr>
        <dsp:cNvPr id="0" name=""/>
        <dsp:cNvSpPr/>
      </dsp:nvSpPr>
      <dsp:spPr>
        <a:xfrm>
          <a:off x="700233" y="1937086"/>
          <a:ext cx="6698855" cy="60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63" tIns="64163" rIns="64163" bIns="64163" numCol="1" spcCol="1270" anchor="ctr" anchorCtr="0">
          <a:noAutofit/>
        </a:bodyPr>
        <a:lstStyle/>
        <a:p>
          <a:pPr marL="0" lvl="0" indent="0" algn="l" defTabSz="666750">
            <a:lnSpc>
              <a:spcPct val="100000"/>
            </a:lnSpc>
            <a:spcBef>
              <a:spcPct val="0"/>
            </a:spcBef>
            <a:spcAft>
              <a:spcPct val="35000"/>
            </a:spcAft>
            <a:buNone/>
          </a:pPr>
          <a:r>
            <a:rPr lang="es-EC" sz="1500" kern="1200"/>
            <a:t>OBJETIVO ESPECÍFICO</a:t>
          </a:r>
          <a:endParaRPr lang="en-US" sz="1500" kern="1200"/>
        </a:p>
      </dsp:txBody>
      <dsp:txXfrm>
        <a:off x="700233" y="1937086"/>
        <a:ext cx="6698855" cy="606263"/>
      </dsp:txXfrm>
    </dsp:sp>
    <dsp:sp modelId="{56D419AE-A6C1-425D-9965-C0830A893CEC}">
      <dsp:nvSpPr>
        <dsp:cNvPr id="0" name=""/>
        <dsp:cNvSpPr/>
      </dsp:nvSpPr>
      <dsp:spPr>
        <a:xfrm>
          <a:off x="0" y="2694915"/>
          <a:ext cx="7399089" cy="60626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349B345-EDB1-400F-9E73-5B132BC23149}">
      <dsp:nvSpPr>
        <dsp:cNvPr id="0" name=""/>
        <dsp:cNvSpPr/>
      </dsp:nvSpPr>
      <dsp:spPr>
        <a:xfrm>
          <a:off x="183394" y="2831324"/>
          <a:ext cx="333444" cy="33344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1A2BA140-9C30-41E8-ABE5-3E0F48A2C180}">
      <dsp:nvSpPr>
        <dsp:cNvPr id="0" name=""/>
        <dsp:cNvSpPr/>
      </dsp:nvSpPr>
      <dsp:spPr>
        <a:xfrm>
          <a:off x="700233" y="2694915"/>
          <a:ext cx="6698855" cy="60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63" tIns="64163" rIns="64163" bIns="64163" numCol="1" spcCol="1270" anchor="ctr" anchorCtr="0">
          <a:noAutofit/>
        </a:bodyPr>
        <a:lstStyle/>
        <a:p>
          <a:pPr marL="0" lvl="0" indent="0" algn="l" defTabSz="666750">
            <a:lnSpc>
              <a:spcPct val="100000"/>
            </a:lnSpc>
            <a:spcBef>
              <a:spcPct val="0"/>
            </a:spcBef>
            <a:spcAft>
              <a:spcPct val="35000"/>
            </a:spcAft>
            <a:buNone/>
          </a:pPr>
          <a:r>
            <a:rPr lang="es-EC" sz="1500" kern="1200"/>
            <a:t>Diseñar e implementar los servicios en una plataforma cloud y un modelo de machine learning.</a:t>
          </a:r>
          <a:endParaRPr lang="en-US" sz="1500" kern="1200"/>
        </a:p>
      </dsp:txBody>
      <dsp:txXfrm>
        <a:off x="700233" y="2694915"/>
        <a:ext cx="6698855" cy="606263"/>
      </dsp:txXfrm>
    </dsp:sp>
    <dsp:sp modelId="{53D93330-1737-426B-908C-F5CCA67BCF91}">
      <dsp:nvSpPr>
        <dsp:cNvPr id="0" name=""/>
        <dsp:cNvSpPr/>
      </dsp:nvSpPr>
      <dsp:spPr>
        <a:xfrm>
          <a:off x="0" y="3452744"/>
          <a:ext cx="7399089" cy="60626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1F7F1A2-57AE-4DBF-8687-631F605B9693}">
      <dsp:nvSpPr>
        <dsp:cNvPr id="0" name=""/>
        <dsp:cNvSpPr/>
      </dsp:nvSpPr>
      <dsp:spPr>
        <a:xfrm>
          <a:off x="183394" y="3589153"/>
          <a:ext cx="333444" cy="3334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BF0CF15C-440D-47CC-9F01-E997919E28E0}">
      <dsp:nvSpPr>
        <dsp:cNvPr id="0" name=""/>
        <dsp:cNvSpPr/>
      </dsp:nvSpPr>
      <dsp:spPr>
        <a:xfrm>
          <a:off x="700233" y="3452744"/>
          <a:ext cx="6698855" cy="60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63" tIns="64163" rIns="64163" bIns="64163" numCol="1" spcCol="1270" anchor="ctr" anchorCtr="0">
          <a:noAutofit/>
        </a:bodyPr>
        <a:lstStyle/>
        <a:p>
          <a:pPr marL="0" lvl="0" indent="0" algn="l" defTabSz="666750">
            <a:lnSpc>
              <a:spcPct val="100000"/>
            </a:lnSpc>
            <a:spcBef>
              <a:spcPct val="0"/>
            </a:spcBef>
            <a:spcAft>
              <a:spcPct val="35000"/>
            </a:spcAft>
            <a:buNone/>
          </a:pPr>
          <a:r>
            <a:rPr lang="es-EC" sz="1500" kern="1200"/>
            <a:t>Diseñar una aplicación multiplataforma (web-móvil) para que consulte los servicios disponibles en la plataforma cloud. </a:t>
          </a:r>
          <a:endParaRPr lang="en-US" sz="1500" kern="1200"/>
        </a:p>
      </dsp:txBody>
      <dsp:txXfrm>
        <a:off x="700233" y="3452744"/>
        <a:ext cx="6698855" cy="606263"/>
      </dsp:txXfrm>
    </dsp:sp>
    <dsp:sp modelId="{4D06E009-3EE6-4B06-BE5A-DA0C77855CF0}">
      <dsp:nvSpPr>
        <dsp:cNvPr id="0" name=""/>
        <dsp:cNvSpPr/>
      </dsp:nvSpPr>
      <dsp:spPr>
        <a:xfrm>
          <a:off x="0" y="4210573"/>
          <a:ext cx="7399089" cy="60626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65F3408-D86A-4DA5-B772-F6FDD5C05A9B}">
      <dsp:nvSpPr>
        <dsp:cNvPr id="0" name=""/>
        <dsp:cNvSpPr/>
      </dsp:nvSpPr>
      <dsp:spPr>
        <a:xfrm>
          <a:off x="183394" y="4346982"/>
          <a:ext cx="333444" cy="3334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B35EF3E0-E673-43C3-BF7C-4D26F90E01D6}">
      <dsp:nvSpPr>
        <dsp:cNvPr id="0" name=""/>
        <dsp:cNvSpPr/>
      </dsp:nvSpPr>
      <dsp:spPr>
        <a:xfrm>
          <a:off x="700233" y="4210573"/>
          <a:ext cx="6698855" cy="60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63" tIns="64163" rIns="64163" bIns="64163" numCol="1" spcCol="1270" anchor="ctr" anchorCtr="0">
          <a:noAutofit/>
        </a:bodyPr>
        <a:lstStyle/>
        <a:p>
          <a:pPr marL="0" lvl="0" indent="0" algn="l" defTabSz="666750">
            <a:lnSpc>
              <a:spcPct val="100000"/>
            </a:lnSpc>
            <a:spcBef>
              <a:spcPct val="0"/>
            </a:spcBef>
            <a:spcAft>
              <a:spcPct val="35000"/>
            </a:spcAft>
            <a:buNone/>
          </a:pPr>
          <a:r>
            <a:rPr lang="es-EC" sz="1500" kern="1200"/>
            <a:t>Implementar un caso de prueba para validar el funcionamiento de la arquitectura en un entorno experimental. </a:t>
          </a:r>
          <a:endParaRPr lang="en-US" sz="1500" kern="1200"/>
        </a:p>
      </dsp:txBody>
      <dsp:txXfrm>
        <a:off x="700233" y="4210573"/>
        <a:ext cx="6698855" cy="606263"/>
      </dsp:txXfrm>
    </dsp:sp>
    <dsp:sp modelId="{12ED6C38-C657-4D67-8410-1CA502FF0F9B}">
      <dsp:nvSpPr>
        <dsp:cNvPr id="0" name=""/>
        <dsp:cNvSpPr/>
      </dsp:nvSpPr>
      <dsp:spPr>
        <a:xfrm>
          <a:off x="0" y="4968402"/>
          <a:ext cx="7399089" cy="60626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90D306E-5BF3-45F6-91D5-5CC7CA1FFBB2}">
      <dsp:nvSpPr>
        <dsp:cNvPr id="0" name=""/>
        <dsp:cNvSpPr/>
      </dsp:nvSpPr>
      <dsp:spPr>
        <a:xfrm>
          <a:off x="183394" y="5104811"/>
          <a:ext cx="333444" cy="33344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84AA5DB0-EBFF-4A2F-BD83-32EC6E5B2E1A}">
      <dsp:nvSpPr>
        <dsp:cNvPr id="0" name=""/>
        <dsp:cNvSpPr/>
      </dsp:nvSpPr>
      <dsp:spPr>
        <a:xfrm>
          <a:off x="700233" y="4968402"/>
          <a:ext cx="6698855" cy="606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63" tIns="64163" rIns="64163" bIns="64163" numCol="1" spcCol="1270" anchor="ctr" anchorCtr="0">
          <a:noAutofit/>
        </a:bodyPr>
        <a:lstStyle/>
        <a:p>
          <a:pPr marL="0" lvl="0" indent="0" algn="l" defTabSz="666750">
            <a:lnSpc>
              <a:spcPct val="100000"/>
            </a:lnSpc>
            <a:spcBef>
              <a:spcPct val="0"/>
            </a:spcBef>
            <a:spcAft>
              <a:spcPct val="35000"/>
            </a:spcAft>
            <a:buNone/>
          </a:pPr>
          <a:r>
            <a:rPr lang="es-EC" sz="1500" kern="1200" dirty="0"/>
            <a:t>Analizar los resultados</a:t>
          </a:r>
          <a:endParaRPr lang="en-US" sz="1500" kern="1200" dirty="0"/>
        </a:p>
      </dsp:txBody>
      <dsp:txXfrm>
        <a:off x="700233" y="4968402"/>
        <a:ext cx="6698855" cy="606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27821-5DF2-4D83-800A-FC8F027978B2}">
      <dsp:nvSpPr>
        <dsp:cNvPr id="0" name=""/>
        <dsp:cNvSpPr/>
      </dsp:nvSpPr>
      <dsp:spPr>
        <a:xfrm>
          <a:off x="5344" y="629193"/>
          <a:ext cx="1038023" cy="10380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B22FE6FF-4C06-434A-91B8-9DAB3B45A6C3}">
      <dsp:nvSpPr>
        <dsp:cNvPr id="0" name=""/>
        <dsp:cNvSpPr/>
      </dsp:nvSpPr>
      <dsp:spPr>
        <a:xfrm>
          <a:off x="5344" y="1767106"/>
          <a:ext cx="2965781" cy="444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s-EC" sz="1800" kern="1200" dirty="0"/>
            <a:t>Consumo eléctrico</a:t>
          </a:r>
        </a:p>
      </dsp:txBody>
      <dsp:txXfrm>
        <a:off x="5344" y="1767106"/>
        <a:ext cx="2965781" cy="444867"/>
      </dsp:txXfrm>
    </dsp:sp>
    <dsp:sp modelId="{85D22287-EF49-4606-9E33-0767128E31A0}">
      <dsp:nvSpPr>
        <dsp:cNvPr id="0" name=""/>
        <dsp:cNvSpPr/>
      </dsp:nvSpPr>
      <dsp:spPr>
        <a:xfrm>
          <a:off x="5344" y="2258433"/>
          <a:ext cx="2965781" cy="693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s-EC" sz="1300" kern="1200" dirty="0"/>
            <a:t>Incremento 4% anual</a:t>
          </a:r>
        </a:p>
        <a:p>
          <a:pPr marL="0" lvl="0" indent="0" algn="l" defTabSz="577850">
            <a:lnSpc>
              <a:spcPct val="100000"/>
            </a:lnSpc>
            <a:spcBef>
              <a:spcPct val="0"/>
            </a:spcBef>
            <a:spcAft>
              <a:spcPct val="35000"/>
            </a:spcAft>
            <a:buNone/>
          </a:pPr>
          <a:r>
            <a:rPr lang="es-EC" sz="1300" kern="1200" dirty="0"/>
            <a:t>Demanda Residencial 37% (7714 GWh)</a:t>
          </a:r>
        </a:p>
        <a:p>
          <a:pPr marL="0" lvl="0" indent="0" algn="l" defTabSz="577850">
            <a:lnSpc>
              <a:spcPct val="100000"/>
            </a:lnSpc>
            <a:spcBef>
              <a:spcPct val="0"/>
            </a:spcBef>
            <a:spcAft>
              <a:spcPct val="35000"/>
            </a:spcAft>
            <a:buNone/>
          </a:pPr>
          <a:r>
            <a:rPr lang="es-EC" sz="1300" kern="1200" dirty="0"/>
            <a:t>Efecto rebote</a:t>
          </a:r>
        </a:p>
      </dsp:txBody>
      <dsp:txXfrm>
        <a:off x="5344" y="2258433"/>
        <a:ext cx="2965781" cy="693773"/>
      </dsp:txXfrm>
    </dsp:sp>
    <dsp:sp modelId="{BDC1C1AC-FBD2-4439-9FCE-79A26B115E1C}">
      <dsp:nvSpPr>
        <dsp:cNvPr id="0" name=""/>
        <dsp:cNvSpPr/>
      </dsp:nvSpPr>
      <dsp:spPr>
        <a:xfrm>
          <a:off x="3490137" y="629193"/>
          <a:ext cx="1038023" cy="103802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EE0822A-ED17-4C67-9B4F-E511CD78254C}">
      <dsp:nvSpPr>
        <dsp:cNvPr id="0" name=""/>
        <dsp:cNvSpPr/>
      </dsp:nvSpPr>
      <dsp:spPr>
        <a:xfrm>
          <a:off x="3490137" y="1767106"/>
          <a:ext cx="2965781" cy="444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s-EC" sz="1800" kern="1200" dirty="0"/>
            <a:t>Smart Home</a:t>
          </a:r>
        </a:p>
      </dsp:txBody>
      <dsp:txXfrm>
        <a:off x="3490137" y="1767106"/>
        <a:ext cx="2965781" cy="444867"/>
      </dsp:txXfrm>
    </dsp:sp>
    <dsp:sp modelId="{9DEB6CED-3611-4446-8C82-C5DF251D4107}">
      <dsp:nvSpPr>
        <dsp:cNvPr id="0" name=""/>
        <dsp:cNvSpPr/>
      </dsp:nvSpPr>
      <dsp:spPr>
        <a:xfrm>
          <a:off x="3490137" y="2258433"/>
          <a:ext cx="2965781" cy="693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s-EC" sz="1300" kern="1200" dirty="0"/>
            <a:t>Dispositivos </a:t>
          </a:r>
          <a:r>
            <a:rPr lang="es-EC" sz="1300" kern="1200" dirty="0" err="1"/>
            <a:t>IoT</a:t>
          </a:r>
          <a:endParaRPr lang="es-EC" sz="1300" kern="1200" dirty="0"/>
        </a:p>
        <a:p>
          <a:pPr marL="0" lvl="0" indent="0" algn="l" defTabSz="577850">
            <a:lnSpc>
              <a:spcPct val="100000"/>
            </a:lnSpc>
            <a:spcBef>
              <a:spcPct val="0"/>
            </a:spcBef>
            <a:spcAft>
              <a:spcPct val="35000"/>
            </a:spcAft>
            <a:buNone/>
          </a:pPr>
          <a:r>
            <a:rPr lang="es-EC" sz="1300" kern="1200" dirty="0"/>
            <a:t>Plataformas de Cloud Computing</a:t>
          </a:r>
        </a:p>
        <a:p>
          <a:pPr marL="0" lvl="0" indent="0" algn="l" defTabSz="577850">
            <a:lnSpc>
              <a:spcPct val="100000"/>
            </a:lnSpc>
            <a:spcBef>
              <a:spcPct val="0"/>
            </a:spcBef>
            <a:spcAft>
              <a:spcPct val="35000"/>
            </a:spcAft>
            <a:buNone/>
          </a:pPr>
          <a:r>
            <a:rPr lang="es-EC" sz="1300" kern="1200" dirty="0"/>
            <a:t>Machine Learning</a:t>
          </a:r>
        </a:p>
      </dsp:txBody>
      <dsp:txXfrm>
        <a:off x="3490137" y="2258433"/>
        <a:ext cx="2965781" cy="693773"/>
      </dsp:txXfrm>
    </dsp:sp>
    <dsp:sp modelId="{90F960D8-2C9C-4BB4-8ED9-D29E3D19B9DE}">
      <dsp:nvSpPr>
        <dsp:cNvPr id="0" name=""/>
        <dsp:cNvSpPr/>
      </dsp:nvSpPr>
      <dsp:spPr>
        <a:xfrm>
          <a:off x="6974930" y="629193"/>
          <a:ext cx="1038023" cy="10380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7360D3-11F8-4275-88A9-AF7367AEC1D4}">
      <dsp:nvSpPr>
        <dsp:cNvPr id="0" name=""/>
        <dsp:cNvSpPr/>
      </dsp:nvSpPr>
      <dsp:spPr>
        <a:xfrm>
          <a:off x="6974930" y="1767106"/>
          <a:ext cx="2965781" cy="444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s-EC" sz="1800" kern="1200" dirty="0"/>
            <a:t>Sistema de Gestión de Energía</a:t>
          </a:r>
        </a:p>
      </dsp:txBody>
      <dsp:txXfrm>
        <a:off x="6974930" y="1767106"/>
        <a:ext cx="2965781" cy="444867"/>
      </dsp:txXfrm>
    </dsp:sp>
    <dsp:sp modelId="{AEDBFB97-F937-48D2-A69C-F23C841E290E}">
      <dsp:nvSpPr>
        <dsp:cNvPr id="0" name=""/>
        <dsp:cNvSpPr/>
      </dsp:nvSpPr>
      <dsp:spPr>
        <a:xfrm>
          <a:off x="6974930" y="2258433"/>
          <a:ext cx="2965781" cy="693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s-EC" sz="1300" kern="1200" dirty="0"/>
            <a:t>Energy Cloud-ML</a:t>
          </a:r>
        </a:p>
      </dsp:txBody>
      <dsp:txXfrm>
        <a:off x="6974930" y="2258433"/>
        <a:ext cx="2965781" cy="693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77AFA-A34E-453A-B0D0-81498CA31BE7}">
      <dsp:nvSpPr>
        <dsp:cNvPr id="0" name=""/>
        <dsp:cNvSpPr/>
      </dsp:nvSpPr>
      <dsp:spPr>
        <a:xfrm>
          <a:off x="718622" y="186939"/>
          <a:ext cx="768537" cy="7685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25639A6-AEE6-4CE1-AAB8-7FAF4D3FDB39}">
      <dsp:nvSpPr>
        <dsp:cNvPr id="0" name=""/>
        <dsp:cNvSpPr/>
      </dsp:nvSpPr>
      <dsp:spPr>
        <a:xfrm>
          <a:off x="4980" y="1093400"/>
          <a:ext cx="2195822" cy="32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s-EC" sz="1900" kern="1200"/>
            <a:t>Infraestructura Local</a:t>
          </a:r>
        </a:p>
      </dsp:txBody>
      <dsp:txXfrm>
        <a:off x="4980" y="1093400"/>
        <a:ext cx="2195822" cy="329373"/>
      </dsp:txXfrm>
    </dsp:sp>
    <dsp:sp modelId="{6F49743D-4619-4115-9D04-579141C4EA0D}">
      <dsp:nvSpPr>
        <dsp:cNvPr id="0" name=""/>
        <dsp:cNvSpPr/>
      </dsp:nvSpPr>
      <dsp:spPr>
        <a:xfrm>
          <a:off x="4980" y="1486924"/>
          <a:ext cx="2195822" cy="190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s-EC" sz="1400" kern="1200" dirty="0"/>
            <a:t>DISPOSITIVOS IOT</a:t>
          </a:r>
        </a:p>
        <a:p>
          <a:pPr marL="114300" lvl="1" indent="-114300" algn="l" defTabSz="622300">
            <a:lnSpc>
              <a:spcPct val="90000"/>
            </a:lnSpc>
            <a:spcBef>
              <a:spcPct val="0"/>
            </a:spcBef>
            <a:spcAft>
              <a:spcPct val="15000"/>
            </a:spcAft>
            <a:buChar char="•"/>
          </a:pPr>
          <a:r>
            <a:rPr lang="es-EC" sz="1400" kern="1200" dirty="0"/>
            <a:t>Monitoreo y Control</a:t>
          </a:r>
        </a:p>
        <a:p>
          <a:pPr marL="114300" lvl="1" indent="-114300" algn="l" defTabSz="622300">
            <a:lnSpc>
              <a:spcPct val="90000"/>
            </a:lnSpc>
            <a:spcBef>
              <a:spcPct val="0"/>
            </a:spcBef>
            <a:spcAft>
              <a:spcPct val="15000"/>
            </a:spcAft>
            <a:buChar char="•"/>
          </a:pPr>
          <a:endParaRPr lang="es-EC" sz="1400" kern="1200" dirty="0"/>
        </a:p>
        <a:p>
          <a:pPr marL="0" lvl="0" indent="0" algn="l" defTabSz="622300">
            <a:lnSpc>
              <a:spcPct val="100000"/>
            </a:lnSpc>
            <a:spcBef>
              <a:spcPct val="0"/>
            </a:spcBef>
            <a:spcAft>
              <a:spcPct val="35000"/>
            </a:spcAft>
            <a:buNone/>
          </a:pPr>
          <a:r>
            <a:rPr lang="es-EC" sz="1400" kern="1200" dirty="0"/>
            <a:t>RASPBERRY PI3</a:t>
          </a:r>
        </a:p>
        <a:p>
          <a:pPr marL="114300" lvl="1" indent="-114300" algn="l" defTabSz="622300">
            <a:lnSpc>
              <a:spcPct val="90000"/>
            </a:lnSpc>
            <a:spcBef>
              <a:spcPct val="0"/>
            </a:spcBef>
            <a:spcAft>
              <a:spcPct val="15000"/>
            </a:spcAft>
            <a:buChar char="•"/>
          </a:pPr>
          <a:r>
            <a:rPr lang="es-EC" sz="1400" kern="1200" dirty="0"/>
            <a:t>Almacenamiento local de datos</a:t>
          </a:r>
        </a:p>
        <a:p>
          <a:pPr marL="114300" lvl="1" indent="-114300" algn="l" defTabSz="622300">
            <a:lnSpc>
              <a:spcPct val="90000"/>
            </a:lnSpc>
            <a:spcBef>
              <a:spcPct val="0"/>
            </a:spcBef>
            <a:spcAft>
              <a:spcPct val="15000"/>
            </a:spcAft>
            <a:buChar char="•"/>
          </a:pPr>
          <a:r>
            <a:rPr lang="es-EC" sz="1400" kern="1200" dirty="0"/>
            <a:t>Comunicación entre Dispositivos </a:t>
          </a:r>
          <a:r>
            <a:rPr lang="es-EC" sz="1400" kern="1200" dirty="0" err="1"/>
            <a:t>IoT</a:t>
          </a:r>
          <a:r>
            <a:rPr lang="es-EC" sz="1400" kern="1200" dirty="0"/>
            <a:t> y Plataforma AWS</a:t>
          </a:r>
        </a:p>
      </dsp:txBody>
      <dsp:txXfrm>
        <a:off x="4980" y="1486924"/>
        <a:ext cx="2195822" cy="1907536"/>
      </dsp:txXfrm>
    </dsp:sp>
    <dsp:sp modelId="{0EF55F84-EA89-4AA6-A1CD-E05EDC059746}">
      <dsp:nvSpPr>
        <dsp:cNvPr id="0" name=""/>
        <dsp:cNvSpPr/>
      </dsp:nvSpPr>
      <dsp:spPr>
        <a:xfrm>
          <a:off x="3298713" y="186939"/>
          <a:ext cx="768537" cy="7685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29CA885-CF0A-4161-BBC9-C06BCB0C6E4B}">
      <dsp:nvSpPr>
        <dsp:cNvPr id="0" name=""/>
        <dsp:cNvSpPr/>
      </dsp:nvSpPr>
      <dsp:spPr>
        <a:xfrm>
          <a:off x="2585071" y="1093400"/>
          <a:ext cx="2195822" cy="32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s-EC" sz="1900" kern="1200" dirty="0"/>
            <a:t>Arquitectura AWS</a:t>
          </a:r>
        </a:p>
      </dsp:txBody>
      <dsp:txXfrm>
        <a:off x="2585071" y="1093400"/>
        <a:ext cx="2195822" cy="329373"/>
      </dsp:txXfrm>
    </dsp:sp>
    <dsp:sp modelId="{29A71513-E1DC-477A-AC1E-DBA90738E2E2}">
      <dsp:nvSpPr>
        <dsp:cNvPr id="0" name=""/>
        <dsp:cNvSpPr/>
      </dsp:nvSpPr>
      <dsp:spPr>
        <a:xfrm>
          <a:off x="2585071" y="1486924"/>
          <a:ext cx="2195822" cy="190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s-EC" sz="1400" kern="1200" dirty="0"/>
            <a:t>SERVICIOS</a:t>
          </a:r>
        </a:p>
        <a:p>
          <a:pPr marL="114300" lvl="1" indent="-114300" algn="l" defTabSz="622300">
            <a:lnSpc>
              <a:spcPct val="90000"/>
            </a:lnSpc>
            <a:spcBef>
              <a:spcPct val="0"/>
            </a:spcBef>
            <a:spcAft>
              <a:spcPct val="15000"/>
            </a:spcAft>
            <a:buChar char="•"/>
          </a:pPr>
          <a:r>
            <a:rPr lang="es-EC" sz="1400" kern="1200" dirty="0"/>
            <a:t>Transmisión datos y control</a:t>
          </a:r>
        </a:p>
        <a:p>
          <a:pPr marL="114300" lvl="1" indent="-114300" algn="l" defTabSz="622300">
            <a:lnSpc>
              <a:spcPct val="90000"/>
            </a:lnSpc>
            <a:spcBef>
              <a:spcPct val="0"/>
            </a:spcBef>
            <a:spcAft>
              <a:spcPct val="15000"/>
            </a:spcAft>
            <a:buChar char="•"/>
          </a:pPr>
          <a:r>
            <a:rPr lang="es-EC" sz="1400" kern="1200" dirty="0"/>
            <a:t>Almacenamiento de Históricos</a:t>
          </a:r>
        </a:p>
        <a:p>
          <a:pPr marL="114300" lvl="1" indent="-114300" algn="l" defTabSz="622300">
            <a:lnSpc>
              <a:spcPct val="90000"/>
            </a:lnSpc>
            <a:spcBef>
              <a:spcPct val="0"/>
            </a:spcBef>
            <a:spcAft>
              <a:spcPct val="15000"/>
            </a:spcAft>
            <a:buChar char="•"/>
          </a:pPr>
          <a:r>
            <a:rPr lang="es-EC" sz="1400" kern="1200" dirty="0"/>
            <a:t>Gestión de usuarios</a:t>
          </a:r>
        </a:p>
        <a:p>
          <a:pPr marL="114300" lvl="1" indent="-114300" algn="l" defTabSz="622300">
            <a:lnSpc>
              <a:spcPct val="90000"/>
            </a:lnSpc>
            <a:spcBef>
              <a:spcPct val="0"/>
            </a:spcBef>
            <a:spcAft>
              <a:spcPct val="15000"/>
            </a:spcAft>
            <a:buChar char="•"/>
          </a:pPr>
          <a:r>
            <a:rPr lang="es-EC" sz="1400" kern="1200" dirty="0"/>
            <a:t>Modelaje de Hábitos de Consumo</a:t>
          </a:r>
        </a:p>
        <a:p>
          <a:pPr marL="114300" lvl="1" indent="-114300" algn="l" defTabSz="622300">
            <a:lnSpc>
              <a:spcPct val="90000"/>
            </a:lnSpc>
            <a:spcBef>
              <a:spcPct val="0"/>
            </a:spcBef>
            <a:spcAft>
              <a:spcPct val="15000"/>
            </a:spcAft>
            <a:buChar char="•"/>
          </a:pPr>
          <a:r>
            <a:rPr lang="es-EC" sz="1400" kern="1200" dirty="0"/>
            <a:t>Servidores web estáticos</a:t>
          </a:r>
        </a:p>
      </dsp:txBody>
      <dsp:txXfrm>
        <a:off x="2585071" y="1486924"/>
        <a:ext cx="2195822" cy="1907536"/>
      </dsp:txXfrm>
    </dsp:sp>
    <dsp:sp modelId="{13B0EF43-1B7F-437C-ADCC-EF9AC00A278D}">
      <dsp:nvSpPr>
        <dsp:cNvPr id="0" name=""/>
        <dsp:cNvSpPr/>
      </dsp:nvSpPr>
      <dsp:spPr>
        <a:xfrm>
          <a:off x="5878804" y="186939"/>
          <a:ext cx="768537" cy="7685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FE3D503-E719-4D7B-8A3C-D327D31D29B0}">
      <dsp:nvSpPr>
        <dsp:cNvPr id="0" name=""/>
        <dsp:cNvSpPr/>
      </dsp:nvSpPr>
      <dsp:spPr>
        <a:xfrm>
          <a:off x="5165162" y="1093400"/>
          <a:ext cx="2195822" cy="32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s-EC" sz="1900" kern="1200"/>
            <a:t>Administrador</a:t>
          </a:r>
        </a:p>
      </dsp:txBody>
      <dsp:txXfrm>
        <a:off x="5165162" y="1093400"/>
        <a:ext cx="2195822" cy="329373"/>
      </dsp:txXfrm>
    </dsp:sp>
    <dsp:sp modelId="{576A4281-35DC-48DE-A455-EB0DB602D6B3}">
      <dsp:nvSpPr>
        <dsp:cNvPr id="0" name=""/>
        <dsp:cNvSpPr/>
      </dsp:nvSpPr>
      <dsp:spPr>
        <a:xfrm>
          <a:off x="5165162" y="1486924"/>
          <a:ext cx="2195822" cy="190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s-EC" sz="1400" kern="1200" dirty="0"/>
            <a:t>GESTOR DE ARQUITECTURA</a:t>
          </a:r>
        </a:p>
        <a:p>
          <a:pPr marL="114300" lvl="1" indent="-114300" algn="l" defTabSz="622300">
            <a:lnSpc>
              <a:spcPct val="90000"/>
            </a:lnSpc>
            <a:spcBef>
              <a:spcPct val="0"/>
            </a:spcBef>
            <a:spcAft>
              <a:spcPct val="15000"/>
            </a:spcAft>
            <a:buChar char="•"/>
          </a:pPr>
          <a:r>
            <a:rPr lang="es-EC" sz="1400" kern="1200" dirty="0"/>
            <a:t>Administración de </a:t>
          </a:r>
          <a:r>
            <a:rPr lang="es-EC" sz="1400" kern="1200" dirty="0" err="1"/>
            <a:t>Frontend</a:t>
          </a:r>
          <a:r>
            <a:rPr lang="es-EC" sz="1400" kern="1200" dirty="0"/>
            <a:t> y </a:t>
          </a:r>
          <a:r>
            <a:rPr lang="es-EC" sz="1400" kern="1200" dirty="0" err="1"/>
            <a:t>Backend</a:t>
          </a:r>
          <a:endParaRPr lang="es-EC" sz="1400" kern="1200" dirty="0"/>
        </a:p>
        <a:p>
          <a:pPr marL="114300" lvl="1" indent="-114300" algn="l" defTabSz="622300">
            <a:lnSpc>
              <a:spcPct val="90000"/>
            </a:lnSpc>
            <a:spcBef>
              <a:spcPct val="0"/>
            </a:spcBef>
            <a:spcAft>
              <a:spcPct val="15000"/>
            </a:spcAft>
            <a:buChar char="•"/>
          </a:pPr>
          <a:r>
            <a:rPr lang="es-EC" sz="1400" kern="1200" dirty="0"/>
            <a:t>Procesamiento datos</a:t>
          </a:r>
        </a:p>
      </dsp:txBody>
      <dsp:txXfrm>
        <a:off x="5165162" y="1486924"/>
        <a:ext cx="2195822" cy="1907536"/>
      </dsp:txXfrm>
    </dsp:sp>
    <dsp:sp modelId="{E68BE0F2-67FB-48AF-8E81-A1D8A689270F}">
      <dsp:nvSpPr>
        <dsp:cNvPr id="0" name=""/>
        <dsp:cNvSpPr/>
      </dsp:nvSpPr>
      <dsp:spPr>
        <a:xfrm>
          <a:off x="8458895" y="186939"/>
          <a:ext cx="768537" cy="7685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D7AB4FF0-643B-42E1-8A2B-3BFF7FC1DE1A}">
      <dsp:nvSpPr>
        <dsp:cNvPr id="0" name=""/>
        <dsp:cNvSpPr/>
      </dsp:nvSpPr>
      <dsp:spPr>
        <a:xfrm>
          <a:off x="7745253" y="1093400"/>
          <a:ext cx="2195822" cy="32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s-EC" sz="1900" kern="1200"/>
            <a:t>Cliente</a:t>
          </a:r>
        </a:p>
      </dsp:txBody>
      <dsp:txXfrm>
        <a:off x="7745253" y="1093400"/>
        <a:ext cx="2195822" cy="329373"/>
      </dsp:txXfrm>
    </dsp:sp>
    <dsp:sp modelId="{CC845D7C-40DF-45BE-B50E-3EB496E3B1F2}">
      <dsp:nvSpPr>
        <dsp:cNvPr id="0" name=""/>
        <dsp:cNvSpPr/>
      </dsp:nvSpPr>
      <dsp:spPr>
        <a:xfrm>
          <a:off x="7745253" y="1486924"/>
          <a:ext cx="2195822" cy="190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s-EC" sz="1400" kern="1200" dirty="0"/>
            <a:t>GESTOR DE CONSUMO ELÉCTRICO EN EL HOGAR</a:t>
          </a:r>
        </a:p>
      </dsp:txBody>
      <dsp:txXfrm>
        <a:off x="7745253" y="1486924"/>
        <a:ext cx="2195822" cy="1907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D48AF-4C07-46EC-BD07-ED812FBF864D}">
      <dsp:nvSpPr>
        <dsp:cNvPr id="0" name=""/>
        <dsp:cNvSpPr/>
      </dsp:nvSpPr>
      <dsp:spPr>
        <a:xfrm>
          <a:off x="0" y="511"/>
          <a:ext cx="9827623" cy="1197758"/>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0160F8-95B5-4641-9597-766E4CA23B72}">
      <dsp:nvSpPr>
        <dsp:cNvPr id="0" name=""/>
        <dsp:cNvSpPr/>
      </dsp:nvSpPr>
      <dsp:spPr>
        <a:xfrm>
          <a:off x="362321" y="270007"/>
          <a:ext cx="658766" cy="6587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A1A6C7F-DE9E-493B-8A9E-5B7A18949E78}">
      <dsp:nvSpPr>
        <dsp:cNvPr id="0" name=""/>
        <dsp:cNvSpPr/>
      </dsp:nvSpPr>
      <dsp:spPr>
        <a:xfrm>
          <a:off x="1383410" y="511"/>
          <a:ext cx="8444212" cy="11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63" tIns="126763" rIns="126763" bIns="126763" numCol="1" spcCol="1270" anchor="ctr" anchorCtr="0">
          <a:noAutofit/>
        </a:bodyPr>
        <a:lstStyle/>
        <a:p>
          <a:pPr marL="0" lvl="0" indent="0" algn="l" defTabSz="622300">
            <a:lnSpc>
              <a:spcPct val="90000"/>
            </a:lnSpc>
            <a:spcBef>
              <a:spcPct val="0"/>
            </a:spcBef>
            <a:spcAft>
              <a:spcPct val="35000"/>
            </a:spcAft>
            <a:buNone/>
          </a:pPr>
          <a:r>
            <a:rPr lang="es-EC" sz="1400" kern="1200" dirty="0"/>
            <a:t>Diseñar un hardware para monitorizar el consumo eléctrico en hogares o fabricas capaz medir niveles altos de corriente. El hardware puede ser desarrollado mediante microcontroladoras con módulo de conectividad inalámbrica Wireless o Bluetooth integrado, cuya arquitectura conste de nodos distribuidos a través de un escenario de prueba conectados hacia un nodo central para integración hacia la plataforma AWS.</a:t>
          </a:r>
          <a:endParaRPr lang="en-US" sz="1400" kern="1200" dirty="0"/>
        </a:p>
      </dsp:txBody>
      <dsp:txXfrm>
        <a:off x="1383410" y="511"/>
        <a:ext cx="8444212" cy="1197758"/>
      </dsp:txXfrm>
    </dsp:sp>
    <dsp:sp modelId="{B8DCBD52-6F07-4FF4-81DF-9EF40E33EAEE}">
      <dsp:nvSpPr>
        <dsp:cNvPr id="0" name=""/>
        <dsp:cNvSpPr/>
      </dsp:nvSpPr>
      <dsp:spPr>
        <a:xfrm>
          <a:off x="0" y="1497709"/>
          <a:ext cx="9827623" cy="1197758"/>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49B46-8865-4E4D-BD3A-E3D5FA1BBD68}">
      <dsp:nvSpPr>
        <dsp:cNvPr id="0" name=""/>
        <dsp:cNvSpPr/>
      </dsp:nvSpPr>
      <dsp:spPr>
        <a:xfrm>
          <a:off x="362321" y="1767205"/>
          <a:ext cx="658766" cy="6587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786CB1C-504C-43F1-97FA-ADD701841974}">
      <dsp:nvSpPr>
        <dsp:cNvPr id="0" name=""/>
        <dsp:cNvSpPr/>
      </dsp:nvSpPr>
      <dsp:spPr>
        <a:xfrm>
          <a:off x="1383410" y="1497709"/>
          <a:ext cx="8444212" cy="11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63" tIns="126763" rIns="126763" bIns="126763" numCol="1" spcCol="1270" anchor="ctr" anchorCtr="0">
          <a:noAutofit/>
        </a:bodyPr>
        <a:lstStyle/>
        <a:p>
          <a:pPr marL="0" lvl="0" indent="0" algn="l" defTabSz="622300">
            <a:lnSpc>
              <a:spcPct val="90000"/>
            </a:lnSpc>
            <a:spcBef>
              <a:spcPct val="0"/>
            </a:spcBef>
            <a:spcAft>
              <a:spcPct val="35000"/>
            </a:spcAft>
            <a:buNone/>
            <a:tabLst>
              <a:tab pos="6096000" algn="l"/>
            </a:tabLst>
          </a:pPr>
          <a:r>
            <a:rPr lang="es-EC" sz="1400" kern="1200" dirty="0"/>
            <a:t>Implementar y comparar la arquitectura propuesta bajo la plataforma AWS y la plataforma Google Cloud. La comparación busca medir el rendimiento, e integración de los servicios del sistema de gestión de energía bajo diferentes plataformas, además de considerar que ambas plataformas son privadas, por lo tanto, se podría realizar gráficas de costo beneficio para cada uno de los sistemas.</a:t>
          </a:r>
          <a:endParaRPr lang="en-US" sz="1400" kern="1200" dirty="0"/>
        </a:p>
      </dsp:txBody>
      <dsp:txXfrm>
        <a:off x="1383410" y="1497709"/>
        <a:ext cx="8444212" cy="1197758"/>
      </dsp:txXfrm>
    </dsp:sp>
    <dsp:sp modelId="{F323B0F3-C9F2-404C-BC07-0059F6A2E5C8}">
      <dsp:nvSpPr>
        <dsp:cNvPr id="0" name=""/>
        <dsp:cNvSpPr/>
      </dsp:nvSpPr>
      <dsp:spPr>
        <a:xfrm>
          <a:off x="0" y="2994907"/>
          <a:ext cx="9827623" cy="1197758"/>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70551-7F68-4735-926E-5BF17F039DB5}">
      <dsp:nvSpPr>
        <dsp:cNvPr id="0" name=""/>
        <dsp:cNvSpPr/>
      </dsp:nvSpPr>
      <dsp:spPr>
        <a:xfrm>
          <a:off x="362321" y="3264402"/>
          <a:ext cx="658766" cy="6587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35B7EB5-A46C-4101-B3B1-EC311ADF32DE}">
      <dsp:nvSpPr>
        <dsp:cNvPr id="0" name=""/>
        <dsp:cNvSpPr/>
      </dsp:nvSpPr>
      <dsp:spPr>
        <a:xfrm>
          <a:off x="1383410" y="2994907"/>
          <a:ext cx="8444212" cy="11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63" tIns="126763" rIns="126763" bIns="126763"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C" sz="1400" kern="1200"/>
            <a:t>Implementar la arquitectura propuesta en los Departamentos de Eléctrica y Electrónica de la Universidad de las Fuerzas Armadas – ESPE mediante el uso de infraestructura local y herramientas de código abierto para la transmisión de datos en tiempo real mediante una arquitectura REST, y aprendizaje de hábitos de consumo en oficinas de prueba mediante programas como Scikit-Learn, Shogun, Hadoop, Spark, entre otros.</a:t>
          </a:r>
          <a:endParaRPr lang="en-US" sz="1400" kern="1200"/>
        </a:p>
      </dsp:txBody>
      <dsp:txXfrm>
        <a:off x="1383410" y="2994907"/>
        <a:ext cx="8444212" cy="11977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38578-B00D-4C81-B24C-1CE2A411D00B}" type="datetimeFigureOut">
              <a:rPr lang="es-EC" smtClean="0"/>
              <a:t>16/7/2019</a:t>
            </a:fld>
            <a:endParaRPr lang="es-EC"/>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46236-6264-409C-99A0-DB084B18F90C}" type="slidenum">
              <a:rPr lang="es-EC" smtClean="0"/>
              <a:t>‹#›</a:t>
            </a:fld>
            <a:endParaRPr lang="es-EC"/>
          </a:p>
        </p:txBody>
      </p:sp>
    </p:spTree>
    <p:extLst>
      <p:ext uri="{BB962C8B-B14F-4D97-AF65-F5344CB8AC3E}">
        <p14:creationId xmlns:p14="http://schemas.microsoft.com/office/powerpoint/2010/main" val="3996635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 la dinámica del consumo eléctrico de un país se constituye en una buena aproximación, en la intención de cuantificar el ritmo de crecimiento y desarrollo de una economía</a:t>
            </a:r>
          </a:p>
          <a:p>
            <a:endParaRPr lang="es-EC" dirty="0"/>
          </a:p>
          <a:p>
            <a:r>
              <a:rPr lang="es-EC" dirty="0"/>
              <a:t>gestión de la demanda como la planificación e implementación de medidas destinadas a influir en el comportamiento de los consumidores para disminuir su perfil de consumo diario</a:t>
            </a:r>
          </a:p>
        </p:txBody>
      </p:sp>
      <p:sp>
        <p:nvSpPr>
          <p:cNvPr id="4" name="Slide Number Placeholder 3"/>
          <p:cNvSpPr>
            <a:spLocks noGrp="1"/>
          </p:cNvSpPr>
          <p:nvPr>
            <p:ph type="sldNum" sz="quarter" idx="5"/>
          </p:nvPr>
        </p:nvSpPr>
        <p:spPr/>
        <p:txBody>
          <a:bodyPr/>
          <a:lstStyle/>
          <a:p>
            <a:fld id="{A1E46236-6264-409C-99A0-DB084B18F90C}" type="slidenum">
              <a:rPr lang="es-EC" smtClean="0"/>
              <a:t>6</a:t>
            </a:fld>
            <a:endParaRPr lang="es-EC"/>
          </a:p>
        </p:txBody>
      </p:sp>
    </p:spTree>
    <p:extLst>
      <p:ext uri="{BB962C8B-B14F-4D97-AF65-F5344CB8AC3E}">
        <p14:creationId xmlns:p14="http://schemas.microsoft.com/office/powerpoint/2010/main" val="242277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7/16/2019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7/16/2019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7/16/2019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7/16/2019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7/16/2019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7/16/2019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7/16/2019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7/16/2019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tmp"/></Relationships>
</file>

<file path=ppt/slides/_rels/slide23.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sv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4F33-2C25-4AC8-B8E8-4F685F410C1C}"/>
              </a:ext>
            </a:extLst>
          </p:cNvPr>
          <p:cNvSpPr>
            <a:spLocks noGrp="1"/>
          </p:cNvSpPr>
          <p:nvPr>
            <p:ph type="ctrTitle"/>
          </p:nvPr>
        </p:nvSpPr>
        <p:spPr/>
        <p:txBody>
          <a:bodyPr/>
          <a:lstStyle/>
          <a:p>
            <a:r>
              <a:rPr lang="es-EC" dirty="0"/>
              <a:t>Trabajo de Titulación</a:t>
            </a:r>
          </a:p>
        </p:txBody>
      </p:sp>
      <p:sp>
        <p:nvSpPr>
          <p:cNvPr id="3" name="Subtitle 2">
            <a:extLst>
              <a:ext uri="{FF2B5EF4-FFF2-40B4-BE49-F238E27FC236}">
                <a16:creationId xmlns:a16="http://schemas.microsoft.com/office/drawing/2014/main" id="{EB7DC216-F944-4EC2-8A6E-C17DC3F825E2}"/>
              </a:ext>
            </a:extLst>
          </p:cNvPr>
          <p:cNvSpPr>
            <a:spLocks noGrp="1"/>
          </p:cNvSpPr>
          <p:nvPr>
            <p:ph type="subTitle" idx="1"/>
          </p:nvPr>
        </p:nvSpPr>
        <p:spPr/>
        <p:txBody>
          <a:bodyPr>
            <a:normAutofit fontScale="70000" lnSpcReduction="20000"/>
          </a:bodyPr>
          <a:lstStyle/>
          <a:p>
            <a:r>
              <a:rPr lang="es-EC" i="1" dirty="0"/>
              <a:t>“DISEÑO E IMPLEMENTACIÓN DE UNA PROPUESTA DE ARQUITECTURA DE SISTEMA DE GESTIÓN DE CONSUMO ELÉCTRICO EN EL HOGAR APLICANDO UNA PLATAFORMA DE CLOUD COMPUTING Y UN ALGORITMO DE MACHINE LEARNING”</a:t>
            </a:r>
          </a:p>
        </p:txBody>
      </p:sp>
      <p:pic>
        <p:nvPicPr>
          <p:cNvPr id="7" name="Picture 6">
            <a:extLst>
              <a:ext uri="{FF2B5EF4-FFF2-40B4-BE49-F238E27FC236}">
                <a16:creationId xmlns:a16="http://schemas.microsoft.com/office/drawing/2014/main" id="{691C4445-5331-485A-AD7D-B70A70C2864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162006" y="4846853"/>
            <a:ext cx="1916754" cy="1916754"/>
          </a:xfrm>
          <a:prstGeom prst="rect">
            <a:avLst/>
          </a:prstGeom>
        </p:spPr>
      </p:pic>
      <p:pic>
        <p:nvPicPr>
          <p:cNvPr id="9" name="Picture 8">
            <a:extLst>
              <a:ext uri="{FF2B5EF4-FFF2-40B4-BE49-F238E27FC236}">
                <a16:creationId xmlns:a16="http://schemas.microsoft.com/office/drawing/2014/main" id="{A7631DF2-1CE8-4F83-94BE-B4BE67C60448}"/>
              </a:ext>
            </a:extLst>
          </p:cNvPr>
          <p:cNvPicPr>
            <a:picLocks noChangeAspect="1"/>
          </p:cNvPicPr>
          <p:nvPr/>
        </p:nvPicPr>
        <p:blipFill>
          <a:blip r:embed="rId4">
            <a:clrChange>
              <a:clrFrom>
                <a:srgbClr val="FBFDFD"/>
              </a:clrFrom>
              <a:clrTo>
                <a:srgbClr val="FBFDFD">
                  <a:alpha val="0"/>
                </a:srgbClr>
              </a:clrTo>
            </a:clrChange>
          </a:blip>
          <a:stretch>
            <a:fillRect/>
          </a:stretch>
        </p:blipFill>
        <p:spPr>
          <a:xfrm>
            <a:off x="8882488" y="246190"/>
            <a:ext cx="2121592" cy="2127688"/>
          </a:xfrm>
          <a:prstGeom prst="rect">
            <a:avLst/>
          </a:prstGeom>
        </p:spPr>
      </p:pic>
    </p:spTree>
    <p:extLst>
      <p:ext uri="{BB962C8B-B14F-4D97-AF65-F5344CB8AC3E}">
        <p14:creationId xmlns:p14="http://schemas.microsoft.com/office/powerpoint/2010/main" val="3614272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D964F7-0AF2-48A1-8FFC-364456D5A78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198406" y="156697"/>
            <a:ext cx="9830337" cy="6499342"/>
          </a:xfrm>
          <a:prstGeom prst="rect">
            <a:avLst/>
          </a:prstGeom>
          <a:noFill/>
        </p:spPr>
      </p:pic>
    </p:spTree>
    <p:extLst>
      <p:ext uri="{BB962C8B-B14F-4D97-AF65-F5344CB8AC3E}">
        <p14:creationId xmlns:p14="http://schemas.microsoft.com/office/powerpoint/2010/main" val="773184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A10099E-EBF7-4A02-9D34-AF604698B3D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556431" y="156696"/>
            <a:ext cx="9007812" cy="6537851"/>
          </a:xfrm>
          <a:prstGeom prst="rect">
            <a:avLst/>
          </a:prstGeom>
          <a:noFill/>
        </p:spPr>
      </p:pic>
      <p:sp>
        <p:nvSpPr>
          <p:cNvPr id="2" name="Rectangle 1">
            <a:extLst>
              <a:ext uri="{FF2B5EF4-FFF2-40B4-BE49-F238E27FC236}">
                <a16:creationId xmlns:a16="http://schemas.microsoft.com/office/drawing/2014/main" id="{A9C1C4E2-9233-4D67-8CB0-71289A32BEC0}"/>
              </a:ext>
            </a:extLst>
          </p:cNvPr>
          <p:cNvSpPr/>
          <p:nvPr/>
        </p:nvSpPr>
        <p:spPr>
          <a:xfrm>
            <a:off x="1393371" y="87086"/>
            <a:ext cx="310896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TextBox 2">
            <a:extLst>
              <a:ext uri="{FF2B5EF4-FFF2-40B4-BE49-F238E27FC236}">
                <a16:creationId xmlns:a16="http://schemas.microsoft.com/office/drawing/2014/main" id="{0A10883D-4D0F-40ED-9492-7AA4CBD1C9F0}"/>
              </a:ext>
            </a:extLst>
          </p:cNvPr>
          <p:cNvSpPr txBox="1"/>
          <p:nvPr/>
        </p:nvSpPr>
        <p:spPr>
          <a:xfrm>
            <a:off x="5813006" y="154611"/>
            <a:ext cx="4751237" cy="584775"/>
          </a:xfrm>
          <a:prstGeom prst="rect">
            <a:avLst/>
          </a:prstGeom>
          <a:noFill/>
        </p:spPr>
        <p:txBody>
          <a:bodyPr wrap="none" rtlCol="0">
            <a:spAutoFit/>
          </a:bodyPr>
          <a:lstStyle/>
          <a:p>
            <a:pPr algn="r"/>
            <a:r>
              <a:rPr lang="es-EC" sz="3200" b="1" dirty="0">
                <a:solidFill>
                  <a:srgbClr val="FF0000"/>
                </a:solidFill>
              </a:rPr>
              <a:t>INFRAESTRUCTURA LOCAL</a:t>
            </a:r>
          </a:p>
        </p:txBody>
      </p:sp>
    </p:spTree>
    <p:extLst>
      <p:ext uri="{BB962C8B-B14F-4D97-AF65-F5344CB8AC3E}">
        <p14:creationId xmlns:p14="http://schemas.microsoft.com/office/powerpoint/2010/main" val="2838771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3"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4"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6" name="Rectangle 35">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9E4E5-048E-4B62-87EC-523065274A83}"/>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4800" cap="all" dirty="0" err="1"/>
              <a:t>Infraestructura</a:t>
            </a:r>
            <a:r>
              <a:rPr lang="en-US" sz="4800" cap="all" dirty="0"/>
              <a:t> local</a:t>
            </a:r>
          </a:p>
        </p:txBody>
      </p:sp>
      <p:pic>
        <p:nvPicPr>
          <p:cNvPr id="23" name="Content Placeholder 22">
            <a:extLst>
              <a:ext uri="{FF2B5EF4-FFF2-40B4-BE49-F238E27FC236}">
                <a16:creationId xmlns:a16="http://schemas.microsoft.com/office/drawing/2014/main" id="{492B381E-54F5-487D-BDB0-73F604E36CFD}"/>
              </a:ext>
            </a:extLst>
          </p:cNvPr>
          <p:cNvPicPr>
            <a:picLocks noGrp="1" noChangeAspect="1"/>
          </p:cNvPicPr>
          <p:nvPr>
            <p:ph idx="1"/>
          </p:nvPr>
        </p:nvPicPr>
        <p:blipFill>
          <a:blip r:embed="rId2"/>
          <a:stretch>
            <a:fillRect/>
          </a:stretch>
        </p:blipFill>
        <p:spPr>
          <a:xfrm>
            <a:off x="6863859" y="223697"/>
            <a:ext cx="4940593" cy="4346426"/>
          </a:xfrm>
          <a:prstGeom prst="rect">
            <a:avLst/>
          </a:prstGeom>
        </p:spPr>
      </p:pic>
      <p:sp>
        <p:nvSpPr>
          <p:cNvPr id="38" name="Freeform: Shape 37">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40" name="Freeform: Shape 39">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pic>
        <p:nvPicPr>
          <p:cNvPr id="6" name="Picture 5">
            <a:extLst>
              <a:ext uri="{FF2B5EF4-FFF2-40B4-BE49-F238E27FC236}">
                <a16:creationId xmlns:a16="http://schemas.microsoft.com/office/drawing/2014/main" id="{1D4FF392-3AD6-4624-9564-BF3966BAFB28}"/>
              </a:ext>
            </a:extLst>
          </p:cNvPr>
          <p:cNvPicPr>
            <a:picLocks noChangeAspect="1"/>
          </p:cNvPicPr>
          <p:nvPr/>
        </p:nvPicPr>
        <p:blipFill>
          <a:blip r:embed="rId3"/>
          <a:stretch>
            <a:fillRect/>
          </a:stretch>
        </p:blipFill>
        <p:spPr>
          <a:xfrm>
            <a:off x="1332941" y="223696"/>
            <a:ext cx="4302150" cy="3492001"/>
          </a:xfrm>
          <a:prstGeom prst="rect">
            <a:avLst/>
          </a:prstGeom>
        </p:spPr>
      </p:pic>
    </p:spTree>
    <p:extLst>
      <p:ext uri="{BB962C8B-B14F-4D97-AF65-F5344CB8AC3E}">
        <p14:creationId xmlns:p14="http://schemas.microsoft.com/office/powerpoint/2010/main" val="35842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A10099E-EBF7-4A02-9D34-AF604698B3D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556431" y="156696"/>
            <a:ext cx="9007812" cy="6537851"/>
          </a:xfrm>
          <a:prstGeom prst="rect">
            <a:avLst/>
          </a:prstGeom>
          <a:noFill/>
        </p:spPr>
      </p:pic>
      <p:sp>
        <p:nvSpPr>
          <p:cNvPr id="2" name="Rectangle 1">
            <a:extLst>
              <a:ext uri="{FF2B5EF4-FFF2-40B4-BE49-F238E27FC236}">
                <a16:creationId xmlns:a16="http://schemas.microsoft.com/office/drawing/2014/main" id="{A9C1C4E2-9233-4D67-8CB0-71289A32BEC0}"/>
              </a:ext>
            </a:extLst>
          </p:cNvPr>
          <p:cNvSpPr/>
          <p:nvPr/>
        </p:nvSpPr>
        <p:spPr>
          <a:xfrm>
            <a:off x="4358639" y="87086"/>
            <a:ext cx="6276929" cy="48942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TextBox 2">
            <a:extLst>
              <a:ext uri="{FF2B5EF4-FFF2-40B4-BE49-F238E27FC236}">
                <a16:creationId xmlns:a16="http://schemas.microsoft.com/office/drawing/2014/main" id="{0A10883D-4D0F-40ED-9492-7AA4CBD1C9F0}"/>
              </a:ext>
            </a:extLst>
          </p:cNvPr>
          <p:cNvSpPr txBox="1"/>
          <p:nvPr/>
        </p:nvSpPr>
        <p:spPr>
          <a:xfrm>
            <a:off x="7223071" y="154611"/>
            <a:ext cx="3341172" cy="584775"/>
          </a:xfrm>
          <a:prstGeom prst="rect">
            <a:avLst/>
          </a:prstGeom>
          <a:noFill/>
        </p:spPr>
        <p:txBody>
          <a:bodyPr wrap="none" rtlCol="0">
            <a:spAutoFit/>
          </a:bodyPr>
          <a:lstStyle/>
          <a:p>
            <a:pPr algn="r"/>
            <a:r>
              <a:rPr lang="es-EC" sz="3200" b="1" dirty="0">
                <a:solidFill>
                  <a:srgbClr val="FF0000"/>
                </a:solidFill>
              </a:rPr>
              <a:t>PLATAFORMA AWS</a:t>
            </a:r>
          </a:p>
        </p:txBody>
      </p:sp>
    </p:spTree>
    <p:extLst>
      <p:ext uri="{BB962C8B-B14F-4D97-AF65-F5344CB8AC3E}">
        <p14:creationId xmlns:p14="http://schemas.microsoft.com/office/powerpoint/2010/main" val="319701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E4E5-048E-4B62-87EC-523065274A83}"/>
              </a:ext>
            </a:extLst>
          </p:cNvPr>
          <p:cNvSpPr>
            <a:spLocks noGrp="1"/>
          </p:cNvSpPr>
          <p:nvPr>
            <p:ph type="title"/>
          </p:nvPr>
        </p:nvSpPr>
        <p:spPr>
          <a:xfrm>
            <a:off x="1371600" y="685800"/>
            <a:ext cx="3282695" cy="1485900"/>
          </a:xfrm>
        </p:spPr>
        <p:txBody>
          <a:bodyPr vert="horz" lIns="91440" tIns="45720" rIns="91440" bIns="45720" rtlCol="0">
            <a:normAutofit/>
          </a:bodyPr>
          <a:lstStyle/>
          <a:p>
            <a:r>
              <a:rPr lang="en-US" sz="4100" cap="all"/>
              <a:t>PLATAFORMA AWS</a:t>
            </a:r>
          </a:p>
        </p:txBody>
      </p:sp>
      <p:pic>
        <p:nvPicPr>
          <p:cNvPr id="53" name="Content Placeholder 8">
            <a:extLst>
              <a:ext uri="{FF2B5EF4-FFF2-40B4-BE49-F238E27FC236}">
                <a16:creationId xmlns:a16="http://schemas.microsoft.com/office/drawing/2014/main" id="{62A7E6F8-0E0E-4755-BA8E-20FF24B32AC0}"/>
              </a:ext>
            </a:extLst>
          </p:cNvPr>
          <p:cNvPicPr>
            <a:picLocks noChangeAspect="1"/>
          </p:cNvPicPr>
          <p:nvPr/>
        </p:nvPicPr>
        <p:blipFill>
          <a:blip r:embed="rId2"/>
          <a:stretch>
            <a:fillRect/>
          </a:stretch>
        </p:blipFill>
        <p:spPr>
          <a:xfrm>
            <a:off x="2082800" y="647347"/>
            <a:ext cx="9943253" cy="6210653"/>
          </a:xfrm>
          <a:prstGeom prst="rect">
            <a:avLst/>
          </a:prstGeom>
        </p:spPr>
      </p:pic>
    </p:spTree>
    <p:extLst>
      <p:ext uri="{BB962C8B-B14F-4D97-AF65-F5344CB8AC3E}">
        <p14:creationId xmlns:p14="http://schemas.microsoft.com/office/powerpoint/2010/main" val="271808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A10099E-EBF7-4A02-9D34-AF604698B3D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556431" y="156696"/>
            <a:ext cx="9007812" cy="6537851"/>
          </a:xfrm>
          <a:prstGeom prst="rect">
            <a:avLst/>
          </a:prstGeom>
          <a:noFill/>
        </p:spPr>
      </p:pic>
      <p:sp>
        <p:nvSpPr>
          <p:cNvPr id="2" name="Rectangle 1">
            <a:extLst>
              <a:ext uri="{FF2B5EF4-FFF2-40B4-BE49-F238E27FC236}">
                <a16:creationId xmlns:a16="http://schemas.microsoft.com/office/drawing/2014/main" id="{A9C1C4E2-9233-4D67-8CB0-71289A32BEC0}"/>
              </a:ext>
            </a:extLst>
          </p:cNvPr>
          <p:cNvSpPr/>
          <p:nvPr/>
        </p:nvSpPr>
        <p:spPr>
          <a:xfrm flipV="1">
            <a:off x="5965372" y="4981301"/>
            <a:ext cx="2272938" cy="18766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TextBox 2">
            <a:extLst>
              <a:ext uri="{FF2B5EF4-FFF2-40B4-BE49-F238E27FC236}">
                <a16:creationId xmlns:a16="http://schemas.microsoft.com/office/drawing/2014/main" id="{0A10883D-4D0F-40ED-9492-7AA4CBD1C9F0}"/>
              </a:ext>
            </a:extLst>
          </p:cNvPr>
          <p:cNvSpPr txBox="1"/>
          <p:nvPr/>
        </p:nvSpPr>
        <p:spPr>
          <a:xfrm>
            <a:off x="7412610" y="154611"/>
            <a:ext cx="3151633" cy="584775"/>
          </a:xfrm>
          <a:prstGeom prst="rect">
            <a:avLst/>
          </a:prstGeom>
          <a:noFill/>
        </p:spPr>
        <p:txBody>
          <a:bodyPr wrap="none" rtlCol="0">
            <a:spAutoFit/>
          </a:bodyPr>
          <a:lstStyle/>
          <a:p>
            <a:pPr algn="r"/>
            <a:r>
              <a:rPr lang="es-EC" sz="3200" b="1" dirty="0">
                <a:solidFill>
                  <a:srgbClr val="FF0000"/>
                </a:solidFill>
              </a:rPr>
              <a:t>ADMINISTRADOR</a:t>
            </a:r>
          </a:p>
        </p:txBody>
      </p:sp>
    </p:spTree>
    <p:extLst>
      <p:ext uri="{BB962C8B-B14F-4D97-AF65-F5344CB8AC3E}">
        <p14:creationId xmlns:p14="http://schemas.microsoft.com/office/powerpoint/2010/main" val="3527041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CB3A78-99BD-455A-8C42-89223D9E1A81}"/>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cap="all" dirty="0"/>
              <a:t>ADMINISTRADOR</a:t>
            </a:r>
          </a:p>
        </p:txBody>
      </p:sp>
      <p:pic>
        <p:nvPicPr>
          <p:cNvPr id="42" name="Content Placeholder 14">
            <a:extLst>
              <a:ext uri="{FF2B5EF4-FFF2-40B4-BE49-F238E27FC236}">
                <a16:creationId xmlns:a16="http://schemas.microsoft.com/office/drawing/2014/main" id="{8A35E5F6-37F8-4D64-A27D-7B9FD62FE4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4365" y="576979"/>
            <a:ext cx="7654704" cy="3674981"/>
          </a:xfrm>
          <a:prstGeom prst="rect">
            <a:avLst/>
          </a:prstGeom>
        </p:spPr>
      </p:pic>
      <p:sp>
        <p:nvSpPr>
          <p:cNvPr id="44" name="Content Placeholder 43">
            <a:extLst>
              <a:ext uri="{FF2B5EF4-FFF2-40B4-BE49-F238E27FC236}">
                <a16:creationId xmlns:a16="http://schemas.microsoft.com/office/drawing/2014/main" id="{65870428-C1D3-4DC3-BD93-52854593C109}"/>
              </a:ext>
            </a:extLst>
          </p:cNvPr>
          <p:cNvSpPr>
            <a:spLocks noGrp="1"/>
          </p:cNvSpPr>
          <p:nvPr>
            <p:ph idx="1"/>
          </p:nvPr>
        </p:nvSpPr>
        <p:spPr>
          <a:xfrm>
            <a:off x="8471423" y="2286000"/>
            <a:ext cx="3053039" cy="3931920"/>
          </a:xfrm>
        </p:spPr>
        <p:txBody>
          <a:bodyPr>
            <a:normAutofit/>
          </a:bodyPr>
          <a:lstStyle/>
          <a:p>
            <a:pPr lvl="0"/>
            <a:r>
              <a:rPr lang="es-EC" sz="1600" dirty="0"/>
              <a:t>Administración de </a:t>
            </a:r>
            <a:r>
              <a:rPr lang="es-EC" sz="1600" dirty="0" err="1"/>
              <a:t>Frontend</a:t>
            </a:r>
            <a:r>
              <a:rPr lang="es-EC" sz="1600" dirty="0"/>
              <a:t> y </a:t>
            </a:r>
            <a:r>
              <a:rPr lang="es-EC" sz="1600" dirty="0" err="1"/>
              <a:t>Backend</a:t>
            </a:r>
            <a:endParaRPr lang="es-EC" sz="1600" dirty="0"/>
          </a:p>
          <a:p>
            <a:pPr lvl="0"/>
            <a:r>
              <a:rPr lang="es-EC" sz="1600" dirty="0"/>
              <a:t>Procesamiento datos</a:t>
            </a:r>
          </a:p>
          <a:p>
            <a:endParaRPr lang="en-US" sz="1600" dirty="0"/>
          </a:p>
        </p:txBody>
      </p:sp>
      <p:sp>
        <p:nvSpPr>
          <p:cNvPr id="49"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7" name="Picture 16">
            <a:extLst>
              <a:ext uri="{FF2B5EF4-FFF2-40B4-BE49-F238E27FC236}">
                <a16:creationId xmlns:a16="http://schemas.microsoft.com/office/drawing/2014/main" id="{BF82E380-EDEC-4318-A894-813DD7B941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8305012" y="3176138"/>
            <a:ext cx="3219450" cy="3219450"/>
          </a:xfrm>
          <a:prstGeom prst="rect">
            <a:avLst/>
          </a:prstGeom>
        </p:spPr>
      </p:pic>
      <p:pic>
        <p:nvPicPr>
          <p:cNvPr id="23" name="Picture 22">
            <a:extLst>
              <a:ext uri="{FF2B5EF4-FFF2-40B4-BE49-F238E27FC236}">
                <a16:creationId xmlns:a16="http://schemas.microsoft.com/office/drawing/2014/main" id="{C661C72D-8136-42A7-9FAF-AF805BAAC6B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86989" y="4251960"/>
            <a:ext cx="712363" cy="993559"/>
          </a:xfrm>
          <a:prstGeom prst="rect">
            <a:avLst/>
          </a:prstGeom>
        </p:spPr>
      </p:pic>
      <p:pic>
        <p:nvPicPr>
          <p:cNvPr id="25" name="Picture 24">
            <a:extLst>
              <a:ext uri="{FF2B5EF4-FFF2-40B4-BE49-F238E27FC236}">
                <a16:creationId xmlns:a16="http://schemas.microsoft.com/office/drawing/2014/main" id="{75F110C7-CC02-418E-AF1E-A8F5DA2FD19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39464" y="4335268"/>
            <a:ext cx="943655" cy="988591"/>
          </a:xfrm>
          <a:prstGeom prst="rect">
            <a:avLst/>
          </a:prstGeom>
        </p:spPr>
      </p:pic>
      <p:pic>
        <p:nvPicPr>
          <p:cNvPr id="27" name="Picture 26">
            <a:extLst>
              <a:ext uri="{FF2B5EF4-FFF2-40B4-BE49-F238E27FC236}">
                <a16:creationId xmlns:a16="http://schemas.microsoft.com/office/drawing/2014/main" id="{1E156A99-B6A9-44DF-A256-84672802486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82161" y="3429000"/>
            <a:ext cx="1036524" cy="886061"/>
          </a:xfrm>
          <a:prstGeom prst="rect">
            <a:avLst/>
          </a:prstGeom>
        </p:spPr>
      </p:pic>
    </p:spTree>
    <p:extLst>
      <p:ext uri="{BB962C8B-B14F-4D97-AF65-F5344CB8AC3E}">
        <p14:creationId xmlns:p14="http://schemas.microsoft.com/office/powerpoint/2010/main" val="4053842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A10099E-EBF7-4A02-9D34-AF604698B3D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556431" y="156696"/>
            <a:ext cx="9007812" cy="6537851"/>
          </a:xfrm>
          <a:prstGeom prst="rect">
            <a:avLst/>
          </a:prstGeom>
          <a:noFill/>
        </p:spPr>
      </p:pic>
      <p:sp>
        <p:nvSpPr>
          <p:cNvPr id="2" name="Rectangle 1">
            <a:extLst>
              <a:ext uri="{FF2B5EF4-FFF2-40B4-BE49-F238E27FC236}">
                <a16:creationId xmlns:a16="http://schemas.microsoft.com/office/drawing/2014/main" id="{A9C1C4E2-9233-4D67-8CB0-71289A32BEC0}"/>
              </a:ext>
            </a:extLst>
          </p:cNvPr>
          <p:cNvSpPr/>
          <p:nvPr/>
        </p:nvSpPr>
        <p:spPr>
          <a:xfrm flipV="1">
            <a:off x="8220891" y="4898533"/>
            <a:ext cx="2414677" cy="18766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TextBox 2">
            <a:extLst>
              <a:ext uri="{FF2B5EF4-FFF2-40B4-BE49-F238E27FC236}">
                <a16:creationId xmlns:a16="http://schemas.microsoft.com/office/drawing/2014/main" id="{0A10883D-4D0F-40ED-9492-7AA4CBD1C9F0}"/>
              </a:ext>
            </a:extLst>
          </p:cNvPr>
          <p:cNvSpPr txBox="1"/>
          <p:nvPr/>
        </p:nvSpPr>
        <p:spPr>
          <a:xfrm>
            <a:off x="8920844" y="154611"/>
            <a:ext cx="1643399" cy="584775"/>
          </a:xfrm>
          <a:prstGeom prst="rect">
            <a:avLst/>
          </a:prstGeom>
          <a:noFill/>
        </p:spPr>
        <p:txBody>
          <a:bodyPr wrap="none" rtlCol="0">
            <a:spAutoFit/>
          </a:bodyPr>
          <a:lstStyle/>
          <a:p>
            <a:pPr algn="r"/>
            <a:r>
              <a:rPr lang="es-EC" sz="3200" b="1" dirty="0">
                <a:solidFill>
                  <a:srgbClr val="FF0000"/>
                </a:solidFill>
              </a:rPr>
              <a:t>CLIENTE</a:t>
            </a:r>
          </a:p>
        </p:txBody>
      </p:sp>
    </p:spTree>
    <p:extLst>
      <p:ext uri="{BB962C8B-B14F-4D97-AF65-F5344CB8AC3E}">
        <p14:creationId xmlns:p14="http://schemas.microsoft.com/office/powerpoint/2010/main" val="2907913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3A78-99BD-455A-8C42-89223D9E1A81}"/>
              </a:ext>
            </a:extLst>
          </p:cNvPr>
          <p:cNvSpPr>
            <a:spLocks noGrp="1"/>
          </p:cNvSpPr>
          <p:nvPr>
            <p:ph type="title"/>
          </p:nvPr>
        </p:nvSpPr>
        <p:spPr>
          <a:xfrm>
            <a:off x="1371600" y="685800"/>
            <a:ext cx="3282695" cy="1485900"/>
          </a:xfrm>
        </p:spPr>
        <p:txBody>
          <a:bodyPr vert="horz" lIns="91440" tIns="45720" rIns="91440" bIns="45720" rtlCol="0">
            <a:normAutofit/>
          </a:bodyPr>
          <a:lstStyle/>
          <a:p>
            <a:r>
              <a:rPr lang="es-EC" cap="all"/>
              <a:t>cliente</a:t>
            </a:r>
          </a:p>
        </p:txBody>
      </p:sp>
      <p:sp>
        <p:nvSpPr>
          <p:cNvPr id="44" name="Content Placeholder 43">
            <a:extLst>
              <a:ext uri="{FF2B5EF4-FFF2-40B4-BE49-F238E27FC236}">
                <a16:creationId xmlns:a16="http://schemas.microsoft.com/office/drawing/2014/main" id="{65870428-C1D3-4DC3-BD93-52854593C109}"/>
              </a:ext>
            </a:extLst>
          </p:cNvPr>
          <p:cNvSpPr>
            <a:spLocks noGrp="1"/>
          </p:cNvSpPr>
          <p:nvPr>
            <p:ph idx="1"/>
          </p:nvPr>
        </p:nvSpPr>
        <p:spPr>
          <a:xfrm>
            <a:off x="1371600" y="2286000"/>
            <a:ext cx="3282694" cy="3581400"/>
          </a:xfrm>
        </p:spPr>
        <p:txBody>
          <a:bodyPr>
            <a:normAutofit/>
          </a:bodyPr>
          <a:lstStyle/>
          <a:p>
            <a:pPr lvl="0"/>
            <a:r>
              <a:rPr lang="es-EC"/>
              <a:t>Acceso </a:t>
            </a:r>
            <a:r>
              <a:rPr lang="es-EC" err="1"/>
              <a:t>Frontend</a:t>
            </a:r>
            <a:endParaRPr lang="es-EC"/>
          </a:p>
          <a:p>
            <a:pPr lvl="0"/>
            <a:r>
              <a:rPr lang="es-EC"/>
              <a:t>Gestión de Consumo Eléctrico</a:t>
            </a:r>
            <a:endParaRPr lang="en-US"/>
          </a:p>
        </p:txBody>
      </p:sp>
      <p:pic>
        <p:nvPicPr>
          <p:cNvPr id="3" name="Picture 2">
            <a:extLst>
              <a:ext uri="{FF2B5EF4-FFF2-40B4-BE49-F238E27FC236}">
                <a16:creationId xmlns:a16="http://schemas.microsoft.com/office/drawing/2014/main" id="{82F11C53-C931-41D2-A23C-37B6B7D3E3B1}"/>
              </a:ext>
            </a:extLst>
          </p:cNvPr>
          <p:cNvPicPr>
            <a:picLocks noChangeAspect="1"/>
          </p:cNvPicPr>
          <p:nvPr/>
        </p:nvPicPr>
        <p:blipFill>
          <a:blip r:embed="rId2"/>
          <a:stretch>
            <a:fillRect/>
          </a:stretch>
        </p:blipFill>
        <p:spPr>
          <a:xfrm>
            <a:off x="4085334" y="2832100"/>
            <a:ext cx="7455387" cy="3340100"/>
          </a:xfrm>
          <a:prstGeom prst="rect">
            <a:avLst/>
          </a:prstGeom>
        </p:spPr>
      </p:pic>
      <p:pic>
        <p:nvPicPr>
          <p:cNvPr id="12" name="Picture 11">
            <a:extLst>
              <a:ext uri="{FF2B5EF4-FFF2-40B4-BE49-F238E27FC236}">
                <a16:creationId xmlns:a16="http://schemas.microsoft.com/office/drawing/2014/main" id="{FBEDFEF5-76B6-4574-9798-754E868048B6}"/>
              </a:ext>
            </a:extLst>
          </p:cNvPr>
          <p:cNvPicPr>
            <a:picLocks noChangeAspect="1"/>
          </p:cNvPicPr>
          <p:nvPr/>
        </p:nvPicPr>
        <p:blipFill>
          <a:blip r:embed="rId3"/>
          <a:stretch>
            <a:fillRect/>
          </a:stretch>
        </p:blipFill>
        <p:spPr>
          <a:xfrm>
            <a:off x="7307055" y="2062271"/>
            <a:ext cx="712363" cy="993559"/>
          </a:xfrm>
          <a:prstGeom prst="rect">
            <a:avLst/>
          </a:prstGeom>
        </p:spPr>
      </p:pic>
      <p:pic>
        <p:nvPicPr>
          <p:cNvPr id="4" name="Picture 3">
            <a:extLst>
              <a:ext uri="{FF2B5EF4-FFF2-40B4-BE49-F238E27FC236}">
                <a16:creationId xmlns:a16="http://schemas.microsoft.com/office/drawing/2014/main" id="{EDC00C46-A137-4166-9B15-A37781549D29}"/>
              </a:ext>
            </a:extLst>
          </p:cNvPr>
          <p:cNvPicPr>
            <a:picLocks noChangeAspect="1"/>
          </p:cNvPicPr>
          <p:nvPr/>
        </p:nvPicPr>
        <p:blipFill>
          <a:blip r:embed="rId4"/>
          <a:stretch>
            <a:fillRect/>
          </a:stretch>
        </p:blipFill>
        <p:spPr>
          <a:xfrm>
            <a:off x="8000643" y="3152559"/>
            <a:ext cx="1000722" cy="900650"/>
          </a:xfrm>
          <a:prstGeom prst="rect">
            <a:avLst/>
          </a:prstGeom>
        </p:spPr>
      </p:pic>
    </p:spTree>
    <p:extLst>
      <p:ext uri="{BB962C8B-B14F-4D97-AF65-F5344CB8AC3E}">
        <p14:creationId xmlns:p14="http://schemas.microsoft.com/office/powerpoint/2010/main" val="4183611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a:t>DESARROLLO</a:t>
            </a:r>
          </a:p>
        </p:txBody>
      </p:sp>
    </p:spTree>
    <p:extLst>
      <p:ext uri="{BB962C8B-B14F-4D97-AF65-F5344CB8AC3E}">
        <p14:creationId xmlns:p14="http://schemas.microsoft.com/office/powerpoint/2010/main" val="25174909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CFE307-C851-403F-AEE9-695CB1921B8B}"/>
              </a:ext>
            </a:extLst>
          </p:cNvPr>
          <p:cNvSpPr>
            <a:spLocks noGrp="1"/>
          </p:cNvSpPr>
          <p:nvPr>
            <p:ph type="title"/>
          </p:nvPr>
        </p:nvSpPr>
        <p:spPr>
          <a:xfrm>
            <a:off x="640081" y="791570"/>
            <a:ext cx="4018839" cy="5262390"/>
          </a:xfrm>
        </p:spPr>
        <p:txBody>
          <a:bodyPr anchor="ctr">
            <a:normAutofit/>
          </a:bodyPr>
          <a:lstStyle/>
          <a:p>
            <a:pPr algn="r"/>
            <a:r>
              <a:rPr lang="es-EC" sz="5400">
                <a:solidFill>
                  <a:schemeClr val="bg2"/>
                </a:solidFill>
              </a:rPr>
              <a:t>CONTENIDO</a:t>
            </a:r>
          </a:p>
        </p:txBody>
      </p:sp>
      <p:sp>
        <p:nvSpPr>
          <p:cNvPr id="17" name="Rectangle 16">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3FA744B-4CDA-4EA5-8551-A06A39BADB13}"/>
              </a:ext>
            </a:extLst>
          </p:cNvPr>
          <p:cNvSpPr>
            <a:spLocks noGrp="1"/>
          </p:cNvSpPr>
          <p:nvPr>
            <p:ph idx="1"/>
          </p:nvPr>
        </p:nvSpPr>
        <p:spPr>
          <a:xfrm>
            <a:off x="6176720" y="791570"/>
            <a:ext cx="4892308" cy="5262390"/>
          </a:xfrm>
        </p:spPr>
        <p:txBody>
          <a:bodyPr anchor="ctr">
            <a:normAutofit fontScale="70000" lnSpcReduction="20000"/>
          </a:bodyPr>
          <a:lstStyle/>
          <a:p>
            <a:r>
              <a:rPr lang="es-EC" sz="1800" dirty="0"/>
              <a:t>Objetivos</a:t>
            </a:r>
          </a:p>
          <a:p>
            <a:r>
              <a:rPr lang="es-EC" sz="1800" dirty="0"/>
              <a:t>Introducción</a:t>
            </a:r>
          </a:p>
          <a:p>
            <a:r>
              <a:rPr lang="es-EC" sz="1800" dirty="0"/>
              <a:t>Diseño de Arquitectura</a:t>
            </a:r>
          </a:p>
          <a:p>
            <a:pPr lvl="1"/>
            <a:r>
              <a:rPr lang="es-EC" sz="1800" dirty="0"/>
              <a:t>Infraestructura Local</a:t>
            </a:r>
          </a:p>
          <a:p>
            <a:pPr lvl="1"/>
            <a:r>
              <a:rPr lang="es-EC" sz="1800" dirty="0"/>
              <a:t>Arquitectura AWS</a:t>
            </a:r>
          </a:p>
          <a:p>
            <a:pPr lvl="1"/>
            <a:r>
              <a:rPr lang="es-EC" sz="1800" dirty="0"/>
              <a:t>Administrador</a:t>
            </a:r>
          </a:p>
          <a:p>
            <a:pPr lvl="1"/>
            <a:r>
              <a:rPr lang="es-EC" sz="1800" dirty="0"/>
              <a:t>Cliente</a:t>
            </a:r>
          </a:p>
          <a:p>
            <a:r>
              <a:rPr lang="es-EC" sz="1800" dirty="0"/>
              <a:t>Desarrollo</a:t>
            </a:r>
          </a:p>
          <a:p>
            <a:pPr lvl="1"/>
            <a:r>
              <a:rPr lang="es-EC" sz="1800" dirty="0" err="1"/>
              <a:t>Backend</a:t>
            </a:r>
            <a:endParaRPr lang="es-EC" sz="1800" dirty="0"/>
          </a:p>
          <a:p>
            <a:pPr lvl="1"/>
            <a:r>
              <a:rPr lang="es-EC" sz="1800" dirty="0"/>
              <a:t>Servidor Local</a:t>
            </a:r>
          </a:p>
          <a:p>
            <a:pPr lvl="1"/>
            <a:r>
              <a:rPr lang="es-EC" sz="1800" dirty="0" err="1"/>
              <a:t>Frontend</a:t>
            </a:r>
            <a:endParaRPr lang="es-EC" sz="1800" dirty="0"/>
          </a:p>
          <a:p>
            <a:r>
              <a:rPr lang="es-EC" sz="1800" dirty="0"/>
              <a:t>Implementación y Resultados</a:t>
            </a:r>
          </a:p>
          <a:p>
            <a:pPr lvl="1"/>
            <a:r>
              <a:rPr lang="es-EC" sz="1800" dirty="0"/>
              <a:t>Funcionamiento</a:t>
            </a:r>
          </a:p>
          <a:p>
            <a:pPr lvl="1"/>
            <a:r>
              <a:rPr lang="es-EC" sz="1800" dirty="0"/>
              <a:t>Escenario de Prueba</a:t>
            </a:r>
          </a:p>
          <a:p>
            <a:pPr lvl="1"/>
            <a:r>
              <a:rPr lang="es-EC" sz="1800" dirty="0"/>
              <a:t>Hábitos de Consumo</a:t>
            </a:r>
          </a:p>
          <a:p>
            <a:r>
              <a:rPr lang="es-EC" sz="1800" dirty="0"/>
              <a:t>Pruebas de Software</a:t>
            </a:r>
          </a:p>
          <a:p>
            <a:pPr lvl="1"/>
            <a:r>
              <a:rPr lang="es-EC" sz="1800" dirty="0"/>
              <a:t>Calidad de Código</a:t>
            </a:r>
          </a:p>
          <a:p>
            <a:pPr lvl="1"/>
            <a:r>
              <a:rPr lang="es-EC" sz="1800" dirty="0"/>
              <a:t>Carga</a:t>
            </a:r>
          </a:p>
          <a:p>
            <a:r>
              <a:rPr lang="es-EC" sz="1800" dirty="0"/>
              <a:t>Conclusiones y Recomendaciones</a:t>
            </a:r>
          </a:p>
          <a:p>
            <a:r>
              <a:rPr lang="es-EC" sz="1800" dirty="0"/>
              <a:t>Trabajos Futuros</a:t>
            </a:r>
          </a:p>
        </p:txBody>
      </p:sp>
    </p:spTree>
    <p:extLst>
      <p:ext uri="{BB962C8B-B14F-4D97-AF65-F5344CB8AC3E}">
        <p14:creationId xmlns:p14="http://schemas.microsoft.com/office/powerpoint/2010/main" val="379722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053F-3ABE-430E-A377-7F2B9B42CB26}"/>
              </a:ext>
            </a:extLst>
          </p:cNvPr>
          <p:cNvSpPr>
            <a:spLocks noGrp="1"/>
          </p:cNvSpPr>
          <p:nvPr>
            <p:ph type="title"/>
          </p:nvPr>
        </p:nvSpPr>
        <p:spPr/>
        <p:txBody>
          <a:bodyPr/>
          <a:lstStyle/>
          <a:p>
            <a:r>
              <a:rPr lang="es-EC" dirty="0" err="1"/>
              <a:t>Backend</a:t>
            </a:r>
            <a:endParaRPr lang="es-EC" dirty="0"/>
          </a:p>
        </p:txBody>
      </p:sp>
      <p:pic>
        <p:nvPicPr>
          <p:cNvPr id="7" name="Content Placeholder 6">
            <a:extLst>
              <a:ext uri="{FF2B5EF4-FFF2-40B4-BE49-F238E27FC236}">
                <a16:creationId xmlns:a16="http://schemas.microsoft.com/office/drawing/2014/main" id="{AD6BB536-A5BF-4588-A131-77946AFFCC7C}"/>
              </a:ext>
            </a:extLst>
          </p:cNvPr>
          <p:cNvPicPr>
            <a:picLocks noGrp="1" noChangeAspect="1"/>
          </p:cNvPicPr>
          <p:nvPr>
            <p:ph idx="1"/>
          </p:nvPr>
        </p:nvPicPr>
        <p:blipFill>
          <a:blip r:embed="rId2"/>
          <a:stretch>
            <a:fillRect/>
          </a:stretch>
        </p:blipFill>
        <p:spPr>
          <a:xfrm>
            <a:off x="1499055" y="2483366"/>
            <a:ext cx="4264404" cy="2462631"/>
          </a:xfrm>
          <a:prstGeom prst="rect">
            <a:avLst/>
          </a:prstGeom>
        </p:spPr>
      </p:pic>
      <p:grpSp>
        <p:nvGrpSpPr>
          <p:cNvPr id="26" name="Group 25">
            <a:extLst>
              <a:ext uri="{FF2B5EF4-FFF2-40B4-BE49-F238E27FC236}">
                <a16:creationId xmlns:a16="http://schemas.microsoft.com/office/drawing/2014/main" id="{4C656497-9535-4E04-8202-024F053455D8}"/>
              </a:ext>
            </a:extLst>
          </p:cNvPr>
          <p:cNvGrpSpPr/>
          <p:nvPr/>
        </p:nvGrpSpPr>
        <p:grpSpPr>
          <a:xfrm>
            <a:off x="7085511" y="3968196"/>
            <a:ext cx="3459592" cy="2017064"/>
            <a:chOff x="1143259" y="1732454"/>
            <a:chExt cx="3459592" cy="2017064"/>
          </a:xfrm>
        </p:grpSpPr>
        <p:pic>
          <p:nvPicPr>
            <p:cNvPr id="10" name="Picture 9">
              <a:extLst>
                <a:ext uri="{FF2B5EF4-FFF2-40B4-BE49-F238E27FC236}">
                  <a16:creationId xmlns:a16="http://schemas.microsoft.com/office/drawing/2014/main" id="{B1B6EA0C-23CF-4B20-93E4-F8F7CAFF367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43259" y="1732454"/>
              <a:ext cx="3459592" cy="2017064"/>
            </a:xfrm>
            <a:prstGeom prst="rect">
              <a:avLst/>
            </a:prstGeom>
          </p:spPr>
        </p:pic>
        <p:pic>
          <p:nvPicPr>
            <p:cNvPr id="17" name="Picture 16">
              <a:extLst>
                <a:ext uri="{FF2B5EF4-FFF2-40B4-BE49-F238E27FC236}">
                  <a16:creationId xmlns:a16="http://schemas.microsoft.com/office/drawing/2014/main" id="{215526AA-6E03-44BE-8769-5E82F3CC1CD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02999" y="2640490"/>
              <a:ext cx="892681" cy="894990"/>
            </a:xfrm>
            <a:prstGeom prst="rect">
              <a:avLst/>
            </a:prstGeom>
          </p:spPr>
        </p:pic>
        <p:pic>
          <p:nvPicPr>
            <p:cNvPr id="18" name="Picture 17">
              <a:extLst>
                <a:ext uri="{FF2B5EF4-FFF2-40B4-BE49-F238E27FC236}">
                  <a16:creationId xmlns:a16="http://schemas.microsoft.com/office/drawing/2014/main" id="{A1336292-D99C-4B83-922C-C12CCD8AC09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08164" y="2019882"/>
              <a:ext cx="633620" cy="721104"/>
            </a:xfrm>
            <a:prstGeom prst="rect">
              <a:avLst/>
            </a:prstGeom>
          </p:spPr>
        </p:pic>
        <p:pic>
          <p:nvPicPr>
            <p:cNvPr id="19" name="Picture 18">
              <a:extLst>
                <a:ext uri="{FF2B5EF4-FFF2-40B4-BE49-F238E27FC236}">
                  <a16:creationId xmlns:a16="http://schemas.microsoft.com/office/drawing/2014/main" id="{D187556D-DA05-4E21-8493-895DAEB5FB4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46992" y="2079453"/>
              <a:ext cx="567758" cy="661533"/>
            </a:xfrm>
            <a:prstGeom prst="rect">
              <a:avLst/>
            </a:prstGeom>
          </p:spPr>
        </p:pic>
      </p:grpSp>
      <p:grpSp>
        <p:nvGrpSpPr>
          <p:cNvPr id="28" name="Group 27">
            <a:extLst>
              <a:ext uri="{FF2B5EF4-FFF2-40B4-BE49-F238E27FC236}">
                <a16:creationId xmlns:a16="http://schemas.microsoft.com/office/drawing/2014/main" id="{69C71494-695E-45B3-8586-4E97959E3B5C}"/>
              </a:ext>
            </a:extLst>
          </p:cNvPr>
          <p:cNvGrpSpPr/>
          <p:nvPr/>
        </p:nvGrpSpPr>
        <p:grpSpPr>
          <a:xfrm>
            <a:off x="7085511" y="1319001"/>
            <a:ext cx="3459592" cy="2017064"/>
            <a:chOff x="7085511" y="1319001"/>
            <a:chExt cx="3459592" cy="2017064"/>
          </a:xfrm>
        </p:grpSpPr>
        <p:pic>
          <p:nvPicPr>
            <p:cNvPr id="25" name="Picture 24">
              <a:extLst>
                <a:ext uri="{FF2B5EF4-FFF2-40B4-BE49-F238E27FC236}">
                  <a16:creationId xmlns:a16="http://schemas.microsoft.com/office/drawing/2014/main" id="{9767D7BA-2CBD-4B5B-9680-925FBDB8E416}"/>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7085511" y="1319001"/>
              <a:ext cx="3459592" cy="2017064"/>
            </a:xfrm>
            <a:prstGeom prst="rect">
              <a:avLst/>
            </a:prstGeom>
          </p:spPr>
        </p:pic>
        <p:pic>
          <p:nvPicPr>
            <p:cNvPr id="21" name="Picture 20">
              <a:extLst>
                <a:ext uri="{FF2B5EF4-FFF2-40B4-BE49-F238E27FC236}">
                  <a16:creationId xmlns:a16="http://schemas.microsoft.com/office/drawing/2014/main" id="{12B6DEFF-A6F9-401E-A1FE-3EC3A02F5B16}"/>
                </a:ext>
              </a:extLst>
            </p:cNvPr>
            <p:cNvPicPr>
              <a:picLocks noChangeAspect="1"/>
            </p:cNvPicPr>
            <p:nvPr/>
          </p:nvPicPr>
          <p:blipFill>
            <a:blip r:embed="rId7">
              <a:clrChange>
                <a:clrFrom>
                  <a:srgbClr val="CEE4E2"/>
                </a:clrFrom>
                <a:clrTo>
                  <a:srgbClr val="CEE4E2">
                    <a:alpha val="0"/>
                  </a:srgbClr>
                </a:clrTo>
              </a:clrChange>
            </a:blip>
            <a:stretch>
              <a:fillRect/>
            </a:stretch>
          </p:blipFill>
          <p:spPr>
            <a:xfrm>
              <a:off x="7829288" y="1646423"/>
              <a:ext cx="587300" cy="602837"/>
            </a:xfrm>
            <a:prstGeom prst="rect">
              <a:avLst/>
            </a:prstGeom>
          </p:spPr>
        </p:pic>
        <p:pic>
          <p:nvPicPr>
            <p:cNvPr id="23" name="Picture 22">
              <a:extLst>
                <a:ext uri="{FF2B5EF4-FFF2-40B4-BE49-F238E27FC236}">
                  <a16:creationId xmlns:a16="http://schemas.microsoft.com/office/drawing/2014/main" id="{5E71B0F7-4E8C-42BF-834B-84F051DADC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338098" y="2207461"/>
              <a:ext cx="1710864" cy="950640"/>
            </a:xfrm>
            <a:prstGeom prst="rect">
              <a:avLst/>
            </a:prstGeom>
          </p:spPr>
        </p:pic>
      </p:grpSp>
      <p:sp>
        <p:nvSpPr>
          <p:cNvPr id="29" name="Arrow: Right 28">
            <a:extLst>
              <a:ext uri="{FF2B5EF4-FFF2-40B4-BE49-F238E27FC236}">
                <a16:creationId xmlns:a16="http://schemas.microsoft.com/office/drawing/2014/main" id="{AEF2FD24-AADA-4E80-B5D8-410119A01056}"/>
              </a:ext>
            </a:extLst>
          </p:cNvPr>
          <p:cNvSpPr/>
          <p:nvPr/>
        </p:nvSpPr>
        <p:spPr>
          <a:xfrm rot="19760703">
            <a:off x="5946237" y="2886703"/>
            <a:ext cx="1025961" cy="317778"/>
          </a:xfrm>
          <a:prstGeom prst="rightArrow">
            <a:avLst/>
          </a:prstGeom>
          <a:solidFill>
            <a:srgbClr val="E6C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Arrow: Right 29">
            <a:extLst>
              <a:ext uri="{FF2B5EF4-FFF2-40B4-BE49-F238E27FC236}">
                <a16:creationId xmlns:a16="http://schemas.microsoft.com/office/drawing/2014/main" id="{97E89967-8A90-4C50-8CB4-3D363985E2FB}"/>
              </a:ext>
            </a:extLst>
          </p:cNvPr>
          <p:cNvSpPr/>
          <p:nvPr/>
        </p:nvSpPr>
        <p:spPr>
          <a:xfrm rot="1698024">
            <a:off x="5941548" y="4143694"/>
            <a:ext cx="1025961" cy="317778"/>
          </a:xfrm>
          <a:prstGeom prst="rightArrow">
            <a:avLst/>
          </a:prstGeom>
          <a:solidFill>
            <a:srgbClr val="E6C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20904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0FF2-3515-4BB4-92DE-02859E2CDAB9}"/>
              </a:ext>
            </a:extLst>
          </p:cNvPr>
          <p:cNvSpPr>
            <a:spLocks noGrp="1"/>
          </p:cNvSpPr>
          <p:nvPr>
            <p:ph type="title"/>
          </p:nvPr>
        </p:nvSpPr>
        <p:spPr>
          <a:xfrm>
            <a:off x="1371600" y="685800"/>
            <a:ext cx="9601200" cy="1485900"/>
          </a:xfrm>
        </p:spPr>
        <p:txBody>
          <a:bodyPr/>
          <a:lstStyle/>
          <a:p>
            <a:r>
              <a:rPr lang="es-EC"/>
              <a:t>Servidor Local</a:t>
            </a:r>
            <a:endParaRPr lang="es-EC" dirty="0"/>
          </a:p>
        </p:txBody>
      </p:sp>
      <p:pic>
        <p:nvPicPr>
          <p:cNvPr id="4" name="Content Placeholder 3">
            <a:extLst>
              <a:ext uri="{FF2B5EF4-FFF2-40B4-BE49-F238E27FC236}">
                <a16:creationId xmlns:a16="http://schemas.microsoft.com/office/drawing/2014/main" id="{E2CF6FB6-018B-497D-AD0E-D331AD7DE5F2}"/>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3327901" y="1522718"/>
            <a:ext cx="8221769" cy="4494903"/>
          </a:xfrm>
          <a:prstGeom prst="rect">
            <a:avLst/>
          </a:prstGeom>
        </p:spPr>
      </p:pic>
      <p:pic>
        <p:nvPicPr>
          <p:cNvPr id="14" name="Picture 13">
            <a:extLst>
              <a:ext uri="{FF2B5EF4-FFF2-40B4-BE49-F238E27FC236}">
                <a16:creationId xmlns:a16="http://schemas.microsoft.com/office/drawing/2014/main" id="{F0D9AB40-8B70-4AA1-A6AC-DC6E4A897C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3990" y="2130887"/>
            <a:ext cx="1374820" cy="2881834"/>
          </a:xfrm>
          <a:prstGeom prst="rect">
            <a:avLst/>
          </a:prstGeom>
        </p:spPr>
      </p:pic>
    </p:spTree>
    <p:extLst>
      <p:ext uri="{BB962C8B-B14F-4D97-AF65-F5344CB8AC3E}">
        <p14:creationId xmlns:p14="http://schemas.microsoft.com/office/powerpoint/2010/main" val="3139167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27">
            <a:extLst>
              <a:ext uri="{FF2B5EF4-FFF2-40B4-BE49-F238E27FC236}">
                <a16:creationId xmlns:a16="http://schemas.microsoft.com/office/drawing/2014/main" id="{8E2B8A2D-F46F-4DA5-8AFF-BC57461C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5D65E-0B70-4DC6-8F67-3DC9255F1D10}"/>
              </a:ext>
            </a:extLst>
          </p:cNvPr>
          <p:cNvSpPr>
            <a:spLocks noGrp="1"/>
          </p:cNvSpPr>
          <p:nvPr>
            <p:ph type="title"/>
          </p:nvPr>
        </p:nvSpPr>
        <p:spPr>
          <a:xfrm>
            <a:off x="784743" y="685800"/>
            <a:ext cx="5793475" cy="1485900"/>
          </a:xfrm>
        </p:spPr>
        <p:txBody>
          <a:bodyPr>
            <a:normAutofit/>
          </a:bodyPr>
          <a:lstStyle/>
          <a:p>
            <a:r>
              <a:rPr lang="es-EC"/>
              <a:t>Frontend</a:t>
            </a:r>
            <a:endParaRPr lang="es-EC" dirty="0"/>
          </a:p>
        </p:txBody>
      </p:sp>
      <p:sp>
        <p:nvSpPr>
          <p:cNvPr id="21" name="Content Placeholder 12">
            <a:extLst>
              <a:ext uri="{FF2B5EF4-FFF2-40B4-BE49-F238E27FC236}">
                <a16:creationId xmlns:a16="http://schemas.microsoft.com/office/drawing/2014/main" id="{142D3598-5FD8-49B2-86D3-7901AB232006}"/>
              </a:ext>
            </a:extLst>
          </p:cNvPr>
          <p:cNvSpPr>
            <a:spLocks noGrp="1"/>
          </p:cNvSpPr>
          <p:nvPr>
            <p:ph idx="1"/>
          </p:nvPr>
        </p:nvSpPr>
        <p:spPr>
          <a:xfrm>
            <a:off x="784743" y="2286000"/>
            <a:ext cx="5793475" cy="3581400"/>
          </a:xfrm>
        </p:spPr>
        <p:txBody>
          <a:bodyPr>
            <a:normAutofit/>
          </a:bodyPr>
          <a:lstStyle/>
          <a:p>
            <a:r>
              <a:rPr lang="es-EC"/>
              <a:t>Información general del dispositivo</a:t>
            </a:r>
          </a:p>
          <a:p>
            <a:r>
              <a:rPr lang="es-EC"/>
              <a:t>Información en tiempo real</a:t>
            </a:r>
          </a:p>
          <a:p>
            <a:r>
              <a:rPr lang="es-EC"/>
              <a:t>Diagrama lineal de datos en tiempo real</a:t>
            </a:r>
          </a:p>
          <a:p>
            <a:r>
              <a:rPr lang="es-EC"/>
              <a:t>Hábitos de Consumo</a:t>
            </a:r>
          </a:p>
        </p:txBody>
      </p:sp>
      <p:sp>
        <p:nvSpPr>
          <p:cNvPr id="37" name="Rectangle 29">
            <a:extLst>
              <a:ext uri="{FF2B5EF4-FFF2-40B4-BE49-F238E27FC236}">
                <a16:creationId xmlns:a16="http://schemas.microsoft.com/office/drawing/2014/main" id="{292BAD85-00E4-4D0A-993C-8372E78E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Content Placeholder 3">
            <a:extLst>
              <a:ext uri="{FF2B5EF4-FFF2-40B4-BE49-F238E27FC236}">
                <a16:creationId xmlns:a16="http://schemas.microsoft.com/office/drawing/2014/main" id="{84766A2F-BF13-4BD3-BBAD-CAD0E1E3F97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20571" y="558668"/>
            <a:ext cx="976935" cy="1362568"/>
          </a:xfrm>
          <a:prstGeom prst="rect">
            <a:avLst/>
          </a:prstGeom>
          <a:ln>
            <a:noFill/>
          </a:ln>
          <a:effectLst/>
        </p:spPr>
      </p:pic>
      <p:pic>
        <p:nvPicPr>
          <p:cNvPr id="6" name="Picture 5">
            <a:extLst>
              <a:ext uri="{FF2B5EF4-FFF2-40B4-BE49-F238E27FC236}">
                <a16:creationId xmlns:a16="http://schemas.microsoft.com/office/drawing/2014/main" id="{CBB60061-96CD-4FEF-9207-26CBAAB73B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57336" y="2034677"/>
            <a:ext cx="1303404" cy="174977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4D201BAD-913A-4581-B62F-FA9E7D2E96BC}"/>
              </a:ext>
            </a:extLst>
          </p:cNvPr>
          <p:cNvPicPr/>
          <p:nvPr/>
        </p:nvPicPr>
        <p:blipFill>
          <a:blip r:embed="rId4">
            <a:extLst>
              <a:ext uri="{28A0092B-C50C-407E-A947-70E740481C1C}">
                <a14:useLocalDpi xmlns:a14="http://schemas.microsoft.com/office/drawing/2010/main" val="0"/>
              </a:ext>
            </a:extLst>
          </a:blip>
          <a:stretch>
            <a:fillRect/>
          </a:stretch>
        </p:blipFill>
        <p:spPr>
          <a:xfrm>
            <a:off x="8274312" y="4017584"/>
            <a:ext cx="3069452" cy="2281748"/>
          </a:xfrm>
          <a:prstGeom prst="rect">
            <a:avLst/>
          </a:prstGeom>
        </p:spPr>
      </p:pic>
    </p:spTree>
    <p:extLst>
      <p:ext uri="{BB962C8B-B14F-4D97-AF65-F5344CB8AC3E}">
        <p14:creationId xmlns:p14="http://schemas.microsoft.com/office/powerpoint/2010/main" val="3643347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CC87A69D-D028-46DF-A5EB-942531AB32D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8323" y="480515"/>
            <a:ext cx="9135353" cy="5892302"/>
          </a:xfrm>
          <a:prstGeom prst="rect">
            <a:avLst/>
          </a:prstGeom>
        </p:spPr>
      </p:pic>
    </p:spTree>
    <p:extLst>
      <p:ext uri="{BB962C8B-B14F-4D97-AF65-F5344CB8AC3E}">
        <p14:creationId xmlns:p14="http://schemas.microsoft.com/office/powerpoint/2010/main" val="2612994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err="1"/>
              <a:t>Implementación</a:t>
            </a:r>
            <a:r>
              <a:rPr lang="en-US" sz="7200" cap="all" dirty="0"/>
              <a:t> y </a:t>
            </a:r>
            <a:r>
              <a:rPr lang="en-US" sz="7200" cap="all" dirty="0" err="1"/>
              <a:t>resultados</a:t>
            </a:r>
            <a:endParaRPr lang="en-US" sz="7200" cap="all" dirty="0"/>
          </a:p>
        </p:txBody>
      </p:sp>
    </p:spTree>
    <p:extLst>
      <p:ext uri="{BB962C8B-B14F-4D97-AF65-F5344CB8AC3E}">
        <p14:creationId xmlns:p14="http://schemas.microsoft.com/office/powerpoint/2010/main" val="174733751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ED78-1EDD-4D7A-A0AE-7EFDC6E850A1}"/>
              </a:ext>
            </a:extLst>
          </p:cNvPr>
          <p:cNvSpPr>
            <a:spLocks noGrp="1"/>
          </p:cNvSpPr>
          <p:nvPr>
            <p:ph type="title"/>
          </p:nvPr>
        </p:nvSpPr>
        <p:spPr/>
        <p:txBody>
          <a:bodyPr/>
          <a:lstStyle/>
          <a:p>
            <a:r>
              <a:rPr lang="es-EC" dirty="0"/>
              <a:t>Funcionamiento</a:t>
            </a:r>
          </a:p>
        </p:txBody>
      </p:sp>
      <p:pic>
        <p:nvPicPr>
          <p:cNvPr id="6" name="Untitled">
            <a:hlinkClick r:id="" action="ppaction://media"/>
            <a:extLst>
              <a:ext uri="{FF2B5EF4-FFF2-40B4-BE49-F238E27FC236}">
                <a16:creationId xmlns:a16="http://schemas.microsoft.com/office/drawing/2014/main" id="{963EA44B-4C67-493E-90D2-555E4AC7F6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87675" y="2286000"/>
            <a:ext cx="6367463" cy="3581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39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8825F4-7909-4D9E-80D4-0AE09459815D}"/>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700" cap="all"/>
              <a:t>Escenario de Prueba</a:t>
            </a:r>
          </a:p>
        </p:txBody>
      </p:sp>
      <p:sp>
        <p:nvSpPr>
          <p:cNvPr id="16"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028"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Content Placeholder 4" descr="A close up of text on a white background&#10;&#10;Description automatically generated">
            <a:extLst>
              <a:ext uri="{FF2B5EF4-FFF2-40B4-BE49-F238E27FC236}">
                <a16:creationId xmlns:a16="http://schemas.microsoft.com/office/drawing/2014/main" id="{E5FAC825-AA77-4666-9989-57FFE806EEB1}"/>
              </a:ext>
            </a:extLst>
          </p:cNvPr>
          <p:cNvPicPr>
            <a:picLocks noGrp="1" noChangeAspect="1"/>
          </p:cNvPicPr>
          <p:nvPr>
            <p:ph idx="1"/>
          </p:nvPr>
        </p:nvPicPr>
        <p:blipFill rotWithShape="1">
          <a:blip r:embed="rId2"/>
          <a:srcRect l="16038" t="16704" r="17100" b="7253"/>
          <a:stretch/>
        </p:blipFill>
        <p:spPr>
          <a:xfrm>
            <a:off x="1869888" y="1340841"/>
            <a:ext cx="4677491" cy="4375510"/>
          </a:xfrm>
          <a:prstGeom prst="rect">
            <a:avLst/>
          </a:prstGeom>
        </p:spPr>
      </p:pic>
      <p:pic>
        <p:nvPicPr>
          <p:cNvPr id="31" name="Picture 30">
            <a:extLst>
              <a:ext uri="{FF2B5EF4-FFF2-40B4-BE49-F238E27FC236}">
                <a16:creationId xmlns:a16="http://schemas.microsoft.com/office/drawing/2014/main" id="{2C95E27D-9EFC-4EF8-A3D2-A2A08A14245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41790" y="1345579"/>
            <a:ext cx="1234502" cy="671038"/>
          </a:xfrm>
          <a:prstGeom prst="rect">
            <a:avLst/>
          </a:prstGeom>
        </p:spPr>
      </p:pic>
      <p:pic>
        <p:nvPicPr>
          <p:cNvPr id="32" name="Picture 31">
            <a:extLst>
              <a:ext uri="{FF2B5EF4-FFF2-40B4-BE49-F238E27FC236}">
                <a16:creationId xmlns:a16="http://schemas.microsoft.com/office/drawing/2014/main" id="{45F6A33C-E78C-468C-9A54-8BB23F67A7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45963" y="2087574"/>
            <a:ext cx="1235421" cy="825742"/>
          </a:xfrm>
          <a:prstGeom prst="rect">
            <a:avLst/>
          </a:prstGeom>
        </p:spPr>
      </p:pic>
      <p:grpSp>
        <p:nvGrpSpPr>
          <p:cNvPr id="33" name="Group 32">
            <a:extLst>
              <a:ext uri="{FF2B5EF4-FFF2-40B4-BE49-F238E27FC236}">
                <a16:creationId xmlns:a16="http://schemas.microsoft.com/office/drawing/2014/main" id="{A76FA505-D18C-4EB8-9188-01143866F8A0}"/>
              </a:ext>
            </a:extLst>
          </p:cNvPr>
          <p:cNvGrpSpPr/>
          <p:nvPr/>
        </p:nvGrpSpPr>
        <p:grpSpPr>
          <a:xfrm>
            <a:off x="1869031" y="1328192"/>
            <a:ext cx="1276587" cy="714919"/>
            <a:chOff x="6242051" y="3086100"/>
            <a:chExt cx="1476374" cy="885826"/>
          </a:xfrm>
        </p:grpSpPr>
        <p:sp>
          <p:nvSpPr>
            <p:cNvPr id="34" name="AutoShape 7">
              <a:extLst>
                <a:ext uri="{FF2B5EF4-FFF2-40B4-BE49-F238E27FC236}">
                  <a16:creationId xmlns:a16="http://schemas.microsoft.com/office/drawing/2014/main" id="{808E0716-C024-4FD4-BB09-E01DD8AD9565}"/>
                </a:ext>
              </a:extLst>
            </p:cNvPr>
            <p:cNvSpPr>
              <a:spLocks noChangeAspect="1" noChangeArrowheads="1" noTextEdit="1"/>
            </p:cNvSpPr>
            <p:nvPr/>
          </p:nvSpPr>
          <p:spPr bwMode="auto">
            <a:xfrm rot="10800000">
              <a:off x="6243638" y="3086100"/>
              <a:ext cx="147478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35" name="Picture 9">
              <a:extLst>
                <a:ext uri="{FF2B5EF4-FFF2-40B4-BE49-F238E27FC236}">
                  <a16:creationId xmlns:a16="http://schemas.microsoft.com/office/drawing/2014/main" id="{28624F6D-476F-4FE0-B892-10DB30A5D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242051" y="3087688"/>
              <a:ext cx="1471612"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Graphic 35" descr="Family with two children">
            <a:extLst>
              <a:ext uri="{FF2B5EF4-FFF2-40B4-BE49-F238E27FC236}">
                <a16:creationId xmlns:a16="http://schemas.microsoft.com/office/drawing/2014/main" id="{7D800A53-1008-453E-B2E2-ED85A4DA26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9845" y="4421421"/>
            <a:ext cx="1802551" cy="1802551"/>
          </a:xfrm>
          <a:prstGeom prst="rect">
            <a:avLst/>
          </a:prstGeom>
        </p:spPr>
      </p:pic>
    </p:spTree>
    <p:extLst>
      <p:ext uri="{BB962C8B-B14F-4D97-AF65-F5344CB8AC3E}">
        <p14:creationId xmlns:p14="http://schemas.microsoft.com/office/powerpoint/2010/main" val="757519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EEE8531-342B-44A0-B717-94CE87C262B1}"/>
              </a:ext>
            </a:extLst>
          </p:cNvPr>
          <p:cNvSpPr>
            <a:spLocks noGrp="1"/>
          </p:cNvSpPr>
          <p:nvPr>
            <p:ph type="title"/>
          </p:nvPr>
        </p:nvSpPr>
        <p:spPr>
          <a:xfrm>
            <a:off x="640081" y="631373"/>
            <a:ext cx="4018839" cy="2035628"/>
          </a:xfrm>
        </p:spPr>
        <p:txBody>
          <a:bodyPr>
            <a:normAutofit/>
          </a:bodyPr>
          <a:lstStyle/>
          <a:p>
            <a:r>
              <a:rPr lang="es-EC"/>
              <a:t>Hábitos de Consumo</a:t>
            </a:r>
            <a:br>
              <a:rPr lang="es-EC"/>
            </a:br>
            <a:endParaRPr lang="es-EC" dirty="0"/>
          </a:p>
        </p:txBody>
      </p:sp>
      <p:sp>
        <p:nvSpPr>
          <p:cNvPr id="11" name="Content Placeholder 10">
            <a:extLst>
              <a:ext uri="{FF2B5EF4-FFF2-40B4-BE49-F238E27FC236}">
                <a16:creationId xmlns:a16="http://schemas.microsoft.com/office/drawing/2014/main" id="{93688D57-05BB-43B7-B5F1-80FF87112445}"/>
              </a:ext>
            </a:extLst>
          </p:cNvPr>
          <p:cNvSpPr>
            <a:spLocks noGrp="1"/>
          </p:cNvSpPr>
          <p:nvPr>
            <p:ph idx="1"/>
          </p:nvPr>
        </p:nvSpPr>
        <p:spPr>
          <a:xfrm>
            <a:off x="640081" y="2764971"/>
            <a:ext cx="4010296" cy="3472543"/>
          </a:xfrm>
        </p:spPr>
        <p:txBody>
          <a:bodyPr>
            <a:normAutofit/>
          </a:bodyPr>
          <a:lstStyle/>
          <a:p>
            <a:pPr marL="0" indent="0">
              <a:buNone/>
            </a:pPr>
            <a:r>
              <a:rPr lang="en-US" sz="1500" dirty="0"/>
              <a:t>TELEVISOR</a:t>
            </a:r>
          </a:p>
          <a:p>
            <a:r>
              <a:rPr lang="en-US" sz="1500" dirty="0"/>
              <a:t>Threshold = 0.4</a:t>
            </a:r>
          </a:p>
          <a:p>
            <a:r>
              <a:rPr lang="en-US" sz="1500" dirty="0" err="1"/>
              <a:t>Potencia</a:t>
            </a:r>
            <a:r>
              <a:rPr lang="en-US" sz="1500" dirty="0"/>
              <a:t> (ON) = 56.17 W</a:t>
            </a:r>
          </a:p>
          <a:p>
            <a:r>
              <a:rPr lang="en-US" sz="1500" dirty="0" err="1"/>
              <a:t>Potencia</a:t>
            </a:r>
            <a:r>
              <a:rPr lang="en-US" sz="1500" dirty="0"/>
              <a:t> (OFF) = 3.47 W</a:t>
            </a:r>
          </a:p>
          <a:p>
            <a:r>
              <a:rPr lang="en-US" sz="1500" dirty="0"/>
              <a:t>MSE = 0,1983</a:t>
            </a:r>
          </a:p>
          <a:p>
            <a:endParaRPr lang="en-US" sz="1500" dirty="0"/>
          </a:p>
          <a:p>
            <a:endParaRPr lang="en-US" sz="1500" dirty="0"/>
          </a:p>
        </p:txBody>
      </p:sp>
      <p:sp>
        <p:nvSpPr>
          <p:cNvPr id="16" name="Rectangle 15">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3332A7F5-A37B-4F37-8FDB-A9F0BC45A6F8}"/>
              </a:ext>
            </a:extLst>
          </p:cNvPr>
          <p:cNvPicPr/>
          <p:nvPr/>
        </p:nvPicPr>
        <p:blipFill rotWithShape="1">
          <a:blip r:embed="rId2">
            <a:extLst>
              <a:ext uri="{28A0092B-C50C-407E-A947-70E740481C1C}">
                <a14:useLocalDpi xmlns:a14="http://schemas.microsoft.com/office/drawing/2010/main" val="0"/>
              </a:ext>
            </a:extLst>
          </a:blip>
          <a:srcRect b="50000"/>
          <a:stretch/>
        </p:blipFill>
        <p:spPr bwMode="auto">
          <a:xfrm>
            <a:off x="5532120" y="3144175"/>
            <a:ext cx="6659880" cy="3312000"/>
          </a:xfrm>
          <a:prstGeom prst="rect">
            <a:avLst/>
          </a:prstGeom>
          <a:noFill/>
        </p:spPr>
      </p:pic>
      <p:pic>
        <p:nvPicPr>
          <p:cNvPr id="7" name="Picture 6">
            <a:extLst>
              <a:ext uri="{FF2B5EF4-FFF2-40B4-BE49-F238E27FC236}">
                <a16:creationId xmlns:a16="http://schemas.microsoft.com/office/drawing/2014/main" id="{E6B00161-C920-452D-A671-49BE81EF87AB}"/>
              </a:ext>
            </a:extLst>
          </p:cNvPr>
          <p:cNvPicPr>
            <a:picLocks noChangeAspect="1"/>
          </p:cNvPicPr>
          <p:nvPr/>
        </p:nvPicPr>
        <p:blipFill>
          <a:blip r:embed="rId3"/>
          <a:stretch>
            <a:fillRect/>
          </a:stretch>
        </p:blipFill>
        <p:spPr>
          <a:xfrm>
            <a:off x="5532120" y="401825"/>
            <a:ext cx="6640055" cy="2363146"/>
          </a:xfrm>
          <a:prstGeom prst="rect">
            <a:avLst/>
          </a:prstGeom>
        </p:spPr>
      </p:pic>
    </p:spTree>
    <p:extLst>
      <p:ext uri="{BB962C8B-B14F-4D97-AF65-F5344CB8AC3E}">
        <p14:creationId xmlns:p14="http://schemas.microsoft.com/office/powerpoint/2010/main" val="2697268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82388-5EC4-4817-991A-D3C72088B417}"/>
              </a:ext>
            </a:extLst>
          </p:cNvPr>
          <p:cNvSpPr>
            <a:spLocks noGrp="1"/>
          </p:cNvSpPr>
          <p:nvPr>
            <p:ph type="title"/>
          </p:nvPr>
        </p:nvSpPr>
        <p:spPr>
          <a:xfrm>
            <a:off x="1021750" y="4531058"/>
            <a:ext cx="4913384" cy="1683474"/>
          </a:xfrm>
        </p:spPr>
        <p:txBody>
          <a:bodyPr>
            <a:normAutofit/>
          </a:bodyPr>
          <a:lstStyle/>
          <a:p>
            <a:r>
              <a:rPr lang="es-EC" dirty="0"/>
              <a:t>MSE (Televisor)</a:t>
            </a:r>
          </a:p>
        </p:txBody>
      </p:sp>
      <p:pic>
        <p:nvPicPr>
          <p:cNvPr id="8" name="Picture 7">
            <a:extLst>
              <a:ext uri="{FF2B5EF4-FFF2-40B4-BE49-F238E27FC236}">
                <a16:creationId xmlns:a16="http://schemas.microsoft.com/office/drawing/2014/main" id="{D1F8B44C-2C1A-41F5-BBCF-A28E50476F53}"/>
              </a:ext>
            </a:extLst>
          </p:cNvPr>
          <p:cNvPicPr>
            <a:picLocks noChangeAspect="1"/>
          </p:cNvPicPr>
          <p:nvPr/>
        </p:nvPicPr>
        <p:blipFill rotWithShape="1">
          <a:blip r:embed="rId2"/>
          <a:srcRect l="6236" t="337" r="12994" b="-336"/>
          <a:stretch/>
        </p:blipFill>
        <p:spPr>
          <a:xfrm>
            <a:off x="1" y="10"/>
            <a:ext cx="6050279" cy="3732653"/>
          </a:xfrm>
          <a:prstGeom prst="rect">
            <a:avLst/>
          </a:prstGeom>
        </p:spPr>
      </p:pic>
      <p:pic>
        <p:nvPicPr>
          <p:cNvPr id="7" name="Picture 6">
            <a:extLst>
              <a:ext uri="{FF2B5EF4-FFF2-40B4-BE49-F238E27FC236}">
                <a16:creationId xmlns:a16="http://schemas.microsoft.com/office/drawing/2014/main" id="{4EE3C571-9149-4B21-B9F5-7D2831120196}"/>
              </a:ext>
            </a:extLst>
          </p:cNvPr>
          <p:cNvPicPr>
            <a:picLocks noChangeAspect="1"/>
          </p:cNvPicPr>
          <p:nvPr/>
        </p:nvPicPr>
        <p:blipFill rotWithShape="1">
          <a:blip r:embed="rId3"/>
          <a:srcRect l="6205" r="13024"/>
          <a:stretch/>
        </p:blipFill>
        <p:spPr>
          <a:xfrm>
            <a:off x="6138672" y="10"/>
            <a:ext cx="6050280" cy="3732653"/>
          </a:xfrm>
          <a:prstGeom prst="rect">
            <a:avLst/>
          </a:prstGeom>
        </p:spPr>
      </p:pic>
      <p:sp>
        <p:nvSpPr>
          <p:cNvPr id="22" name="Freeform: Shape 21">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3" name="Content Placeholder 2">
            <a:extLst>
              <a:ext uri="{FF2B5EF4-FFF2-40B4-BE49-F238E27FC236}">
                <a16:creationId xmlns:a16="http://schemas.microsoft.com/office/drawing/2014/main" id="{00F669D2-1D77-4DD3-B2A6-94DFE245552A}"/>
              </a:ext>
            </a:extLst>
          </p:cNvPr>
          <p:cNvSpPr>
            <a:spLocks noGrp="1"/>
          </p:cNvSpPr>
          <p:nvPr>
            <p:ph idx="1"/>
          </p:nvPr>
        </p:nvSpPr>
        <p:spPr>
          <a:xfrm>
            <a:off x="6253810" y="4531059"/>
            <a:ext cx="4718989" cy="1683474"/>
          </a:xfrm>
        </p:spPr>
        <p:txBody>
          <a:bodyPr>
            <a:normAutofit/>
          </a:bodyPr>
          <a:lstStyle/>
          <a:p>
            <a:r>
              <a:rPr lang="en-US" sz="1800" dirty="0"/>
              <a:t>MSE = 0,1983</a:t>
            </a:r>
          </a:p>
          <a:p>
            <a:endParaRPr lang="es-EC" sz="1800" dirty="0"/>
          </a:p>
        </p:txBody>
      </p:sp>
      <p:sp>
        <p:nvSpPr>
          <p:cNvPr id="24" name="Freeform: Shape 23">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1660331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EEE8531-342B-44A0-B717-94CE87C262B1}"/>
              </a:ext>
            </a:extLst>
          </p:cNvPr>
          <p:cNvSpPr>
            <a:spLocks noGrp="1"/>
          </p:cNvSpPr>
          <p:nvPr>
            <p:ph type="title"/>
          </p:nvPr>
        </p:nvSpPr>
        <p:spPr>
          <a:xfrm>
            <a:off x="640081" y="631373"/>
            <a:ext cx="4018839" cy="2035628"/>
          </a:xfrm>
        </p:spPr>
        <p:txBody>
          <a:bodyPr>
            <a:normAutofit/>
          </a:bodyPr>
          <a:lstStyle/>
          <a:p>
            <a:r>
              <a:rPr lang="es-EC"/>
              <a:t>Hábitos de Consumo</a:t>
            </a:r>
            <a:br>
              <a:rPr lang="es-EC"/>
            </a:br>
            <a:endParaRPr lang="es-EC" dirty="0"/>
          </a:p>
        </p:txBody>
      </p:sp>
      <p:sp>
        <p:nvSpPr>
          <p:cNvPr id="11" name="Content Placeholder 10">
            <a:extLst>
              <a:ext uri="{FF2B5EF4-FFF2-40B4-BE49-F238E27FC236}">
                <a16:creationId xmlns:a16="http://schemas.microsoft.com/office/drawing/2014/main" id="{93688D57-05BB-43B7-B5F1-80FF87112445}"/>
              </a:ext>
            </a:extLst>
          </p:cNvPr>
          <p:cNvSpPr>
            <a:spLocks noGrp="1"/>
          </p:cNvSpPr>
          <p:nvPr>
            <p:ph idx="1"/>
          </p:nvPr>
        </p:nvSpPr>
        <p:spPr>
          <a:xfrm>
            <a:off x="640081" y="2764971"/>
            <a:ext cx="4010296" cy="3472543"/>
          </a:xfrm>
        </p:spPr>
        <p:txBody>
          <a:bodyPr>
            <a:normAutofit/>
          </a:bodyPr>
          <a:lstStyle/>
          <a:p>
            <a:pPr marL="0" indent="0">
              <a:buNone/>
            </a:pPr>
            <a:r>
              <a:rPr lang="en-US" sz="1500" dirty="0"/>
              <a:t>COMPUTADORA</a:t>
            </a:r>
          </a:p>
          <a:p>
            <a:r>
              <a:rPr lang="en-US" sz="1500" dirty="0"/>
              <a:t>Threshold = 0.37</a:t>
            </a:r>
          </a:p>
          <a:p>
            <a:r>
              <a:rPr lang="en-US" sz="1500" dirty="0" err="1"/>
              <a:t>Potencia</a:t>
            </a:r>
            <a:r>
              <a:rPr lang="en-US" sz="1500" dirty="0"/>
              <a:t> (ON) = 54.24 W</a:t>
            </a:r>
          </a:p>
          <a:p>
            <a:r>
              <a:rPr lang="en-US" sz="1500" dirty="0" err="1"/>
              <a:t>Potencia</a:t>
            </a:r>
            <a:r>
              <a:rPr lang="en-US" sz="1500" dirty="0"/>
              <a:t> (OFF) = 2.32 W</a:t>
            </a:r>
          </a:p>
          <a:p>
            <a:r>
              <a:rPr lang="en-US" sz="1500" dirty="0"/>
              <a:t>MSE = 0.2619</a:t>
            </a:r>
          </a:p>
          <a:p>
            <a:endParaRPr lang="en-US" sz="1500" dirty="0"/>
          </a:p>
          <a:p>
            <a:endParaRPr lang="en-US" sz="1500" dirty="0"/>
          </a:p>
        </p:txBody>
      </p:sp>
      <p:sp>
        <p:nvSpPr>
          <p:cNvPr id="16" name="Rectangle 15">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C67AD122-B08E-4693-8F1B-68116190F050}"/>
              </a:ext>
            </a:extLst>
          </p:cNvPr>
          <p:cNvPicPr>
            <a:picLocks noChangeAspect="1"/>
          </p:cNvPicPr>
          <p:nvPr/>
        </p:nvPicPr>
        <p:blipFill>
          <a:blip r:embed="rId2"/>
          <a:stretch>
            <a:fillRect/>
          </a:stretch>
        </p:blipFill>
        <p:spPr>
          <a:xfrm>
            <a:off x="5532120" y="353708"/>
            <a:ext cx="6659880" cy="2362432"/>
          </a:xfrm>
          <a:prstGeom prst="rect">
            <a:avLst/>
          </a:prstGeom>
        </p:spPr>
      </p:pic>
      <p:pic>
        <p:nvPicPr>
          <p:cNvPr id="12" name="Picture 11">
            <a:extLst>
              <a:ext uri="{FF2B5EF4-FFF2-40B4-BE49-F238E27FC236}">
                <a16:creationId xmlns:a16="http://schemas.microsoft.com/office/drawing/2014/main" id="{CA72204A-255F-48CD-AE77-014DAC30E979}"/>
              </a:ext>
            </a:extLst>
          </p:cNvPr>
          <p:cNvPicPr/>
          <p:nvPr/>
        </p:nvPicPr>
        <p:blipFill rotWithShape="1">
          <a:blip r:embed="rId3">
            <a:extLst>
              <a:ext uri="{28A0092B-C50C-407E-A947-70E740481C1C}">
                <a14:useLocalDpi xmlns:a14="http://schemas.microsoft.com/office/drawing/2010/main" val="0"/>
              </a:ext>
            </a:extLst>
          </a:blip>
          <a:srcRect b="50000"/>
          <a:stretch/>
        </p:blipFill>
        <p:spPr bwMode="auto">
          <a:xfrm>
            <a:off x="5532120" y="3095258"/>
            <a:ext cx="6659880" cy="3384000"/>
          </a:xfrm>
          <a:prstGeom prst="rect">
            <a:avLst/>
          </a:prstGeom>
          <a:noFill/>
        </p:spPr>
      </p:pic>
    </p:spTree>
    <p:extLst>
      <p:ext uri="{BB962C8B-B14F-4D97-AF65-F5344CB8AC3E}">
        <p14:creationId xmlns:p14="http://schemas.microsoft.com/office/powerpoint/2010/main" val="333983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err="1"/>
              <a:t>Objetivos</a:t>
            </a:r>
            <a:endParaRPr lang="en-US" sz="7200" cap="all" dirty="0"/>
          </a:p>
        </p:txBody>
      </p:sp>
    </p:spTree>
    <p:extLst>
      <p:ext uri="{BB962C8B-B14F-4D97-AF65-F5344CB8AC3E}">
        <p14:creationId xmlns:p14="http://schemas.microsoft.com/office/powerpoint/2010/main" val="428903360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82388-5EC4-4817-991A-D3C72088B417}"/>
              </a:ext>
            </a:extLst>
          </p:cNvPr>
          <p:cNvSpPr>
            <a:spLocks noGrp="1"/>
          </p:cNvSpPr>
          <p:nvPr>
            <p:ph type="title"/>
          </p:nvPr>
        </p:nvSpPr>
        <p:spPr>
          <a:xfrm>
            <a:off x="1021750" y="4531058"/>
            <a:ext cx="4913384" cy="1683474"/>
          </a:xfrm>
        </p:spPr>
        <p:txBody>
          <a:bodyPr>
            <a:normAutofit/>
          </a:bodyPr>
          <a:lstStyle/>
          <a:p>
            <a:r>
              <a:rPr lang="es-EC" dirty="0"/>
              <a:t>MSE (Computadora)</a:t>
            </a:r>
          </a:p>
        </p:txBody>
      </p:sp>
      <p:pic>
        <p:nvPicPr>
          <p:cNvPr id="7" name="Picture 6">
            <a:extLst>
              <a:ext uri="{FF2B5EF4-FFF2-40B4-BE49-F238E27FC236}">
                <a16:creationId xmlns:a16="http://schemas.microsoft.com/office/drawing/2014/main" id="{242FF229-4B58-47C1-99E2-EB838EA53D32}"/>
              </a:ext>
            </a:extLst>
          </p:cNvPr>
          <p:cNvPicPr>
            <a:picLocks noChangeAspect="1"/>
          </p:cNvPicPr>
          <p:nvPr/>
        </p:nvPicPr>
        <p:blipFill rotWithShape="1">
          <a:blip r:embed="rId2"/>
          <a:srcRect r="17673" b="-5"/>
          <a:stretch/>
        </p:blipFill>
        <p:spPr>
          <a:xfrm>
            <a:off x="1" y="10"/>
            <a:ext cx="6050279" cy="3732653"/>
          </a:xfrm>
          <a:prstGeom prst="rect">
            <a:avLst/>
          </a:prstGeom>
        </p:spPr>
      </p:pic>
      <p:pic>
        <p:nvPicPr>
          <p:cNvPr id="8" name="Picture 7">
            <a:extLst>
              <a:ext uri="{FF2B5EF4-FFF2-40B4-BE49-F238E27FC236}">
                <a16:creationId xmlns:a16="http://schemas.microsoft.com/office/drawing/2014/main" id="{624EEEE5-9761-42C6-B7A8-0F1234556372}"/>
              </a:ext>
            </a:extLst>
          </p:cNvPr>
          <p:cNvPicPr>
            <a:picLocks noChangeAspect="1"/>
          </p:cNvPicPr>
          <p:nvPr/>
        </p:nvPicPr>
        <p:blipFill rotWithShape="1">
          <a:blip r:embed="rId3"/>
          <a:srcRect l="6431" r="11306" b="-2"/>
          <a:stretch/>
        </p:blipFill>
        <p:spPr>
          <a:xfrm>
            <a:off x="6138672" y="10"/>
            <a:ext cx="6050280" cy="3732653"/>
          </a:xfrm>
          <a:prstGeom prst="rect">
            <a:avLst/>
          </a:prstGeom>
        </p:spPr>
      </p:pic>
      <p:sp>
        <p:nvSpPr>
          <p:cNvPr id="35" name="Freeform: Shape 34">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3" name="Content Placeholder 2">
            <a:extLst>
              <a:ext uri="{FF2B5EF4-FFF2-40B4-BE49-F238E27FC236}">
                <a16:creationId xmlns:a16="http://schemas.microsoft.com/office/drawing/2014/main" id="{00F669D2-1D77-4DD3-B2A6-94DFE245552A}"/>
              </a:ext>
            </a:extLst>
          </p:cNvPr>
          <p:cNvSpPr>
            <a:spLocks noGrp="1"/>
          </p:cNvSpPr>
          <p:nvPr>
            <p:ph idx="1"/>
          </p:nvPr>
        </p:nvSpPr>
        <p:spPr>
          <a:xfrm>
            <a:off x="6253810" y="4531059"/>
            <a:ext cx="4718989" cy="1683474"/>
          </a:xfrm>
        </p:spPr>
        <p:txBody>
          <a:bodyPr>
            <a:normAutofit/>
          </a:bodyPr>
          <a:lstStyle/>
          <a:p>
            <a:r>
              <a:rPr lang="en-US" sz="1800" dirty="0"/>
              <a:t>MSE = 0.2619</a:t>
            </a:r>
          </a:p>
          <a:p>
            <a:endParaRPr lang="es-EC" sz="1800" dirty="0"/>
          </a:p>
        </p:txBody>
      </p:sp>
      <p:sp>
        <p:nvSpPr>
          <p:cNvPr id="37" name="Freeform: Shape 36">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3552860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EEE8531-342B-44A0-B717-94CE87C262B1}"/>
              </a:ext>
            </a:extLst>
          </p:cNvPr>
          <p:cNvSpPr>
            <a:spLocks noGrp="1"/>
          </p:cNvSpPr>
          <p:nvPr>
            <p:ph type="title"/>
          </p:nvPr>
        </p:nvSpPr>
        <p:spPr>
          <a:xfrm>
            <a:off x="640081" y="631373"/>
            <a:ext cx="4018839" cy="2035628"/>
          </a:xfrm>
        </p:spPr>
        <p:txBody>
          <a:bodyPr>
            <a:normAutofit/>
          </a:bodyPr>
          <a:lstStyle/>
          <a:p>
            <a:r>
              <a:rPr lang="es-EC"/>
              <a:t>Hábitos de Consumo</a:t>
            </a:r>
            <a:br>
              <a:rPr lang="es-EC"/>
            </a:br>
            <a:endParaRPr lang="es-EC" dirty="0"/>
          </a:p>
        </p:txBody>
      </p:sp>
      <p:sp>
        <p:nvSpPr>
          <p:cNvPr id="11" name="Content Placeholder 10">
            <a:extLst>
              <a:ext uri="{FF2B5EF4-FFF2-40B4-BE49-F238E27FC236}">
                <a16:creationId xmlns:a16="http://schemas.microsoft.com/office/drawing/2014/main" id="{93688D57-05BB-43B7-B5F1-80FF87112445}"/>
              </a:ext>
            </a:extLst>
          </p:cNvPr>
          <p:cNvSpPr>
            <a:spLocks noGrp="1"/>
          </p:cNvSpPr>
          <p:nvPr>
            <p:ph idx="1"/>
          </p:nvPr>
        </p:nvSpPr>
        <p:spPr>
          <a:xfrm>
            <a:off x="640081" y="2764971"/>
            <a:ext cx="4010296" cy="3472543"/>
          </a:xfrm>
        </p:spPr>
        <p:txBody>
          <a:bodyPr>
            <a:normAutofit/>
          </a:bodyPr>
          <a:lstStyle/>
          <a:p>
            <a:pPr marL="0" indent="0">
              <a:buNone/>
            </a:pPr>
            <a:r>
              <a:rPr lang="en-US" sz="1500" dirty="0"/>
              <a:t>HORNO MICROONDAS</a:t>
            </a:r>
          </a:p>
          <a:p>
            <a:r>
              <a:rPr lang="en-US" sz="1500" dirty="0"/>
              <a:t>Threshold = 0.02</a:t>
            </a:r>
          </a:p>
          <a:p>
            <a:r>
              <a:rPr lang="en-US" sz="1500" dirty="0" err="1"/>
              <a:t>Potencia</a:t>
            </a:r>
            <a:r>
              <a:rPr lang="en-US" sz="1500" dirty="0"/>
              <a:t> (ON) = 2006.28 W</a:t>
            </a:r>
          </a:p>
          <a:p>
            <a:r>
              <a:rPr lang="en-US" sz="1500" dirty="0" err="1"/>
              <a:t>Potencia</a:t>
            </a:r>
            <a:r>
              <a:rPr lang="en-US" sz="1500" dirty="0"/>
              <a:t> (OFF) = 3.82 W</a:t>
            </a:r>
          </a:p>
          <a:p>
            <a:r>
              <a:rPr lang="en-US" sz="1500" dirty="0"/>
              <a:t>MSE = 0.0953</a:t>
            </a:r>
          </a:p>
          <a:p>
            <a:endParaRPr lang="en-US" sz="1500" dirty="0"/>
          </a:p>
          <a:p>
            <a:endParaRPr lang="en-US" sz="1500" dirty="0"/>
          </a:p>
        </p:txBody>
      </p:sp>
      <p:sp>
        <p:nvSpPr>
          <p:cNvPr id="16" name="Rectangle 15">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A4F64631-B2BF-4ACB-932E-35BC3440D65C}"/>
              </a:ext>
            </a:extLst>
          </p:cNvPr>
          <p:cNvPicPr>
            <a:picLocks noChangeAspect="1"/>
          </p:cNvPicPr>
          <p:nvPr/>
        </p:nvPicPr>
        <p:blipFill>
          <a:blip r:embed="rId2"/>
          <a:stretch>
            <a:fillRect/>
          </a:stretch>
        </p:blipFill>
        <p:spPr>
          <a:xfrm>
            <a:off x="5523568" y="3071946"/>
            <a:ext cx="6668432" cy="3384229"/>
          </a:xfrm>
          <a:prstGeom prst="rect">
            <a:avLst/>
          </a:prstGeom>
        </p:spPr>
      </p:pic>
      <p:pic>
        <p:nvPicPr>
          <p:cNvPr id="9" name="Content Placeholder 3">
            <a:extLst>
              <a:ext uri="{FF2B5EF4-FFF2-40B4-BE49-F238E27FC236}">
                <a16:creationId xmlns:a16="http://schemas.microsoft.com/office/drawing/2014/main" id="{613F1A9C-4922-4B0C-BF9C-D57769AD522B}"/>
              </a:ext>
            </a:extLst>
          </p:cNvPr>
          <p:cNvPicPr>
            <a:picLocks noChangeAspect="1"/>
          </p:cNvPicPr>
          <p:nvPr/>
        </p:nvPicPr>
        <p:blipFill>
          <a:blip r:embed="rId3"/>
          <a:stretch>
            <a:fillRect/>
          </a:stretch>
        </p:blipFill>
        <p:spPr>
          <a:xfrm>
            <a:off x="5549753" y="401825"/>
            <a:ext cx="6642247" cy="2341391"/>
          </a:xfrm>
          <a:prstGeom prst="rect">
            <a:avLst/>
          </a:prstGeom>
        </p:spPr>
      </p:pic>
    </p:spTree>
    <p:extLst>
      <p:ext uri="{BB962C8B-B14F-4D97-AF65-F5344CB8AC3E}">
        <p14:creationId xmlns:p14="http://schemas.microsoft.com/office/powerpoint/2010/main" val="1777602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82388-5EC4-4817-991A-D3C72088B417}"/>
              </a:ext>
            </a:extLst>
          </p:cNvPr>
          <p:cNvSpPr>
            <a:spLocks noGrp="1"/>
          </p:cNvSpPr>
          <p:nvPr>
            <p:ph type="title"/>
          </p:nvPr>
        </p:nvSpPr>
        <p:spPr>
          <a:xfrm>
            <a:off x="1021750" y="4531058"/>
            <a:ext cx="4913384" cy="1683474"/>
          </a:xfrm>
        </p:spPr>
        <p:txBody>
          <a:bodyPr>
            <a:normAutofit/>
          </a:bodyPr>
          <a:lstStyle/>
          <a:p>
            <a:r>
              <a:rPr lang="es-EC" dirty="0"/>
              <a:t>MSE (Microonda)</a:t>
            </a:r>
          </a:p>
        </p:txBody>
      </p:sp>
      <p:pic>
        <p:nvPicPr>
          <p:cNvPr id="7" name="Picture 6">
            <a:extLst>
              <a:ext uri="{FF2B5EF4-FFF2-40B4-BE49-F238E27FC236}">
                <a16:creationId xmlns:a16="http://schemas.microsoft.com/office/drawing/2014/main" id="{31F3B4E5-EFC9-4CEC-817D-B273A46903CC}"/>
              </a:ext>
            </a:extLst>
          </p:cNvPr>
          <p:cNvPicPr>
            <a:picLocks noChangeAspect="1"/>
          </p:cNvPicPr>
          <p:nvPr/>
        </p:nvPicPr>
        <p:blipFill rotWithShape="1">
          <a:blip r:embed="rId2"/>
          <a:srcRect l="7367" r="10402" b="3"/>
          <a:stretch/>
        </p:blipFill>
        <p:spPr>
          <a:xfrm>
            <a:off x="6138673" y="-1"/>
            <a:ext cx="6050279" cy="3732653"/>
          </a:xfrm>
          <a:prstGeom prst="rect">
            <a:avLst/>
          </a:prstGeom>
        </p:spPr>
      </p:pic>
      <p:pic>
        <p:nvPicPr>
          <p:cNvPr id="5" name="Picture 4">
            <a:extLst>
              <a:ext uri="{FF2B5EF4-FFF2-40B4-BE49-F238E27FC236}">
                <a16:creationId xmlns:a16="http://schemas.microsoft.com/office/drawing/2014/main" id="{3551A42D-FCD8-4C79-A921-1A7D69E5973E}"/>
              </a:ext>
            </a:extLst>
          </p:cNvPr>
          <p:cNvPicPr>
            <a:picLocks noChangeAspect="1"/>
          </p:cNvPicPr>
          <p:nvPr/>
        </p:nvPicPr>
        <p:blipFill rotWithShape="1">
          <a:blip r:embed="rId3"/>
          <a:srcRect l="5761" r="11976" b="-2"/>
          <a:stretch/>
        </p:blipFill>
        <p:spPr>
          <a:xfrm>
            <a:off x="0" y="0"/>
            <a:ext cx="6050280" cy="3732653"/>
          </a:xfrm>
          <a:prstGeom prst="rect">
            <a:avLst/>
          </a:prstGeom>
        </p:spPr>
      </p:pic>
      <p:sp>
        <p:nvSpPr>
          <p:cNvPr id="40" name="Freeform: Shape 39">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3" name="Content Placeholder 2">
            <a:extLst>
              <a:ext uri="{FF2B5EF4-FFF2-40B4-BE49-F238E27FC236}">
                <a16:creationId xmlns:a16="http://schemas.microsoft.com/office/drawing/2014/main" id="{00F669D2-1D77-4DD3-B2A6-94DFE245552A}"/>
              </a:ext>
            </a:extLst>
          </p:cNvPr>
          <p:cNvSpPr>
            <a:spLocks noGrp="1"/>
          </p:cNvSpPr>
          <p:nvPr>
            <p:ph idx="1"/>
          </p:nvPr>
        </p:nvSpPr>
        <p:spPr>
          <a:xfrm>
            <a:off x="6253810" y="4531059"/>
            <a:ext cx="4718989" cy="1683474"/>
          </a:xfrm>
        </p:spPr>
        <p:txBody>
          <a:bodyPr>
            <a:normAutofit/>
          </a:bodyPr>
          <a:lstStyle/>
          <a:p>
            <a:r>
              <a:rPr lang="en-US" sz="1800" dirty="0"/>
              <a:t>MSE = 0.0953</a:t>
            </a:r>
          </a:p>
          <a:p>
            <a:endParaRPr lang="es-EC" sz="1800" dirty="0"/>
          </a:p>
        </p:txBody>
      </p:sp>
      <p:sp>
        <p:nvSpPr>
          <p:cNvPr id="42" name="Freeform: Shape 41">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739937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err="1"/>
              <a:t>pruebas</a:t>
            </a:r>
            <a:endParaRPr lang="en-US" sz="7200" cap="all" dirty="0"/>
          </a:p>
        </p:txBody>
      </p:sp>
    </p:spTree>
    <p:extLst>
      <p:ext uri="{BB962C8B-B14F-4D97-AF65-F5344CB8AC3E}">
        <p14:creationId xmlns:p14="http://schemas.microsoft.com/office/powerpoint/2010/main" val="300264217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ED78-1EDD-4D7A-A0AE-7EFDC6E850A1}"/>
              </a:ext>
            </a:extLst>
          </p:cNvPr>
          <p:cNvSpPr>
            <a:spLocks noGrp="1"/>
          </p:cNvSpPr>
          <p:nvPr>
            <p:ph type="title"/>
          </p:nvPr>
        </p:nvSpPr>
        <p:spPr/>
        <p:txBody>
          <a:bodyPr/>
          <a:lstStyle/>
          <a:p>
            <a:r>
              <a:rPr lang="es-EC" dirty="0"/>
              <a:t>Pruebas de Calidad de Código</a:t>
            </a:r>
          </a:p>
        </p:txBody>
      </p:sp>
      <p:pic>
        <p:nvPicPr>
          <p:cNvPr id="5" name="Picture 4">
            <a:extLst>
              <a:ext uri="{FF2B5EF4-FFF2-40B4-BE49-F238E27FC236}">
                <a16:creationId xmlns:a16="http://schemas.microsoft.com/office/drawing/2014/main" id="{5DD3EF8B-59D0-4673-B62F-59571BE70D3D}"/>
              </a:ext>
            </a:extLst>
          </p:cNvPr>
          <p:cNvPicPr/>
          <p:nvPr/>
        </p:nvPicPr>
        <p:blipFill rotWithShape="1">
          <a:blip r:embed="rId2" cstate="print">
            <a:extLst>
              <a:ext uri="{28A0092B-C50C-407E-A947-70E740481C1C}">
                <a14:useLocalDpi xmlns:a14="http://schemas.microsoft.com/office/drawing/2010/main" val="0"/>
              </a:ext>
            </a:extLst>
          </a:blip>
          <a:srcRect t="13497"/>
          <a:stretch/>
        </p:blipFill>
        <p:spPr>
          <a:xfrm>
            <a:off x="5133703" y="3657598"/>
            <a:ext cx="6909210" cy="2514602"/>
          </a:xfrm>
          <a:prstGeom prst="rect">
            <a:avLst/>
          </a:prstGeom>
        </p:spPr>
      </p:pic>
      <p:graphicFrame>
        <p:nvGraphicFramePr>
          <p:cNvPr id="8" name="Content Placeholder 7">
            <a:extLst>
              <a:ext uri="{FF2B5EF4-FFF2-40B4-BE49-F238E27FC236}">
                <a16:creationId xmlns:a16="http://schemas.microsoft.com/office/drawing/2014/main" id="{30460CC7-001B-4E8B-8315-4B656C85F026}"/>
              </a:ext>
            </a:extLst>
          </p:cNvPr>
          <p:cNvGraphicFramePr>
            <a:graphicFrameLocks noGrp="1"/>
          </p:cNvGraphicFramePr>
          <p:nvPr>
            <p:ph idx="1"/>
            <p:extLst>
              <p:ext uri="{D42A27DB-BD31-4B8C-83A1-F6EECF244321}">
                <p14:modId xmlns:p14="http://schemas.microsoft.com/office/powerpoint/2010/main" val="2791446315"/>
              </p:ext>
            </p:extLst>
          </p:nvPr>
        </p:nvGraphicFramePr>
        <p:xfrm>
          <a:off x="1371600" y="1807031"/>
          <a:ext cx="3762103" cy="2879270"/>
        </p:xfrm>
        <a:graphic>
          <a:graphicData uri="http://schemas.openxmlformats.org/drawingml/2006/table">
            <a:tbl>
              <a:tblPr firstRow="1" firstCol="1" bandRow="1">
                <a:tableStyleId>{073A0DAA-6AF3-43AB-8588-CEC1D06C72B9}</a:tableStyleId>
              </a:tblPr>
              <a:tblGrid>
                <a:gridCol w="1177879">
                  <a:extLst>
                    <a:ext uri="{9D8B030D-6E8A-4147-A177-3AD203B41FA5}">
                      <a16:colId xmlns:a16="http://schemas.microsoft.com/office/drawing/2014/main" val="1408299863"/>
                    </a:ext>
                  </a:extLst>
                </a:gridCol>
                <a:gridCol w="2584224">
                  <a:extLst>
                    <a:ext uri="{9D8B030D-6E8A-4147-A177-3AD203B41FA5}">
                      <a16:colId xmlns:a16="http://schemas.microsoft.com/office/drawing/2014/main" val="2592833565"/>
                    </a:ext>
                  </a:extLst>
                </a:gridCol>
              </a:tblGrid>
              <a:tr h="503492">
                <a:tc>
                  <a:txBody>
                    <a:bodyPr/>
                    <a:lstStyle/>
                    <a:p>
                      <a:pPr marL="0" indent="0" algn="l">
                        <a:lnSpc>
                          <a:spcPct val="100000"/>
                        </a:lnSpc>
                        <a:spcAft>
                          <a:spcPts val="0"/>
                        </a:spcAft>
                      </a:pPr>
                      <a:r>
                        <a:rPr lang="es-EC" sz="1000" dirty="0">
                          <a:effectLst/>
                        </a:rPr>
                        <a:t>Origen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0000"/>
                        </a:lnSpc>
                        <a:spcAft>
                          <a:spcPts val="0"/>
                        </a:spcAft>
                      </a:pPr>
                      <a:r>
                        <a:rPr lang="es-EC" sz="1000" dirty="0">
                          <a:effectLst/>
                        </a:rPr>
                        <a:t>Descripción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5775934"/>
                  </a:ext>
                </a:extLst>
              </a:tr>
              <a:tr h="296972">
                <a:tc>
                  <a:txBody>
                    <a:bodyPr/>
                    <a:lstStyle/>
                    <a:p>
                      <a:pPr marL="0" indent="0" algn="l">
                        <a:lnSpc>
                          <a:spcPct val="100000"/>
                        </a:lnSpc>
                        <a:spcAft>
                          <a:spcPts val="0"/>
                        </a:spcAft>
                      </a:pPr>
                      <a:r>
                        <a:rPr lang="es-EC" sz="1000" dirty="0">
                          <a:effectLst/>
                        </a:rPr>
                        <a:t>Aplicativo Web</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0000"/>
                        </a:lnSpc>
                        <a:spcAft>
                          <a:spcPts val="0"/>
                        </a:spcAft>
                      </a:pPr>
                      <a:r>
                        <a:rPr lang="es-EC" sz="1000" dirty="0">
                          <a:effectLst/>
                        </a:rPr>
                        <a:t>Agregar atributo ALT en la imagen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8132006"/>
                  </a:ext>
                </a:extLst>
              </a:tr>
              <a:tr h="296972">
                <a:tc>
                  <a:txBody>
                    <a:bodyPr/>
                    <a:lstStyle/>
                    <a:p>
                      <a:pPr marL="0" indent="0" algn="l">
                        <a:lnSpc>
                          <a:spcPct val="100000"/>
                        </a:lnSpc>
                        <a:spcAft>
                          <a:spcPts val="0"/>
                        </a:spcAft>
                      </a:pPr>
                      <a:r>
                        <a:rPr lang="es-EC" sz="1000">
                          <a:effectLst/>
                        </a:rPr>
                        <a:t>Aplicativo Web</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0000"/>
                        </a:lnSpc>
                        <a:spcAft>
                          <a:spcPts val="0"/>
                        </a:spcAft>
                      </a:pPr>
                      <a:r>
                        <a:rPr lang="es-EC" sz="1000" dirty="0">
                          <a:effectLst/>
                        </a:rPr>
                        <a:t>&lt;!DOCTYPE&gt; no declarado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9915244"/>
                  </a:ext>
                </a:extLst>
              </a:tr>
              <a:tr h="593945">
                <a:tc>
                  <a:txBody>
                    <a:bodyPr/>
                    <a:lstStyle/>
                    <a:p>
                      <a:pPr marL="0" indent="0" algn="l">
                        <a:lnSpc>
                          <a:spcPct val="100000"/>
                        </a:lnSpc>
                        <a:spcAft>
                          <a:spcPts val="0"/>
                        </a:spcAft>
                      </a:pPr>
                      <a:r>
                        <a:rPr lang="es-EC" sz="1000">
                          <a:effectLst/>
                        </a:rPr>
                        <a:t>Aplicativo Web / Servidor local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0000"/>
                        </a:lnSpc>
                        <a:spcAft>
                          <a:spcPts val="0"/>
                        </a:spcAft>
                      </a:pPr>
                      <a:r>
                        <a:rPr lang="es-EC" sz="1000" dirty="0">
                          <a:effectLst/>
                        </a:rPr>
                        <a:t>Librería sin usar</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1240516"/>
                  </a:ext>
                </a:extLst>
              </a:tr>
              <a:tr h="593945">
                <a:tc>
                  <a:txBody>
                    <a:bodyPr/>
                    <a:lstStyle/>
                    <a:p>
                      <a:pPr marL="0" indent="0" algn="l">
                        <a:lnSpc>
                          <a:spcPct val="100000"/>
                        </a:lnSpc>
                        <a:spcAft>
                          <a:spcPts val="0"/>
                        </a:spcAft>
                      </a:pPr>
                      <a:r>
                        <a:rPr lang="es-EC" sz="1000">
                          <a:effectLst/>
                        </a:rPr>
                        <a:t>Aplicativo Web / Servidor local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0000"/>
                        </a:lnSpc>
                        <a:spcAft>
                          <a:spcPts val="0"/>
                        </a:spcAft>
                      </a:pPr>
                      <a:r>
                        <a:rPr lang="es-EC" sz="1000" dirty="0">
                          <a:effectLst/>
                        </a:rPr>
                        <a:t>Duplicidad de variables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5762718"/>
                  </a:ext>
                </a:extLst>
              </a:tr>
              <a:tr h="296972">
                <a:tc>
                  <a:txBody>
                    <a:bodyPr/>
                    <a:lstStyle/>
                    <a:p>
                      <a:pPr marL="0" indent="0" algn="l">
                        <a:lnSpc>
                          <a:spcPct val="100000"/>
                        </a:lnSpc>
                        <a:spcAft>
                          <a:spcPts val="0"/>
                        </a:spcAft>
                      </a:pPr>
                      <a:r>
                        <a:rPr lang="es-EC" sz="1000">
                          <a:effectLst/>
                        </a:rPr>
                        <a:t>Servidor local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0000"/>
                        </a:lnSpc>
                        <a:spcAft>
                          <a:spcPts val="0"/>
                        </a:spcAft>
                      </a:pPr>
                      <a:r>
                        <a:rPr lang="es-EC" sz="1000" dirty="0">
                          <a:effectLst/>
                        </a:rPr>
                        <a:t>Variables sin uso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1486000"/>
                  </a:ext>
                </a:extLst>
              </a:tr>
              <a:tr h="296972">
                <a:tc>
                  <a:txBody>
                    <a:bodyPr/>
                    <a:lstStyle/>
                    <a:p>
                      <a:pPr marL="0" indent="0" algn="l">
                        <a:lnSpc>
                          <a:spcPct val="100000"/>
                        </a:lnSpc>
                        <a:spcAft>
                          <a:spcPts val="0"/>
                        </a:spcAft>
                      </a:pPr>
                      <a:r>
                        <a:rPr lang="es-EC" sz="1000">
                          <a:effectLst/>
                        </a:rPr>
                        <a:t>Aplicativo Web</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0000"/>
                        </a:lnSpc>
                        <a:spcAft>
                          <a:spcPts val="0"/>
                        </a:spcAft>
                      </a:pPr>
                      <a:r>
                        <a:rPr lang="es-EC" sz="1000" dirty="0">
                          <a:effectLst/>
                        </a:rPr>
                        <a:t>Atributo </a:t>
                      </a:r>
                      <a:r>
                        <a:rPr lang="es-EC" sz="1000" dirty="0" err="1">
                          <a:effectLst/>
                        </a:rPr>
                        <a:t>alert</a:t>
                      </a:r>
                      <a:r>
                        <a:rPr lang="es-EC" sz="1000" dirty="0">
                          <a:effectLst/>
                        </a:rPr>
                        <a:t> declarado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9752199"/>
                  </a:ext>
                </a:extLst>
              </a:tr>
            </a:tbl>
          </a:graphicData>
        </a:graphic>
      </p:graphicFrame>
    </p:spTree>
    <p:extLst>
      <p:ext uri="{BB962C8B-B14F-4D97-AF65-F5344CB8AC3E}">
        <p14:creationId xmlns:p14="http://schemas.microsoft.com/office/powerpoint/2010/main" val="3874793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 name="Rectangle 35">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EF5ED78-1EDD-4D7A-A0AE-7EFDC6E850A1}"/>
              </a:ext>
            </a:extLst>
          </p:cNvPr>
          <p:cNvSpPr>
            <a:spLocks noGrp="1"/>
          </p:cNvSpPr>
          <p:nvPr>
            <p:ph type="title"/>
          </p:nvPr>
        </p:nvSpPr>
        <p:spPr>
          <a:xfrm>
            <a:off x="640081" y="631373"/>
            <a:ext cx="4018839" cy="2035628"/>
          </a:xfrm>
        </p:spPr>
        <p:txBody>
          <a:bodyPr>
            <a:normAutofit/>
          </a:bodyPr>
          <a:lstStyle/>
          <a:p>
            <a:r>
              <a:rPr lang="es-EC"/>
              <a:t>Pruebas de Carga</a:t>
            </a:r>
          </a:p>
        </p:txBody>
      </p:sp>
      <p:sp>
        <p:nvSpPr>
          <p:cNvPr id="9" name="Content Placeholder 8">
            <a:extLst>
              <a:ext uri="{FF2B5EF4-FFF2-40B4-BE49-F238E27FC236}">
                <a16:creationId xmlns:a16="http://schemas.microsoft.com/office/drawing/2014/main" id="{A8932B7D-E990-4836-8343-609C0201EBDD}"/>
              </a:ext>
            </a:extLst>
          </p:cNvPr>
          <p:cNvSpPr>
            <a:spLocks noGrp="1"/>
          </p:cNvSpPr>
          <p:nvPr>
            <p:ph idx="1"/>
          </p:nvPr>
        </p:nvSpPr>
        <p:spPr>
          <a:xfrm>
            <a:off x="640081" y="2764971"/>
            <a:ext cx="4010296" cy="3472543"/>
          </a:xfrm>
        </p:spPr>
        <p:txBody>
          <a:bodyPr>
            <a:normAutofit/>
          </a:bodyPr>
          <a:lstStyle/>
          <a:p>
            <a:pPr marL="0" indent="0">
              <a:buNone/>
            </a:pPr>
            <a:r>
              <a:rPr lang="en-US" sz="1500"/>
              <a:t>FRONTEND</a:t>
            </a:r>
          </a:p>
          <a:p>
            <a:r>
              <a:rPr lang="en-US" sz="1500"/>
              <a:t>Navegación en página web</a:t>
            </a:r>
          </a:p>
          <a:p>
            <a:r>
              <a:rPr lang="en-US" sz="1500"/>
              <a:t>Solicitudes = 3000</a:t>
            </a:r>
          </a:p>
          <a:p>
            <a:r>
              <a:rPr lang="en-US" sz="1500"/>
              <a:t>Respuesta = 189ms</a:t>
            </a:r>
          </a:p>
          <a:p>
            <a:r>
              <a:rPr lang="en-US" sz="1500"/>
              <a:t>Rendimiento = 16 890 solicitudes/minuto</a:t>
            </a:r>
          </a:p>
        </p:txBody>
      </p:sp>
      <p:sp>
        <p:nvSpPr>
          <p:cNvPr id="41" name="Rectangle 37">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BA598BCF-3780-4AD4-82E3-AEFBB4FFBC3D}"/>
              </a:ext>
            </a:extLst>
          </p:cNvPr>
          <p:cNvPicPr>
            <a:picLocks noChangeAspect="1"/>
          </p:cNvPicPr>
          <p:nvPr/>
        </p:nvPicPr>
        <p:blipFill rotWithShape="1">
          <a:blip r:embed="rId2"/>
          <a:srcRect t="25510"/>
          <a:stretch/>
        </p:blipFill>
        <p:spPr>
          <a:xfrm>
            <a:off x="6167683" y="727950"/>
            <a:ext cx="5384074" cy="2536705"/>
          </a:xfrm>
          <a:prstGeom prst="rect">
            <a:avLst/>
          </a:prstGeom>
        </p:spPr>
      </p:pic>
      <p:pic>
        <p:nvPicPr>
          <p:cNvPr id="6" name="Picture 5">
            <a:extLst>
              <a:ext uri="{FF2B5EF4-FFF2-40B4-BE49-F238E27FC236}">
                <a16:creationId xmlns:a16="http://schemas.microsoft.com/office/drawing/2014/main" id="{6C7BDD5D-1B67-428D-BFBF-DA5CD663EF07}"/>
              </a:ext>
            </a:extLst>
          </p:cNvPr>
          <p:cNvPicPr>
            <a:picLocks noChangeAspect="1"/>
          </p:cNvPicPr>
          <p:nvPr/>
        </p:nvPicPr>
        <p:blipFill rotWithShape="1">
          <a:blip r:embed="rId3"/>
          <a:srcRect l="16507" t="16875" r="25921" b="50001"/>
          <a:stretch/>
        </p:blipFill>
        <p:spPr>
          <a:xfrm>
            <a:off x="6167683" y="3975899"/>
            <a:ext cx="5384074" cy="1788932"/>
          </a:xfrm>
          <a:prstGeom prst="rect">
            <a:avLst/>
          </a:prstGeom>
        </p:spPr>
      </p:pic>
    </p:spTree>
    <p:extLst>
      <p:ext uri="{BB962C8B-B14F-4D97-AF65-F5344CB8AC3E}">
        <p14:creationId xmlns:p14="http://schemas.microsoft.com/office/powerpoint/2010/main" val="3116996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 name="Rectangle 34">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EF5ED78-1EDD-4D7A-A0AE-7EFDC6E850A1}"/>
              </a:ext>
            </a:extLst>
          </p:cNvPr>
          <p:cNvSpPr>
            <a:spLocks noGrp="1"/>
          </p:cNvSpPr>
          <p:nvPr>
            <p:ph type="title"/>
          </p:nvPr>
        </p:nvSpPr>
        <p:spPr>
          <a:xfrm>
            <a:off x="640081" y="631373"/>
            <a:ext cx="4018839" cy="2035628"/>
          </a:xfrm>
        </p:spPr>
        <p:txBody>
          <a:bodyPr>
            <a:normAutofit/>
          </a:bodyPr>
          <a:lstStyle/>
          <a:p>
            <a:r>
              <a:rPr lang="es-EC"/>
              <a:t>Pruebas de Carga</a:t>
            </a:r>
          </a:p>
        </p:txBody>
      </p:sp>
      <p:sp>
        <p:nvSpPr>
          <p:cNvPr id="9" name="Content Placeholder 8">
            <a:extLst>
              <a:ext uri="{FF2B5EF4-FFF2-40B4-BE49-F238E27FC236}">
                <a16:creationId xmlns:a16="http://schemas.microsoft.com/office/drawing/2014/main" id="{A8932B7D-E990-4836-8343-609C0201EBDD}"/>
              </a:ext>
            </a:extLst>
          </p:cNvPr>
          <p:cNvSpPr>
            <a:spLocks noGrp="1"/>
          </p:cNvSpPr>
          <p:nvPr>
            <p:ph idx="1"/>
          </p:nvPr>
        </p:nvSpPr>
        <p:spPr>
          <a:xfrm>
            <a:off x="640081" y="2764971"/>
            <a:ext cx="4010296" cy="3472543"/>
          </a:xfrm>
        </p:spPr>
        <p:txBody>
          <a:bodyPr>
            <a:normAutofit/>
          </a:bodyPr>
          <a:lstStyle/>
          <a:p>
            <a:pPr marL="0" indent="0">
              <a:buNone/>
            </a:pPr>
            <a:r>
              <a:rPr lang="en-US" sz="1500" dirty="0"/>
              <a:t>BASE DE DATOS</a:t>
            </a:r>
          </a:p>
          <a:p>
            <a:r>
              <a:rPr lang="en-US" sz="1500" dirty="0"/>
              <a:t>Consulta SQL (SELECT *)</a:t>
            </a:r>
          </a:p>
          <a:p>
            <a:r>
              <a:rPr lang="en-US" sz="1500" dirty="0"/>
              <a:t>Solicitudes = 6000</a:t>
            </a:r>
          </a:p>
          <a:p>
            <a:r>
              <a:rPr lang="en-US" sz="1500" dirty="0"/>
              <a:t>Respuesta = 9812ms</a:t>
            </a:r>
          </a:p>
          <a:p>
            <a:r>
              <a:rPr lang="en-US" sz="1500" dirty="0" err="1"/>
              <a:t>Rendimiento</a:t>
            </a:r>
            <a:r>
              <a:rPr lang="en-US" sz="1500" dirty="0"/>
              <a:t> = 5989 solicitudes/</a:t>
            </a:r>
            <a:r>
              <a:rPr lang="en-US" sz="1500" dirty="0" err="1"/>
              <a:t>minuto</a:t>
            </a:r>
            <a:endParaRPr lang="en-US" sz="1500" dirty="0"/>
          </a:p>
        </p:txBody>
      </p:sp>
      <p:sp>
        <p:nvSpPr>
          <p:cNvPr id="42" name="Rectangle 36">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7A7B1E31-753C-41DA-AA4E-93C1108169ED}"/>
              </a:ext>
            </a:extLst>
          </p:cNvPr>
          <p:cNvPicPr>
            <a:picLocks noChangeAspect="1"/>
          </p:cNvPicPr>
          <p:nvPr/>
        </p:nvPicPr>
        <p:blipFill rotWithShape="1">
          <a:blip r:embed="rId2"/>
          <a:srcRect l="1164" t="2203" r="46790" b="10126"/>
          <a:stretch/>
        </p:blipFill>
        <p:spPr>
          <a:xfrm>
            <a:off x="6167683" y="4144810"/>
            <a:ext cx="5384074" cy="1451109"/>
          </a:xfrm>
          <a:prstGeom prst="rect">
            <a:avLst/>
          </a:prstGeom>
        </p:spPr>
      </p:pic>
      <p:pic>
        <p:nvPicPr>
          <p:cNvPr id="22" name="Picture 21">
            <a:extLst>
              <a:ext uri="{FF2B5EF4-FFF2-40B4-BE49-F238E27FC236}">
                <a16:creationId xmlns:a16="http://schemas.microsoft.com/office/drawing/2014/main" id="{BC5B71ED-A723-4CED-AC76-5DBD04062A42}"/>
              </a:ext>
            </a:extLst>
          </p:cNvPr>
          <p:cNvPicPr/>
          <p:nvPr/>
        </p:nvPicPr>
        <p:blipFill rotWithShape="1">
          <a:blip r:embed="rId3">
            <a:extLst>
              <a:ext uri="{28A0092B-C50C-407E-A947-70E740481C1C}">
                <a14:useLocalDpi xmlns:a14="http://schemas.microsoft.com/office/drawing/2010/main" val="0"/>
              </a:ext>
            </a:extLst>
          </a:blip>
          <a:srcRect l="21656" t="27752"/>
          <a:stretch/>
        </p:blipFill>
        <p:spPr>
          <a:xfrm>
            <a:off x="6185263" y="775252"/>
            <a:ext cx="5366494" cy="2970553"/>
          </a:xfrm>
          <a:prstGeom prst="rect">
            <a:avLst/>
          </a:prstGeom>
        </p:spPr>
      </p:pic>
    </p:spTree>
    <p:extLst>
      <p:ext uri="{BB962C8B-B14F-4D97-AF65-F5344CB8AC3E}">
        <p14:creationId xmlns:p14="http://schemas.microsoft.com/office/powerpoint/2010/main" val="1958733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err="1"/>
              <a:t>Conclusiones</a:t>
            </a:r>
            <a:r>
              <a:rPr lang="en-US" sz="7200" cap="all" dirty="0"/>
              <a:t> y </a:t>
            </a:r>
            <a:r>
              <a:rPr lang="en-US" sz="7200" cap="all" dirty="0" err="1"/>
              <a:t>recomendaciones</a:t>
            </a:r>
            <a:endParaRPr lang="en-US" sz="7200" cap="all" dirty="0"/>
          </a:p>
        </p:txBody>
      </p:sp>
    </p:spTree>
    <p:extLst>
      <p:ext uri="{BB962C8B-B14F-4D97-AF65-F5344CB8AC3E}">
        <p14:creationId xmlns:p14="http://schemas.microsoft.com/office/powerpoint/2010/main" val="36144257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cap="all" dirty="0" err="1"/>
              <a:t>Conclusiones</a:t>
            </a:r>
            <a:endParaRPr lang="en-US" cap="all" dirty="0"/>
          </a:p>
        </p:txBody>
      </p:sp>
      <p:sp>
        <p:nvSpPr>
          <p:cNvPr id="38" name="Freeform: Shape 37">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40" name="Freeform: Shape 39">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4" name="Rectangle 1">
            <a:extLst>
              <a:ext uri="{FF2B5EF4-FFF2-40B4-BE49-F238E27FC236}">
                <a16:creationId xmlns:a16="http://schemas.microsoft.com/office/drawing/2014/main" id="{9A55F3F6-B8C2-4546-8D05-DBB3678D9F53}"/>
              </a:ext>
            </a:extLst>
          </p:cNvPr>
          <p:cNvSpPr>
            <a:spLocks noGrp="1" noChangeArrowheads="1"/>
          </p:cNvSpPr>
          <p:nvPr>
            <p:ph idx="1"/>
          </p:nvPr>
        </p:nvSpPr>
        <p:spPr bwMode="auto">
          <a:xfrm>
            <a:off x="1219201" y="1123486"/>
            <a:ext cx="9639868" cy="35167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La implementación del sistema de gestión de energía permitió validar el uso de dispositivos </a:t>
            </a:r>
            <a:r>
              <a:rPr kumimoji="0" lang="es-EC" altLang="es-EC" sz="1600" b="0" i="0" u="none"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IoT</a:t>
            </a: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un dispositivo central, en una arquitectura orientada a servicios, para capturar y almacenar los datos proporcionados, mostrar los parámetros en tiempo real, y proporcionar a los usuarios el hábito de consumo de los dispositivos electrónicos conectados a este.</a:t>
            </a:r>
          </a:p>
          <a:p>
            <a:pPr>
              <a:spcAft>
                <a:spcPts val="600"/>
              </a:spcAft>
            </a:pPr>
            <a:endParaRPr kumimoji="0" lang="es-EC" altLang="es-EC" sz="1600" b="0" i="0" u="none" strike="noStrike" cap="none" normalizeH="0" baseline="0" dirty="0">
              <a:ln>
                <a:noFill/>
              </a:ln>
              <a:effectLst/>
              <a:latin typeface="Arial" panose="020B0604020202020204" pitchFamily="34" charset="0"/>
            </a:endParaRPr>
          </a:p>
          <a:p>
            <a:pPr>
              <a:spcAft>
                <a:spcPts val="600"/>
              </a:spcAft>
            </a:pP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El proyecto de investigación fue diseñado de forma modular, de tal manera de que cada segmento sea totalmente independiente como se observa en el Diagrama BPMN y Esquema final. El diseño modular optimiza el tiempo de construcción y permite definir funciones específicas a cada uno de los bloques que son descritos a continuación. La infraestructura local conformada por la Raspberry PI3 interactúa con los dispositivos </a:t>
            </a:r>
            <a:r>
              <a:rPr kumimoji="0" lang="es-EC" altLang="es-EC" sz="1600" b="0" i="0" u="none"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IoT</a:t>
            </a: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y la plataforma AWS para establecer un canal de comunicación entre ellos. La plataforma AWS hace uso de servicios para transmitir la información proporcionada por los enchufes al </a:t>
            </a:r>
            <a:r>
              <a:rPr kumimoji="0" lang="es-EC" altLang="es-EC" sz="1600" b="0" i="0" u="none"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frontend</a:t>
            </a: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y aplica modelos de machine learning. El Cliente accede al </a:t>
            </a:r>
            <a:r>
              <a:rPr kumimoji="0" lang="es-EC" altLang="es-EC" sz="1600" b="0" i="0" u="none"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frontend</a:t>
            </a: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para gestionar los dispositivos </a:t>
            </a:r>
            <a:r>
              <a:rPr kumimoji="0" lang="es-EC" altLang="es-EC" sz="1600" b="0" i="0" u="none"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IoT</a:t>
            </a: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El Administrador encargado de la gestión y optimización del </a:t>
            </a:r>
            <a:r>
              <a:rPr kumimoji="0" lang="es-EC" altLang="es-EC" sz="1600" b="0" i="0" u="none"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backend</a:t>
            </a: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y </a:t>
            </a:r>
            <a:r>
              <a:rPr kumimoji="0" lang="es-EC" altLang="es-EC" sz="1600" b="0" i="0" u="none"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frontend</a:t>
            </a:r>
            <a:r>
              <a:rPr kumimoji="0" lang="es-EC" altLang="es-EC" sz="16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a:t>
            </a:r>
            <a:endParaRPr kumimoji="0" lang="es-EC" altLang="es-EC" sz="1600" b="0" i="0" u="none" strike="noStrike" cap="none" normalizeH="0" baseline="0" dirty="0">
              <a:ln>
                <a:noFill/>
              </a:ln>
              <a:effectLst/>
              <a:latin typeface="Arial" panose="020B0604020202020204" pitchFamily="34" charset="0"/>
            </a:endParaRPr>
          </a:p>
        </p:txBody>
      </p:sp>
      <p:sp>
        <p:nvSpPr>
          <p:cNvPr id="42" name="Rectangle 41">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Tree>
    <p:extLst>
      <p:ext uri="{BB962C8B-B14F-4D97-AF65-F5344CB8AC3E}">
        <p14:creationId xmlns:p14="http://schemas.microsoft.com/office/powerpoint/2010/main" val="2803442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cap="all"/>
              <a:t>Conclusiones</a:t>
            </a:r>
            <a:endParaRPr lang="en-US" cap="all" dirty="0"/>
          </a:p>
        </p:txBody>
      </p:sp>
      <p:sp>
        <p:nvSpPr>
          <p:cNvPr id="72" name="Freeform: Shape 71">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74" name="Freeform: Shape 73">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65" name="Rectangle 1">
            <a:extLst>
              <a:ext uri="{FF2B5EF4-FFF2-40B4-BE49-F238E27FC236}">
                <a16:creationId xmlns:a16="http://schemas.microsoft.com/office/drawing/2014/main" id="{9A55F3F6-B8C2-4546-8D05-DBB3678D9F53}"/>
              </a:ext>
            </a:extLst>
          </p:cNvPr>
          <p:cNvSpPr>
            <a:spLocks noGrp="1" noChangeArrowheads="1"/>
          </p:cNvSpPr>
          <p:nvPr>
            <p:ph idx="1"/>
          </p:nvPr>
        </p:nvSpPr>
        <p:spPr bwMode="auto">
          <a:xfrm>
            <a:off x="1219201" y="1123486"/>
            <a:ext cx="9639868" cy="35167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s-EC" sz="1700"/>
              <a:t>La arquitectura propuesta fue desarrollada en la plataforma AWS e integrada al servidor local mediante la gestión de los servicios en la consola de administración, y librerías de desarrollo. La consola se utilizó durante la etapa de configuración de los servicios debido a que presenta una interfaz visual amigable e intuitiva para la configuración de los servicios, a diferencia de la gestión por CLI que requiere un conocimiento más avanzado referente a los atributos y parámetros a considerar por los servicios. Las librerías de desarrollo (AWS SDK y </a:t>
            </a:r>
            <a:r>
              <a:rPr lang="es-EC" sz="1700" err="1"/>
              <a:t>Amplify</a:t>
            </a:r>
            <a:r>
              <a:rPr lang="es-EC" sz="1700"/>
              <a:t>) fueron clave para la integración del servidor local a la plataforma AWS, y desarrollo del </a:t>
            </a:r>
            <a:r>
              <a:rPr lang="es-EC" sz="1700" err="1"/>
              <a:t>frontend</a:t>
            </a:r>
            <a:r>
              <a:rPr lang="es-EC" sz="1700"/>
              <a:t> porque interactúa con servicios como AWS IAM y </a:t>
            </a:r>
            <a:r>
              <a:rPr lang="es-EC" sz="1700" err="1"/>
              <a:t>Cognito</a:t>
            </a:r>
            <a:r>
              <a:rPr lang="es-EC" sz="1700"/>
              <a:t> para autenticación, AWS </a:t>
            </a:r>
            <a:r>
              <a:rPr lang="es-EC" sz="1700" err="1"/>
              <a:t>Secret</a:t>
            </a:r>
            <a:r>
              <a:rPr lang="es-EC" sz="1700"/>
              <a:t> Manager para obtener credenciales de acceso hacia la DB, y AWS </a:t>
            </a:r>
            <a:r>
              <a:rPr lang="es-EC" sz="1700" err="1"/>
              <a:t>Appsync</a:t>
            </a:r>
            <a:r>
              <a:rPr lang="es-EC" sz="1700"/>
              <a:t> para flujo de datos en tiempo real. Sin embargo, AWS </a:t>
            </a:r>
            <a:r>
              <a:rPr lang="es-EC" sz="1700" err="1"/>
              <a:t>Amplify</a:t>
            </a:r>
            <a:r>
              <a:rPr lang="es-EC" sz="1700"/>
              <a:t> generó varios inconvenientes de interoperabilidad durante el desarrollo del servidor local, ya que el código desarrollado corresponde al lenguaje </a:t>
            </a:r>
            <a:r>
              <a:rPr lang="es-EC" sz="1700" err="1"/>
              <a:t>Javascript</a:t>
            </a:r>
            <a:r>
              <a:rPr lang="es-EC" sz="1700"/>
              <a:t> ES5, y AWS </a:t>
            </a:r>
            <a:r>
              <a:rPr lang="es-EC" sz="1700" err="1"/>
              <a:t>Amplify</a:t>
            </a:r>
            <a:r>
              <a:rPr lang="es-EC" sz="1700"/>
              <a:t> funciona únicamente bajo JS ES6. Por tal motivo, se hizo uso de librerías como ES6-promise para mantener un funcionamiento de compatibilidad con funcionalidades reducidas.</a:t>
            </a:r>
          </a:p>
          <a:p>
            <a:pPr>
              <a:spcAft>
                <a:spcPts val="600"/>
              </a:spcAft>
            </a:pPr>
            <a:endParaRPr kumimoji="0" lang="es-EC" altLang="es-EC" sz="1700" b="0" i="0" u="none" strike="noStrike" cap="none" normalizeH="0" baseline="0">
              <a:ln>
                <a:noFill/>
              </a:ln>
              <a:effectLst/>
              <a:latin typeface="Arial" panose="020B0604020202020204" pitchFamily="34" charset="0"/>
            </a:endParaRPr>
          </a:p>
        </p:txBody>
      </p:sp>
      <p:sp>
        <p:nvSpPr>
          <p:cNvPr id="76" name="Rectangle 75">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Tree>
    <p:extLst>
      <p:ext uri="{BB962C8B-B14F-4D97-AF65-F5344CB8AC3E}">
        <p14:creationId xmlns:p14="http://schemas.microsoft.com/office/powerpoint/2010/main" val="22231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1CE23-E87B-421E-9130-8912D35F2E6D}"/>
              </a:ext>
            </a:extLst>
          </p:cNvPr>
          <p:cNvSpPr>
            <a:spLocks noGrp="1"/>
          </p:cNvSpPr>
          <p:nvPr>
            <p:ph type="title"/>
          </p:nvPr>
        </p:nvSpPr>
        <p:spPr>
          <a:xfrm>
            <a:off x="640080" y="639704"/>
            <a:ext cx="3299579" cy="5577840"/>
          </a:xfrm>
        </p:spPr>
        <p:txBody>
          <a:bodyPr anchor="ctr">
            <a:normAutofit/>
          </a:bodyPr>
          <a:lstStyle/>
          <a:p>
            <a:pPr algn="ctr"/>
            <a:r>
              <a:rPr lang="es-EC"/>
              <a:t>Objetivos</a:t>
            </a:r>
          </a:p>
        </p:txBody>
      </p:sp>
      <p:graphicFrame>
        <p:nvGraphicFramePr>
          <p:cNvPr id="5" name="Content Placeholder 2">
            <a:extLst>
              <a:ext uri="{FF2B5EF4-FFF2-40B4-BE49-F238E27FC236}">
                <a16:creationId xmlns:a16="http://schemas.microsoft.com/office/drawing/2014/main" id="{133107AD-2E81-4428-B8FD-4970A20216CB}"/>
              </a:ext>
            </a:extLst>
          </p:cNvPr>
          <p:cNvGraphicFramePr>
            <a:graphicFrameLocks noGrp="1"/>
          </p:cNvGraphicFramePr>
          <p:nvPr>
            <p:ph idx="1"/>
            <p:extLst>
              <p:ext uri="{D42A27DB-BD31-4B8C-83A1-F6EECF244321}">
                <p14:modId xmlns:p14="http://schemas.microsoft.com/office/powerpoint/2010/main" val="840478359"/>
              </p:ext>
            </p:extLst>
          </p:nvPr>
        </p:nvGraphicFramePr>
        <p:xfrm>
          <a:off x="4446165" y="639705"/>
          <a:ext cx="7399089" cy="5577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918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cap="all"/>
              <a:t>Conclusiones</a:t>
            </a:r>
            <a:endParaRPr lang="en-US" cap="all" dirty="0"/>
          </a:p>
        </p:txBody>
      </p:sp>
      <p:sp>
        <p:nvSpPr>
          <p:cNvPr id="72" name="Freeform: Shape 71">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74" name="Freeform: Shape 73">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65" name="Rectangle 1">
            <a:extLst>
              <a:ext uri="{FF2B5EF4-FFF2-40B4-BE49-F238E27FC236}">
                <a16:creationId xmlns:a16="http://schemas.microsoft.com/office/drawing/2014/main" id="{9A55F3F6-B8C2-4546-8D05-DBB3678D9F53}"/>
              </a:ext>
            </a:extLst>
          </p:cNvPr>
          <p:cNvSpPr>
            <a:spLocks noGrp="1" noChangeArrowheads="1"/>
          </p:cNvSpPr>
          <p:nvPr>
            <p:ph idx="1"/>
          </p:nvPr>
        </p:nvSpPr>
        <p:spPr bwMode="auto">
          <a:xfrm>
            <a:off x="1219201" y="1123486"/>
            <a:ext cx="9639868" cy="35167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s-EC" altLang="es-EC" sz="1700">
                <a:ea typeface="Calibri" panose="020F0502020204030204" pitchFamily="34" charset="0"/>
                <a:cs typeface="Times New Roman" panose="02020603050405020304" pitchFamily="18" charset="0"/>
              </a:rPr>
              <a:t>La seguridad de la información en desarrollo del Sistema de Gestión de Energía busca resguardar y proteger la información del usuario a través de un conjunto de mecanismos de seguridad proporcionados por la plataforma AWS como IAM, </a:t>
            </a:r>
            <a:r>
              <a:rPr lang="es-EC" altLang="es-EC" sz="1700" err="1">
                <a:ea typeface="Calibri" panose="020F0502020204030204" pitchFamily="34" charset="0"/>
                <a:cs typeface="Times New Roman" panose="02020603050405020304" pitchFamily="18" charset="0"/>
              </a:rPr>
              <a:t>Cognito</a:t>
            </a:r>
            <a:r>
              <a:rPr lang="es-EC" altLang="es-EC" sz="1700">
                <a:ea typeface="Calibri" panose="020F0502020204030204" pitchFamily="34" charset="0"/>
                <a:cs typeface="Times New Roman" panose="02020603050405020304" pitchFamily="18" charset="0"/>
              </a:rPr>
              <a:t> y </a:t>
            </a:r>
            <a:r>
              <a:rPr lang="es-EC" altLang="es-EC" sz="1700" err="1">
                <a:ea typeface="Calibri" panose="020F0502020204030204" pitchFamily="34" charset="0"/>
                <a:cs typeface="Times New Roman" panose="02020603050405020304" pitchFamily="18" charset="0"/>
              </a:rPr>
              <a:t>Secret</a:t>
            </a:r>
            <a:r>
              <a:rPr lang="es-EC" altLang="es-EC" sz="1700">
                <a:ea typeface="Calibri" panose="020F0502020204030204" pitchFamily="34" charset="0"/>
                <a:cs typeface="Times New Roman" panose="02020603050405020304" pitchFamily="18" charset="0"/>
              </a:rPr>
              <a:t> Manager. AWS IAM mediante el uso de usuario y contraseña de administración para la plataforma AWS, define reglas o políticas de acceso a los servicios, es decir, permite o niega accesos de lectura, escritura, y/o ejecución de servicios definidos. AWS </a:t>
            </a:r>
            <a:r>
              <a:rPr lang="es-EC" altLang="es-EC" sz="1700" err="1">
                <a:ea typeface="Calibri" panose="020F0502020204030204" pitchFamily="34" charset="0"/>
                <a:cs typeface="Times New Roman" panose="02020603050405020304" pitchFamily="18" charset="0"/>
              </a:rPr>
              <a:t>Cognito</a:t>
            </a:r>
            <a:r>
              <a:rPr lang="es-EC" altLang="es-EC" sz="1700">
                <a:ea typeface="Calibri" panose="020F0502020204030204" pitchFamily="34" charset="0"/>
                <a:cs typeface="Times New Roman" panose="02020603050405020304" pitchFamily="18" charset="0"/>
              </a:rPr>
              <a:t> permite la creación de usuarios en el </a:t>
            </a:r>
            <a:r>
              <a:rPr lang="es-EC" altLang="es-EC" sz="1700" err="1">
                <a:ea typeface="Calibri" panose="020F0502020204030204" pitchFamily="34" charset="0"/>
                <a:cs typeface="Times New Roman" panose="02020603050405020304" pitchFamily="18" charset="0"/>
              </a:rPr>
              <a:t>frontend</a:t>
            </a:r>
            <a:r>
              <a:rPr lang="es-EC" altLang="es-EC" sz="1700">
                <a:ea typeface="Calibri" panose="020F0502020204030204" pitchFamily="34" charset="0"/>
                <a:cs typeface="Times New Roman" panose="02020603050405020304" pitchFamily="18" charset="0"/>
              </a:rPr>
              <a:t> mediante claves de verificación, y brinda la posibilidad de vincular los usuarios con plataformas como Facebook, </a:t>
            </a:r>
            <a:r>
              <a:rPr lang="es-EC" altLang="es-EC" sz="1700" err="1">
                <a:ea typeface="Calibri" panose="020F0502020204030204" pitchFamily="34" charset="0"/>
                <a:cs typeface="Times New Roman" panose="02020603050405020304" pitchFamily="18" charset="0"/>
              </a:rPr>
              <a:t>Yahoo</a:t>
            </a:r>
            <a:r>
              <a:rPr lang="es-EC" altLang="es-EC" sz="1700">
                <a:ea typeface="Calibri" panose="020F0502020204030204" pitchFamily="34" charset="0"/>
                <a:cs typeface="Times New Roman" panose="02020603050405020304" pitchFamily="18" charset="0"/>
              </a:rPr>
              <a:t> o Google, entre otras. AWS </a:t>
            </a:r>
            <a:r>
              <a:rPr lang="es-EC" altLang="es-EC" sz="1700" err="1">
                <a:ea typeface="Calibri" panose="020F0502020204030204" pitchFamily="34" charset="0"/>
                <a:cs typeface="Times New Roman" panose="02020603050405020304" pitchFamily="18" charset="0"/>
              </a:rPr>
              <a:t>Secret</a:t>
            </a:r>
            <a:r>
              <a:rPr lang="es-EC" altLang="es-EC" sz="1700">
                <a:ea typeface="Calibri" panose="020F0502020204030204" pitchFamily="34" charset="0"/>
                <a:cs typeface="Times New Roman" panose="02020603050405020304" pitchFamily="18" charset="0"/>
              </a:rPr>
              <a:t> Manager por su parte, es un mecanismo de gestión de credenciales para AWS RDS, que almacena información necesaria para acceder a la DB como instancia, nombre, </a:t>
            </a:r>
            <a:r>
              <a:rPr lang="es-EC" altLang="es-EC" sz="1700" err="1">
                <a:ea typeface="Calibri" panose="020F0502020204030204" pitchFamily="34" charset="0"/>
                <a:cs typeface="Times New Roman" panose="02020603050405020304" pitchFamily="18" charset="0"/>
              </a:rPr>
              <a:t>endpoint</a:t>
            </a:r>
            <a:r>
              <a:rPr lang="es-EC" altLang="es-EC" sz="1700">
                <a:ea typeface="Calibri" panose="020F0502020204030204" pitchFamily="34" charset="0"/>
                <a:cs typeface="Times New Roman" panose="02020603050405020304" pitchFamily="18" charset="0"/>
              </a:rPr>
              <a:t>, y contraseña, y además, mediante solicitudes cada 30 días a AWS Lambda, permite el cambio automático de la contraseña de acceso.</a:t>
            </a:r>
            <a:endParaRPr kumimoji="0" lang="es-EC" altLang="es-EC" sz="1700" b="0" i="0" u="none" strike="noStrike" cap="none" normalizeH="0" baseline="0">
              <a:ln>
                <a:noFill/>
              </a:ln>
              <a:effectLst/>
              <a:latin typeface="Arial" panose="020B0604020202020204" pitchFamily="34" charset="0"/>
            </a:endParaRPr>
          </a:p>
        </p:txBody>
      </p:sp>
      <p:sp>
        <p:nvSpPr>
          <p:cNvPr id="76" name="Rectangle 75">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Tree>
    <p:extLst>
      <p:ext uri="{BB962C8B-B14F-4D97-AF65-F5344CB8AC3E}">
        <p14:creationId xmlns:p14="http://schemas.microsoft.com/office/powerpoint/2010/main" val="4279857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cap="all" dirty="0" err="1"/>
              <a:t>recomendaciones</a:t>
            </a:r>
            <a:endParaRPr lang="en-US" cap="all" dirty="0"/>
          </a:p>
        </p:txBody>
      </p:sp>
      <p:sp>
        <p:nvSpPr>
          <p:cNvPr id="83" name="Freeform: Shape 82">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85" name="Freeform: Shape 84">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65" name="Rectangle 1">
            <a:extLst>
              <a:ext uri="{FF2B5EF4-FFF2-40B4-BE49-F238E27FC236}">
                <a16:creationId xmlns:a16="http://schemas.microsoft.com/office/drawing/2014/main" id="{9A55F3F6-B8C2-4546-8D05-DBB3678D9F53}"/>
              </a:ext>
            </a:extLst>
          </p:cNvPr>
          <p:cNvSpPr>
            <a:spLocks noGrp="1" noChangeArrowheads="1"/>
          </p:cNvSpPr>
          <p:nvPr>
            <p:ph idx="1"/>
          </p:nvPr>
        </p:nvSpPr>
        <p:spPr bwMode="auto">
          <a:xfrm>
            <a:off x="1219201" y="1123486"/>
            <a:ext cx="9639868" cy="35167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spcAft>
                <a:spcPts val="600"/>
              </a:spcAft>
            </a:pPr>
            <a:r>
              <a:rPr lang="es-EC" sz="1700" dirty="0"/>
              <a:t>El flujo de datos en sistema en tiempo real considera una segura administración de los datos, y uso de lenguaje de consulta ligeros con sintaxis intuitiva y flexible, se sugiere y fue considerado en el proyecto el uso de AWS </a:t>
            </a:r>
            <a:r>
              <a:rPr lang="es-EC" sz="1700" dirty="0" err="1"/>
              <a:t>Appsync</a:t>
            </a:r>
            <a:r>
              <a:rPr lang="es-EC" sz="1700" dirty="0"/>
              <a:t> para solicitar, modificar y suscribirse a los datos mediante una única solicitud de red. Además, la aplicación de métodos de autenticación como AWS </a:t>
            </a:r>
            <a:r>
              <a:rPr lang="es-EC" sz="1700" dirty="0" err="1"/>
              <a:t>Cognito</a:t>
            </a:r>
            <a:r>
              <a:rPr lang="es-EC" sz="1700" dirty="0"/>
              <a:t> para la integración hacia el </a:t>
            </a:r>
            <a:r>
              <a:rPr lang="es-EC" sz="1700" dirty="0" err="1"/>
              <a:t>frontend</a:t>
            </a:r>
            <a:r>
              <a:rPr lang="es-EC" sz="1700" dirty="0"/>
              <a:t>, y AWS IAM para acceder a través de las librerías de desarrollo.</a:t>
            </a:r>
          </a:p>
          <a:p>
            <a:pPr lvl="0">
              <a:spcAft>
                <a:spcPts val="600"/>
              </a:spcAft>
            </a:pPr>
            <a:endParaRPr lang="es-EC" sz="1700" dirty="0"/>
          </a:p>
          <a:p>
            <a:pPr lvl="0">
              <a:spcAft>
                <a:spcPts val="600"/>
              </a:spcAft>
            </a:pPr>
            <a:r>
              <a:rPr lang="es-EC" sz="1700" dirty="0"/>
              <a:t>Políticas de seguridad de acceso remoto a bases de datos partiendo por definición de rango de </a:t>
            </a:r>
            <a:r>
              <a:rPr lang="es-EC" sz="1700" dirty="0" err="1"/>
              <a:t>IPs</a:t>
            </a:r>
            <a:r>
              <a:rPr lang="es-EC" sz="1700" dirty="0"/>
              <a:t> y puertos se sugiere y fueron aplicadas en el diseño del sistema de gestión de energía para restringir el acceso a host no autorizados con la finalidad de agregar una capa extra de protección. Las políticas son definidas en AWS VPC y limitan el acceso a instancias en EC2 como por ejemplo las bases de datos de AWS RDS.</a:t>
            </a:r>
          </a:p>
        </p:txBody>
      </p:sp>
      <p:sp>
        <p:nvSpPr>
          <p:cNvPr id="87" name="Rectangle 86">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Tree>
    <p:extLst>
      <p:ext uri="{BB962C8B-B14F-4D97-AF65-F5344CB8AC3E}">
        <p14:creationId xmlns:p14="http://schemas.microsoft.com/office/powerpoint/2010/main" val="3587796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err="1"/>
              <a:t>Trabajos</a:t>
            </a:r>
            <a:r>
              <a:rPr lang="en-US" sz="7200" cap="all" dirty="0"/>
              <a:t> </a:t>
            </a:r>
            <a:r>
              <a:rPr lang="en-US" sz="7200" cap="all" dirty="0" err="1"/>
              <a:t>futuros</a:t>
            </a:r>
            <a:endParaRPr lang="en-US" sz="7200" cap="all" dirty="0"/>
          </a:p>
        </p:txBody>
      </p:sp>
    </p:spTree>
    <p:extLst>
      <p:ext uri="{BB962C8B-B14F-4D97-AF65-F5344CB8AC3E}">
        <p14:creationId xmlns:p14="http://schemas.microsoft.com/office/powerpoint/2010/main" val="1968377257"/>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371600" y="685800"/>
            <a:ext cx="9601200" cy="1485900"/>
          </a:xfrm>
        </p:spPr>
        <p:txBody>
          <a:bodyPr vert="horz" lIns="91440" tIns="45720" rIns="91440" bIns="45720" rtlCol="0">
            <a:normAutofit/>
          </a:bodyPr>
          <a:lstStyle/>
          <a:p>
            <a:r>
              <a:rPr lang="en-US" cap="all" dirty="0"/>
              <a:t>TRABAJOS FUTUROS</a:t>
            </a:r>
          </a:p>
        </p:txBody>
      </p:sp>
      <p:graphicFrame>
        <p:nvGraphicFramePr>
          <p:cNvPr id="89" name="Rectangle 1">
            <a:extLst>
              <a:ext uri="{FF2B5EF4-FFF2-40B4-BE49-F238E27FC236}">
                <a16:creationId xmlns:a16="http://schemas.microsoft.com/office/drawing/2014/main" id="{2FEB78DB-0FF0-414B-A81C-063BF3930F0A}"/>
              </a:ext>
            </a:extLst>
          </p:cNvPr>
          <p:cNvGraphicFramePr>
            <a:graphicFrameLocks noGrp="1"/>
          </p:cNvGraphicFramePr>
          <p:nvPr>
            <p:ph idx="1"/>
            <p:extLst>
              <p:ext uri="{D42A27DB-BD31-4B8C-83A1-F6EECF244321}">
                <p14:modId xmlns:p14="http://schemas.microsoft.com/office/powerpoint/2010/main" val="1406031022"/>
              </p:ext>
            </p:extLst>
          </p:nvPr>
        </p:nvGraphicFramePr>
        <p:xfrm>
          <a:off x="1371599" y="1979023"/>
          <a:ext cx="9827623" cy="4193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1099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51D149FF-24EA-4575-93C6-D58A02586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8BB4A61-EE96-4E75-937F-66FF8956AEB8}"/>
              </a:ext>
            </a:extLst>
          </p:cNvPr>
          <p:cNvSpPr>
            <a:spLocks noGrp="1"/>
          </p:cNvSpPr>
          <p:nvPr>
            <p:ph type="title"/>
          </p:nvPr>
        </p:nvSpPr>
        <p:spPr>
          <a:xfrm>
            <a:off x="2558956" y="1480930"/>
            <a:ext cx="4975700" cy="3672027"/>
          </a:xfrm>
        </p:spPr>
        <p:txBody>
          <a:bodyPr vert="horz" lIns="91440" tIns="45720" rIns="91440" bIns="45720" rtlCol="0" anchor="ctr">
            <a:normAutofit/>
          </a:bodyPr>
          <a:lstStyle/>
          <a:p>
            <a:pPr algn="r"/>
            <a:r>
              <a:rPr lang="en-US" sz="4800" cap="all"/>
              <a:t>GRACIAS POR SU ATENCIÓN</a:t>
            </a:r>
          </a:p>
        </p:txBody>
      </p:sp>
      <p:sp>
        <p:nvSpPr>
          <p:cNvPr id="15" name="Rectangle 14">
            <a:extLst>
              <a:ext uri="{FF2B5EF4-FFF2-40B4-BE49-F238E27FC236}">
                <a16:creationId xmlns:a16="http://schemas.microsoft.com/office/drawing/2014/main" id="{CC965133-69F4-4869-A4C0-97C9B2B60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2108425" cy="6857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Freeform 6">
            <a:extLst>
              <a:ext uri="{FF2B5EF4-FFF2-40B4-BE49-F238E27FC236}">
                <a16:creationId xmlns:a16="http://schemas.microsoft.com/office/drawing/2014/main" id="{43FEB8E0-28C6-45D4-B8D7-F36F09074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125266"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cxnSp>
        <p:nvCxnSpPr>
          <p:cNvPr id="19" name="Straight Connector 18">
            <a:extLst>
              <a:ext uri="{FF2B5EF4-FFF2-40B4-BE49-F238E27FC236}">
                <a16:creationId xmlns:a16="http://schemas.microsoft.com/office/drawing/2014/main" id="{409EBF91-BD5B-4CA7-8B07-993751CD3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6357" y="2463421"/>
            <a:ext cx="0" cy="20335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Graphic 7" descr="User network">
            <a:extLst>
              <a:ext uri="{FF2B5EF4-FFF2-40B4-BE49-F238E27FC236}">
                <a16:creationId xmlns:a16="http://schemas.microsoft.com/office/drawing/2014/main" id="{ED7AA164-15FC-48CA-9F1D-A67497FEFD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9264" y="2463421"/>
            <a:ext cx="1812406" cy="1812406"/>
          </a:xfrm>
          <a:prstGeom prst="rect">
            <a:avLst/>
          </a:prstGeom>
        </p:spPr>
      </p:pic>
    </p:spTree>
    <p:extLst>
      <p:ext uri="{BB962C8B-B14F-4D97-AF65-F5344CB8AC3E}">
        <p14:creationId xmlns:p14="http://schemas.microsoft.com/office/powerpoint/2010/main" val="334626651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a:t>INTRODUCCIÓN</a:t>
            </a:r>
          </a:p>
        </p:txBody>
      </p:sp>
    </p:spTree>
    <p:extLst>
      <p:ext uri="{BB962C8B-B14F-4D97-AF65-F5344CB8AC3E}">
        <p14:creationId xmlns:p14="http://schemas.microsoft.com/office/powerpoint/2010/main" val="335222645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1E1665A6-74DB-4F44-A6EF-F01205E87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650A0E-1A1D-4E94-8A46-FEB8F1A6B7C6}"/>
              </a:ext>
            </a:extLst>
          </p:cNvPr>
          <p:cNvSpPr>
            <a:spLocks noGrp="1"/>
          </p:cNvSpPr>
          <p:nvPr>
            <p:ph type="title"/>
          </p:nvPr>
        </p:nvSpPr>
        <p:spPr>
          <a:xfrm>
            <a:off x="643467" y="685800"/>
            <a:ext cx="10905066" cy="1485900"/>
          </a:xfrm>
          <a:noFill/>
        </p:spPr>
        <p:txBody>
          <a:bodyPr>
            <a:normAutofit/>
          </a:bodyPr>
          <a:lstStyle/>
          <a:p>
            <a:pPr algn="ctr"/>
            <a:r>
              <a:rPr lang="es-EC"/>
              <a:t>ANTECEDENTES</a:t>
            </a:r>
          </a:p>
        </p:txBody>
      </p:sp>
      <p:graphicFrame>
        <p:nvGraphicFramePr>
          <p:cNvPr id="4" name="Content Placeholder 3">
            <a:extLst>
              <a:ext uri="{FF2B5EF4-FFF2-40B4-BE49-F238E27FC236}">
                <a16:creationId xmlns:a16="http://schemas.microsoft.com/office/drawing/2014/main" id="{23C356B2-43C7-4B71-BE7A-09FD1C486959}"/>
              </a:ext>
            </a:extLst>
          </p:cNvPr>
          <p:cNvGraphicFramePr>
            <a:graphicFrameLocks noGrp="1"/>
          </p:cNvGraphicFramePr>
          <p:nvPr>
            <p:ph idx="1"/>
            <p:extLst>
              <p:ext uri="{D42A27DB-BD31-4B8C-83A1-F6EECF244321}">
                <p14:modId xmlns:p14="http://schemas.microsoft.com/office/powerpoint/2010/main" val="728817921"/>
              </p:ext>
            </p:extLst>
          </p:nvPr>
        </p:nvGraphicFramePr>
        <p:xfrm>
          <a:off x="1122972" y="2286000"/>
          <a:ext cx="9946056"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462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1665A6-74DB-4F44-A6EF-F01205E87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84B43-5075-4B08-A51A-72E23E96C447}"/>
              </a:ext>
            </a:extLst>
          </p:cNvPr>
          <p:cNvSpPr>
            <a:spLocks noGrp="1"/>
          </p:cNvSpPr>
          <p:nvPr>
            <p:ph type="title"/>
          </p:nvPr>
        </p:nvSpPr>
        <p:spPr>
          <a:xfrm>
            <a:off x="643467" y="685800"/>
            <a:ext cx="10905066" cy="1485900"/>
          </a:xfrm>
          <a:noFill/>
        </p:spPr>
        <p:txBody>
          <a:bodyPr>
            <a:normAutofit/>
          </a:bodyPr>
          <a:lstStyle/>
          <a:p>
            <a:pPr algn="ctr"/>
            <a:r>
              <a:rPr lang="es-EC" dirty="0"/>
              <a:t>ARQUITECTURA PROPUESTA</a:t>
            </a:r>
            <a:endParaRPr lang="es-EC"/>
          </a:p>
        </p:txBody>
      </p:sp>
      <p:graphicFrame>
        <p:nvGraphicFramePr>
          <p:cNvPr id="4" name="Content Placeholder 3">
            <a:extLst>
              <a:ext uri="{FF2B5EF4-FFF2-40B4-BE49-F238E27FC236}">
                <a16:creationId xmlns:a16="http://schemas.microsoft.com/office/drawing/2014/main" id="{6425EE86-A81D-4B08-B915-E0A47D955D74}"/>
              </a:ext>
            </a:extLst>
          </p:cNvPr>
          <p:cNvGraphicFramePr>
            <a:graphicFrameLocks noGrp="1"/>
          </p:cNvGraphicFramePr>
          <p:nvPr>
            <p:ph idx="1"/>
            <p:extLst>
              <p:ext uri="{D42A27DB-BD31-4B8C-83A1-F6EECF244321}">
                <p14:modId xmlns:p14="http://schemas.microsoft.com/office/powerpoint/2010/main" val="2976022188"/>
              </p:ext>
            </p:extLst>
          </p:nvPr>
        </p:nvGraphicFramePr>
        <p:xfrm>
          <a:off x="1122972" y="2286000"/>
          <a:ext cx="9946056"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754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A9BE5EEB-EC35-430E-A5DD-9989CAF62A37}"/>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a:t>DISEÑO DE LA ARQUITECTURA </a:t>
            </a:r>
          </a:p>
        </p:txBody>
      </p:sp>
    </p:spTree>
    <p:extLst>
      <p:ext uri="{BB962C8B-B14F-4D97-AF65-F5344CB8AC3E}">
        <p14:creationId xmlns:p14="http://schemas.microsoft.com/office/powerpoint/2010/main" val="387385167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A10099E-EBF7-4A02-9D34-AF604698B3D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556431" y="156696"/>
            <a:ext cx="9007812" cy="6537851"/>
          </a:xfrm>
          <a:prstGeom prst="rect">
            <a:avLst/>
          </a:prstGeom>
          <a:noFill/>
        </p:spPr>
      </p:pic>
    </p:spTree>
    <p:extLst>
      <p:ext uri="{BB962C8B-B14F-4D97-AF65-F5344CB8AC3E}">
        <p14:creationId xmlns:p14="http://schemas.microsoft.com/office/powerpoint/2010/main" val="188564263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1520</Words>
  <Application>Microsoft Office PowerPoint</Application>
  <PresentationFormat>Widescreen</PresentationFormat>
  <Paragraphs>163</Paragraphs>
  <Slides>44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Franklin Gothic Book</vt:lpstr>
      <vt:lpstr>Symbol</vt:lpstr>
      <vt:lpstr>Times New Roman</vt:lpstr>
      <vt:lpstr>Crop</vt:lpstr>
      <vt:lpstr>Trabajo de Titulación</vt:lpstr>
      <vt:lpstr>CONTENIDO</vt:lpstr>
      <vt:lpstr>Objetivos</vt:lpstr>
      <vt:lpstr>Objetivos</vt:lpstr>
      <vt:lpstr>INTRODUCCIÓN</vt:lpstr>
      <vt:lpstr>ANTECEDENTES</vt:lpstr>
      <vt:lpstr>ARQUITECTURA PROPUESTA</vt:lpstr>
      <vt:lpstr>DISEÑO DE LA ARQUITECTURA </vt:lpstr>
      <vt:lpstr>PowerPoint Presentation</vt:lpstr>
      <vt:lpstr>PowerPoint Presentation</vt:lpstr>
      <vt:lpstr>PowerPoint Presentation</vt:lpstr>
      <vt:lpstr>Infraestructura local</vt:lpstr>
      <vt:lpstr>PowerPoint Presentation</vt:lpstr>
      <vt:lpstr>PLATAFORMA AWS</vt:lpstr>
      <vt:lpstr>PowerPoint Presentation</vt:lpstr>
      <vt:lpstr>ADMINISTRADOR</vt:lpstr>
      <vt:lpstr>PowerPoint Presentation</vt:lpstr>
      <vt:lpstr>cliente</vt:lpstr>
      <vt:lpstr>DESARROLLO</vt:lpstr>
      <vt:lpstr>Backend</vt:lpstr>
      <vt:lpstr>Servidor Local</vt:lpstr>
      <vt:lpstr>Frontend</vt:lpstr>
      <vt:lpstr>PowerPoint Presentation</vt:lpstr>
      <vt:lpstr>Implementación y resultados</vt:lpstr>
      <vt:lpstr>Funcionamiento</vt:lpstr>
      <vt:lpstr>Escenario de Prueba</vt:lpstr>
      <vt:lpstr>Hábitos de Consumo </vt:lpstr>
      <vt:lpstr>MSE (Televisor)</vt:lpstr>
      <vt:lpstr>Hábitos de Consumo </vt:lpstr>
      <vt:lpstr>MSE (Computadora)</vt:lpstr>
      <vt:lpstr>Hábitos de Consumo </vt:lpstr>
      <vt:lpstr>MSE (Microonda)</vt:lpstr>
      <vt:lpstr>pruebas</vt:lpstr>
      <vt:lpstr>Pruebas de Calidad de Código</vt:lpstr>
      <vt:lpstr>Pruebas de Carga</vt:lpstr>
      <vt:lpstr>Pruebas de Carga</vt:lpstr>
      <vt:lpstr>Conclusiones y recomendaciones</vt:lpstr>
      <vt:lpstr>Conclusiones</vt:lpstr>
      <vt:lpstr>Conclusiones</vt:lpstr>
      <vt:lpstr>Conclusiones</vt:lpstr>
      <vt:lpstr>recomendaciones</vt:lpstr>
      <vt:lpstr>Trabajos futuros</vt:lpstr>
      <vt:lpstr>TRABAJOS FUTUROS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de Titulación</dc:title>
  <dc:creator>Richard Zambrano</dc:creator>
  <cp:lastModifiedBy>Richard Zambrano</cp:lastModifiedBy>
  <cp:revision>1</cp:revision>
  <dcterms:created xsi:type="dcterms:W3CDTF">2019-07-17T06:10:45Z</dcterms:created>
  <dcterms:modified xsi:type="dcterms:W3CDTF">2019-07-17T06:13:39Z</dcterms:modified>
</cp:coreProperties>
</file>