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34" r:id="rId2"/>
    <p:sldId id="265" r:id="rId3"/>
    <p:sldId id="357" r:id="rId4"/>
    <p:sldId id="358" r:id="rId5"/>
    <p:sldId id="303" r:id="rId6"/>
    <p:sldId id="317" r:id="rId7"/>
    <p:sldId id="356" r:id="rId8"/>
    <p:sldId id="263" r:id="rId9"/>
    <p:sldId id="342" r:id="rId10"/>
    <p:sldId id="359" r:id="rId11"/>
    <p:sldId id="321" r:id="rId12"/>
    <p:sldId id="319" r:id="rId13"/>
    <p:sldId id="324" r:id="rId14"/>
    <p:sldId id="327" r:id="rId15"/>
    <p:sldId id="346" r:id="rId16"/>
    <p:sldId id="360" r:id="rId17"/>
    <p:sldId id="361" r:id="rId18"/>
    <p:sldId id="362" r:id="rId19"/>
    <p:sldId id="363" r:id="rId20"/>
    <p:sldId id="348" r:id="rId21"/>
    <p:sldId id="332" r:id="rId22"/>
    <p:sldId id="350" r:id="rId23"/>
    <p:sldId id="351" r:id="rId24"/>
    <p:sldId id="311" r:id="rId25"/>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1EBEF"/>
    <a:srgbClr val="F07F09"/>
    <a:srgbClr val="D93392"/>
    <a:srgbClr val="84AF9B"/>
    <a:srgbClr val="F6F8F3"/>
    <a:srgbClr val="F8F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364" autoAdjust="0"/>
  </p:normalViewPr>
  <p:slideViewPr>
    <p:cSldViewPr snapToGrid="0" showGuides="1">
      <p:cViewPr varScale="1">
        <p:scale>
          <a:sx n="113" d="100"/>
          <a:sy n="113" d="100"/>
        </p:scale>
        <p:origin x="84" y="108"/>
      </p:cViewPr>
      <p:guideLst>
        <p:guide orient="horz" pos="2205"/>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F82C56-CE61-429E-B40A-C0BCC9B50665}" type="doc">
      <dgm:prSet loTypeId="urn:microsoft.com/office/officeart/2005/8/layout/list1" loCatId="list" qsTypeId="urn:microsoft.com/office/officeart/2005/8/quickstyle/simple1" qsCatId="simple" csTypeId="urn:microsoft.com/office/officeart/2005/8/colors/accent1_5" csCatId="accent1" phldr="1"/>
      <dgm:spPr/>
      <dgm:t>
        <a:bodyPr/>
        <a:lstStyle/>
        <a:p>
          <a:endParaRPr lang="es-ES"/>
        </a:p>
      </dgm:t>
    </dgm:pt>
    <dgm:pt modelId="{A148E30D-0584-4AFE-BDFE-9F3414002D6A}">
      <dgm:prSet phldrT="[Texto]" custT="1"/>
      <dgm:spPr/>
      <dgm:t>
        <a:bodyPr/>
        <a:lstStyle/>
        <a:p>
          <a:pPr rtl="0"/>
          <a:r>
            <a:rPr lang="es-EC" sz="1800" dirty="0" smtClean="0">
              <a:solidFill>
                <a:schemeClr val="tx1"/>
              </a:solidFill>
              <a:latin typeface="ABeeZee" panose="02000000000000000000" pitchFamily="50" charset="0"/>
            </a:rPr>
            <a:t>Plantear la base legal y conceptual que servirá como soporte de la investigación.</a:t>
          </a:r>
          <a:endParaRPr lang="es-ES" sz="1800" dirty="0">
            <a:solidFill>
              <a:schemeClr val="tx1"/>
            </a:solidFill>
            <a:latin typeface="ABeeZee" panose="02000000000000000000" pitchFamily="50" charset="0"/>
          </a:endParaRPr>
        </a:p>
      </dgm:t>
    </dgm:pt>
    <dgm:pt modelId="{2ECE5AAD-41D0-4E1D-BE68-7516AA871BA3}" type="parTrans" cxnId="{923E0119-F641-44CE-B31F-89F42F6127DC}">
      <dgm:prSet/>
      <dgm:spPr/>
      <dgm:t>
        <a:bodyPr/>
        <a:lstStyle/>
        <a:p>
          <a:endParaRPr lang="es-ES">
            <a:solidFill>
              <a:schemeClr val="tx1"/>
            </a:solidFill>
          </a:endParaRPr>
        </a:p>
      </dgm:t>
    </dgm:pt>
    <dgm:pt modelId="{8D99EA51-EE71-471F-8369-D9D12584BB00}" type="sibTrans" cxnId="{923E0119-F641-44CE-B31F-89F42F6127DC}">
      <dgm:prSet/>
      <dgm:spPr/>
      <dgm:t>
        <a:bodyPr/>
        <a:lstStyle/>
        <a:p>
          <a:endParaRPr lang="es-ES">
            <a:solidFill>
              <a:schemeClr val="tx1"/>
            </a:solidFill>
          </a:endParaRPr>
        </a:p>
      </dgm:t>
    </dgm:pt>
    <dgm:pt modelId="{79734E7C-4B79-40E8-BBFC-FA073756D5DA}">
      <dgm:prSet phldrT="[Texto]" custT="1"/>
      <dgm:spPr/>
      <dgm:t>
        <a:bodyPr/>
        <a:lstStyle/>
        <a:p>
          <a:pPr rtl="0"/>
          <a:r>
            <a:rPr lang="es-EC" sz="1800" dirty="0" smtClean="0">
              <a:solidFill>
                <a:schemeClr val="tx1"/>
              </a:solidFill>
              <a:latin typeface="ABeeZee" panose="02000000000000000000" pitchFamily="50" charset="0"/>
            </a:rPr>
            <a:t>Determinar los instrumentos que ofrece el Estado para garantizar el apoyo al sector artesanal.</a:t>
          </a:r>
          <a:endParaRPr lang="es-ES" sz="1800" dirty="0">
            <a:solidFill>
              <a:schemeClr val="tx1"/>
            </a:solidFill>
            <a:latin typeface="ABeeZee" panose="02000000000000000000" pitchFamily="50" charset="0"/>
          </a:endParaRPr>
        </a:p>
      </dgm:t>
    </dgm:pt>
    <dgm:pt modelId="{6CFE3EF3-2B83-4873-91C0-2C9DB1DCCCC7}" type="parTrans" cxnId="{CD1E9DCF-DF26-460F-B63E-F88E895679BC}">
      <dgm:prSet/>
      <dgm:spPr/>
      <dgm:t>
        <a:bodyPr/>
        <a:lstStyle/>
        <a:p>
          <a:endParaRPr lang="es-ES">
            <a:solidFill>
              <a:schemeClr val="tx1"/>
            </a:solidFill>
          </a:endParaRPr>
        </a:p>
      </dgm:t>
    </dgm:pt>
    <dgm:pt modelId="{87EF30E8-972C-4659-9286-898E23F7AA06}" type="sibTrans" cxnId="{CD1E9DCF-DF26-460F-B63E-F88E895679BC}">
      <dgm:prSet/>
      <dgm:spPr/>
      <dgm:t>
        <a:bodyPr/>
        <a:lstStyle/>
        <a:p>
          <a:endParaRPr lang="es-ES">
            <a:solidFill>
              <a:schemeClr val="tx1"/>
            </a:solidFill>
          </a:endParaRPr>
        </a:p>
      </dgm:t>
    </dgm:pt>
    <dgm:pt modelId="{84A4860B-FB1D-4E5B-AD53-0613C4AAA514}">
      <dgm:prSet phldrT="[Texto]" custT="1"/>
      <dgm:spPr/>
      <dgm:t>
        <a:bodyPr/>
        <a:lstStyle/>
        <a:p>
          <a:r>
            <a:rPr lang="es-EC" sz="1800" dirty="0" smtClean="0">
              <a:solidFill>
                <a:schemeClr val="tx1"/>
              </a:solidFill>
              <a:latin typeface="ABeeZee" panose="02000000000000000000" pitchFamily="50" charset="0"/>
            </a:rPr>
            <a:t>Identificar los obstáculos que impiden el desarrollo de las microempresas del sector artesanal del cantón Durán.</a:t>
          </a:r>
          <a:endParaRPr lang="es-ES" sz="1800" dirty="0">
            <a:solidFill>
              <a:schemeClr val="tx1"/>
            </a:solidFill>
            <a:latin typeface="ABeeZee" panose="02000000000000000000" pitchFamily="50" charset="0"/>
          </a:endParaRPr>
        </a:p>
      </dgm:t>
    </dgm:pt>
    <dgm:pt modelId="{EB81B474-83F8-44F1-AD1E-48B58B0BBD1C}" type="parTrans" cxnId="{DB068182-6FAD-4BB0-BAE3-0AE1F69235DF}">
      <dgm:prSet/>
      <dgm:spPr/>
      <dgm:t>
        <a:bodyPr/>
        <a:lstStyle/>
        <a:p>
          <a:endParaRPr lang="es-ES">
            <a:solidFill>
              <a:schemeClr val="tx1"/>
            </a:solidFill>
          </a:endParaRPr>
        </a:p>
      </dgm:t>
    </dgm:pt>
    <dgm:pt modelId="{17232DD6-C0F5-4D7F-B6EF-E5B8F448D3AE}" type="sibTrans" cxnId="{DB068182-6FAD-4BB0-BAE3-0AE1F69235DF}">
      <dgm:prSet/>
      <dgm:spPr/>
      <dgm:t>
        <a:bodyPr/>
        <a:lstStyle/>
        <a:p>
          <a:endParaRPr lang="es-ES">
            <a:solidFill>
              <a:schemeClr val="tx1"/>
            </a:solidFill>
          </a:endParaRPr>
        </a:p>
      </dgm:t>
    </dgm:pt>
    <dgm:pt modelId="{78F0D530-DCDE-45DF-A17A-BB3109574035}">
      <dgm:prSet custT="1"/>
      <dgm:spPr/>
      <dgm:t>
        <a:bodyPr/>
        <a:lstStyle/>
        <a:p>
          <a:pPr rtl="0"/>
          <a:r>
            <a:rPr lang="es-EC" sz="1800" dirty="0" smtClean="0">
              <a:solidFill>
                <a:schemeClr val="tx1"/>
              </a:solidFill>
              <a:latin typeface="ABeeZee" panose="02000000000000000000" pitchFamily="50" charset="0"/>
            </a:rPr>
            <a:t>Elaborar propuesta de mejora en base al estudio realizado.</a:t>
          </a:r>
          <a:endParaRPr lang="es-ES" sz="1800" dirty="0">
            <a:solidFill>
              <a:schemeClr val="tx1"/>
            </a:solidFill>
            <a:latin typeface="ABeeZee" panose="02000000000000000000" pitchFamily="50" charset="0"/>
          </a:endParaRPr>
        </a:p>
      </dgm:t>
    </dgm:pt>
    <dgm:pt modelId="{F3BFFEF1-A223-49BD-B769-C5662FF74549}" type="parTrans" cxnId="{45CEFCAC-5661-4853-9C13-58C8D82155CB}">
      <dgm:prSet/>
      <dgm:spPr/>
      <dgm:t>
        <a:bodyPr/>
        <a:lstStyle/>
        <a:p>
          <a:endParaRPr lang="es-ES">
            <a:solidFill>
              <a:schemeClr val="tx1"/>
            </a:solidFill>
          </a:endParaRPr>
        </a:p>
      </dgm:t>
    </dgm:pt>
    <dgm:pt modelId="{F3BD2419-D110-4101-BEC8-61EEA3F42A9F}" type="sibTrans" cxnId="{45CEFCAC-5661-4853-9C13-58C8D82155CB}">
      <dgm:prSet/>
      <dgm:spPr/>
      <dgm:t>
        <a:bodyPr/>
        <a:lstStyle/>
        <a:p>
          <a:endParaRPr lang="es-ES">
            <a:solidFill>
              <a:schemeClr val="tx1"/>
            </a:solidFill>
          </a:endParaRPr>
        </a:p>
      </dgm:t>
    </dgm:pt>
    <dgm:pt modelId="{74488AD0-EA2C-43FB-9727-EBF8412EF635}" type="pres">
      <dgm:prSet presAssocID="{40F82C56-CE61-429E-B40A-C0BCC9B50665}" presName="linear" presStyleCnt="0">
        <dgm:presLayoutVars>
          <dgm:dir/>
          <dgm:animLvl val="lvl"/>
          <dgm:resizeHandles val="exact"/>
        </dgm:presLayoutVars>
      </dgm:prSet>
      <dgm:spPr/>
      <dgm:t>
        <a:bodyPr/>
        <a:lstStyle/>
        <a:p>
          <a:endParaRPr lang="es-ES"/>
        </a:p>
      </dgm:t>
    </dgm:pt>
    <dgm:pt modelId="{B8FC8115-4708-4EF4-9DE2-CDCBF3DACD94}" type="pres">
      <dgm:prSet presAssocID="{A148E30D-0584-4AFE-BDFE-9F3414002D6A}" presName="parentLin" presStyleCnt="0"/>
      <dgm:spPr/>
    </dgm:pt>
    <dgm:pt modelId="{F7D32657-2F16-438C-9FFE-D5C8B7A6CF7A}" type="pres">
      <dgm:prSet presAssocID="{A148E30D-0584-4AFE-BDFE-9F3414002D6A}" presName="parentLeftMargin" presStyleLbl="node1" presStyleIdx="0" presStyleCnt="4"/>
      <dgm:spPr/>
      <dgm:t>
        <a:bodyPr/>
        <a:lstStyle/>
        <a:p>
          <a:endParaRPr lang="es-ES"/>
        </a:p>
      </dgm:t>
    </dgm:pt>
    <dgm:pt modelId="{4E2C7216-0BCD-47D3-B42F-E6225D2D9B17}" type="pres">
      <dgm:prSet presAssocID="{A148E30D-0584-4AFE-BDFE-9F3414002D6A}" presName="parentText" presStyleLbl="node1" presStyleIdx="0" presStyleCnt="4" custScaleX="124853" custScaleY="273912">
        <dgm:presLayoutVars>
          <dgm:chMax val="0"/>
          <dgm:bulletEnabled val="1"/>
        </dgm:presLayoutVars>
      </dgm:prSet>
      <dgm:spPr/>
      <dgm:t>
        <a:bodyPr/>
        <a:lstStyle/>
        <a:p>
          <a:endParaRPr lang="es-ES"/>
        </a:p>
      </dgm:t>
    </dgm:pt>
    <dgm:pt modelId="{F3EEF8D3-9BC1-4E82-8ECB-373BC7A40DFC}" type="pres">
      <dgm:prSet presAssocID="{A148E30D-0584-4AFE-BDFE-9F3414002D6A}" presName="negativeSpace" presStyleCnt="0"/>
      <dgm:spPr/>
    </dgm:pt>
    <dgm:pt modelId="{AE978703-8AFF-4BCC-938D-0F7F0E9A4BB9}" type="pres">
      <dgm:prSet presAssocID="{A148E30D-0584-4AFE-BDFE-9F3414002D6A}" presName="childText" presStyleLbl="conFgAcc1" presStyleIdx="0" presStyleCnt="4">
        <dgm:presLayoutVars>
          <dgm:bulletEnabled val="1"/>
        </dgm:presLayoutVars>
      </dgm:prSet>
      <dgm:spPr/>
    </dgm:pt>
    <dgm:pt modelId="{F8C05C6E-535C-44E2-9F51-879E81DC60AA}" type="pres">
      <dgm:prSet presAssocID="{8D99EA51-EE71-471F-8369-D9D12584BB00}" presName="spaceBetweenRectangles" presStyleCnt="0"/>
      <dgm:spPr/>
    </dgm:pt>
    <dgm:pt modelId="{375CCE96-088B-4C62-BE60-D5C5ECB9D759}" type="pres">
      <dgm:prSet presAssocID="{79734E7C-4B79-40E8-BBFC-FA073756D5DA}" presName="parentLin" presStyleCnt="0"/>
      <dgm:spPr/>
    </dgm:pt>
    <dgm:pt modelId="{8E41E793-D598-4860-9A8A-C82E1FC0C54D}" type="pres">
      <dgm:prSet presAssocID="{79734E7C-4B79-40E8-BBFC-FA073756D5DA}" presName="parentLeftMargin" presStyleLbl="node1" presStyleIdx="0" presStyleCnt="4"/>
      <dgm:spPr/>
      <dgm:t>
        <a:bodyPr/>
        <a:lstStyle/>
        <a:p>
          <a:endParaRPr lang="es-ES"/>
        </a:p>
      </dgm:t>
    </dgm:pt>
    <dgm:pt modelId="{0FE32663-E061-4DAE-9A51-D52F0975FE47}" type="pres">
      <dgm:prSet presAssocID="{79734E7C-4B79-40E8-BBFC-FA073756D5DA}" presName="parentText" presStyleLbl="node1" presStyleIdx="1" presStyleCnt="4" custScaleX="125624" custScaleY="198603" custLinFactNeighborX="-2045" custLinFactNeighborY="-2655">
        <dgm:presLayoutVars>
          <dgm:chMax val="0"/>
          <dgm:bulletEnabled val="1"/>
        </dgm:presLayoutVars>
      </dgm:prSet>
      <dgm:spPr/>
      <dgm:t>
        <a:bodyPr/>
        <a:lstStyle/>
        <a:p>
          <a:endParaRPr lang="es-ES"/>
        </a:p>
      </dgm:t>
    </dgm:pt>
    <dgm:pt modelId="{6DD6C282-2F11-46D2-A255-BD296FEE3C05}" type="pres">
      <dgm:prSet presAssocID="{79734E7C-4B79-40E8-BBFC-FA073756D5DA}" presName="negativeSpace" presStyleCnt="0"/>
      <dgm:spPr/>
    </dgm:pt>
    <dgm:pt modelId="{A4F3CDBF-83BF-4D8D-966E-1A27455F95B7}" type="pres">
      <dgm:prSet presAssocID="{79734E7C-4B79-40E8-BBFC-FA073756D5DA}" presName="childText" presStyleLbl="conFgAcc1" presStyleIdx="1" presStyleCnt="4">
        <dgm:presLayoutVars>
          <dgm:bulletEnabled val="1"/>
        </dgm:presLayoutVars>
      </dgm:prSet>
      <dgm:spPr/>
    </dgm:pt>
    <dgm:pt modelId="{A8A35532-FF2B-422C-B527-55BB98013DB2}" type="pres">
      <dgm:prSet presAssocID="{87EF30E8-972C-4659-9286-898E23F7AA06}" presName="spaceBetweenRectangles" presStyleCnt="0"/>
      <dgm:spPr/>
    </dgm:pt>
    <dgm:pt modelId="{E9F7B5A6-2AAE-4954-A99E-BC5EB9A8D44A}" type="pres">
      <dgm:prSet presAssocID="{84A4860B-FB1D-4E5B-AD53-0613C4AAA514}" presName="parentLin" presStyleCnt="0"/>
      <dgm:spPr/>
    </dgm:pt>
    <dgm:pt modelId="{F524A56C-2F31-4308-ACED-BF31363179B8}" type="pres">
      <dgm:prSet presAssocID="{84A4860B-FB1D-4E5B-AD53-0613C4AAA514}" presName="parentLeftMargin" presStyleLbl="node1" presStyleIdx="1" presStyleCnt="4"/>
      <dgm:spPr/>
      <dgm:t>
        <a:bodyPr/>
        <a:lstStyle/>
        <a:p>
          <a:endParaRPr lang="es-ES"/>
        </a:p>
      </dgm:t>
    </dgm:pt>
    <dgm:pt modelId="{41FAA655-A56F-4956-A1B1-FEF1CE72CFA7}" type="pres">
      <dgm:prSet presAssocID="{84A4860B-FB1D-4E5B-AD53-0613C4AAA514}" presName="parentText" presStyleLbl="node1" presStyleIdx="2" presStyleCnt="4" custScaleX="124532" custScaleY="164699">
        <dgm:presLayoutVars>
          <dgm:chMax val="0"/>
          <dgm:bulletEnabled val="1"/>
        </dgm:presLayoutVars>
      </dgm:prSet>
      <dgm:spPr/>
      <dgm:t>
        <a:bodyPr/>
        <a:lstStyle/>
        <a:p>
          <a:endParaRPr lang="es-ES"/>
        </a:p>
      </dgm:t>
    </dgm:pt>
    <dgm:pt modelId="{F94610FD-31A0-485E-9C80-890748B7B85C}" type="pres">
      <dgm:prSet presAssocID="{84A4860B-FB1D-4E5B-AD53-0613C4AAA514}" presName="negativeSpace" presStyleCnt="0"/>
      <dgm:spPr/>
    </dgm:pt>
    <dgm:pt modelId="{0762E62A-A048-455B-B284-34AE28B572E4}" type="pres">
      <dgm:prSet presAssocID="{84A4860B-FB1D-4E5B-AD53-0613C4AAA514}" presName="childText" presStyleLbl="conFgAcc1" presStyleIdx="2" presStyleCnt="4">
        <dgm:presLayoutVars>
          <dgm:bulletEnabled val="1"/>
        </dgm:presLayoutVars>
      </dgm:prSet>
      <dgm:spPr/>
    </dgm:pt>
    <dgm:pt modelId="{D1962E42-2CE3-4686-874B-FD7E133E8ED7}" type="pres">
      <dgm:prSet presAssocID="{17232DD6-C0F5-4D7F-B6EF-E5B8F448D3AE}" presName="spaceBetweenRectangles" presStyleCnt="0"/>
      <dgm:spPr/>
    </dgm:pt>
    <dgm:pt modelId="{77913844-26EA-4800-AF27-BA8A93A7CCCD}" type="pres">
      <dgm:prSet presAssocID="{78F0D530-DCDE-45DF-A17A-BB3109574035}" presName="parentLin" presStyleCnt="0"/>
      <dgm:spPr/>
    </dgm:pt>
    <dgm:pt modelId="{DBD21A24-50B4-4048-B035-1AECE171FCB2}" type="pres">
      <dgm:prSet presAssocID="{78F0D530-DCDE-45DF-A17A-BB3109574035}" presName="parentLeftMargin" presStyleLbl="node1" presStyleIdx="2" presStyleCnt="4"/>
      <dgm:spPr/>
      <dgm:t>
        <a:bodyPr/>
        <a:lstStyle/>
        <a:p>
          <a:endParaRPr lang="es-ES"/>
        </a:p>
      </dgm:t>
    </dgm:pt>
    <dgm:pt modelId="{BF22BF5F-1401-4DEF-8372-AA4C62755528}" type="pres">
      <dgm:prSet presAssocID="{78F0D530-DCDE-45DF-A17A-BB3109574035}" presName="parentText" presStyleLbl="node1" presStyleIdx="3" presStyleCnt="4" custScaleX="125496" custScaleY="148951">
        <dgm:presLayoutVars>
          <dgm:chMax val="0"/>
          <dgm:bulletEnabled val="1"/>
        </dgm:presLayoutVars>
      </dgm:prSet>
      <dgm:spPr/>
      <dgm:t>
        <a:bodyPr/>
        <a:lstStyle/>
        <a:p>
          <a:endParaRPr lang="es-ES"/>
        </a:p>
      </dgm:t>
    </dgm:pt>
    <dgm:pt modelId="{E71A48D0-9420-412C-A816-9B1125645F73}" type="pres">
      <dgm:prSet presAssocID="{78F0D530-DCDE-45DF-A17A-BB3109574035}" presName="negativeSpace" presStyleCnt="0"/>
      <dgm:spPr/>
    </dgm:pt>
    <dgm:pt modelId="{9EBA3285-1033-4A85-9011-5122A1AE7C57}" type="pres">
      <dgm:prSet presAssocID="{78F0D530-DCDE-45DF-A17A-BB3109574035}" presName="childText" presStyleLbl="conFgAcc1" presStyleIdx="3" presStyleCnt="4">
        <dgm:presLayoutVars>
          <dgm:bulletEnabled val="1"/>
        </dgm:presLayoutVars>
      </dgm:prSet>
      <dgm:spPr/>
    </dgm:pt>
  </dgm:ptLst>
  <dgm:cxnLst>
    <dgm:cxn modelId="{27C09DF8-627C-4E6B-ABAA-7A3389F6382A}" type="presOf" srcId="{84A4860B-FB1D-4E5B-AD53-0613C4AAA514}" destId="{F524A56C-2F31-4308-ACED-BF31363179B8}" srcOrd="0" destOrd="0" presId="urn:microsoft.com/office/officeart/2005/8/layout/list1"/>
    <dgm:cxn modelId="{923E0119-F641-44CE-B31F-89F42F6127DC}" srcId="{40F82C56-CE61-429E-B40A-C0BCC9B50665}" destId="{A148E30D-0584-4AFE-BDFE-9F3414002D6A}" srcOrd="0" destOrd="0" parTransId="{2ECE5AAD-41D0-4E1D-BE68-7516AA871BA3}" sibTransId="{8D99EA51-EE71-471F-8369-D9D12584BB00}"/>
    <dgm:cxn modelId="{CD1E9DCF-DF26-460F-B63E-F88E895679BC}" srcId="{40F82C56-CE61-429E-B40A-C0BCC9B50665}" destId="{79734E7C-4B79-40E8-BBFC-FA073756D5DA}" srcOrd="1" destOrd="0" parTransId="{6CFE3EF3-2B83-4873-91C0-2C9DB1DCCCC7}" sibTransId="{87EF30E8-972C-4659-9286-898E23F7AA06}"/>
    <dgm:cxn modelId="{0F9E2AB9-E5DD-4C2A-AFEC-6B3B55E0C300}" type="presOf" srcId="{79734E7C-4B79-40E8-BBFC-FA073756D5DA}" destId="{8E41E793-D598-4860-9A8A-C82E1FC0C54D}" srcOrd="0" destOrd="0" presId="urn:microsoft.com/office/officeart/2005/8/layout/list1"/>
    <dgm:cxn modelId="{5A860933-3BFD-49E5-86BC-F699149FC307}" type="presOf" srcId="{78F0D530-DCDE-45DF-A17A-BB3109574035}" destId="{BF22BF5F-1401-4DEF-8372-AA4C62755528}" srcOrd="1" destOrd="0" presId="urn:microsoft.com/office/officeart/2005/8/layout/list1"/>
    <dgm:cxn modelId="{45CEFCAC-5661-4853-9C13-58C8D82155CB}" srcId="{40F82C56-CE61-429E-B40A-C0BCC9B50665}" destId="{78F0D530-DCDE-45DF-A17A-BB3109574035}" srcOrd="3" destOrd="0" parTransId="{F3BFFEF1-A223-49BD-B769-C5662FF74549}" sibTransId="{F3BD2419-D110-4101-BEC8-61EEA3F42A9F}"/>
    <dgm:cxn modelId="{0252C2BD-A8EA-4538-A363-3E81B0B9F73F}" type="presOf" srcId="{84A4860B-FB1D-4E5B-AD53-0613C4AAA514}" destId="{41FAA655-A56F-4956-A1B1-FEF1CE72CFA7}" srcOrd="1" destOrd="0" presId="urn:microsoft.com/office/officeart/2005/8/layout/list1"/>
    <dgm:cxn modelId="{941C11E6-4FBC-43FC-B1B9-E4777BA894B0}" type="presOf" srcId="{40F82C56-CE61-429E-B40A-C0BCC9B50665}" destId="{74488AD0-EA2C-43FB-9727-EBF8412EF635}" srcOrd="0" destOrd="0" presId="urn:microsoft.com/office/officeart/2005/8/layout/list1"/>
    <dgm:cxn modelId="{B38555C2-83DC-4619-BA22-F2F9B757481E}" type="presOf" srcId="{78F0D530-DCDE-45DF-A17A-BB3109574035}" destId="{DBD21A24-50B4-4048-B035-1AECE171FCB2}" srcOrd="0" destOrd="0" presId="urn:microsoft.com/office/officeart/2005/8/layout/list1"/>
    <dgm:cxn modelId="{31DC0A24-45A3-42EB-AC3D-B46E12DBAC5E}" type="presOf" srcId="{79734E7C-4B79-40E8-BBFC-FA073756D5DA}" destId="{0FE32663-E061-4DAE-9A51-D52F0975FE47}" srcOrd="1" destOrd="0" presId="urn:microsoft.com/office/officeart/2005/8/layout/list1"/>
    <dgm:cxn modelId="{7EF49391-CC91-4B05-A51A-A308B6589A6A}" type="presOf" srcId="{A148E30D-0584-4AFE-BDFE-9F3414002D6A}" destId="{4E2C7216-0BCD-47D3-B42F-E6225D2D9B17}" srcOrd="1" destOrd="0" presId="urn:microsoft.com/office/officeart/2005/8/layout/list1"/>
    <dgm:cxn modelId="{DB068182-6FAD-4BB0-BAE3-0AE1F69235DF}" srcId="{40F82C56-CE61-429E-B40A-C0BCC9B50665}" destId="{84A4860B-FB1D-4E5B-AD53-0613C4AAA514}" srcOrd="2" destOrd="0" parTransId="{EB81B474-83F8-44F1-AD1E-48B58B0BBD1C}" sibTransId="{17232DD6-C0F5-4D7F-B6EF-E5B8F448D3AE}"/>
    <dgm:cxn modelId="{3CC926DC-A4FC-4BA2-8D36-7DF983E29139}" type="presOf" srcId="{A148E30D-0584-4AFE-BDFE-9F3414002D6A}" destId="{F7D32657-2F16-438C-9FFE-D5C8B7A6CF7A}" srcOrd="0" destOrd="0" presId="urn:microsoft.com/office/officeart/2005/8/layout/list1"/>
    <dgm:cxn modelId="{B7DBDEF6-779B-462D-A394-F4B7F910754F}" type="presParOf" srcId="{74488AD0-EA2C-43FB-9727-EBF8412EF635}" destId="{B8FC8115-4708-4EF4-9DE2-CDCBF3DACD94}" srcOrd="0" destOrd="0" presId="urn:microsoft.com/office/officeart/2005/8/layout/list1"/>
    <dgm:cxn modelId="{509A1A65-CDF5-4E3F-9B66-E58118543933}" type="presParOf" srcId="{B8FC8115-4708-4EF4-9DE2-CDCBF3DACD94}" destId="{F7D32657-2F16-438C-9FFE-D5C8B7A6CF7A}" srcOrd="0" destOrd="0" presId="urn:microsoft.com/office/officeart/2005/8/layout/list1"/>
    <dgm:cxn modelId="{F4FC7890-A5DD-4AC0-828F-76E3C5D9E73F}" type="presParOf" srcId="{B8FC8115-4708-4EF4-9DE2-CDCBF3DACD94}" destId="{4E2C7216-0BCD-47D3-B42F-E6225D2D9B17}" srcOrd="1" destOrd="0" presId="urn:microsoft.com/office/officeart/2005/8/layout/list1"/>
    <dgm:cxn modelId="{83AEA017-7544-483A-88D1-510AC6C4905C}" type="presParOf" srcId="{74488AD0-EA2C-43FB-9727-EBF8412EF635}" destId="{F3EEF8D3-9BC1-4E82-8ECB-373BC7A40DFC}" srcOrd="1" destOrd="0" presId="urn:microsoft.com/office/officeart/2005/8/layout/list1"/>
    <dgm:cxn modelId="{A71C573B-B65A-4798-8BC3-23D3ACFBE843}" type="presParOf" srcId="{74488AD0-EA2C-43FB-9727-EBF8412EF635}" destId="{AE978703-8AFF-4BCC-938D-0F7F0E9A4BB9}" srcOrd="2" destOrd="0" presId="urn:microsoft.com/office/officeart/2005/8/layout/list1"/>
    <dgm:cxn modelId="{CC0FD8B7-4987-48D5-92EF-B1F9CC77282F}" type="presParOf" srcId="{74488AD0-EA2C-43FB-9727-EBF8412EF635}" destId="{F8C05C6E-535C-44E2-9F51-879E81DC60AA}" srcOrd="3" destOrd="0" presId="urn:microsoft.com/office/officeart/2005/8/layout/list1"/>
    <dgm:cxn modelId="{4840A1C4-3280-48E8-B744-3281BE342847}" type="presParOf" srcId="{74488AD0-EA2C-43FB-9727-EBF8412EF635}" destId="{375CCE96-088B-4C62-BE60-D5C5ECB9D759}" srcOrd="4" destOrd="0" presId="urn:microsoft.com/office/officeart/2005/8/layout/list1"/>
    <dgm:cxn modelId="{D9AF07D1-64F7-4795-9D17-21D272B58099}" type="presParOf" srcId="{375CCE96-088B-4C62-BE60-D5C5ECB9D759}" destId="{8E41E793-D598-4860-9A8A-C82E1FC0C54D}" srcOrd="0" destOrd="0" presId="urn:microsoft.com/office/officeart/2005/8/layout/list1"/>
    <dgm:cxn modelId="{D6F26871-E97E-41C4-93A1-24C7E355B0E1}" type="presParOf" srcId="{375CCE96-088B-4C62-BE60-D5C5ECB9D759}" destId="{0FE32663-E061-4DAE-9A51-D52F0975FE47}" srcOrd="1" destOrd="0" presId="urn:microsoft.com/office/officeart/2005/8/layout/list1"/>
    <dgm:cxn modelId="{A626D892-C3B6-4B93-99C1-F14483E63B11}" type="presParOf" srcId="{74488AD0-EA2C-43FB-9727-EBF8412EF635}" destId="{6DD6C282-2F11-46D2-A255-BD296FEE3C05}" srcOrd="5" destOrd="0" presId="urn:microsoft.com/office/officeart/2005/8/layout/list1"/>
    <dgm:cxn modelId="{9E4F8202-B64D-485C-87F4-D2BD10C0FB94}" type="presParOf" srcId="{74488AD0-EA2C-43FB-9727-EBF8412EF635}" destId="{A4F3CDBF-83BF-4D8D-966E-1A27455F95B7}" srcOrd="6" destOrd="0" presId="urn:microsoft.com/office/officeart/2005/8/layout/list1"/>
    <dgm:cxn modelId="{7C0AFD3D-B501-4F2C-8AA7-7A1DE5512FE9}" type="presParOf" srcId="{74488AD0-EA2C-43FB-9727-EBF8412EF635}" destId="{A8A35532-FF2B-422C-B527-55BB98013DB2}" srcOrd="7" destOrd="0" presId="urn:microsoft.com/office/officeart/2005/8/layout/list1"/>
    <dgm:cxn modelId="{0DC716D9-1638-4B12-B257-437C6744F45F}" type="presParOf" srcId="{74488AD0-EA2C-43FB-9727-EBF8412EF635}" destId="{E9F7B5A6-2AAE-4954-A99E-BC5EB9A8D44A}" srcOrd="8" destOrd="0" presId="urn:microsoft.com/office/officeart/2005/8/layout/list1"/>
    <dgm:cxn modelId="{EC044893-FE55-4771-985E-82EE9E662F1C}" type="presParOf" srcId="{E9F7B5A6-2AAE-4954-A99E-BC5EB9A8D44A}" destId="{F524A56C-2F31-4308-ACED-BF31363179B8}" srcOrd="0" destOrd="0" presId="urn:microsoft.com/office/officeart/2005/8/layout/list1"/>
    <dgm:cxn modelId="{B1C5902E-2673-4B87-A6E3-1F685829306C}" type="presParOf" srcId="{E9F7B5A6-2AAE-4954-A99E-BC5EB9A8D44A}" destId="{41FAA655-A56F-4956-A1B1-FEF1CE72CFA7}" srcOrd="1" destOrd="0" presId="urn:microsoft.com/office/officeart/2005/8/layout/list1"/>
    <dgm:cxn modelId="{E6BF9AB3-EA39-461C-AF22-F63A940FC893}" type="presParOf" srcId="{74488AD0-EA2C-43FB-9727-EBF8412EF635}" destId="{F94610FD-31A0-485E-9C80-890748B7B85C}" srcOrd="9" destOrd="0" presId="urn:microsoft.com/office/officeart/2005/8/layout/list1"/>
    <dgm:cxn modelId="{4399978E-7D6E-4C2A-BF36-4617982DB325}" type="presParOf" srcId="{74488AD0-EA2C-43FB-9727-EBF8412EF635}" destId="{0762E62A-A048-455B-B284-34AE28B572E4}" srcOrd="10" destOrd="0" presId="urn:microsoft.com/office/officeart/2005/8/layout/list1"/>
    <dgm:cxn modelId="{34D4AFF3-B994-4975-A14F-FA361802D2A8}" type="presParOf" srcId="{74488AD0-EA2C-43FB-9727-EBF8412EF635}" destId="{D1962E42-2CE3-4686-874B-FD7E133E8ED7}" srcOrd="11" destOrd="0" presId="urn:microsoft.com/office/officeart/2005/8/layout/list1"/>
    <dgm:cxn modelId="{D0E96BAB-1A3E-4F4B-8CE8-AE9818334282}" type="presParOf" srcId="{74488AD0-EA2C-43FB-9727-EBF8412EF635}" destId="{77913844-26EA-4800-AF27-BA8A93A7CCCD}" srcOrd="12" destOrd="0" presId="urn:microsoft.com/office/officeart/2005/8/layout/list1"/>
    <dgm:cxn modelId="{9205226C-DE36-4E11-8D32-3DEA7B60573F}" type="presParOf" srcId="{77913844-26EA-4800-AF27-BA8A93A7CCCD}" destId="{DBD21A24-50B4-4048-B035-1AECE171FCB2}" srcOrd="0" destOrd="0" presId="urn:microsoft.com/office/officeart/2005/8/layout/list1"/>
    <dgm:cxn modelId="{CB362F18-AAC1-42BC-A85B-172653809AC0}" type="presParOf" srcId="{77913844-26EA-4800-AF27-BA8A93A7CCCD}" destId="{BF22BF5F-1401-4DEF-8372-AA4C62755528}" srcOrd="1" destOrd="0" presId="urn:microsoft.com/office/officeart/2005/8/layout/list1"/>
    <dgm:cxn modelId="{44732667-0492-49BC-9D96-613789DEACF1}" type="presParOf" srcId="{74488AD0-EA2C-43FB-9727-EBF8412EF635}" destId="{E71A48D0-9420-412C-A816-9B1125645F73}" srcOrd="13" destOrd="0" presId="urn:microsoft.com/office/officeart/2005/8/layout/list1"/>
    <dgm:cxn modelId="{9AB0B922-3EBC-4707-BA11-28AF5964F385}" type="presParOf" srcId="{74488AD0-EA2C-43FB-9727-EBF8412EF635}" destId="{9EBA3285-1033-4A85-9011-5122A1AE7C5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F48239-AD47-4136-BFA4-0922AF13FB3D}" type="doc">
      <dgm:prSet loTypeId="urn:microsoft.com/office/officeart/2005/8/layout/hierarchy5" loCatId="hierarchy" qsTypeId="urn:microsoft.com/office/officeart/2005/8/quickstyle/simple1" qsCatId="simple" csTypeId="urn:microsoft.com/office/officeart/2005/8/colors/colorful5" csCatId="colorful" phldr="1"/>
      <dgm:spPr/>
      <dgm:t>
        <a:bodyPr/>
        <a:lstStyle/>
        <a:p>
          <a:endParaRPr lang="es-ES"/>
        </a:p>
      </dgm:t>
    </dgm:pt>
    <dgm:pt modelId="{D766C069-98A9-4A72-8462-3FCB5001BF48}">
      <dgm:prSet phldrT="[Texto]" custT="1"/>
      <dgm:spPr/>
      <dgm:t>
        <a:bodyPr/>
        <a:lstStyle/>
        <a:p>
          <a:pPr algn="ctr"/>
          <a:r>
            <a:rPr lang="es-ES" sz="1600" b="1" dirty="0" smtClean="0">
              <a:solidFill>
                <a:schemeClr val="tx1"/>
              </a:solidFill>
              <a:latin typeface="+mn-lt"/>
            </a:rPr>
            <a:t>TIPO VARIABLES</a:t>
          </a:r>
          <a:endParaRPr lang="es-ES" sz="1600" b="1" dirty="0">
            <a:solidFill>
              <a:schemeClr val="tx1"/>
            </a:solidFill>
            <a:latin typeface="+mn-lt"/>
          </a:endParaRPr>
        </a:p>
      </dgm:t>
    </dgm:pt>
    <dgm:pt modelId="{428AE003-4577-4D33-8EA6-D30527F302CE}" type="parTrans" cxnId="{96978244-66E2-4813-8C38-9F5FA4655C3E}">
      <dgm:prSet/>
      <dgm:spPr/>
      <dgm:t>
        <a:bodyPr/>
        <a:lstStyle/>
        <a:p>
          <a:pPr algn="ctr"/>
          <a:endParaRPr lang="es-ES">
            <a:latin typeface="+mn-lt"/>
          </a:endParaRPr>
        </a:p>
      </dgm:t>
    </dgm:pt>
    <dgm:pt modelId="{D3B3E455-F6E9-49D6-90E0-BD4580427ECF}" type="sibTrans" cxnId="{96978244-66E2-4813-8C38-9F5FA4655C3E}">
      <dgm:prSet/>
      <dgm:spPr/>
      <dgm:t>
        <a:bodyPr/>
        <a:lstStyle/>
        <a:p>
          <a:pPr algn="ctr"/>
          <a:endParaRPr lang="es-ES">
            <a:latin typeface="+mn-lt"/>
          </a:endParaRPr>
        </a:p>
      </dgm:t>
    </dgm:pt>
    <dgm:pt modelId="{54F6A130-0317-4659-BFDA-91781F265973}">
      <dgm:prSet phldrT="[Texto]" custT="1"/>
      <dgm:spPr/>
      <dgm:t>
        <a:bodyPr/>
        <a:lstStyle/>
        <a:p>
          <a:pPr algn="ctr"/>
          <a:r>
            <a:rPr lang="es-ES" sz="1600" b="1" dirty="0" smtClean="0">
              <a:solidFill>
                <a:schemeClr val="tx1"/>
              </a:solidFill>
              <a:latin typeface="+mn-lt"/>
            </a:rPr>
            <a:t>Dependiente</a:t>
          </a:r>
          <a:endParaRPr lang="es-ES" sz="1600" b="1" dirty="0">
            <a:solidFill>
              <a:schemeClr val="tx1"/>
            </a:solidFill>
            <a:latin typeface="+mn-lt"/>
          </a:endParaRPr>
        </a:p>
      </dgm:t>
    </dgm:pt>
    <dgm:pt modelId="{273CBF21-CB56-4363-9E6E-D09E2B7CB9F6}" type="parTrans" cxnId="{D1FD7234-DCF3-4A6E-B752-94142B261C64}">
      <dgm:prSet/>
      <dgm:spPr/>
      <dgm:t>
        <a:bodyPr/>
        <a:lstStyle/>
        <a:p>
          <a:pPr algn="ctr"/>
          <a:endParaRPr lang="es-ES">
            <a:latin typeface="+mn-lt"/>
          </a:endParaRPr>
        </a:p>
      </dgm:t>
    </dgm:pt>
    <dgm:pt modelId="{90CD7140-B827-48F6-8EE0-5459BC08F4CB}" type="sibTrans" cxnId="{D1FD7234-DCF3-4A6E-B752-94142B261C64}">
      <dgm:prSet/>
      <dgm:spPr/>
      <dgm:t>
        <a:bodyPr/>
        <a:lstStyle/>
        <a:p>
          <a:pPr algn="ctr"/>
          <a:endParaRPr lang="es-ES">
            <a:latin typeface="+mn-lt"/>
          </a:endParaRPr>
        </a:p>
      </dgm:t>
    </dgm:pt>
    <dgm:pt modelId="{4D5D7F06-AB71-49EC-9991-4CE60483CFC1}">
      <dgm:prSet phldrT="[Texto]" custT="1"/>
      <dgm:spPr/>
      <dgm:t>
        <a:bodyPr/>
        <a:lstStyle/>
        <a:p>
          <a:pPr algn="ctr"/>
          <a:r>
            <a:rPr lang="es-EC" sz="1600" b="1" dirty="0" smtClean="0">
              <a:solidFill>
                <a:schemeClr val="tx1"/>
              </a:solidFill>
              <a:effectLst/>
              <a:latin typeface="+mn-lt"/>
            </a:rPr>
            <a:t>Desarrollo de las microempresas del sector   artesanal</a:t>
          </a:r>
          <a:r>
            <a:rPr lang="es-EC" sz="1600" dirty="0" smtClean="0">
              <a:solidFill>
                <a:schemeClr val="tx1"/>
              </a:solidFill>
              <a:effectLst/>
              <a:latin typeface="+mn-lt"/>
            </a:rPr>
            <a:t>.</a:t>
          </a:r>
          <a:endParaRPr lang="es-ES" sz="1600" dirty="0">
            <a:solidFill>
              <a:schemeClr val="tx1"/>
            </a:solidFill>
            <a:latin typeface="+mn-lt"/>
          </a:endParaRPr>
        </a:p>
      </dgm:t>
    </dgm:pt>
    <dgm:pt modelId="{CD60F311-5EEF-4B68-AE67-729FABD38624}" type="parTrans" cxnId="{955CD6BB-6FF4-4289-8F09-E42D82CBE67E}">
      <dgm:prSet/>
      <dgm:spPr/>
      <dgm:t>
        <a:bodyPr/>
        <a:lstStyle/>
        <a:p>
          <a:pPr algn="ctr"/>
          <a:endParaRPr lang="es-ES">
            <a:latin typeface="+mn-lt"/>
          </a:endParaRPr>
        </a:p>
      </dgm:t>
    </dgm:pt>
    <dgm:pt modelId="{39914A9F-F087-4D60-8691-958C4EAA09C6}" type="sibTrans" cxnId="{955CD6BB-6FF4-4289-8F09-E42D82CBE67E}">
      <dgm:prSet/>
      <dgm:spPr/>
      <dgm:t>
        <a:bodyPr/>
        <a:lstStyle/>
        <a:p>
          <a:pPr algn="ctr"/>
          <a:endParaRPr lang="es-ES">
            <a:latin typeface="+mn-lt"/>
          </a:endParaRPr>
        </a:p>
      </dgm:t>
    </dgm:pt>
    <dgm:pt modelId="{E0BF6BE9-EC41-4F40-83F6-BC62CF884E35}">
      <dgm:prSet phldrT="[Texto]" custT="1"/>
      <dgm:spPr/>
      <dgm:t>
        <a:bodyPr/>
        <a:lstStyle/>
        <a:p>
          <a:pPr algn="ctr"/>
          <a:r>
            <a:rPr lang="es-ES" sz="1600" b="1" dirty="0" smtClean="0">
              <a:solidFill>
                <a:schemeClr val="tx1"/>
              </a:solidFill>
              <a:latin typeface="+mn-lt"/>
            </a:rPr>
            <a:t>Independientes</a:t>
          </a:r>
          <a:endParaRPr lang="es-ES" sz="1600" b="1" dirty="0">
            <a:solidFill>
              <a:schemeClr val="tx1"/>
            </a:solidFill>
            <a:latin typeface="+mn-lt"/>
          </a:endParaRPr>
        </a:p>
      </dgm:t>
    </dgm:pt>
    <dgm:pt modelId="{6DCF26F0-DE3B-4272-9F8E-EABB31BDCB3E}" type="parTrans" cxnId="{931937DA-33C3-427B-8146-851F4F6AE348}">
      <dgm:prSet/>
      <dgm:spPr/>
      <dgm:t>
        <a:bodyPr/>
        <a:lstStyle/>
        <a:p>
          <a:pPr algn="ctr"/>
          <a:endParaRPr lang="es-ES">
            <a:latin typeface="+mn-lt"/>
          </a:endParaRPr>
        </a:p>
      </dgm:t>
    </dgm:pt>
    <dgm:pt modelId="{9EB37A7D-CA5E-4BA3-839F-27DF8CC3C169}" type="sibTrans" cxnId="{931937DA-33C3-427B-8146-851F4F6AE348}">
      <dgm:prSet/>
      <dgm:spPr/>
      <dgm:t>
        <a:bodyPr/>
        <a:lstStyle/>
        <a:p>
          <a:pPr algn="ctr"/>
          <a:endParaRPr lang="es-ES">
            <a:latin typeface="+mn-lt"/>
          </a:endParaRPr>
        </a:p>
      </dgm:t>
    </dgm:pt>
    <dgm:pt modelId="{D467D65E-B52A-4D0A-9C26-7DD46D3C0948}">
      <dgm:prSet custT="1"/>
      <dgm:spPr/>
      <dgm:t>
        <a:bodyPr/>
        <a:lstStyle/>
        <a:p>
          <a:pPr algn="l">
            <a:lnSpc>
              <a:spcPct val="100000"/>
            </a:lnSpc>
          </a:pPr>
          <a:r>
            <a:rPr lang="es-ES" sz="1600" b="1" dirty="0" smtClean="0">
              <a:solidFill>
                <a:schemeClr val="tx1"/>
              </a:solidFill>
              <a:latin typeface="Calibri" panose="020F0502020204030204" pitchFamily="34" charset="0"/>
              <a:cs typeface="Calibri" panose="020F0502020204030204" pitchFamily="34" charset="0"/>
            </a:rPr>
            <a:t>•</a:t>
          </a:r>
          <a:r>
            <a:rPr lang="es-ES" sz="1600" b="1" dirty="0" smtClean="0">
              <a:solidFill>
                <a:schemeClr val="tx1"/>
              </a:solidFill>
              <a:latin typeface="+mn-lt"/>
            </a:rPr>
            <a:t>Financiamiento</a:t>
          </a:r>
        </a:p>
        <a:p>
          <a:pPr algn="l">
            <a:lnSpc>
              <a:spcPct val="90000"/>
            </a:lnSpc>
          </a:pPr>
          <a:r>
            <a:rPr lang="es-ES" sz="1600" b="1" dirty="0" smtClean="0">
              <a:solidFill>
                <a:schemeClr val="tx1"/>
              </a:solidFill>
              <a:latin typeface="Calibri" panose="020F0502020204030204" pitchFamily="34" charset="0"/>
              <a:cs typeface="Calibri" panose="020F0502020204030204" pitchFamily="34" charset="0"/>
            </a:rPr>
            <a:t>•</a:t>
          </a:r>
          <a:r>
            <a:rPr lang="es-ES" sz="1600" b="1" dirty="0" smtClean="0">
              <a:solidFill>
                <a:schemeClr val="tx1"/>
              </a:solidFill>
              <a:latin typeface="+mn-lt"/>
            </a:rPr>
            <a:t>Capacitación</a:t>
          </a:r>
        </a:p>
        <a:p>
          <a:pPr algn="l">
            <a:lnSpc>
              <a:spcPct val="90000"/>
            </a:lnSpc>
          </a:pPr>
          <a:r>
            <a:rPr lang="es-ES" sz="1600" b="1" dirty="0" smtClean="0">
              <a:solidFill>
                <a:schemeClr val="tx1"/>
              </a:solidFill>
              <a:latin typeface="Calibri" panose="020F0502020204030204" pitchFamily="34" charset="0"/>
              <a:cs typeface="Calibri" panose="020F0502020204030204" pitchFamily="34" charset="0"/>
            </a:rPr>
            <a:t>•</a:t>
          </a:r>
          <a:r>
            <a:rPr lang="es-ES" sz="1600" b="1" dirty="0" smtClean="0">
              <a:solidFill>
                <a:schemeClr val="tx1"/>
              </a:solidFill>
              <a:latin typeface="+mn-lt"/>
            </a:rPr>
            <a:t>Gestión Empresarial</a:t>
          </a:r>
        </a:p>
        <a:p>
          <a:pPr algn="l">
            <a:lnSpc>
              <a:spcPct val="90000"/>
            </a:lnSpc>
          </a:pPr>
          <a:r>
            <a:rPr lang="es-ES" sz="1600" b="1" dirty="0" smtClean="0">
              <a:solidFill>
                <a:schemeClr val="tx1"/>
              </a:solidFill>
              <a:latin typeface="Calibri" panose="020F0502020204030204" pitchFamily="34" charset="0"/>
              <a:cs typeface="Calibri" panose="020F0502020204030204" pitchFamily="34" charset="0"/>
            </a:rPr>
            <a:t>•</a:t>
          </a:r>
          <a:r>
            <a:rPr lang="es-ES" sz="1600" b="1" dirty="0" smtClean="0">
              <a:solidFill>
                <a:schemeClr val="tx1"/>
              </a:solidFill>
              <a:latin typeface="+mn-lt"/>
            </a:rPr>
            <a:t>Nivel de Educación</a:t>
          </a:r>
        </a:p>
        <a:p>
          <a:pPr algn="l">
            <a:lnSpc>
              <a:spcPct val="90000"/>
            </a:lnSpc>
          </a:pPr>
          <a:r>
            <a:rPr lang="es-ES" sz="1600" b="1" dirty="0" smtClean="0">
              <a:solidFill>
                <a:schemeClr val="tx1"/>
              </a:solidFill>
              <a:latin typeface="Calibri" panose="020F0502020204030204" pitchFamily="34" charset="0"/>
              <a:cs typeface="Calibri" panose="020F0502020204030204" pitchFamily="34" charset="0"/>
            </a:rPr>
            <a:t>•</a:t>
          </a:r>
          <a:r>
            <a:rPr lang="es-ES" sz="1600" b="1" dirty="0" smtClean="0">
              <a:solidFill>
                <a:schemeClr val="tx1"/>
              </a:solidFill>
              <a:latin typeface="+mn-lt"/>
            </a:rPr>
            <a:t>Regulaciones Gubernamentales</a:t>
          </a:r>
          <a:endParaRPr lang="es-ES" sz="1600" b="1" dirty="0">
            <a:solidFill>
              <a:schemeClr val="tx1"/>
            </a:solidFill>
            <a:latin typeface="+mn-lt"/>
          </a:endParaRPr>
        </a:p>
      </dgm:t>
    </dgm:pt>
    <dgm:pt modelId="{DC131CBA-8AD7-4AE2-B052-97544BAC43E1}" type="parTrans" cxnId="{D2440B00-E5ED-45D8-B2C7-EFC57A15303F}">
      <dgm:prSet/>
      <dgm:spPr/>
      <dgm:t>
        <a:bodyPr/>
        <a:lstStyle/>
        <a:p>
          <a:pPr algn="ctr"/>
          <a:endParaRPr lang="es-ES">
            <a:latin typeface="+mn-lt"/>
          </a:endParaRPr>
        </a:p>
      </dgm:t>
    </dgm:pt>
    <dgm:pt modelId="{B4B5A76E-0440-4F47-91D5-D79A6070BEAD}" type="sibTrans" cxnId="{D2440B00-E5ED-45D8-B2C7-EFC57A15303F}">
      <dgm:prSet/>
      <dgm:spPr/>
      <dgm:t>
        <a:bodyPr/>
        <a:lstStyle/>
        <a:p>
          <a:pPr algn="ctr"/>
          <a:endParaRPr lang="es-ES">
            <a:latin typeface="+mn-lt"/>
          </a:endParaRPr>
        </a:p>
      </dgm:t>
    </dgm:pt>
    <dgm:pt modelId="{2F8F7461-1476-4028-8596-A07AEA30E815}" type="pres">
      <dgm:prSet presAssocID="{B0F48239-AD47-4136-BFA4-0922AF13FB3D}" presName="mainComposite" presStyleCnt="0">
        <dgm:presLayoutVars>
          <dgm:chPref val="1"/>
          <dgm:dir/>
          <dgm:animOne val="branch"/>
          <dgm:animLvl val="lvl"/>
          <dgm:resizeHandles val="exact"/>
        </dgm:presLayoutVars>
      </dgm:prSet>
      <dgm:spPr/>
      <dgm:t>
        <a:bodyPr/>
        <a:lstStyle/>
        <a:p>
          <a:endParaRPr lang="es-ES"/>
        </a:p>
      </dgm:t>
    </dgm:pt>
    <dgm:pt modelId="{F0AEF748-3A08-46D0-BF94-92CF4CE6AA12}" type="pres">
      <dgm:prSet presAssocID="{B0F48239-AD47-4136-BFA4-0922AF13FB3D}" presName="hierFlow" presStyleCnt="0"/>
      <dgm:spPr/>
    </dgm:pt>
    <dgm:pt modelId="{AE9DEE6C-E6F2-4D6B-AC5B-C423A51FA22C}" type="pres">
      <dgm:prSet presAssocID="{B0F48239-AD47-4136-BFA4-0922AF13FB3D}" presName="hierChild1" presStyleCnt="0">
        <dgm:presLayoutVars>
          <dgm:chPref val="1"/>
          <dgm:animOne val="branch"/>
          <dgm:animLvl val="lvl"/>
        </dgm:presLayoutVars>
      </dgm:prSet>
      <dgm:spPr/>
    </dgm:pt>
    <dgm:pt modelId="{FD9AECFA-5FA8-4A90-8E4C-C13483F60D51}" type="pres">
      <dgm:prSet presAssocID="{D766C069-98A9-4A72-8462-3FCB5001BF48}" presName="Name17" presStyleCnt="0"/>
      <dgm:spPr/>
    </dgm:pt>
    <dgm:pt modelId="{89468637-D88C-4DB8-A31A-6523EA1616D5}" type="pres">
      <dgm:prSet presAssocID="{D766C069-98A9-4A72-8462-3FCB5001BF48}" presName="level1Shape" presStyleLbl="node0" presStyleIdx="0" presStyleCnt="1">
        <dgm:presLayoutVars>
          <dgm:chPref val="3"/>
        </dgm:presLayoutVars>
      </dgm:prSet>
      <dgm:spPr/>
      <dgm:t>
        <a:bodyPr/>
        <a:lstStyle/>
        <a:p>
          <a:endParaRPr lang="es-ES"/>
        </a:p>
      </dgm:t>
    </dgm:pt>
    <dgm:pt modelId="{EC5B90DD-F904-4D98-B895-711722CA1F29}" type="pres">
      <dgm:prSet presAssocID="{D766C069-98A9-4A72-8462-3FCB5001BF48}" presName="hierChild2" presStyleCnt="0"/>
      <dgm:spPr/>
    </dgm:pt>
    <dgm:pt modelId="{AC4D8216-7CDB-4E11-B8AE-FEDFDA60C141}" type="pres">
      <dgm:prSet presAssocID="{273CBF21-CB56-4363-9E6E-D09E2B7CB9F6}" presName="Name25" presStyleLbl="parChTrans1D2" presStyleIdx="0" presStyleCnt="2"/>
      <dgm:spPr/>
      <dgm:t>
        <a:bodyPr/>
        <a:lstStyle/>
        <a:p>
          <a:endParaRPr lang="es-ES"/>
        </a:p>
      </dgm:t>
    </dgm:pt>
    <dgm:pt modelId="{C588172B-96A2-40CC-956E-CA998ACB7F57}" type="pres">
      <dgm:prSet presAssocID="{273CBF21-CB56-4363-9E6E-D09E2B7CB9F6}" presName="connTx" presStyleLbl="parChTrans1D2" presStyleIdx="0" presStyleCnt="2"/>
      <dgm:spPr/>
      <dgm:t>
        <a:bodyPr/>
        <a:lstStyle/>
        <a:p>
          <a:endParaRPr lang="es-ES"/>
        </a:p>
      </dgm:t>
    </dgm:pt>
    <dgm:pt modelId="{7E0243C8-A25D-439C-89A9-5CAD26A72C43}" type="pres">
      <dgm:prSet presAssocID="{54F6A130-0317-4659-BFDA-91781F265973}" presName="Name30" presStyleCnt="0"/>
      <dgm:spPr/>
    </dgm:pt>
    <dgm:pt modelId="{8DF97494-7FF4-420E-A228-682C04F51205}" type="pres">
      <dgm:prSet presAssocID="{54F6A130-0317-4659-BFDA-91781F265973}" presName="level2Shape" presStyleLbl="node2" presStyleIdx="0" presStyleCnt="2"/>
      <dgm:spPr/>
      <dgm:t>
        <a:bodyPr/>
        <a:lstStyle/>
        <a:p>
          <a:endParaRPr lang="es-ES"/>
        </a:p>
      </dgm:t>
    </dgm:pt>
    <dgm:pt modelId="{9D4C08E0-3DEC-471F-9326-C5766FA0C045}" type="pres">
      <dgm:prSet presAssocID="{54F6A130-0317-4659-BFDA-91781F265973}" presName="hierChild3" presStyleCnt="0"/>
      <dgm:spPr/>
    </dgm:pt>
    <dgm:pt modelId="{1BD86677-3C80-44B8-95E4-9A5C1E0F6A8E}" type="pres">
      <dgm:prSet presAssocID="{CD60F311-5EEF-4B68-AE67-729FABD38624}" presName="Name25" presStyleLbl="parChTrans1D3" presStyleIdx="0" presStyleCnt="2"/>
      <dgm:spPr/>
      <dgm:t>
        <a:bodyPr/>
        <a:lstStyle/>
        <a:p>
          <a:endParaRPr lang="es-ES"/>
        </a:p>
      </dgm:t>
    </dgm:pt>
    <dgm:pt modelId="{00240225-1C2C-4FBC-B112-5E78DDCC4166}" type="pres">
      <dgm:prSet presAssocID="{CD60F311-5EEF-4B68-AE67-729FABD38624}" presName="connTx" presStyleLbl="parChTrans1D3" presStyleIdx="0" presStyleCnt="2"/>
      <dgm:spPr/>
      <dgm:t>
        <a:bodyPr/>
        <a:lstStyle/>
        <a:p>
          <a:endParaRPr lang="es-ES"/>
        </a:p>
      </dgm:t>
    </dgm:pt>
    <dgm:pt modelId="{65D33410-732C-415E-A1EA-9C6240B0578D}" type="pres">
      <dgm:prSet presAssocID="{4D5D7F06-AB71-49EC-9991-4CE60483CFC1}" presName="Name30" presStyleCnt="0"/>
      <dgm:spPr/>
    </dgm:pt>
    <dgm:pt modelId="{13A57F0C-5B30-4709-A479-F57B8444AD59}" type="pres">
      <dgm:prSet presAssocID="{4D5D7F06-AB71-49EC-9991-4CE60483CFC1}" presName="level2Shape" presStyleLbl="node3" presStyleIdx="0" presStyleCnt="2" custScaleX="123870" custScaleY="101801" custLinFactNeighborX="56" custLinFactNeighborY="-2215"/>
      <dgm:spPr/>
      <dgm:t>
        <a:bodyPr/>
        <a:lstStyle/>
        <a:p>
          <a:endParaRPr lang="es-ES"/>
        </a:p>
      </dgm:t>
    </dgm:pt>
    <dgm:pt modelId="{DB7B5A2A-824D-4B1D-9977-0C6AB29A333D}" type="pres">
      <dgm:prSet presAssocID="{4D5D7F06-AB71-49EC-9991-4CE60483CFC1}" presName="hierChild3" presStyleCnt="0"/>
      <dgm:spPr/>
    </dgm:pt>
    <dgm:pt modelId="{1DEE70F5-8C5D-4F3A-BF1F-9E6C486C8168}" type="pres">
      <dgm:prSet presAssocID="{6DCF26F0-DE3B-4272-9F8E-EABB31BDCB3E}" presName="Name25" presStyleLbl="parChTrans1D2" presStyleIdx="1" presStyleCnt="2"/>
      <dgm:spPr/>
      <dgm:t>
        <a:bodyPr/>
        <a:lstStyle/>
        <a:p>
          <a:endParaRPr lang="es-ES"/>
        </a:p>
      </dgm:t>
    </dgm:pt>
    <dgm:pt modelId="{10D9928D-81B2-47B6-A7A7-56528523D11B}" type="pres">
      <dgm:prSet presAssocID="{6DCF26F0-DE3B-4272-9F8E-EABB31BDCB3E}" presName="connTx" presStyleLbl="parChTrans1D2" presStyleIdx="1" presStyleCnt="2"/>
      <dgm:spPr/>
      <dgm:t>
        <a:bodyPr/>
        <a:lstStyle/>
        <a:p>
          <a:endParaRPr lang="es-ES"/>
        </a:p>
      </dgm:t>
    </dgm:pt>
    <dgm:pt modelId="{10716FE7-5124-4958-96A7-D7C76751DD73}" type="pres">
      <dgm:prSet presAssocID="{E0BF6BE9-EC41-4F40-83F6-BC62CF884E35}" presName="Name30" presStyleCnt="0"/>
      <dgm:spPr/>
    </dgm:pt>
    <dgm:pt modelId="{33F3F0BE-A169-4B21-9193-7D11D487E5A0}" type="pres">
      <dgm:prSet presAssocID="{E0BF6BE9-EC41-4F40-83F6-BC62CF884E35}" presName="level2Shape" presStyleLbl="node2" presStyleIdx="1" presStyleCnt="2"/>
      <dgm:spPr/>
      <dgm:t>
        <a:bodyPr/>
        <a:lstStyle/>
        <a:p>
          <a:endParaRPr lang="es-ES"/>
        </a:p>
      </dgm:t>
    </dgm:pt>
    <dgm:pt modelId="{8EDAD216-7E6F-4045-ABBB-3877DD2A145B}" type="pres">
      <dgm:prSet presAssocID="{E0BF6BE9-EC41-4F40-83F6-BC62CF884E35}" presName="hierChild3" presStyleCnt="0"/>
      <dgm:spPr/>
    </dgm:pt>
    <dgm:pt modelId="{2667C9F2-3566-4575-A243-B51ECEDD3203}" type="pres">
      <dgm:prSet presAssocID="{DC131CBA-8AD7-4AE2-B052-97544BAC43E1}" presName="Name25" presStyleLbl="parChTrans1D3" presStyleIdx="1" presStyleCnt="2"/>
      <dgm:spPr/>
      <dgm:t>
        <a:bodyPr/>
        <a:lstStyle/>
        <a:p>
          <a:endParaRPr lang="es-ES"/>
        </a:p>
      </dgm:t>
    </dgm:pt>
    <dgm:pt modelId="{16CEBCF3-DD42-4A73-A0FA-D185335667ED}" type="pres">
      <dgm:prSet presAssocID="{DC131CBA-8AD7-4AE2-B052-97544BAC43E1}" presName="connTx" presStyleLbl="parChTrans1D3" presStyleIdx="1" presStyleCnt="2"/>
      <dgm:spPr/>
      <dgm:t>
        <a:bodyPr/>
        <a:lstStyle/>
        <a:p>
          <a:endParaRPr lang="es-ES"/>
        </a:p>
      </dgm:t>
    </dgm:pt>
    <dgm:pt modelId="{41D6DCC3-B9E3-4B3D-8C64-66560257D5D6}" type="pres">
      <dgm:prSet presAssocID="{D467D65E-B52A-4D0A-9C26-7DD46D3C0948}" presName="Name30" presStyleCnt="0"/>
      <dgm:spPr/>
    </dgm:pt>
    <dgm:pt modelId="{21BC65DD-0E1B-48AB-ADD0-497356829D7F}" type="pres">
      <dgm:prSet presAssocID="{D467D65E-B52A-4D0A-9C26-7DD46D3C0948}" presName="level2Shape" presStyleLbl="node3" presStyleIdx="1" presStyleCnt="2" custScaleX="128061" custScaleY="254766"/>
      <dgm:spPr/>
      <dgm:t>
        <a:bodyPr/>
        <a:lstStyle/>
        <a:p>
          <a:endParaRPr lang="es-ES"/>
        </a:p>
      </dgm:t>
    </dgm:pt>
    <dgm:pt modelId="{ADB31387-DD61-443E-A9A2-4252A9FEEE7B}" type="pres">
      <dgm:prSet presAssocID="{D467D65E-B52A-4D0A-9C26-7DD46D3C0948}" presName="hierChild3" presStyleCnt="0"/>
      <dgm:spPr/>
    </dgm:pt>
    <dgm:pt modelId="{C2AEACBA-4E03-4C5F-9776-8495BEBF1A27}" type="pres">
      <dgm:prSet presAssocID="{B0F48239-AD47-4136-BFA4-0922AF13FB3D}" presName="bgShapesFlow" presStyleCnt="0"/>
      <dgm:spPr/>
    </dgm:pt>
  </dgm:ptLst>
  <dgm:cxnLst>
    <dgm:cxn modelId="{B7473947-4CAD-4A2D-B35A-94B72AD4F9A9}" type="presOf" srcId="{DC131CBA-8AD7-4AE2-B052-97544BAC43E1}" destId="{2667C9F2-3566-4575-A243-B51ECEDD3203}" srcOrd="0" destOrd="0" presId="urn:microsoft.com/office/officeart/2005/8/layout/hierarchy5"/>
    <dgm:cxn modelId="{A99C07DF-C26C-4A0E-A4F0-8A4AF6C450B6}" type="presOf" srcId="{DC131CBA-8AD7-4AE2-B052-97544BAC43E1}" destId="{16CEBCF3-DD42-4A73-A0FA-D185335667ED}" srcOrd="1" destOrd="0" presId="urn:microsoft.com/office/officeart/2005/8/layout/hierarchy5"/>
    <dgm:cxn modelId="{7141BAA7-0B52-4FAD-A4FE-756365311945}" type="presOf" srcId="{4D5D7F06-AB71-49EC-9991-4CE60483CFC1}" destId="{13A57F0C-5B30-4709-A479-F57B8444AD59}" srcOrd="0" destOrd="0" presId="urn:microsoft.com/office/officeart/2005/8/layout/hierarchy5"/>
    <dgm:cxn modelId="{4FD03F70-8B01-448D-8E47-3AF70BABE14E}" type="presOf" srcId="{273CBF21-CB56-4363-9E6E-D09E2B7CB9F6}" destId="{C588172B-96A2-40CC-956E-CA998ACB7F57}" srcOrd="1" destOrd="0" presId="urn:microsoft.com/office/officeart/2005/8/layout/hierarchy5"/>
    <dgm:cxn modelId="{D2440B00-E5ED-45D8-B2C7-EFC57A15303F}" srcId="{E0BF6BE9-EC41-4F40-83F6-BC62CF884E35}" destId="{D467D65E-B52A-4D0A-9C26-7DD46D3C0948}" srcOrd="0" destOrd="0" parTransId="{DC131CBA-8AD7-4AE2-B052-97544BAC43E1}" sibTransId="{B4B5A76E-0440-4F47-91D5-D79A6070BEAD}"/>
    <dgm:cxn modelId="{D1FD7234-DCF3-4A6E-B752-94142B261C64}" srcId="{D766C069-98A9-4A72-8462-3FCB5001BF48}" destId="{54F6A130-0317-4659-BFDA-91781F265973}" srcOrd="0" destOrd="0" parTransId="{273CBF21-CB56-4363-9E6E-D09E2B7CB9F6}" sibTransId="{90CD7140-B827-48F6-8EE0-5459BC08F4CB}"/>
    <dgm:cxn modelId="{9638F238-99E0-4F56-9F4A-3AE57DB9CE67}" type="presOf" srcId="{6DCF26F0-DE3B-4272-9F8E-EABB31BDCB3E}" destId="{1DEE70F5-8C5D-4F3A-BF1F-9E6C486C8168}" srcOrd="0" destOrd="0" presId="urn:microsoft.com/office/officeart/2005/8/layout/hierarchy5"/>
    <dgm:cxn modelId="{FC23EDAD-A893-419A-A5B0-607168DDB769}" type="presOf" srcId="{6DCF26F0-DE3B-4272-9F8E-EABB31BDCB3E}" destId="{10D9928D-81B2-47B6-A7A7-56528523D11B}" srcOrd="1" destOrd="0" presId="urn:microsoft.com/office/officeart/2005/8/layout/hierarchy5"/>
    <dgm:cxn modelId="{CFD31911-34D1-400A-A3F5-2B5EE087DD5D}" type="presOf" srcId="{D467D65E-B52A-4D0A-9C26-7DD46D3C0948}" destId="{21BC65DD-0E1B-48AB-ADD0-497356829D7F}" srcOrd="0" destOrd="0" presId="urn:microsoft.com/office/officeart/2005/8/layout/hierarchy5"/>
    <dgm:cxn modelId="{4484D5EF-B6AE-402C-B617-6BBCCE5352D5}" type="presOf" srcId="{D766C069-98A9-4A72-8462-3FCB5001BF48}" destId="{89468637-D88C-4DB8-A31A-6523EA1616D5}" srcOrd="0" destOrd="0" presId="urn:microsoft.com/office/officeart/2005/8/layout/hierarchy5"/>
    <dgm:cxn modelId="{931937DA-33C3-427B-8146-851F4F6AE348}" srcId="{D766C069-98A9-4A72-8462-3FCB5001BF48}" destId="{E0BF6BE9-EC41-4F40-83F6-BC62CF884E35}" srcOrd="1" destOrd="0" parTransId="{6DCF26F0-DE3B-4272-9F8E-EABB31BDCB3E}" sibTransId="{9EB37A7D-CA5E-4BA3-839F-27DF8CC3C169}"/>
    <dgm:cxn modelId="{15E42D69-CB4B-41B1-B894-9E97B455DCBE}" type="presOf" srcId="{CD60F311-5EEF-4B68-AE67-729FABD38624}" destId="{00240225-1C2C-4FBC-B112-5E78DDCC4166}" srcOrd="1" destOrd="0" presId="urn:microsoft.com/office/officeart/2005/8/layout/hierarchy5"/>
    <dgm:cxn modelId="{DE32CEEC-2680-4018-B580-9EAF06DB3FA4}" type="presOf" srcId="{E0BF6BE9-EC41-4F40-83F6-BC62CF884E35}" destId="{33F3F0BE-A169-4B21-9193-7D11D487E5A0}" srcOrd="0" destOrd="0" presId="urn:microsoft.com/office/officeart/2005/8/layout/hierarchy5"/>
    <dgm:cxn modelId="{ACFB6A5A-C4B8-4F02-8F16-07AC6FF82D9C}" type="presOf" srcId="{CD60F311-5EEF-4B68-AE67-729FABD38624}" destId="{1BD86677-3C80-44B8-95E4-9A5C1E0F6A8E}" srcOrd="0" destOrd="0" presId="urn:microsoft.com/office/officeart/2005/8/layout/hierarchy5"/>
    <dgm:cxn modelId="{96978244-66E2-4813-8C38-9F5FA4655C3E}" srcId="{B0F48239-AD47-4136-BFA4-0922AF13FB3D}" destId="{D766C069-98A9-4A72-8462-3FCB5001BF48}" srcOrd="0" destOrd="0" parTransId="{428AE003-4577-4D33-8EA6-D30527F302CE}" sibTransId="{D3B3E455-F6E9-49D6-90E0-BD4580427ECF}"/>
    <dgm:cxn modelId="{8543CB12-F1DE-4CD6-9EA6-FF4FE0D63791}" type="presOf" srcId="{54F6A130-0317-4659-BFDA-91781F265973}" destId="{8DF97494-7FF4-420E-A228-682C04F51205}" srcOrd="0" destOrd="0" presId="urn:microsoft.com/office/officeart/2005/8/layout/hierarchy5"/>
    <dgm:cxn modelId="{AEAF241A-EBA9-4D29-A5BA-CBB74CF1692B}" type="presOf" srcId="{273CBF21-CB56-4363-9E6E-D09E2B7CB9F6}" destId="{AC4D8216-7CDB-4E11-B8AE-FEDFDA60C141}" srcOrd="0" destOrd="0" presId="urn:microsoft.com/office/officeart/2005/8/layout/hierarchy5"/>
    <dgm:cxn modelId="{09475FCD-3924-4223-BD30-7752C16DAFA5}" type="presOf" srcId="{B0F48239-AD47-4136-BFA4-0922AF13FB3D}" destId="{2F8F7461-1476-4028-8596-A07AEA30E815}" srcOrd="0" destOrd="0" presId="urn:microsoft.com/office/officeart/2005/8/layout/hierarchy5"/>
    <dgm:cxn modelId="{955CD6BB-6FF4-4289-8F09-E42D82CBE67E}" srcId="{54F6A130-0317-4659-BFDA-91781F265973}" destId="{4D5D7F06-AB71-49EC-9991-4CE60483CFC1}" srcOrd="0" destOrd="0" parTransId="{CD60F311-5EEF-4B68-AE67-729FABD38624}" sibTransId="{39914A9F-F087-4D60-8691-958C4EAA09C6}"/>
    <dgm:cxn modelId="{0509FBC4-424C-47D1-9890-E331C4B0A826}" type="presParOf" srcId="{2F8F7461-1476-4028-8596-A07AEA30E815}" destId="{F0AEF748-3A08-46D0-BF94-92CF4CE6AA12}" srcOrd="0" destOrd="0" presId="urn:microsoft.com/office/officeart/2005/8/layout/hierarchy5"/>
    <dgm:cxn modelId="{ABBD90B8-3F59-4C7D-835E-056082FC1F2B}" type="presParOf" srcId="{F0AEF748-3A08-46D0-BF94-92CF4CE6AA12}" destId="{AE9DEE6C-E6F2-4D6B-AC5B-C423A51FA22C}" srcOrd="0" destOrd="0" presId="urn:microsoft.com/office/officeart/2005/8/layout/hierarchy5"/>
    <dgm:cxn modelId="{193CBABA-959D-496A-BC86-697353DA83E3}" type="presParOf" srcId="{AE9DEE6C-E6F2-4D6B-AC5B-C423A51FA22C}" destId="{FD9AECFA-5FA8-4A90-8E4C-C13483F60D51}" srcOrd="0" destOrd="0" presId="urn:microsoft.com/office/officeart/2005/8/layout/hierarchy5"/>
    <dgm:cxn modelId="{EDD879CC-9C8B-47BD-806B-E9520045426B}" type="presParOf" srcId="{FD9AECFA-5FA8-4A90-8E4C-C13483F60D51}" destId="{89468637-D88C-4DB8-A31A-6523EA1616D5}" srcOrd="0" destOrd="0" presId="urn:microsoft.com/office/officeart/2005/8/layout/hierarchy5"/>
    <dgm:cxn modelId="{D58FBA9A-9433-4D3B-8DAF-2FB31037D874}" type="presParOf" srcId="{FD9AECFA-5FA8-4A90-8E4C-C13483F60D51}" destId="{EC5B90DD-F904-4D98-B895-711722CA1F29}" srcOrd="1" destOrd="0" presId="urn:microsoft.com/office/officeart/2005/8/layout/hierarchy5"/>
    <dgm:cxn modelId="{AEF3E2CE-A74D-47A5-B4EA-3510F992F2D2}" type="presParOf" srcId="{EC5B90DD-F904-4D98-B895-711722CA1F29}" destId="{AC4D8216-7CDB-4E11-B8AE-FEDFDA60C141}" srcOrd="0" destOrd="0" presId="urn:microsoft.com/office/officeart/2005/8/layout/hierarchy5"/>
    <dgm:cxn modelId="{031C279F-C982-4B25-964A-BC6B28B79836}" type="presParOf" srcId="{AC4D8216-7CDB-4E11-B8AE-FEDFDA60C141}" destId="{C588172B-96A2-40CC-956E-CA998ACB7F57}" srcOrd="0" destOrd="0" presId="urn:microsoft.com/office/officeart/2005/8/layout/hierarchy5"/>
    <dgm:cxn modelId="{6991314B-654A-4B6F-B7A9-7C7407640B61}" type="presParOf" srcId="{EC5B90DD-F904-4D98-B895-711722CA1F29}" destId="{7E0243C8-A25D-439C-89A9-5CAD26A72C43}" srcOrd="1" destOrd="0" presId="urn:microsoft.com/office/officeart/2005/8/layout/hierarchy5"/>
    <dgm:cxn modelId="{BE420018-0E3D-489B-A7F0-B256797877DE}" type="presParOf" srcId="{7E0243C8-A25D-439C-89A9-5CAD26A72C43}" destId="{8DF97494-7FF4-420E-A228-682C04F51205}" srcOrd="0" destOrd="0" presId="urn:microsoft.com/office/officeart/2005/8/layout/hierarchy5"/>
    <dgm:cxn modelId="{597A29EA-6652-4888-B3EA-F21B1AB944B9}" type="presParOf" srcId="{7E0243C8-A25D-439C-89A9-5CAD26A72C43}" destId="{9D4C08E0-3DEC-471F-9326-C5766FA0C045}" srcOrd="1" destOrd="0" presId="urn:microsoft.com/office/officeart/2005/8/layout/hierarchy5"/>
    <dgm:cxn modelId="{D128D17D-15BC-4F28-9C32-92AE0664665F}" type="presParOf" srcId="{9D4C08E0-3DEC-471F-9326-C5766FA0C045}" destId="{1BD86677-3C80-44B8-95E4-9A5C1E0F6A8E}" srcOrd="0" destOrd="0" presId="urn:microsoft.com/office/officeart/2005/8/layout/hierarchy5"/>
    <dgm:cxn modelId="{1E8AE374-5061-40EC-A111-C1CA0E0F3DBD}" type="presParOf" srcId="{1BD86677-3C80-44B8-95E4-9A5C1E0F6A8E}" destId="{00240225-1C2C-4FBC-B112-5E78DDCC4166}" srcOrd="0" destOrd="0" presId="urn:microsoft.com/office/officeart/2005/8/layout/hierarchy5"/>
    <dgm:cxn modelId="{B7CB9EE9-EE9F-427F-92A1-F129557C035F}" type="presParOf" srcId="{9D4C08E0-3DEC-471F-9326-C5766FA0C045}" destId="{65D33410-732C-415E-A1EA-9C6240B0578D}" srcOrd="1" destOrd="0" presId="urn:microsoft.com/office/officeart/2005/8/layout/hierarchy5"/>
    <dgm:cxn modelId="{E82A752B-511A-4A4A-827F-C945F6557CEA}" type="presParOf" srcId="{65D33410-732C-415E-A1EA-9C6240B0578D}" destId="{13A57F0C-5B30-4709-A479-F57B8444AD59}" srcOrd="0" destOrd="0" presId="urn:microsoft.com/office/officeart/2005/8/layout/hierarchy5"/>
    <dgm:cxn modelId="{C6248D7E-A936-44EB-BE0D-CC374A5B359E}" type="presParOf" srcId="{65D33410-732C-415E-A1EA-9C6240B0578D}" destId="{DB7B5A2A-824D-4B1D-9977-0C6AB29A333D}" srcOrd="1" destOrd="0" presId="urn:microsoft.com/office/officeart/2005/8/layout/hierarchy5"/>
    <dgm:cxn modelId="{FED74BDB-DC4C-4F8E-80AB-AC3395B64862}" type="presParOf" srcId="{EC5B90DD-F904-4D98-B895-711722CA1F29}" destId="{1DEE70F5-8C5D-4F3A-BF1F-9E6C486C8168}" srcOrd="2" destOrd="0" presId="urn:microsoft.com/office/officeart/2005/8/layout/hierarchy5"/>
    <dgm:cxn modelId="{4B55D442-B439-45D8-B5E5-29B19D11849E}" type="presParOf" srcId="{1DEE70F5-8C5D-4F3A-BF1F-9E6C486C8168}" destId="{10D9928D-81B2-47B6-A7A7-56528523D11B}" srcOrd="0" destOrd="0" presId="urn:microsoft.com/office/officeart/2005/8/layout/hierarchy5"/>
    <dgm:cxn modelId="{F9888353-4D8C-4B0A-8159-E87A5F3D865F}" type="presParOf" srcId="{EC5B90DD-F904-4D98-B895-711722CA1F29}" destId="{10716FE7-5124-4958-96A7-D7C76751DD73}" srcOrd="3" destOrd="0" presId="urn:microsoft.com/office/officeart/2005/8/layout/hierarchy5"/>
    <dgm:cxn modelId="{6829F3DC-C2A1-46F9-9404-DD67C518EAA4}" type="presParOf" srcId="{10716FE7-5124-4958-96A7-D7C76751DD73}" destId="{33F3F0BE-A169-4B21-9193-7D11D487E5A0}" srcOrd="0" destOrd="0" presId="urn:microsoft.com/office/officeart/2005/8/layout/hierarchy5"/>
    <dgm:cxn modelId="{D7CD71C1-0686-4A8C-8186-EDC98BA33E49}" type="presParOf" srcId="{10716FE7-5124-4958-96A7-D7C76751DD73}" destId="{8EDAD216-7E6F-4045-ABBB-3877DD2A145B}" srcOrd="1" destOrd="0" presId="urn:microsoft.com/office/officeart/2005/8/layout/hierarchy5"/>
    <dgm:cxn modelId="{CA5B659C-F3AA-4FAC-9131-C5D3FE492ECD}" type="presParOf" srcId="{8EDAD216-7E6F-4045-ABBB-3877DD2A145B}" destId="{2667C9F2-3566-4575-A243-B51ECEDD3203}" srcOrd="0" destOrd="0" presId="urn:microsoft.com/office/officeart/2005/8/layout/hierarchy5"/>
    <dgm:cxn modelId="{3C085B3A-FDE6-4ACE-8A7B-120CD45F4FB5}" type="presParOf" srcId="{2667C9F2-3566-4575-A243-B51ECEDD3203}" destId="{16CEBCF3-DD42-4A73-A0FA-D185335667ED}" srcOrd="0" destOrd="0" presId="urn:microsoft.com/office/officeart/2005/8/layout/hierarchy5"/>
    <dgm:cxn modelId="{18247E1B-53E8-46A7-A281-6EE5B883EA34}" type="presParOf" srcId="{8EDAD216-7E6F-4045-ABBB-3877DD2A145B}" destId="{41D6DCC3-B9E3-4B3D-8C64-66560257D5D6}" srcOrd="1" destOrd="0" presId="urn:microsoft.com/office/officeart/2005/8/layout/hierarchy5"/>
    <dgm:cxn modelId="{FDFC03D9-D27B-4C14-AFDB-8EF324814D7A}" type="presParOf" srcId="{41D6DCC3-B9E3-4B3D-8C64-66560257D5D6}" destId="{21BC65DD-0E1B-48AB-ADD0-497356829D7F}" srcOrd="0" destOrd="0" presId="urn:microsoft.com/office/officeart/2005/8/layout/hierarchy5"/>
    <dgm:cxn modelId="{4DCA9107-5874-4672-AEF1-ACC37571DE68}" type="presParOf" srcId="{41D6DCC3-B9E3-4B3D-8C64-66560257D5D6}" destId="{ADB31387-DD61-443E-A9A2-4252A9FEEE7B}" srcOrd="1" destOrd="0" presId="urn:microsoft.com/office/officeart/2005/8/layout/hierarchy5"/>
    <dgm:cxn modelId="{F53B36EF-48DC-4EFB-BB80-865FA1019F17}" type="presParOf" srcId="{2F8F7461-1476-4028-8596-A07AEA30E815}" destId="{C2AEACBA-4E03-4C5F-9776-8495BEBF1A27}"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04B4A6-0B0F-4CA8-8B66-1305C54C4DD6}" type="doc">
      <dgm:prSet loTypeId="urn:microsoft.com/office/officeart/2005/8/layout/cycle6" loCatId="relationship" qsTypeId="urn:microsoft.com/office/officeart/2005/8/quickstyle/simple2" qsCatId="simple" csTypeId="urn:microsoft.com/office/officeart/2005/8/colors/colorful1" csCatId="colorful" phldr="1"/>
      <dgm:spPr/>
      <dgm:t>
        <a:bodyPr/>
        <a:lstStyle/>
        <a:p>
          <a:endParaRPr lang="es-ES"/>
        </a:p>
      </dgm:t>
    </dgm:pt>
    <dgm:pt modelId="{AB536F59-22A5-4F65-B100-D66E6589E6EF}">
      <dgm:prSet phldrT="[Texto]" custT="1"/>
      <dgm:spPr>
        <a:solidFill>
          <a:schemeClr val="accent3">
            <a:lumMod val="60000"/>
            <a:lumOff val="40000"/>
          </a:schemeClr>
        </a:solidFill>
      </dgm:spPr>
      <dgm:t>
        <a:bodyPr/>
        <a:lstStyle/>
        <a:p>
          <a:pPr algn="ctr"/>
          <a:r>
            <a:rPr lang="es-EC" sz="1100" b="1" dirty="0" smtClean="0">
              <a:solidFill>
                <a:sysClr val="windowText" lastClr="000000"/>
              </a:solidFill>
              <a:latin typeface="+mj-lt"/>
            </a:rPr>
            <a:t>Empresas artesanales</a:t>
          </a:r>
          <a:endParaRPr lang="es-ES" sz="1100" b="1" dirty="0">
            <a:solidFill>
              <a:sysClr val="windowText" lastClr="000000"/>
            </a:solidFill>
            <a:latin typeface="+mj-lt"/>
          </a:endParaRPr>
        </a:p>
      </dgm:t>
    </dgm:pt>
    <dgm:pt modelId="{75BD0484-EF11-4A24-9E94-C736A27CD8AD}" type="parTrans" cxnId="{B5649694-13FB-498D-AE23-73FC4D6A1365}">
      <dgm:prSet/>
      <dgm:spPr/>
      <dgm:t>
        <a:bodyPr/>
        <a:lstStyle/>
        <a:p>
          <a:pPr algn="ctr"/>
          <a:endParaRPr lang="es-ES"/>
        </a:p>
      </dgm:t>
    </dgm:pt>
    <dgm:pt modelId="{336031D3-05E4-46AD-A543-9A793EC3D6F0}" type="sibTrans" cxnId="{B5649694-13FB-498D-AE23-73FC4D6A1365}">
      <dgm:prSet/>
      <dgm:spPr/>
      <dgm:t>
        <a:bodyPr/>
        <a:lstStyle/>
        <a:p>
          <a:pPr algn="ctr"/>
          <a:endParaRPr lang="es-ES"/>
        </a:p>
      </dgm:t>
    </dgm:pt>
    <dgm:pt modelId="{BBB86EDA-48ED-446A-9B66-90137EA09FD5}">
      <dgm:prSet phldrT="[Texto]" custT="1"/>
      <dgm:spPr>
        <a:solidFill>
          <a:schemeClr val="accent5">
            <a:lumMod val="40000"/>
            <a:lumOff val="60000"/>
          </a:schemeClr>
        </a:solidFill>
      </dgm:spPr>
      <dgm:t>
        <a:bodyPr/>
        <a:lstStyle/>
        <a:p>
          <a:pPr algn="ctr"/>
          <a:r>
            <a:rPr lang="es-ES" sz="1100" b="1" dirty="0" smtClean="0">
              <a:solidFill>
                <a:sysClr val="windowText" lastClr="000000"/>
              </a:solidFill>
            </a:rPr>
            <a:t>Gobierno Nacional</a:t>
          </a:r>
          <a:endParaRPr lang="es-ES" sz="1100" b="1" dirty="0">
            <a:solidFill>
              <a:sysClr val="windowText" lastClr="000000"/>
            </a:solidFill>
            <a:latin typeface="+mj-lt"/>
          </a:endParaRPr>
        </a:p>
      </dgm:t>
    </dgm:pt>
    <dgm:pt modelId="{52099F9A-8598-4F2C-9B10-2BBA6756DA40}" type="parTrans" cxnId="{D8EBB492-EF48-440F-A7B9-A1270F0032D0}">
      <dgm:prSet/>
      <dgm:spPr/>
      <dgm:t>
        <a:bodyPr/>
        <a:lstStyle/>
        <a:p>
          <a:pPr algn="ctr"/>
          <a:endParaRPr lang="es-ES"/>
        </a:p>
      </dgm:t>
    </dgm:pt>
    <dgm:pt modelId="{031F358E-08C7-45A7-AE61-3339749203E0}" type="sibTrans" cxnId="{D8EBB492-EF48-440F-A7B9-A1270F0032D0}">
      <dgm:prSet/>
      <dgm:spPr/>
      <dgm:t>
        <a:bodyPr/>
        <a:lstStyle/>
        <a:p>
          <a:pPr algn="ctr"/>
          <a:endParaRPr lang="es-ES"/>
        </a:p>
      </dgm:t>
    </dgm:pt>
    <dgm:pt modelId="{A9C27D64-C625-4EC7-8369-56FC3329A260}">
      <dgm:prSet phldrT="[Texto]" custT="1"/>
      <dgm:spPr>
        <a:solidFill>
          <a:schemeClr val="accent4">
            <a:lumMod val="60000"/>
            <a:lumOff val="40000"/>
          </a:schemeClr>
        </a:solidFill>
      </dgm:spPr>
      <dgm:t>
        <a:bodyPr/>
        <a:lstStyle/>
        <a:p>
          <a:pPr algn="ctr"/>
          <a:r>
            <a:rPr lang="es-ES" sz="1100" b="1" dirty="0" smtClean="0">
              <a:solidFill>
                <a:sysClr val="windowText" lastClr="000000"/>
              </a:solidFill>
              <a:latin typeface="+mj-lt"/>
            </a:rPr>
            <a:t>Gobierno Local y Provincial</a:t>
          </a:r>
          <a:endParaRPr lang="es-ES" sz="1100" b="1" dirty="0">
            <a:solidFill>
              <a:sysClr val="windowText" lastClr="000000"/>
            </a:solidFill>
            <a:latin typeface="+mj-lt"/>
          </a:endParaRPr>
        </a:p>
      </dgm:t>
    </dgm:pt>
    <dgm:pt modelId="{41C55177-F4D6-4E50-A1A6-138B807D2475}" type="parTrans" cxnId="{08EB5A64-BD1A-49EC-808F-3CB12016BDB7}">
      <dgm:prSet/>
      <dgm:spPr/>
      <dgm:t>
        <a:bodyPr/>
        <a:lstStyle/>
        <a:p>
          <a:pPr algn="ctr"/>
          <a:endParaRPr lang="es-ES"/>
        </a:p>
      </dgm:t>
    </dgm:pt>
    <dgm:pt modelId="{C8E5B034-21CC-4102-AFF2-0672D4C0866C}" type="sibTrans" cxnId="{08EB5A64-BD1A-49EC-808F-3CB12016BDB7}">
      <dgm:prSet/>
      <dgm:spPr/>
      <dgm:t>
        <a:bodyPr/>
        <a:lstStyle/>
        <a:p>
          <a:pPr algn="ctr"/>
          <a:endParaRPr lang="es-ES"/>
        </a:p>
      </dgm:t>
    </dgm:pt>
    <dgm:pt modelId="{08B83717-3B2F-4101-94C3-AD62C91BE6E5}">
      <dgm:prSet phldrT="[Texto]" custT="1"/>
      <dgm:spPr/>
      <dgm:t>
        <a:bodyPr/>
        <a:lstStyle/>
        <a:p>
          <a:pPr algn="ctr"/>
          <a:r>
            <a:rPr lang="es-ES" sz="1100" b="1" dirty="0" smtClean="0">
              <a:solidFill>
                <a:sysClr val="windowText" lastClr="000000"/>
              </a:solidFill>
              <a:latin typeface="+mj-lt"/>
            </a:rPr>
            <a:t>Asociación</a:t>
          </a:r>
          <a:endParaRPr lang="es-ES" sz="1100" b="1" dirty="0">
            <a:solidFill>
              <a:sysClr val="windowText" lastClr="000000"/>
            </a:solidFill>
            <a:latin typeface="+mj-lt"/>
          </a:endParaRPr>
        </a:p>
      </dgm:t>
    </dgm:pt>
    <dgm:pt modelId="{D4360E94-60A6-4E7B-B5CB-6A72EA2186E6}" type="parTrans" cxnId="{FA8F1453-8EBA-4E1E-975C-7D0DFD3273E6}">
      <dgm:prSet/>
      <dgm:spPr/>
      <dgm:t>
        <a:bodyPr/>
        <a:lstStyle/>
        <a:p>
          <a:pPr algn="ctr"/>
          <a:endParaRPr lang="es-ES"/>
        </a:p>
      </dgm:t>
    </dgm:pt>
    <dgm:pt modelId="{43995B69-F555-4451-9857-9ED78A82F954}" type="sibTrans" cxnId="{FA8F1453-8EBA-4E1E-975C-7D0DFD3273E6}">
      <dgm:prSet/>
      <dgm:spPr/>
      <dgm:t>
        <a:bodyPr/>
        <a:lstStyle/>
        <a:p>
          <a:pPr algn="ctr"/>
          <a:endParaRPr lang="es-ES"/>
        </a:p>
      </dgm:t>
    </dgm:pt>
    <dgm:pt modelId="{A2CFAA67-F80D-4549-9758-E736A41C6B4A}">
      <dgm:prSet custT="1"/>
      <dgm:spPr>
        <a:solidFill>
          <a:schemeClr val="accent2">
            <a:lumMod val="60000"/>
            <a:lumOff val="40000"/>
          </a:schemeClr>
        </a:solidFill>
      </dgm:spPr>
      <dgm:t>
        <a:bodyPr/>
        <a:lstStyle/>
        <a:p>
          <a:pPr algn="ctr"/>
          <a:r>
            <a:rPr lang="es-ES" sz="1100" b="1" dirty="0" smtClean="0">
              <a:solidFill>
                <a:sysClr val="windowText" lastClr="000000"/>
              </a:solidFill>
              <a:latin typeface="+mj-lt"/>
            </a:rPr>
            <a:t>Entidades Financieras Privadas</a:t>
          </a:r>
          <a:endParaRPr lang="es-ES" sz="1100" b="1" dirty="0">
            <a:solidFill>
              <a:sysClr val="windowText" lastClr="000000"/>
            </a:solidFill>
            <a:latin typeface="+mj-lt"/>
          </a:endParaRPr>
        </a:p>
      </dgm:t>
    </dgm:pt>
    <dgm:pt modelId="{82124F13-9F93-4EBE-9E93-E4CE2FCAF7A0}" type="parTrans" cxnId="{C1E78939-6512-470F-BB76-92144E787B10}">
      <dgm:prSet/>
      <dgm:spPr/>
      <dgm:t>
        <a:bodyPr/>
        <a:lstStyle/>
        <a:p>
          <a:pPr algn="ctr"/>
          <a:endParaRPr lang="es-ES"/>
        </a:p>
      </dgm:t>
    </dgm:pt>
    <dgm:pt modelId="{AEF622A8-BBC7-4655-8B68-77044FDB65DC}" type="sibTrans" cxnId="{C1E78939-6512-470F-BB76-92144E787B10}">
      <dgm:prSet/>
      <dgm:spPr/>
      <dgm:t>
        <a:bodyPr/>
        <a:lstStyle/>
        <a:p>
          <a:pPr algn="ctr"/>
          <a:endParaRPr lang="es-ES"/>
        </a:p>
      </dgm:t>
    </dgm:pt>
    <dgm:pt modelId="{BBE80BE2-6CC9-4715-B43D-799A723A0D62}">
      <dgm:prSet phldrT="[Texto]" custT="1"/>
      <dgm:spPr/>
      <dgm:t>
        <a:bodyPr/>
        <a:lstStyle/>
        <a:p>
          <a:pPr algn="ctr"/>
          <a:r>
            <a:rPr lang="es-ES" sz="1100" b="1" smtClean="0">
              <a:solidFill>
                <a:sysClr val="windowText" lastClr="000000"/>
              </a:solidFill>
              <a:latin typeface="+mj-lt"/>
            </a:rPr>
            <a:t>Universidades </a:t>
          </a:r>
          <a:endParaRPr lang="es-ES" sz="1100" b="1" dirty="0">
            <a:solidFill>
              <a:sysClr val="windowText" lastClr="000000"/>
            </a:solidFill>
            <a:latin typeface="+mj-lt"/>
          </a:endParaRPr>
        </a:p>
      </dgm:t>
    </dgm:pt>
    <dgm:pt modelId="{D62ED2F7-3500-4ACA-B859-3C7EC2210130}" type="parTrans" cxnId="{BBEEFC42-D274-4356-AA30-A8835CDA7EFB}">
      <dgm:prSet/>
      <dgm:spPr/>
      <dgm:t>
        <a:bodyPr/>
        <a:lstStyle/>
        <a:p>
          <a:endParaRPr lang="es-ES"/>
        </a:p>
      </dgm:t>
    </dgm:pt>
    <dgm:pt modelId="{8CCD073C-D143-4D99-B591-042F04F59C23}" type="sibTrans" cxnId="{BBEEFC42-D274-4356-AA30-A8835CDA7EFB}">
      <dgm:prSet/>
      <dgm:spPr/>
      <dgm:t>
        <a:bodyPr/>
        <a:lstStyle/>
        <a:p>
          <a:endParaRPr lang="es-ES"/>
        </a:p>
      </dgm:t>
    </dgm:pt>
    <dgm:pt modelId="{C2402497-0DCE-4491-B93D-CB1C1F5B7E5C}" type="pres">
      <dgm:prSet presAssocID="{FC04B4A6-0B0F-4CA8-8B66-1305C54C4DD6}" presName="cycle" presStyleCnt="0">
        <dgm:presLayoutVars>
          <dgm:dir/>
          <dgm:resizeHandles val="exact"/>
        </dgm:presLayoutVars>
      </dgm:prSet>
      <dgm:spPr/>
      <dgm:t>
        <a:bodyPr/>
        <a:lstStyle/>
        <a:p>
          <a:endParaRPr lang="es-ES"/>
        </a:p>
      </dgm:t>
    </dgm:pt>
    <dgm:pt modelId="{A65D5242-4367-4FC5-A6E4-BD908B826438}" type="pres">
      <dgm:prSet presAssocID="{AB536F59-22A5-4F65-B100-D66E6589E6EF}" presName="node" presStyleLbl="node1" presStyleIdx="0" presStyleCnt="6" custScaleX="109161" custScaleY="92211">
        <dgm:presLayoutVars>
          <dgm:bulletEnabled val="1"/>
        </dgm:presLayoutVars>
      </dgm:prSet>
      <dgm:spPr/>
      <dgm:t>
        <a:bodyPr/>
        <a:lstStyle/>
        <a:p>
          <a:endParaRPr lang="es-ES"/>
        </a:p>
      </dgm:t>
    </dgm:pt>
    <dgm:pt modelId="{C1BB509F-4C11-4DC4-9EC0-374335FA313B}" type="pres">
      <dgm:prSet presAssocID="{AB536F59-22A5-4F65-B100-D66E6589E6EF}" presName="spNode" presStyleCnt="0"/>
      <dgm:spPr/>
      <dgm:t>
        <a:bodyPr/>
        <a:lstStyle/>
        <a:p>
          <a:endParaRPr lang="es-ES"/>
        </a:p>
      </dgm:t>
    </dgm:pt>
    <dgm:pt modelId="{10D59F5E-B9EC-4863-AB0E-33B326099467}" type="pres">
      <dgm:prSet presAssocID="{336031D3-05E4-46AD-A543-9A793EC3D6F0}" presName="sibTrans" presStyleLbl="sibTrans1D1" presStyleIdx="0" presStyleCnt="6"/>
      <dgm:spPr/>
      <dgm:t>
        <a:bodyPr/>
        <a:lstStyle/>
        <a:p>
          <a:endParaRPr lang="es-ES"/>
        </a:p>
      </dgm:t>
    </dgm:pt>
    <dgm:pt modelId="{51C52D0D-A2D5-4612-A89F-FD1996FA0FB7}" type="pres">
      <dgm:prSet presAssocID="{BBB86EDA-48ED-446A-9B66-90137EA09FD5}" presName="node" presStyleLbl="node1" presStyleIdx="1" presStyleCnt="6" custScaleX="119616">
        <dgm:presLayoutVars>
          <dgm:bulletEnabled val="1"/>
        </dgm:presLayoutVars>
      </dgm:prSet>
      <dgm:spPr/>
      <dgm:t>
        <a:bodyPr/>
        <a:lstStyle/>
        <a:p>
          <a:endParaRPr lang="es-ES"/>
        </a:p>
      </dgm:t>
    </dgm:pt>
    <dgm:pt modelId="{31F73042-1486-49A4-92CA-0DC4A3217BC2}" type="pres">
      <dgm:prSet presAssocID="{BBB86EDA-48ED-446A-9B66-90137EA09FD5}" presName="spNode" presStyleCnt="0"/>
      <dgm:spPr/>
      <dgm:t>
        <a:bodyPr/>
        <a:lstStyle/>
        <a:p>
          <a:endParaRPr lang="es-ES"/>
        </a:p>
      </dgm:t>
    </dgm:pt>
    <dgm:pt modelId="{E45C4005-3D9A-4A19-95DB-0AFC00BD009A}" type="pres">
      <dgm:prSet presAssocID="{031F358E-08C7-45A7-AE61-3339749203E0}" presName="sibTrans" presStyleLbl="sibTrans1D1" presStyleIdx="1" presStyleCnt="6"/>
      <dgm:spPr/>
      <dgm:t>
        <a:bodyPr/>
        <a:lstStyle/>
        <a:p>
          <a:endParaRPr lang="es-ES"/>
        </a:p>
      </dgm:t>
    </dgm:pt>
    <dgm:pt modelId="{94FAF25A-062F-425B-BA7A-125FA4C27E04}" type="pres">
      <dgm:prSet presAssocID="{A9C27D64-C625-4EC7-8369-56FC3329A260}" presName="node" presStyleLbl="node1" presStyleIdx="2" presStyleCnt="6" custScaleX="136885" custScaleY="89212" custRadScaleRad="98555" custRadScaleInc="-34356">
        <dgm:presLayoutVars>
          <dgm:bulletEnabled val="1"/>
        </dgm:presLayoutVars>
      </dgm:prSet>
      <dgm:spPr/>
      <dgm:t>
        <a:bodyPr/>
        <a:lstStyle/>
        <a:p>
          <a:endParaRPr lang="es-ES"/>
        </a:p>
      </dgm:t>
    </dgm:pt>
    <dgm:pt modelId="{0B7CA6E4-2D43-448C-8735-10DD0CC6831E}" type="pres">
      <dgm:prSet presAssocID="{A9C27D64-C625-4EC7-8369-56FC3329A260}" presName="spNode" presStyleCnt="0"/>
      <dgm:spPr/>
      <dgm:t>
        <a:bodyPr/>
        <a:lstStyle/>
        <a:p>
          <a:endParaRPr lang="es-ES"/>
        </a:p>
      </dgm:t>
    </dgm:pt>
    <dgm:pt modelId="{B8C69F2A-52D1-4C87-9816-12A22B63812D}" type="pres">
      <dgm:prSet presAssocID="{C8E5B034-21CC-4102-AFF2-0672D4C0866C}" presName="sibTrans" presStyleLbl="sibTrans1D1" presStyleIdx="2" presStyleCnt="6"/>
      <dgm:spPr/>
      <dgm:t>
        <a:bodyPr/>
        <a:lstStyle/>
        <a:p>
          <a:endParaRPr lang="es-ES"/>
        </a:p>
      </dgm:t>
    </dgm:pt>
    <dgm:pt modelId="{57089A68-2818-4B4D-A06C-FB88848BADA0}" type="pres">
      <dgm:prSet presAssocID="{08B83717-3B2F-4101-94C3-AD62C91BE6E5}" presName="node" presStyleLbl="node1" presStyleIdx="3" presStyleCnt="6" custScaleX="126644" custRadScaleRad="100923">
        <dgm:presLayoutVars>
          <dgm:bulletEnabled val="1"/>
        </dgm:presLayoutVars>
      </dgm:prSet>
      <dgm:spPr/>
      <dgm:t>
        <a:bodyPr/>
        <a:lstStyle/>
        <a:p>
          <a:endParaRPr lang="es-ES"/>
        </a:p>
      </dgm:t>
    </dgm:pt>
    <dgm:pt modelId="{E90614BA-4F36-403F-B53A-5000B5019FDB}" type="pres">
      <dgm:prSet presAssocID="{08B83717-3B2F-4101-94C3-AD62C91BE6E5}" presName="spNode" presStyleCnt="0"/>
      <dgm:spPr/>
      <dgm:t>
        <a:bodyPr/>
        <a:lstStyle/>
        <a:p>
          <a:endParaRPr lang="es-ES"/>
        </a:p>
      </dgm:t>
    </dgm:pt>
    <dgm:pt modelId="{11BAF6B3-ACA0-4B80-A2D2-54044081729E}" type="pres">
      <dgm:prSet presAssocID="{43995B69-F555-4451-9857-9ED78A82F954}" presName="sibTrans" presStyleLbl="sibTrans1D1" presStyleIdx="3" presStyleCnt="6"/>
      <dgm:spPr/>
      <dgm:t>
        <a:bodyPr/>
        <a:lstStyle/>
        <a:p>
          <a:endParaRPr lang="es-ES"/>
        </a:p>
      </dgm:t>
    </dgm:pt>
    <dgm:pt modelId="{3F2D9D82-9DD3-458E-9D04-B532F03C42E8}" type="pres">
      <dgm:prSet presAssocID="{BBE80BE2-6CC9-4715-B43D-799A723A0D62}" presName="node" presStyleLbl="node1" presStyleIdx="4" presStyleCnt="6">
        <dgm:presLayoutVars>
          <dgm:bulletEnabled val="1"/>
        </dgm:presLayoutVars>
      </dgm:prSet>
      <dgm:spPr/>
      <dgm:t>
        <a:bodyPr/>
        <a:lstStyle/>
        <a:p>
          <a:endParaRPr lang="es-ES"/>
        </a:p>
      </dgm:t>
    </dgm:pt>
    <dgm:pt modelId="{CBAFAFA8-01DB-434A-BD0F-9149684A7B7A}" type="pres">
      <dgm:prSet presAssocID="{BBE80BE2-6CC9-4715-B43D-799A723A0D62}" presName="spNode" presStyleCnt="0"/>
      <dgm:spPr/>
    </dgm:pt>
    <dgm:pt modelId="{37AB29C6-F293-48A6-9E9A-862D47223D69}" type="pres">
      <dgm:prSet presAssocID="{8CCD073C-D143-4D99-B591-042F04F59C23}" presName="sibTrans" presStyleLbl="sibTrans1D1" presStyleIdx="4" presStyleCnt="6"/>
      <dgm:spPr/>
      <dgm:t>
        <a:bodyPr/>
        <a:lstStyle/>
        <a:p>
          <a:endParaRPr lang="es-ES"/>
        </a:p>
      </dgm:t>
    </dgm:pt>
    <dgm:pt modelId="{0692572C-8B16-4CE7-BBE3-0F92D73163F8}" type="pres">
      <dgm:prSet presAssocID="{A2CFAA67-F80D-4549-9758-E736A41C6B4A}" presName="node" presStyleLbl="node1" presStyleIdx="5" presStyleCnt="6" custScaleX="121036">
        <dgm:presLayoutVars>
          <dgm:bulletEnabled val="1"/>
        </dgm:presLayoutVars>
      </dgm:prSet>
      <dgm:spPr/>
      <dgm:t>
        <a:bodyPr/>
        <a:lstStyle/>
        <a:p>
          <a:endParaRPr lang="es-ES"/>
        </a:p>
      </dgm:t>
    </dgm:pt>
    <dgm:pt modelId="{EBE77E7E-39BD-40D5-9823-5FDCB943653A}" type="pres">
      <dgm:prSet presAssocID="{A2CFAA67-F80D-4549-9758-E736A41C6B4A}" presName="spNode" presStyleCnt="0"/>
      <dgm:spPr/>
      <dgm:t>
        <a:bodyPr/>
        <a:lstStyle/>
        <a:p>
          <a:endParaRPr lang="es-ES"/>
        </a:p>
      </dgm:t>
    </dgm:pt>
    <dgm:pt modelId="{EB72F27B-0044-453C-8909-490B5C1299AC}" type="pres">
      <dgm:prSet presAssocID="{AEF622A8-BBC7-4655-8B68-77044FDB65DC}" presName="sibTrans" presStyleLbl="sibTrans1D1" presStyleIdx="5" presStyleCnt="6"/>
      <dgm:spPr/>
      <dgm:t>
        <a:bodyPr/>
        <a:lstStyle/>
        <a:p>
          <a:endParaRPr lang="es-ES"/>
        </a:p>
      </dgm:t>
    </dgm:pt>
  </dgm:ptLst>
  <dgm:cxnLst>
    <dgm:cxn modelId="{B5649694-13FB-498D-AE23-73FC4D6A1365}" srcId="{FC04B4A6-0B0F-4CA8-8B66-1305C54C4DD6}" destId="{AB536F59-22A5-4F65-B100-D66E6589E6EF}" srcOrd="0" destOrd="0" parTransId="{75BD0484-EF11-4A24-9E94-C736A27CD8AD}" sibTransId="{336031D3-05E4-46AD-A543-9A793EC3D6F0}"/>
    <dgm:cxn modelId="{BBEEFC42-D274-4356-AA30-A8835CDA7EFB}" srcId="{FC04B4A6-0B0F-4CA8-8B66-1305C54C4DD6}" destId="{BBE80BE2-6CC9-4715-B43D-799A723A0D62}" srcOrd="4" destOrd="0" parTransId="{D62ED2F7-3500-4ACA-B859-3C7EC2210130}" sibTransId="{8CCD073C-D143-4D99-B591-042F04F59C23}"/>
    <dgm:cxn modelId="{7E8DC980-6496-48B9-AB95-8514270DE277}" type="presOf" srcId="{08B83717-3B2F-4101-94C3-AD62C91BE6E5}" destId="{57089A68-2818-4B4D-A06C-FB88848BADA0}" srcOrd="0" destOrd="0" presId="urn:microsoft.com/office/officeart/2005/8/layout/cycle6"/>
    <dgm:cxn modelId="{A8010A00-775F-4E4A-A7CA-6D4E0FE0A1C5}" type="presOf" srcId="{43995B69-F555-4451-9857-9ED78A82F954}" destId="{11BAF6B3-ACA0-4B80-A2D2-54044081729E}" srcOrd="0" destOrd="0" presId="urn:microsoft.com/office/officeart/2005/8/layout/cycle6"/>
    <dgm:cxn modelId="{CC4CA2CF-D2D4-4ECC-9242-F6C857828244}" type="presOf" srcId="{FC04B4A6-0B0F-4CA8-8B66-1305C54C4DD6}" destId="{C2402497-0DCE-4491-B93D-CB1C1F5B7E5C}" srcOrd="0" destOrd="0" presId="urn:microsoft.com/office/officeart/2005/8/layout/cycle6"/>
    <dgm:cxn modelId="{072CAF23-BDD5-4FFF-809F-4E3531017C9C}" type="presOf" srcId="{A2CFAA67-F80D-4549-9758-E736A41C6B4A}" destId="{0692572C-8B16-4CE7-BBE3-0F92D73163F8}" srcOrd="0" destOrd="0" presId="urn:microsoft.com/office/officeart/2005/8/layout/cycle6"/>
    <dgm:cxn modelId="{7AEFA113-A513-49E4-B4CA-1DE01E1E3046}" type="presOf" srcId="{BBE80BE2-6CC9-4715-B43D-799A723A0D62}" destId="{3F2D9D82-9DD3-458E-9D04-B532F03C42E8}" srcOrd="0" destOrd="0" presId="urn:microsoft.com/office/officeart/2005/8/layout/cycle6"/>
    <dgm:cxn modelId="{8A3809BC-A3FA-4CAD-AF6F-F074A70A1A0B}" type="presOf" srcId="{AEF622A8-BBC7-4655-8B68-77044FDB65DC}" destId="{EB72F27B-0044-453C-8909-490B5C1299AC}" srcOrd="0" destOrd="0" presId="urn:microsoft.com/office/officeart/2005/8/layout/cycle6"/>
    <dgm:cxn modelId="{08EB5A64-BD1A-49EC-808F-3CB12016BDB7}" srcId="{FC04B4A6-0B0F-4CA8-8B66-1305C54C4DD6}" destId="{A9C27D64-C625-4EC7-8369-56FC3329A260}" srcOrd="2" destOrd="0" parTransId="{41C55177-F4D6-4E50-A1A6-138B807D2475}" sibTransId="{C8E5B034-21CC-4102-AFF2-0672D4C0866C}"/>
    <dgm:cxn modelId="{C1E78939-6512-470F-BB76-92144E787B10}" srcId="{FC04B4A6-0B0F-4CA8-8B66-1305C54C4DD6}" destId="{A2CFAA67-F80D-4549-9758-E736A41C6B4A}" srcOrd="5" destOrd="0" parTransId="{82124F13-9F93-4EBE-9E93-E4CE2FCAF7A0}" sibTransId="{AEF622A8-BBC7-4655-8B68-77044FDB65DC}"/>
    <dgm:cxn modelId="{7F32CD31-9164-4D52-87A9-D4BFDD7211DA}" type="presOf" srcId="{BBB86EDA-48ED-446A-9B66-90137EA09FD5}" destId="{51C52D0D-A2D5-4612-A89F-FD1996FA0FB7}" srcOrd="0" destOrd="0" presId="urn:microsoft.com/office/officeart/2005/8/layout/cycle6"/>
    <dgm:cxn modelId="{AE8FE66A-0579-4F17-B95B-831642E4BAE7}" type="presOf" srcId="{8CCD073C-D143-4D99-B591-042F04F59C23}" destId="{37AB29C6-F293-48A6-9E9A-862D47223D69}" srcOrd="0" destOrd="0" presId="urn:microsoft.com/office/officeart/2005/8/layout/cycle6"/>
    <dgm:cxn modelId="{D8EBB492-EF48-440F-A7B9-A1270F0032D0}" srcId="{FC04B4A6-0B0F-4CA8-8B66-1305C54C4DD6}" destId="{BBB86EDA-48ED-446A-9B66-90137EA09FD5}" srcOrd="1" destOrd="0" parTransId="{52099F9A-8598-4F2C-9B10-2BBA6756DA40}" sibTransId="{031F358E-08C7-45A7-AE61-3339749203E0}"/>
    <dgm:cxn modelId="{4F89819E-3C25-45E7-9844-C83307A6EA1E}" type="presOf" srcId="{C8E5B034-21CC-4102-AFF2-0672D4C0866C}" destId="{B8C69F2A-52D1-4C87-9816-12A22B63812D}" srcOrd="0" destOrd="0" presId="urn:microsoft.com/office/officeart/2005/8/layout/cycle6"/>
    <dgm:cxn modelId="{3DFA213C-947C-4F2E-8F21-947FC360871C}" type="presOf" srcId="{336031D3-05E4-46AD-A543-9A793EC3D6F0}" destId="{10D59F5E-B9EC-4863-AB0E-33B326099467}" srcOrd="0" destOrd="0" presId="urn:microsoft.com/office/officeart/2005/8/layout/cycle6"/>
    <dgm:cxn modelId="{FA8F1453-8EBA-4E1E-975C-7D0DFD3273E6}" srcId="{FC04B4A6-0B0F-4CA8-8B66-1305C54C4DD6}" destId="{08B83717-3B2F-4101-94C3-AD62C91BE6E5}" srcOrd="3" destOrd="0" parTransId="{D4360E94-60A6-4E7B-B5CB-6A72EA2186E6}" sibTransId="{43995B69-F555-4451-9857-9ED78A82F954}"/>
    <dgm:cxn modelId="{F76E45CC-EA97-4167-9D0F-84CE0BFB8E22}" type="presOf" srcId="{031F358E-08C7-45A7-AE61-3339749203E0}" destId="{E45C4005-3D9A-4A19-95DB-0AFC00BD009A}" srcOrd="0" destOrd="0" presId="urn:microsoft.com/office/officeart/2005/8/layout/cycle6"/>
    <dgm:cxn modelId="{03C977E0-60BD-4161-9709-715F0EECD17E}" type="presOf" srcId="{A9C27D64-C625-4EC7-8369-56FC3329A260}" destId="{94FAF25A-062F-425B-BA7A-125FA4C27E04}" srcOrd="0" destOrd="0" presId="urn:microsoft.com/office/officeart/2005/8/layout/cycle6"/>
    <dgm:cxn modelId="{77F433CA-3EBE-4D06-B1FA-EF40935388D4}" type="presOf" srcId="{AB536F59-22A5-4F65-B100-D66E6589E6EF}" destId="{A65D5242-4367-4FC5-A6E4-BD908B826438}" srcOrd="0" destOrd="0" presId="urn:microsoft.com/office/officeart/2005/8/layout/cycle6"/>
    <dgm:cxn modelId="{01E76AFB-EFAF-4AE0-AA85-1735EEF32212}" type="presParOf" srcId="{C2402497-0DCE-4491-B93D-CB1C1F5B7E5C}" destId="{A65D5242-4367-4FC5-A6E4-BD908B826438}" srcOrd="0" destOrd="0" presId="urn:microsoft.com/office/officeart/2005/8/layout/cycle6"/>
    <dgm:cxn modelId="{A2752141-8FEC-49C0-99FE-4DF1EC82DD15}" type="presParOf" srcId="{C2402497-0DCE-4491-B93D-CB1C1F5B7E5C}" destId="{C1BB509F-4C11-4DC4-9EC0-374335FA313B}" srcOrd="1" destOrd="0" presId="urn:microsoft.com/office/officeart/2005/8/layout/cycle6"/>
    <dgm:cxn modelId="{1F767322-4661-481F-93DA-6232255EE2E1}" type="presParOf" srcId="{C2402497-0DCE-4491-B93D-CB1C1F5B7E5C}" destId="{10D59F5E-B9EC-4863-AB0E-33B326099467}" srcOrd="2" destOrd="0" presId="urn:microsoft.com/office/officeart/2005/8/layout/cycle6"/>
    <dgm:cxn modelId="{F6ECB134-1500-4C03-9035-EEFB176ED33C}" type="presParOf" srcId="{C2402497-0DCE-4491-B93D-CB1C1F5B7E5C}" destId="{51C52D0D-A2D5-4612-A89F-FD1996FA0FB7}" srcOrd="3" destOrd="0" presId="urn:microsoft.com/office/officeart/2005/8/layout/cycle6"/>
    <dgm:cxn modelId="{E6A379FF-9D20-4B59-853C-3E8D26637029}" type="presParOf" srcId="{C2402497-0DCE-4491-B93D-CB1C1F5B7E5C}" destId="{31F73042-1486-49A4-92CA-0DC4A3217BC2}" srcOrd="4" destOrd="0" presId="urn:microsoft.com/office/officeart/2005/8/layout/cycle6"/>
    <dgm:cxn modelId="{C3A2B279-8269-4D87-8788-4F5F42ABFFEE}" type="presParOf" srcId="{C2402497-0DCE-4491-B93D-CB1C1F5B7E5C}" destId="{E45C4005-3D9A-4A19-95DB-0AFC00BD009A}" srcOrd="5" destOrd="0" presId="urn:microsoft.com/office/officeart/2005/8/layout/cycle6"/>
    <dgm:cxn modelId="{B5868EE1-FD9E-43DA-86DA-A36E0372B94B}" type="presParOf" srcId="{C2402497-0DCE-4491-B93D-CB1C1F5B7E5C}" destId="{94FAF25A-062F-425B-BA7A-125FA4C27E04}" srcOrd="6" destOrd="0" presId="urn:microsoft.com/office/officeart/2005/8/layout/cycle6"/>
    <dgm:cxn modelId="{194613B7-85FD-453D-9A74-1186766A0F40}" type="presParOf" srcId="{C2402497-0DCE-4491-B93D-CB1C1F5B7E5C}" destId="{0B7CA6E4-2D43-448C-8735-10DD0CC6831E}" srcOrd="7" destOrd="0" presId="urn:microsoft.com/office/officeart/2005/8/layout/cycle6"/>
    <dgm:cxn modelId="{A62747B6-370D-4595-9191-0AC55616BD03}" type="presParOf" srcId="{C2402497-0DCE-4491-B93D-CB1C1F5B7E5C}" destId="{B8C69F2A-52D1-4C87-9816-12A22B63812D}" srcOrd="8" destOrd="0" presId="urn:microsoft.com/office/officeart/2005/8/layout/cycle6"/>
    <dgm:cxn modelId="{ECB08F0A-909B-4A52-9563-84ED57F067E3}" type="presParOf" srcId="{C2402497-0DCE-4491-B93D-CB1C1F5B7E5C}" destId="{57089A68-2818-4B4D-A06C-FB88848BADA0}" srcOrd="9" destOrd="0" presId="urn:microsoft.com/office/officeart/2005/8/layout/cycle6"/>
    <dgm:cxn modelId="{48400C07-3349-4FEA-9184-70CD734EE428}" type="presParOf" srcId="{C2402497-0DCE-4491-B93D-CB1C1F5B7E5C}" destId="{E90614BA-4F36-403F-B53A-5000B5019FDB}" srcOrd="10" destOrd="0" presId="urn:microsoft.com/office/officeart/2005/8/layout/cycle6"/>
    <dgm:cxn modelId="{15E9A652-0234-4C73-BE08-BE343138B2C0}" type="presParOf" srcId="{C2402497-0DCE-4491-B93D-CB1C1F5B7E5C}" destId="{11BAF6B3-ACA0-4B80-A2D2-54044081729E}" srcOrd="11" destOrd="0" presId="urn:microsoft.com/office/officeart/2005/8/layout/cycle6"/>
    <dgm:cxn modelId="{D158858A-801C-432E-94ED-227D2C07BED7}" type="presParOf" srcId="{C2402497-0DCE-4491-B93D-CB1C1F5B7E5C}" destId="{3F2D9D82-9DD3-458E-9D04-B532F03C42E8}" srcOrd="12" destOrd="0" presId="urn:microsoft.com/office/officeart/2005/8/layout/cycle6"/>
    <dgm:cxn modelId="{4AD87718-CF21-4C23-B61D-C5B2B0C10142}" type="presParOf" srcId="{C2402497-0DCE-4491-B93D-CB1C1F5B7E5C}" destId="{CBAFAFA8-01DB-434A-BD0F-9149684A7B7A}" srcOrd="13" destOrd="0" presId="urn:microsoft.com/office/officeart/2005/8/layout/cycle6"/>
    <dgm:cxn modelId="{D16DF3A6-61D5-4F24-B66C-1786DB9834E0}" type="presParOf" srcId="{C2402497-0DCE-4491-B93D-CB1C1F5B7E5C}" destId="{37AB29C6-F293-48A6-9E9A-862D47223D69}" srcOrd="14" destOrd="0" presId="urn:microsoft.com/office/officeart/2005/8/layout/cycle6"/>
    <dgm:cxn modelId="{01C65378-1A4E-4A38-92E8-7B0F175007B2}" type="presParOf" srcId="{C2402497-0DCE-4491-B93D-CB1C1F5B7E5C}" destId="{0692572C-8B16-4CE7-BBE3-0F92D73163F8}" srcOrd="15" destOrd="0" presId="urn:microsoft.com/office/officeart/2005/8/layout/cycle6"/>
    <dgm:cxn modelId="{B4A5CDE6-1FEE-477D-82FF-957888E5AB9B}" type="presParOf" srcId="{C2402497-0DCE-4491-B93D-CB1C1F5B7E5C}" destId="{EBE77E7E-39BD-40D5-9823-5FDCB943653A}" srcOrd="16" destOrd="0" presId="urn:microsoft.com/office/officeart/2005/8/layout/cycle6"/>
    <dgm:cxn modelId="{853A4B0D-4187-48B4-8D22-AEB0F84FC7A1}" type="presParOf" srcId="{C2402497-0DCE-4491-B93D-CB1C1F5B7E5C}" destId="{EB72F27B-0044-453C-8909-490B5C1299AC}"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694E07-BA86-4EF5-9FD2-0628599982A7}" type="doc">
      <dgm:prSet loTypeId="urn:microsoft.com/office/officeart/2008/layout/VerticalCurvedList" loCatId="list" qsTypeId="urn:microsoft.com/office/officeart/2005/8/quickstyle/3d2" qsCatId="3D" csTypeId="urn:microsoft.com/office/officeart/2005/8/colors/accent6_5" csCatId="accent6" phldr="1"/>
      <dgm:spPr/>
      <dgm:t>
        <a:bodyPr/>
        <a:lstStyle/>
        <a:p>
          <a:endParaRPr lang="es-ES"/>
        </a:p>
      </dgm:t>
    </dgm:pt>
    <dgm:pt modelId="{3C87FA8C-EA06-4924-958D-149BB3B3AA35}">
      <dgm:prSet phldrT="[Texto]"/>
      <dgm:spPr/>
      <dgm:t>
        <a:bodyPr/>
        <a:lstStyle/>
        <a:p>
          <a:r>
            <a:rPr lang="es-ES" dirty="0" smtClean="0">
              <a:solidFill>
                <a:schemeClr val="tx1"/>
              </a:solidFill>
              <a:latin typeface="ABeeZee" panose="02000000000000000000" pitchFamily="50" charset="0"/>
            </a:rPr>
            <a:t>Descentralización política territorial</a:t>
          </a:r>
          <a:endParaRPr lang="es-ES" dirty="0">
            <a:solidFill>
              <a:schemeClr val="tx1"/>
            </a:solidFill>
            <a:latin typeface="ABeeZee" panose="02000000000000000000" pitchFamily="50" charset="0"/>
          </a:endParaRPr>
        </a:p>
      </dgm:t>
    </dgm:pt>
    <dgm:pt modelId="{EBE01AA4-F9BC-4E80-880C-3DBF3066EF7A}" type="parTrans" cxnId="{F2695D55-123C-4171-85E3-4C086FFC83CE}">
      <dgm:prSet/>
      <dgm:spPr/>
      <dgm:t>
        <a:bodyPr/>
        <a:lstStyle/>
        <a:p>
          <a:endParaRPr lang="es-ES">
            <a:solidFill>
              <a:schemeClr val="tx1"/>
            </a:solidFill>
            <a:latin typeface="ABeeZee" panose="02000000000000000000" pitchFamily="50" charset="0"/>
          </a:endParaRPr>
        </a:p>
      </dgm:t>
    </dgm:pt>
    <dgm:pt modelId="{A4DEC976-11A1-400A-949C-8D968FEB3177}" type="sibTrans" cxnId="{F2695D55-123C-4171-85E3-4C086FFC83CE}">
      <dgm:prSet/>
      <dgm:spPr/>
      <dgm:t>
        <a:bodyPr/>
        <a:lstStyle/>
        <a:p>
          <a:endParaRPr lang="es-ES">
            <a:solidFill>
              <a:schemeClr val="tx1"/>
            </a:solidFill>
            <a:latin typeface="ABeeZee" panose="02000000000000000000" pitchFamily="50" charset="0"/>
          </a:endParaRPr>
        </a:p>
      </dgm:t>
    </dgm:pt>
    <dgm:pt modelId="{90D0B069-D6E0-4E94-A4FB-1D14DE8C38BD}">
      <dgm:prSet phldrT="[Texto]"/>
      <dgm:spPr/>
      <dgm:t>
        <a:bodyPr/>
        <a:lstStyle/>
        <a:p>
          <a:r>
            <a:rPr lang="es-ES" dirty="0" smtClean="0">
              <a:solidFill>
                <a:schemeClr val="tx1"/>
              </a:solidFill>
              <a:latin typeface="ABeeZee" panose="02000000000000000000" pitchFamily="50" charset="0"/>
            </a:rPr>
            <a:t>Aplicar estrategias para mejorar la productividad, introducir nuevas tecnologías, optar por la </a:t>
          </a:r>
          <a:r>
            <a:rPr lang="es-ES" dirty="0" err="1" smtClean="0">
              <a:solidFill>
                <a:schemeClr val="tx1"/>
              </a:solidFill>
              <a:latin typeface="ABeeZee" panose="02000000000000000000" pitchFamily="50" charset="0"/>
            </a:rPr>
            <a:t>asociatividad</a:t>
          </a:r>
          <a:r>
            <a:rPr lang="es-ES" dirty="0" smtClean="0">
              <a:solidFill>
                <a:schemeClr val="tx1"/>
              </a:solidFill>
              <a:latin typeface="ABeeZee" panose="02000000000000000000" pitchFamily="50" charset="0"/>
            </a:rPr>
            <a:t>.</a:t>
          </a:r>
          <a:endParaRPr lang="es-ES" dirty="0">
            <a:solidFill>
              <a:schemeClr val="tx1"/>
            </a:solidFill>
            <a:latin typeface="ABeeZee" panose="02000000000000000000" pitchFamily="50" charset="0"/>
          </a:endParaRPr>
        </a:p>
      </dgm:t>
    </dgm:pt>
    <dgm:pt modelId="{54F78C7A-E933-4E1B-8D0F-97EFB2C76B4C}" type="parTrans" cxnId="{1127C93B-8CD7-4F27-82C0-5B1938A2BA8E}">
      <dgm:prSet/>
      <dgm:spPr/>
      <dgm:t>
        <a:bodyPr/>
        <a:lstStyle/>
        <a:p>
          <a:endParaRPr lang="es-ES">
            <a:solidFill>
              <a:schemeClr val="tx1"/>
            </a:solidFill>
            <a:latin typeface="ABeeZee" panose="02000000000000000000" pitchFamily="50" charset="0"/>
          </a:endParaRPr>
        </a:p>
      </dgm:t>
    </dgm:pt>
    <dgm:pt modelId="{313A67E3-8D0B-4C0B-8C88-55C1EF9EA2B9}" type="sibTrans" cxnId="{1127C93B-8CD7-4F27-82C0-5B1938A2BA8E}">
      <dgm:prSet/>
      <dgm:spPr/>
      <dgm:t>
        <a:bodyPr/>
        <a:lstStyle/>
        <a:p>
          <a:endParaRPr lang="es-ES">
            <a:solidFill>
              <a:schemeClr val="tx1"/>
            </a:solidFill>
            <a:latin typeface="ABeeZee" panose="02000000000000000000" pitchFamily="50" charset="0"/>
          </a:endParaRPr>
        </a:p>
      </dgm:t>
    </dgm:pt>
    <dgm:pt modelId="{A0C6CF2C-C262-4D56-B243-2669DD1781A3}">
      <dgm:prSet phldrT="[Texto]"/>
      <dgm:spPr/>
      <dgm:t>
        <a:bodyPr/>
        <a:lstStyle/>
        <a:p>
          <a:r>
            <a:rPr lang="es-ES" dirty="0" smtClean="0">
              <a:solidFill>
                <a:schemeClr val="tx1"/>
              </a:solidFill>
              <a:latin typeface="ABeeZee" panose="02000000000000000000" pitchFamily="50" charset="0"/>
            </a:rPr>
            <a:t>Aportar con financiamiento adecuado </a:t>
          </a:r>
          <a:endParaRPr lang="es-ES" dirty="0">
            <a:solidFill>
              <a:schemeClr val="tx1"/>
            </a:solidFill>
            <a:latin typeface="ABeeZee" panose="02000000000000000000" pitchFamily="50" charset="0"/>
          </a:endParaRPr>
        </a:p>
      </dgm:t>
    </dgm:pt>
    <dgm:pt modelId="{1F8FE9A3-924E-459F-B550-CD423166D579}" type="parTrans" cxnId="{E9920118-F754-48F0-B7F7-C3D53EE48B42}">
      <dgm:prSet/>
      <dgm:spPr/>
      <dgm:t>
        <a:bodyPr/>
        <a:lstStyle/>
        <a:p>
          <a:endParaRPr lang="es-ES">
            <a:solidFill>
              <a:schemeClr val="tx1"/>
            </a:solidFill>
            <a:latin typeface="ABeeZee" panose="02000000000000000000" pitchFamily="50" charset="0"/>
          </a:endParaRPr>
        </a:p>
      </dgm:t>
    </dgm:pt>
    <dgm:pt modelId="{C4FFFAF4-8A9F-4C6E-9772-979C8A51E509}" type="sibTrans" cxnId="{E9920118-F754-48F0-B7F7-C3D53EE48B42}">
      <dgm:prSet/>
      <dgm:spPr/>
      <dgm:t>
        <a:bodyPr/>
        <a:lstStyle/>
        <a:p>
          <a:endParaRPr lang="es-ES">
            <a:solidFill>
              <a:schemeClr val="tx1"/>
            </a:solidFill>
            <a:latin typeface="ABeeZee" panose="02000000000000000000" pitchFamily="50" charset="0"/>
          </a:endParaRPr>
        </a:p>
      </dgm:t>
    </dgm:pt>
    <dgm:pt modelId="{8D75D428-17F1-4C44-A543-EE1A488FCF90}">
      <dgm:prSet/>
      <dgm:spPr/>
      <dgm:t>
        <a:bodyPr/>
        <a:lstStyle/>
        <a:p>
          <a:r>
            <a:rPr lang="es-ES" dirty="0" smtClean="0">
              <a:solidFill>
                <a:schemeClr val="tx1"/>
              </a:solidFill>
              <a:latin typeface="ABeeZee" panose="02000000000000000000" pitchFamily="50" charset="0"/>
            </a:rPr>
            <a:t>Generar una base de datos, ser el nexo entre el gobierno y las microempresas, dotar espacios públicos </a:t>
          </a:r>
          <a:endParaRPr lang="es-ES" dirty="0">
            <a:solidFill>
              <a:schemeClr val="tx1"/>
            </a:solidFill>
            <a:latin typeface="ABeeZee" panose="02000000000000000000" pitchFamily="50" charset="0"/>
          </a:endParaRPr>
        </a:p>
      </dgm:t>
    </dgm:pt>
    <dgm:pt modelId="{81F56AC2-69B0-4985-8CDF-5231FACC0944}" type="parTrans" cxnId="{CA38F6DD-3614-4CDB-BB21-0259DF44861B}">
      <dgm:prSet/>
      <dgm:spPr/>
      <dgm:t>
        <a:bodyPr/>
        <a:lstStyle/>
        <a:p>
          <a:endParaRPr lang="es-ES">
            <a:solidFill>
              <a:schemeClr val="tx1"/>
            </a:solidFill>
            <a:latin typeface="ABeeZee" panose="02000000000000000000" pitchFamily="50" charset="0"/>
          </a:endParaRPr>
        </a:p>
      </dgm:t>
    </dgm:pt>
    <dgm:pt modelId="{398ADE03-61CF-4D69-BBE0-55E61E7DB38A}" type="sibTrans" cxnId="{CA38F6DD-3614-4CDB-BB21-0259DF44861B}">
      <dgm:prSet/>
      <dgm:spPr/>
      <dgm:t>
        <a:bodyPr/>
        <a:lstStyle/>
        <a:p>
          <a:endParaRPr lang="es-ES">
            <a:solidFill>
              <a:schemeClr val="tx1"/>
            </a:solidFill>
            <a:latin typeface="ABeeZee" panose="02000000000000000000" pitchFamily="50" charset="0"/>
          </a:endParaRPr>
        </a:p>
      </dgm:t>
    </dgm:pt>
    <dgm:pt modelId="{B2B57614-5B18-42CA-BD92-CE939777AD63}">
      <dgm:prSet/>
      <dgm:spPr/>
      <dgm:t>
        <a:bodyPr/>
        <a:lstStyle/>
        <a:p>
          <a:r>
            <a:rPr lang="es-ES" dirty="0" smtClean="0">
              <a:solidFill>
                <a:schemeClr val="tx1"/>
              </a:solidFill>
              <a:latin typeface="ABeeZee" panose="02000000000000000000" pitchFamily="50" charset="0"/>
            </a:rPr>
            <a:t>Articular el conocimiento a las microempresas del sector artesanal. </a:t>
          </a:r>
          <a:endParaRPr lang="es-ES" dirty="0">
            <a:solidFill>
              <a:schemeClr val="tx1"/>
            </a:solidFill>
            <a:latin typeface="ABeeZee" panose="02000000000000000000" pitchFamily="50" charset="0"/>
          </a:endParaRPr>
        </a:p>
      </dgm:t>
    </dgm:pt>
    <dgm:pt modelId="{3254D330-2A2D-4426-9AB6-B76E956E6720}" type="parTrans" cxnId="{62D8397D-D6C0-4454-B185-CB8B66BECD7A}">
      <dgm:prSet/>
      <dgm:spPr/>
      <dgm:t>
        <a:bodyPr/>
        <a:lstStyle/>
        <a:p>
          <a:endParaRPr lang="es-ES">
            <a:solidFill>
              <a:schemeClr val="tx1"/>
            </a:solidFill>
            <a:latin typeface="ABeeZee" panose="02000000000000000000" pitchFamily="50" charset="0"/>
          </a:endParaRPr>
        </a:p>
      </dgm:t>
    </dgm:pt>
    <dgm:pt modelId="{4D6B92D7-8296-48EA-8676-2E905BB8BDA4}" type="sibTrans" cxnId="{62D8397D-D6C0-4454-B185-CB8B66BECD7A}">
      <dgm:prSet/>
      <dgm:spPr/>
      <dgm:t>
        <a:bodyPr/>
        <a:lstStyle/>
        <a:p>
          <a:endParaRPr lang="es-ES">
            <a:solidFill>
              <a:schemeClr val="tx1"/>
            </a:solidFill>
            <a:latin typeface="ABeeZee" panose="02000000000000000000" pitchFamily="50" charset="0"/>
          </a:endParaRPr>
        </a:p>
      </dgm:t>
    </dgm:pt>
    <dgm:pt modelId="{33FE295C-0001-4920-A39C-19C598710206}">
      <dgm:prSet/>
      <dgm:spPr/>
      <dgm:t>
        <a:bodyPr/>
        <a:lstStyle/>
        <a:p>
          <a:r>
            <a:rPr lang="es-ES" dirty="0" smtClean="0">
              <a:solidFill>
                <a:schemeClr val="tx1"/>
              </a:solidFill>
              <a:latin typeface="ABeeZee" panose="02000000000000000000" pitchFamily="50" charset="0"/>
            </a:rPr>
            <a:t>Fortalecimiento de la organización, buscar la adhesión de los artesanos </a:t>
          </a:r>
          <a:endParaRPr lang="es-ES" dirty="0">
            <a:solidFill>
              <a:schemeClr val="tx1"/>
            </a:solidFill>
            <a:latin typeface="ABeeZee" panose="02000000000000000000" pitchFamily="50" charset="0"/>
          </a:endParaRPr>
        </a:p>
      </dgm:t>
    </dgm:pt>
    <dgm:pt modelId="{42B092B4-E237-4DE3-B1F7-B4894CC22EEA}" type="parTrans" cxnId="{C4753384-AD16-4848-AFDA-260D4A5AC2C6}">
      <dgm:prSet/>
      <dgm:spPr/>
      <dgm:t>
        <a:bodyPr/>
        <a:lstStyle/>
        <a:p>
          <a:endParaRPr lang="es-ES">
            <a:solidFill>
              <a:schemeClr val="tx1"/>
            </a:solidFill>
            <a:latin typeface="ABeeZee" panose="02000000000000000000" pitchFamily="50" charset="0"/>
          </a:endParaRPr>
        </a:p>
      </dgm:t>
    </dgm:pt>
    <dgm:pt modelId="{D7F7D215-2E18-4D77-BF3F-5736165650DA}" type="sibTrans" cxnId="{C4753384-AD16-4848-AFDA-260D4A5AC2C6}">
      <dgm:prSet/>
      <dgm:spPr/>
      <dgm:t>
        <a:bodyPr/>
        <a:lstStyle/>
        <a:p>
          <a:endParaRPr lang="es-ES">
            <a:solidFill>
              <a:schemeClr val="tx1"/>
            </a:solidFill>
            <a:latin typeface="ABeeZee" panose="02000000000000000000" pitchFamily="50" charset="0"/>
          </a:endParaRPr>
        </a:p>
      </dgm:t>
    </dgm:pt>
    <dgm:pt modelId="{5676A271-79FA-4165-A6A4-E1FEDA3B3766}" type="pres">
      <dgm:prSet presAssocID="{C1694E07-BA86-4EF5-9FD2-0628599982A7}" presName="Name0" presStyleCnt="0">
        <dgm:presLayoutVars>
          <dgm:chMax val="7"/>
          <dgm:chPref val="7"/>
          <dgm:dir/>
        </dgm:presLayoutVars>
      </dgm:prSet>
      <dgm:spPr/>
      <dgm:t>
        <a:bodyPr/>
        <a:lstStyle/>
        <a:p>
          <a:endParaRPr lang="es-ES"/>
        </a:p>
      </dgm:t>
    </dgm:pt>
    <dgm:pt modelId="{53B76EB7-CA82-40D8-875A-7E140F590B9A}" type="pres">
      <dgm:prSet presAssocID="{C1694E07-BA86-4EF5-9FD2-0628599982A7}" presName="Name1" presStyleCnt="0"/>
      <dgm:spPr/>
    </dgm:pt>
    <dgm:pt modelId="{DA18ACFB-505E-407A-A29C-F9F7C923C3DD}" type="pres">
      <dgm:prSet presAssocID="{C1694E07-BA86-4EF5-9FD2-0628599982A7}" presName="cycle" presStyleCnt="0"/>
      <dgm:spPr/>
    </dgm:pt>
    <dgm:pt modelId="{F5FCAB37-6CBE-4589-BBEB-34F1B45129BC}" type="pres">
      <dgm:prSet presAssocID="{C1694E07-BA86-4EF5-9FD2-0628599982A7}" presName="srcNode" presStyleLbl="node1" presStyleIdx="0" presStyleCnt="6"/>
      <dgm:spPr/>
    </dgm:pt>
    <dgm:pt modelId="{3598B4BA-6ECD-4A70-B5B7-F0AE04956FA7}" type="pres">
      <dgm:prSet presAssocID="{C1694E07-BA86-4EF5-9FD2-0628599982A7}" presName="conn" presStyleLbl="parChTrans1D2" presStyleIdx="0" presStyleCnt="1"/>
      <dgm:spPr/>
      <dgm:t>
        <a:bodyPr/>
        <a:lstStyle/>
        <a:p>
          <a:endParaRPr lang="es-ES"/>
        </a:p>
      </dgm:t>
    </dgm:pt>
    <dgm:pt modelId="{B0E830CD-B042-4295-A0DE-7446E352B3BD}" type="pres">
      <dgm:prSet presAssocID="{C1694E07-BA86-4EF5-9FD2-0628599982A7}" presName="extraNode" presStyleLbl="node1" presStyleIdx="0" presStyleCnt="6"/>
      <dgm:spPr/>
    </dgm:pt>
    <dgm:pt modelId="{B1D0D4F8-A241-45B6-B026-826DFEAF030A}" type="pres">
      <dgm:prSet presAssocID="{C1694E07-BA86-4EF5-9FD2-0628599982A7}" presName="dstNode" presStyleLbl="node1" presStyleIdx="0" presStyleCnt="6"/>
      <dgm:spPr/>
    </dgm:pt>
    <dgm:pt modelId="{C9DA4580-BCB1-47F9-9CF2-FFC6647C5F21}" type="pres">
      <dgm:prSet presAssocID="{3C87FA8C-EA06-4924-958D-149BB3B3AA35}" presName="text_1" presStyleLbl="node1" presStyleIdx="0" presStyleCnt="6">
        <dgm:presLayoutVars>
          <dgm:bulletEnabled val="1"/>
        </dgm:presLayoutVars>
      </dgm:prSet>
      <dgm:spPr/>
      <dgm:t>
        <a:bodyPr/>
        <a:lstStyle/>
        <a:p>
          <a:endParaRPr lang="es-ES"/>
        </a:p>
      </dgm:t>
    </dgm:pt>
    <dgm:pt modelId="{FAC3C3D4-57FB-4DD8-A757-8F53BAD78156}" type="pres">
      <dgm:prSet presAssocID="{3C87FA8C-EA06-4924-958D-149BB3B3AA35}" presName="accent_1" presStyleCnt="0"/>
      <dgm:spPr/>
    </dgm:pt>
    <dgm:pt modelId="{9BE1A9CC-B37C-403D-BB7A-201C35A54F72}" type="pres">
      <dgm:prSet presAssocID="{3C87FA8C-EA06-4924-958D-149BB3B3AA35}" presName="accentRepeatNode" presStyleLbl="solidFgAcc1" presStyleIdx="0" presStyleCnt="6"/>
      <dgm:spPr>
        <a:blipFill rotWithShape="0">
          <a:blip xmlns:r="http://schemas.openxmlformats.org/officeDocument/2006/relationships" r:embed="rId1"/>
          <a:stretch>
            <a:fillRect/>
          </a:stretch>
        </a:blipFill>
      </dgm:spPr>
    </dgm:pt>
    <dgm:pt modelId="{6447514C-F867-41C7-AA5E-DB2E7B9D739F}" type="pres">
      <dgm:prSet presAssocID="{8D75D428-17F1-4C44-A543-EE1A488FCF90}" presName="text_2" presStyleLbl="node1" presStyleIdx="1" presStyleCnt="6">
        <dgm:presLayoutVars>
          <dgm:bulletEnabled val="1"/>
        </dgm:presLayoutVars>
      </dgm:prSet>
      <dgm:spPr/>
      <dgm:t>
        <a:bodyPr/>
        <a:lstStyle/>
        <a:p>
          <a:endParaRPr lang="es-ES"/>
        </a:p>
      </dgm:t>
    </dgm:pt>
    <dgm:pt modelId="{0FEFB6F0-9495-4623-9DF8-8C9C9F7D86C1}" type="pres">
      <dgm:prSet presAssocID="{8D75D428-17F1-4C44-A543-EE1A488FCF90}" presName="accent_2" presStyleCnt="0"/>
      <dgm:spPr/>
    </dgm:pt>
    <dgm:pt modelId="{09DA298F-C523-4DD4-BECF-FA292756A408}" type="pres">
      <dgm:prSet presAssocID="{8D75D428-17F1-4C44-A543-EE1A488FCF90}" presName="accentRepeatNode" presStyleLbl="solidFgAcc1" presStyleIdx="1" presStyleCnt="6"/>
      <dgm:spPr>
        <a:blipFill rotWithShape="0">
          <a:blip xmlns:r="http://schemas.openxmlformats.org/officeDocument/2006/relationships" r:embed="rId2"/>
          <a:stretch>
            <a:fillRect/>
          </a:stretch>
        </a:blipFill>
      </dgm:spPr>
    </dgm:pt>
    <dgm:pt modelId="{0C132FF4-80C3-4D8B-AC84-6959E2A9C643}" type="pres">
      <dgm:prSet presAssocID="{B2B57614-5B18-42CA-BD92-CE939777AD63}" presName="text_3" presStyleLbl="node1" presStyleIdx="2" presStyleCnt="6">
        <dgm:presLayoutVars>
          <dgm:bulletEnabled val="1"/>
        </dgm:presLayoutVars>
      </dgm:prSet>
      <dgm:spPr/>
      <dgm:t>
        <a:bodyPr/>
        <a:lstStyle/>
        <a:p>
          <a:endParaRPr lang="es-ES"/>
        </a:p>
      </dgm:t>
    </dgm:pt>
    <dgm:pt modelId="{4D8DC70E-57F7-4DDA-A11E-CD7BFC70BE03}" type="pres">
      <dgm:prSet presAssocID="{B2B57614-5B18-42CA-BD92-CE939777AD63}" presName="accent_3" presStyleCnt="0"/>
      <dgm:spPr/>
    </dgm:pt>
    <dgm:pt modelId="{EDE11679-A117-4698-A7C3-411EA2F40E5D}" type="pres">
      <dgm:prSet presAssocID="{B2B57614-5B18-42CA-BD92-CE939777AD63}" presName="accentRepeatNode" presStyleLbl="solidFgAcc1" presStyleIdx="2" presStyleCnt="6"/>
      <dgm:spPr>
        <a:blipFill rotWithShape="0">
          <a:blip xmlns:r="http://schemas.openxmlformats.org/officeDocument/2006/relationships" r:embed="rId3"/>
          <a:stretch>
            <a:fillRect/>
          </a:stretch>
        </a:blipFill>
      </dgm:spPr>
    </dgm:pt>
    <dgm:pt modelId="{21C26A32-F45A-4EAD-9355-0E6D84BACF39}" type="pres">
      <dgm:prSet presAssocID="{33FE295C-0001-4920-A39C-19C598710206}" presName="text_4" presStyleLbl="node1" presStyleIdx="3" presStyleCnt="6">
        <dgm:presLayoutVars>
          <dgm:bulletEnabled val="1"/>
        </dgm:presLayoutVars>
      </dgm:prSet>
      <dgm:spPr/>
      <dgm:t>
        <a:bodyPr/>
        <a:lstStyle/>
        <a:p>
          <a:endParaRPr lang="es-ES"/>
        </a:p>
      </dgm:t>
    </dgm:pt>
    <dgm:pt modelId="{85102503-ECFF-42E9-9375-EDD970A3C4C5}" type="pres">
      <dgm:prSet presAssocID="{33FE295C-0001-4920-A39C-19C598710206}" presName="accent_4" presStyleCnt="0"/>
      <dgm:spPr/>
    </dgm:pt>
    <dgm:pt modelId="{24604984-E48D-4E38-91AB-184D6DFF973B}" type="pres">
      <dgm:prSet presAssocID="{33FE295C-0001-4920-A39C-19C598710206}" presName="accentRepeatNode" presStyleLbl="solidFgAcc1" presStyleIdx="3" presStyleCnt="6"/>
      <dgm:spPr>
        <a:blipFill rotWithShape="0">
          <a:blip xmlns:r="http://schemas.openxmlformats.org/officeDocument/2006/relationships" r:embed="rId4"/>
          <a:stretch>
            <a:fillRect/>
          </a:stretch>
        </a:blipFill>
      </dgm:spPr>
    </dgm:pt>
    <dgm:pt modelId="{1187DBB2-D40B-46A1-8D00-B1D361E15DC0}" type="pres">
      <dgm:prSet presAssocID="{90D0B069-D6E0-4E94-A4FB-1D14DE8C38BD}" presName="text_5" presStyleLbl="node1" presStyleIdx="4" presStyleCnt="6">
        <dgm:presLayoutVars>
          <dgm:bulletEnabled val="1"/>
        </dgm:presLayoutVars>
      </dgm:prSet>
      <dgm:spPr/>
      <dgm:t>
        <a:bodyPr/>
        <a:lstStyle/>
        <a:p>
          <a:endParaRPr lang="es-ES"/>
        </a:p>
      </dgm:t>
    </dgm:pt>
    <dgm:pt modelId="{80F1025A-B1E1-42DB-A431-9D9DF23E6F0C}" type="pres">
      <dgm:prSet presAssocID="{90D0B069-D6E0-4E94-A4FB-1D14DE8C38BD}" presName="accent_5" presStyleCnt="0"/>
      <dgm:spPr/>
    </dgm:pt>
    <dgm:pt modelId="{44972650-9AA6-47F1-AAE7-8CF3271D54EC}" type="pres">
      <dgm:prSet presAssocID="{90D0B069-D6E0-4E94-A4FB-1D14DE8C38BD}" presName="accentRepeatNode" presStyleLbl="solidFgAcc1" presStyleIdx="4" presStyleCnt="6"/>
      <dgm:spPr>
        <a:blipFill rotWithShape="0">
          <a:blip xmlns:r="http://schemas.openxmlformats.org/officeDocument/2006/relationships" r:embed="rId5"/>
          <a:stretch>
            <a:fillRect/>
          </a:stretch>
        </a:blipFill>
      </dgm:spPr>
    </dgm:pt>
    <dgm:pt modelId="{903A7A09-7ED8-48DC-AC87-C7F51B8BF23A}" type="pres">
      <dgm:prSet presAssocID="{A0C6CF2C-C262-4D56-B243-2669DD1781A3}" presName="text_6" presStyleLbl="node1" presStyleIdx="5" presStyleCnt="6">
        <dgm:presLayoutVars>
          <dgm:bulletEnabled val="1"/>
        </dgm:presLayoutVars>
      </dgm:prSet>
      <dgm:spPr/>
      <dgm:t>
        <a:bodyPr/>
        <a:lstStyle/>
        <a:p>
          <a:endParaRPr lang="es-ES"/>
        </a:p>
      </dgm:t>
    </dgm:pt>
    <dgm:pt modelId="{7AC1AFA2-C3B0-4459-A5B5-D90A1111A381}" type="pres">
      <dgm:prSet presAssocID="{A0C6CF2C-C262-4D56-B243-2669DD1781A3}" presName="accent_6" presStyleCnt="0"/>
      <dgm:spPr/>
    </dgm:pt>
    <dgm:pt modelId="{98312226-1DA9-4ED6-A122-71F8D1BC4563}" type="pres">
      <dgm:prSet presAssocID="{A0C6CF2C-C262-4D56-B243-2669DD1781A3}" presName="accentRepeatNode" presStyleLbl="solidFgAcc1" presStyleIdx="5" presStyleCnt="6"/>
      <dgm:spPr>
        <a:blipFill rotWithShape="0">
          <a:blip xmlns:r="http://schemas.openxmlformats.org/officeDocument/2006/relationships" r:embed="rId6"/>
          <a:stretch>
            <a:fillRect/>
          </a:stretch>
        </a:blipFill>
      </dgm:spPr>
    </dgm:pt>
  </dgm:ptLst>
  <dgm:cxnLst>
    <dgm:cxn modelId="{7FF49F39-6188-446A-8DEA-A072D29E1762}" type="presOf" srcId="{33FE295C-0001-4920-A39C-19C598710206}" destId="{21C26A32-F45A-4EAD-9355-0E6D84BACF39}" srcOrd="0" destOrd="0" presId="urn:microsoft.com/office/officeart/2008/layout/VerticalCurvedList"/>
    <dgm:cxn modelId="{D34060D2-DE6B-4448-BDD0-37137302F8A5}" type="presOf" srcId="{90D0B069-D6E0-4E94-A4FB-1D14DE8C38BD}" destId="{1187DBB2-D40B-46A1-8D00-B1D361E15DC0}" srcOrd="0" destOrd="0" presId="urn:microsoft.com/office/officeart/2008/layout/VerticalCurvedList"/>
    <dgm:cxn modelId="{62D8397D-D6C0-4454-B185-CB8B66BECD7A}" srcId="{C1694E07-BA86-4EF5-9FD2-0628599982A7}" destId="{B2B57614-5B18-42CA-BD92-CE939777AD63}" srcOrd="2" destOrd="0" parTransId="{3254D330-2A2D-4426-9AB6-B76E956E6720}" sibTransId="{4D6B92D7-8296-48EA-8676-2E905BB8BDA4}"/>
    <dgm:cxn modelId="{1FFA8DB4-57F6-46E8-A172-FDB19E1E7D2A}" type="presOf" srcId="{A0C6CF2C-C262-4D56-B243-2669DD1781A3}" destId="{903A7A09-7ED8-48DC-AC87-C7F51B8BF23A}" srcOrd="0" destOrd="0" presId="urn:microsoft.com/office/officeart/2008/layout/VerticalCurvedList"/>
    <dgm:cxn modelId="{C4753384-AD16-4848-AFDA-260D4A5AC2C6}" srcId="{C1694E07-BA86-4EF5-9FD2-0628599982A7}" destId="{33FE295C-0001-4920-A39C-19C598710206}" srcOrd="3" destOrd="0" parTransId="{42B092B4-E237-4DE3-B1F7-B4894CC22EEA}" sibTransId="{D7F7D215-2E18-4D77-BF3F-5736165650DA}"/>
    <dgm:cxn modelId="{2A1574C3-54D4-4C40-9A06-4ACC85037E5C}" type="presOf" srcId="{8D75D428-17F1-4C44-A543-EE1A488FCF90}" destId="{6447514C-F867-41C7-AA5E-DB2E7B9D739F}" srcOrd="0" destOrd="0" presId="urn:microsoft.com/office/officeart/2008/layout/VerticalCurvedList"/>
    <dgm:cxn modelId="{CA38F6DD-3614-4CDB-BB21-0259DF44861B}" srcId="{C1694E07-BA86-4EF5-9FD2-0628599982A7}" destId="{8D75D428-17F1-4C44-A543-EE1A488FCF90}" srcOrd="1" destOrd="0" parTransId="{81F56AC2-69B0-4985-8CDF-5231FACC0944}" sibTransId="{398ADE03-61CF-4D69-BBE0-55E61E7DB38A}"/>
    <dgm:cxn modelId="{F2695D55-123C-4171-85E3-4C086FFC83CE}" srcId="{C1694E07-BA86-4EF5-9FD2-0628599982A7}" destId="{3C87FA8C-EA06-4924-958D-149BB3B3AA35}" srcOrd="0" destOrd="0" parTransId="{EBE01AA4-F9BC-4E80-880C-3DBF3066EF7A}" sibTransId="{A4DEC976-11A1-400A-949C-8D968FEB3177}"/>
    <dgm:cxn modelId="{71B5E389-A8C2-4EEA-8434-DE96A4E853CB}" type="presOf" srcId="{C1694E07-BA86-4EF5-9FD2-0628599982A7}" destId="{5676A271-79FA-4165-A6A4-E1FEDA3B3766}" srcOrd="0" destOrd="0" presId="urn:microsoft.com/office/officeart/2008/layout/VerticalCurvedList"/>
    <dgm:cxn modelId="{8AAF9CB0-17B9-4844-8F3E-45CE5B0262A9}" type="presOf" srcId="{B2B57614-5B18-42CA-BD92-CE939777AD63}" destId="{0C132FF4-80C3-4D8B-AC84-6959E2A9C643}" srcOrd="0" destOrd="0" presId="urn:microsoft.com/office/officeart/2008/layout/VerticalCurvedList"/>
    <dgm:cxn modelId="{1127C93B-8CD7-4F27-82C0-5B1938A2BA8E}" srcId="{C1694E07-BA86-4EF5-9FD2-0628599982A7}" destId="{90D0B069-D6E0-4E94-A4FB-1D14DE8C38BD}" srcOrd="4" destOrd="0" parTransId="{54F78C7A-E933-4E1B-8D0F-97EFB2C76B4C}" sibTransId="{313A67E3-8D0B-4C0B-8C88-55C1EF9EA2B9}"/>
    <dgm:cxn modelId="{E9920118-F754-48F0-B7F7-C3D53EE48B42}" srcId="{C1694E07-BA86-4EF5-9FD2-0628599982A7}" destId="{A0C6CF2C-C262-4D56-B243-2669DD1781A3}" srcOrd="5" destOrd="0" parTransId="{1F8FE9A3-924E-459F-B550-CD423166D579}" sibTransId="{C4FFFAF4-8A9F-4C6E-9772-979C8A51E509}"/>
    <dgm:cxn modelId="{2B67EA2F-E040-4E29-B7EB-80438915767D}" type="presOf" srcId="{A4DEC976-11A1-400A-949C-8D968FEB3177}" destId="{3598B4BA-6ECD-4A70-B5B7-F0AE04956FA7}" srcOrd="0" destOrd="0" presId="urn:microsoft.com/office/officeart/2008/layout/VerticalCurvedList"/>
    <dgm:cxn modelId="{1CDEC116-CD92-4F05-82E1-2428B57F33C9}" type="presOf" srcId="{3C87FA8C-EA06-4924-958D-149BB3B3AA35}" destId="{C9DA4580-BCB1-47F9-9CF2-FFC6647C5F21}" srcOrd="0" destOrd="0" presId="urn:microsoft.com/office/officeart/2008/layout/VerticalCurvedList"/>
    <dgm:cxn modelId="{775C54F1-A29E-4A7F-8408-51A1A283C89E}" type="presParOf" srcId="{5676A271-79FA-4165-A6A4-E1FEDA3B3766}" destId="{53B76EB7-CA82-40D8-875A-7E140F590B9A}" srcOrd="0" destOrd="0" presId="urn:microsoft.com/office/officeart/2008/layout/VerticalCurvedList"/>
    <dgm:cxn modelId="{00DFBE70-0AC5-40BD-88C1-B723462A2064}" type="presParOf" srcId="{53B76EB7-CA82-40D8-875A-7E140F590B9A}" destId="{DA18ACFB-505E-407A-A29C-F9F7C923C3DD}" srcOrd="0" destOrd="0" presId="urn:microsoft.com/office/officeart/2008/layout/VerticalCurvedList"/>
    <dgm:cxn modelId="{058D07BA-CD7D-4A9B-A57D-A0991F2E8714}" type="presParOf" srcId="{DA18ACFB-505E-407A-A29C-F9F7C923C3DD}" destId="{F5FCAB37-6CBE-4589-BBEB-34F1B45129BC}" srcOrd="0" destOrd="0" presId="urn:microsoft.com/office/officeart/2008/layout/VerticalCurvedList"/>
    <dgm:cxn modelId="{EDAD6869-B3E2-45A5-8A51-5C771526AD3F}" type="presParOf" srcId="{DA18ACFB-505E-407A-A29C-F9F7C923C3DD}" destId="{3598B4BA-6ECD-4A70-B5B7-F0AE04956FA7}" srcOrd="1" destOrd="0" presId="urn:microsoft.com/office/officeart/2008/layout/VerticalCurvedList"/>
    <dgm:cxn modelId="{7A5BDDA7-A1C9-4D33-A188-6105CEF806A7}" type="presParOf" srcId="{DA18ACFB-505E-407A-A29C-F9F7C923C3DD}" destId="{B0E830CD-B042-4295-A0DE-7446E352B3BD}" srcOrd="2" destOrd="0" presId="urn:microsoft.com/office/officeart/2008/layout/VerticalCurvedList"/>
    <dgm:cxn modelId="{181D8003-7C82-4DC3-B78D-4587CA0CCE43}" type="presParOf" srcId="{DA18ACFB-505E-407A-A29C-F9F7C923C3DD}" destId="{B1D0D4F8-A241-45B6-B026-826DFEAF030A}" srcOrd="3" destOrd="0" presId="urn:microsoft.com/office/officeart/2008/layout/VerticalCurvedList"/>
    <dgm:cxn modelId="{C6435C02-5D15-4168-AE50-1B1B2D8947C4}" type="presParOf" srcId="{53B76EB7-CA82-40D8-875A-7E140F590B9A}" destId="{C9DA4580-BCB1-47F9-9CF2-FFC6647C5F21}" srcOrd="1" destOrd="0" presId="urn:microsoft.com/office/officeart/2008/layout/VerticalCurvedList"/>
    <dgm:cxn modelId="{CD2A2CE3-D935-4CF9-A52F-63BFB5E0374F}" type="presParOf" srcId="{53B76EB7-CA82-40D8-875A-7E140F590B9A}" destId="{FAC3C3D4-57FB-4DD8-A757-8F53BAD78156}" srcOrd="2" destOrd="0" presId="urn:microsoft.com/office/officeart/2008/layout/VerticalCurvedList"/>
    <dgm:cxn modelId="{40481206-A0BB-4749-80E0-CD28C1941836}" type="presParOf" srcId="{FAC3C3D4-57FB-4DD8-A757-8F53BAD78156}" destId="{9BE1A9CC-B37C-403D-BB7A-201C35A54F72}" srcOrd="0" destOrd="0" presId="urn:microsoft.com/office/officeart/2008/layout/VerticalCurvedList"/>
    <dgm:cxn modelId="{71C31550-6285-4755-9BC9-2F2B456B996A}" type="presParOf" srcId="{53B76EB7-CA82-40D8-875A-7E140F590B9A}" destId="{6447514C-F867-41C7-AA5E-DB2E7B9D739F}" srcOrd="3" destOrd="0" presId="urn:microsoft.com/office/officeart/2008/layout/VerticalCurvedList"/>
    <dgm:cxn modelId="{70277F11-15AD-4C5F-8141-B499ED355D8C}" type="presParOf" srcId="{53B76EB7-CA82-40D8-875A-7E140F590B9A}" destId="{0FEFB6F0-9495-4623-9DF8-8C9C9F7D86C1}" srcOrd="4" destOrd="0" presId="urn:microsoft.com/office/officeart/2008/layout/VerticalCurvedList"/>
    <dgm:cxn modelId="{B971141F-8652-4651-9A7D-ADCAC4EC2196}" type="presParOf" srcId="{0FEFB6F0-9495-4623-9DF8-8C9C9F7D86C1}" destId="{09DA298F-C523-4DD4-BECF-FA292756A408}" srcOrd="0" destOrd="0" presId="urn:microsoft.com/office/officeart/2008/layout/VerticalCurvedList"/>
    <dgm:cxn modelId="{56BD34DA-D718-4651-A913-2F42175C7F75}" type="presParOf" srcId="{53B76EB7-CA82-40D8-875A-7E140F590B9A}" destId="{0C132FF4-80C3-4D8B-AC84-6959E2A9C643}" srcOrd="5" destOrd="0" presId="urn:microsoft.com/office/officeart/2008/layout/VerticalCurvedList"/>
    <dgm:cxn modelId="{3E683659-2E0B-4CA2-AFDA-C1B281C50AAE}" type="presParOf" srcId="{53B76EB7-CA82-40D8-875A-7E140F590B9A}" destId="{4D8DC70E-57F7-4DDA-A11E-CD7BFC70BE03}" srcOrd="6" destOrd="0" presId="urn:microsoft.com/office/officeart/2008/layout/VerticalCurvedList"/>
    <dgm:cxn modelId="{5C053752-341F-46B8-B79B-A03DF03377CD}" type="presParOf" srcId="{4D8DC70E-57F7-4DDA-A11E-CD7BFC70BE03}" destId="{EDE11679-A117-4698-A7C3-411EA2F40E5D}" srcOrd="0" destOrd="0" presId="urn:microsoft.com/office/officeart/2008/layout/VerticalCurvedList"/>
    <dgm:cxn modelId="{338F0251-5F58-4CAB-A26B-2018FA49D967}" type="presParOf" srcId="{53B76EB7-CA82-40D8-875A-7E140F590B9A}" destId="{21C26A32-F45A-4EAD-9355-0E6D84BACF39}" srcOrd="7" destOrd="0" presId="urn:microsoft.com/office/officeart/2008/layout/VerticalCurvedList"/>
    <dgm:cxn modelId="{05B7FDDD-9300-4DEB-B513-077967787F1A}" type="presParOf" srcId="{53B76EB7-CA82-40D8-875A-7E140F590B9A}" destId="{85102503-ECFF-42E9-9375-EDD970A3C4C5}" srcOrd="8" destOrd="0" presId="urn:microsoft.com/office/officeart/2008/layout/VerticalCurvedList"/>
    <dgm:cxn modelId="{5646BF45-CC1B-4B9D-9304-E1B123CBC04C}" type="presParOf" srcId="{85102503-ECFF-42E9-9375-EDD970A3C4C5}" destId="{24604984-E48D-4E38-91AB-184D6DFF973B}" srcOrd="0" destOrd="0" presId="urn:microsoft.com/office/officeart/2008/layout/VerticalCurvedList"/>
    <dgm:cxn modelId="{179C24AF-DDF8-4F6F-9067-6E1EEBC892A4}" type="presParOf" srcId="{53B76EB7-CA82-40D8-875A-7E140F590B9A}" destId="{1187DBB2-D40B-46A1-8D00-B1D361E15DC0}" srcOrd="9" destOrd="0" presId="urn:microsoft.com/office/officeart/2008/layout/VerticalCurvedList"/>
    <dgm:cxn modelId="{1E895A7B-DDAB-4CC7-B6E3-30A4C018DF9D}" type="presParOf" srcId="{53B76EB7-CA82-40D8-875A-7E140F590B9A}" destId="{80F1025A-B1E1-42DB-A431-9D9DF23E6F0C}" srcOrd="10" destOrd="0" presId="urn:microsoft.com/office/officeart/2008/layout/VerticalCurvedList"/>
    <dgm:cxn modelId="{19B26362-6CDC-4A3E-92B7-271B17E09CBA}" type="presParOf" srcId="{80F1025A-B1E1-42DB-A431-9D9DF23E6F0C}" destId="{44972650-9AA6-47F1-AAE7-8CF3271D54EC}" srcOrd="0" destOrd="0" presId="urn:microsoft.com/office/officeart/2008/layout/VerticalCurvedList"/>
    <dgm:cxn modelId="{FD8BFDF9-F66C-4CD6-8B6E-EC5F4DD25D07}" type="presParOf" srcId="{53B76EB7-CA82-40D8-875A-7E140F590B9A}" destId="{903A7A09-7ED8-48DC-AC87-C7F51B8BF23A}" srcOrd="11" destOrd="0" presId="urn:microsoft.com/office/officeart/2008/layout/VerticalCurvedList"/>
    <dgm:cxn modelId="{EF5AED86-CC70-46CD-BBD9-EC3D22A2019F}" type="presParOf" srcId="{53B76EB7-CA82-40D8-875A-7E140F590B9A}" destId="{7AC1AFA2-C3B0-4459-A5B5-D90A1111A381}" srcOrd="12" destOrd="0" presId="urn:microsoft.com/office/officeart/2008/layout/VerticalCurvedList"/>
    <dgm:cxn modelId="{F1C64EA6-B01A-4C27-9C1B-BC8969BB4AEB}" type="presParOf" srcId="{7AC1AFA2-C3B0-4459-A5B5-D90A1111A381}" destId="{98312226-1DA9-4ED6-A122-71F8D1BC4563}"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78703-8AFF-4BCC-938D-0F7F0E9A4BB9}">
      <dsp:nvSpPr>
        <dsp:cNvPr id="0" name=""/>
        <dsp:cNvSpPr/>
      </dsp:nvSpPr>
      <dsp:spPr>
        <a:xfrm>
          <a:off x="0" y="777809"/>
          <a:ext cx="9308484" cy="277200"/>
        </a:xfrm>
        <a:prstGeom prst="rect">
          <a:avLst/>
        </a:prstGeom>
        <a:solidFill>
          <a:schemeClr val="l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2C7216-0BCD-47D3-B42F-E6225D2D9B17}">
      <dsp:nvSpPr>
        <dsp:cNvPr id="0" name=""/>
        <dsp:cNvSpPr/>
      </dsp:nvSpPr>
      <dsp:spPr>
        <a:xfrm>
          <a:off x="464969" y="50722"/>
          <a:ext cx="8127400" cy="889447"/>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287" tIns="0" rIns="246287" bIns="0" numCol="1" spcCol="1270" anchor="ctr" anchorCtr="0">
          <a:noAutofit/>
        </a:bodyPr>
        <a:lstStyle/>
        <a:p>
          <a:pPr lvl="0" algn="l" defTabSz="800100" rtl="0">
            <a:lnSpc>
              <a:spcPct val="90000"/>
            </a:lnSpc>
            <a:spcBef>
              <a:spcPct val="0"/>
            </a:spcBef>
            <a:spcAft>
              <a:spcPct val="35000"/>
            </a:spcAft>
          </a:pPr>
          <a:r>
            <a:rPr lang="es-EC" sz="1800" kern="1200" dirty="0" smtClean="0">
              <a:solidFill>
                <a:schemeClr val="tx1"/>
              </a:solidFill>
              <a:latin typeface="ABeeZee" panose="02000000000000000000" pitchFamily="50" charset="0"/>
            </a:rPr>
            <a:t>Plantear la base legal y conceptual que servirá como soporte de la investigación.</a:t>
          </a:r>
          <a:endParaRPr lang="es-ES" sz="1800" kern="1200" dirty="0">
            <a:solidFill>
              <a:schemeClr val="tx1"/>
            </a:solidFill>
            <a:latin typeface="ABeeZee" panose="02000000000000000000" pitchFamily="50" charset="0"/>
          </a:endParaRPr>
        </a:p>
      </dsp:txBody>
      <dsp:txXfrm>
        <a:off x="508388" y="94141"/>
        <a:ext cx="8040562" cy="802609"/>
      </dsp:txXfrm>
    </dsp:sp>
    <dsp:sp modelId="{A4F3CDBF-83BF-4D8D-966E-1A27455F95B7}">
      <dsp:nvSpPr>
        <dsp:cNvPr id="0" name=""/>
        <dsp:cNvSpPr/>
      </dsp:nvSpPr>
      <dsp:spPr>
        <a:xfrm>
          <a:off x="0" y="1596953"/>
          <a:ext cx="9308484" cy="277200"/>
        </a:xfrm>
        <a:prstGeom prst="rect">
          <a:avLst/>
        </a:prstGeom>
        <a:solidFill>
          <a:schemeClr val="lt1">
            <a:alpha val="90000"/>
            <a:hueOff val="0"/>
            <a:satOff val="0"/>
            <a:lumOff val="0"/>
            <a:alphaOff val="0"/>
          </a:schemeClr>
        </a:solidFill>
        <a:ln w="25400" cap="flat" cmpd="sng" algn="ctr">
          <a:solidFill>
            <a:schemeClr val="accent1">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sp>
    <dsp:sp modelId="{0FE32663-E061-4DAE-9A51-D52F0975FE47}">
      <dsp:nvSpPr>
        <dsp:cNvPr id="0" name=""/>
        <dsp:cNvSpPr/>
      </dsp:nvSpPr>
      <dsp:spPr>
        <a:xfrm>
          <a:off x="455461" y="1105788"/>
          <a:ext cx="8177589" cy="644903"/>
        </a:xfrm>
        <a:prstGeom prst="roundRect">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287" tIns="0" rIns="246287" bIns="0" numCol="1" spcCol="1270" anchor="ctr" anchorCtr="0">
          <a:noAutofit/>
        </a:bodyPr>
        <a:lstStyle/>
        <a:p>
          <a:pPr lvl="0" algn="l" defTabSz="800100" rtl="0">
            <a:lnSpc>
              <a:spcPct val="90000"/>
            </a:lnSpc>
            <a:spcBef>
              <a:spcPct val="0"/>
            </a:spcBef>
            <a:spcAft>
              <a:spcPct val="35000"/>
            </a:spcAft>
          </a:pPr>
          <a:r>
            <a:rPr lang="es-EC" sz="1800" kern="1200" dirty="0" smtClean="0">
              <a:solidFill>
                <a:schemeClr val="tx1"/>
              </a:solidFill>
              <a:latin typeface="ABeeZee" panose="02000000000000000000" pitchFamily="50" charset="0"/>
            </a:rPr>
            <a:t>Determinar los instrumentos que ofrece el Estado para garantizar el apoyo al sector artesanal.</a:t>
          </a:r>
          <a:endParaRPr lang="es-ES" sz="1800" kern="1200" dirty="0">
            <a:solidFill>
              <a:schemeClr val="tx1"/>
            </a:solidFill>
            <a:latin typeface="ABeeZee" panose="02000000000000000000" pitchFamily="50" charset="0"/>
          </a:endParaRPr>
        </a:p>
      </dsp:txBody>
      <dsp:txXfrm>
        <a:off x="486943" y="1137270"/>
        <a:ext cx="8114625" cy="581939"/>
      </dsp:txXfrm>
    </dsp:sp>
    <dsp:sp modelId="{0762E62A-A048-455B-B284-34AE28B572E4}">
      <dsp:nvSpPr>
        <dsp:cNvPr id="0" name=""/>
        <dsp:cNvSpPr/>
      </dsp:nvSpPr>
      <dsp:spPr>
        <a:xfrm>
          <a:off x="0" y="2306003"/>
          <a:ext cx="9308484" cy="277200"/>
        </a:xfrm>
        <a:prstGeom prst="rect">
          <a:avLst/>
        </a:prstGeom>
        <a:solidFill>
          <a:schemeClr val="lt1">
            <a:alpha val="90000"/>
            <a:hueOff val="0"/>
            <a:satOff val="0"/>
            <a:lumOff val="0"/>
            <a:alphaOff val="0"/>
          </a:schemeClr>
        </a:solidFill>
        <a:ln w="25400" cap="flat" cmpd="sng" algn="ctr">
          <a:solidFill>
            <a:schemeClr val="accent1">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sp>
    <dsp:sp modelId="{41FAA655-A56F-4956-A1B1-FEF1CE72CFA7}">
      <dsp:nvSpPr>
        <dsp:cNvPr id="0" name=""/>
        <dsp:cNvSpPr/>
      </dsp:nvSpPr>
      <dsp:spPr>
        <a:xfrm>
          <a:off x="465424" y="1933553"/>
          <a:ext cx="8114428" cy="534810"/>
        </a:xfrm>
        <a:prstGeom prst="roundRect">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287" tIns="0" rIns="246287" bIns="0" numCol="1" spcCol="1270" anchor="ctr" anchorCtr="0">
          <a:noAutofit/>
        </a:bodyPr>
        <a:lstStyle/>
        <a:p>
          <a:pPr lvl="0" algn="l" defTabSz="800100">
            <a:lnSpc>
              <a:spcPct val="90000"/>
            </a:lnSpc>
            <a:spcBef>
              <a:spcPct val="0"/>
            </a:spcBef>
            <a:spcAft>
              <a:spcPct val="35000"/>
            </a:spcAft>
          </a:pPr>
          <a:r>
            <a:rPr lang="es-EC" sz="1800" kern="1200" dirty="0" smtClean="0">
              <a:solidFill>
                <a:schemeClr val="tx1"/>
              </a:solidFill>
              <a:latin typeface="ABeeZee" panose="02000000000000000000" pitchFamily="50" charset="0"/>
            </a:rPr>
            <a:t>Identificar los obstáculos que impiden el desarrollo de las microempresas del sector artesanal del cantón Durán.</a:t>
          </a:r>
          <a:endParaRPr lang="es-ES" sz="1800" kern="1200" dirty="0">
            <a:solidFill>
              <a:schemeClr val="tx1"/>
            </a:solidFill>
            <a:latin typeface="ABeeZee" panose="02000000000000000000" pitchFamily="50" charset="0"/>
          </a:endParaRPr>
        </a:p>
      </dsp:txBody>
      <dsp:txXfrm>
        <a:off x="491531" y="1959660"/>
        <a:ext cx="8062214" cy="482596"/>
      </dsp:txXfrm>
    </dsp:sp>
    <dsp:sp modelId="{9EBA3285-1033-4A85-9011-5122A1AE7C57}">
      <dsp:nvSpPr>
        <dsp:cNvPr id="0" name=""/>
        <dsp:cNvSpPr/>
      </dsp:nvSpPr>
      <dsp:spPr>
        <a:xfrm>
          <a:off x="0" y="2963917"/>
          <a:ext cx="9308484" cy="277200"/>
        </a:xfrm>
        <a:prstGeom prst="rect">
          <a:avLst/>
        </a:prstGeom>
        <a:solidFill>
          <a:schemeClr val="lt1">
            <a:alpha val="90000"/>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BF22BF5F-1401-4DEF-8372-AA4C62755528}">
      <dsp:nvSpPr>
        <dsp:cNvPr id="0" name=""/>
        <dsp:cNvSpPr/>
      </dsp:nvSpPr>
      <dsp:spPr>
        <a:xfrm>
          <a:off x="465424" y="2642603"/>
          <a:ext cx="8177242" cy="483673"/>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287" tIns="0" rIns="246287" bIns="0" numCol="1" spcCol="1270" anchor="ctr" anchorCtr="0">
          <a:noAutofit/>
        </a:bodyPr>
        <a:lstStyle/>
        <a:p>
          <a:pPr lvl="0" algn="l" defTabSz="800100" rtl="0">
            <a:lnSpc>
              <a:spcPct val="90000"/>
            </a:lnSpc>
            <a:spcBef>
              <a:spcPct val="0"/>
            </a:spcBef>
            <a:spcAft>
              <a:spcPct val="35000"/>
            </a:spcAft>
          </a:pPr>
          <a:r>
            <a:rPr lang="es-EC" sz="1800" kern="1200" dirty="0" smtClean="0">
              <a:solidFill>
                <a:schemeClr val="tx1"/>
              </a:solidFill>
              <a:latin typeface="ABeeZee" panose="02000000000000000000" pitchFamily="50" charset="0"/>
            </a:rPr>
            <a:t>Elaborar propuesta de mejora en base al estudio realizado.</a:t>
          </a:r>
          <a:endParaRPr lang="es-ES" sz="1800" kern="1200" dirty="0">
            <a:solidFill>
              <a:schemeClr val="tx1"/>
            </a:solidFill>
            <a:latin typeface="ABeeZee" panose="02000000000000000000" pitchFamily="50" charset="0"/>
          </a:endParaRPr>
        </a:p>
      </dsp:txBody>
      <dsp:txXfrm>
        <a:off x="489035" y="2666214"/>
        <a:ext cx="8130020" cy="4364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68637-D88C-4DB8-A31A-6523EA1616D5}">
      <dsp:nvSpPr>
        <dsp:cNvPr id="0" name=""/>
        <dsp:cNvSpPr/>
      </dsp:nvSpPr>
      <dsp:spPr>
        <a:xfrm>
          <a:off x="1470992" y="853452"/>
          <a:ext cx="1748830" cy="87441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latin typeface="+mn-lt"/>
            </a:rPr>
            <a:t>TIPO VARIABLES</a:t>
          </a:r>
          <a:endParaRPr lang="es-ES" sz="1600" b="1" kern="1200" dirty="0">
            <a:solidFill>
              <a:schemeClr val="tx1"/>
            </a:solidFill>
            <a:latin typeface="+mn-lt"/>
          </a:endParaRPr>
        </a:p>
      </dsp:txBody>
      <dsp:txXfrm>
        <a:off x="1496603" y="879063"/>
        <a:ext cx="1697608" cy="823193"/>
      </dsp:txXfrm>
    </dsp:sp>
    <dsp:sp modelId="{AC4D8216-7CDB-4E11-B8AE-FEDFDA60C141}">
      <dsp:nvSpPr>
        <dsp:cNvPr id="0" name=""/>
        <dsp:cNvSpPr/>
      </dsp:nvSpPr>
      <dsp:spPr>
        <a:xfrm rot="18577077">
          <a:off x="3021078" y="843921"/>
          <a:ext cx="1097020" cy="48427"/>
        </a:xfrm>
        <a:custGeom>
          <a:avLst/>
          <a:gdLst/>
          <a:ahLst/>
          <a:cxnLst/>
          <a:rect l="0" t="0" r="0" b="0"/>
          <a:pathLst>
            <a:path>
              <a:moveTo>
                <a:pt x="0" y="24213"/>
              </a:moveTo>
              <a:lnTo>
                <a:pt x="1097020" y="2421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mn-lt"/>
          </a:endParaRPr>
        </a:p>
      </dsp:txBody>
      <dsp:txXfrm>
        <a:off x="3542163" y="840709"/>
        <a:ext cx="54851" cy="54851"/>
      </dsp:txXfrm>
    </dsp:sp>
    <dsp:sp modelId="{8DF97494-7FF4-420E-A228-682C04F51205}">
      <dsp:nvSpPr>
        <dsp:cNvPr id="0" name=""/>
        <dsp:cNvSpPr/>
      </dsp:nvSpPr>
      <dsp:spPr>
        <a:xfrm>
          <a:off x="3919354" y="8402"/>
          <a:ext cx="1748830" cy="87441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latin typeface="+mn-lt"/>
            </a:rPr>
            <a:t>Dependiente</a:t>
          </a:r>
          <a:endParaRPr lang="es-ES" sz="1600" b="1" kern="1200" dirty="0">
            <a:solidFill>
              <a:schemeClr val="tx1"/>
            </a:solidFill>
            <a:latin typeface="+mn-lt"/>
          </a:endParaRPr>
        </a:p>
      </dsp:txBody>
      <dsp:txXfrm>
        <a:off x="3944965" y="34013"/>
        <a:ext cx="1697608" cy="823193"/>
      </dsp:txXfrm>
    </dsp:sp>
    <dsp:sp modelId="{1BD86677-3C80-44B8-95E4-9A5C1E0F6A8E}">
      <dsp:nvSpPr>
        <dsp:cNvPr id="0" name=""/>
        <dsp:cNvSpPr/>
      </dsp:nvSpPr>
      <dsp:spPr>
        <a:xfrm rot="21597407">
          <a:off x="5668184" y="421132"/>
          <a:ext cx="700511" cy="48427"/>
        </a:xfrm>
        <a:custGeom>
          <a:avLst/>
          <a:gdLst/>
          <a:ahLst/>
          <a:cxnLst/>
          <a:rect l="0" t="0" r="0" b="0"/>
          <a:pathLst>
            <a:path>
              <a:moveTo>
                <a:pt x="0" y="24213"/>
              </a:moveTo>
              <a:lnTo>
                <a:pt x="700511" y="24213"/>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mn-lt"/>
          </a:endParaRPr>
        </a:p>
      </dsp:txBody>
      <dsp:txXfrm>
        <a:off x="6000928" y="427833"/>
        <a:ext cx="35025" cy="35025"/>
      </dsp:txXfrm>
    </dsp:sp>
    <dsp:sp modelId="{13A57F0C-5B30-4709-A479-F57B8444AD59}">
      <dsp:nvSpPr>
        <dsp:cNvPr id="0" name=""/>
        <dsp:cNvSpPr/>
      </dsp:nvSpPr>
      <dsp:spPr>
        <a:xfrm>
          <a:off x="6368696" y="0"/>
          <a:ext cx="2166276" cy="8901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effectLst/>
              <a:latin typeface="+mn-lt"/>
            </a:rPr>
            <a:t>Desarrollo de las microempresas del sector   artesanal</a:t>
          </a:r>
          <a:r>
            <a:rPr lang="es-EC" sz="1600" kern="1200" dirty="0" smtClean="0">
              <a:solidFill>
                <a:schemeClr val="tx1"/>
              </a:solidFill>
              <a:effectLst/>
              <a:latin typeface="+mn-lt"/>
            </a:rPr>
            <a:t>.</a:t>
          </a:r>
          <a:endParaRPr lang="es-ES" sz="1600" kern="1200" dirty="0">
            <a:solidFill>
              <a:schemeClr val="tx1"/>
            </a:solidFill>
            <a:latin typeface="+mn-lt"/>
          </a:endParaRPr>
        </a:p>
      </dsp:txBody>
      <dsp:txXfrm>
        <a:off x="6394768" y="26072"/>
        <a:ext cx="2114132" cy="838019"/>
      </dsp:txXfrm>
    </dsp:sp>
    <dsp:sp modelId="{1DEE70F5-8C5D-4F3A-BF1F-9E6C486C8168}">
      <dsp:nvSpPr>
        <dsp:cNvPr id="0" name=""/>
        <dsp:cNvSpPr/>
      </dsp:nvSpPr>
      <dsp:spPr>
        <a:xfrm rot="3022923">
          <a:off x="3021078" y="1688971"/>
          <a:ext cx="1097020" cy="48427"/>
        </a:xfrm>
        <a:custGeom>
          <a:avLst/>
          <a:gdLst/>
          <a:ahLst/>
          <a:cxnLst/>
          <a:rect l="0" t="0" r="0" b="0"/>
          <a:pathLst>
            <a:path>
              <a:moveTo>
                <a:pt x="0" y="24213"/>
              </a:moveTo>
              <a:lnTo>
                <a:pt x="1097020" y="2421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mn-lt"/>
          </a:endParaRPr>
        </a:p>
      </dsp:txBody>
      <dsp:txXfrm>
        <a:off x="3542163" y="1685759"/>
        <a:ext cx="54851" cy="54851"/>
      </dsp:txXfrm>
    </dsp:sp>
    <dsp:sp modelId="{33F3F0BE-A169-4B21-9193-7D11D487E5A0}">
      <dsp:nvSpPr>
        <dsp:cNvPr id="0" name=""/>
        <dsp:cNvSpPr/>
      </dsp:nvSpPr>
      <dsp:spPr>
        <a:xfrm>
          <a:off x="3919354" y="1698502"/>
          <a:ext cx="1748830" cy="87441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latin typeface="+mn-lt"/>
            </a:rPr>
            <a:t>Independientes</a:t>
          </a:r>
          <a:endParaRPr lang="es-ES" sz="1600" b="1" kern="1200" dirty="0">
            <a:solidFill>
              <a:schemeClr val="tx1"/>
            </a:solidFill>
            <a:latin typeface="+mn-lt"/>
          </a:endParaRPr>
        </a:p>
      </dsp:txBody>
      <dsp:txXfrm>
        <a:off x="3944965" y="1724113"/>
        <a:ext cx="1697608" cy="823193"/>
      </dsp:txXfrm>
    </dsp:sp>
    <dsp:sp modelId="{2667C9F2-3566-4575-A243-B51ECEDD3203}">
      <dsp:nvSpPr>
        <dsp:cNvPr id="0" name=""/>
        <dsp:cNvSpPr/>
      </dsp:nvSpPr>
      <dsp:spPr>
        <a:xfrm>
          <a:off x="5668185" y="2111496"/>
          <a:ext cx="699532" cy="48427"/>
        </a:xfrm>
        <a:custGeom>
          <a:avLst/>
          <a:gdLst/>
          <a:ahLst/>
          <a:cxnLst/>
          <a:rect l="0" t="0" r="0" b="0"/>
          <a:pathLst>
            <a:path>
              <a:moveTo>
                <a:pt x="0" y="24213"/>
              </a:moveTo>
              <a:lnTo>
                <a:pt x="699532" y="24213"/>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mn-lt"/>
          </a:endParaRPr>
        </a:p>
      </dsp:txBody>
      <dsp:txXfrm>
        <a:off x="6000462" y="2118222"/>
        <a:ext cx="34976" cy="34976"/>
      </dsp:txXfrm>
    </dsp:sp>
    <dsp:sp modelId="{21BC65DD-0E1B-48AB-ADD0-497356829D7F}">
      <dsp:nvSpPr>
        <dsp:cNvPr id="0" name=""/>
        <dsp:cNvSpPr/>
      </dsp:nvSpPr>
      <dsp:spPr>
        <a:xfrm>
          <a:off x="6367717" y="1021854"/>
          <a:ext cx="2239569" cy="22277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100000"/>
            </a:lnSpc>
            <a:spcBef>
              <a:spcPct val="0"/>
            </a:spcBef>
            <a:spcAft>
              <a:spcPct val="35000"/>
            </a:spcAft>
          </a:pPr>
          <a:r>
            <a:rPr lang="es-ES" sz="1600" b="1" kern="1200" dirty="0" smtClean="0">
              <a:solidFill>
                <a:schemeClr val="tx1"/>
              </a:solidFill>
              <a:latin typeface="Calibri" panose="020F0502020204030204" pitchFamily="34" charset="0"/>
              <a:cs typeface="Calibri" panose="020F0502020204030204" pitchFamily="34" charset="0"/>
            </a:rPr>
            <a:t>•</a:t>
          </a:r>
          <a:r>
            <a:rPr lang="es-ES" sz="1600" b="1" kern="1200" dirty="0" smtClean="0">
              <a:solidFill>
                <a:schemeClr val="tx1"/>
              </a:solidFill>
              <a:latin typeface="+mn-lt"/>
            </a:rPr>
            <a:t>Financiamiento</a:t>
          </a:r>
        </a:p>
        <a:p>
          <a:pPr lvl="0" algn="l" defTabSz="711200">
            <a:lnSpc>
              <a:spcPct val="90000"/>
            </a:lnSpc>
            <a:spcBef>
              <a:spcPct val="0"/>
            </a:spcBef>
            <a:spcAft>
              <a:spcPct val="35000"/>
            </a:spcAft>
          </a:pPr>
          <a:r>
            <a:rPr lang="es-ES" sz="1600" b="1" kern="1200" dirty="0" smtClean="0">
              <a:solidFill>
                <a:schemeClr val="tx1"/>
              </a:solidFill>
              <a:latin typeface="Calibri" panose="020F0502020204030204" pitchFamily="34" charset="0"/>
              <a:cs typeface="Calibri" panose="020F0502020204030204" pitchFamily="34" charset="0"/>
            </a:rPr>
            <a:t>•</a:t>
          </a:r>
          <a:r>
            <a:rPr lang="es-ES" sz="1600" b="1" kern="1200" dirty="0" smtClean="0">
              <a:solidFill>
                <a:schemeClr val="tx1"/>
              </a:solidFill>
              <a:latin typeface="+mn-lt"/>
            </a:rPr>
            <a:t>Capacitación</a:t>
          </a:r>
        </a:p>
        <a:p>
          <a:pPr lvl="0" algn="l" defTabSz="711200">
            <a:lnSpc>
              <a:spcPct val="90000"/>
            </a:lnSpc>
            <a:spcBef>
              <a:spcPct val="0"/>
            </a:spcBef>
            <a:spcAft>
              <a:spcPct val="35000"/>
            </a:spcAft>
          </a:pPr>
          <a:r>
            <a:rPr lang="es-ES" sz="1600" b="1" kern="1200" dirty="0" smtClean="0">
              <a:solidFill>
                <a:schemeClr val="tx1"/>
              </a:solidFill>
              <a:latin typeface="Calibri" panose="020F0502020204030204" pitchFamily="34" charset="0"/>
              <a:cs typeface="Calibri" panose="020F0502020204030204" pitchFamily="34" charset="0"/>
            </a:rPr>
            <a:t>•</a:t>
          </a:r>
          <a:r>
            <a:rPr lang="es-ES" sz="1600" b="1" kern="1200" dirty="0" smtClean="0">
              <a:solidFill>
                <a:schemeClr val="tx1"/>
              </a:solidFill>
              <a:latin typeface="+mn-lt"/>
            </a:rPr>
            <a:t>Gestión Empresarial</a:t>
          </a:r>
        </a:p>
        <a:p>
          <a:pPr lvl="0" algn="l" defTabSz="711200">
            <a:lnSpc>
              <a:spcPct val="90000"/>
            </a:lnSpc>
            <a:spcBef>
              <a:spcPct val="0"/>
            </a:spcBef>
            <a:spcAft>
              <a:spcPct val="35000"/>
            </a:spcAft>
          </a:pPr>
          <a:r>
            <a:rPr lang="es-ES" sz="1600" b="1" kern="1200" dirty="0" smtClean="0">
              <a:solidFill>
                <a:schemeClr val="tx1"/>
              </a:solidFill>
              <a:latin typeface="Calibri" panose="020F0502020204030204" pitchFamily="34" charset="0"/>
              <a:cs typeface="Calibri" panose="020F0502020204030204" pitchFamily="34" charset="0"/>
            </a:rPr>
            <a:t>•</a:t>
          </a:r>
          <a:r>
            <a:rPr lang="es-ES" sz="1600" b="1" kern="1200" dirty="0" smtClean="0">
              <a:solidFill>
                <a:schemeClr val="tx1"/>
              </a:solidFill>
              <a:latin typeface="+mn-lt"/>
            </a:rPr>
            <a:t>Nivel de Educación</a:t>
          </a:r>
        </a:p>
        <a:p>
          <a:pPr lvl="0" algn="l" defTabSz="711200">
            <a:lnSpc>
              <a:spcPct val="90000"/>
            </a:lnSpc>
            <a:spcBef>
              <a:spcPct val="0"/>
            </a:spcBef>
            <a:spcAft>
              <a:spcPct val="35000"/>
            </a:spcAft>
          </a:pPr>
          <a:r>
            <a:rPr lang="es-ES" sz="1600" b="1" kern="1200" dirty="0" smtClean="0">
              <a:solidFill>
                <a:schemeClr val="tx1"/>
              </a:solidFill>
              <a:latin typeface="Calibri" panose="020F0502020204030204" pitchFamily="34" charset="0"/>
              <a:cs typeface="Calibri" panose="020F0502020204030204" pitchFamily="34" charset="0"/>
            </a:rPr>
            <a:t>•</a:t>
          </a:r>
          <a:r>
            <a:rPr lang="es-ES" sz="1600" b="1" kern="1200" dirty="0" smtClean="0">
              <a:solidFill>
                <a:schemeClr val="tx1"/>
              </a:solidFill>
              <a:latin typeface="+mn-lt"/>
            </a:rPr>
            <a:t>Regulaciones Gubernamentales</a:t>
          </a:r>
          <a:endParaRPr lang="es-ES" sz="1600" b="1" kern="1200" dirty="0">
            <a:solidFill>
              <a:schemeClr val="tx1"/>
            </a:solidFill>
            <a:latin typeface="+mn-lt"/>
          </a:endParaRPr>
        </a:p>
      </dsp:txBody>
      <dsp:txXfrm>
        <a:off x="6432964" y="1087101"/>
        <a:ext cx="2109075" cy="20972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D5242-4367-4FC5-A6E4-BD908B826438}">
      <dsp:nvSpPr>
        <dsp:cNvPr id="0" name=""/>
        <dsp:cNvSpPr/>
      </dsp:nvSpPr>
      <dsp:spPr>
        <a:xfrm>
          <a:off x="2625950" y="11331"/>
          <a:ext cx="973148" cy="534327"/>
        </a:xfrm>
        <a:prstGeom prst="roundRect">
          <a:avLst/>
        </a:prstGeom>
        <a:solidFill>
          <a:schemeClr val="accent3">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smtClean="0">
              <a:solidFill>
                <a:sysClr val="windowText" lastClr="000000"/>
              </a:solidFill>
              <a:latin typeface="+mj-lt"/>
            </a:rPr>
            <a:t>Empresas artesanales</a:t>
          </a:r>
          <a:endParaRPr lang="es-ES" sz="1100" b="1" kern="1200" dirty="0">
            <a:solidFill>
              <a:sysClr val="windowText" lastClr="000000"/>
            </a:solidFill>
            <a:latin typeface="+mj-lt"/>
          </a:endParaRPr>
        </a:p>
      </dsp:txBody>
      <dsp:txXfrm>
        <a:off x="2652034" y="37415"/>
        <a:ext cx="920980" cy="482159"/>
      </dsp:txXfrm>
    </dsp:sp>
    <dsp:sp modelId="{10D59F5E-B9EC-4863-AB0E-33B326099467}">
      <dsp:nvSpPr>
        <dsp:cNvPr id="0" name=""/>
        <dsp:cNvSpPr/>
      </dsp:nvSpPr>
      <dsp:spPr>
        <a:xfrm>
          <a:off x="1746925" y="278495"/>
          <a:ext cx="2731200" cy="2731200"/>
        </a:xfrm>
        <a:custGeom>
          <a:avLst/>
          <a:gdLst/>
          <a:ahLst/>
          <a:cxnLst/>
          <a:rect l="0" t="0" r="0" b="0"/>
          <a:pathLst>
            <a:path>
              <a:moveTo>
                <a:pt x="1857414" y="91636"/>
              </a:moveTo>
              <a:arcTo wR="1365600" hR="1365600" stAng="17466546" swAng="1394651"/>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C52D0D-A2D5-4612-A89F-FD1996FA0FB7}">
      <dsp:nvSpPr>
        <dsp:cNvPr id="0" name=""/>
        <dsp:cNvSpPr/>
      </dsp:nvSpPr>
      <dsp:spPr>
        <a:xfrm>
          <a:off x="3761993" y="671564"/>
          <a:ext cx="1066353" cy="579462"/>
        </a:xfrm>
        <a:prstGeom prst="roundRect">
          <a:avLst/>
        </a:prstGeom>
        <a:solidFill>
          <a:schemeClr val="accent5">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ysClr val="windowText" lastClr="000000"/>
              </a:solidFill>
            </a:rPr>
            <a:t>Gobierno Nacional</a:t>
          </a:r>
          <a:endParaRPr lang="es-ES" sz="1100" b="1" kern="1200" dirty="0">
            <a:solidFill>
              <a:sysClr val="windowText" lastClr="000000"/>
            </a:solidFill>
            <a:latin typeface="+mj-lt"/>
          </a:endParaRPr>
        </a:p>
      </dsp:txBody>
      <dsp:txXfrm>
        <a:off x="3790280" y="699851"/>
        <a:ext cx="1009779" cy="522888"/>
      </dsp:txXfrm>
    </dsp:sp>
    <dsp:sp modelId="{E45C4005-3D9A-4A19-95DB-0AFC00BD009A}">
      <dsp:nvSpPr>
        <dsp:cNvPr id="0" name=""/>
        <dsp:cNvSpPr/>
      </dsp:nvSpPr>
      <dsp:spPr>
        <a:xfrm>
          <a:off x="1735523" y="238343"/>
          <a:ext cx="2731200" cy="2731200"/>
        </a:xfrm>
        <a:custGeom>
          <a:avLst/>
          <a:gdLst/>
          <a:ahLst/>
          <a:cxnLst/>
          <a:rect l="0" t="0" r="0" b="0"/>
          <a:pathLst>
            <a:path>
              <a:moveTo>
                <a:pt x="2686508" y="1019095"/>
              </a:moveTo>
              <a:arcTo wR="1365600" hR="1365600" stAng="20718071" swAng="1653345"/>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4FAF25A-062F-425B-BA7A-125FA4C27E04}">
      <dsp:nvSpPr>
        <dsp:cNvPr id="0" name=""/>
        <dsp:cNvSpPr/>
      </dsp:nvSpPr>
      <dsp:spPr>
        <a:xfrm>
          <a:off x="3740065" y="1914276"/>
          <a:ext cx="1220302" cy="516949"/>
        </a:xfrm>
        <a:prstGeom prst="roundRect">
          <a:avLst/>
        </a:prstGeom>
        <a:solidFill>
          <a:schemeClr val="accent4">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ysClr val="windowText" lastClr="000000"/>
              </a:solidFill>
              <a:latin typeface="+mj-lt"/>
            </a:rPr>
            <a:t>Gobierno Local y Provincial</a:t>
          </a:r>
          <a:endParaRPr lang="es-ES" sz="1100" b="1" kern="1200" dirty="0">
            <a:solidFill>
              <a:sysClr val="windowText" lastClr="000000"/>
            </a:solidFill>
            <a:latin typeface="+mj-lt"/>
          </a:endParaRPr>
        </a:p>
      </dsp:txBody>
      <dsp:txXfrm>
        <a:off x="3765300" y="1939511"/>
        <a:ext cx="1169832" cy="466479"/>
      </dsp:txXfrm>
    </dsp:sp>
    <dsp:sp modelId="{B8C69F2A-52D1-4C87-9816-12A22B63812D}">
      <dsp:nvSpPr>
        <dsp:cNvPr id="0" name=""/>
        <dsp:cNvSpPr/>
      </dsp:nvSpPr>
      <dsp:spPr>
        <a:xfrm>
          <a:off x="1698388" y="314128"/>
          <a:ext cx="2731200" cy="2731200"/>
        </a:xfrm>
        <a:custGeom>
          <a:avLst/>
          <a:gdLst/>
          <a:ahLst/>
          <a:cxnLst/>
          <a:rect l="0" t="0" r="0" b="0"/>
          <a:pathLst>
            <a:path>
              <a:moveTo>
                <a:pt x="2501928" y="2122978"/>
              </a:moveTo>
              <a:arcTo wR="1365600" hR="1365600" stAng="2021039" swAng="1760750"/>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089A68-2818-4B4D-A06C-FB88848BADA0}">
      <dsp:nvSpPr>
        <dsp:cNvPr id="0" name=""/>
        <dsp:cNvSpPr/>
      </dsp:nvSpPr>
      <dsp:spPr>
        <a:xfrm>
          <a:off x="2548022" y="2731296"/>
          <a:ext cx="1129006" cy="579462"/>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ysClr val="windowText" lastClr="000000"/>
              </a:solidFill>
              <a:latin typeface="+mj-lt"/>
            </a:rPr>
            <a:t>Asociación</a:t>
          </a:r>
          <a:endParaRPr lang="es-ES" sz="1100" b="1" kern="1200" dirty="0">
            <a:solidFill>
              <a:sysClr val="windowText" lastClr="000000"/>
            </a:solidFill>
            <a:latin typeface="+mj-lt"/>
          </a:endParaRPr>
        </a:p>
      </dsp:txBody>
      <dsp:txXfrm>
        <a:off x="2576309" y="2759583"/>
        <a:ext cx="1072432" cy="522888"/>
      </dsp:txXfrm>
    </dsp:sp>
    <dsp:sp modelId="{11BAF6B3-ACA0-4B80-A2D2-54044081729E}">
      <dsp:nvSpPr>
        <dsp:cNvPr id="0" name=""/>
        <dsp:cNvSpPr/>
      </dsp:nvSpPr>
      <dsp:spPr>
        <a:xfrm>
          <a:off x="1769769" y="301556"/>
          <a:ext cx="2731200" cy="2731200"/>
        </a:xfrm>
        <a:custGeom>
          <a:avLst/>
          <a:gdLst/>
          <a:ahLst/>
          <a:cxnLst/>
          <a:rect l="0" t="0" r="0" b="0"/>
          <a:pathLst>
            <a:path>
              <a:moveTo>
                <a:pt x="773873" y="2596340"/>
              </a:moveTo>
              <a:arcTo wR="1365600" hR="1365600" stAng="6940664" swAng="1204157"/>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2D9D82-9DD3-458E-9D04-B532F03C42E8}">
      <dsp:nvSpPr>
        <dsp:cNvPr id="0" name=""/>
        <dsp:cNvSpPr/>
      </dsp:nvSpPr>
      <dsp:spPr>
        <a:xfrm>
          <a:off x="1484140" y="2037164"/>
          <a:ext cx="891480" cy="579462"/>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smtClean="0">
              <a:solidFill>
                <a:sysClr val="windowText" lastClr="000000"/>
              </a:solidFill>
              <a:latin typeface="+mj-lt"/>
            </a:rPr>
            <a:t>Universidades </a:t>
          </a:r>
          <a:endParaRPr lang="es-ES" sz="1100" b="1" kern="1200" dirty="0">
            <a:solidFill>
              <a:sysClr val="windowText" lastClr="000000"/>
            </a:solidFill>
            <a:latin typeface="+mj-lt"/>
          </a:endParaRPr>
        </a:p>
      </dsp:txBody>
      <dsp:txXfrm>
        <a:off x="1512427" y="2065451"/>
        <a:ext cx="834906" cy="522888"/>
      </dsp:txXfrm>
    </dsp:sp>
    <dsp:sp modelId="{37AB29C6-F293-48A6-9E9A-862D47223D69}">
      <dsp:nvSpPr>
        <dsp:cNvPr id="0" name=""/>
        <dsp:cNvSpPr/>
      </dsp:nvSpPr>
      <dsp:spPr>
        <a:xfrm>
          <a:off x="1746925" y="278495"/>
          <a:ext cx="2731200" cy="2731200"/>
        </a:xfrm>
        <a:custGeom>
          <a:avLst/>
          <a:gdLst/>
          <a:ahLst/>
          <a:cxnLst/>
          <a:rect l="0" t="0" r="0" b="0"/>
          <a:pathLst>
            <a:path>
              <a:moveTo>
                <a:pt x="55551" y="1751133"/>
              </a:moveTo>
              <a:arcTo wR="1365600" hR="1365600" stAng="9816083" swAng="1967833"/>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692572C-8B16-4CE7-BBE3-0F92D73163F8}">
      <dsp:nvSpPr>
        <dsp:cNvPr id="0" name=""/>
        <dsp:cNvSpPr/>
      </dsp:nvSpPr>
      <dsp:spPr>
        <a:xfrm>
          <a:off x="1390374" y="671564"/>
          <a:ext cx="1079012" cy="579462"/>
        </a:xfrm>
        <a:prstGeom prst="roundRect">
          <a:avLst/>
        </a:prstGeom>
        <a:solidFill>
          <a:schemeClr val="accent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ysClr val="windowText" lastClr="000000"/>
              </a:solidFill>
              <a:latin typeface="+mj-lt"/>
            </a:rPr>
            <a:t>Entidades Financieras Privadas</a:t>
          </a:r>
          <a:endParaRPr lang="es-ES" sz="1100" b="1" kern="1200" dirty="0">
            <a:solidFill>
              <a:sysClr val="windowText" lastClr="000000"/>
            </a:solidFill>
            <a:latin typeface="+mj-lt"/>
          </a:endParaRPr>
        </a:p>
      </dsp:txBody>
      <dsp:txXfrm>
        <a:off x="1418661" y="699851"/>
        <a:ext cx="1022438" cy="522888"/>
      </dsp:txXfrm>
    </dsp:sp>
    <dsp:sp modelId="{EB72F27B-0044-453C-8909-490B5C1299AC}">
      <dsp:nvSpPr>
        <dsp:cNvPr id="0" name=""/>
        <dsp:cNvSpPr/>
      </dsp:nvSpPr>
      <dsp:spPr>
        <a:xfrm>
          <a:off x="1746925" y="278495"/>
          <a:ext cx="2731200" cy="2731200"/>
        </a:xfrm>
        <a:custGeom>
          <a:avLst/>
          <a:gdLst/>
          <a:ahLst/>
          <a:cxnLst/>
          <a:rect l="0" t="0" r="0" b="0"/>
          <a:pathLst>
            <a:path>
              <a:moveTo>
                <a:pt x="410935" y="389137"/>
              </a:moveTo>
              <a:arcTo wR="1365600" hR="1365600" stAng="13538803" swAng="1394651"/>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8B4BA-6ECD-4A70-B5B7-F0AE04956FA7}">
      <dsp:nvSpPr>
        <dsp:cNvPr id="0" name=""/>
        <dsp:cNvSpPr/>
      </dsp:nvSpPr>
      <dsp:spPr>
        <a:xfrm>
          <a:off x="-6126981" y="-937410"/>
          <a:ext cx="7293488" cy="7293488"/>
        </a:xfrm>
        <a:prstGeom prst="blockArc">
          <a:avLst>
            <a:gd name="adj1" fmla="val 18900000"/>
            <a:gd name="adj2" fmla="val 2700000"/>
            <a:gd name="adj3" fmla="val 296"/>
          </a:avLst>
        </a:prstGeom>
        <a:noFill/>
        <a:ln w="25400" cap="flat" cmpd="sng" algn="ctr">
          <a:solidFill>
            <a:schemeClr val="accent6">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9DA4580-BCB1-47F9-9CF2-FFC6647C5F21}">
      <dsp:nvSpPr>
        <dsp:cNvPr id="0" name=""/>
        <dsp:cNvSpPr/>
      </dsp:nvSpPr>
      <dsp:spPr>
        <a:xfrm>
          <a:off x="434398" y="285347"/>
          <a:ext cx="5006127" cy="570477"/>
        </a:xfrm>
        <a:prstGeom prst="rect">
          <a:avLst/>
        </a:prstGeom>
        <a:gradFill rotWithShape="0">
          <a:gsLst>
            <a:gs pos="0">
              <a:schemeClr val="accent6">
                <a:alpha val="90000"/>
                <a:hueOff val="0"/>
                <a:satOff val="0"/>
                <a:lumOff val="0"/>
                <a:alphaOff val="0"/>
                <a:shade val="51000"/>
                <a:satMod val="130000"/>
              </a:schemeClr>
            </a:gs>
            <a:gs pos="80000">
              <a:schemeClr val="accent6">
                <a:alpha val="90000"/>
                <a:hueOff val="0"/>
                <a:satOff val="0"/>
                <a:lumOff val="0"/>
                <a:alphaOff val="0"/>
                <a:shade val="93000"/>
                <a:satMod val="130000"/>
              </a:schemeClr>
            </a:gs>
            <a:gs pos="100000">
              <a:schemeClr val="accent6">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2816" tIns="30480" rIns="30480" bIns="30480" numCol="1" spcCol="1270" anchor="ctr" anchorCtr="0">
          <a:noAutofit/>
        </a:bodyPr>
        <a:lstStyle/>
        <a:p>
          <a:pPr lvl="0" algn="l" defTabSz="533400">
            <a:lnSpc>
              <a:spcPct val="90000"/>
            </a:lnSpc>
            <a:spcBef>
              <a:spcPct val="0"/>
            </a:spcBef>
            <a:spcAft>
              <a:spcPct val="35000"/>
            </a:spcAft>
          </a:pPr>
          <a:r>
            <a:rPr lang="es-ES" sz="1200" kern="1200" dirty="0" smtClean="0">
              <a:solidFill>
                <a:schemeClr val="tx1"/>
              </a:solidFill>
              <a:latin typeface="ABeeZee" panose="02000000000000000000" pitchFamily="50" charset="0"/>
            </a:rPr>
            <a:t>Descentralización política territorial</a:t>
          </a:r>
          <a:endParaRPr lang="es-ES" sz="1200" kern="1200" dirty="0">
            <a:solidFill>
              <a:schemeClr val="tx1"/>
            </a:solidFill>
            <a:latin typeface="ABeeZee" panose="02000000000000000000" pitchFamily="50" charset="0"/>
          </a:endParaRPr>
        </a:p>
      </dsp:txBody>
      <dsp:txXfrm>
        <a:off x="434398" y="285347"/>
        <a:ext cx="5006127" cy="570477"/>
      </dsp:txXfrm>
    </dsp:sp>
    <dsp:sp modelId="{9BE1A9CC-B37C-403D-BB7A-201C35A54F72}">
      <dsp:nvSpPr>
        <dsp:cNvPr id="0" name=""/>
        <dsp:cNvSpPr/>
      </dsp:nvSpPr>
      <dsp:spPr>
        <a:xfrm>
          <a:off x="77849" y="214037"/>
          <a:ext cx="713096" cy="713096"/>
        </a:xfrm>
        <a:prstGeom prst="ellipse">
          <a:avLst/>
        </a:prstGeom>
        <a:blipFill rotWithShape="0">
          <a:blip xmlns:r="http://schemas.openxmlformats.org/officeDocument/2006/relationships" r:embed="rId1"/>
          <a:stretch>
            <a:fillRect/>
          </a:stretch>
        </a:blipFill>
        <a:ln w="9525" cap="flat" cmpd="sng" algn="ctr">
          <a:solidFill>
            <a:schemeClr val="accent6">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447514C-F867-41C7-AA5E-DB2E7B9D739F}">
      <dsp:nvSpPr>
        <dsp:cNvPr id="0" name=""/>
        <dsp:cNvSpPr/>
      </dsp:nvSpPr>
      <dsp:spPr>
        <a:xfrm>
          <a:off x="903654" y="1140954"/>
          <a:ext cx="4536871" cy="570477"/>
        </a:xfrm>
        <a:prstGeom prst="rect">
          <a:avLst/>
        </a:prstGeom>
        <a:gradFill rotWithShape="0">
          <a:gsLst>
            <a:gs pos="0">
              <a:schemeClr val="accent6">
                <a:alpha val="90000"/>
                <a:hueOff val="0"/>
                <a:satOff val="0"/>
                <a:lumOff val="0"/>
                <a:alphaOff val="-8000"/>
                <a:shade val="51000"/>
                <a:satMod val="130000"/>
              </a:schemeClr>
            </a:gs>
            <a:gs pos="80000">
              <a:schemeClr val="accent6">
                <a:alpha val="90000"/>
                <a:hueOff val="0"/>
                <a:satOff val="0"/>
                <a:lumOff val="0"/>
                <a:alphaOff val="-8000"/>
                <a:shade val="93000"/>
                <a:satMod val="130000"/>
              </a:schemeClr>
            </a:gs>
            <a:gs pos="100000">
              <a:schemeClr val="accent6">
                <a:alpha val="90000"/>
                <a:hueOff val="0"/>
                <a:satOff val="0"/>
                <a:lumOff val="0"/>
                <a:alphaOff val="-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2816" tIns="30480" rIns="30480" bIns="30480" numCol="1" spcCol="1270" anchor="ctr" anchorCtr="0">
          <a:noAutofit/>
        </a:bodyPr>
        <a:lstStyle/>
        <a:p>
          <a:pPr lvl="0" algn="l" defTabSz="533400">
            <a:lnSpc>
              <a:spcPct val="90000"/>
            </a:lnSpc>
            <a:spcBef>
              <a:spcPct val="0"/>
            </a:spcBef>
            <a:spcAft>
              <a:spcPct val="35000"/>
            </a:spcAft>
          </a:pPr>
          <a:r>
            <a:rPr lang="es-ES" sz="1200" kern="1200" dirty="0" smtClean="0">
              <a:solidFill>
                <a:schemeClr val="tx1"/>
              </a:solidFill>
              <a:latin typeface="ABeeZee" panose="02000000000000000000" pitchFamily="50" charset="0"/>
            </a:rPr>
            <a:t>Generar una base de datos, ser el nexo entre el gobierno y las microempresas, dotar espacios públicos </a:t>
          </a:r>
          <a:endParaRPr lang="es-ES" sz="1200" kern="1200" dirty="0">
            <a:solidFill>
              <a:schemeClr val="tx1"/>
            </a:solidFill>
            <a:latin typeface="ABeeZee" panose="02000000000000000000" pitchFamily="50" charset="0"/>
          </a:endParaRPr>
        </a:p>
      </dsp:txBody>
      <dsp:txXfrm>
        <a:off x="903654" y="1140954"/>
        <a:ext cx="4536871" cy="570477"/>
      </dsp:txXfrm>
    </dsp:sp>
    <dsp:sp modelId="{09DA298F-C523-4DD4-BECF-FA292756A408}">
      <dsp:nvSpPr>
        <dsp:cNvPr id="0" name=""/>
        <dsp:cNvSpPr/>
      </dsp:nvSpPr>
      <dsp:spPr>
        <a:xfrm>
          <a:off x="547106" y="1069644"/>
          <a:ext cx="713096" cy="713096"/>
        </a:xfrm>
        <a:prstGeom prst="ellipse">
          <a:avLst/>
        </a:prstGeom>
        <a:blipFill rotWithShape="0">
          <a:blip xmlns:r="http://schemas.openxmlformats.org/officeDocument/2006/relationships" r:embed="rId2"/>
          <a:stretch>
            <a:fillRect/>
          </a:stretch>
        </a:blipFill>
        <a:ln w="9525" cap="flat" cmpd="sng" algn="ctr">
          <a:solidFill>
            <a:schemeClr val="accent6">
              <a:alpha val="90000"/>
              <a:hueOff val="0"/>
              <a:satOff val="0"/>
              <a:lumOff val="0"/>
              <a:alphaOff val="-8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C132FF4-80C3-4D8B-AC84-6959E2A9C643}">
      <dsp:nvSpPr>
        <dsp:cNvPr id="0" name=""/>
        <dsp:cNvSpPr/>
      </dsp:nvSpPr>
      <dsp:spPr>
        <a:xfrm>
          <a:off x="1118233" y="1996562"/>
          <a:ext cx="4322291" cy="570477"/>
        </a:xfrm>
        <a:prstGeom prst="rect">
          <a:avLst/>
        </a:prstGeom>
        <a:gradFill rotWithShape="0">
          <a:gsLst>
            <a:gs pos="0">
              <a:schemeClr val="accent6">
                <a:alpha val="90000"/>
                <a:hueOff val="0"/>
                <a:satOff val="0"/>
                <a:lumOff val="0"/>
                <a:alphaOff val="-16000"/>
                <a:shade val="51000"/>
                <a:satMod val="130000"/>
              </a:schemeClr>
            </a:gs>
            <a:gs pos="80000">
              <a:schemeClr val="accent6">
                <a:alpha val="90000"/>
                <a:hueOff val="0"/>
                <a:satOff val="0"/>
                <a:lumOff val="0"/>
                <a:alphaOff val="-16000"/>
                <a:shade val="93000"/>
                <a:satMod val="130000"/>
              </a:schemeClr>
            </a:gs>
            <a:gs pos="100000">
              <a:schemeClr val="accent6">
                <a:alpha val="90000"/>
                <a:hueOff val="0"/>
                <a:satOff val="0"/>
                <a:lumOff val="0"/>
                <a:alphaOff val="-1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2816" tIns="30480" rIns="30480" bIns="30480" numCol="1" spcCol="1270" anchor="ctr" anchorCtr="0">
          <a:noAutofit/>
        </a:bodyPr>
        <a:lstStyle/>
        <a:p>
          <a:pPr lvl="0" algn="l" defTabSz="533400">
            <a:lnSpc>
              <a:spcPct val="90000"/>
            </a:lnSpc>
            <a:spcBef>
              <a:spcPct val="0"/>
            </a:spcBef>
            <a:spcAft>
              <a:spcPct val="35000"/>
            </a:spcAft>
          </a:pPr>
          <a:r>
            <a:rPr lang="es-ES" sz="1200" kern="1200" dirty="0" smtClean="0">
              <a:solidFill>
                <a:schemeClr val="tx1"/>
              </a:solidFill>
              <a:latin typeface="ABeeZee" panose="02000000000000000000" pitchFamily="50" charset="0"/>
            </a:rPr>
            <a:t>Articular el conocimiento a las microempresas del sector artesanal. </a:t>
          </a:r>
          <a:endParaRPr lang="es-ES" sz="1200" kern="1200" dirty="0">
            <a:solidFill>
              <a:schemeClr val="tx1"/>
            </a:solidFill>
            <a:latin typeface="ABeeZee" panose="02000000000000000000" pitchFamily="50" charset="0"/>
          </a:endParaRPr>
        </a:p>
      </dsp:txBody>
      <dsp:txXfrm>
        <a:off x="1118233" y="1996562"/>
        <a:ext cx="4322291" cy="570477"/>
      </dsp:txXfrm>
    </dsp:sp>
    <dsp:sp modelId="{EDE11679-A117-4698-A7C3-411EA2F40E5D}">
      <dsp:nvSpPr>
        <dsp:cNvPr id="0" name=""/>
        <dsp:cNvSpPr/>
      </dsp:nvSpPr>
      <dsp:spPr>
        <a:xfrm>
          <a:off x="761685" y="1925252"/>
          <a:ext cx="713096" cy="713096"/>
        </a:xfrm>
        <a:prstGeom prst="ellipse">
          <a:avLst/>
        </a:prstGeom>
        <a:blipFill rotWithShape="0">
          <a:blip xmlns:r="http://schemas.openxmlformats.org/officeDocument/2006/relationships" r:embed="rId3"/>
          <a:stretch>
            <a:fillRect/>
          </a:stretch>
        </a:blipFill>
        <a:ln w="9525" cap="flat" cmpd="sng" algn="ctr">
          <a:solidFill>
            <a:schemeClr val="accent6">
              <a:alpha val="90000"/>
              <a:hueOff val="0"/>
              <a:satOff val="0"/>
              <a:lumOff val="0"/>
              <a:alphaOff val="-16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1C26A32-F45A-4EAD-9355-0E6D84BACF39}">
      <dsp:nvSpPr>
        <dsp:cNvPr id="0" name=""/>
        <dsp:cNvSpPr/>
      </dsp:nvSpPr>
      <dsp:spPr>
        <a:xfrm>
          <a:off x="1118233" y="2851627"/>
          <a:ext cx="4322291" cy="570477"/>
        </a:xfrm>
        <a:prstGeom prst="rect">
          <a:avLst/>
        </a:prstGeom>
        <a:gradFill rotWithShape="0">
          <a:gsLst>
            <a:gs pos="0">
              <a:schemeClr val="accent6">
                <a:alpha val="90000"/>
                <a:hueOff val="0"/>
                <a:satOff val="0"/>
                <a:lumOff val="0"/>
                <a:alphaOff val="-24000"/>
                <a:shade val="51000"/>
                <a:satMod val="130000"/>
              </a:schemeClr>
            </a:gs>
            <a:gs pos="80000">
              <a:schemeClr val="accent6">
                <a:alpha val="90000"/>
                <a:hueOff val="0"/>
                <a:satOff val="0"/>
                <a:lumOff val="0"/>
                <a:alphaOff val="-24000"/>
                <a:shade val="93000"/>
                <a:satMod val="130000"/>
              </a:schemeClr>
            </a:gs>
            <a:gs pos="100000">
              <a:schemeClr val="accent6">
                <a:alpha val="90000"/>
                <a:hueOff val="0"/>
                <a:satOff val="0"/>
                <a:lumOff val="0"/>
                <a:alphaOff val="-2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2816" tIns="30480" rIns="30480" bIns="30480" numCol="1" spcCol="1270" anchor="ctr" anchorCtr="0">
          <a:noAutofit/>
        </a:bodyPr>
        <a:lstStyle/>
        <a:p>
          <a:pPr lvl="0" algn="l" defTabSz="533400">
            <a:lnSpc>
              <a:spcPct val="90000"/>
            </a:lnSpc>
            <a:spcBef>
              <a:spcPct val="0"/>
            </a:spcBef>
            <a:spcAft>
              <a:spcPct val="35000"/>
            </a:spcAft>
          </a:pPr>
          <a:r>
            <a:rPr lang="es-ES" sz="1200" kern="1200" dirty="0" smtClean="0">
              <a:solidFill>
                <a:schemeClr val="tx1"/>
              </a:solidFill>
              <a:latin typeface="ABeeZee" panose="02000000000000000000" pitchFamily="50" charset="0"/>
            </a:rPr>
            <a:t>Fortalecimiento de la organización, buscar la adhesión de los artesanos </a:t>
          </a:r>
          <a:endParaRPr lang="es-ES" sz="1200" kern="1200" dirty="0">
            <a:solidFill>
              <a:schemeClr val="tx1"/>
            </a:solidFill>
            <a:latin typeface="ABeeZee" panose="02000000000000000000" pitchFamily="50" charset="0"/>
          </a:endParaRPr>
        </a:p>
      </dsp:txBody>
      <dsp:txXfrm>
        <a:off x="1118233" y="2851627"/>
        <a:ext cx="4322291" cy="570477"/>
      </dsp:txXfrm>
    </dsp:sp>
    <dsp:sp modelId="{24604984-E48D-4E38-91AB-184D6DFF973B}">
      <dsp:nvSpPr>
        <dsp:cNvPr id="0" name=""/>
        <dsp:cNvSpPr/>
      </dsp:nvSpPr>
      <dsp:spPr>
        <a:xfrm>
          <a:off x="761685" y="2780318"/>
          <a:ext cx="713096" cy="713096"/>
        </a:xfrm>
        <a:prstGeom prst="ellipse">
          <a:avLst/>
        </a:prstGeom>
        <a:blipFill rotWithShape="0">
          <a:blip xmlns:r="http://schemas.openxmlformats.org/officeDocument/2006/relationships" r:embed="rId4"/>
          <a:stretch>
            <a:fillRect/>
          </a:stretch>
        </a:blipFill>
        <a:ln w="9525" cap="flat" cmpd="sng" algn="ctr">
          <a:solidFill>
            <a:schemeClr val="accent6">
              <a:alpha val="90000"/>
              <a:hueOff val="0"/>
              <a:satOff val="0"/>
              <a:lumOff val="0"/>
              <a:alphaOff val="-24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187DBB2-D40B-46A1-8D00-B1D361E15DC0}">
      <dsp:nvSpPr>
        <dsp:cNvPr id="0" name=""/>
        <dsp:cNvSpPr/>
      </dsp:nvSpPr>
      <dsp:spPr>
        <a:xfrm>
          <a:off x="903654" y="3707235"/>
          <a:ext cx="4536871" cy="570477"/>
        </a:xfrm>
        <a:prstGeom prst="rect">
          <a:avLst/>
        </a:prstGeom>
        <a:gradFill rotWithShape="0">
          <a:gsLst>
            <a:gs pos="0">
              <a:schemeClr val="accent6">
                <a:alpha val="90000"/>
                <a:hueOff val="0"/>
                <a:satOff val="0"/>
                <a:lumOff val="0"/>
                <a:alphaOff val="-32000"/>
                <a:shade val="51000"/>
                <a:satMod val="130000"/>
              </a:schemeClr>
            </a:gs>
            <a:gs pos="80000">
              <a:schemeClr val="accent6">
                <a:alpha val="90000"/>
                <a:hueOff val="0"/>
                <a:satOff val="0"/>
                <a:lumOff val="0"/>
                <a:alphaOff val="-32000"/>
                <a:shade val="93000"/>
                <a:satMod val="130000"/>
              </a:schemeClr>
            </a:gs>
            <a:gs pos="100000">
              <a:schemeClr val="accent6">
                <a:alpha val="90000"/>
                <a:hueOff val="0"/>
                <a:satOff val="0"/>
                <a:lumOff val="0"/>
                <a:alphaOff val="-3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2816" tIns="30480" rIns="30480" bIns="30480" numCol="1" spcCol="1270" anchor="ctr" anchorCtr="0">
          <a:noAutofit/>
        </a:bodyPr>
        <a:lstStyle/>
        <a:p>
          <a:pPr lvl="0" algn="l" defTabSz="533400">
            <a:lnSpc>
              <a:spcPct val="90000"/>
            </a:lnSpc>
            <a:spcBef>
              <a:spcPct val="0"/>
            </a:spcBef>
            <a:spcAft>
              <a:spcPct val="35000"/>
            </a:spcAft>
          </a:pPr>
          <a:r>
            <a:rPr lang="es-ES" sz="1200" kern="1200" dirty="0" smtClean="0">
              <a:solidFill>
                <a:schemeClr val="tx1"/>
              </a:solidFill>
              <a:latin typeface="ABeeZee" panose="02000000000000000000" pitchFamily="50" charset="0"/>
            </a:rPr>
            <a:t>Aplicar estrategias para mejorar la productividad, introducir nuevas tecnologías, optar por la </a:t>
          </a:r>
          <a:r>
            <a:rPr lang="es-ES" sz="1200" kern="1200" dirty="0" err="1" smtClean="0">
              <a:solidFill>
                <a:schemeClr val="tx1"/>
              </a:solidFill>
              <a:latin typeface="ABeeZee" panose="02000000000000000000" pitchFamily="50" charset="0"/>
            </a:rPr>
            <a:t>asociatividad</a:t>
          </a:r>
          <a:r>
            <a:rPr lang="es-ES" sz="1200" kern="1200" dirty="0" smtClean="0">
              <a:solidFill>
                <a:schemeClr val="tx1"/>
              </a:solidFill>
              <a:latin typeface="ABeeZee" panose="02000000000000000000" pitchFamily="50" charset="0"/>
            </a:rPr>
            <a:t>.</a:t>
          </a:r>
          <a:endParaRPr lang="es-ES" sz="1200" kern="1200" dirty="0">
            <a:solidFill>
              <a:schemeClr val="tx1"/>
            </a:solidFill>
            <a:latin typeface="ABeeZee" panose="02000000000000000000" pitchFamily="50" charset="0"/>
          </a:endParaRPr>
        </a:p>
      </dsp:txBody>
      <dsp:txXfrm>
        <a:off x="903654" y="3707235"/>
        <a:ext cx="4536871" cy="570477"/>
      </dsp:txXfrm>
    </dsp:sp>
    <dsp:sp modelId="{44972650-9AA6-47F1-AAE7-8CF3271D54EC}">
      <dsp:nvSpPr>
        <dsp:cNvPr id="0" name=""/>
        <dsp:cNvSpPr/>
      </dsp:nvSpPr>
      <dsp:spPr>
        <a:xfrm>
          <a:off x="547106" y="3635925"/>
          <a:ext cx="713096" cy="713096"/>
        </a:xfrm>
        <a:prstGeom prst="ellipse">
          <a:avLst/>
        </a:prstGeom>
        <a:blipFill rotWithShape="0">
          <a:blip xmlns:r="http://schemas.openxmlformats.org/officeDocument/2006/relationships" r:embed="rId5"/>
          <a:stretch>
            <a:fillRect/>
          </a:stretch>
        </a:blipFill>
        <a:ln w="9525" cap="flat" cmpd="sng" algn="ctr">
          <a:solidFill>
            <a:schemeClr val="accent6">
              <a:alpha val="90000"/>
              <a:hueOff val="0"/>
              <a:satOff val="0"/>
              <a:lumOff val="0"/>
              <a:alphaOff val="-32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03A7A09-7ED8-48DC-AC87-C7F51B8BF23A}">
      <dsp:nvSpPr>
        <dsp:cNvPr id="0" name=""/>
        <dsp:cNvSpPr/>
      </dsp:nvSpPr>
      <dsp:spPr>
        <a:xfrm>
          <a:off x="434398" y="4562842"/>
          <a:ext cx="5006127" cy="570477"/>
        </a:xfrm>
        <a:prstGeom prst="rect">
          <a:avLst/>
        </a:prstGeom>
        <a:gradFill rotWithShape="0">
          <a:gsLst>
            <a:gs pos="0">
              <a:schemeClr val="accent6">
                <a:alpha val="90000"/>
                <a:hueOff val="0"/>
                <a:satOff val="0"/>
                <a:lumOff val="0"/>
                <a:alphaOff val="-40000"/>
                <a:shade val="51000"/>
                <a:satMod val="130000"/>
              </a:schemeClr>
            </a:gs>
            <a:gs pos="80000">
              <a:schemeClr val="accent6">
                <a:alpha val="90000"/>
                <a:hueOff val="0"/>
                <a:satOff val="0"/>
                <a:lumOff val="0"/>
                <a:alphaOff val="-40000"/>
                <a:shade val="93000"/>
                <a:satMod val="130000"/>
              </a:schemeClr>
            </a:gs>
            <a:gs pos="100000">
              <a:schemeClr val="accent6">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2816" tIns="30480" rIns="30480" bIns="30480" numCol="1" spcCol="1270" anchor="ctr" anchorCtr="0">
          <a:noAutofit/>
        </a:bodyPr>
        <a:lstStyle/>
        <a:p>
          <a:pPr lvl="0" algn="l" defTabSz="533400">
            <a:lnSpc>
              <a:spcPct val="90000"/>
            </a:lnSpc>
            <a:spcBef>
              <a:spcPct val="0"/>
            </a:spcBef>
            <a:spcAft>
              <a:spcPct val="35000"/>
            </a:spcAft>
          </a:pPr>
          <a:r>
            <a:rPr lang="es-ES" sz="1200" kern="1200" dirty="0" smtClean="0">
              <a:solidFill>
                <a:schemeClr val="tx1"/>
              </a:solidFill>
              <a:latin typeface="ABeeZee" panose="02000000000000000000" pitchFamily="50" charset="0"/>
            </a:rPr>
            <a:t>Aportar con financiamiento adecuado </a:t>
          </a:r>
          <a:endParaRPr lang="es-ES" sz="1200" kern="1200" dirty="0">
            <a:solidFill>
              <a:schemeClr val="tx1"/>
            </a:solidFill>
            <a:latin typeface="ABeeZee" panose="02000000000000000000" pitchFamily="50" charset="0"/>
          </a:endParaRPr>
        </a:p>
      </dsp:txBody>
      <dsp:txXfrm>
        <a:off x="434398" y="4562842"/>
        <a:ext cx="5006127" cy="570477"/>
      </dsp:txXfrm>
    </dsp:sp>
    <dsp:sp modelId="{98312226-1DA9-4ED6-A122-71F8D1BC4563}">
      <dsp:nvSpPr>
        <dsp:cNvPr id="0" name=""/>
        <dsp:cNvSpPr/>
      </dsp:nvSpPr>
      <dsp:spPr>
        <a:xfrm>
          <a:off x="77849" y="4491533"/>
          <a:ext cx="713096" cy="713096"/>
        </a:xfrm>
        <a:prstGeom prst="ellipse">
          <a:avLst/>
        </a:prstGeom>
        <a:blipFill rotWithShape="0">
          <a:blip xmlns:r="http://schemas.openxmlformats.org/officeDocument/2006/relationships" r:embed="rId6"/>
          <a:stretch>
            <a:fillRect/>
          </a:stretch>
        </a:blipFill>
        <a:ln w="9525" cap="flat" cmpd="sng" algn="ctr">
          <a:solidFill>
            <a:schemeClr val="accent6">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9F52A1-A2F0-459B-8259-562F9B18457C}" type="datetimeFigureOut">
              <a:rPr lang="es-ES" smtClean="0"/>
              <a:t>21/07/2019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8F9CE-4DAD-4D63-ACBC-7EABB3D8E2F2}" type="slidenum">
              <a:rPr lang="es-ES" smtClean="0"/>
              <a:t>‹Nº›</a:t>
            </a:fld>
            <a:endParaRPr lang="es-ES"/>
          </a:p>
        </p:txBody>
      </p:sp>
    </p:spTree>
    <p:extLst>
      <p:ext uri="{BB962C8B-B14F-4D97-AF65-F5344CB8AC3E}">
        <p14:creationId xmlns:p14="http://schemas.microsoft.com/office/powerpoint/2010/main" val="368091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6B8F9CE-4DAD-4D63-ACBC-7EABB3D8E2F2}" type="slidenum">
              <a:rPr lang="es-ES" smtClean="0"/>
              <a:t>1</a:t>
            </a:fld>
            <a:endParaRPr lang="es-ES"/>
          </a:p>
        </p:txBody>
      </p:sp>
    </p:spTree>
    <p:extLst>
      <p:ext uri="{BB962C8B-B14F-4D97-AF65-F5344CB8AC3E}">
        <p14:creationId xmlns:p14="http://schemas.microsoft.com/office/powerpoint/2010/main" val="1435895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6B8F9CE-4DAD-4D63-ACBC-7EABB3D8E2F2}" type="slidenum">
              <a:rPr lang="es-ES" smtClean="0"/>
              <a:t>5</a:t>
            </a:fld>
            <a:endParaRPr lang="es-ES"/>
          </a:p>
        </p:txBody>
      </p:sp>
    </p:spTree>
    <p:extLst>
      <p:ext uri="{BB962C8B-B14F-4D97-AF65-F5344CB8AC3E}">
        <p14:creationId xmlns:p14="http://schemas.microsoft.com/office/powerpoint/2010/main" val="19192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10"/>
          </p:nvPr>
        </p:nvSpPr>
        <p:spPr/>
        <p:txBody>
          <a:bodyPr/>
          <a:lstStyle/>
          <a:p>
            <a:fld id="{F6B8F9CE-4DAD-4D63-ACBC-7EABB3D8E2F2}" type="slidenum">
              <a:rPr lang="es-ES" smtClean="0"/>
              <a:t>8</a:t>
            </a:fld>
            <a:endParaRPr lang="es-ES"/>
          </a:p>
        </p:txBody>
      </p:sp>
    </p:spTree>
    <p:extLst>
      <p:ext uri="{BB962C8B-B14F-4D97-AF65-F5344CB8AC3E}">
        <p14:creationId xmlns:p14="http://schemas.microsoft.com/office/powerpoint/2010/main" val="1854851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10"/>
          </p:nvPr>
        </p:nvSpPr>
        <p:spPr/>
        <p:txBody>
          <a:bodyPr/>
          <a:lstStyle/>
          <a:p>
            <a:fld id="{F6B8F9CE-4DAD-4D63-ACBC-7EABB3D8E2F2}" type="slidenum">
              <a:rPr lang="es-ES" smtClean="0"/>
              <a:t>11</a:t>
            </a:fld>
            <a:endParaRPr lang="es-ES"/>
          </a:p>
        </p:txBody>
      </p:sp>
    </p:spTree>
    <p:extLst>
      <p:ext uri="{BB962C8B-B14F-4D97-AF65-F5344CB8AC3E}">
        <p14:creationId xmlns:p14="http://schemas.microsoft.com/office/powerpoint/2010/main" val="1854851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6B8F9CE-4DAD-4D63-ACBC-7EABB3D8E2F2}" type="slidenum">
              <a:rPr lang="es-ES" smtClean="0"/>
              <a:t>12</a:t>
            </a:fld>
            <a:endParaRPr lang="es-ES"/>
          </a:p>
        </p:txBody>
      </p:sp>
    </p:spTree>
    <p:extLst>
      <p:ext uri="{BB962C8B-B14F-4D97-AF65-F5344CB8AC3E}">
        <p14:creationId xmlns:p14="http://schemas.microsoft.com/office/powerpoint/2010/main" val="19192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743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endParaRPr lang="es-ES" sz="1400" dirty="0">
              <a:solidFill>
                <a:prstClr val="black"/>
              </a:solidFill>
            </a:endParaRPr>
          </a:p>
        </p:txBody>
      </p:sp>
      <p:sp>
        <p:nvSpPr>
          <p:cNvPr id="1743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endParaRPr lang="es-ES" sz="1400" dirty="0">
              <a:solidFill>
                <a:prstClr val="black"/>
              </a:solidFill>
            </a:endParaRPr>
          </a:p>
        </p:txBody>
      </p:sp>
      <p:sp>
        <p:nvSpPr>
          <p:cNvPr id="1743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endParaRPr lang="es-ES" sz="1400" dirty="0">
              <a:solidFill>
                <a:prstClr val="black"/>
              </a:solidFill>
            </a:endParaRPr>
          </a:p>
        </p:txBody>
      </p:sp>
      <p:sp>
        <p:nvSpPr>
          <p:cNvPr id="1743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endParaRPr lang="es-ES" sz="1400" dirty="0">
              <a:solidFill>
                <a:prstClr val="black"/>
              </a:solidFill>
            </a:endParaRPr>
          </a:p>
        </p:txBody>
      </p:sp>
      <p:sp>
        <p:nvSpPr>
          <p:cNvPr id="17458" name="Oval 50"/>
          <p:cNvSpPr>
            <a:spLocks noChangeArrowheads="1"/>
          </p:cNvSpPr>
          <p:nvPr/>
        </p:nvSpPr>
        <p:spPr bwMode="auto">
          <a:xfrm>
            <a:off x="289984" y="260353"/>
            <a:ext cx="1056216" cy="792163"/>
          </a:xfrm>
          <a:prstGeom prst="ellipse">
            <a:avLst/>
          </a:prstGeom>
          <a:solidFill>
            <a:schemeClr val="bg1"/>
          </a:solidFill>
          <a:ln w="9525">
            <a:noFill/>
            <a:round/>
            <a:headEnd/>
            <a:tailEnd/>
          </a:ln>
          <a:effectLst/>
        </p:spPr>
        <p:txBody>
          <a:bodyPr wrap="none" anchor="ctr"/>
          <a:lstStyle/>
          <a:p>
            <a:endParaRPr lang="es-ES" dirty="0">
              <a:solidFill>
                <a:prstClr val="black"/>
              </a:soli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718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1600203"/>
            <a:ext cx="109728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36862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1"/>
            <a:ext cx="27432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41"/>
            <a:ext cx="80264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5049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a:xfrm>
            <a:off x="838200" y="6356350"/>
            <a:ext cx="2743200" cy="365125"/>
          </a:xfrm>
          <a:prstGeom prst="rect">
            <a:avLst/>
          </a:prstGeom>
        </p:spPr>
        <p:txBody>
          <a:bodyPr/>
          <a:lstStyle/>
          <a:p>
            <a:pPr defTabSz="457200"/>
            <a:fld id="{A490845F-5B59-4EFE-986C-3CB02A7161CB}" type="datetimeFigureOut">
              <a:rPr lang="es-EC" smtClean="0">
                <a:solidFill>
                  <a:prstClr val="black"/>
                </a:solidFill>
              </a:rPr>
              <a:pPr defTabSz="457200"/>
              <a:t>21/7/2019</a:t>
            </a:fld>
            <a:endParaRPr lang="es-EC" dirty="0">
              <a:solidFill>
                <a:prstClr val="black"/>
              </a:solidFill>
            </a:endParaRP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pPr defTabSz="457200"/>
            <a:endParaRPr lang="es-EC" dirty="0">
              <a:solidFill>
                <a:prstClr val="black"/>
              </a:solidFill>
            </a:endParaRP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pPr defTabSz="457200"/>
            <a:fld id="{C94359E0-55B1-4BC0-A483-1BE363C0E8EC}" type="slidenum">
              <a:rPr lang="es-EC" smtClean="0">
                <a:solidFill>
                  <a:prstClr val="black"/>
                </a:solidFill>
              </a:rPr>
              <a:pPr defTabSz="457200"/>
              <a:t>‹Nº›</a:t>
            </a:fld>
            <a:endParaRPr lang="es-EC" dirty="0">
              <a:solidFill>
                <a:prstClr val="black"/>
              </a:solidFill>
            </a:endParaRPr>
          </a:p>
        </p:txBody>
      </p:sp>
    </p:spTree>
    <p:extLst>
      <p:ext uri="{BB962C8B-B14F-4D97-AF65-F5344CB8AC3E}">
        <p14:creationId xmlns:p14="http://schemas.microsoft.com/office/powerpoint/2010/main" val="2892912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15999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90621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76492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93831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300498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44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3075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ES"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97640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3"/>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solidFill>
                <a:prstClr val="black"/>
              </a:solidFill>
            </a:endParaRPr>
          </a:p>
        </p:txBody>
      </p:sp>
      <p:sp>
        <p:nvSpPr>
          <p:cNvPr id="1045" name="Rectangle 21"/>
          <p:cNvSpPr>
            <a:spLocks noChangeArrowheads="1"/>
          </p:cNvSpPr>
          <p:nvPr/>
        </p:nvSpPr>
        <p:spPr bwMode="auto">
          <a:xfrm rot="10800000">
            <a:off x="2" y="6308728"/>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solidFill>
                <a:prstClr val="black"/>
              </a:solidFill>
            </a:endParaRPr>
          </a:p>
        </p:txBody>
      </p:sp>
      <p:sp>
        <p:nvSpPr>
          <p:cNvPr id="1047" name="Line 23"/>
          <p:cNvSpPr>
            <a:spLocks noChangeShapeType="1"/>
          </p:cNvSpPr>
          <p:nvPr/>
        </p:nvSpPr>
        <p:spPr bwMode="auto">
          <a:xfrm rot="10800000" flipH="1">
            <a:off x="33869" y="6296025"/>
            <a:ext cx="8879417" cy="0"/>
          </a:xfrm>
          <a:prstGeom prst="line">
            <a:avLst/>
          </a:prstGeom>
          <a:noFill/>
          <a:ln w="38100">
            <a:solidFill>
              <a:srgbClr val="FF0000"/>
            </a:solidFill>
            <a:round/>
            <a:headEnd/>
            <a:tailEnd/>
          </a:ln>
          <a:effectLst/>
        </p:spPr>
        <p:txBody>
          <a:bodyPr/>
          <a:lstStyle/>
          <a:p>
            <a:endParaRPr lang="es-ES" dirty="0">
              <a:solidFill>
                <a:prstClr val="black"/>
              </a:solidFill>
            </a:endParaRPr>
          </a:p>
        </p:txBody>
      </p:sp>
      <p:sp>
        <p:nvSpPr>
          <p:cNvPr id="1048" name="Line 24"/>
          <p:cNvSpPr>
            <a:spLocks noChangeShapeType="1"/>
          </p:cNvSpPr>
          <p:nvPr/>
        </p:nvSpPr>
        <p:spPr bwMode="auto">
          <a:xfrm rot="10800000" flipH="1">
            <a:off x="33869" y="6245225"/>
            <a:ext cx="8879417" cy="0"/>
          </a:xfrm>
          <a:prstGeom prst="line">
            <a:avLst/>
          </a:prstGeom>
          <a:noFill/>
          <a:ln w="38100">
            <a:solidFill>
              <a:srgbClr val="006600"/>
            </a:solidFill>
            <a:round/>
            <a:headEnd/>
            <a:tailEnd/>
          </a:ln>
          <a:effectLst/>
        </p:spPr>
        <p:txBody>
          <a:bodyPr/>
          <a:lstStyle/>
          <a:p>
            <a:endParaRPr lang="es-ES" dirty="0">
              <a:solidFill>
                <a:prstClr val="black"/>
              </a:solidFill>
            </a:endParaRPr>
          </a:p>
        </p:txBody>
      </p:sp>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7594" t="38806" r="7258" b="30597"/>
          <a:stretch/>
        </p:blipFill>
        <p:spPr bwMode="auto">
          <a:xfrm>
            <a:off x="8880312" y="5906861"/>
            <a:ext cx="3269713"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6382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 Id="rId10" Type="http://schemas.openxmlformats.org/officeDocument/2006/relationships/audio" Target="../media/audio1.wav"/></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0"/>
            <a:ext cx="12191999" cy="6858000"/>
          </a:xfrm>
          <a:prstGeom prst="rect">
            <a:avLst/>
          </a:prstGeom>
        </p:spPr>
      </p:pic>
    </p:spTree>
    <p:extLst>
      <p:ext uri="{BB962C8B-B14F-4D97-AF65-F5344CB8AC3E}">
        <p14:creationId xmlns:p14="http://schemas.microsoft.com/office/powerpoint/2010/main" val="77945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a libre 5"/>
          <p:cNvSpPr/>
          <p:nvPr/>
        </p:nvSpPr>
        <p:spPr>
          <a:xfrm>
            <a:off x="1113681" y="2953733"/>
            <a:ext cx="2323401" cy="3666006"/>
          </a:xfrm>
          <a:custGeom>
            <a:avLst/>
            <a:gdLst>
              <a:gd name="connsiteX0" fmla="*/ 243957 w 2323401"/>
              <a:gd name="connsiteY0" fmla="*/ 0 h 3557350"/>
              <a:gd name="connsiteX1" fmla="*/ 2079444 w 2323401"/>
              <a:gd name="connsiteY1" fmla="*/ 0 h 3557350"/>
              <a:gd name="connsiteX2" fmla="*/ 2323401 w 2323401"/>
              <a:gd name="connsiteY2" fmla="*/ 243957 h 3557350"/>
              <a:gd name="connsiteX3" fmla="*/ 2323401 w 2323401"/>
              <a:gd name="connsiteY3" fmla="*/ 3557350 h 3557350"/>
              <a:gd name="connsiteX4" fmla="*/ 2323401 w 2323401"/>
              <a:gd name="connsiteY4" fmla="*/ 3557350 h 3557350"/>
              <a:gd name="connsiteX5" fmla="*/ 0 w 2323401"/>
              <a:gd name="connsiteY5" fmla="*/ 3557350 h 3557350"/>
              <a:gd name="connsiteX6" fmla="*/ 0 w 2323401"/>
              <a:gd name="connsiteY6" fmla="*/ 3557350 h 3557350"/>
              <a:gd name="connsiteX7" fmla="*/ 0 w 2323401"/>
              <a:gd name="connsiteY7" fmla="*/ 243957 h 3557350"/>
              <a:gd name="connsiteX8" fmla="*/ 243957 w 2323401"/>
              <a:gd name="connsiteY8" fmla="*/ 0 h 35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401" h="3557350">
                <a:moveTo>
                  <a:pt x="2079444" y="3557350"/>
                </a:moveTo>
                <a:lnTo>
                  <a:pt x="243957" y="3557350"/>
                </a:lnTo>
                <a:cubicBezTo>
                  <a:pt x="109223" y="3557350"/>
                  <a:pt x="0" y="3448127"/>
                  <a:pt x="0" y="3313393"/>
                </a:cubicBezTo>
                <a:lnTo>
                  <a:pt x="0" y="0"/>
                </a:lnTo>
                <a:lnTo>
                  <a:pt x="0" y="0"/>
                </a:lnTo>
                <a:lnTo>
                  <a:pt x="2323401" y="0"/>
                </a:lnTo>
                <a:lnTo>
                  <a:pt x="2323401" y="0"/>
                </a:lnTo>
                <a:lnTo>
                  <a:pt x="2323401" y="3313393"/>
                </a:lnTo>
                <a:cubicBezTo>
                  <a:pt x="2323401" y="3448127"/>
                  <a:pt x="2214178" y="3557350"/>
                  <a:pt x="2079444" y="3557350"/>
                </a:cubicBez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71021" tIns="99568" rIns="171021" bIns="171021" numCol="1" spcCol="1270" anchor="t" anchorCtr="0">
            <a:noAutofit/>
          </a:bodyPr>
          <a:lstStyle/>
          <a:p>
            <a:pPr lvl="0" algn="just" defTabSz="622300">
              <a:lnSpc>
                <a:spcPct val="90000"/>
              </a:lnSpc>
              <a:spcBef>
                <a:spcPct val="0"/>
              </a:spcBef>
              <a:spcAft>
                <a:spcPct val="35000"/>
              </a:spcAft>
            </a:pPr>
            <a:r>
              <a:rPr lang="es-ES" sz="1400" b="0" kern="1200" dirty="0" smtClean="0">
                <a:solidFill>
                  <a:schemeClr val="tx1"/>
                </a:solidFill>
                <a:latin typeface="ABeeZee" panose="02000000000000000000" pitchFamily="50" charset="0"/>
                <a:cs typeface="Calibri" panose="020F0502020204030204" pitchFamily="34" charset="0"/>
              </a:rPr>
              <a:t>•</a:t>
            </a:r>
            <a:r>
              <a:rPr lang="es-ES" sz="1400" b="0" kern="1200" dirty="0" smtClean="0">
                <a:solidFill>
                  <a:schemeClr val="tx1"/>
                </a:solidFill>
                <a:latin typeface="ABeeZee" panose="02000000000000000000" pitchFamily="50" charset="0"/>
              </a:rPr>
              <a:t>La historia de Latinoamérica influye en la estructura del sector artesanal.</a:t>
            </a:r>
          </a:p>
          <a:p>
            <a:pPr lvl="0" algn="just" defTabSz="622300">
              <a:lnSpc>
                <a:spcPct val="90000"/>
              </a:lnSpc>
              <a:spcBef>
                <a:spcPct val="0"/>
              </a:spcBef>
              <a:spcAft>
                <a:spcPct val="35000"/>
              </a:spcAft>
            </a:pPr>
            <a:r>
              <a:rPr lang="es-ES" sz="1400" smtClean="0">
                <a:solidFill>
                  <a:schemeClr val="tx1"/>
                </a:solidFill>
                <a:latin typeface="ABeeZee" panose="02000000000000000000" pitchFamily="50" charset="0"/>
                <a:cs typeface="Calibri" panose="020F0502020204030204" pitchFamily="34" charset="0"/>
              </a:rPr>
              <a:t>•</a:t>
            </a:r>
            <a:r>
              <a:rPr lang="es-ES" sz="1400" smtClean="0">
                <a:solidFill>
                  <a:schemeClr val="tx1"/>
                </a:solidFill>
                <a:latin typeface="ABeeZee" panose="02000000000000000000" pitchFamily="50" charset="0"/>
              </a:rPr>
              <a:t>Existen </a:t>
            </a:r>
            <a:r>
              <a:rPr lang="es-ES" sz="1400" dirty="0" smtClean="0">
                <a:solidFill>
                  <a:schemeClr val="tx1"/>
                </a:solidFill>
                <a:latin typeface="ABeeZee" panose="02000000000000000000" pitchFamily="50" charset="0"/>
              </a:rPr>
              <a:t>artesanos por tradición usan técnicas y herramientas heredadas de generación en generación.</a:t>
            </a:r>
            <a:endParaRPr lang="es-ES" sz="1400" b="0" kern="1200" dirty="0" smtClean="0">
              <a:solidFill>
                <a:schemeClr val="tx1"/>
              </a:solidFill>
              <a:latin typeface="ABeeZee" panose="02000000000000000000" pitchFamily="50" charset="0"/>
            </a:endParaRPr>
          </a:p>
          <a:p>
            <a:pPr lvl="0" algn="just" defTabSz="622300">
              <a:lnSpc>
                <a:spcPct val="90000"/>
              </a:lnSpc>
              <a:spcBef>
                <a:spcPct val="0"/>
              </a:spcBef>
              <a:spcAft>
                <a:spcPct val="35000"/>
              </a:spcAft>
            </a:pPr>
            <a:r>
              <a:rPr lang="es-ES" sz="1400" b="0" kern="1200" dirty="0" smtClean="0">
                <a:solidFill>
                  <a:schemeClr val="tx1"/>
                </a:solidFill>
                <a:latin typeface="ABeeZee" panose="02000000000000000000" pitchFamily="50" charset="0"/>
                <a:cs typeface="Calibri" panose="020F0502020204030204" pitchFamily="34" charset="0"/>
              </a:rPr>
              <a:t>•</a:t>
            </a:r>
            <a:r>
              <a:rPr lang="es-ES" sz="1400" dirty="0" smtClean="0">
                <a:solidFill>
                  <a:schemeClr val="tx1"/>
                </a:solidFill>
                <a:latin typeface="ABeeZee" panose="02000000000000000000" pitchFamily="50" charset="0"/>
              </a:rPr>
              <a:t>El 95% de las microempresas son artesanales</a:t>
            </a:r>
            <a:r>
              <a:rPr lang="es-ES" sz="1400" dirty="0">
                <a:solidFill>
                  <a:schemeClr val="tx1"/>
                </a:solidFill>
                <a:latin typeface="ABeeZee" panose="02000000000000000000" pitchFamily="50" charset="0"/>
              </a:rPr>
              <a:t> </a:t>
            </a:r>
            <a:r>
              <a:rPr lang="es-ES" sz="1400" dirty="0" smtClean="0">
                <a:solidFill>
                  <a:schemeClr val="tx1"/>
                </a:solidFill>
                <a:latin typeface="ABeeZee" panose="02000000000000000000" pitchFamily="50" charset="0"/>
              </a:rPr>
              <a:t>y</a:t>
            </a:r>
            <a:r>
              <a:rPr lang="es-ES" sz="1400" b="0" kern="1200" dirty="0" smtClean="0">
                <a:solidFill>
                  <a:schemeClr val="tx1"/>
                </a:solidFill>
                <a:latin typeface="ABeeZee" panose="02000000000000000000" pitchFamily="50" charset="0"/>
              </a:rPr>
              <a:t>  </a:t>
            </a:r>
            <a:r>
              <a:rPr lang="es-ES" sz="1400" dirty="0">
                <a:solidFill>
                  <a:schemeClr val="tx1"/>
                </a:solidFill>
                <a:latin typeface="ABeeZee" panose="02000000000000000000" pitchFamily="50" charset="0"/>
              </a:rPr>
              <a:t>a</a:t>
            </a:r>
            <a:r>
              <a:rPr lang="es-ES" sz="1400" b="0" kern="1200" dirty="0" smtClean="0">
                <a:solidFill>
                  <a:schemeClr val="tx1"/>
                </a:solidFill>
                <a:latin typeface="ABeeZee" panose="02000000000000000000" pitchFamily="50" charset="0"/>
              </a:rPr>
              <a:t>porta el 50% de M/O</a:t>
            </a:r>
          </a:p>
          <a:p>
            <a:pPr lvl="0" algn="just" defTabSz="622300">
              <a:lnSpc>
                <a:spcPct val="90000"/>
              </a:lnSpc>
              <a:spcBef>
                <a:spcPct val="0"/>
              </a:spcBef>
              <a:spcAft>
                <a:spcPct val="35000"/>
              </a:spcAft>
            </a:pPr>
            <a:endParaRPr lang="es-ES" sz="1400" b="0" kern="1200" dirty="0">
              <a:solidFill>
                <a:schemeClr val="tx1"/>
              </a:solidFill>
              <a:latin typeface="ABeeZee" panose="02000000000000000000" pitchFamily="50" charset="0"/>
            </a:endParaRPr>
          </a:p>
        </p:txBody>
      </p:sp>
      <p:sp>
        <p:nvSpPr>
          <p:cNvPr id="13" name="Forma libre 12"/>
          <p:cNvSpPr/>
          <p:nvPr/>
        </p:nvSpPr>
        <p:spPr>
          <a:xfrm>
            <a:off x="3692313" y="2962762"/>
            <a:ext cx="2158031" cy="3656977"/>
          </a:xfrm>
          <a:custGeom>
            <a:avLst/>
            <a:gdLst>
              <a:gd name="connsiteX0" fmla="*/ 226593 w 2158031"/>
              <a:gd name="connsiteY0" fmla="*/ 0 h 3545989"/>
              <a:gd name="connsiteX1" fmla="*/ 1931438 w 2158031"/>
              <a:gd name="connsiteY1" fmla="*/ 0 h 3545989"/>
              <a:gd name="connsiteX2" fmla="*/ 2158031 w 2158031"/>
              <a:gd name="connsiteY2" fmla="*/ 226593 h 3545989"/>
              <a:gd name="connsiteX3" fmla="*/ 2158031 w 2158031"/>
              <a:gd name="connsiteY3" fmla="*/ 3545989 h 3545989"/>
              <a:gd name="connsiteX4" fmla="*/ 2158031 w 2158031"/>
              <a:gd name="connsiteY4" fmla="*/ 3545989 h 3545989"/>
              <a:gd name="connsiteX5" fmla="*/ 0 w 2158031"/>
              <a:gd name="connsiteY5" fmla="*/ 3545989 h 3545989"/>
              <a:gd name="connsiteX6" fmla="*/ 0 w 2158031"/>
              <a:gd name="connsiteY6" fmla="*/ 3545989 h 3545989"/>
              <a:gd name="connsiteX7" fmla="*/ 0 w 2158031"/>
              <a:gd name="connsiteY7" fmla="*/ 226593 h 3545989"/>
              <a:gd name="connsiteX8" fmla="*/ 226593 w 2158031"/>
              <a:gd name="connsiteY8" fmla="*/ 0 h 35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031" h="3545989">
                <a:moveTo>
                  <a:pt x="1931438" y="3545989"/>
                </a:moveTo>
                <a:lnTo>
                  <a:pt x="226593" y="3545989"/>
                </a:lnTo>
                <a:cubicBezTo>
                  <a:pt x="101449" y="3545989"/>
                  <a:pt x="0" y="3444540"/>
                  <a:pt x="0" y="3319396"/>
                </a:cubicBezTo>
                <a:lnTo>
                  <a:pt x="0" y="0"/>
                </a:lnTo>
                <a:lnTo>
                  <a:pt x="0" y="0"/>
                </a:lnTo>
                <a:lnTo>
                  <a:pt x="2158031" y="0"/>
                </a:lnTo>
                <a:lnTo>
                  <a:pt x="2158031" y="0"/>
                </a:lnTo>
                <a:lnTo>
                  <a:pt x="2158031" y="3319396"/>
                </a:lnTo>
                <a:cubicBezTo>
                  <a:pt x="2158031" y="3444540"/>
                  <a:pt x="2056582" y="3545989"/>
                  <a:pt x="1931438" y="3545989"/>
                </a:cubicBez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73047" tIns="106681" rIns="173047" bIns="173047" numCol="1" spcCol="1270" anchor="t" anchorCtr="0">
            <a:noAutofit/>
          </a:bodyPr>
          <a:lstStyle/>
          <a:p>
            <a:pPr lvl="0" algn="just" defTabSz="666750">
              <a:lnSpc>
                <a:spcPct val="90000"/>
              </a:lnSpc>
              <a:spcBef>
                <a:spcPct val="0"/>
              </a:spcBef>
              <a:spcAft>
                <a:spcPct val="35000"/>
              </a:spcAft>
            </a:pPr>
            <a:r>
              <a:rPr lang="es-ES" sz="1500" kern="1200" dirty="0" smtClean="0">
                <a:solidFill>
                  <a:schemeClr val="tx1"/>
                </a:solidFill>
                <a:latin typeface="Calibri" panose="020F0502020204030204" pitchFamily="34" charset="0"/>
                <a:cs typeface="Calibri" panose="020F0502020204030204" pitchFamily="34" charset="0"/>
              </a:rPr>
              <a:t>•</a:t>
            </a:r>
            <a:r>
              <a:rPr lang="es-ES" sz="1400" b="0" kern="1200" dirty="0" smtClean="0">
                <a:solidFill>
                  <a:schemeClr val="tx1"/>
                </a:solidFill>
                <a:latin typeface="ABeeZee" panose="02000000000000000000" pitchFamily="50" charset="0"/>
              </a:rPr>
              <a:t>Constituye el 90,78% del tejido empresarial (INEC)</a:t>
            </a:r>
          </a:p>
          <a:p>
            <a:pPr lvl="0" algn="just" defTabSz="666750">
              <a:lnSpc>
                <a:spcPct val="90000"/>
              </a:lnSpc>
              <a:spcBef>
                <a:spcPct val="0"/>
              </a:spcBef>
              <a:spcAft>
                <a:spcPct val="35000"/>
              </a:spcAft>
            </a:pPr>
            <a:r>
              <a:rPr lang="es-ES" sz="1400" b="0" kern="1200" dirty="0" smtClean="0">
                <a:solidFill>
                  <a:schemeClr val="tx1"/>
                </a:solidFill>
                <a:latin typeface="ABeeZee" panose="02000000000000000000" pitchFamily="50" charset="0"/>
              </a:rPr>
              <a:t>•49% de generación de Empleo (Supercías)</a:t>
            </a:r>
          </a:p>
          <a:p>
            <a:pPr algn="just" defTabSz="666750">
              <a:lnSpc>
                <a:spcPct val="90000"/>
              </a:lnSpc>
              <a:spcBef>
                <a:spcPct val="0"/>
              </a:spcBef>
              <a:spcAft>
                <a:spcPct val="35000"/>
              </a:spcAft>
            </a:pPr>
            <a:r>
              <a:rPr lang="es-ES" sz="1400" b="0" kern="1200" dirty="0" smtClean="0">
                <a:solidFill>
                  <a:schemeClr val="tx1"/>
                </a:solidFill>
                <a:latin typeface="ABeeZee" panose="02000000000000000000" pitchFamily="50" charset="0"/>
              </a:rPr>
              <a:t>•</a:t>
            </a:r>
            <a:r>
              <a:rPr lang="es-EC" sz="1400" dirty="0">
                <a:solidFill>
                  <a:schemeClr val="tx1"/>
                </a:solidFill>
                <a:latin typeface="ABeeZee" panose="02000000000000000000" pitchFamily="50" charset="0"/>
              </a:rPr>
              <a:t>Existen 22.350 artesanos calificados a nivel nacional.</a:t>
            </a:r>
            <a:endParaRPr lang="es-ES" sz="1400" dirty="0">
              <a:solidFill>
                <a:schemeClr val="tx1"/>
              </a:solidFill>
              <a:latin typeface="ABeeZee" panose="02000000000000000000" pitchFamily="50" charset="0"/>
            </a:endParaRPr>
          </a:p>
          <a:p>
            <a:pPr lvl="0" algn="just" defTabSz="666750">
              <a:lnSpc>
                <a:spcPct val="90000"/>
              </a:lnSpc>
              <a:spcBef>
                <a:spcPct val="0"/>
              </a:spcBef>
              <a:spcAft>
                <a:spcPct val="35000"/>
              </a:spcAft>
            </a:pPr>
            <a:r>
              <a:rPr lang="es-ES" sz="1400" b="0" kern="1200" dirty="0" smtClean="0">
                <a:solidFill>
                  <a:schemeClr val="tx1"/>
                </a:solidFill>
                <a:latin typeface="Calibri" panose="020F0502020204030204" pitchFamily="34" charset="0"/>
                <a:cs typeface="Calibri" panose="020F0502020204030204" pitchFamily="34" charset="0"/>
              </a:rPr>
              <a:t>•</a:t>
            </a:r>
            <a:r>
              <a:rPr lang="es-ES" sz="1400" b="0" kern="1200" dirty="0" smtClean="0">
                <a:solidFill>
                  <a:schemeClr val="tx1"/>
                </a:solidFill>
                <a:latin typeface="ABeeZee" panose="02000000000000000000" pitchFamily="50" charset="0"/>
              </a:rPr>
              <a:t>La JNDA </a:t>
            </a:r>
            <a:r>
              <a:rPr lang="es-EC" sz="1400" b="0" kern="1200" dirty="0" smtClean="0">
                <a:solidFill>
                  <a:schemeClr val="tx1"/>
                </a:solidFill>
                <a:latin typeface="ABeeZee" panose="02000000000000000000" pitchFamily="50" charset="0"/>
              </a:rPr>
              <a:t>tiene presencia en las 24 provincias del país, a través de sus juntas provinciales.</a:t>
            </a:r>
          </a:p>
          <a:p>
            <a:pPr lvl="0" algn="just" defTabSz="666750">
              <a:lnSpc>
                <a:spcPct val="90000"/>
              </a:lnSpc>
              <a:spcBef>
                <a:spcPct val="0"/>
              </a:spcBef>
              <a:spcAft>
                <a:spcPct val="35000"/>
              </a:spcAft>
            </a:pPr>
            <a:endParaRPr lang="es-ES" sz="1400" b="0" kern="1200" dirty="0">
              <a:solidFill>
                <a:schemeClr val="tx1"/>
              </a:solidFill>
              <a:latin typeface="ABeeZee" panose="02000000000000000000" pitchFamily="50" charset="0"/>
            </a:endParaRPr>
          </a:p>
        </p:txBody>
      </p:sp>
      <p:sp>
        <p:nvSpPr>
          <p:cNvPr id="15" name="Forma libre 14"/>
          <p:cNvSpPr/>
          <p:nvPr/>
        </p:nvSpPr>
        <p:spPr>
          <a:xfrm>
            <a:off x="6083131" y="2947356"/>
            <a:ext cx="2309979" cy="3672384"/>
          </a:xfrm>
          <a:custGeom>
            <a:avLst/>
            <a:gdLst>
              <a:gd name="connsiteX0" fmla="*/ 242548 w 2309978"/>
              <a:gd name="connsiteY0" fmla="*/ 0 h 3552344"/>
              <a:gd name="connsiteX1" fmla="*/ 2067430 w 2309978"/>
              <a:gd name="connsiteY1" fmla="*/ 0 h 3552344"/>
              <a:gd name="connsiteX2" fmla="*/ 2309978 w 2309978"/>
              <a:gd name="connsiteY2" fmla="*/ 242548 h 3552344"/>
              <a:gd name="connsiteX3" fmla="*/ 2309978 w 2309978"/>
              <a:gd name="connsiteY3" fmla="*/ 3552344 h 3552344"/>
              <a:gd name="connsiteX4" fmla="*/ 2309978 w 2309978"/>
              <a:gd name="connsiteY4" fmla="*/ 3552344 h 3552344"/>
              <a:gd name="connsiteX5" fmla="*/ 0 w 2309978"/>
              <a:gd name="connsiteY5" fmla="*/ 3552344 h 3552344"/>
              <a:gd name="connsiteX6" fmla="*/ 0 w 2309978"/>
              <a:gd name="connsiteY6" fmla="*/ 3552344 h 3552344"/>
              <a:gd name="connsiteX7" fmla="*/ 0 w 2309978"/>
              <a:gd name="connsiteY7" fmla="*/ 242548 h 3552344"/>
              <a:gd name="connsiteX8" fmla="*/ 242548 w 2309978"/>
              <a:gd name="connsiteY8" fmla="*/ 0 h 355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978" h="3552344">
                <a:moveTo>
                  <a:pt x="2067430" y="3552344"/>
                </a:moveTo>
                <a:lnTo>
                  <a:pt x="242548" y="3552344"/>
                </a:lnTo>
                <a:cubicBezTo>
                  <a:pt x="108592" y="3552344"/>
                  <a:pt x="0" y="3443752"/>
                  <a:pt x="0" y="3309796"/>
                </a:cubicBezTo>
                <a:lnTo>
                  <a:pt x="0" y="0"/>
                </a:lnTo>
                <a:lnTo>
                  <a:pt x="0" y="0"/>
                </a:lnTo>
                <a:lnTo>
                  <a:pt x="2309978" y="0"/>
                </a:lnTo>
                <a:lnTo>
                  <a:pt x="2309978" y="0"/>
                </a:lnTo>
                <a:lnTo>
                  <a:pt x="2309978" y="3309796"/>
                </a:lnTo>
                <a:cubicBezTo>
                  <a:pt x="2309978" y="3443752"/>
                  <a:pt x="2201386" y="3552344"/>
                  <a:pt x="2067430" y="3552344"/>
                </a:cubicBez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70608" tIns="99568" rIns="170609" bIns="170608" numCol="1" spcCol="1270" anchor="t" anchorCtr="0">
            <a:noAutofit/>
          </a:bodyPr>
          <a:lstStyle/>
          <a:p>
            <a:pPr lvl="0" algn="just" defTabSz="622300">
              <a:lnSpc>
                <a:spcPct val="90000"/>
              </a:lnSpc>
              <a:spcBef>
                <a:spcPct val="0"/>
              </a:spcBef>
              <a:spcAft>
                <a:spcPct val="35000"/>
              </a:spcAft>
            </a:pPr>
            <a:r>
              <a:rPr lang="es-ES" sz="1400" b="0" kern="1200" dirty="0" smtClean="0">
                <a:solidFill>
                  <a:schemeClr val="tx1"/>
                </a:solidFill>
                <a:latin typeface="ABeeZee" panose="02000000000000000000" pitchFamily="50" charset="0"/>
              </a:rPr>
              <a:t>•El 19% de microempresas están en la provincia de Guayas.</a:t>
            </a:r>
          </a:p>
          <a:p>
            <a:pPr lvl="0" algn="just" defTabSz="622300">
              <a:lnSpc>
                <a:spcPct val="90000"/>
              </a:lnSpc>
              <a:spcBef>
                <a:spcPct val="0"/>
              </a:spcBef>
              <a:spcAft>
                <a:spcPct val="35000"/>
              </a:spcAft>
            </a:pPr>
            <a:r>
              <a:rPr lang="es-ES" sz="1400" b="0" kern="1200" dirty="0" smtClean="0">
                <a:solidFill>
                  <a:schemeClr val="tx1"/>
                </a:solidFill>
                <a:latin typeface="ABeeZee" panose="02000000000000000000" pitchFamily="50" charset="0"/>
              </a:rPr>
              <a:t>•El 15% de artesanos calificados está en Guayas, luego de Pichincha  que tiene el 19%.</a:t>
            </a:r>
          </a:p>
          <a:p>
            <a:pPr lvl="0" algn="just" defTabSz="622300">
              <a:lnSpc>
                <a:spcPct val="90000"/>
              </a:lnSpc>
              <a:spcBef>
                <a:spcPct val="0"/>
              </a:spcBef>
              <a:spcAft>
                <a:spcPct val="35000"/>
              </a:spcAft>
            </a:pPr>
            <a:r>
              <a:rPr lang="es-ES" sz="1400" b="0" kern="1200" dirty="0" smtClean="0">
                <a:solidFill>
                  <a:schemeClr val="tx1"/>
                </a:solidFill>
                <a:latin typeface="ABeeZee" panose="02000000000000000000" pitchFamily="50" charset="0"/>
              </a:rPr>
              <a:t>•Por ser provincia principal, existe presencia de instituciones públicas  que ofrecen sus servicios. </a:t>
            </a:r>
          </a:p>
        </p:txBody>
      </p:sp>
      <p:sp>
        <p:nvSpPr>
          <p:cNvPr id="17" name="Forma libre 16"/>
          <p:cNvSpPr/>
          <p:nvPr/>
        </p:nvSpPr>
        <p:spPr>
          <a:xfrm>
            <a:off x="8717095" y="2976485"/>
            <a:ext cx="2457328" cy="3643255"/>
          </a:xfrm>
          <a:custGeom>
            <a:avLst/>
            <a:gdLst>
              <a:gd name="connsiteX0" fmla="*/ 258019 w 2457328"/>
              <a:gd name="connsiteY0" fmla="*/ 0 h 3499434"/>
              <a:gd name="connsiteX1" fmla="*/ 2199309 w 2457328"/>
              <a:gd name="connsiteY1" fmla="*/ 0 h 3499434"/>
              <a:gd name="connsiteX2" fmla="*/ 2457328 w 2457328"/>
              <a:gd name="connsiteY2" fmla="*/ 258019 h 3499434"/>
              <a:gd name="connsiteX3" fmla="*/ 2457328 w 2457328"/>
              <a:gd name="connsiteY3" fmla="*/ 3499434 h 3499434"/>
              <a:gd name="connsiteX4" fmla="*/ 2457328 w 2457328"/>
              <a:gd name="connsiteY4" fmla="*/ 3499434 h 3499434"/>
              <a:gd name="connsiteX5" fmla="*/ 0 w 2457328"/>
              <a:gd name="connsiteY5" fmla="*/ 3499434 h 3499434"/>
              <a:gd name="connsiteX6" fmla="*/ 0 w 2457328"/>
              <a:gd name="connsiteY6" fmla="*/ 3499434 h 3499434"/>
              <a:gd name="connsiteX7" fmla="*/ 0 w 2457328"/>
              <a:gd name="connsiteY7" fmla="*/ 258019 h 3499434"/>
              <a:gd name="connsiteX8" fmla="*/ 258019 w 2457328"/>
              <a:gd name="connsiteY8" fmla="*/ 0 h 349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328" h="3499434">
                <a:moveTo>
                  <a:pt x="2199309" y="3499434"/>
                </a:moveTo>
                <a:lnTo>
                  <a:pt x="258019" y="3499434"/>
                </a:lnTo>
                <a:cubicBezTo>
                  <a:pt x="115519" y="3499434"/>
                  <a:pt x="0" y="3383915"/>
                  <a:pt x="0" y="3241415"/>
                </a:cubicBezTo>
                <a:lnTo>
                  <a:pt x="0" y="0"/>
                </a:lnTo>
                <a:lnTo>
                  <a:pt x="0" y="0"/>
                </a:lnTo>
                <a:lnTo>
                  <a:pt x="2457328" y="0"/>
                </a:lnTo>
                <a:lnTo>
                  <a:pt x="2457328" y="0"/>
                </a:lnTo>
                <a:lnTo>
                  <a:pt x="2457328" y="3241415"/>
                </a:lnTo>
                <a:cubicBezTo>
                  <a:pt x="2457328" y="3383915"/>
                  <a:pt x="2341809" y="3499434"/>
                  <a:pt x="2199309" y="3499434"/>
                </a:cubicBez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75139" tIns="99568" rIns="175139" bIns="175139" numCol="1" spcCol="1270" anchor="t" anchorCtr="0">
            <a:noAutofit/>
          </a:bodyPr>
          <a:lstStyle/>
          <a:p>
            <a:pPr lvl="0" algn="just" defTabSz="622300">
              <a:lnSpc>
                <a:spcPct val="90000"/>
              </a:lnSpc>
              <a:spcBef>
                <a:spcPct val="0"/>
              </a:spcBef>
              <a:spcAft>
                <a:spcPct val="35000"/>
              </a:spcAft>
            </a:pPr>
            <a:r>
              <a:rPr lang="es-ES" sz="1400" b="0" kern="1200" dirty="0" smtClean="0">
                <a:solidFill>
                  <a:schemeClr val="tx1"/>
                </a:solidFill>
                <a:latin typeface="Calibri" panose="020F0502020204030204" pitchFamily="34" charset="0"/>
                <a:cs typeface="Calibri" panose="020F0502020204030204" pitchFamily="34" charset="0"/>
              </a:rPr>
              <a:t>•</a:t>
            </a:r>
            <a:r>
              <a:rPr lang="es-ES" sz="1400" b="0" kern="1200" dirty="0" smtClean="0">
                <a:solidFill>
                  <a:schemeClr val="tx1"/>
                </a:solidFill>
                <a:latin typeface="ABeeZee" panose="02000000000000000000" pitchFamily="50" charset="0"/>
              </a:rPr>
              <a:t>Es la segunda ciudad de la provincia y la sexta más poblada del Ecuador.</a:t>
            </a:r>
          </a:p>
          <a:p>
            <a:pPr lvl="0" algn="just" defTabSz="622300">
              <a:lnSpc>
                <a:spcPct val="90000"/>
              </a:lnSpc>
              <a:spcBef>
                <a:spcPct val="0"/>
              </a:spcBef>
              <a:spcAft>
                <a:spcPct val="35000"/>
              </a:spcAft>
            </a:pPr>
            <a:r>
              <a:rPr lang="es-ES" sz="1400" b="0" kern="1200" dirty="0" smtClean="0">
                <a:solidFill>
                  <a:schemeClr val="tx1"/>
                </a:solidFill>
                <a:latin typeface="Calibri" panose="020F0502020204030204" pitchFamily="34" charset="0"/>
                <a:cs typeface="Calibri" panose="020F0502020204030204" pitchFamily="34" charset="0"/>
              </a:rPr>
              <a:t>•</a:t>
            </a:r>
            <a:r>
              <a:rPr lang="es-ES" sz="1400" b="0" kern="1200" dirty="0" smtClean="0">
                <a:solidFill>
                  <a:schemeClr val="tx1"/>
                </a:solidFill>
                <a:latin typeface="ABeeZee" panose="02000000000000000000" pitchFamily="50" charset="0"/>
              </a:rPr>
              <a:t>La AIAD es la organización que acoge a los artesanos del Cantón.</a:t>
            </a:r>
          </a:p>
          <a:p>
            <a:pPr lvl="0" algn="just" defTabSz="622300">
              <a:lnSpc>
                <a:spcPct val="90000"/>
              </a:lnSpc>
              <a:spcBef>
                <a:spcPct val="0"/>
              </a:spcBef>
              <a:spcAft>
                <a:spcPct val="35000"/>
              </a:spcAft>
            </a:pPr>
            <a:r>
              <a:rPr lang="es-ES" sz="1400" dirty="0" smtClean="0">
                <a:solidFill>
                  <a:schemeClr val="tx1"/>
                </a:solidFill>
                <a:latin typeface="ABeeZee" panose="02000000000000000000" pitchFamily="50" charset="0"/>
                <a:cs typeface="Calibri" panose="020F0502020204030204" pitchFamily="34" charset="0"/>
              </a:rPr>
              <a:t>•Se estima que existe 3900 artesanos en el Cantón</a:t>
            </a:r>
            <a:endParaRPr lang="es-ES" sz="1400" b="0" kern="1200" dirty="0" smtClean="0">
              <a:solidFill>
                <a:schemeClr val="tx1"/>
              </a:solidFill>
              <a:latin typeface="ABeeZee" panose="02000000000000000000" pitchFamily="50" charset="0"/>
            </a:endParaRPr>
          </a:p>
          <a:p>
            <a:pPr lvl="0" algn="just" defTabSz="622300">
              <a:lnSpc>
                <a:spcPct val="90000"/>
              </a:lnSpc>
              <a:spcBef>
                <a:spcPct val="0"/>
              </a:spcBef>
              <a:spcAft>
                <a:spcPct val="35000"/>
              </a:spcAft>
            </a:pPr>
            <a:r>
              <a:rPr lang="es-ES" sz="1400" b="0" kern="1200" dirty="0" smtClean="0">
                <a:solidFill>
                  <a:schemeClr val="tx1"/>
                </a:solidFill>
                <a:latin typeface="Calibri" panose="020F0502020204030204" pitchFamily="34" charset="0"/>
                <a:cs typeface="Calibri" panose="020F0502020204030204" pitchFamily="34" charset="0"/>
              </a:rPr>
              <a:t>•</a:t>
            </a:r>
            <a:r>
              <a:rPr lang="es-ES" sz="1400" b="0" kern="1200" dirty="0" smtClean="0">
                <a:solidFill>
                  <a:schemeClr val="tx1"/>
                </a:solidFill>
                <a:latin typeface="ABeeZee" panose="02000000000000000000" pitchFamily="50" charset="0"/>
              </a:rPr>
              <a:t>El GAD-Durán es el organismo público de apoyo a través de capacitación y apoyo en las compras públicas.</a:t>
            </a:r>
          </a:p>
          <a:p>
            <a:pPr lvl="0" algn="just" defTabSz="622300">
              <a:lnSpc>
                <a:spcPct val="90000"/>
              </a:lnSpc>
              <a:spcBef>
                <a:spcPct val="0"/>
              </a:spcBef>
              <a:spcAft>
                <a:spcPct val="35000"/>
              </a:spcAft>
            </a:pPr>
            <a:endParaRPr lang="es-ES" sz="1400" b="0" kern="1200" dirty="0">
              <a:solidFill>
                <a:schemeClr val="tx1"/>
              </a:solidFill>
              <a:latin typeface="ABeeZee" panose="02000000000000000000" pitchFamily="50" charset="0"/>
            </a:endParaRPr>
          </a:p>
        </p:txBody>
      </p:sp>
      <p:grpSp>
        <p:nvGrpSpPr>
          <p:cNvPr id="18" name="Grupo 17"/>
          <p:cNvGrpSpPr/>
          <p:nvPr/>
        </p:nvGrpSpPr>
        <p:grpSpPr>
          <a:xfrm>
            <a:off x="847899" y="1025235"/>
            <a:ext cx="10540537" cy="1865402"/>
            <a:chOff x="847899" y="1025235"/>
            <a:chExt cx="10540537" cy="1865402"/>
          </a:xfrm>
        </p:grpSpPr>
        <p:sp>
          <p:nvSpPr>
            <p:cNvPr id="4" name="Rectángulo redondeado 3"/>
            <p:cNvSpPr/>
            <p:nvPr/>
          </p:nvSpPr>
          <p:spPr>
            <a:xfrm>
              <a:off x="847899" y="1034064"/>
              <a:ext cx="10540537" cy="1856573"/>
            </a:xfrm>
            <a:prstGeom prst="roundRect">
              <a:avLst>
                <a:gd name="adj" fmla="val 10000"/>
              </a:avLst>
            </a:pr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5" name="Rectángulo redondeado 4"/>
            <p:cNvSpPr/>
            <p:nvPr/>
          </p:nvSpPr>
          <p:spPr>
            <a:xfrm>
              <a:off x="1208689" y="1049023"/>
              <a:ext cx="2031441" cy="1398233"/>
            </a:xfrm>
            <a:prstGeom prst="roundRect">
              <a:avLst>
                <a:gd name="adj" fmla="val 10000"/>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6">
                <a:tint val="50000"/>
                <a:hueOff val="0"/>
                <a:satOff val="0"/>
                <a:lumOff val="0"/>
                <a:alphaOff val="0"/>
              </a:schemeClr>
            </a:effectRef>
            <a:fontRef idx="minor">
              <a:schemeClr val="lt1">
                <a:hueOff val="0"/>
                <a:satOff val="0"/>
                <a:lumOff val="0"/>
                <a:alphaOff val="0"/>
              </a:schemeClr>
            </a:fontRef>
          </p:style>
        </p:sp>
        <p:sp>
          <p:nvSpPr>
            <p:cNvPr id="12" name="Rectángulo redondeado 11"/>
            <p:cNvSpPr/>
            <p:nvPr/>
          </p:nvSpPr>
          <p:spPr>
            <a:xfrm>
              <a:off x="3809408" y="1025235"/>
              <a:ext cx="1942789" cy="1430788"/>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6">
                <a:tint val="50000"/>
                <a:hueOff val="0"/>
                <a:satOff val="0"/>
                <a:lumOff val="0"/>
                <a:alphaOff val="0"/>
              </a:schemeClr>
            </a:effectRef>
            <a:fontRef idx="minor">
              <a:schemeClr val="lt1">
                <a:hueOff val="0"/>
                <a:satOff val="0"/>
                <a:lumOff val="0"/>
                <a:alphaOff val="0"/>
              </a:schemeClr>
            </a:fontRef>
          </p:style>
        </p:sp>
        <p:sp>
          <p:nvSpPr>
            <p:cNvPr id="14" name="Rectángulo redondeado 13"/>
            <p:cNvSpPr/>
            <p:nvPr/>
          </p:nvSpPr>
          <p:spPr>
            <a:xfrm>
              <a:off x="6121685" y="1025235"/>
              <a:ext cx="2158031" cy="1388358"/>
            </a:xfrm>
            <a:prstGeom prst="roundRect">
              <a:avLst>
                <a:gd name="adj" fmla="val 10000"/>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6">
                <a:tint val="50000"/>
                <a:hueOff val="0"/>
                <a:satOff val="0"/>
                <a:lumOff val="0"/>
                <a:alphaOff val="0"/>
              </a:schemeClr>
            </a:effectRef>
            <a:fontRef idx="minor">
              <a:schemeClr val="lt1">
                <a:hueOff val="0"/>
                <a:satOff val="0"/>
                <a:lumOff val="0"/>
                <a:alphaOff val="0"/>
              </a:schemeClr>
            </a:fontRef>
          </p:style>
        </p:sp>
        <p:sp>
          <p:nvSpPr>
            <p:cNvPr id="16" name="Rectángulo redondeado 15"/>
            <p:cNvSpPr/>
            <p:nvPr/>
          </p:nvSpPr>
          <p:spPr>
            <a:xfrm>
              <a:off x="8819548" y="1026171"/>
              <a:ext cx="2158031" cy="1385840"/>
            </a:xfrm>
            <a:prstGeom prst="roundRect">
              <a:avLst>
                <a:gd name="adj" fmla="val 10000"/>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6">
                <a:tint val="50000"/>
                <a:hueOff val="0"/>
                <a:satOff val="0"/>
                <a:lumOff val="0"/>
                <a:alphaOff val="0"/>
              </a:schemeClr>
            </a:effectRef>
            <a:fontRef idx="minor">
              <a:schemeClr val="lt1">
                <a:hueOff val="0"/>
                <a:satOff val="0"/>
                <a:lumOff val="0"/>
                <a:alphaOff val="0"/>
              </a:schemeClr>
            </a:fontRef>
          </p:style>
        </p:sp>
        <p:sp>
          <p:nvSpPr>
            <p:cNvPr id="7" name="CuadroTexto 6"/>
            <p:cNvSpPr txBox="1"/>
            <p:nvPr/>
          </p:nvSpPr>
          <p:spPr>
            <a:xfrm>
              <a:off x="3914629" y="2384683"/>
              <a:ext cx="1606666" cy="461665"/>
            </a:xfrm>
            <a:prstGeom prst="rect">
              <a:avLst/>
            </a:prstGeom>
            <a:noFill/>
          </p:spPr>
          <p:txBody>
            <a:bodyPr wrap="square" rtlCol="0">
              <a:spAutoFit/>
            </a:bodyPr>
            <a:lstStyle/>
            <a:p>
              <a:pPr algn="ctr"/>
              <a:r>
                <a:rPr lang="es-EC" sz="2400" dirty="0" smtClean="0">
                  <a:latin typeface="Berlin Sans FB" panose="020E0602020502020306" pitchFamily="34" charset="0"/>
                </a:rPr>
                <a:t>ECUADOR</a:t>
              </a:r>
              <a:endParaRPr lang="es-EC" dirty="0">
                <a:latin typeface="Berlin Sans FB" panose="020E0602020502020306" pitchFamily="34" charset="0"/>
              </a:endParaRPr>
            </a:p>
          </p:txBody>
        </p:sp>
        <p:sp>
          <p:nvSpPr>
            <p:cNvPr id="8" name="CuadroTexto 7"/>
            <p:cNvSpPr txBox="1"/>
            <p:nvPr/>
          </p:nvSpPr>
          <p:spPr>
            <a:xfrm>
              <a:off x="6431493" y="2384682"/>
              <a:ext cx="1606666" cy="461665"/>
            </a:xfrm>
            <a:prstGeom prst="rect">
              <a:avLst/>
            </a:prstGeom>
            <a:noFill/>
          </p:spPr>
          <p:txBody>
            <a:bodyPr wrap="square" rtlCol="0">
              <a:spAutoFit/>
            </a:bodyPr>
            <a:lstStyle/>
            <a:p>
              <a:pPr algn="ctr"/>
              <a:r>
                <a:rPr lang="es-EC" sz="2400" dirty="0" smtClean="0">
                  <a:latin typeface="Berlin Sans FB" panose="020E0602020502020306" pitchFamily="34" charset="0"/>
                </a:rPr>
                <a:t>GUAYAS</a:t>
              </a:r>
              <a:endParaRPr lang="es-EC" dirty="0">
                <a:latin typeface="Berlin Sans FB" panose="020E0602020502020306" pitchFamily="34" charset="0"/>
              </a:endParaRPr>
            </a:p>
          </p:txBody>
        </p:sp>
        <p:sp>
          <p:nvSpPr>
            <p:cNvPr id="9" name="CuadroTexto 8"/>
            <p:cNvSpPr txBox="1"/>
            <p:nvPr/>
          </p:nvSpPr>
          <p:spPr>
            <a:xfrm>
              <a:off x="9148373" y="2384682"/>
              <a:ext cx="1606666" cy="461665"/>
            </a:xfrm>
            <a:prstGeom prst="rect">
              <a:avLst/>
            </a:prstGeom>
            <a:noFill/>
          </p:spPr>
          <p:txBody>
            <a:bodyPr wrap="square" rtlCol="0">
              <a:spAutoFit/>
            </a:bodyPr>
            <a:lstStyle/>
            <a:p>
              <a:pPr algn="ctr"/>
              <a:r>
                <a:rPr lang="es-EC" sz="2400" dirty="0" smtClean="0">
                  <a:latin typeface="Berlin Sans FB" panose="020E0602020502020306" pitchFamily="34" charset="0"/>
                </a:rPr>
                <a:t>DURÁN</a:t>
              </a:r>
              <a:endParaRPr lang="es-EC" dirty="0">
                <a:latin typeface="Berlin Sans FB" panose="020E0602020502020306" pitchFamily="34" charset="0"/>
              </a:endParaRPr>
            </a:p>
          </p:txBody>
        </p:sp>
        <p:sp>
          <p:nvSpPr>
            <p:cNvPr id="10" name="CuadroTexto 9"/>
            <p:cNvSpPr txBox="1"/>
            <p:nvPr/>
          </p:nvSpPr>
          <p:spPr>
            <a:xfrm>
              <a:off x="1010861" y="2384681"/>
              <a:ext cx="2529044" cy="461665"/>
            </a:xfrm>
            <a:prstGeom prst="rect">
              <a:avLst/>
            </a:prstGeom>
            <a:noFill/>
          </p:spPr>
          <p:txBody>
            <a:bodyPr wrap="square" rtlCol="0">
              <a:spAutoFit/>
            </a:bodyPr>
            <a:lstStyle/>
            <a:p>
              <a:pPr algn="ctr"/>
              <a:r>
                <a:rPr lang="es-EC" sz="2400" dirty="0" smtClean="0">
                  <a:latin typeface="Berlin Sans FB" panose="020E0602020502020306" pitchFamily="34" charset="0"/>
                </a:rPr>
                <a:t>LATINOAMÉRICA</a:t>
              </a:r>
              <a:endParaRPr lang="es-EC" dirty="0">
                <a:latin typeface="Berlin Sans FB" panose="020E0602020502020306" pitchFamily="34" charset="0"/>
              </a:endParaRPr>
            </a:p>
          </p:txBody>
        </p:sp>
      </p:grpSp>
      <p:sp>
        <p:nvSpPr>
          <p:cNvPr id="11" name="CuadroTexto 10"/>
          <p:cNvSpPr txBox="1"/>
          <p:nvPr/>
        </p:nvSpPr>
        <p:spPr>
          <a:xfrm>
            <a:off x="3851390" y="281304"/>
            <a:ext cx="6768325" cy="369332"/>
          </a:xfrm>
          <a:prstGeom prst="rect">
            <a:avLst/>
          </a:prstGeom>
          <a:noFill/>
          <a:ln>
            <a:solidFill>
              <a:srgbClr val="F6F8F3"/>
            </a:solidFill>
          </a:ln>
        </p:spPr>
        <p:txBody>
          <a:bodyPr wrap="square" rtlCol="0">
            <a:prstTxWarp prst="textChevron">
              <a:avLst/>
            </a:prstTxWarp>
            <a:spAutoFit/>
          </a:bodyPr>
          <a:lstStyle/>
          <a:p>
            <a:r>
              <a:rPr lang="es-EC" b="1" dirty="0" smtClean="0">
                <a:ln w="12700" cmpd="sng">
                  <a:solidFill>
                    <a:schemeClr val="accent4"/>
                  </a:solidFill>
                  <a:prstDash val="solid"/>
                </a:ln>
                <a:solidFill>
                  <a:schemeClr val="accent4">
                    <a:lumMod val="75000"/>
                  </a:schemeClr>
                </a:solidFill>
              </a:rPr>
              <a:t>SITUACIÓN  DE LAS MICROEMPRESAS</a:t>
            </a:r>
            <a:endParaRPr lang="es-EC" b="1" dirty="0">
              <a:ln w="12700" cmpd="sng">
                <a:solidFill>
                  <a:schemeClr val="accent4"/>
                </a:solidFill>
                <a:prstDash val="solid"/>
              </a:ln>
              <a:solidFill>
                <a:schemeClr val="accent4">
                  <a:lumMod val="75000"/>
                </a:schemeClr>
              </a:solidFill>
            </a:endParaRPr>
          </a:p>
        </p:txBody>
      </p:sp>
    </p:spTree>
    <p:extLst>
      <p:ext uri="{BB962C8B-B14F-4D97-AF65-F5344CB8AC3E}">
        <p14:creationId xmlns:p14="http://schemas.microsoft.com/office/powerpoint/2010/main" val="37816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872177336"/>
              </p:ext>
            </p:extLst>
          </p:nvPr>
        </p:nvGraphicFramePr>
        <p:xfrm>
          <a:off x="123951" y="593821"/>
          <a:ext cx="3868628" cy="3089311"/>
        </p:xfrm>
        <a:graphic>
          <a:graphicData uri="http://schemas.openxmlformats.org/drawingml/2006/table">
            <a:tbl>
              <a:tblPr firstRow="1" bandRow="1">
                <a:tableStyleId>{7DF18680-E054-41AD-8BC1-D1AEF772440D}</a:tableStyleId>
              </a:tblPr>
              <a:tblGrid>
                <a:gridCol w="3868628">
                  <a:extLst>
                    <a:ext uri="{9D8B030D-6E8A-4147-A177-3AD203B41FA5}">
                      <a16:colId xmlns:a16="http://schemas.microsoft.com/office/drawing/2014/main" val="1152766465"/>
                    </a:ext>
                  </a:extLst>
                </a:gridCol>
              </a:tblGrid>
              <a:tr h="393584">
                <a:tc>
                  <a:txBody>
                    <a:bodyPr/>
                    <a:lstStyle/>
                    <a:p>
                      <a:pPr algn="ctr"/>
                      <a:r>
                        <a:rPr lang="es-EC" sz="1400" dirty="0" smtClean="0">
                          <a:latin typeface="ABeeZee" panose="02000000000000000000" pitchFamily="50" charset="0"/>
                        </a:rPr>
                        <a:t>FINANCIAMIENTO</a:t>
                      </a:r>
                      <a:endParaRPr lang="es-EC" sz="1400" dirty="0">
                        <a:latin typeface="ABeeZee" panose="02000000000000000000" pitchFamily="50" charset="0"/>
                      </a:endParaRPr>
                    </a:p>
                  </a:txBody>
                  <a:tcPr/>
                </a:tc>
                <a:extLst>
                  <a:ext uri="{0D108BD9-81ED-4DB2-BD59-A6C34878D82A}">
                    <a16:rowId xmlns:a16="http://schemas.microsoft.com/office/drawing/2014/main" val="2697135393"/>
                  </a:ext>
                </a:extLst>
              </a:tr>
              <a:tr h="1150488">
                <a:tc>
                  <a:txBody>
                    <a:bodyPr/>
                    <a:lstStyle/>
                    <a:p>
                      <a:r>
                        <a:rPr lang="es-EC" sz="1400" dirty="0" smtClean="0">
                          <a:latin typeface="ABeeZee" panose="02000000000000000000" pitchFamily="50" charset="0"/>
                        </a:rPr>
                        <a:t>•La falta de financiamiento  obstáculo que limita</a:t>
                      </a:r>
                      <a:r>
                        <a:rPr lang="es-EC" sz="1400" baseline="0" dirty="0" smtClean="0">
                          <a:latin typeface="ABeeZee" panose="02000000000000000000" pitchFamily="50" charset="0"/>
                        </a:rPr>
                        <a:t> el</a:t>
                      </a:r>
                      <a:r>
                        <a:rPr lang="es-EC" sz="1400" dirty="0" smtClean="0">
                          <a:latin typeface="ABeeZee" panose="02000000000000000000" pitchFamily="50" charset="0"/>
                        </a:rPr>
                        <a:t> crecimiento de las microempresas en L.A, debido a elevadas garantías, altas</a:t>
                      </a:r>
                      <a:r>
                        <a:rPr lang="es-EC" sz="1400" baseline="0" dirty="0" smtClean="0">
                          <a:latin typeface="ABeeZee" panose="02000000000000000000" pitchFamily="50" charset="0"/>
                        </a:rPr>
                        <a:t> tasas de interés y </a:t>
                      </a:r>
                      <a:r>
                        <a:rPr lang="es-EC" sz="1400" dirty="0" smtClean="0">
                          <a:latin typeface="ABeeZee" panose="02000000000000000000" pitchFamily="50" charset="0"/>
                        </a:rPr>
                        <a:t>excesivos requisitos. (PID)</a:t>
                      </a:r>
                      <a:endParaRPr lang="es-EC" sz="1400" dirty="0">
                        <a:latin typeface="ABeeZee" panose="02000000000000000000" pitchFamily="50" charset="0"/>
                      </a:endParaRPr>
                    </a:p>
                  </a:txBody>
                  <a:tcPr/>
                </a:tc>
                <a:extLst>
                  <a:ext uri="{0D108BD9-81ED-4DB2-BD59-A6C34878D82A}">
                    <a16:rowId xmlns:a16="http://schemas.microsoft.com/office/drawing/2014/main" val="1102096905"/>
                  </a:ext>
                </a:extLst>
              </a:tr>
              <a:tr h="576384">
                <a:tc>
                  <a:txBody>
                    <a:bodyPr/>
                    <a:lstStyle/>
                    <a:p>
                      <a:r>
                        <a:rPr lang="es-EC" sz="1400" dirty="0" smtClean="0">
                          <a:latin typeface="ABeeZee" panose="02000000000000000000" pitchFamily="50" charset="0"/>
                        </a:rPr>
                        <a:t>•En el Ecuador solo el 30% de microempresarios</a:t>
                      </a:r>
                      <a:r>
                        <a:rPr lang="es-EC" sz="1400" baseline="0" dirty="0" smtClean="0">
                          <a:latin typeface="ABeeZee" panose="02000000000000000000" pitchFamily="50" charset="0"/>
                        </a:rPr>
                        <a:t> acceden a crédito y el 76% acuden a financiamiento privado (RFD)</a:t>
                      </a:r>
                      <a:endParaRPr lang="es-EC" sz="1400" dirty="0">
                        <a:latin typeface="ABeeZee" panose="02000000000000000000" pitchFamily="50" charset="0"/>
                      </a:endParaRPr>
                    </a:p>
                  </a:txBody>
                  <a:tcPr/>
                </a:tc>
                <a:extLst>
                  <a:ext uri="{0D108BD9-81ED-4DB2-BD59-A6C34878D82A}">
                    <a16:rowId xmlns:a16="http://schemas.microsoft.com/office/drawing/2014/main" val="320543754"/>
                  </a:ext>
                </a:extLst>
              </a:tr>
              <a:tr h="813719">
                <a:tc>
                  <a:txBody>
                    <a:bodyPr/>
                    <a:lstStyle/>
                    <a:p>
                      <a:r>
                        <a:rPr lang="es-EC" sz="1400" dirty="0" smtClean="0">
                          <a:latin typeface="ABeeZee" panose="02000000000000000000" pitchFamily="50" charset="0"/>
                        </a:rPr>
                        <a:t>•Las</a:t>
                      </a:r>
                      <a:r>
                        <a:rPr lang="es-EC" sz="1400" baseline="0" dirty="0" smtClean="0">
                          <a:latin typeface="ABeeZee" panose="02000000000000000000" pitchFamily="50" charset="0"/>
                        </a:rPr>
                        <a:t> tasas de interés en la banca privada son 10 puntos porcentuales más altas que la pública.</a:t>
                      </a:r>
                      <a:endParaRPr lang="es-EC" sz="1400" dirty="0">
                        <a:latin typeface="ABeeZee" panose="02000000000000000000" pitchFamily="50" charset="0"/>
                      </a:endParaRPr>
                    </a:p>
                  </a:txBody>
                  <a:tcPr/>
                </a:tc>
                <a:extLst>
                  <a:ext uri="{0D108BD9-81ED-4DB2-BD59-A6C34878D82A}">
                    <a16:rowId xmlns:a16="http://schemas.microsoft.com/office/drawing/2014/main" val="1377075399"/>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604563479"/>
              </p:ext>
            </p:extLst>
          </p:nvPr>
        </p:nvGraphicFramePr>
        <p:xfrm>
          <a:off x="123951" y="4038061"/>
          <a:ext cx="5171101" cy="2121666"/>
        </p:xfrm>
        <a:graphic>
          <a:graphicData uri="http://schemas.openxmlformats.org/drawingml/2006/table">
            <a:tbl>
              <a:tblPr firstRow="1" bandRow="1">
                <a:tableStyleId>{5C22544A-7EE6-4342-B048-85BDC9FD1C3A}</a:tableStyleId>
              </a:tblPr>
              <a:tblGrid>
                <a:gridCol w="5171101">
                  <a:extLst>
                    <a:ext uri="{9D8B030D-6E8A-4147-A177-3AD203B41FA5}">
                      <a16:colId xmlns:a16="http://schemas.microsoft.com/office/drawing/2014/main" val="1152766465"/>
                    </a:ext>
                  </a:extLst>
                </a:gridCol>
              </a:tblGrid>
              <a:tr h="353826">
                <a:tc>
                  <a:txBody>
                    <a:bodyPr/>
                    <a:lstStyle/>
                    <a:p>
                      <a:pPr algn="ctr"/>
                      <a:r>
                        <a:rPr lang="es-EC" sz="1400" dirty="0" smtClean="0">
                          <a:latin typeface="ABeeZee" panose="02000000000000000000" pitchFamily="50" charset="0"/>
                        </a:rPr>
                        <a:t>CAPACITACIÓN</a:t>
                      </a:r>
                      <a:r>
                        <a:rPr lang="es-EC" sz="1400" baseline="0" dirty="0" smtClean="0">
                          <a:latin typeface="ABeeZee" panose="02000000000000000000" pitchFamily="50" charset="0"/>
                        </a:rPr>
                        <a:t> </a:t>
                      </a:r>
                      <a:endParaRPr lang="es-EC" sz="1400" dirty="0">
                        <a:latin typeface="ABeeZee" panose="02000000000000000000" pitchFamily="50" charset="0"/>
                      </a:endParaRPr>
                    </a:p>
                  </a:txBody>
                  <a:tcPr/>
                </a:tc>
                <a:extLst>
                  <a:ext uri="{0D108BD9-81ED-4DB2-BD59-A6C34878D82A}">
                    <a16:rowId xmlns:a16="http://schemas.microsoft.com/office/drawing/2014/main" val="2697135393"/>
                  </a:ext>
                </a:extLst>
              </a:tr>
              <a:tr h="412744">
                <a:tc>
                  <a:txBody>
                    <a:bodyPr/>
                    <a:lstStyle/>
                    <a:p>
                      <a:r>
                        <a:rPr lang="es-EC" sz="1400" dirty="0" smtClean="0">
                          <a:latin typeface="ABeeZee" panose="02000000000000000000" pitchFamily="50" charset="0"/>
                          <a:cs typeface="Calibri" panose="020F0502020204030204" pitchFamily="34" charset="0"/>
                        </a:rPr>
                        <a:t>•</a:t>
                      </a:r>
                      <a:r>
                        <a:rPr lang="es-EC" sz="1400" dirty="0" smtClean="0">
                          <a:latin typeface="ABeeZee" panose="02000000000000000000" pitchFamily="50" charset="0"/>
                          <a:cs typeface="+mn-cs"/>
                        </a:rPr>
                        <a:t>Es</a:t>
                      </a:r>
                      <a:r>
                        <a:rPr lang="es-EC" sz="1400" baseline="0" dirty="0" smtClean="0">
                          <a:latin typeface="ABeeZee" panose="02000000000000000000" pitchFamily="50" charset="0"/>
                          <a:cs typeface="+mn-cs"/>
                        </a:rPr>
                        <a:t> un factor determinante para mejorar la productividad y la calidad </a:t>
                      </a:r>
                      <a:endParaRPr lang="es-EC" sz="1400" dirty="0">
                        <a:latin typeface="ABeeZee" panose="02000000000000000000" pitchFamily="50" charset="0"/>
                      </a:endParaRPr>
                    </a:p>
                  </a:txBody>
                  <a:tcPr/>
                </a:tc>
                <a:extLst>
                  <a:ext uri="{0D108BD9-81ED-4DB2-BD59-A6C34878D82A}">
                    <a16:rowId xmlns:a16="http://schemas.microsoft.com/office/drawing/2014/main" val="1102096905"/>
                  </a:ext>
                </a:extLst>
              </a:tr>
              <a:tr h="353826">
                <a:tc>
                  <a:txBody>
                    <a:bodyPr/>
                    <a:lstStyle/>
                    <a:p>
                      <a:r>
                        <a:rPr lang="es-EC" sz="1400" dirty="0" smtClean="0">
                          <a:latin typeface="ABeeZee" panose="02000000000000000000" pitchFamily="50" charset="0"/>
                          <a:cs typeface="Calibri" panose="020F0502020204030204" pitchFamily="34" charset="0"/>
                        </a:rPr>
                        <a:t>•Los artesanos pueden acceder a capacitación a través de la JNDA, Municipalidad, Asociaciones.</a:t>
                      </a:r>
                      <a:endParaRPr lang="es-EC" sz="1400" dirty="0">
                        <a:latin typeface="ABeeZee" panose="02000000000000000000" pitchFamily="50" charset="0"/>
                      </a:endParaRPr>
                    </a:p>
                  </a:txBody>
                  <a:tcPr/>
                </a:tc>
                <a:extLst>
                  <a:ext uri="{0D108BD9-81ED-4DB2-BD59-A6C34878D82A}">
                    <a16:rowId xmlns:a16="http://schemas.microsoft.com/office/drawing/2014/main" val="320543754"/>
                  </a:ext>
                </a:extLst>
              </a:tr>
              <a:tr h="480577">
                <a:tc>
                  <a:txBody>
                    <a:bodyPr/>
                    <a:lstStyle/>
                    <a:p>
                      <a:r>
                        <a:rPr lang="es-EC" sz="1400" dirty="0" smtClean="0">
                          <a:latin typeface="ABeeZee" panose="02000000000000000000" pitchFamily="50" charset="0"/>
                          <a:cs typeface="Calibri" panose="020F0502020204030204" pitchFamily="34" charset="0"/>
                        </a:rPr>
                        <a:t>•La diversidad del</a:t>
                      </a:r>
                      <a:r>
                        <a:rPr lang="es-EC" sz="1400" baseline="0" dirty="0" smtClean="0">
                          <a:latin typeface="ABeeZee" panose="02000000000000000000" pitchFamily="50" charset="0"/>
                          <a:cs typeface="Calibri" panose="020F0502020204030204" pitchFamily="34" charset="0"/>
                        </a:rPr>
                        <a:t> sector es uno de los factores que dificulta la planificación de los contenidos de la capacitación.</a:t>
                      </a:r>
                      <a:endParaRPr lang="es-EC" sz="1400" dirty="0">
                        <a:latin typeface="ABeeZee" panose="02000000000000000000" pitchFamily="50" charset="0"/>
                      </a:endParaRPr>
                    </a:p>
                  </a:txBody>
                  <a:tcPr/>
                </a:tc>
                <a:extLst>
                  <a:ext uri="{0D108BD9-81ED-4DB2-BD59-A6C34878D82A}">
                    <a16:rowId xmlns:a16="http://schemas.microsoft.com/office/drawing/2014/main" val="3804737593"/>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382566147"/>
              </p:ext>
            </p:extLst>
          </p:nvPr>
        </p:nvGraphicFramePr>
        <p:xfrm>
          <a:off x="8318508" y="593821"/>
          <a:ext cx="3632066" cy="3314538"/>
        </p:xfrm>
        <a:graphic>
          <a:graphicData uri="http://schemas.openxmlformats.org/drawingml/2006/table">
            <a:tbl>
              <a:tblPr firstRow="1" bandRow="1">
                <a:tableStyleId>{00A15C55-8517-42AA-B614-E9B94910E393}</a:tableStyleId>
              </a:tblPr>
              <a:tblGrid>
                <a:gridCol w="3632066">
                  <a:extLst>
                    <a:ext uri="{9D8B030D-6E8A-4147-A177-3AD203B41FA5}">
                      <a16:colId xmlns:a16="http://schemas.microsoft.com/office/drawing/2014/main" val="1152766465"/>
                    </a:ext>
                  </a:extLst>
                </a:gridCol>
              </a:tblGrid>
              <a:tr h="277210">
                <a:tc>
                  <a:txBody>
                    <a:bodyPr/>
                    <a:lstStyle/>
                    <a:p>
                      <a:pPr algn="ctr"/>
                      <a:r>
                        <a:rPr lang="es-EC" sz="1400" dirty="0" smtClean="0">
                          <a:latin typeface="ABeeZee" panose="02000000000000000000" pitchFamily="50" charset="0"/>
                        </a:rPr>
                        <a:t>INFORMALIDAD</a:t>
                      </a:r>
                      <a:endParaRPr lang="es-EC" sz="1400" dirty="0">
                        <a:latin typeface="ABeeZee" panose="02000000000000000000" pitchFamily="50" charset="0"/>
                      </a:endParaRPr>
                    </a:p>
                  </a:txBody>
                  <a:tcPr/>
                </a:tc>
                <a:extLst>
                  <a:ext uri="{0D108BD9-81ED-4DB2-BD59-A6C34878D82A}">
                    <a16:rowId xmlns:a16="http://schemas.microsoft.com/office/drawing/2014/main" val="2697135393"/>
                  </a:ext>
                </a:extLst>
              </a:tr>
              <a:tr h="665303">
                <a:tc>
                  <a:txBody>
                    <a:bodyPr/>
                    <a:lstStyle/>
                    <a:p>
                      <a:r>
                        <a:rPr lang="es-EC" sz="1400" dirty="0" smtClean="0">
                          <a:latin typeface="ABeeZee" panose="02000000000000000000" pitchFamily="50" charset="0"/>
                        </a:rPr>
                        <a:t>•Es</a:t>
                      </a:r>
                      <a:r>
                        <a:rPr lang="es-EC" sz="1400" baseline="0" dirty="0" smtClean="0">
                          <a:latin typeface="ABeeZee" panose="02000000000000000000" pitchFamily="50" charset="0"/>
                        </a:rPr>
                        <a:t> un problema difícil de enfrentar, no existen registros ni datos de este grupo.</a:t>
                      </a:r>
                      <a:endParaRPr lang="es-EC" sz="1400" dirty="0">
                        <a:latin typeface="ABeeZee" panose="02000000000000000000" pitchFamily="50" charset="0"/>
                      </a:endParaRPr>
                    </a:p>
                  </a:txBody>
                  <a:tcPr/>
                </a:tc>
                <a:extLst>
                  <a:ext uri="{0D108BD9-81ED-4DB2-BD59-A6C34878D82A}">
                    <a16:rowId xmlns:a16="http://schemas.microsoft.com/office/drawing/2014/main" val="1102096905"/>
                  </a:ext>
                </a:extLst>
              </a:tr>
              <a:tr h="1247444">
                <a:tc>
                  <a:txBody>
                    <a:bodyPr/>
                    <a:lstStyle/>
                    <a:p>
                      <a:r>
                        <a:rPr lang="es-EC" sz="1400" dirty="0" smtClean="0">
                          <a:latin typeface="ABeeZee" panose="02000000000000000000" pitchFamily="50" charset="0"/>
                        </a:rPr>
                        <a:t>•Se estima que la informalidad está entre</a:t>
                      </a:r>
                      <a:r>
                        <a:rPr lang="es-EC" sz="1400" baseline="0" dirty="0" smtClean="0">
                          <a:latin typeface="ABeeZee" panose="02000000000000000000" pitchFamily="50" charset="0"/>
                        </a:rPr>
                        <a:t> el 10 y 20% en países desarrollados y en América Latina está entre el 35 y 50% de microempresarios que se encuentran en esta economía informal.(Villamar)</a:t>
                      </a:r>
                      <a:endParaRPr lang="es-EC" sz="1400" dirty="0">
                        <a:latin typeface="ABeeZee" panose="02000000000000000000" pitchFamily="50" charset="0"/>
                      </a:endParaRPr>
                    </a:p>
                  </a:txBody>
                  <a:tcPr/>
                </a:tc>
                <a:extLst>
                  <a:ext uri="{0D108BD9-81ED-4DB2-BD59-A6C34878D82A}">
                    <a16:rowId xmlns:a16="http://schemas.microsoft.com/office/drawing/2014/main" val="320543754"/>
                  </a:ext>
                </a:extLst>
              </a:tr>
              <a:tr h="471256">
                <a:tc>
                  <a:txBody>
                    <a:bodyPr/>
                    <a:lstStyle/>
                    <a:p>
                      <a:r>
                        <a:rPr lang="es-EC" sz="1400" dirty="0" smtClean="0">
                          <a:latin typeface="ABeeZee" panose="02000000000000000000" pitchFamily="50" charset="0"/>
                        </a:rPr>
                        <a:t>•El 65% de microempresas a nivel nacional no cuentan con RUC</a:t>
                      </a:r>
                      <a:r>
                        <a:rPr lang="es-EC" sz="1400" baseline="0" dirty="0" smtClean="0">
                          <a:latin typeface="ABeeZee" panose="02000000000000000000" pitchFamily="50" charset="0"/>
                        </a:rPr>
                        <a:t>(RFD)</a:t>
                      </a:r>
                      <a:endParaRPr lang="es-EC" sz="1400" dirty="0">
                        <a:latin typeface="ABeeZee" panose="02000000000000000000" pitchFamily="50" charset="0"/>
                      </a:endParaRPr>
                    </a:p>
                  </a:txBody>
                  <a:tcPr/>
                </a:tc>
                <a:extLst>
                  <a:ext uri="{0D108BD9-81ED-4DB2-BD59-A6C34878D82A}">
                    <a16:rowId xmlns:a16="http://schemas.microsoft.com/office/drawing/2014/main" val="3804737593"/>
                  </a:ext>
                </a:extLst>
              </a:tr>
              <a:tr h="454675">
                <a:tc>
                  <a:txBody>
                    <a:bodyPr/>
                    <a:lstStyle/>
                    <a:p>
                      <a:endParaRPr lang="es-EC" sz="1400" dirty="0">
                        <a:latin typeface="ABeeZee" panose="02000000000000000000" pitchFamily="50" charset="0"/>
                      </a:endParaRPr>
                    </a:p>
                  </a:txBody>
                  <a:tcPr/>
                </a:tc>
                <a:extLst>
                  <a:ext uri="{0D108BD9-81ED-4DB2-BD59-A6C34878D82A}">
                    <a16:rowId xmlns:a16="http://schemas.microsoft.com/office/drawing/2014/main" val="1377075399"/>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900695978"/>
              </p:ext>
            </p:extLst>
          </p:nvPr>
        </p:nvGraphicFramePr>
        <p:xfrm>
          <a:off x="4253503" y="593821"/>
          <a:ext cx="3804081" cy="3072076"/>
        </p:xfrm>
        <a:graphic>
          <a:graphicData uri="http://schemas.openxmlformats.org/drawingml/2006/table">
            <a:tbl>
              <a:tblPr firstRow="1" bandRow="1">
                <a:tableStyleId>{F5AB1C69-6EDB-4FF4-983F-18BD219EF322}</a:tableStyleId>
              </a:tblPr>
              <a:tblGrid>
                <a:gridCol w="3804081">
                  <a:extLst>
                    <a:ext uri="{9D8B030D-6E8A-4147-A177-3AD203B41FA5}">
                      <a16:colId xmlns:a16="http://schemas.microsoft.com/office/drawing/2014/main" val="1152766465"/>
                    </a:ext>
                  </a:extLst>
                </a:gridCol>
              </a:tblGrid>
              <a:tr h="354664">
                <a:tc>
                  <a:txBody>
                    <a:bodyPr/>
                    <a:lstStyle/>
                    <a:p>
                      <a:pPr algn="ctr"/>
                      <a:r>
                        <a:rPr lang="es-EC" sz="1400" dirty="0" smtClean="0">
                          <a:latin typeface="ABeeZee" panose="02000000000000000000" pitchFamily="50" charset="0"/>
                        </a:rPr>
                        <a:t>MERCADO</a:t>
                      </a:r>
                      <a:endParaRPr lang="es-EC" sz="1400" dirty="0">
                        <a:latin typeface="ABeeZee" panose="02000000000000000000" pitchFamily="50" charset="0"/>
                      </a:endParaRPr>
                    </a:p>
                  </a:txBody>
                  <a:tcPr/>
                </a:tc>
                <a:extLst>
                  <a:ext uri="{0D108BD9-81ED-4DB2-BD59-A6C34878D82A}">
                    <a16:rowId xmlns:a16="http://schemas.microsoft.com/office/drawing/2014/main" val="2697135393"/>
                  </a:ext>
                </a:extLst>
              </a:tr>
              <a:tr h="947118">
                <a:tc>
                  <a:txBody>
                    <a:bodyPr/>
                    <a:lstStyle/>
                    <a:p>
                      <a:r>
                        <a:rPr lang="es-EC" sz="1400" dirty="0" smtClean="0">
                          <a:latin typeface="ABeeZee" panose="02000000000000000000" pitchFamily="50" charset="0"/>
                        </a:rPr>
                        <a:t>•El 64% de microempresarios tiene</a:t>
                      </a:r>
                      <a:r>
                        <a:rPr lang="es-EC" sz="1400" baseline="0" dirty="0" smtClean="0">
                          <a:latin typeface="ABeeZee" panose="02000000000000000000" pitchFamily="50" charset="0"/>
                        </a:rPr>
                        <a:t> problemas de mercado: el 75% respecto a la oferta y el 25% a demanda </a:t>
                      </a:r>
                      <a:r>
                        <a:rPr lang="es-EC" sz="1400" dirty="0" smtClean="0">
                          <a:latin typeface="ABeeZee" panose="02000000000000000000" pitchFamily="50" charset="0"/>
                        </a:rPr>
                        <a:t>(USAID-Ecuador)</a:t>
                      </a:r>
                      <a:endParaRPr lang="es-EC" sz="1400" dirty="0">
                        <a:latin typeface="ABeeZee" panose="02000000000000000000" pitchFamily="50" charset="0"/>
                      </a:endParaRPr>
                    </a:p>
                  </a:txBody>
                  <a:tcPr/>
                </a:tc>
                <a:extLst>
                  <a:ext uri="{0D108BD9-81ED-4DB2-BD59-A6C34878D82A}">
                    <a16:rowId xmlns:a16="http://schemas.microsoft.com/office/drawing/2014/main" val="1102096905"/>
                  </a:ext>
                </a:extLst>
              </a:tr>
              <a:tr h="519387">
                <a:tc>
                  <a:txBody>
                    <a:bodyPr/>
                    <a:lstStyle/>
                    <a:p>
                      <a:r>
                        <a:rPr lang="es-EC" sz="1400" dirty="0" smtClean="0">
                          <a:latin typeface="ABeeZee" panose="02000000000000000000" pitchFamily="50" charset="0"/>
                        </a:rPr>
                        <a:t>•Las</a:t>
                      </a:r>
                      <a:r>
                        <a:rPr lang="es-EC" sz="1400" baseline="0" dirty="0" smtClean="0">
                          <a:latin typeface="ABeeZee" panose="02000000000000000000" pitchFamily="50" charset="0"/>
                        </a:rPr>
                        <a:t> importaciones y la industrialización de productos dañan el mercado.</a:t>
                      </a:r>
                      <a:endParaRPr lang="es-EC" sz="1400" dirty="0">
                        <a:latin typeface="ABeeZee" panose="02000000000000000000" pitchFamily="50" charset="0"/>
                      </a:endParaRPr>
                    </a:p>
                  </a:txBody>
                  <a:tcPr/>
                </a:tc>
                <a:extLst>
                  <a:ext uri="{0D108BD9-81ED-4DB2-BD59-A6C34878D82A}">
                    <a16:rowId xmlns:a16="http://schemas.microsoft.com/office/drawing/2014/main" val="320543754"/>
                  </a:ext>
                </a:extLst>
              </a:tr>
              <a:tr h="519387">
                <a:tc>
                  <a:txBody>
                    <a:bodyPr/>
                    <a:lstStyle/>
                    <a:p>
                      <a:r>
                        <a:rPr lang="es-EC" sz="1400" dirty="0" smtClean="0">
                          <a:latin typeface="ABeeZee" panose="02000000000000000000" pitchFamily="50" charset="0"/>
                        </a:rPr>
                        <a:t>•Alta</a:t>
                      </a:r>
                      <a:r>
                        <a:rPr lang="es-EC" sz="1400" baseline="0" dirty="0" smtClean="0">
                          <a:latin typeface="ABeeZee" panose="02000000000000000000" pitchFamily="50" charset="0"/>
                        </a:rPr>
                        <a:t> competencia en los servicios </a:t>
                      </a:r>
                      <a:endParaRPr lang="es-EC" sz="1400" dirty="0">
                        <a:latin typeface="ABeeZee" panose="02000000000000000000" pitchFamily="50" charset="0"/>
                      </a:endParaRPr>
                    </a:p>
                  </a:txBody>
                  <a:tcPr/>
                </a:tc>
                <a:extLst>
                  <a:ext uri="{0D108BD9-81ED-4DB2-BD59-A6C34878D82A}">
                    <a16:rowId xmlns:a16="http://schemas.microsoft.com/office/drawing/2014/main" val="3804737593"/>
                  </a:ext>
                </a:extLst>
              </a:tr>
              <a:tr h="519387">
                <a:tc>
                  <a:txBody>
                    <a:bodyPr/>
                    <a:lstStyle/>
                    <a:p>
                      <a:r>
                        <a:rPr lang="es-EC" sz="1400" dirty="0" smtClean="0">
                          <a:latin typeface="ABeeZee" panose="02000000000000000000" pitchFamily="50" charset="0"/>
                        </a:rPr>
                        <a:t>•Impulso de otros sectores económicos como el turístico puede mejorar la demanda.</a:t>
                      </a:r>
                      <a:endParaRPr lang="es-EC" sz="1400" dirty="0">
                        <a:latin typeface="ABeeZee" panose="02000000000000000000" pitchFamily="50" charset="0"/>
                      </a:endParaRPr>
                    </a:p>
                  </a:txBody>
                  <a:tcPr/>
                </a:tc>
                <a:extLst>
                  <a:ext uri="{0D108BD9-81ED-4DB2-BD59-A6C34878D82A}">
                    <a16:rowId xmlns:a16="http://schemas.microsoft.com/office/drawing/2014/main" val="1377075399"/>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622639354"/>
              </p:ext>
            </p:extLst>
          </p:nvPr>
        </p:nvGraphicFramePr>
        <p:xfrm>
          <a:off x="5669259" y="3665897"/>
          <a:ext cx="5037575" cy="2204943"/>
        </p:xfrm>
        <a:graphic>
          <a:graphicData uri="http://schemas.openxmlformats.org/drawingml/2006/table">
            <a:tbl>
              <a:tblPr firstRow="1" bandRow="1">
                <a:tableStyleId>{21E4AEA4-8DFA-4A89-87EB-49C32662AFE0}</a:tableStyleId>
              </a:tblPr>
              <a:tblGrid>
                <a:gridCol w="5037575">
                  <a:extLst>
                    <a:ext uri="{9D8B030D-6E8A-4147-A177-3AD203B41FA5}">
                      <a16:colId xmlns:a16="http://schemas.microsoft.com/office/drawing/2014/main" val="1152766465"/>
                    </a:ext>
                  </a:extLst>
                </a:gridCol>
              </a:tblGrid>
              <a:tr h="288985">
                <a:tc>
                  <a:txBody>
                    <a:bodyPr/>
                    <a:lstStyle/>
                    <a:p>
                      <a:pPr algn="ctr"/>
                      <a:r>
                        <a:rPr lang="es-EC" sz="1400" dirty="0" smtClean="0">
                          <a:latin typeface="ABeeZee" panose="02000000000000000000" pitchFamily="50" charset="0"/>
                        </a:rPr>
                        <a:t>REGULACIONES GUBERNAMENTALES</a:t>
                      </a:r>
                      <a:endParaRPr lang="es-EC" sz="1400" dirty="0">
                        <a:latin typeface="ABeeZee" panose="02000000000000000000" pitchFamily="50" charset="0"/>
                      </a:endParaRPr>
                    </a:p>
                  </a:txBody>
                  <a:tcPr/>
                </a:tc>
                <a:extLst>
                  <a:ext uri="{0D108BD9-81ED-4DB2-BD59-A6C34878D82A}">
                    <a16:rowId xmlns:a16="http://schemas.microsoft.com/office/drawing/2014/main" val="2697135393"/>
                  </a:ext>
                </a:extLst>
              </a:tr>
              <a:tr h="491274">
                <a:tc>
                  <a:txBody>
                    <a:bodyPr/>
                    <a:lstStyle/>
                    <a:p>
                      <a:r>
                        <a:rPr lang="es-EC" sz="1400" dirty="0" smtClean="0">
                          <a:latin typeface="ABeeZee" panose="02000000000000000000" pitchFamily="50" charset="0"/>
                        </a:rPr>
                        <a:t>•Una microempresa puede constituirse como persona natural o persona jurídica.</a:t>
                      </a:r>
                      <a:endParaRPr lang="es-EC" sz="1400" dirty="0">
                        <a:latin typeface="ABeeZee" panose="02000000000000000000" pitchFamily="50" charset="0"/>
                      </a:endParaRPr>
                    </a:p>
                  </a:txBody>
                  <a:tcPr/>
                </a:tc>
                <a:extLst>
                  <a:ext uri="{0D108BD9-81ED-4DB2-BD59-A6C34878D82A}">
                    <a16:rowId xmlns:a16="http://schemas.microsoft.com/office/drawing/2014/main" val="1102096905"/>
                  </a:ext>
                </a:extLst>
              </a:tr>
              <a:tr h="491274">
                <a:tc>
                  <a:txBody>
                    <a:bodyPr/>
                    <a:lstStyle/>
                    <a:p>
                      <a:r>
                        <a:rPr lang="es-EC" sz="1400" dirty="0" smtClean="0">
                          <a:latin typeface="ABeeZee" panose="02000000000000000000" pitchFamily="50" charset="0"/>
                        </a:rPr>
                        <a:t>•Principalmente debe tener RUC o RISE, genera obligaciones como contribuyente</a:t>
                      </a:r>
                      <a:endParaRPr lang="es-EC" sz="1400" dirty="0">
                        <a:latin typeface="ABeeZee" panose="02000000000000000000" pitchFamily="50" charset="0"/>
                      </a:endParaRPr>
                    </a:p>
                  </a:txBody>
                  <a:tcPr/>
                </a:tc>
                <a:extLst>
                  <a:ext uri="{0D108BD9-81ED-4DB2-BD59-A6C34878D82A}">
                    <a16:rowId xmlns:a16="http://schemas.microsoft.com/office/drawing/2014/main" val="320543754"/>
                  </a:ext>
                </a:extLst>
              </a:tr>
              <a:tr h="491274">
                <a:tc>
                  <a:txBody>
                    <a:bodyPr/>
                    <a:lstStyle/>
                    <a:p>
                      <a:r>
                        <a:rPr lang="es-EC" sz="1400" dirty="0" smtClean="0">
                          <a:latin typeface="ABeeZee" panose="02000000000000000000" pitchFamily="50" charset="0"/>
                        </a:rPr>
                        <a:t>•RUA o RUM</a:t>
                      </a:r>
                      <a:r>
                        <a:rPr lang="es-EC" sz="1400" baseline="0" dirty="0" smtClean="0">
                          <a:latin typeface="ABeeZee" panose="02000000000000000000" pitchFamily="50" charset="0"/>
                        </a:rPr>
                        <a:t> que es un registro en el Ministerio de la Producción</a:t>
                      </a:r>
                      <a:endParaRPr lang="es-EC" sz="1400" dirty="0">
                        <a:latin typeface="ABeeZee" panose="02000000000000000000" pitchFamily="50" charset="0"/>
                      </a:endParaRPr>
                    </a:p>
                  </a:txBody>
                  <a:tcPr/>
                </a:tc>
                <a:extLst>
                  <a:ext uri="{0D108BD9-81ED-4DB2-BD59-A6C34878D82A}">
                    <a16:rowId xmlns:a16="http://schemas.microsoft.com/office/drawing/2014/main" val="3804737593"/>
                  </a:ext>
                </a:extLst>
              </a:tr>
              <a:tr h="345663">
                <a:tc>
                  <a:txBody>
                    <a:bodyPr/>
                    <a:lstStyle/>
                    <a:p>
                      <a:r>
                        <a:rPr lang="es-EC" sz="1400" dirty="0" smtClean="0">
                          <a:latin typeface="ABeeZee" panose="02000000000000000000" pitchFamily="50" charset="0"/>
                        </a:rPr>
                        <a:t>•Certificado de Bomberos, permisos municipales.</a:t>
                      </a:r>
                      <a:endParaRPr lang="es-EC" sz="1400" dirty="0">
                        <a:latin typeface="ABeeZee" panose="02000000000000000000" pitchFamily="50" charset="0"/>
                      </a:endParaRPr>
                    </a:p>
                  </a:txBody>
                  <a:tcPr/>
                </a:tc>
                <a:extLst>
                  <a:ext uri="{0D108BD9-81ED-4DB2-BD59-A6C34878D82A}">
                    <a16:rowId xmlns:a16="http://schemas.microsoft.com/office/drawing/2014/main" val="1377075399"/>
                  </a:ext>
                </a:extLst>
              </a:tr>
            </a:tbl>
          </a:graphicData>
        </a:graphic>
      </p:graphicFrame>
      <p:sp>
        <p:nvSpPr>
          <p:cNvPr id="10" name="CuadroTexto 9"/>
          <p:cNvSpPr txBox="1"/>
          <p:nvPr/>
        </p:nvSpPr>
        <p:spPr>
          <a:xfrm>
            <a:off x="3102744" y="102501"/>
            <a:ext cx="6768325" cy="369332"/>
          </a:xfrm>
          <a:prstGeom prst="rect">
            <a:avLst/>
          </a:prstGeom>
          <a:noFill/>
          <a:ln>
            <a:solidFill>
              <a:srgbClr val="F6F8F3"/>
            </a:solidFill>
          </a:ln>
        </p:spPr>
        <p:txBody>
          <a:bodyPr wrap="square" numCol="1" rtlCol="0">
            <a:prstTxWarp prst="textChevron">
              <a:avLst/>
            </a:prstTxWarp>
            <a:spAutoFit/>
          </a:bodyPr>
          <a:lstStyle>
            <a:defPPr>
              <a:defRPr lang="es-EC"/>
            </a:defPPr>
            <a:lvl1pPr>
              <a:defRPr b="1">
                <a:ln w="12700" cmpd="sng">
                  <a:solidFill>
                    <a:schemeClr val="accent4"/>
                  </a:solidFill>
                  <a:prstDash val="solid"/>
                </a:ln>
                <a:solidFill>
                  <a:schemeClr val="accent4">
                    <a:lumMod val="75000"/>
                  </a:schemeClr>
                </a:solidFill>
              </a:defRPr>
            </a:lvl1pPr>
          </a:lstStyle>
          <a:p>
            <a:r>
              <a:rPr lang="es-EC" dirty="0"/>
              <a:t>Obstáculos  que enfrentan las microempresas</a:t>
            </a:r>
          </a:p>
        </p:txBody>
      </p:sp>
    </p:spTree>
    <p:extLst>
      <p:ext uri="{BB962C8B-B14F-4D97-AF65-F5344CB8AC3E}">
        <p14:creationId xmlns:p14="http://schemas.microsoft.com/office/powerpoint/2010/main" val="43109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605648993"/>
              </p:ext>
            </p:extLst>
          </p:nvPr>
        </p:nvGraphicFramePr>
        <p:xfrm>
          <a:off x="402337" y="861582"/>
          <a:ext cx="11503152" cy="4862562"/>
        </p:xfrm>
        <a:graphic>
          <a:graphicData uri="http://schemas.openxmlformats.org/drawingml/2006/table">
            <a:tbl>
              <a:tblPr firstRow="1" firstCol="1" bandRow="1">
                <a:tableStyleId>{5C22544A-7EE6-4342-B048-85BDC9FD1C3A}</a:tableStyleId>
              </a:tblPr>
              <a:tblGrid>
                <a:gridCol w="2068686">
                  <a:extLst>
                    <a:ext uri="{9D8B030D-6E8A-4147-A177-3AD203B41FA5}">
                      <a16:colId xmlns:a16="http://schemas.microsoft.com/office/drawing/2014/main" val="20000"/>
                    </a:ext>
                  </a:extLst>
                </a:gridCol>
                <a:gridCol w="2100031">
                  <a:extLst>
                    <a:ext uri="{9D8B030D-6E8A-4147-A177-3AD203B41FA5}">
                      <a16:colId xmlns:a16="http://schemas.microsoft.com/office/drawing/2014/main" val="20001"/>
                    </a:ext>
                  </a:extLst>
                </a:gridCol>
                <a:gridCol w="7334435">
                  <a:extLst>
                    <a:ext uri="{9D8B030D-6E8A-4147-A177-3AD203B41FA5}">
                      <a16:colId xmlns:a16="http://schemas.microsoft.com/office/drawing/2014/main" val="20002"/>
                    </a:ext>
                  </a:extLst>
                </a:gridCol>
              </a:tblGrid>
              <a:tr h="524334">
                <a:tc>
                  <a:txBody>
                    <a:bodyPr/>
                    <a:lstStyle/>
                    <a:p>
                      <a:pPr indent="450215" algn="ctr">
                        <a:lnSpc>
                          <a:spcPct val="200000"/>
                        </a:lnSpc>
                        <a:spcBef>
                          <a:spcPts val="600"/>
                        </a:spcBef>
                        <a:spcAft>
                          <a:spcPts val="0"/>
                        </a:spcAft>
                      </a:pPr>
                      <a:r>
                        <a:rPr lang="es-EC" sz="1400" dirty="0">
                          <a:effectLst/>
                          <a:latin typeface="ABeeZee" panose="02000000000000000000" pitchFamily="50" charset="0"/>
                        </a:rPr>
                        <a:t>TEORÍA</a:t>
                      </a:r>
                      <a:endParaRPr lang="es-AR" sz="1400" dirty="0">
                        <a:effectLst/>
                        <a:latin typeface="ABeeZee" panose="02000000000000000000" pitchFamily="50" charset="0"/>
                        <a:ea typeface="Calibri"/>
                      </a:endParaRPr>
                    </a:p>
                  </a:txBody>
                  <a:tcPr marL="32956" marR="32956" marT="0" marB="0" anchor="b"/>
                </a:tc>
                <a:tc>
                  <a:txBody>
                    <a:bodyPr/>
                    <a:lstStyle/>
                    <a:p>
                      <a:pPr indent="450215" algn="ctr">
                        <a:lnSpc>
                          <a:spcPct val="200000"/>
                        </a:lnSpc>
                        <a:spcBef>
                          <a:spcPts val="600"/>
                        </a:spcBef>
                        <a:spcAft>
                          <a:spcPts val="0"/>
                        </a:spcAft>
                      </a:pPr>
                      <a:r>
                        <a:rPr lang="es-EC" sz="1400" dirty="0">
                          <a:effectLst/>
                          <a:latin typeface="ABeeZee" panose="02000000000000000000" pitchFamily="50" charset="0"/>
                        </a:rPr>
                        <a:t>AUTOR</a:t>
                      </a:r>
                      <a:endParaRPr lang="es-AR" sz="1400" dirty="0">
                        <a:effectLst/>
                        <a:latin typeface="ABeeZee" panose="02000000000000000000" pitchFamily="50" charset="0"/>
                        <a:ea typeface="Calibri"/>
                      </a:endParaRPr>
                    </a:p>
                  </a:txBody>
                  <a:tcPr marL="32956" marR="32956" marT="0" marB="0" anchor="b"/>
                </a:tc>
                <a:tc>
                  <a:txBody>
                    <a:bodyPr/>
                    <a:lstStyle/>
                    <a:p>
                      <a:pPr indent="450215" algn="ctr">
                        <a:lnSpc>
                          <a:spcPct val="200000"/>
                        </a:lnSpc>
                        <a:spcBef>
                          <a:spcPts val="600"/>
                        </a:spcBef>
                        <a:spcAft>
                          <a:spcPts val="0"/>
                        </a:spcAft>
                      </a:pPr>
                      <a:r>
                        <a:rPr lang="es-EC" sz="1400" dirty="0">
                          <a:effectLst/>
                          <a:latin typeface="ABeeZee" panose="02000000000000000000" pitchFamily="50" charset="0"/>
                        </a:rPr>
                        <a:t>PRINCIPALES APORTES</a:t>
                      </a:r>
                      <a:endParaRPr lang="es-AR" sz="1400" dirty="0">
                        <a:effectLst/>
                        <a:latin typeface="ABeeZee" panose="02000000000000000000" pitchFamily="50" charset="0"/>
                        <a:ea typeface="Calibri"/>
                      </a:endParaRPr>
                    </a:p>
                  </a:txBody>
                  <a:tcPr marL="32956" marR="32956" marT="0" marB="0" anchor="b"/>
                </a:tc>
                <a:extLst>
                  <a:ext uri="{0D108BD9-81ED-4DB2-BD59-A6C34878D82A}">
                    <a16:rowId xmlns:a16="http://schemas.microsoft.com/office/drawing/2014/main" val="10000"/>
                  </a:ext>
                </a:extLst>
              </a:tr>
              <a:tr h="1573004">
                <a:tc>
                  <a:txBody>
                    <a:bodyPr/>
                    <a:lstStyle/>
                    <a:p>
                      <a:pPr indent="0" algn="ctr">
                        <a:lnSpc>
                          <a:spcPct val="100000"/>
                        </a:lnSpc>
                        <a:spcBef>
                          <a:spcPts val="600"/>
                        </a:spcBef>
                        <a:spcAft>
                          <a:spcPts val="0"/>
                        </a:spcAft>
                      </a:pPr>
                      <a:r>
                        <a:rPr lang="es-EC" sz="1400" dirty="0">
                          <a:effectLst/>
                          <a:latin typeface="ABeeZee" panose="02000000000000000000" pitchFamily="50" charset="0"/>
                        </a:rPr>
                        <a:t>Teoría de los Recursos y Capacidades</a:t>
                      </a:r>
                      <a:endParaRPr lang="es-AR" sz="1400" dirty="0">
                        <a:effectLst/>
                        <a:latin typeface="ABeeZee" panose="02000000000000000000" pitchFamily="50" charset="0"/>
                        <a:ea typeface="Calibri"/>
                      </a:endParaRPr>
                    </a:p>
                  </a:txBody>
                  <a:tcPr marL="32956" marR="32956" marT="0" marB="0" anchor="ctr"/>
                </a:tc>
                <a:tc>
                  <a:txBody>
                    <a:bodyPr/>
                    <a:lstStyle/>
                    <a:p>
                      <a:pPr indent="0" algn="ctr">
                        <a:lnSpc>
                          <a:spcPct val="100000"/>
                        </a:lnSpc>
                        <a:spcBef>
                          <a:spcPts val="600"/>
                        </a:spcBef>
                        <a:spcAft>
                          <a:spcPts val="0"/>
                        </a:spcAft>
                      </a:pPr>
                      <a:r>
                        <a:rPr lang="es-EC" sz="1400" dirty="0" smtClean="0">
                          <a:effectLst/>
                          <a:latin typeface="ABeeZee" panose="02000000000000000000" pitchFamily="50" charset="0"/>
                        </a:rPr>
                        <a:t>   </a:t>
                      </a:r>
                      <a:r>
                        <a:rPr lang="es-EC" sz="1400" dirty="0" err="1" smtClean="0">
                          <a:effectLst/>
                          <a:latin typeface="ABeeZee" panose="02000000000000000000" pitchFamily="50" charset="0"/>
                        </a:rPr>
                        <a:t>Jay</a:t>
                      </a:r>
                      <a:r>
                        <a:rPr lang="es-EC" sz="1400" dirty="0" smtClean="0">
                          <a:effectLst/>
                          <a:latin typeface="ABeeZee" panose="02000000000000000000" pitchFamily="50" charset="0"/>
                        </a:rPr>
                        <a:t> </a:t>
                      </a:r>
                      <a:r>
                        <a:rPr lang="es-EC" sz="1400" dirty="0">
                          <a:effectLst/>
                          <a:latin typeface="ABeeZee" panose="02000000000000000000" pitchFamily="50" charset="0"/>
                        </a:rPr>
                        <a:t>Barney</a:t>
                      </a:r>
                      <a:endParaRPr lang="es-AR" sz="1400" dirty="0">
                        <a:effectLst/>
                        <a:latin typeface="ABeeZee" panose="02000000000000000000" pitchFamily="50" charset="0"/>
                      </a:endParaRPr>
                    </a:p>
                    <a:p>
                      <a:pPr indent="0" algn="ctr">
                        <a:lnSpc>
                          <a:spcPct val="100000"/>
                        </a:lnSpc>
                        <a:spcBef>
                          <a:spcPts val="600"/>
                        </a:spcBef>
                        <a:spcAft>
                          <a:spcPts val="0"/>
                        </a:spcAft>
                      </a:pPr>
                      <a:r>
                        <a:rPr lang="es-EC" sz="1400" dirty="0" smtClean="0">
                          <a:effectLst/>
                          <a:latin typeface="ABeeZee" panose="02000000000000000000" pitchFamily="50" charset="0"/>
                        </a:rPr>
                        <a:t>    (</a:t>
                      </a:r>
                      <a:r>
                        <a:rPr lang="es-EC" sz="1400" dirty="0">
                          <a:effectLst/>
                          <a:latin typeface="ABeeZee" panose="02000000000000000000" pitchFamily="50" charset="0"/>
                        </a:rPr>
                        <a:t>1991)</a:t>
                      </a:r>
                      <a:endParaRPr lang="es-AR" sz="1400" dirty="0">
                        <a:effectLst/>
                        <a:latin typeface="ABeeZee" panose="02000000000000000000" pitchFamily="50" charset="0"/>
                        <a:ea typeface="Calibri"/>
                      </a:endParaRPr>
                    </a:p>
                  </a:txBody>
                  <a:tcPr marL="32956" marR="32956" marT="0" marB="0" anchor="ctr"/>
                </a:tc>
                <a:tc>
                  <a:txBody>
                    <a:bodyPr/>
                    <a:lstStyle/>
                    <a:p>
                      <a:pPr marL="342900" lvl="0" indent="-342900" algn="just">
                        <a:lnSpc>
                          <a:spcPct val="100000"/>
                        </a:lnSpc>
                        <a:spcBef>
                          <a:spcPts val="600"/>
                        </a:spcBef>
                        <a:spcAft>
                          <a:spcPts val="0"/>
                        </a:spcAft>
                        <a:buFont typeface="Symbol"/>
                        <a:buChar char=""/>
                      </a:pPr>
                      <a:r>
                        <a:rPr lang="es-EC" sz="1400" dirty="0">
                          <a:effectLst/>
                          <a:latin typeface="ABeeZee" panose="02000000000000000000" pitchFamily="50" charset="0"/>
                        </a:rPr>
                        <a:t>Las organizaciones se diferencian entre sí, en función de los recursos y las capacidades</a:t>
                      </a:r>
                      <a:r>
                        <a:rPr lang="es-EC" sz="1400" dirty="0" smtClean="0">
                          <a:effectLst/>
                          <a:latin typeface="ABeeZee" panose="02000000000000000000" pitchFamily="50" charset="0"/>
                        </a:rPr>
                        <a:t>.</a:t>
                      </a:r>
                    </a:p>
                    <a:p>
                      <a:pPr marL="342900" lvl="0" indent="-342900" algn="just">
                        <a:lnSpc>
                          <a:spcPct val="100000"/>
                        </a:lnSpc>
                        <a:spcAft>
                          <a:spcPts val="0"/>
                        </a:spcAft>
                        <a:buFont typeface="Symbol"/>
                        <a:buChar char=""/>
                      </a:pPr>
                      <a:r>
                        <a:rPr lang="es-EC" sz="1400" dirty="0" smtClean="0">
                          <a:effectLst/>
                          <a:latin typeface="ABeeZee" panose="02000000000000000000" pitchFamily="50" charset="0"/>
                        </a:rPr>
                        <a:t>Estos no están </a:t>
                      </a:r>
                      <a:r>
                        <a:rPr lang="es-EC" sz="1400" dirty="0">
                          <a:effectLst/>
                          <a:latin typeface="ABeeZee" panose="02000000000000000000" pitchFamily="50" charset="0"/>
                        </a:rPr>
                        <a:t>disponibles en las mismas condiciones para todas las organizaciones.</a:t>
                      </a:r>
                      <a:endParaRPr lang="es-AR" sz="1400" dirty="0">
                        <a:effectLst/>
                        <a:latin typeface="ABeeZee" panose="02000000000000000000" pitchFamily="50" charset="0"/>
                      </a:endParaRPr>
                    </a:p>
                    <a:p>
                      <a:pPr marL="342900" lvl="0" indent="-342900" algn="just">
                        <a:lnSpc>
                          <a:spcPct val="100000"/>
                        </a:lnSpc>
                        <a:spcAft>
                          <a:spcPts val="0"/>
                        </a:spcAft>
                        <a:buFont typeface="Symbol"/>
                        <a:buChar char=""/>
                      </a:pPr>
                      <a:r>
                        <a:rPr lang="es-EC" sz="1400" dirty="0">
                          <a:effectLst/>
                          <a:latin typeface="ABeeZee" panose="02000000000000000000" pitchFamily="50" charset="0"/>
                        </a:rPr>
                        <a:t>El dominio de una o varias de éstos, pueden otorgarle una ventaja competitiva a la microempresa. </a:t>
                      </a:r>
                      <a:endParaRPr lang="es-AR" sz="1400" dirty="0">
                        <a:effectLst/>
                        <a:latin typeface="ABeeZee" panose="02000000000000000000" pitchFamily="50" charset="0"/>
                        <a:ea typeface="Calibri"/>
                      </a:endParaRPr>
                    </a:p>
                  </a:txBody>
                  <a:tcPr marL="32956" marR="32956" marT="0" marB="0" anchor="ctr"/>
                </a:tc>
                <a:extLst>
                  <a:ext uri="{0D108BD9-81ED-4DB2-BD59-A6C34878D82A}">
                    <a16:rowId xmlns:a16="http://schemas.microsoft.com/office/drawing/2014/main" val="10002"/>
                  </a:ext>
                </a:extLst>
              </a:tr>
              <a:tr h="1382612">
                <a:tc>
                  <a:txBody>
                    <a:bodyPr/>
                    <a:lstStyle/>
                    <a:p>
                      <a:pPr indent="0" algn="ctr">
                        <a:lnSpc>
                          <a:spcPct val="100000"/>
                        </a:lnSpc>
                        <a:spcBef>
                          <a:spcPts val="600"/>
                        </a:spcBef>
                        <a:spcAft>
                          <a:spcPts val="0"/>
                        </a:spcAft>
                      </a:pPr>
                      <a:r>
                        <a:rPr lang="es-EC" sz="1400" dirty="0">
                          <a:effectLst/>
                          <a:latin typeface="ABeeZee" panose="02000000000000000000" pitchFamily="50" charset="0"/>
                        </a:rPr>
                        <a:t>Teoría del Desenvolvimiento Económico</a:t>
                      </a:r>
                      <a:endParaRPr lang="es-AR" sz="1400" dirty="0">
                        <a:effectLst/>
                        <a:latin typeface="ABeeZee" panose="02000000000000000000" pitchFamily="50" charset="0"/>
                        <a:ea typeface="Calibri"/>
                      </a:endParaRPr>
                    </a:p>
                  </a:txBody>
                  <a:tcPr marL="32956" marR="32956" marT="0" marB="0" anchor="ctr"/>
                </a:tc>
                <a:tc>
                  <a:txBody>
                    <a:bodyPr/>
                    <a:lstStyle/>
                    <a:p>
                      <a:pPr indent="0" algn="ctr">
                        <a:lnSpc>
                          <a:spcPct val="100000"/>
                        </a:lnSpc>
                        <a:spcBef>
                          <a:spcPts val="600"/>
                        </a:spcBef>
                        <a:spcAft>
                          <a:spcPts val="0"/>
                        </a:spcAft>
                      </a:pPr>
                      <a:r>
                        <a:rPr lang="es-EC" sz="1400" dirty="0" smtClean="0">
                          <a:effectLst/>
                          <a:latin typeface="ABeeZee" panose="02000000000000000000" pitchFamily="50" charset="0"/>
                        </a:rPr>
                        <a:t>Joseph               </a:t>
                      </a:r>
                      <a:r>
                        <a:rPr lang="es-EC" sz="1400" dirty="0" err="1" smtClean="0">
                          <a:effectLst/>
                          <a:latin typeface="ABeeZee" panose="02000000000000000000" pitchFamily="50" charset="0"/>
                        </a:rPr>
                        <a:t>Shumperter</a:t>
                      </a:r>
                      <a:endParaRPr lang="es-AR" sz="1400" dirty="0">
                        <a:effectLst/>
                        <a:latin typeface="ABeeZee" panose="02000000000000000000" pitchFamily="50" charset="0"/>
                      </a:endParaRPr>
                    </a:p>
                    <a:p>
                      <a:pPr indent="0" algn="ctr">
                        <a:lnSpc>
                          <a:spcPct val="100000"/>
                        </a:lnSpc>
                        <a:spcBef>
                          <a:spcPts val="600"/>
                        </a:spcBef>
                        <a:spcAft>
                          <a:spcPts val="0"/>
                        </a:spcAft>
                      </a:pPr>
                      <a:r>
                        <a:rPr lang="es-EC" sz="1400" dirty="0">
                          <a:effectLst/>
                          <a:latin typeface="ABeeZee" panose="02000000000000000000" pitchFamily="50" charset="0"/>
                        </a:rPr>
                        <a:t>(1883-1950)</a:t>
                      </a:r>
                      <a:endParaRPr lang="es-AR" sz="1400" dirty="0">
                        <a:effectLst/>
                        <a:latin typeface="ABeeZee" panose="02000000000000000000" pitchFamily="50" charset="0"/>
                        <a:ea typeface="Calibri"/>
                      </a:endParaRPr>
                    </a:p>
                  </a:txBody>
                  <a:tcPr marL="32956" marR="32956" marT="0" marB="0" anchor="ctr"/>
                </a:tc>
                <a:tc>
                  <a:txBody>
                    <a:bodyPr/>
                    <a:lstStyle/>
                    <a:p>
                      <a:pPr marL="342900" lvl="0" indent="-342900" algn="just">
                        <a:lnSpc>
                          <a:spcPct val="100000"/>
                        </a:lnSpc>
                        <a:spcBef>
                          <a:spcPts val="600"/>
                        </a:spcBef>
                        <a:spcAft>
                          <a:spcPts val="0"/>
                        </a:spcAft>
                        <a:buFont typeface="Symbol"/>
                        <a:buChar char=""/>
                      </a:pPr>
                      <a:r>
                        <a:rPr lang="es-AR" sz="1400" dirty="0" smtClean="0">
                          <a:effectLst/>
                          <a:latin typeface="ABeeZee" panose="02000000000000000000" pitchFamily="50" charset="0"/>
                          <a:ea typeface="Calibri"/>
                        </a:rPr>
                        <a:t>Desenvolvimiento económico es un proceso dinámico entre dos estados,</a:t>
                      </a:r>
                      <a:r>
                        <a:rPr lang="es-AR" sz="1400" baseline="0" dirty="0" smtClean="0">
                          <a:effectLst/>
                          <a:latin typeface="ABeeZee" panose="02000000000000000000" pitchFamily="50" charset="0"/>
                          <a:ea typeface="Calibri"/>
                        </a:rPr>
                        <a:t> que implica transformaciones cualitativas.</a:t>
                      </a:r>
                    </a:p>
                    <a:p>
                      <a:pPr marL="342900" lvl="0" indent="-342900" algn="just">
                        <a:lnSpc>
                          <a:spcPct val="100000"/>
                        </a:lnSpc>
                        <a:spcBef>
                          <a:spcPts val="600"/>
                        </a:spcBef>
                        <a:spcAft>
                          <a:spcPts val="0"/>
                        </a:spcAft>
                        <a:buFont typeface="Symbol"/>
                        <a:buChar char=""/>
                      </a:pPr>
                      <a:r>
                        <a:rPr lang="es-AR" sz="1400" baseline="0" dirty="0" smtClean="0">
                          <a:effectLst/>
                          <a:latin typeface="ABeeZee" panose="02000000000000000000" pitchFamily="50" charset="0"/>
                          <a:ea typeface="Calibri"/>
                        </a:rPr>
                        <a:t>Los procesos económicos están compuestos por: </a:t>
                      </a:r>
                      <a:r>
                        <a:rPr lang="es-AR" sz="1400" b="1" baseline="0" dirty="0" smtClean="0">
                          <a:effectLst/>
                          <a:latin typeface="ABeeZee" panose="02000000000000000000" pitchFamily="50" charset="0"/>
                          <a:ea typeface="Calibri"/>
                        </a:rPr>
                        <a:t>invención</a:t>
                      </a:r>
                      <a:r>
                        <a:rPr lang="es-AR" sz="1400" baseline="0" dirty="0" smtClean="0">
                          <a:effectLst/>
                          <a:latin typeface="ABeeZee" panose="02000000000000000000" pitchFamily="50" charset="0"/>
                          <a:ea typeface="Calibri"/>
                        </a:rPr>
                        <a:t> (creación de algo nuevo), </a:t>
                      </a:r>
                      <a:r>
                        <a:rPr lang="es-AR" sz="1400" b="1" baseline="0" dirty="0" smtClean="0">
                          <a:effectLst/>
                          <a:latin typeface="ABeeZee" panose="02000000000000000000" pitchFamily="50" charset="0"/>
                          <a:ea typeface="Calibri"/>
                        </a:rPr>
                        <a:t>innovación</a:t>
                      </a:r>
                      <a:r>
                        <a:rPr lang="es-AR" sz="1400" baseline="0" dirty="0" smtClean="0">
                          <a:effectLst/>
                          <a:latin typeface="ABeeZee" panose="02000000000000000000" pitchFamily="50" charset="0"/>
                          <a:ea typeface="Calibri"/>
                        </a:rPr>
                        <a:t> (ejecución del invento) e </a:t>
                      </a:r>
                      <a:r>
                        <a:rPr lang="es-AR" sz="1400" b="1" baseline="0" dirty="0" smtClean="0">
                          <a:effectLst/>
                          <a:latin typeface="ABeeZee" panose="02000000000000000000" pitchFamily="50" charset="0"/>
                          <a:ea typeface="Calibri"/>
                        </a:rPr>
                        <a:t>imitación</a:t>
                      </a:r>
                      <a:r>
                        <a:rPr lang="es-AR" sz="1400" baseline="0" dirty="0" smtClean="0">
                          <a:effectLst/>
                          <a:latin typeface="ABeeZee" panose="02000000000000000000" pitchFamily="50" charset="0"/>
                          <a:ea typeface="Calibri"/>
                        </a:rPr>
                        <a:t>.</a:t>
                      </a:r>
                      <a:r>
                        <a:rPr lang="es-AR" sz="1400" dirty="0" smtClean="0">
                          <a:effectLst/>
                          <a:latin typeface="ABeeZee" panose="02000000000000000000" pitchFamily="50" charset="0"/>
                          <a:ea typeface="Calibri"/>
                        </a:rPr>
                        <a:t> </a:t>
                      </a:r>
                    </a:p>
                    <a:p>
                      <a:pPr marL="342900" lvl="0" indent="-342900" algn="just">
                        <a:lnSpc>
                          <a:spcPct val="100000"/>
                        </a:lnSpc>
                        <a:spcBef>
                          <a:spcPts val="600"/>
                        </a:spcBef>
                        <a:spcAft>
                          <a:spcPts val="0"/>
                        </a:spcAft>
                        <a:buFont typeface="Symbol"/>
                        <a:buChar char=""/>
                      </a:pPr>
                      <a:r>
                        <a:rPr lang="es-AR" sz="1400" dirty="0" smtClean="0">
                          <a:effectLst/>
                          <a:latin typeface="ABeeZee" panose="02000000000000000000" pitchFamily="50" charset="0"/>
                          <a:ea typeface="Calibri"/>
                        </a:rPr>
                        <a:t>La innovación marca el</a:t>
                      </a:r>
                      <a:r>
                        <a:rPr lang="es-AR" sz="1400" baseline="0" dirty="0" smtClean="0">
                          <a:effectLst/>
                          <a:latin typeface="ABeeZee" panose="02000000000000000000" pitchFamily="50" charset="0"/>
                          <a:ea typeface="Calibri"/>
                        </a:rPr>
                        <a:t> desarrollo económico de las microempresas.</a:t>
                      </a:r>
                      <a:endParaRPr lang="es-AR" sz="1400" dirty="0">
                        <a:effectLst/>
                        <a:latin typeface="ABeeZee" panose="02000000000000000000" pitchFamily="50" charset="0"/>
                        <a:ea typeface="Calibri"/>
                      </a:endParaRPr>
                    </a:p>
                  </a:txBody>
                  <a:tcPr marL="32956" marR="32956" marT="0" marB="0" anchor="ctr"/>
                </a:tc>
                <a:extLst>
                  <a:ext uri="{0D108BD9-81ED-4DB2-BD59-A6C34878D82A}">
                    <a16:rowId xmlns:a16="http://schemas.microsoft.com/office/drawing/2014/main" val="10003"/>
                  </a:ext>
                </a:extLst>
              </a:tr>
              <a:tr h="1382612">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s-EC" sz="1400" dirty="0" smtClean="0">
                          <a:effectLst/>
                          <a:latin typeface="ABeeZee" panose="02000000000000000000" pitchFamily="50" charset="0"/>
                        </a:rPr>
                        <a:t>Teoría del Desarrollo Económico Local</a:t>
                      </a:r>
                      <a:endParaRPr lang="es-AR" sz="1400" dirty="0" smtClean="0">
                        <a:effectLst/>
                        <a:latin typeface="ABeeZee" panose="02000000000000000000" pitchFamily="50" charset="0"/>
                        <a:ea typeface="Calibri"/>
                      </a:endParaRPr>
                    </a:p>
                    <a:p>
                      <a:pPr indent="450215" algn="l">
                        <a:lnSpc>
                          <a:spcPct val="100000"/>
                        </a:lnSpc>
                        <a:spcBef>
                          <a:spcPts val="600"/>
                        </a:spcBef>
                        <a:spcAft>
                          <a:spcPts val="0"/>
                        </a:spcAft>
                      </a:pPr>
                      <a:endParaRPr lang="es-AR" sz="1400" dirty="0">
                        <a:effectLst/>
                        <a:latin typeface="ABeeZee" panose="02000000000000000000" pitchFamily="50" charset="0"/>
                        <a:ea typeface="Calibri"/>
                      </a:endParaRPr>
                    </a:p>
                  </a:txBody>
                  <a:tcPr marL="32956" marR="32956" marT="0" marB="0" anchor="ct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s-EC" sz="1400" kern="1200" dirty="0" smtClean="0">
                          <a:solidFill>
                            <a:schemeClr val="dk1"/>
                          </a:solidFill>
                          <a:effectLst/>
                          <a:latin typeface="ABeeZee" panose="02000000000000000000" pitchFamily="50" charset="0"/>
                          <a:ea typeface="+mn-ea"/>
                          <a:cs typeface="+mn-cs"/>
                        </a:rPr>
                        <a:t>Francisco </a:t>
                      </a:r>
                      <a:r>
                        <a:rPr lang="es-EC" sz="1400" kern="1200" dirty="0" err="1" smtClean="0">
                          <a:solidFill>
                            <a:schemeClr val="dk1"/>
                          </a:solidFill>
                          <a:effectLst/>
                          <a:latin typeface="ABeeZee" panose="02000000000000000000" pitchFamily="50" charset="0"/>
                          <a:ea typeface="+mn-ea"/>
                          <a:cs typeface="+mn-cs"/>
                        </a:rPr>
                        <a:t>Alburquerquer</a:t>
                      </a:r>
                      <a:endParaRPr lang="es-EC" sz="1400" kern="1200" dirty="0" smtClean="0">
                        <a:solidFill>
                          <a:schemeClr val="dk1"/>
                        </a:solidFill>
                        <a:effectLst/>
                        <a:latin typeface="ABeeZee" panose="02000000000000000000" pitchFamily="50" charset="0"/>
                        <a:ea typeface="+mn-ea"/>
                        <a:cs typeface="+mn-cs"/>
                      </a:endParaRPr>
                    </a:p>
                    <a:p>
                      <a:pPr marL="0" indent="0" algn="ctr" defTabSz="914400" rtl="0" eaLnBrk="1" latinLnBrk="0" hangingPunct="1">
                        <a:lnSpc>
                          <a:spcPct val="100000"/>
                        </a:lnSpc>
                        <a:spcBef>
                          <a:spcPts val="600"/>
                        </a:spcBef>
                        <a:spcAft>
                          <a:spcPts val="0"/>
                        </a:spcAft>
                      </a:pPr>
                      <a:r>
                        <a:rPr lang="es-AR" sz="1400" kern="1200" dirty="0" smtClean="0">
                          <a:solidFill>
                            <a:schemeClr val="dk1"/>
                          </a:solidFill>
                          <a:effectLst/>
                          <a:latin typeface="ABeeZee" panose="02000000000000000000" pitchFamily="50" charset="0"/>
                          <a:ea typeface="+mn-ea"/>
                          <a:cs typeface="+mn-cs"/>
                        </a:rPr>
                        <a:t>2014</a:t>
                      </a:r>
                      <a:endParaRPr lang="es-AR" sz="1400" kern="1200" dirty="0">
                        <a:solidFill>
                          <a:schemeClr val="dk1"/>
                        </a:solidFill>
                        <a:effectLst/>
                        <a:latin typeface="ABeeZee" panose="02000000000000000000" pitchFamily="50" charset="0"/>
                        <a:ea typeface="+mn-ea"/>
                        <a:cs typeface="+mn-cs"/>
                      </a:endParaRPr>
                    </a:p>
                  </a:txBody>
                  <a:tcPr marL="32956" marR="32956" marT="0" marB="0" anchor="ctr"/>
                </a:tc>
                <a:tc>
                  <a:txBody>
                    <a:bodyPr/>
                    <a:lstStyle/>
                    <a:p>
                      <a:pPr marL="342900" lvl="0" indent="-342900" algn="just" defTabSz="914400" rtl="0" eaLnBrk="1" latinLnBrk="0" hangingPunct="1">
                        <a:lnSpc>
                          <a:spcPct val="100000"/>
                        </a:lnSpc>
                        <a:spcAft>
                          <a:spcPts val="0"/>
                        </a:spcAft>
                        <a:buFont typeface="Symbol"/>
                        <a:buChar char=""/>
                      </a:pPr>
                      <a:r>
                        <a:rPr lang="es-EC" sz="1400" kern="1200" dirty="0" smtClean="0">
                          <a:solidFill>
                            <a:schemeClr val="dk1"/>
                          </a:solidFill>
                          <a:effectLst/>
                          <a:latin typeface="ABeeZee" panose="02000000000000000000" pitchFamily="50" charset="0"/>
                          <a:ea typeface="+mn-ea"/>
                          <a:cs typeface="+mn-cs"/>
                        </a:rPr>
                        <a:t>Busca el desarrollo desde abajo hacia arriba,</a:t>
                      </a:r>
                      <a:r>
                        <a:rPr lang="es-EC" sz="1400" kern="1200" baseline="0" dirty="0" smtClean="0">
                          <a:solidFill>
                            <a:schemeClr val="dk1"/>
                          </a:solidFill>
                          <a:effectLst/>
                          <a:latin typeface="ABeeZee" panose="02000000000000000000" pitchFamily="50" charset="0"/>
                          <a:ea typeface="+mn-ea"/>
                          <a:cs typeface="+mn-cs"/>
                        </a:rPr>
                        <a:t> buscando el bienestar económico y social de la localidad.</a:t>
                      </a:r>
                      <a:endParaRPr lang="es-EC" sz="1400" kern="1200" dirty="0" smtClean="0">
                        <a:solidFill>
                          <a:schemeClr val="dk1"/>
                        </a:solidFill>
                        <a:effectLst/>
                        <a:latin typeface="ABeeZee" panose="02000000000000000000" pitchFamily="50" charset="0"/>
                        <a:ea typeface="+mn-ea"/>
                        <a:cs typeface="+mn-cs"/>
                      </a:endParaRPr>
                    </a:p>
                    <a:p>
                      <a:pPr marL="342900" lvl="0" indent="-342900" algn="just" defTabSz="914400" rtl="0" eaLnBrk="1" latinLnBrk="0" hangingPunct="1">
                        <a:lnSpc>
                          <a:spcPct val="100000"/>
                        </a:lnSpc>
                        <a:spcAft>
                          <a:spcPts val="0"/>
                        </a:spcAft>
                        <a:buFont typeface="Symbol"/>
                        <a:buChar char=""/>
                      </a:pPr>
                      <a:r>
                        <a:rPr lang="es-EC" sz="1400" kern="1200" dirty="0" smtClean="0">
                          <a:solidFill>
                            <a:schemeClr val="dk1"/>
                          </a:solidFill>
                          <a:effectLst/>
                          <a:latin typeface="ABeeZee" panose="02000000000000000000" pitchFamily="50" charset="0"/>
                          <a:ea typeface="+mn-ea"/>
                          <a:cs typeface="+mn-cs"/>
                        </a:rPr>
                        <a:t>Se basa en el apoyo público-privadas para el desarrollo económico local</a:t>
                      </a:r>
                    </a:p>
                    <a:p>
                      <a:pPr marL="342900" lvl="0" indent="-342900" algn="just" defTabSz="914400" rtl="0" eaLnBrk="1" latinLnBrk="0" hangingPunct="1">
                        <a:lnSpc>
                          <a:spcPct val="100000"/>
                        </a:lnSpc>
                        <a:spcAft>
                          <a:spcPts val="0"/>
                        </a:spcAft>
                        <a:buFont typeface="Symbol"/>
                        <a:buChar char=""/>
                      </a:pPr>
                      <a:r>
                        <a:rPr lang="es-EC" sz="1400" kern="1200" dirty="0" smtClean="0">
                          <a:solidFill>
                            <a:schemeClr val="dk1"/>
                          </a:solidFill>
                          <a:effectLst/>
                          <a:latin typeface="ABeeZee" panose="02000000000000000000" pitchFamily="50" charset="0"/>
                          <a:ea typeface="+mn-ea"/>
                          <a:cs typeface="+mn-cs"/>
                        </a:rPr>
                        <a:t>Articulación de los sistemas productivos locales</a:t>
                      </a:r>
                      <a:endParaRPr lang="es-AR" sz="1400" kern="1200" dirty="0">
                        <a:solidFill>
                          <a:schemeClr val="dk1"/>
                        </a:solidFill>
                        <a:effectLst/>
                        <a:latin typeface="ABeeZee" panose="02000000000000000000" pitchFamily="50" charset="0"/>
                        <a:ea typeface="+mn-ea"/>
                        <a:cs typeface="+mn-cs"/>
                      </a:endParaRPr>
                    </a:p>
                  </a:txBody>
                  <a:tcPr marL="32956" marR="32956" marT="0" marB="0" anchor="ctr"/>
                </a:tc>
                <a:extLst>
                  <a:ext uri="{0D108BD9-81ED-4DB2-BD59-A6C34878D82A}">
                    <a16:rowId xmlns:a16="http://schemas.microsoft.com/office/drawing/2014/main" val="1727706783"/>
                  </a:ext>
                </a:extLst>
              </a:tr>
            </a:tbl>
          </a:graphicData>
        </a:graphic>
      </p:graphicFrame>
      <p:sp>
        <p:nvSpPr>
          <p:cNvPr id="4" name="CuadroTexto 3"/>
          <p:cNvSpPr txBox="1"/>
          <p:nvPr/>
        </p:nvSpPr>
        <p:spPr>
          <a:xfrm>
            <a:off x="2591329" y="71988"/>
            <a:ext cx="7302479" cy="668676"/>
          </a:xfrm>
          <a:prstGeom prst="rect">
            <a:avLst/>
          </a:prstGeom>
          <a:noFill/>
          <a:ln>
            <a:solidFill>
              <a:srgbClr val="F6F8F3"/>
            </a:solidFill>
          </a:ln>
        </p:spPr>
        <p:txBody>
          <a:bodyPr wrap="square" rtlCol="0">
            <a:prstTxWarp prst="textChevron">
              <a:avLst/>
            </a:prstTxWarp>
            <a:spAutoFit/>
          </a:bodyPr>
          <a:lstStyle/>
          <a:p>
            <a:r>
              <a:rPr lang="es-EC" b="1" dirty="0" smtClean="0">
                <a:ln w="12700" cmpd="sng">
                  <a:solidFill>
                    <a:schemeClr val="accent4"/>
                  </a:solidFill>
                  <a:prstDash val="solid"/>
                </a:ln>
                <a:solidFill>
                  <a:schemeClr val="accent4">
                    <a:lumMod val="75000"/>
                  </a:schemeClr>
                </a:solidFill>
              </a:rPr>
              <a:t>Teorías de Sustentación de Desarrollo Microempresarial</a:t>
            </a:r>
            <a:endParaRPr lang="es-EC" b="1" dirty="0">
              <a:ln w="12700" cmpd="sng">
                <a:solidFill>
                  <a:schemeClr val="accent4"/>
                </a:solidFill>
                <a:prstDash val="solid"/>
              </a:ln>
              <a:solidFill>
                <a:schemeClr val="accent4">
                  <a:lumMod val="75000"/>
                </a:schemeClr>
              </a:solidFill>
            </a:endParaRPr>
          </a:p>
        </p:txBody>
      </p:sp>
    </p:spTree>
    <p:extLst>
      <p:ext uri="{BB962C8B-B14F-4D97-AF65-F5344CB8AC3E}">
        <p14:creationId xmlns:p14="http://schemas.microsoft.com/office/powerpoint/2010/main" val="195099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54"/>
          <p:cNvPicPr/>
          <p:nvPr/>
        </p:nvPicPr>
        <p:blipFill rotWithShape="1">
          <a:blip r:embed="rId2">
            <a:extLst>
              <a:ext uri="{28A0092B-C50C-407E-A947-70E740481C1C}">
                <a14:useLocalDpi xmlns:a14="http://schemas.microsoft.com/office/drawing/2010/main" val="0"/>
              </a:ext>
            </a:extLst>
          </a:blip>
          <a:srcRect r="2631"/>
          <a:stretch/>
        </p:blipFill>
        <p:spPr bwMode="auto">
          <a:xfrm>
            <a:off x="823580" y="1416788"/>
            <a:ext cx="4229100" cy="4343400"/>
          </a:xfrm>
          <a:prstGeom prst="rect">
            <a:avLst/>
          </a:prstGeom>
          <a:noFill/>
          <a:ln>
            <a:noFill/>
          </a:ln>
          <a:extLst>
            <a:ext uri="{53640926-AAD7-44D8-BBD7-CCE9431645EC}">
              <a14:shadowObscured xmlns:a14="http://schemas.microsoft.com/office/drawing/2010/main"/>
            </a:ext>
          </a:extLst>
        </p:spPr>
      </p:pic>
      <p:grpSp>
        <p:nvGrpSpPr>
          <p:cNvPr id="51" name="Grupo 50"/>
          <p:cNvGrpSpPr/>
          <p:nvPr/>
        </p:nvGrpSpPr>
        <p:grpSpPr>
          <a:xfrm>
            <a:off x="5573675" y="1133623"/>
            <a:ext cx="5890283" cy="3857628"/>
            <a:chOff x="5466426" y="848281"/>
            <a:chExt cx="5890283" cy="3857628"/>
          </a:xfrm>
        </p:grpSpPr>
        <p:grpSp>
          <p:nvGrpSpPr>
            <p:cNvPr id="5" name="Grupo 4"/>
            <p:cNvGrpSpPr/>
            <p:nvPr/>
          </p:nvGrpSpPr>
          <p:grpSpPr>
            <a:xfrm>
              <a:off x="5466426" y="848281"/>
              <a:ext cx="5890283" cy="3857628"/>
              <a:chOff x="4194797" y="801346"/>
              <a:chExt cx="7150239" cy="4149968"/>
            </a:xfrm>
          </p:grpSpPr>
          <p:sp>
            <p:nvSpPr>
              <p:cNvPr id="6" name="CuadroTexto 5"/>
              <p:cNvSpPr txBox="1"/>
              <p:nvPr/>
            </p:nvSpPr>
            <p:spPr>
              <a:xfrm rot="16200000">
                <a:off x="3484200" y="2664576"/>
                <a:ext cx="2131056" cy="709861"/>
              </a:xfrm>
              <a:prstGeom prst="rect">
                <a:avLst/>
              </a:prstGeom>
              <a:solidFill>
                <a:srgbClr val="0070C0"/>
              </a:solidFill>
              <a:ln w="127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3200" b="1" dirty="0" smtClean="0">
                    <a:solidFill>
                      <a:schemeClr val="bg1"/>
                    </a:solidFill>
                    <a:latin typeface="Times New Roman" panose="02020603050405020304" pitchFamily="18" charset="0"/>
                    <a:cs typeface="Times New Roman" panose="02020603050405020304" pitchFamily="18" charset="0"/>
                  </a:rPr>
                  <a:t>Tipología</a:t>
                </a:r>
                <a:endParaRPr lang="es-EC" sz="3200" b="1" dirty="0">
                  <a:solidFill>
                    <a:schemeClr val="bg1"/>
                  </a:solidFill>
                  <a:latin typeface="Times New Roman" panose="02020603050405020304" pitchFamily="18" charset="0"/>
                  <a:cs typeface="Times New Roman" panose="02020603050405020304" pitchFamily="18" charset="0"/>
                </a:endParaRPr>
              </a:p>
            </p:txBody>
          </p:sp>
          <p:sp>
            <p:nvSpPr>
              <p:cNvPr id="8" name="CuadroTexto 7"/>
              <p:cNvSpPr txBox="1"/>
              <p:nvPr/>
            </p:nvSpPr>
            <p:spPr>
              <a:xfrm>
                <a:off x="6077639" y="1178523"/>
                <a:ext cx="1798743" cy="496651"/>
              </a:xfrm>
              <a:prstGeom prst="rect">
                <a:avLst/>
              </a:prstGeom>
              <a:solidFill>
                <a:srgbClr val="0070C0"/>
              </a:solidFill>
              <a:ln w="127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sz="2400" b="1" dirty="0" smtClean="0">
                    <a:solidFill>
                      <a:schemeClr val="bg1"/>
                    </a:solidFill>
                    <a:latin typeface="Times New Roman" panose="02020603050405020304" pitchFamily="18" charset="0"/>
                    <a:cs typeface="Times New Roman" panose="02020603050405020304" pitchFamily="18" charset="0"/>
                  </a:rPr>
                  <a:t>Aplicada   </a:t>
                </a:r>
                <a:endParaRPr lang="es-EC" sz="2400" b="1" dirty="0">
                  <a:solidFill>
                    <a:schemeClr val="bg1"/>
                  </a:solidFill>
                  <a:latin typeface="Times New Roman" panose="02020603050405020304" pitchFamily="18" charset="0"/>
                  <a:cs typeface="Times New Roman" panose="02020603050405020304" pitchFamily="18" charset="0"/>
                </a:endParaRPr>
              </a:p>
            </p:txBody>
          </p:sp>
          <p:sp>
            <p:nvSpPr>
              <p:cNvPr id="9" name="CuadroTexto 8"/>
              <p:cNvSpPr txBox="1"/>
              <p:nvPr/>
            </p:nvSpPr>
            <p:spPr>
              <a:xfrm>
                <a:off x="6221195" y="2766199"/>
                <a:ext cx="1935048" cy="496651"/>
              </a:xfrm>
              <a:prstGeom prst="rect">
                <a:avLst/>
              </a:prstGeom>
              <a:solidFill>
                <a:srgbClr val="0070C0"/>
              </a:solidFill>
              <a:ln w="127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sz="2400" b="1" dirty="0" smtClean="0">
                    <a:solidFill>
                      <a:schemeClr val="bg1"/>
                    </a:solidFill>
                    <a:latin typeface="Times New Roman" panose="02020603050405020304" pitchFamily="18" charset="0"/>
                    <a:cs typeface="Times New Roman" panose="02020603050405020304" pitchFamily="18" charset="0"/>
                  </a:rPr>
                  <a:t>Mixta </a:t>
                </a:r>
                <a:endParaRPr lang="es-EC" sz="2400" b="1" dirty="0">
                  <a:solidFill>
                    <a:schemeClr val="bg1"/>
                  </a:solidFill>
                  <a:latin typeface="Times New Roman" panose="02020603050405020304" pitchFamily="18" charset="0"/>
                  <a:cs typeface="Times New Roman" panose="02020603050405020304" pitchFamily="18" charset="0"/>
                </a:endParaRPr>
              </a:p>
            </p:txBody>
          </p:sp>
          <p:sp>
            <p:nvSpPr>
              <p:cNvPr id="11" name="CuadroTexto 10"/>
              <p:cNvSpPr txBox="1"/>
              <p:nvPr/>
            </p:nvSpPr>
            <p:spPr>
              <a:xfrm>
                <a:off x="6077639" y="4336689"/>
                <a:ext cx="2472888" cy="496651"/>
              </a:xfrm>
              <a:prstGeom prst="rect">
                <a:avLst/>
              </a:prstGeom>
              <a:solidFill>
                <a:srgbClr val="0070C0"/>
              </a:solidFill>
              <a:ln w="127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sz="2400" b="1" dirty="0" smtClean="0">
                    <a:solidFill>
                      <a:schemeClr val="bg1"/>
                    </a:solidFill>
                    <a:latin typeface="Times New Roman" panose="02020603050405020304" pitchFamily="18" charset="0"/>
                    <a:cs typeface="Times New Roman" panose="02020603050405020304" pitchFamily="18" charset="0"/>
                  </a:rPr>
                  <a:t>Correlacional</a:t>
                </a:r>
                <a:endParaRPr lang="es-EC" sz="2400" b="1" dirty="0">
                  <a:solidFill>
                    <a:schemeClr val="bg1"/>
                  </a:solidFill>
                  <a:latin typeface="Times New Roman" panose="02020603050405020304" pitchFamily="18" charset="0"/>
                  <a:cs typeface="Times New Roman" panose="02020603050405020304" pitchFamily="18" charset="0"/>
                </a:endParaRPr>
              </a:p>
            </p:txBody>
          </p:sp>
          <p:sp>
            <p:nvSpPr>
              <p:cNvPr id="16" name="CuadroTexto 15"/>
              <p:cNvSpPr txBox="1"/>
              <p:nvPr/>
            </p:nvSpPr>
            <p:spPr>
              <a:xfrm>
                <a:off x="8536467" y="801346"/>
                <a:ext cx="2808569" cy="1291293"/>
              </a:xfrm>
              <a:prstGeom prst="rect">
                <a:avLst/>
              </a:prstGeom>
              <a:ln w="3175">
                <a:solidFill>
                  <a:srgbClr val="0070C0"/>
                </a:solidFill>
                <a:prstDash val="sysDash"/>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dirty="0" smtClean="0">
                    <a:latin typeface="Times New Roman" panose="02020603050405020304" pitchFamily="18" charset="0"/>
                    <a:cs typeface="Times New Roman" panose="02020603050405020304" pitchFamily="18" charset="0"/>
                  </a:rPr>
                  <a:t>Genera conocimiento, que pueden ser considerados por otras investigaciones</a:t>
                </a:r>
                <a:endParaRPr lang="es-EC" dirty="0">
                  <a:latin typeface="Times New Roman" panose="02020603050405020304" pitchFamily="18" charset="0"/>
                  <a:cs typeface="Times New Roman" panose="02020603050405020304" pitchFamily="18" charset="0"/>
                </a:endParaRPr>
              </a:p>
            </p:txBody>
          </p:sp>
          <p:cxnSp>
            <p:nvCxnSpPr>
              <p:cNvPr id="17" name="Conector recto 16"/>
              <p:cNvCxnSpPr>
                <a:stCxn id="8" idx="3"/>
              </p:cNvCxnSpPr>
              <p:nvPr/>
            </p:nvCxnSpPr>
            <p:spPr>
              <a:xfrm flipV="1">
                <a:off x="7876381" y="1417552"/>
                <a:ext cx="654638" cy="9297"/>
              </a:xfrm>
              <a:prstGeom prst="line">
                <a:avLst/>
              </a:prstGeom>
              <a:ln w="317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8653306" y="2629559"/>
                <a:ext cx="2574893" cy="667231"/>
              </a:xfrm>
              <a:prstGeom prst="rect">
                <a:avLst/>
              </a:prstGeom>
              <a:ln w="3175">
                <a:solidFill>
                  <a:srgbClr val="0070C0"/>
                </a:solidFill>
                <a:prstDash val="sysDash"/>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dirty="0" smtClean="0">
                    <a:latin typeface="Times New Roman" panose="02020603050405020304" pitchFamily="18" charset="0"/>
                    <a:cs typeface="Times New Roman" panose="02020603050405020304" pitchFamily="18" charset="0"/>
                  </a:rPr>
                  <a:t>Técnica Documental y Técnica de Campo</a:t>
                </a:r>
                <a:endParaRPr lang="es-EC" dirty="0">
                  <a:latin typeface="Times New Roman" panose="02020603050405020304" pitchFamily="18" charset="0"/>
                  <a:cs typeface="Times New Roman" panose="02020603050405020304" pitchFamily="18" charset="0"/>
                </a:endParaRPr>
              </a:p>
            </p:txBody>
          </p:sp>
          <p:cxnSp>
            <p:nvCxnSpPr>
              <p:cNvPr id="19" name="Conector recto 18"/>
              <p:cNvCxnSpPr/>
              <p:nvPr/>
            </p:nvCxnSpPr>
            <p:spPr>
              <a:xfrm>
                <a:off x="8156243" y="2988190"/>
                <a:ext cx="497063" cy="2157"/>
              </a:xfrm>
              <a:prstGeom prst="line">
                <a:avLst/>
              </a:prstGeom>
              <a:ln w="317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2" name="CuadroTexto 21"/>
              <p:cNvSpPr txBox="1"/>
              <p:nvPr/>
            </p:nvSpPr>
            <p:spPr>
              <a:xfrm>
                <a:off x="8972065" y="4284083"/>
                <a:ext cx="2306213" cy="667231"/>
              </a:xfrm>
              <a:prstGeom prst="rect">
                <a:avLst/>
              </a:prstGeom>
              <a:noFill/>
              <a:ln w="3175">
                <a:solidFill>
                  <a:srgbClr val="0070C0"/>
                </a:solidFill>
                <a:prstDash val="sysDash"/>
              </a:ln>
            </p:spPr>
            <p:txBody>
              <a:bodyPr wrap="square" rtlCol="0">
                <a:spAutoFit/>
              </a:bodyPr>
              <a:lstStyle/>
              <a:p>
                <a:r>
                  <a:rPr lang="es-ES" dirty="0">
                    <a:solidFill>
                      <a:schemeClr val="dk1"/>
                    </a:solidFill>
                    <a:latin typeface="Times New Roman" panose="02020603050405020304" pitchFamily="18" charset="0"/>
                    <a:cs typeface="Times New Roman" panose="02020603050405020304" pitchFamily="18" charset="0"/>
                  </a:rPr>
                  <a:t>Relación existente entre variables</a:t>
                </a:r>
              </a:p>
            </p:txBody>
          </p:sp>
        </p:grpSp>
        <p:cxnSp>
          <p:nvCxnSpPr>
            <p:cNvPr id="34" name="Conector angular 33"/>
            <p:cNvCxnSpPr>
              <a:stCxn id="8" idx="1"/>
            </p:cNvCxnSpPr>
            <p:nvPr/>
          </p:nvCxnSpPr>
          <p:spPr>
            <a:xfrm rot="10800000" flipV="1">
              <a:off x="6590485" y="1429720"/>
              <a:ext cx="427004" cy="1482333"/>
            </a:xfrm>
            <a:prstGeom prst="bentConnector2">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Conector angular 42"/>
            <p:cNvCxnSpPr>
              <a:stCxn id="9" idx="1"/>
              <a:endCxn id="6" idx="2"/>
            </p:cNvCxnSpPr>
            <p:nvPr/>
          </p:nvCxnSpPr>
          <p:spPr>
            <a:xfrm rot="10800000" flipV="1">
              <a:off x="6051203" y="2905554"/>
              <a:ext cx="1084547" cy="4631"/>
            </a:xfrm>
            <a:prstGeom prst="bentConnector3">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Conector angular 46"/>
            <p:cNvCxnSpPr>
              <a:stCxn id="11" idx="1"/>
            </p:cNvCxnSpPr>
            <p:nvPr/>
          </p:nvCxnSpPr>
          <p:spPr>
            <a:xfrm rot="10800000">
              <a:off x="6590485" y="2903686"/>
              <a:ext cx="427004" cy="1461728"/>
            </a:xfrm>
            <a:prstGeom prst="bentConnector2">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a:endCxn id="22" idx="1"/>
            </p:cNvCxnSpPr>
            <p:nvPr/>
          </p:nvCxnSpPr>
          <p:spPr>
            <a:xfrm>
              <a:off x="9054625" y="4395794"/>
              <a:ext cx="347258" cy="1"/>
            </a:xfrm>
            <a:prstGeom prst="line">
              <a:avLst/>
            </a:prstGeom>
            <a:ln w="3175">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sp>
        <p:nvSpPr>
          <p:cNvPr id="24" name="CuadroTexto 23"/>
          <p:cNvSpPr txBox="1"/>
          <p:nvPr/>
        </p:nvSpPr>
        <p:spPr>
          <a:xfrm>
            <a:off x="2755921" y="181716"/>
            <a:ext cx="6768325" cy="369332"/>
          </a:xfrm>
          <a:prstGeom prst="rect">
            <a:avLst/>
          </a:prstGeom>
          <a:noFill/>
          <a:ln>
            <a:solidFill>
              <a:srgbClr val="F6F8F3"/>
            </a:solidFill>
          </a:ln>
        </p:spPr>
        <p:txBody>
          <a:bodyPr wrap="square" rtlCol="0">
            <a:prstTxWarp prst="textChevron">
              <a:avLst/>
            </a:prstTxWarp>
            <a:spAutoFit/>
          </a:bodyPr>
          <a:lstStyle/>
          <a:p>
            <a:r>
              <a:rPr lang="es-EC" b="1" dirty="0" smtClean="0">
                <a:ln w="12700" cmpd="sng">
                  <a:solidFill>
                    <a:schemeClr val="accent4"/>
                  </a:solidFill>
                  <a:prstDash val="solid"/>
                </a:ln>
                <a:solidFill>
                  <a:schemeClr val="accent4">
                    <a:lumMod val="75000"/>
                  </a:schemeClr>
                </a:solidFill>
              </a:rPr>
              <a:t>Diseño Metodológico</a:t>
            </a:r>
            <a:endParaRPr lang="es-EC" b="1" dirty="0">
              <a:ln w="12700" cmpd="sng">
                <a:solidFill>
                  <a:schemeClr val="accent4"/>
                </a:solidFill>
                <a:prstDash val="solid"/>
              </a:ln>
              <a:solidFill>
                <a:schemeClr val="accent4">
                  <a:lumMod val="75000"/>
                </a:schemeClr>
              </a:solidFill>
            </a:endParaRPr>
          </a:p>
        </p:txBody>
      </p:sp>
    </p:spTree>
    <p:extLst>
      <p:ext uri="{BB962C8B-B14F-4D97-AF65-F5344CB8AC3E}">
        <p14:creationId xmlns:p14="http://schemas.microsoft.com/office/powerpoint/2010/main" val="244316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1000" fill="hold"/>
                                        <p:tgtEl>
                                          <p:spTgt spid="51"/>
                                        </p:tgtEl>
                                        <p:attrNameLst>
                                          <p:attrName>ppt_w</p:attrName>
                                        </p:attrNameLst>
                                      </p:cBhvr>
                                      <p:tavLst>
                                        <p:tav tm="0">
                                          <p:val>
                                            <p:fltVal val="0"/>
                                          </p:val>
                                        </p:tav>
                                        <p:tav tm="100000">
                                          <p:val>
                                            <p:strVal val="#ppt_w"/>
                                          </p:val>
                                        </p:tav>
                                      </p:tavLst>
                                    </p:anim>
                                    <p:anim calcmode="lin" valueType="num">
                                      <p:cBhvr>
                                        <p:cTn id="13" dur="1000" fill="hold"/>
                                        <p:tgtEl>
                                          <p:spTgt spid="51"/>
                                        </p:tgtEl>
                                        <p:attrNameLst>
                                          <p:attrName>ppt_h</p:attrName>
                                        </p:attrNameLst>
                                      </p:cBhvr>
                                      <p:tavLst>
                                        <p:tav tm="0">
                                          <p:val>
                                            <p:fltVal val="0"/>
                                          </p:val>
                                        </p:tav>
                                        <p:tav tm="100000">
                                          <p:val>
                                            <p:strVal val="#ppt_h"/>
                                          </p:val>
                                        </p:tav>
                                      </p:tavLst>
                                    </p:anim>
                                    <p:anim calcmode="lin" valueType="num">
                                      <p:cBhvr>
                                        <p:cTn id="14" dur="1000" fill="hold"/>
                                        <p:tgtEl>
                                          <p:spTgt spid="51"/>
                                        </p:tgtEl>
                                        <p:attrNameLst>
                                          <p:attrName>style.rotation</p:attrName>
                                        </p:attrNameLst>
                                      </p:cBhvr>
                                      <p:tavLst>
                                        <p:tav tm="0">
                                          <p:val>
                                            <p:fltVal val="90"/>
                                          </p:val>
                                        </p:tav>
                                        <p:tav tm="100000">
                                          <p:val>
                                            <p:fltVal val="0"/>
                                          </p:val>
                                        </p:tav>
                                      </p:tavLst>
                                    </p:anim>
                                    <p:animEffect transition="in" filter="fade">
                                      <p:cBhvr>
                                        <p:cTn id="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25959" y="969243"/>
            <a:ext cx="10661165" cy="1754326"/>
          </a:xfrm>
          <a:prstGeom prst="rect">
            <a:avLst/>
          </a:prstGeom>
        </p:spPr>
        <p:txBody>
          <a:bodyPr wrap="square">
            <a:spAutoFit/>
          </a:bodyPr>
          <a:lstStyle/>
          <a:p>
            <a:pPr lvl="1"/>
            <a:r>
              <a:rPr lang="es-EC" b="1" dirty="0"/>
              <a:t> </a:t>
            </a:r>
            <a:endParaRPr lang="es-AR" dirty="0"/>
          </a:p>
          <a:p>
            <a:pPr algn="just"/>
            <a:r>
              <a:rPr lang="es-EC" b="1" dirty="0" smtClean="0">
                <a:latin typeface="ABeeZee" panose="02000000000000000000" pitchFamily="50" charset="0"/>
              </a:rPr>
              <a:t>Población</a:t>
            </a:r>
          </a:p>
          <a:p>
            <a:pPr algn="just"/>
            <a:endParaRPr lang="es-AR" b="1" dirty="0">
              <a:latin typeface="ABeeZee" panose="02000000000000000000" pitchFamily="50" charset="0"/>
            </a:endParaRPr>
          </a:p>
          <a:p>
            <a:pPr algn="just"/>
            <a:r>
              <a:rPr lang="es-EC" dirty="0">
                <a:latin typeface="ABeeZee" panose="02000000000000000000" pitchFamily="50" charset="0"/>
              </a:rPr>
              <a:t>La población objeto de estudio serán las microempresas del sector artesanal del Cantón Durán. Se </a:t>
            </a:r>
            <a:r>
              <a:rPr lang="es-EC" dirty="0" smtClean="0">
                <a:latin typeface="ABeeZee" panose="02000000000000000000" pitchFamily="50" charset="0"/>
              </a:rPr>
              <a:t>tomó </a:t>
            </a:r>
            <a:r>
              <a:rPr lang="es-EC" dirty="0">
                <a:latin typeface="ABeeZee" panose="02000000000000000000" pitchFamily="50" charset="0"/>
              </a:rPr>
              <a:t>como dato de población a 3900 artesanos del cantón Durán según datos del Censo de Población y Vivienda </a:t>
            </a:r>
            <a:r>
              <a:rPr lang="es-EC" dirty="0" smtClean="0">
                <a:latin typeface="ABeeZee" panose="02000000000000000000" pitchFamily="50" charset="0"/>
              </a:rPr>
              <a:t>2010.</a:t>
            </a:r>
            <a:endParaRPr lang="es-AR" dirty="0">
              <a:latin typeface="ABeeZee" panose="02000000000000000000" pitchFamily="50" charset="0"/>
            </a:endParaRPr>
          </a:p>
        </p:txBody>
      </p:sp>
      <mc:AlternateContent xmlns:mc="http://schemas.openxmlformats.org/markup-compatibility/2006" xmlns:a14="http://schemas.microsoft.com/office/drawing/2010/main">
        <mc:Choice Requires="a14">
          <p:sp>
            <p:nvSpPr>
              <p:cNvPr id="5" name="3 Rectángulo"/>
              <p:cNvSpPr/>
              <p:nvPr/>
            </p:nvSpPr>
            <p:spPr>
              <a:xfrm>
                <a:off x="1284843" y="3015648"/>
                <a:ext cx="5503236" cy="2546531"/>
              </a:xfrm>
              <a:prstGeom prst="rect">
                <a:avLst/>
              </a:prstGeom>
            </p:spPr>
            <p:txBody>
              <a:bodyPr wrap="square">
                <a:spAutoFit/>
              </a:bodyPr>
              <a:lstStyle/>
              <a:p>
                <a:pPr lvl="1"/>
                <a:r>
                  <a:rPr lang="es-EC" b="1" dirty="0"/>
                  <a:t> </a:t>
                </a:r>
                <a:endParaRPr lang="es-AR" dirty="0"/>
              </a:p>
              <a:p>
                <a:r>
                  <a:rPr lang="es-EC" b="1" dirty="0" smtClean="0"/>
                  <a:t>Muestra </a:t>
                </a:r>
                <a14:m>
                  <m:oMath xmlns:m="http://schemas.openxmlformats.org/officeDocument/2006/math">
                    <m:r>
                      <a:rPr lang="es-EC" sz="2800">
                        <a:latin typeface="Cambria Math" panose="02040503050406030204" pitchFamily="18" charset="0"/>
                      </a:rPr>
                      <m:t>=</m:t>
                    </m:r>
                    <m:f>
                      <m:fPr>
                        <m:ctrlPr>
                          <a:rPr lang="es-EC" sz="2800" i="1">
                            <a:latin typeface="Cambria Math" panose="02040503050406030204" pitchFamily="18" charset="0"/>
                          </a:rPr>
                        </m:ctrlPr>
                      </m:fPr>
                      <m:num>
                        <m:r>
                          <m:rPr>
                            <m:sty m:val="p"/>
                          </m:rPr>
                          <a:rPr lang="es-EC" sz="2800">
                            <a:latin typeface="Cambria Math" panose="02040503050406030204" pitchFamily="18" charset="0"/>
                          </a:rPr>
                          <m:t>N</m:t>
                        </m:r>
                        <m:r>
                          <a:rPr lang="es-EC" sz="2800" i="1">
                            <a:latin typeface="Cambria Math" panose="02040503050406030204" pitchFamily="18" charset="0"/>
                          </a:rPr>
                          <m:t>∗</m:t>
                        </m:r>
                        <m:sSubSup>
                          <m:sSubSupPr>
                            <m:ctrlPr>
                              <a:rPr lang="es-EC" sz="2800" i="1">
                                <a:latin typeface="Cambria Math" panose="02040503050406030204" pitchFamily="18" charset="0"/>
                              </a:rPr>
                            </m:ctrlPr>
                          </m:sSubSupPr>
                          <m:e>
                            <m:r>
                              <m:rPr>
                                <m:sty m:val="p"/>
                              </m:rPr>
                              <a:rPr lang="es-EC" sz="2800">
                                <a:latin typeface="Cambria Math" panose="02040503050406030204" pitchFamily="18" charset="0"/>
                              </a:rPr>
                              <m:t>Z</m:t>
                            </m:r>
                          </m:e>
                          <m:sub>
                            <m:r>
                              <m:rPr>
                                <m:sty m:val="p"/>
                              </m:rPr>
                              <a:rPr lang="es-EC" sz="2800">
                                <a:latin typeface="Cambria Math" panose="02040503050406030204" pitchFamily="18" charset="0"/>
                              </a:rPr>
                              <m:t>α</m:t>
                            </m:r>
                          </m:sub>
                          <m:sup>
                            <m:r>
                              <a:rPr lang="es-EC" sz="2800">
                                <a:latin typeface="Cambria Math" panose="02040503050406030204" pitchFamily="18" charset="0"/>
                              </a:rPr>
                              <m:t>2</m:t>
                            </m:r>
                          </m:sup>
                        </m:sSubSup>
                        <m:r>
                          <a:rPr lang="es-EC" sz="2800" i="1">
                            <a:latin typeface="Cambria Math" panose="02040503050406030204" pitchFamily="18" charset="0"/>
                          </a:rPr>
                          <m:t>∗</m:t>
                        </m:r>
                        <m:r>
                          <m:rPr>
                            <m:sty m:val="p"/>
                          </m:rPr>
                          <a:rPr lang="es-EC" sz="2800">
                            <a:latin typeface="Cambria Math" panose="02040503050406030204" pitchFamily="18" charset="0"/>
                          </a:rPr>
                          <m:t>p</m:t>
                        </m:r>
                        <m:r>
                          <a:rPr lang="es-EC" sz="2800" i="1">
                            <a:latin typeface="Cambria Math" panose="02040503050406030204" pitchFamily="18" charset="0"/>
                          </a:rPr>
                          <m:t>∗</m:t>
                        </m:r>
                        <m:r>
                          <m:rPr>
                            <m:sty m:val="p"/>
                          </m:rPr>
                          <a:rPr lang="es-EC" sz="2800">
                            <a:latin typeface="Cambria Math" panose="02040503050406030204" pitchFamily="18" charset="0"/>
                          </a:rPr>
                          <m:t>q</m:t>
                        </m:r>
                      </m:num>
                      <m:den>
                        <m:sSup>
                          <m:sSupPr>
                            <m:ctrlPr>
                              <a:rPr lang="es-EC" sz="2800" i="1">
                                <a:latin typeface="Cambria Math" panose="02040503050406030204" pitchFamily="18" charset="0"/>
                              </a:rPr>
                            </m:ctrlPr>
                          </m:sSupPr>
                          <m:e>
                            <m:r>
                              <m:rPr>
                                <m:sty m:val="p"/>
                              </m:rPr>
                              <a:rPr lang="es-EC" sz="2800">
                                <a:latin typeface="Cambria Math" panose="02040503050406030204" pitchFamily="18" charset="0"/>
                              </a:rPr>
                              <m:t>e</m:t>
                            </m:r>
                          </m:e>
                          <m:sup>
                            <m:r>
                              <a:rPr lang="es-EC" sz="2800">
                                <a:latin typeface="Cambria Math" panose="02040503050406030204" pitchFamily="18" charset="0"/>
                              </a:rPr>
                              <m:t>2</m:t>
                            </m:r>
                          </m:sup>
                        </m:sSup>
                        <m:r>
                          <a:rPr lang="es-EC" sz="2800" i="1">
                            <a:latin typeface="Cambria Math" panose="02040503050406030204" pitchFamily="18" charset="0"/>
                          </a:rPr>
                          <m:t>∗</m:t>
                        </m:r>
                        <m:d>
                          <m:dPr>
                            <m:ctrlPr>
                              <a:rPr lang="es-EC" sz="2800" i="1">
                                <a:latin typeface="Cambria Math" panose="02040503050406030204" pitchFamily="18" charset="0"/>
                              </a:rPr>
                            </m:ctrlPr>
                          </m:dPr>
                          <m:e>
                            <m:r>
                              <m:rPr>
                                <m:sty m:val="p"/>
                              </m:rPr>
                              <a:rPr lang="es-EC" sz="2800">
                                <a:latin typeface="Cambria Math" panose="02040503050406030204" pitchFamily="18" charset="0"/>
                              </a:rPr>
                              <m:t>N</m:t>
                            </m:r>
                            <m:r>
                              <a:rPr lang="es-EC" sz="2800" i="1">
                                <a:latin typeface="Cambria Math" panose="02040503050406030204" pitchFamily="18" charset="0"/>
                              </a:rPr>
                              <m:t>−</m:t>
                            </m:r>
                            <m:r>
                              <a:rPr lang="es-EC" sz="2800">
                                <a:latin typeface="Cambria Math" panose="02040503050406030204" pitchFamily="18" charset="0"/>
                              </a:rPr>
                              <m:t>1</m:t>
                            </m:r>
                          </m:e>
                        </m:d>
                        <m:r>
                          <a:rPr lang="es-EC" sz="2800">
                            <a:latin typeface="Cambria Math" panose="02040503050406030204" pitchFamily="18" charset="0"/>
                          </a:rPr>
                          <m:t>+</m:t>
                        </m:r>
                        <m:sSubSup>
                          <m:sSubSupPr>
                            <m:ctrlPr>
                              <a:rPr lang="es-EC" sz="2800" i="1">
                                <a:latin typeface="Cambria Math" panose="02040503050406030204" pitchFamily="18" charset="0"/>
                              </a:rPr>
                            </m:ctrlPr>
                          </m:sSubSupPr>
                          <m:e>
                            <m:r>
                              <m:rPr>
                                <m:sty m:val="p"/>
                              </m:rPr>
                              <a:rPr lang="es-EC" sz="2800">
                                <a:latin typeface="Cambria Math" panose="02040503050406030204" pitchFamily="18" charset="0"/>
                              </a:rPr>
                              <m:t>Z</m:t>
                            </m:r>
                          </m:e>
                          <m:sub>
                            <m:r>
                              <m:rPr>
                                <m:sty m:val="p"/>
                              </m:rPr>
                              <a:rPr lang="es-EC" sz="2800">
                                <a:latin typeface="Cambria Math" panose="02040503050406030204" pitchFamily="18" charset="0"/>
                              </a:rPr>
                              <m:t>α</m:t>
                            </m:r>
                          </m:sub>
                          <m:sup>
                            <m:r>
                              <a:rPr lang="es-EC" sz="2800">
                                <a:latin typeface="Cambria Math" panose="02040503050406030204" pitchFamily="18" charset="0"/>
                              </a:rPr>
                              <m:t>2</m:t>
                            </m:r>
                          </m:sup>
                        </m:sSubSup>
                        <m:r>
                          <a:rPr lang="es-EC" sz="2800" i="1">
                            <a:latin typeface="Cambria Math" panose="02040503050406030204" pitchFamily="18" charset="0"/>
                          </a:rPr>
                          <m:t>∗</m:t>
                        </m:r>
                        <m:r>
                          <m:rPr>
                            <m:sty m:val="p"/>
                          </m:rPr>
                          <a:rPr lang="es-EC" sz="2800">
                            <a:latin typeface="Cambria Math" panose="02040503050406030204" pitchFamily="18" charset="0"/>
                          </a:rPr>
                          <m:t>p</m:t>
                        </m:r>
                        <m:r>
                          <a:rPr lang="es-EC" sz="2800" i="1">
                            <a:latin typeface="Cambria Math" panose="02040503050406030204" pitchFamily="18" charset="0"/>
                          </a:rPr>
                          <m:t>∗</m:t>
                        </m:r>
                        <m:r>
                          <m:rPr>
                            <m:sty m:val="p"/>
                          </m:rPr>
                          <a:rPr lang="es-EC" sz="2800">
                            <a:latin typeface="Cambria Math" panose="02040503050406030204" pitchFamily="18" charset="0"/>
                          </a:rPr>
                          <m:t>q</m:t>
                        </m:r>
                      </m:den>
                    </m:f>
                  </m:oMath>
                </a14:m>
                <a:endParaRPr lang="es-EC" dirty="0" smtClean="0"/>
              </a:p>
              <a:p>
                <a:endParaRPr lang="es-EC" dirty="0"/>
              </a:p>
              <a:p>
                <a:pPr/>
                <a14:m>
                  <m:oMathPara xmlns:m="http://schemas.openxmlformats.org/officeDocument/2006/math">
                    <m:oMathParaPr>
                      <m:jc m:val="left"/>
                    </m:oMathParaPr>
                    <m:oMath xmlns:m="http://schemas.openxmlformats.org/officeDocument/2006/math">
                      <m:r>
                        <a:rPr lang="es-EC" i="1" smtClean="0">
                          <a:latin typeface="Cambria Math" panose="02040503050406030204" pitchFamily="18" charset="0"/>
                        </a:rPr>
                        <m:t>𝑛</m:t>
                      </m:r>
                      <m:r>
                        <a:rPr lang="es-EC">
                          <a:latin typeface="Cambria Math" panose="02040503050406030204" pitchFamily="18" charset="0"/>
                        </a:rPr>
                        <m:t>=</m:t>
                      </m:r>
                      <m:f>
                        <m:fPr>
                          <m:ctrlPr>
                            <a:rPr lang="es-EC" i="1">
                              <a:latin typeface="Cambria Math" panose="02040503050406030204" pitchFamily="18" charset="0"/>
                            </a:rPr>
                          </m:ctrlPr>
                        </m:fPr>
                        <m:num>
                          <m:r>
                            <a:rPr lang="es-EC">
                              <a:latin typeface="Cambria Math" panose="02040503050406030204" pitchFamily="18" charset="0"/>
                            </a:rPr>
                            <m:t>3900</m:t>
                          </m:r>
                          <m:r>
                            <a:rPr lang="es-EC" i="1">
                              <a:latin typeface="Cambria Math" panose="02040503050406030204" pitchFamily="18" charset="0"/>
                            </a:rPr>
                            <m:t>∗</m:t>
                          </m:r>
                          <m:sSup>
                            <m:sSupPr>
                              <m:ctrlPr>
                                <a:rPr lang="es-EC" i="1">
                                  <a:latin typeface="Cambria Math" panose="02040503050406030204" pitchFamily="18" charset="0"/>
                                </a:rPr>
                              </m:ctrlPr>
                            </m:sSupPr>
                            <m:e>
                              <m:r>
                                <a:rPr lang="es-EC">
                                  <a:latin typeface="Cambria Math" panose="02040503050406030204" pitchFamily="18" charset="0"/>
                                </a:rPr>
                                <m:t>1.96</m:t>
                              </m:r>
                            </m:e>
                            <m:sup>
                              <m:r>
                                <a:rPr lang="es-EC">
                                  <a:latin typeface="Cambria Math" panose="02040503050406030204" pitchFamily="18" charset="0"/>
                                </a:rPr>
                                <m:t>2</m:t>
                              </m:r>
                            </m:sup>
                          </m:sSup>
                          <m:r>
                            <a:rPr lang="es-EC" i="1">
                              <a:latin typeface="Cambria Math" panose="02040503050406030204" pitchFamily="18" charset="0"/>
                            </a:rPr>
                            <m:t>∗</m:t>
                          </m:r>
                          <m:r>
                            <a:rPr lang="es-EC">
                              <a:latin typeface="Cambria Math" panose="02040503050406030204" pitchFamily="18" charset="0"/>
                            </a:rPr>
                            <m:t>0,5</m:t>
                          </m:r>
                          <m:r>
                            <a:rPr lang="es-EC" i="1">
                              <a:latin typeface="Cambria Math" panose="02040503050406030204" pitchFamily="18" charset="0"/>
                            </a:rPr>
                            <m:t>∗</m:t>
                          </m:r>
                          <m:r>
                            <a:rPr lang="es-EC">
                              <a:latin typeface="Cambria Math" panose="02040503050406030204" pitchFamily="18" charset="0"/>
                            </a:rPr>
                            <m:t>0,5</m:t>
                          </m:r>
                        </m:num>
                        <m:den>
                          <m:sSup>
                            <m:sSupPr>
                              <m:ctrlPr>
                                <a:rPr lang="es-EC" i="1">
                                  <a:latin typeface="Cambria Math" panose="02040503050406030204" pitchFamily="18" charset="0"/>
                                </a:rPr>
                              </m:ctrlPr>
                            </m:sSupPr>
                            <m:e>
                              <m:r>
                                <a:rPr lang="es-EC">
                                  <a:latin typeface="Cambria Math" panose="02040503050406030204" pitchFamily="18" charset="0"/>
                                </a:rPr>
                                <m:t>0,05</m:t>
                              </m:r>
                            </m:e>
                            <m:sup>
                              <m:r>
                                <a:rPr lang="es-EC">
                                  <a:latin typeface="Cambria Math" panose="02040503050406030204" pitchFamily="18" charset="0"/>
                                </a:rPr>
                                <m:t>2</m:t>
                              </m:r>
                            </m:sup>
                          </m:sSup>
                          <m:r>
                            <a:rPr lang="es-EC" i="1">
                              <a:latin typeface="Cambria Math" panose="02040503050406030204" pitchFamily="18" charset="0"/>
                            </a:rPr>
                            <m:t>∗</m:t>
                          </m:r>
                          <m:d>
                            <m:dPr>
                              <m:ctrlPr>
                                <a:rPr lang="es-EC" i="1">
                                  <a:latin typeface="Cambria Math" panose="02040503050406030204" pitchFamily="18" charset="0"/>
                                </a:rPr>
                              </m:ctrlPr>
                            </m:dPr>
                            <m:e>
                              <m:r>
                                <a:rPr lang="es-EC">
                                  <a:latin typeface="Cambria Math" panose="02040503050406030204" pitchFamily="18" charset="0"/>
                                </a:rPr>
                                <m:t>3900</m:t>
                              </m:r>
                              <m:r>
                                <a:rPr lang="es-EC" i="1">
                                  <a:latin typeface="Cambria Math" panose="02040503050406030204" pitchFamily="18" charset="0"/>
                                </a:rPr>
                                <m:t>−</m:t>
                              </m:r>
                              <m:r>
                                <a:rPr lang="es-EC">
                                  <a:latin typeface="Cambria Math" panose="02040503050406030204" pitchFamily="18" charset="0"/>
                                </a:rPr>
                                <m:t>1</m:t>
                              </m:r>
                            </m:e>
                          </m:d>
                          <m:r>
                            <a:rPr lang="es-EC">
                              <a:latin typeface="Cambria Math" panose="02040503050406030204" pitchFamily="18" charset="0"/>
                            </a:rPr>
                            <m:t>+</m:t>
                          </m:r>
                          <m:sSup>
                            <m:sSupPr>
                              <m:ctrlPr>
                                <a:rPr lang="es-EC" i="1">
                                  <a:latin typeface="Cambria Math" panose="02040503050406030204" pitchFamily="18" charset="0"/>
                                </a:rPr>
                              </m:ctrlPr>
                            </m:sSupPr>
                            <m:e>
                              <m:r>
                                <a:rPr lang="es-EC">
                                  <a:latin typeface="Cambria Math" panose="02040503050406030204" pitchFamily="18" charset="0"/>
                                </a:rPr>
                                <m:t>1.96</m:t>
                              </m:r>
                            </m:e>
                            <m:sup>
                              <m:r>
                                <a:rPr lang="es-EC">
                                  <a:latin typeface="Cambria Math" panose="02040503050406030204" pitchFamily="18" charset="0"/>
                                </a:rPr>
                                <m:t>2</m:t>
                              </m:r>
                            </m:sup>
                          </m:sSup>
                          <m:r>
                            <a:rPr lang="es-EC" i="1">
                              <a:latin typeface="Cambria Math" panose="02040503050406030204" pitchFamily="18" charset="0"/>
                            </a:rPr>
                            <m:t>∗</m:t>
                          </m:r>
                          <m:r>
                            <a:rPr lang="es-EC">
                              <a:latin typeface="Cambria Math" panose="02040503050406030204" pitchFamily="18" charset="0"/>
                            </a:rPr>
                            <m:t>0,5</m:t>
                          </m:r>
                          <m:r>
                            <a:rPr lang="es-EC" i="1">
                              <a:latin typeface="Cambria Math" panose="02040503050406030204" pitchFamily="18" charset="0"/>
                            </a:rPr>
                            <m:t>∗</m:t>
                          </m:r>
                          <m:r>
                            <a:rPr lang="es-EC">
                              <a:latin typeface="Cambria Math" panose="02040503050406030204" pitchFamily="18" charset="0"/>
                            </a:rPr>
                            <m:t>0,5</m:t>
                          </m:r>
                        </m:den>
                      </m:f>
                      <m:r>
                        <a:rPr lang="es-EC" i="1">
                          <a:latin typeface="Cambria Math" panose="02040503050406030204" pitchFamily="18" charset="0"/>
                        </a:rPr>
                        <m:t>=350</m:t>
                      </m:r>
                    </m:oMath>
                  </m:oMathPara>
                </a14:m>
                <a:endParaRPr lang="es-EC" dirty="0"/>
              </a:p>
              <a:p>
                <a:r>
                  <a:rPr lang="es-EC" dirty="0"/>
                  <a:t/>
                </a:r>
                <a:br>
                  <a:rPr lang="es-EC" dirty="0"/>
                </a:br>
                <a:endParaRPr lang="es-AR" b="1" dirty="0"/>
              </a:p>
            </p:txBody>
          </p:sp>
        </mc:Choice>
        <mc:Fallback xmlns="">
          <p:sp>
            <p:nvSpPr>
              <p:cNvPr id="5" name="3 Rectángulo"/>
              <p:cNvSpPr>
                <a:spLocks noRot="1" noChangeAspect="1" noMove="1" noResize="1" noEditPoints="1" noAdjustHandles="1" noChangeArrowheads="1" noChangeShapeType="1" noTextEdit="1"/>
              </p:cNvSpPr>
              <p:nvPr/>
            </p:nvSpPr>
            <p:spPr>
              <a:xfrm>
                <a:off x="1284843" y="3015648"/>
                <a:ext cx="5503236" cy="2546531"/>
              </a:xfrm>
              <a:prstGeom prst="rect">
                <a:avLst/>
              </a:prstGeom>
              <a:blipFill>
                <a:blip r:embed="rId2"/>
                <a:stretch>
                  <a:fillRect l="-997"/>
                </a:stretch>
              </a:blipFill>
            </p:spPr>
            <p:txBody>
              <a:bodyPr/>
              <a:lstStyle/>
              <a:p>
                <a:r>
                  <a:rPr lang="es-ES">
                    <a:noFill/>
                  </a:rPr>
                  <a:t> </a:t>
                </a:r>
              </a:p>
            </p:txBody>
          </p:sp>
        </mc:Fallback>
      </mc:AlternateContent>
      <p:sp>
        <p:nvSpPr>
          <p:cNvPr id="6" name="CuadroTexto 5"/>
          <p:cNvSpPr txBox="1"/>
          <p:nvPr/>
        </p:nvSpPr>
        <p:spPr>
          <a:xfrm>
            <a:off x="2811425" y="172663"/>
            <a:ext cx="6768325" cy="369332"/>
          </a:xfrm>
          <a:prstGeom prst="rect">
            <a:avLst/>
          </a:prstGeom>
          <a:noFill/>
          <a:ln>
            <a:solidFill>
              <a:srgbClr val="F6F8F3"/>
            </a:solidFill>
          </a:ln>
        </p:spPr>
        <p:txBody>
          <a:bodyPr wrap="square" rtlCol="0">
            <a:prstTxWarp prst="textChevron">
              <a:avLst/>
            </a:prstTxWarp>
            <a:spAutoFit/>
          </a:bodyPr>
          <a:lstStyle/>
          <a:p>
            <a:r>
              <a:rPr lang="es-EC" b="1" dirty="0" smtClean="0">
                <a:ln w="12700" cmpd="sng">
                  <a:solidFill>
                    <a:schemeClr val="accent4"/>
                  </a:solidFill>
                  <a:prstDash val="solid"/>
                </a:ln>
                <a:solidFill>
                  <a:schemeClr val="accent4">
                    <a:lumMod val="75000"/>
                  </a:schemeClr>
                </a:solidFill>
              </a:rPr>
              <a:t>Población y Muestra</a:t>
            </a:r>
            <a:endParaRPr lang="es-EC" b="1" dirty="0">
              <a:ln w="12700" cmpd="sng">
                <a:solidFill>
                  <a:schemeClr val="accent4"/>
                </a:solidFill>
                <a:prstDash val="solid"/>
              </a:ln>
              <a:solidFill>
                <a:schemeClr val="accent4">
                  <a:lumMod val="75000"/>
                </a:schemeClr>
              </a:solidFill>
            </a:endParaRPr>
          </a:p>
        </p:txBody>
      </p:sp>
      <p:sp>
        <p:nvSpPr>
          <p:cNvPr id="2" name="CuadroTexto 1"/>
          <p:cNvSpPr txBox="1"/>
          <p:nvPr/>
        </p:nvSpPr>
        <p:spPr>
          <a:xfrm>
            <a:off x="7022302" y="3415230"/>
            <a:ext cx="4264822" cy="1477328"/>
          </a:xfrm>
          <a:prstGeom prst="rect">
            <a:avLst/>
          </a:prstGeom>
          <a:noFill/>
        </p:spPr>
        <p:txBody>
          <a:bodyPr wrap="none" rtlCol="0">
            <a:spAutoFit/>
          </a:bodyPr>
          <a:lstStyle/>
          <a:p>
            <a:r>
              <a:rPr lang="es-EC" dirty="0" smtClean="0"/>
              <a:t>N = Población.</a:t>
            </a:r>
          </a:p>
          <a:p>
            <a:r>
              <a:rPr lang="es-EC" dirty="0" smtClean="0"/>
              <a:t>Z= Nivel de confianza-Valor crítico 1,96.</a:t>
            </a:r>
          </a:p>
          <a:p>
            <a:r>
              <a:rPr lang="es-EC" dirty="0" smtClean="0"/>
              <a:t>p= Proporción de éxito en la población.</a:t>
            </a:r>
          </a:p>
          <a:p>
            <a:r>
              <a:rPr lang="es-EC" dirty="0" smtClean="0"/>
              <a:t>q= Probabilidad de fracaso.</a:t>
            </a:r>
          </a:p>
          <a:p>
            <a:r>
              <a:rPr lang="es-EC" dirty="0" smtClean="0"/>
              <a:t>e= Error </a:t>
            </a:r>
            <a:r>
              <a:rPr lang="es-EC" dirty="0" err="1" smtClean="0"/>
              <a:t>muestral</a:t>
            </a:r>
            <a:r>
              <a:rPr lang="es-EC" dirty="0" smtClean="0"/>
              <a:t>.</a:t>
            </a:r>
            <a:endParaRPr lang="es-EC" dirty="0"/>
          </a:p>
        </p:txBody>
      </p:sp>
    </p:spTree>
    <p:extLst>
      <p:ext uri="{BB962C8B-B14F-4D97-AF65-F5344CB8AC3E}">
        <p14:creationId xmlns:p14="http://schemas.microsoft.com/office/powerpoint/2010/main" val="17546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004840" y="617216"/>
            <a:ext cx="8054392" cy="5213300"/>
          </a:xfrm>
          <a:prstGeom prst="rect">
            <a:avLst/>
          </a:prstGeom>
          <a:noFill/>
        </p:spPr>
      </p:sp>
      <p:sp>
        <p:nvSpPr>
          <p:cNvPr id="5" name="Forma libre 4"/>
          <p:cNvSpPr/>
          <p:nvPr/>
        </p:nvSpPr>
        <p:spPr>
          <a:xfrm>
            <a:off x="4551126" y="1777989"/>
            <a:ext cx="2891752" cy="2891752"/>
          </a:xfrm>
          <a:custGeom>
            <a:avLst/>
            <a:gdLst>
              <a:gd name="connsiteX0" fmla="*/ 0 w 2891752"/>
              <a:gd name="connsiteY0" fmla="*/ 1445876 h 2891752"/>
              <a:gd name="connsiteX1" fmla="*/ 1445876 w 2891752"/>
              <a:gd name="connsiteY1" fmla="*/ 0 h 2891752"/>
              <a:gd name="connsiteX2" fmla="*/ 2891752 w 2891752"/>
              <a:gd name="connsiteY2" fmla="*/ 1445876 h 2891752"/>
              <a:gd name="connsiteX3" fmla="*/ 1445876 w 2891752"/>
              <a:gd name="connsiteY3" fmla="*/ 2891752 h 2891752"/>
              <a:gd name="connsiteX4" fmla="*/ 0 w 2891752"/>
              <a:gd name="connsiteY4" fmla="*/ 1445876 h 289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1752" h="2891752">
                <a:moveTo>
                  <a:pt x="0" y="1445876"/>
                </a:moveTo>
                <a:cubicBezTo>
                  <a:pt x="0" y="647341"/>
                  <a:pt x="647341" y="0"/>
                  <a:pt x="1445876" y="0"/>
                </a:cubicBezTo>
                <a:cubicBezTo>
                  <a:pt x="2244411" y="0"/>
                  <a:pt x="2891752" y="647341"/>
                  <a:pt x="2891752" y="1445876"/>
                </a:cubicBezTo>
                <a:cubicBezTo>
                  <a:pt x="2891752" y="2244411"/>
                  <a:pt x="2244411" y="2891752"/>
                  <a:pt x="1445876" y="2891752"/>
                </a:cubicBezTo>
                <a:cubicBezTo>
                  <a:pt x="647341" y="2891752"/>
                  <a:pt x="0" y="2244411"/>
                  <a:pt x="0" y="1445876"/>
                </a:cubicBezTo>
                <a:close/>
              </a:path>
            </a:pathLst>
          </a:custGeom>
          <a:blipFill rotWithShape="0">
            <a:blip r:embed="rId2"/>
            <a:stretch>
              <a:fillRect/>
            </a:stretch>
          </a:blipFill>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tx1"/>
          </a:fontRef>
        </p:style>
        <p:txBody>
          <a:bodyPr spcFirstLastPara="0" vert="horz" wrap="square" lIns="437457" tIns="437457" rIns="437457" bIns="437457" numCol="1" spcCol="1270" anchor="ctr" anchorCtr="0">
            <a:noAutofit/>
          </a:bodyPr>
          <a:lstStyle/>
          <a:p>
            <a:pPr lvl="0" algn="ctr" defTabSz="488950">
              <a:lnSpc>
                <a:spcPct val="90000"/>
              </a:lnSpc>
              <a:spcBef>
                <a:spcPct val="0"/>
              </a:spcBef>
              <a:spcAft>
                <a:spcPct val="35000"/>
              </a:spcAft>
            </a:pPr>
            <a:endParaRPr lang="es-ES" sz="1100" b="1" kern="1200" dirty="0">
              <a:solidFill>
                <a:schemeClr val="tx1"/>
              </a:solidFill>
              <a:latin typeface="Arial Rounded MT Bold" panose="020F0704030504030204" pitchFamily="34" charset="0"/>
            </a:endParaRPr>
          </a:p>
        </p:txBody>
      </p:sp>
      <p:sp>
        <p:nvSpPr>
          <p:cNvPr id="7" name="Forma libre 6"/>
          <p:cNvSpPr/>
          <p:nvPr/>
        </p:nvSpPr>
        <p:spPr>
          <a:xfrm>
            <a:off x="5274064" y="617732"/>
            <a:ext cx="1445876" cy="1445876"/>
          </a:xfrm>
          <a:custGeom>
            <a:avLst/>
            <a:gdLst>
              <a:gd name="connsiteX0" fmla="*/ 0 w 1445876"/>
              <a:gd name="connsiteY0" fmla="*/ 722938 h 1445876"/>
              <a:gd name="connsiteX1" fmla="*/ 722938 w 1445876"/>
              <a:gd name="connsiteY1" fmla="*/ 0 h 1445876"/>
              <a:gd name="connsiteX2" fmla="*/ 1445876 w 1445876"/>
              <a:gd name="connsiteY2" fmla="*/ 722938 h 1445876"/>
              <a:gd name="connsiteX3" fmla="*/ 722938 w 1445876"/>
              <a:gd name="connsiteY3" fmla="*/ 1445876 h 1445876"/>
              <a:gd name="connsiteX4" fmla="*/ 0 w 1445876"/>
              <a:gd name="connsiteY4" fmla="*/ 722938 h 144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876" h="1445876">
                <a:moveTo>
                  <a:pt x="0" y="722938"/>
                </a:moveTo>
                <a:cubicBezTo>
                  <a:pt x="0" y="323670"/>
                  <a:pt x="323670" y="0"/>
                  <a:pt x="722938" y="0"/>
                </a:cubicBezTo>
                <a:cubicBezTo>
                  <a:pt x="1122206" y="0"/>
                  <a:pt x="1445876" y="323670"/>
                  <a:pt x="1445876" y="722938"/>
                </a:cubicBezTo>
                <a:cubicBezTo>
                  <a:pt x="1445876" y="1122206"/>
                  <a:pt x="1122206" y="1445876"/>
                  <a:pt x="722938" y="1445876"/>
                </a:cubicBezTo>
                <a:cubicBezTo>
                  <a:pt x="323670" y="1445876"/>
                  <a:pt x="0" y="1122206"/>
                  <a:pt x="0" y="722938"/>
                </a:cubicBezTo>
                <a:close/>
              </a:path>
            </a:pathLst>
          </a:cu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229524" tIns="229524" rIns="229524" bIns="229524" numCol="1" spcCol="1270" anchor="ctr" anchorCtr="0">
            <a:noAutofit/>
          </a:bodyPr>
          <a:lstStyle/>
          <a:p>
            <a:pPr lvl="0" algn="ctr" defTabSz="622300">
              <a:lnSpc>
                <a:spcPct val="90000"/>
              </a:lnSpc>
              <a:spcBef>
                <a:spcPct val="0"/>
              </a:spcBef>
              <a:spcAft>
                <a:spcPct val="35000"/>
              </a:spcAft>
            </a:pPr>
            <a:r>
              <a:rPr lang="es-ES" sz="1400" b="1" kern="1200" dirty="0" smtClean="0">
                <a:latin typeface="ABeeZee" panose="02000000000000000000" pitchFamily="50" charset="0"/>
              </a:rPr>
              <a:t>Datos de la empresa</a:t>
            </a:r>
            <a:endParaRPr lang="es-ES" sz="1400" b="1" kern="1200" dirty="0">
              <a:latin typeface="ABeeZee" panose="02000000000000000000" pitchFamily="50" charset="0"/>
            </a:endParaRPr>
          </a:p>
        </p:txBody>
      </p:sp>
      <p:sp>
        <p:nvSpPr>
          <p:cNvPr id="8" name="Forma libre 7"/>
          <p:cNvSpPr/>
          <p:nvPr/>
        </p:nvSpPr>
        <p:spPr>
          <a:xfrm>
            <a:off x="6834891" y="1558787"/>
            <a:ext cx="1714747" cy="1446960"/>
          </a:xfrm>
          <a:custGeom>
            <a:avLst/>
            <a:gdLst>
              <a:gd name="connsiteX0" fmla="*/ 0 w 1586010"/>
              <a:gd name="connsiteY0" fmla="*/ 723480 h 1446960"/>
              <a:gd name="connsiteX1" fmla="*/ 793005 w 1586010"/>
              <a:gd name="connsiteY1" fmla="*/ 0 h 1446960"/>
              <a:gd name="connsiteX2" fmla="*/ 1586010 w 1586010"/>
              <a:gd name="connsiteY2" fmla="*/ 723480 h 1446960"/>
              <a:gd name="connsiteX3" fmla="*/ 793005 w 1586010"/>
              <a:gd name="connsiteY3" fmla="*/ 1446960 h 1446960"/>
              <a:gd name="connsiteX4" fmla="*/ 0 w 1586010"/>
              <a:gd name="connsiteY4" fmla="*/ 723480 h 144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6010" h="1446960">
                <a:moveTo>
                  <a:pt x="0" y="723480"/>
                </a:moveTo>
                <a:cubicBezTo>
                  <a:pt x="0" y="323913"/>
                  <a:pt x="355040" y="0"/>
                  <a:pt x="793005" y="0"/>
                </a:cubicBezTo>
                <a:cubicBezTo>
                  <a:pt x="1230970" y="0"/>
                  <a:pt x="1586010" y="323913"/>
                  <a:pt x="1586010" y="723480"/>
                </a:cubicBezTo>
                <a:cubicBezTo>
                  <a:pt x="1586010" y="1123047"/>
                  <a:pt x="1230970" y="1446960"/>
                  <a:pt x="793005" y="1446960"/>
                </a:cubicBezTo>
                <a:cubicBezTo>
                  <a:pt x="355040" y="1446960"/>
                  <a:pt x="0" y="1123047"/>
                  <a:pt x="0" y="723480"/>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247506" tIns="227142" rIns="247506" bIns="227142" numCol="1" spcCol="1270" anchor="ctr" anchorCtr="0">
            <a:noAutofit/>
          </a:bodyPr>
          <a:lstStyle/>
          <a:p>
            <a:pPr lvl="0" algn="ctr" defTabSz="533400">
              <a:lnSpc>
                <a:spcPct val="90000"/>
              </a:lnSpc>
              <a:spcBef>
                <a:spcPct val="0"/>
              </a:spcBef>
              <a:spcAft>
                <a:spcPct val="35000"/>
              </a:spcAft>
            </a:pPr>
            <a:r>
              <a:rPr lang="es-ES" sz="1400" b="1" kern="1200" dirty="0" smtClean="0">
                <a:latin typeface="ABeeZee" panose="02000000000000000000" pitchFamily="50" charset="0"/>
              </a:rPr>
              <a:t>Nivel de Instrucción y Conocimiento</a:t>
            </a:r>
            <a:endParaRPr lang="es-ES" sz="1400" b="1" kern="1200" dirty="0">
              <a:latin typeface="ABeeZee" panose="02000000000000000000" pitchFamily="50" charset="0"/>
            </a:endParaRPr>
          </a:p>
        </p:txBody>
      </p:sp>
      <p:sp>
        <p:nvSpPr>
          <p:cNvPr id="9" name="Forma libre 8"/>
          <p:cNvSpPr/>
          <p:nvPr/>
        </p:nvSpPr>
        <p:spPr>
          <a:xfrm>
            <a:off x="6899442" y="3396784"/>
            <a:ext cx="1863558" cy="1632415"/>
          </a:xfrm>
          <a:custGeom>
            <a:avLst/>
            <a:gdLst>
              <a:gd name="connsiteX0" fmla="*/ 0 w 1456908"/>
              <a:gd name="connsiteY0" fmla="*/ 768678 h 1537356"/>
              <a:gd name="connsiteX1" fmla="*/ 728454 w 1456908"/>
              <a:gd name="connsiteY1" fmla="*/ 0 h 1537356"/>
              <a:gd name="connsiteX2" fmla="*/ 1456908 w 1456908"/>
              <a:gd name="connsiteY2" fmla="*/ 768678 h 1537356"/>
              <a:gd name="connsiteX3" fmla="*/ 728454 w 1456908"/>
              <a:gd name="connsiteY3" fmla="*/ 1537356 h 1537356"/>
              <a:gd name="connsiteX4" fmla="*/ 0 w 1456908"/>
              <a:gd name="connsiteY4" fmla="*/ 768678 h 1537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908" h="1537356">
                <a:moveTo>
                  <a:pt x="0" y="768678"/>
                </a:moveTo>
                <a:cubicBezTo>
                  <a:pt x="0" y="344149"/>
                  <a:pt x="326140" y="0"/>
                  <a:pt x="728454" y="0"/>
                </a:cubicBezTo>
                <a:cubicBezTo>
                  <a:pt x="1130768" y="0"/>
                  <a:pt x="1456908" y="344149"/>
                  <a:pt x="1456908" y="768678"/>
                </a:cubicBezTo>
                <a:cubicBezTo>
                  <a:pt x="1456908" y="1193207"/>
                  <a:pt x="1130768" y="1537356"/>
                  <a:pt x="728454" y="1537356"/>
                </a:cubicBezTo>
                <a:cubicBezTo>
                  <a:pt x="326140" y="1537356"/>
                  <a:pt x="0" y="1193207"/>
                  <a:pt x="0" y="768678"/>
                </a:cubicBez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228599" tIns="240381" rIns="228599" bIns="240381" numCol="1" spcCol="1270" anchor="ctr" anchorCtr="0">
            <a:noAutofit/>
          </a:bodyPr>
          <a:lstStyle/>
          <a:p>
            <a:pPr lvl="0" algn="ctr" defTabSz="533400">
              <a:lnSpc>
                <a:spcPct val="90000"/>
              </a:lnSpc>
              <a:spcBef>
                <a:spcPct val="0"/>
              </a:spcBef>
              <a:spcAft>
                <a:spcPct val="35000"/>
              </a:spcAft>
            </a:pPr>
            <a:r>
              <a:rPr lang="es-ES" sz="1400" b="1" kern="1200" dirty="0" smtClean="0">
                <a:latin typeface="ABeeZee" panose="02000000000000000000" pitchFamily="50" charset="0"/>
              </a:rPr>
              <a:t>Financiamiento</a:t>
            </a:r>
            <a:endParaRPr lang="es-ES" sz="1200" b="1" kern="1200" dirty="0">
              <a:latin typeface="ABeeZee" panose="02000000000000000000" pitchFamily="50" charset="0"/>
            </a:endParaRPr>
          </a:p>
        </p:txBody>
      </p:sp>
      <p:sp>
        <p:nvSpPr>
          <p:cNvPr id="10" name="Forma libre 9"/>
          <p:cNvSpPr/>
          <p:nvPr/>
        </p:nvSpPr>
        <p:spPr>
          <a:xfrm>
            <a:off x="5231063" y="4384123"/>
            <a:ext cx="1603828" cy="1445876"/>
          </a:xfrm>
          <a:custGeom>
            <a:avLst/>
            <a:gdLst>
              <a:gd name="connsiteX0" fmla="*/ 0 w 1531876"/>
              <a:gd name="connsiteY0" fmla="*/ 722938 h 1445876"/>
              <a:gd name="connsiteX1" fmla="*/ 765938 w 1531876"/>
              <a:gd name="connsiteY1" fmla="*/ 0 h 1445876"/>
              <a:gd name="connsiteX2" fmla="*/ 1531876 w 1531876"/>
              <a:gd name="connsiteY2" fmla="*/ 722938 h 1445876"/>
              <a:gd name="connsiteX3" fmla="*/ 765938 w 1531876"/>
              <a:gd name="connsiteY3" fmla="*/ 1445876 h 1445876"/>
              <a:gd name="connsiteX4" fmla="*/ 0 w 1531876"/>
              <a:gd name="connsiteY4" fmla="*/ 722938 h 144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876" h="1445876">
                <a:moveTo>
                  <a:pt x="0" y="722938"/>
                </a:moveTo>
                <a:cubicBezTo>
                  <a:pt x="0" y="323670"/>
                  <a:pt x="342922" y="0"/>
                  <a:pt x="765938" y="0"/>
                </a:cubicBezTo>
                <a:cubicBezTo>
                  <a:pt x="1188954" y="0"/>
                  <a:pt x="1531876" y="323670"/>
                  <a:pt x="1531876" y="722938"/>
                </a:cubicBezTo>
                <a:cubicBezTo>
                  <a:pt x="1531876" y="1122206"/>
                  <a:pt x="1188954" y="1445876"/>
                  <a:pt x="765938" y="1445876"/>
                </a:cubicBezTo>
                <a:cubicBezTo>
                  <a:pt x="342922" y="1445876"/>
                  <a:pt x="0" y="1122206"/>
                  <a:pt x="0" y="722938"/>
                </a:cubicBezTo>
                <a:close/>
              </a:path>
            </a:pathLst>
          </a:cu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spcFirstLastPara="0" vert="horz" wrap="square" lIns="240848" tIns="228254" rIns="240848" bIns="228254" numCol="1" spcCol="1270" anchor="ctr" anchorCtr="0">
            <a:noAutofit/>
          </a:bodyPr>
          <a:lstStyle/>
          <a:p>
            <a:pPr lvl="0" algn="ctr" defTabSz="577850">
              <a:lnSpc>
                <a:spcPct val="90000"/>
              </a:lnSpc>
              <a:spcBef>
                <a:spcPct val="0"/>
              </a:spcBef>
              <a:spcAft>
                <a:spcPct val="35000"/>
              </a:spcAft>
            </a:pPr>
            <a:r>
              <a:rPr lang="es-ES" sz="1400" b="1" kern="1200" dirty="0" smtClean="0">
                <a:latin typeface="ABeeZee" panose="02000000000000000000" pitchFamily="50" charset="0"/>
              </a:rPr>
              <a:t>Capacitación</a:t>
            </a:r>
            <a:endParaRPr lang="es-ES" sz="1300" b="1" kern="1200" dirty="0">
              <a:latin typeface="ABeeZee" panose="02000000000000000000" pitchFamily="50" charset="0"/>
            </a:endParaRPr>
          </a:p>
        </p:txBody>
      </p:sp>
      <p:sp>
        <p:nvSpPr>
          <p:cNvPr id="11" name="Forma libre 10"/>
          <p:cNvSpPr/>
          <p:nvPr/>
        </p:nvSpPr>
        <p:spPr>
          <a:xfrm>
            <a:off x="3611880" y="3442525"/>
            <a:ext cx="1477164" cy="1445876"/>
          </a:xfrm>
          <a:custGeom>
            <a:avLst/>
            <a:gdLst>
              <a:gd name="connsiteX0" fmla="*/ 0 w 1445876"/>
              <a:gd name="connsiteY0" fmla="*/ 722938 h 1445876"/>
              <a:gd name="connsiteX1" fmla="*/ 722938 w 1445876"/>
              <a:gd name="connsiteY1" fmla="*/ 0 h 1445876"/>
              <a:gd name="connsiteX2" fmla="*/ 1445876 w 1445876"/>
              <a:gd name="connsiteY2" fmla="*/ 722938 h 1445876"/>
              <a:gd name="connsiteX3" fmla="*/ 722938 w 1445876"/>
              <a:gd name="connsiteY3" fmla="*/ 1445876 h 1445876"/>
              <a:gd name="connsiteX4" fmla="*/ 0 w 1445876"/>
              <a:gd name="connsiteY4" fmla="*/ 722938 h 144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876" h="1445876">
                <a:moveTo>
                  <a:pt x="0" y="722938"/>
                </a:moveTo>
                <a:cubicBezTo>
                  <a:pt x="0" y="323670"/>
                  <a:pt x="323670" y="0"/>
                  <a:pt x="722938" y="0"/>
                </a:cubicBezTo>
                <a:cubicBezTo>
                  <a:pt x="1122206" y="0"/>
                  <a:pt x="1445876" y="323670"/>
                  <a:pt x="1445876" y="722938"/>
                </a:cubicBezTo>
                <a:cubicBezTo>
                  <a:pt x="1445876" y="1122206"/>
                  <a:pt x="1122206" y="1445876"/>
                  <a:pt x="722938" y="1445876"/>
                </a:cubicBezTo>
                <a:cubicBezTo>
                  <a:pt x="323670" y="1445876"/>
                  <a:pt x="0" y="1122206"/>
                  <a:pt x="0" y="722938"/>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228254" tIns="228254" rIns="228254" bIns="228254" numCol="1" spcCol="1270" anchor="ctr" anchorCtr="0">
            <a:noAutofit/>
          </a:bodyPr>
          <a:lstStyle/>
          <a:p>
            <a:pPr lvl="0" algn="ctr" defTabSz="577850">
              <a:lnSpc>
                <a:spcPct val="90000"/>
              </a:lnSpc>
              <a:spcBef>
                <a:spcPct val="0"/>
              </a:spcBef>
              <a:spcAft>
                <a:spcPct val="35000"/>
              </a:spcAft>
            </a:pPr>
            <a:r>
              <a:rPr lang="es-ES" sz="1400" b="1" kern="1200" dirty="0" smtClean="0">
                <a:latin typeface="ABeeZee" panose="02000000000000000000" pitchFamily="50" charset="0"/>
              </a:rPr>
              <a:t>Gestión empresarial</a:t>
            </a:r>
            <a:endParaRPr lang="es-ES" sz="1400" b="1" kern="1200" dirty="0">
              <a:latin typeface="ABeeZee" panose="02000000000000000000" pitchFamily="50" charset="0"/>
            </a:endParaRPr>
          </a:p>
        </p:txBody>
      </p:sp>
      <p:sp>
        <p:nvSpPr>
          <p:cNvPr id="12" name="Forma libre 11"/>
          <p:cNvSpPr/>
          <p:nvPr/>
        </p:nvSpPr>
        <p:spPr>
          <a:xfrm>
            <a:off x="3643168" y="1559330"/>
            <a:ext cx="1445876" cy="1445876"/>
          </a:xfrm>
          <a:custGeom>
            <a:avLst/>
            <a:gdLst>
              <a:gd name="connsiteX0" fmla="*/ 0 w 1445876"/>
              <a:gd name="connsiteY0" fmla="*/ 722938 h 1445876"/>
              <a:gd name="connsiteX1" fmla="*/ 722938 w 1445876"/>
              <a:gd name="connsiteY1" fmla="*/ 0 h 1445876"/>
              <a:gd name="connsiteX2" fmla="*/ 1445876 w 1445876"/>
              <a:gd name="connsiteY2" fmla="*/ 722938 h 1445876"/>
              <a:gd name="connsiteX3" fmla="*/ 722938 w 1445876"/>
              <a:gd name="connsiteY3" fmla="*/ 1445876 h 1445876"/>
              <a:gd name="connsiteX4" fmla="*/ 0 w 1445876"/>
              <a:gd name="connsiteY4" fmla="*/ 722938 h 144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876" h="1445876">
                <a:moveTo>
                  <a:pt x="0" y="722938"/>
                </a:moveTo>
                <a:cubicBezTo>
                  <a:pt x="0" y="323670"/>
                  <a:pt x="323670" y="0"/>
                  <a:pt x="722938" y="0"/>
                </a:cubicBezTo>
                <a:cubicBezTo>
                  <a:pt x="1122206" y="0"/>
                  <a:pt x="1445876" y="323670"/>
                  <a:pt x="1445876" y="722938"/>
                </a:cubicBezTo>
                <a:cubicBezTo>
                  <a:pt x="1445876" y="1122206"/>
                  <a:pt x="1122206" y="1445876"/>
                  <a:pt x="722938" y="1445876"/>
                </a:cubicBezTo>
                <a:cubicBezTo>
                  <a:pt x="323670" y="1445876"/>
                  <a:pt x="0" y="1122206"/>
                  <a:pt x="0" y="722938"/>
                </a:cubicBezTo>
                <a:close/>
              </a:path>
            </a:pathLst>
          </a:custGeom>
          <a:solidFill>
            <a:schemeClr val="accent3">
              <a:lumMod val="60000"/>
              <a:lumOff val="40000"/>
            </a:schemeClr>
          </a:solidFill>
        </p:spPr>
        <p:style>
          <a:lnRef idx="2">
            <a:schemeClr val="lt1">
              <a:hueOff val="0"/>
              <a:satOff val="0"/>
              <a:lumOff val="0"/>
              <a:alphaOff val="0"/>
            </a:schemeClr>
          </a:lnRef>
          <a:fillRef idx="1">
            <a:scrgbClr r="0" g="0" b="0"/>
          </a:fillRef>
          <a:effectRef idx="0">
            <a:schemeClr val="accent3">
              <a:alpha val="50000"/>
              <a:hueOff val="0"/>
              <a:satOff val="0"/>
              <a:lumOff val="0"/>
              <a:alphaOff val="0"/>
            </a:schemeClr>
          </a:effectRef>
          <a:fontRef idx="minor">
            <a:schemeClr val="tx1"/>
          </a:fontRef>
        </p:style>
        <p:txBody>
          <a:bodyPr spcFirstLastPara="0" vert="horz" wrap="square" lIns="228254" tIns="228254" rIns="228254" bIns="228254" numCol="1" spcCol="1270" anchor="ctr" anchorCtr="0">
            <a:noAutofit/>
          </a:bodyPr>
          <a:lstStyle/>
          <a:p>
            <a:pPr lvl="0" algn="ctr" defTabSz="577850">
              <a:lnSpc>
                <a:spcPct val="90000"/>
              </a:lnSpc>
              <a:spcBef>
                <a:spcPct val="0"/>
              </a:spcBef>
              <a:spcAft>
                <a:spcPct val="35000"/>
              </a:spcAft>
            </a:pPr>
            <a:r>
              <a:rPr lang="es-ES" sz="1400" b="1" kern="1200" dirty="0" smtClean="0"/>
              <a:t>Datos personales</a:t>
            </a:r>
            <a:endParaRPr lang="es-ES" sz="1400" b="1" kern="1200" dirty="0"/>
          </a:p>
        </p:txBody>
      </p:sp>
      <p:sp>
        <p:nvSpPr>
          <p:cNvPr id="4" name="CuadroTexto 3"/>
          <p:cNvSpPr txBox="1"/>
          <p:nvPr/>
        </p:nvSpPr>
        <p:spPr>
          <a:xfrm>
            <a:off x="2254313" y="172663"/>
            <a:ext cx="7325437" cy="369332"/>
          </a:xfrm>
          <a:prstGeom prst="rect">
            <a:avLst/>
          </a:prstGeom>
          <a:noFill/>
          <a:ln>
            <a:solidFill>
              <a:srgbClr val="F6F8F3"/>
            </a:solidFill>
          </a:ln>
        </p:spPr>
        <p:txBody>
          <a:bodyPr wrap="square" rtlCol="0">
            <a:prstTxWarp prst="textChevron">
              <a:avLst/>
            </a:prstTxWarp>
            <a:spAutoFit/>
          </a:bodyPr>
          <a:lstStyle/>
          <a:p>
            <a:r>
              <a:rPr lang="es-EC" b="1" dirty="0" smtClean="0">
                <a:ln w="12700" cmpd="sng">
                  <a:solidFill>
                    <a:schemeClr val="accent4"/>
                  </a:solidFill>
                  <a:prstDash val="solid"/>
                </a:ln>
                <a:solidFill>
                  <a:schemeClr val="accent4">
                    <a:lumMod val="75000"/>
                  </a:schemeClr>
                </a:solidFill>
              </a:rPr>
              <a:t>Variables  que se aplicaron  en la encuesta</a:t>
            </a:r>
            <a:endParaRPr lang="es-EC" b="1" dirty="0">
              <a:ln w="12700" cmpd="sng">
                <a:solidFill>
                  <a:schemeClr val="accent4"/>
                </a:solidFill>
                <a:prstDash val="solid"/>
              </a:ln>
              <a:solidFill>
                <a:schemeClr val="accent4">
                  <a:lumMod val="75000"/>
                </a:schemeClr>
              </a:solidFill>
            </a:endParaRPr>
          </a:p>
        </p:txBody>
      </p:sp>
    </p:spTree>
    <p:extLst>
      <p:ext uri="{BB962C8B-B14F-4D97-AF65-F5344CB8AC3E}">
        <p14:creationId xmlns:p14="http://schemas.microsoft.com/office/powerpoint/2010/main" val="310499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style.rotation</p:attrName>
                                        </p:attrNameLst>
                                      </p:cBhvr>
                                      <p:tavLst>
                                        <p:tav tm="0">
                                          <p:val>
                                            <p:fltVal val="90"/>
                                          </p:val>
                                        </p:tav>
                                        <p:tav tm="100000">
                                          <p:val>
                                            <p:fltVal val="0"/>
                                          </p:val>
                                        </p:tav>
                                      </p:tavLst>
                                    </p:anim>
                                    <p:animEffect transition="in" filter="fade">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fltVal val="0"/>
                                          </p:val>
                                        </p:tav>
                                        <p:tav tm="100000">
                                          <p:val>
                                            <p:strVal val="#ppt_w"/>
                                          </p:val>
                                        </p:tav>
                                      </p:tavLst>
                                    </p:anim>
                                    <p:anim calcmode="lin" valueType="num">
                                      <p:cBhvr>
                                        <p:cTn id="39" dur="1000" fill="hold"/>
                                        <p:tgtEl>
                                          <p:spTgt spid="9"/>
                                        </p:tgtEl>
                                        <p:attrNameLst>
                                          <p:attrName>ppt_h</p:attrName>
                                        </p:attrNameLst>
                                      </p:cBhvr>
                                      <p:tavLst>
                                        <p:tav tm="0">
                                          <p:val>
                                            <p:fltVal val="0"/>
                                          </p:val>
                                        </p:tav>
                                        <p:tav tm="100000">
                                          <p:val>
                                            <p:strVal val="#ppt_h"/>
                                          </p:val>
                                        </p:tav>
                                      </p:tavLst>
                                    </p:anim>
                                    <p:anim calcmode="lin" valueType="num">
                                      <p:cBhvr>
                                        <p:cTn id="40" dur="1000" fill="hold"/>
                                        <p:tgtEl>
                                          <p:spTgt spid="9"/>
                                        </p:tgtEl>
                                        <p:attrNameLst>
                                          <p:attrName>style.rotation</p:attrName>
                                        </p:attrNameLst>
                                      </p:cBhvr>
                                      <p:tavLst>
                                        <p:tav tm="0">
                                          <p:val>
                                            <p:fltVal val="90"/>
                                          </p:val>
                                        </p:tav>
                                        <p:tav tm="100000">
                                          <p:val>
                                            <p:fltVal val="0"/>
                                          </p:val>
                                        </p:tav>
                                      </p:tavLst>
                                    </p:anim>
                                    <p:animEffect transition="in" filter="fade">
                                      <p:cBhvr>
                                        <p:cTn id="41" dur="1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fltVal val="0"/>
                                          </p:val>
                                        </p:tav>
                                        <p:tav tm="100000">
                                          <p:val>
                                            <p:strVal val="#ppt_w"/>
                                          </p:val>
                                        </p:tav>
                                      </p:tavLst>
                                    </p:anim>
                                    <p:anim calcmode="lin" valueType="num">
                                      <p:cBhvr>
                                        <p:cTn id="47" dur="1000" fill="hold"/>
                                        <p:tgtEl>
                                          <p:spTgt spid="10"/>
                                        </p:tgtEl>
                                        <p:attrNameLst>
                                          <p:attrName>ppt_h</p:attrName>
                                        </p:attrNameLst>
                                      </p:cBhvr>
                                      <p:tavLst>
                                        <p:tav tm="0">
                                          <p:val>
                                            <p:fltVal val="0"/>
                                          </p:val>
                                        </p:tav>
                                        <p:tav tm="100000">
                                          <p:val>
                                            <p:strVal val="#ppt_h"/>
                                          </p:val>
                                        </p:tav>
                                      </p:tavLst>
                                    </p:anim>
                                    <p:anim calcmode="lin" valueType="num">
                                      <p:cBhvr>
                                        <p:cTn id="48" dur="1000" fill="hold"/>
                                        <p:tgtEl>
                                          <p:spTgt spid="10"/>
                                        </p:tgtEl>
                                        <p:attrNameLst>
                                          <p:attrName>style.rotation</p:attrName>
                                        </p:attrNameLst>
                                      </p:cBhvr>
                                      <p:tavLst>
                                        <p:tav tm="0">
                                          <p:val>
                                            <p:fltVal val="90"/>
                                          </p:val>
                                        </p:tav>
                                        <p:tav tm="100000">
                                          <p:val>
                                            <p:fltVal val="0"/>
                                          </p:val>
                                        </p:tav>
                                      </p:tavLst>
                                    </p:anim>
                                    <p:animEffect transition="in" filter="fade">
                                      <p:cBhvr>
                                        <p:cTn id="49" dur="10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1000" fill="hold"/>
                                        <p:tgtEl>
                                          <p:spTgt spid="11"/>
                                        </p:tgtEl>
                                        <p:attrNameLst>
                                          <p:attrName>ppt_w</p:attrName>
                                        </p:attrNameLst>
                                      </p:cBhvr>
                                      <p:tavLst>
                                        <p:tav tm="0">
                                          <p:val>
                                            <p:fltVal val="0"/>
                                          </p:val>
                                        </p:tav>
                                        <p:tav tm="100000">
                                          <p:val>
                                            <p:strVal val="#ppt_w"/>
                                          </p:val>
                                        </p:tav>
                                      </p:tavLst>
                                    </p:anim>
                                    <p:anim calcmode="lin" valueType="num">
                                      <p:cBhvr>
                                        <p:cTn id="55" dur="1000" fill="hold"/>
                                        <p:tgtEl>
                                          <p:spTgt spid="11"/>
                                        </p:tgtEl>
                                        <p:attrNameLst>
                                          <p:attrName>ppt_h</p:attrName>
                                        </p:attrNameLst>
                                      </p:cBhvr>
                                      <p:tavLst>
                                        <p:tav tm="0">
                                          <p:val>
                                            <p:fltVal val="0"/>
                                          </p:val>
                                        </p:tav>
                                        <p:tav tm="100000">
                                          <p:val>
                                            <p:strVal val="#ppt_h"/>
                                          </p:val>
                                        </p:tav>
                                      </p:tavLst>
                                    </p:anim>
                                    <p:anim calcmode="lin" valueType="num">
                                      <p:cBhvr>
                                        <p:cTn id="56" dur="1000" fill="hold"/>
                                        <p:tgtEl>
                                          <p:spTgt spid="11"/>
                                        </p:tgtEl>
                                        <p:attrNameLst>
                                          <p:attrName>style.rotation</p:attrName>
                                        </p:attrNameLst>
                                      </p:cBhvr>
                                      <p:tavLst>
                                        <p:tav tm="0">
                                          <p:val>
                                            <p:fltVal val="90"/>
                                          </p:val>
                                        </p:tav>
                                        <p:tav tm="100000">
                                          <p:val>
                                            <p:fltVal val="0"/>
                                          </p:val>
                                        </p:tav>
                                      </p:tavLst>
                                    </p:anim>
                                    <p:animEffect transition="in" filter="fade">
                                      <p:cBhvr>
                                        <p:cTn id="5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34">
            <a:extLst>
              <a:ext uri="{FF2B5EF4-FFF2-40B4-BE49-F238E27FC236}">
                <a16:creationId xmlns:a16="http://schemas.microsoft.com/office/drawing/2014/main" id="{9F82694A-3F39-46D9-B1D0-C8A184ED8226}"/>
              </a:ext>
            </a:extLst>
          </p:cNvPr>
          <p:cNvSpPr/>
          <p:nvPr/>
        </p:nvSpPr>
        <p:spPr>
          <a:xfrm>
            <a:off x="10152451" y="2783384"/>
            <a:ext cx="1647976" cy="957928"/>
          </a:xfrm>
          <a:prstGeom prst="rect">
            <a:avLst/>
          </a:prstGeom>
          <a:solidFill>
            <a:srgbClr val="D93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33">
            <a:extLst>
              <a:ext uri="{FF2B5EF4-FFF2-40B4-BE49-F238E27FC236}">
                <a16:creationId xmlns:a16="http://schemas.microsoft.com/office/drawing/2014/main" id="{075B82DE-1E7D-454F-81EF-C3A54FCBDF6C}"/>
              </a:ext>
            </a:extLst>
          </p:cNvPr>
          <p:cNvSpPr/>
          <p:nvPr/>
        </p:nvSpPr>
        <p:spPr>
          <a:xfrm>
            <a:off x="8253361" y="2703861"/>
            <a:ext cx="1456801" cy="66509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F82694A-3F39-46D9-B1D0-C8A184ED8226}"/>
              </a:ext>
            </a:extLst>
          </p:cNvPr>
          <p:cNvSpPr/>
          <p:nvPr/>
        </p:nvSpPr>
        <p:spPr>
          <a:xfrm>
            <a:off x="2224396" y="2695233"/>
            <a:ext cx="1647976" cy="932535"/>
          </a:xfrm>
          <a:prstGeom prst="rect">
            <a:avLst/>
          </a:prstGeom>
          <a:solidFill>
            <a:srgbClr val="ED7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75B82DE-1E7D-454F-81EF-C3A54FCBDF6C}"/>
              </a:ext>
            </a:extLst>
          </p:cNvPr>
          <p:cNvSpPr/>
          <p:nvPr/>
        </p:nvSpPr>
        <p:spPr>
          <a:xfrm>
            <a:off x="105240" y="2792317"/>
            <a:ext cx="1456801" cy="635078"/>
          </a:xfrm>
          <a:prstGeom prst="rect">
            <a:avLst/>
          </a:prstGeom>
          <a:solidFill>
            <a:srgbClr val="2CA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ángulo 57"/>
          <p:cNvSpPr/>
          <p:nvPr/>
        </p:nvSpPr>
        <p:spPr>
          <a:xfrm>
            <a:off x="105240" y="2746031"/>
            <a:ext cx="12075743" cy="3190435"/>
          </a:xfrm>
          <a:prstGeom prst="rect">
            <a:avLst/>
          </a:prstGeom>
          <a:solidFill>
            <a:srgbClr val="F1E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Freeform: Shape 32">
            <a:extLst>
              <a:ext uri="{FF2B5EF4-FFF2-40B4-BE49-F238E27FC236}">
                <a16:creationId xmlns:a16="http://schemas.microsoft.com/office/drawing/2014/main" id="{7F7A1910-8044-4135-AECD-019F1B4102C7}"/>
              </a:ext>
            </a:extLst>
          </p:cNvPr>
          <p:cNvSpPr/>
          <p:nvPr/>
        </p:nvSpPr>
        <p:spPr>
          <a:xfrm>
            <a:off x="116256" y="548940"/>
            <a:ext cx="3904901" cy="2270976"/>
          </a:xfrm>
          <a:custGeom>
            <a:avLst/>
            <a:gdLst>
              <a:gd name="connsiteX0" fmla="*/ 6876793 w 12192000"/>
              <a:gd name="connsiteY0" fmla="*/ 2907660 h 6858000"/>
              <a:gd name="connsiteX1" fmla="*/ 6630719 w 12192000"/>
              <a:gd name="connsiteY1" fmla="*/ 3070771 h 6858000"/>
              <a:gd name="connsiteX2" fmla="*/ 6623668 w 12192000"/>
              <a:gd name="connsiteY2" fmla="*/ 3105688 h 6858000"/>
              <a:gd name="connsiteX3" fmla="*/ 6618585 w 12192000"/>
              <a:gd name="connsiteY3" fmla="*/ 3114748 h 6858000"/>
              <a:gd name="connsiteX4" fmla="*/ 6239565 w 12192000"/>
              <a:gd name="connsiteY4" fmla="*/ 4289319 h 6858000"/>
              <a:gd name="connsiteX5" fmla="*/ 6351185 w 12192000"/>
              <a:gd name="connsiteY5" fmla="*/ 4507296 h 6858000"/>
              <a:gd name="connsiteX6" fmla="*/ 6569162 w 12192000"/>
              <a:gd name="connsiteY6" fmla="*/ 4395676 h 6858000"/>
              <a:gd name="connsiteX7" fmla="*/ 6876970 w 12192000"/>
              <a:gd name="connsiteY7" fmla="*/ 3441786 h 6858000"/>
              <a:gd name="connsiteX8" fmla="*/ 6948112 w 12192000"/>
              <a:gd name="connsiteY8" fmla="*/ 3441786 h 6858000"/>
              <a:gd name="connsiteX9" fmla="*/ 6434255 w 12192000"/>
              <a:gd name="connsiteY9" fmla="*/ 5004134 h 6858000"/>
              <a:gd name="connsiteX10" fmla="*/ 6875851 w 12192000"/>
              <a:gd name="connsiteY10" fmla="*/ 5004134 h 6858000"/>
              <a:gd name="connsiteX11" fmla="*/ 6875851 w 12192000"/>
              <a:gd name="connsiteY11" fmla="*/ 6273936 h 6858000"/>
              <a:gd name="connsiteX12" fmla="*/ 6984019 w 12192000"/>
              <a:gd name="connsiteY12" fmla="*/ 6437126 h 6858000"/>
              <a:gd name="connsiteX13" fmla="*/ 7052957 w 12192000"/>
              <a:gd name="connsiteY13" fmla="*/ 6451042 h 6858000"/>
              <a:gd name="connsiteX14" fmla="*/ 7052955 w 12192000"/>
              <a:gd name="connsiteY14" fmla="*/ 6451044 h 6858000"/>
              <a:gd name="connsiteX15" fmla="*/ 7052958 w 12192000"/>
              <a:gd name="connsiteY15" fmla="*/ 6451044 h 6858000"/>
              <a:gd name="connsiteX16" fmla="*/ 7052957 w 12192000"/>
              <a:gd name="connsiteY16" fmla="*/ 6451042 h 6858000"/>
              <a:gd name="connsiteX17" fmla="*/ 7121894 w 12192000"/>
              <a:gd name="connsiteY17" fmla="*/ 6437126 h 6858000"/>
              <a:gd name="connsiteX18" fmla="*/ 7230064 w 12192000"/>
              <a:gd name="connsiteY18" fmla="*/ 6273936 h 6858000"/>
              <a:gd name="connsiteX19" fmla="*/ 7230064 w 12192000"/>
              <a:gd name="connsiteY19" fmla="*/ 5004134 h 6858000"/>
              <a:gd name="connsiteX20" fmla="*/ 7365337 w 12192000"/>
              <a:gd name="connsiteY20" fmla="*/ 5004134 h 6858000"/>
              <a:gd name="connsiteX21" fmla="*/ 7365337 w 12192000"/>
              <a:gd name="connsiteY21" fmla="*/ 6273936 h 6858000"/>
              <a:gd name="connsiteX22" fmla="*/ 7473507 w 12192000"/>
              <a:gd name="connsiteY22" fmla="*/ 6437126 h 6858000"/>
              <a:gd name="connsiteX23" fmla="*/ 7542445 w 12192000"/>
              <a:gd name="connsiteY23" fmla="*/ 6451042 h 6858000"/>
              <a:gd name="connsiteX24" fmla="*/ 7542443 w 12192000"/>
              <a:gd name="connsiteY24" fmla="*/ 6451044 h 6858000"/>
              <a:gd name="connsiteX25" fmla="*/ 7542447 w 12192000"/>
              <a:gd name="connsiteY25" fmla="*/ 6451044 h 6858000"/>
              <a:gd name="connsiteX26" fmla="*/ 7542445 w 12192000"/>
              <a:gd name="connsiteY26" fmla="*/ 6451042 h 6858000"/>
              <a:gd name="connsiteX27" fmla="*/ 7611383 w 12192000"/>
              <a:gd name="connsiteY27" fmla="*/ 6437126 h 6858000"/>
              <a:gd name="connsiteX28" fmla="*/ 7719553 w 12192000"/>
              <a:gd name="connsiteY28" fmla="*/ 6273936 h 6858000"/>
              <a:gd name="connsiteX29" fmla="*/ 7719553 w 12192000"/>
              <a:gd name="connsiteY29" fmla="*/ 5004134 h 6858000"/>
              <a:gd name="connsiteX30" fmla="*/ 8127444 w 12192000"/>
              <a:gd name="connsiteY30" fmla="*/ 5004134 h 6858000"/>
              <a:gd name="connsiteX31" fmla="*/ 7613587 w 12192000"/>
              <a:gd name="connsiteY31" fmla="*/ 3441786 h 6858000"/>
              <a:gd name="connsiteX32" fmla="*/ 7697223 w 12192000"/>
              <a:gd name="connsiteY32" fmla="*/ 3441786 h 6858000"/>
              <a:gd name="connsiteX33" fmla="*/ 7702984 w 12192000"/>
              <a:gd name="connsiteY33" fmla="*/ 3440622 h 6858000"/>
              <a:gd name="connsiteX34" fmla="*/ 8024539 w 12192000"/>
              <a:gd name="connsiteY34" fmla="*/ 4417888 h 6858000"/>
              <a:gd name="connsiteX35" fmla="*/ 8243152 w 12192000"/>
              <a:gd name="connsiteY35" fmla="*/ 4528253 h 6858000"/>
              <a:gd name="connsiteX36" fmla="*/ 8353519 w 12192000"/>
              <a:gd name="connsiteY36" fmla="*/ 4309640 h 6858000"/>
              <a:gd name="connsiteX37" fmla="*/ 7967764 w 12192000"/>
              <a:gd name="connsiteY37" fmla="*/ 3137263 h 6858000"/>
              <a:gd name="connsiteX38" fmla="*/ 7950645 w 12192000"/>
              <a:gd name="connsiteY38" fmla="*/ 3107162 h 6858000"/>
              <a:gd name="connsiteX39" fmla="*/ 7943299 w 12192000"/>
              <a:gd name="connsiteY39" fmla="*/ 3070771 h 6858000"/>
              <a:gd name="connsiteX40" fmla="*/ 7697223 w 12192000"/>
              <a:gd name="connsiteY40" fmla="*/ 2907660 h 6858000"/>
              <a:gd name="connsiteX41" fmla="*/ 907677 w 12192000"/>
              <a:gd name="connsiteY41" fmla="*/ 2907158 h 6858000"/>
              <a:gd name="connsiteX42" fmla="*/ 625340 w 12192000"/>
              <a:gd name="connsiteY42" fmla="*/ 3094303 h 6858000"/>
              <a:gd name="connsiteX43" fmla="*/ 601261 w 12192000"/>
              <a:gd name="connsiteY43" fmla="*/ 3213574 h 6858000"/>
              <a:gd name="connsiteX44" fmla="*/ 609150 w 12192000"/>
              <a:gd name="connsiteY44" fmla="*/ 3252649 h 6858000"/>
              <a:gd name="connsiteX45" fmla="*/ 601261 w 12192000"/>
              <a:gd name="connsiteY45" fmla="*/ 3291724 h 6858000"/>
              <a:gd name="connsiteX46" fmla="*/ 601261 w 12192000"/>
              <a:gd name="connsiteY46" fmla="*/ 4522019 h 6858000"/>
              <a:gd name="connsiteX47" fmla="*/ 704759 w 12192000"/>
              <a:gd name="connsiteY47" fmla="*/ 4678162 h 6858000"/>
              <a:gd name="connsiteX48" fmla="*/ 770719 w 12192000"/>
              <a:gd name="connsiteY48" fmla="*/ 4691478 h 6858000"/>
              <a:gd name="connsiteX49" fmla="*/ 836680 w 12192000"/>
              <a:gd name="connsiteY49" fmla="*/ 4678162 h 6858000"/>
              <a:gd name="connsiteX50" fmla="*/ 940178 w 12192000"/>
              <a:gd name="connsiteY50" fmla="*/ 4522019 h 6858000"/>
              <a:gd name="connsiteX51" fmla="*/ 940180 w 12192000"/>
              <a:gd name="connsiteY51" fmla="*/ 3519987 h 6858000"/>
              <a:gd name="connsiteX52" fmla="*/ 1020646 w 12192000"/>
              <a:gd name="connsiteY52" fmla="*/ 3519987 h 6858000"/>
              <a:gd name="connsiteX53" fmla="*/ 1020646 w 12192000"/>
              <a:gd name="connsiteY53" fmla="*/ 4567574 h 6858000"/>
              <a:gd name="connsiteX54" fmla="*/ 1020644 w 12192000"/>
              <a:gd name="connsiteY54" fmla="*/ 4567580 h 6858000"/>
              <a:gd name="connsiteX55" fmla="*/ 1020644 w 12192000"/>
              <a:gd name="connsiteY55" fmla="*/ 6224327 h 6858000"/>
              <a:gd name="connsiteX56" fmla="*/ 1159116 w 12192000"/>
              <a:gd name="connsiteY56" fmla="*/ 6433226 h 6858000"/>
              <a:gd name="connsiteX57" fmla="*/ 1247362 w 12192000"/>
              <a:gd name="connsiteY57" fmla="*/ 6451044 h 6858000"/>
              <a:gd name="connsiteX58" fmla="*/ 1335609 w 12192000"/>
              <a:gd name="connsiteY58" fmla="*/ 6433226 h 6858000"/>
              <a:gd name="connsiteX59" fmla="*/ 1474079 w 12192000"/>
              <a:gd name="connsiteY59" fmla="*/ 6224327 h 6858000"/>
              <a:gd name="connsiteX60" fmla="*/ 1474081 w 12192000"/>
              <a:gd name="connsiteY60" fmla="*/ 4590891 h 6858000"/>
              <a:gd name="connsiteX61" fmla="*/ 1573124 w 12192000"/>
              <a:gd name="connsiteY61" fmla="*/ 4590891 h 6858000"/>
              <a:gd name="connsiteX62" fmla="*/ 1573124 w 12192000"/>
              <a:gd name="connsiteY62" fmla="*/ 6224327 h 6858000"/>
              <a:gd name="connsiteX63" fmla="*/ 1711593 w 12192000"/>
              <a:gd name="connsiteY63" fmla="*/ 6433226 h 6858000"/>
              <a:gd name="connsiteX64" fmla="*/ 1799839 w 12192000"/>
              <a:gd name="connsiteY64" fmla="*/ 6451044 h 6858000"/>
              <a:gd name="connsiteX65" fmla="*/ 1888087 w 12192000"/>
              <a:gd name="connsiteY65" fmla="*/ 6433226 h 6858000"/>
              <a:gd name="connsiteX66" fmla="*/ 2026556 w 12192000"/>
              <a:gd name="connsiteY66" fmla="*/ 6224327 h 6858000"/>
              <a:gd name="connsiteX67" fmla="*/ 2026558 w 12192000"/>
              <a:gd name="connsiteY67" fmla="*/ 4567582 h 6858000"/>
              <a:gd name="connsiteX68" fmla="*/ 2026554 w 12192000"/>
              <a:gd name="connsiteY68" fmla="*/ 4567567 h 6858000"/>
              <a:gd name="connsiteX69" fmla="*/ 2026554 w 12192000"/>
              <a:gd name="connsiteY69" fmla="*/ 3519989 h 6858000"/>
              <a:gd name="connsiteX70" fmla="*/ 2107023 w 12192000"/>
              <a:gd name="connsiteY70" fmla="*/ 3519989 h 6858000"/>
              <a:gd name="connsiteX71" fmla="*/ 2107023 w 12192000"/>
              <a:gd name="connsiteY71" fmla="*/ 4522019 h 6858000"/>
              <a:gd name="connsiteX72" fmla="*/ 2210521 w 12192000"/>
              <a:gd name="connsiteY72" fmla="*/ 4678162 h 6858000"/>
              <a:gd name="connsiteX73" fmla="*/ 2276482 w 12192000"/>
              <a:gd name="connsiteY73" fmla="*/ 4691478 h 6858000"/>
              <a:gd name="connsiteX74" fmla="*/ 2342441 w 12192000"/>
              <a:gd name="connsiteY74" fmla="*/ 4678162 h 6858000"/>
              <a:gd name="connsiteX75" fmla="*/ 2445939 w 12192000"/>
              <a:gd name="connsiteY75" fmla="*/ 4522019 h 6858000"/>
              <a:gd name="connsiteX76" fmla="*/ 2445941 w 12192000"/>
              <a:gd name="connsiteY76" fmla="*/ 3291726 h 6858000"/>
              <a:gd name="connsiteX77" fmla="*/ 2438051 w 12192000"/>
              <a:gd name="connsiteY77" fmla="*/ 3252641 h 6858000"/>
              <a:gd name="connsiteX78" fmla="*/ 2445937 w 12192000"/>
              <a:gd name="connsiteY78" fmla="*/ 3213574 h 6858000"/>
              <a:gd name="connsiteX79" fmla="*/ 2445939 w 12192000"/>
              <a:gd name="connsiteY79" fmla="*/ 3213574 h 6858000"/>
              <a:gd name="connsiteX80" fmla="*/ 2139524 w 12192000"/>
              <a:gd name="connsiteY80" fmla="*/ 2907158 h 6858000"/>
              <a:gd name="connsiteX81" fmla="*/ 2026554 w 12192000"/>
              <a:gd name="connsiteY81" fmla="*/ 2907158 h 6858000"/>
              <a:gd name="connsiteX82" fmla="*/ 1020646 w 12192000"/>
              <a:gd name="connsiteY82" fmla="*/ 2907158 h 6858000"/>
              <a:gd name="connsiteX83" fmla="*/ 7277399 w 12192000"/>
              <a:gd name="connsiteY83" fmla="*/ 2031444 h 6858000"/>
              <a:gd name="connsiteX84" fmla="*/ 6875849 w 12192000"/>
              <a:gd name="connsiteY84" fmla="*/ 2432995 h 6858000"/>
              <a:gd name="connsiteX85" fmla="*/ 7277399 w 12192000"/>
              <a:gd name="connsiteY85" fmla="*/ 2834545 h 6858000"/>
              <a:gd name="connsiteX86" fmla="*/ 7678949 w 12192000"/>
              <a:gd name="connsiteY86" fmla="*/ 2432995 h 6858000"/>
              <a:gd name="connsiteX87" fmla="*/ 7277399 w 12192000"/>
              <a:gd name="connsiteY87" fmla="*/ 2031444 h 6858000"/>
              <a:gd name="connsiteX88" fmla="*/ 1523598 w 12192000"/>
              <a:gd name="connsiteY88" fmla="*/ 2031444 h 6858000"/>
              <a:gd name="connsiteX89" fmla="*/ 1122107 w 12192000"/>
              <a:gd name="connsiteY89" fmla="*/ 2432935 h 6858000"/>
              <a:gd name="connsiteX90" fmla="*/ 1523598 w 12192000"/>
              <a:gd name="connsiteY90" fmla="*/ 2834426 h 6858000"/>
              <a:gd name="connsiteX91" fmla="*/ 1925089 w 12192000"/>
              <a:gd name="connsiteY91" fmla="*/ 2432935 h 6858000"/>
              <a:gd name="connsiteX92" fmla="*/ 1523598 w 12192000"/>
              <a:gd name="connsiteY92" fmla="*/ 2031444 h 6858000"/>
              <a:gd name="connsiteX93" fmla="*/ 0 w 12192000"/>
              <a:gd name="connsiteY93" fmla="*/ 0 h 6858000"/>
              <a:gd name="connsiteX94" fmla="*/ 12192000 w 12192000"/>
              <a:gd name="connsiteY94" fmla="*/ 0 h 6858000"/>
              <a:gd name="connsiteX95" fmla="*/ 12192000 w 12192000"/>
              <a:gd name="connsiteY95" fmla="*/ 6858000 h 6858000"/>
              <a:gd name="connsiteX96" fmla="*/ 0 w 12192000"/>
              <a:gd name="connsiteY96" fmla="*/ 6858000 h 6858000"/>
              <a:gd name="connsiteX0" fmla="*/ 6876793 w 12192000"/>
              <a:gd name="connsiteY0" fmla="*/ 2907660 h 6858000"/>
              <a:gd name="connsiteX1" fmla="*/ 6630719 w 12192000"/>
              <a:gd name="connsiteY1" fmla="*/ 3070771 h 6858000"/>
              <a:gd name="connsiteX2" fmla="*/ 6623668 w 12192000"/>
              <a:gd name="connsiteY2" fmla="*/ 3105688 h 6858000"/>
              <a:gd name="connsiteX3" fmla="*/ 6618585 w 12192000"/>
              <a:gd name="connsiteY3" fmla="*/ 3114748 h 6858000"/>
              <a:gd name="connsiteX4" fmla="*/ 6239565 w 12192000"/>
              <a:gd name="connsiteY4" fmla="*/ 4289319 h 6858000"/>
              <a:gd name="connsiteX5" fmla="*/ 6351185 w 12192000"/>
              <a:gd name="connsiteY5" fmla="*/ 4507296 h 6858000"/>
              <a:gd name="connsiteX6" fmla="*/ 6569162 w 12192000"/>
              <a:gd name="connsiteY6" fmla="*/ 4395676 h 6858000"/>
              <a:gd name="connsiteX7" fmla="*/ 6876970 w 12192000"/>
              <a:gd name="connsiteY7" fmla="*/ 3441786 h 6858000"/>
              <a:gd name="connsiteX8" fmla="*/ 6948112 w 12192000"/>
              <a:gd name="connsiteY8" fmla="*/ 3441786 h 6858000"/>
              <a:gd name="connsiteX9" fmla="*/ 6434255 w 12192000"/>
              <a:gd name="connsiteY9" fmla="*/ 5004134 h 6858000"/>
              <a:gd name="connsiteX10" fmla="*/ 6875851 w 12192000"/>
              <a:gd name="connsiteY10" fmla="*/ 5004134 h 6858000"/>
              <a:gd name="connsiteX11" fmla="*/ 6875851 w 12192000"/>
              <a:gd name="connsiteY11" fmla="*/ 6273936 h 6858000"/>
              <a:gd name="connsiteX12" fmla="*/ 6984019 w 12192000"/>
              <a:gd name="connsiteY12" fmla="*/ 6437126 h 6858000"/>
              <a:gd name="connsiteX13" fmla="*/ 7052957 w 12192000"/>
              <a:gd name="connsiteY13" fmla="*/ 6451042 h 6858000"/>
              <a:gd name="connsiteX14" fmla="*/ 7052955 w 12192000"/>
              <a:gd name="connsiteY14" fmla="*/ 6451044 h 6858000"/>
              <a:gd name="connsiteX15" fmla="*/ 7052958 w 12192000"/>
              <a:gd name="connsiteY15" fmla="*/ 6451044 h 6858000"/>
              <a:gd name="connsiteX16" fmla="*/ 7052957 w 12192000"/>
              <a:gd name="connsiteY16" fmla="*/ 6451042 h 6858000"/>
              <a:gd name="connsiteX17" fmla="*/ 7121894 w 12192000"/>
              <a:gd name="connsiteY17" fmla="*/ 6437126 h 6858000"/>
              <a:gd name="connsiteX18" fmla="*/ 7230064 w 12192000"/>
              <a:gd name="connsiteY18" fmla="*/ 6273936 h 6858000"/>
              <a:gd name="connsiteX19" fmla="*/ 7230064 w 12192000"/>
              <a:gd name="connsiteY19" fmla="*/ 5004134 h 6858000"/>
              <a:gd name="connsiteX20" fmla="*/ 7365337 w 12192000"/>
              <a:gd name="connsiteY20" fmla="*/ 5004134 h 6858000"/>
              <a:gd name="connsiteX21" fmla="*/ 7365337 w 12192000"/>
              <a:gd name="connsiteY21" fmla="*/ 6273936 h 6858000"/>
              <a:gd name="connsiteX22" fmla="*/ 7473507 w 12192000"/>
              <a:gd name="connsiteY22" fmla="*/ 6437126 h 6858000"/>
              <a:gd name="connsiteX23" fmla="*/ 7542445 w 12192000"/>
              <a:gd name="connsiteY23" fmla="*/ 6451042 h 6858000"/>
              <a:gd name="connsiteX24" fmla="*/ 7542443 w 12192000"/>
              <a:gd name="connsiteY24" fmla="*/ 6451044 h 6858000"/>
              <a:gd name="connsiteX25" fmla="*/ 7542447 w 12192000"/>
              <a:gd name="connsiteY25" fmla="*/ 6451044 h 6858000"/>
              <a:gd name="connsiteX26" fmla="*/ 7542445 w 12192000"/>
              <a:gd name="connsiteY26" fmla="*/ 6451042 h 6858000"/>
              <a:gd name="connsiteX27" fmla="*/ 7611383 w 12192000"/>
              <a:gd name="connsiteY27" fmla="*/ 6437126 h 6858000"/>
              <a:gd name="connsiteX28" fmla="*/ 7719553 w 12192000"/>
              <a:gd name="connsiteY28" fmla="*/ 6273936 h 6858000"/>
              <a:gd name="connsiteX29" fmla="*/ 7719553 w 12192000"/>
              <a:gd name="connsiteY29" fmla="*/ 5004134 h 6858000"/>
              <a:gd name="connsiteX30" fmla="*/ 8127444 w 12192000"/>
              <a:gd name="connsiteY30" fmla="*/ 5004134 h 6858000"/>
              <a:gd name="connsiteX31" fmla="*/ 7613587 w 12192000"/>
              <a:gd name="connsiteY31" fmla="*/ 3441786 h 6858000"/>
              <a:gd name="connsiteX32" fmla="*/ 7697223 w 12192000"/>
              <a:gd name="connsiteY32" fmla="*/ 3441786 h 6858000"/>
              <a:gd name="connsiteX33" fmla="*/ 7702984 w 12192000"/>
              <a:gd name="connsiteY33" fmla="*/ 3440622 h 6858000"/>
              <a:gd name="connsiteX34" fmla="*/ 8024539 w 12192000"/>
              <a:gd name="connsiteY34" fmla="*/ 4417888 h 6858000"/>
              <a:gd name="connsiteX35" fmla="*/ 8243152 w 12192000"/>
              <a:gd name="connsiteY35" fmla="*/ 4528253 h 6858000"/>
              <a:gd name="connsiteX36" fmla="*/ 8353519 w 12192000"/>
              <a:gd name="connsiteY36" fmla="*/ 4309640 h 6858000"/>
              <a:gd name="connsiteX37" fmla="*/ 7967764 w 12192000"/>
              <a:gd name="connsiteY37" fmla="*/ 3137263 h 6858000"/>
              <a:gd name="connsiteX38" fmla="*/ 7950645 w 12192000"/>
              <a:gd name="connsiteY38" fmla="*/ 3107162 h 6858000"/>
              <a:gd name="connsiteX39" fmla="*/ 7943299 w 12192000"/>
              <a:gd name="connsiteY39" fmla="*/ 3070771 h 6858000"/>
              <a:gd name="connsiteX40" fmla="*/ 7697223 w 12192000"/>
              <a:gd name="connsiteY40" fmla="*/ 2907660 h 6858000"/>
              <a:gd name="connsiteX41" fmla="*/ 6876793 w 12192000"/>
              <a:gd name="connsiteY41" fmla="*/ 2907660 h 6858000"/>
              <a:gd name="connsiteX42" fmla="*/ 907677 w 12192000"/>
              <a:gd name="connsiteY42" fmla="*/ 2907158 h 6858000"/>
              <a:gd name="connsiteX43" fmla="*/ 625340 w 12192000"/>
              <a:gd name="connsiteY43" fmla="*/ 3094303 h 6858000"/>
              <a:gd name="connsiteX44" fmla="*/ 601261 w 12192000"/>
              <a:gd name="connsiteY44" fmla="*/ 3213574 h 6858000"/>
              <a:gd name="connsiteX45" fmla="*/ 609150 w 12192000"/>
              <a:gd name="connsiteY45" fmla="*/ 3252649 h 6858000"/>
              <a:gd name="connsiteX46" fmla="*/ 601261 w 12192000"/>
              <a:gd name="connsiteY46" fmla="*/ 3291724 h 6858000"/>
              <a:gd name="connsiteX47" fmla="*/ 601261 w 12192000"/>
              <a:gd name="connsiteY47" fmla="*/ 4522019 h 6858000"/>
              <a:gd name="connsiteX48" fmla="*/ 704759 w 12192000"/>
              <a:gd name="connsiteY48" fmla="*/ 4678162 h 6858000"/>
              <a:gd name="connsiteX49" fmla="*/ 770719 w 12192000"/>
              <a:gd name="connsiteY49" fmla="*/ 4691478 h 6858000"/>
              <a:gd name="connsiteX50" fmla="*/ 836680 w 12192000"/>
              <a:gd name="connsiteY50" fmla="*/ 4678162 h 6858000"/>
              <a:gd name="connsiteX51" fmla="*/ 940178 w 12192000"/>
              <a:gd name="connsiteY51" fmla="*/ 4522019 h 6858000"/>
              <a:gd name="connsiteX52" fmla="*/ 940180 w 12192000"/>
              <a:gd name="connsiteY52" fmla="*/ 3519987 h 6858000"/>
              <a:gd name="connsiteX53" fmla="*/ 1020646 w 12192000"/>
              <a:gd name="connsiteY53" fmla="*/ 3519987 h 6858000"/>
              <a:gd name="connsiteX54" fmla="*/ 1020646 w 12192000"/>
              <a:gd name="connsiteY54" fmla="*/ 4567574 h 6858000"/>
              <a:gd name="connsiteX55" fmla="*/ 1020644 w 12192000"/>
              <a:gd name="connsiteY55" fmla="*/ 4567580 h 6858000"/>
              <a:gd name="connsiteX56" fmla="*/ 1020644 w 12192000"/>
              <a:gd name="connsiteY56" fmla="*/ 6224327 h 6858000"/>
              <a:gd name="connsiteX57" fmla="*/ 1159116 w 12192000"/>
              <a:gd name="connsiteY57" fmla="*/ 6433226 h 6858000"/>
              <a:gd name="connsiteX58" fmla="*/ 1247362 w 12192000"/>
              <a:gd name="connsiteY58" fmla="*/ 6451044 h 6858000"/>
              <a:gd name="connsiteX59" fmla="*/ 1335609 w 12192000"/>
              <a:gd name="connsiteY59" fmla="*/ 6433226 h 6858000"/>
              <a:gd name="connsiteX60" fmla="*/ 1474079 w 12192000"/>
              <a:gd name="connsiteY60" fmla="*/ 6224327 h 6858000"/>
              <a:gd name="connsiteX61" fmla="*/ 1474081 w 12192000"/>
              <a:gd name="connsiteY61" fmla="*/ 4590891 h 6858000"/>
              <a:gd name="connsiteX62" fmla="*/ 1573124 w 12192000"/>
              <a:gd name="connsiteY62" fmla="*/ 4590891 h 6858000"/>
              <a:gd name="connsiteX63" fmla="*/ 1573124 w 12192000"/>
              <a:gd name="connsiteY63" fmla="*/ 6224327 h 6858000"/>
              <a:gd name="connsiteX64" fmla="*/ 1711593 w 12192000"/>
              <a:gd name="connsiteY64" fmla="*/ 6433226 h 6858000"/>
              <a:gd name="connsiteX65" fmla="*/ 1799839 w 12192000"/>
              <a:gd name="connsiteY65" fmla="*/ 6451044 h 6858000"/>
              <a:gd name="connsiteX66" fmla="*/ 1888087 w 12192000"/>
              <a:gd name="connsiteY66" fmla="*/ 6433226 h 6858000"/>
              <a:gd name="connsiteX67" fmla="*/ 2026556 w 12192000"/>
              <a:gd name="connsiteY67" fmla="*/ 6224327 h 6858000"/>
              <a:gd name="connsiteX68" fmla="*/ 2026558 w 12192000"/>
              <a:gd name="connsiteY68" fmla="*/ 4567582 h 6858000"/>
              <a:gd name="connsiteX69" fmla="*/ 2026554 w 12192000"/>
              <a:gd name="connsiteY69" fmla="*/ 4567567 h 6858000"/>
              <a:gd name="connsiteX70" fmla="*/ 2026554 w 12192000"/>
              <a:gd name="connsiteY70" fmla="*/ 3519989 h 6858000"/>
              <a:gd name="connsiteX71" fmla="*/ 2107023 w 12192000"/>
              <a:gd name="connsiteY71" fmla="*/ 3519989 h 6858000"/>
              <a:gd name="connsiteX72" fmla="*/ 2107023 w 12192000"/>
              <a:gd name="connsiteY72" fmla="*/ 4522019 h 6858000"/>
              <a:gd name="connsiteX73" fmla="*/ 2210521 w 12192000"/>
              <a:gd name="connsiteY73" fmla="*/ 4678162 h 6858000"/>
              <a:gd name="connsiteX74" fmla="*/ 2276482 w 12192000"/>
              <a:gd name="connsiteY74" fmla="*/ 4691478 h 6858000"/>
              <a:gd name="connsiteX75" fmla="*/ 2342441 w 12192000"/>
              <a:gd name="connsiteY75" fmla="*/ 4678162 h 6858000"/>
              <a:gd name="connsiteX76" fmla="*/ 2445939 w 12192000"/>
              <a:gd name="connsiteY76" fmla="*/ 4522019 h 6858000"/>
              <a:gd name="connsiteX77" fmla="*/ 2445941 w 12192000"/>
              <a:gd name="connsiteY77" fmla="*/ 3291726 h 6858000"/>
              <a:gd name="connsiteX78" fmla="*/ 2438051 w 12192000"/>
              <a:gd name="connsiteY78" fmla="*/ 3252641 h 6858000"/>
              <a:gd name="connsiteX79" fmla="*/ 2445937 w 12192000"/>
              <a:gd name="connsiteY79" fmla="*/ 3213574 h 6858000"/>
              <a:gd name="connsiteX80" fmla="*/ 2445939 w 12192000"/>
              <a:gd name="connsiteY80" fmla="*/ 3213574 h 6858000"/>
              <a:gd name="connsiteX81" fmla="*/ 2139524 w 12192000"/>
              <a:gd name="connsiteY81" fmla="*/ 2907158 h 6858000"/>
              <a:gd name="connsiteX82" fmla="*/ 2026554 w 12192000"/>
              <a:gd name="connsiteY82" fmla="*/ 2907158 h 6858000"/>
              <a:gd name="connsiteX83" fmla="*/ 1020646 w 12192000"/>
              <a:gd name="connsiteY83" fmla="*/ 2907158 h 6858000"/>
              <a:gd name="connsiteX84" fmla="*/ 907677 w 12192000"/>
              <a:gd name="connsiteY84" fmla="*/ 2907158 h 6858000"/>
              <a:gd name="connsiteX85" fmla="*/ 7277399 w 12192000"/>
              <a:gd name="connsiteY85" fmla="*/ 2031444 h 6858000"/>
              <a:gd name="connsiteX86" fmla="*/ 6875849 w 12192000"/>
              <a:gd name="connsiteY86" fmla="*/ 2432995 h 6858000"/>
              <a:gd name="connsiteX87" fmla="*/ 7277399 w 12192000"/>
              <a:gd name="connsiteY87" fmla="*/ 2834545 h 6858000"/>
              <a:gd name="connsiteX88" fmla="*/ 7678949 w 12192000"/>
              <a:gd name="connsiteY88" fmla="*/ 2432995 h 6858000"/>
              <a:gd name="connsiteX89" fmla="*/ 7277399 w 12192000"/>
              <a:gd name="connsiteY89" fmla="*/ 2031444 h 6858000"/>
              <a:gd name="connsiteX90" fmla="*/ 1523598 w 12192000"/>
              <a:gd name="connsiteY90" fmla="*/ 2031444 h 6858000"/>
              <a:gd name="connsiteX91" fmla="*/ 1122107 w 12192000"/>
              <a:gd name="connsiteY91" fmla="*/ 2432935 h 6858000"/>
              <a:gd name="connsiteX92" fmla="*/ 1523598 w 12192000"/>
              <a:gd name="connsiteY92" fmla="*/ 2834426 h 6858000"/>
              <a:gd name="connsiteX93" fmla="*/ 1925089 w 12192000"/>
              <a:gd name="connsiteY93" fmla="*/ 2432935 h 6858000"/>
              <a:gd name="connsiteX94" fmla="*/ 1523598 w 12192000"/>
              <a:gd name="connsiteY94" fmla="*/ 2031444 h 6858000"/>
              <a:gd name="connsiteX95" fmla="*/ 0 w 12192000"/>
              <a:gd name="connsiteY95" fmla="*/ 0 h 6858000"/>
              <a:gd name="connsiteX96" fmla="*/ 12192000 w 12192000"/>
              <a:gd name="connsiteY96" fmla="*/ 0 h 6858000"/>
              <a:gd name="connsiteX97" fmla="*/ 9273833 w 12192000"/>
              <a:gd name="connsiteY97" fmla="*/ 6758191 h 6858000"/>
              <a:gd name="connsiteX98" fmla="*/ 0 w 12192000"/>
              <a:gd name="connsiteY98" fmla="*/ 6858000 h 6858000"/>
              <a:gd name="connsiteX99" fmla="*/ 0 w 12192000"/>
              <a:gd name="connsiteY99" fmla="*/ 0 h 6858000"/>
              <a:gd name="connsiteX0" fmla="*/ 6876793 w 10003375"/>
              <a:gd name="connsiteY0" fmla="*/ 2907660 h 6858000"/>
              <a:gd name="connsiteX1" fmla="*/ 6630719 w 10003375"/>
              <a:gd name="connsiteY1" fmla="*/ 3070771 h 6858000"/>
              <a:gd name="connsiteX2" fmla="*/ 6623668 w 10003375"/>
              <a:gd name="connsiteY2" fmla="*/ 3105688 h 6858000"/>
              <a:gd name="connsiteX3" fmla="*/ 6618585 w 10003375"/>
              <a:gd name="connsiteY3" fmla="*/ 3114748 h 6858000"/>
              <a:gd name="connsiteX4" fmla="*/ 6239565 w 10003375"/>
              <a:gd name="connsiteY4" fmla="*/ 4289319 h 6858000"/>
              <a:gd name="connsiteX5" fmla="*/ 6351185 w 10003375"/>
              <a:gd name="connsiteY5" fmla="*/ 4507296 h 6858000"/>
              <a:gd name="connsiteX6" fmla="*/ 6569162 w 10003375"/>
              <a:gd name="connsiteY6" fmla="*/ 4395676 h 6858000"/>
              <a:gd name="connsiteX7" fmla="*/ 6876970 w 10003375"/>
              <a:gd name="connsiteY7" fmla="*/ 3441786 h 6858000"/>
              <a:gd name="connsiteX8" fmla="*/ 6948112 w 10003375"/>
              <a:gd name="connsiteY8" fmla="*/ 3441786 h 6858000"/>
              <a:gd name="connsiteX9" fmla="*/ 6434255 w 10003375"/>
              <a:gd name="connsiteY9" fmla="*/ 5004134 h 6858000"/>
              <a:gd name="connsiteX10" fmla="*/ 6875851 w 10003375"/>
              <a:gd name="connsiteY10" fmla="*/ 5004134 h 6858000"/>
              <a:gd name="connsiteX11" fmla="*/ 6875851 w 10003375"/>
              <a:gd name="connsiteY11" fmla="*/ 6273936 h 6858000"/>
              <a:gd name="connsiteX12" fmla="*/ 6984019 w 10003375"/>
              <a:gd name="connsiteY12" fmla="*/ 6437126 h 6858000"/>
              <a:gd name="connsiteX13" fmla="*/ 7052957 w 10003375"/>
              <a:gd name="connsiteY13" fmla="*/ 6451042 h 6858000"/>
              <a:gd name="connsiteX14" fmla="*/ 7052955 w 10003375"/>
              <a:gd name="connsiteY14" fmla="*/ 6451044 h 6858000"/>
              <a:gd name="connsiteX15" fmla="*/ 7052958 w 10003375"/>
              <a:gd name="connsiteY15" fmla="*/ 6451044 h 6858000"/>
              <a:gd name="connsiteX16" fmla="*/ 7052957 w 10003375"/>
              <a:gd name="connsiteY16" fmla="*/ 6451042 h 6858000"/>
              <a:gd name="connsiteX17" fmla="*/ 7121894 w 10003375"/>
              <a:gd name="connsiteY17" fmla="*/ 6437126 h 6858000"/>
              <a:gd name="connsiteX18" fmla="*/ 7230064 w 10003375"/>
              <a:gd name="connsiteY18" fmla="*/ 6273936 h 6858000"/>
              <a:gd name="connsiteX19" fmla="*/ 7230064 w 10003375"/>
              <a:gd name="connsiteY19" fmla="*/ 5004134 h 6858000"/>
              <a:gd name="connsiteX20" fmla="*/ 7365337 w 10003375"/>
              <a:gd name="connsiteY20" fmla="*/ 5004134 h 6858000"/>
              <a:gd name="connsiteX21" fmla="*/ 7365337 w 10003375"/>
              <a:gd name="connsiteY21" fmla="*/ 6273936 h 6858000"/>
              <a:gd name="connsiteX22" fmla="*/ 7473507 w 10003375"/>
              <a:gd name="connsiteY22" fmla="*/ 6437126 h 6858000"/>
              <a:gd name="connsiteX23" fmla="*/ 7542445 w 10003375"/>
              <a:gd name="connsiteY23" fmla="*/ 6451042 h 6858000"/>
              <a:gd name="connsiteX24" fmla="*/ 7542443 w 10003375"/>
              <a:gd name="connsiteY24" fmla="*/ 6451044 h 6858000"/>
              <a:gd name="connsiteX25" fmla="*/ 7542447 w 10003375"/>
              <a:gd name="connsiteY25" fmla="*/ 6451044 h 6858000"/>
              <a:gd name="connsiteX26" fmla="*/ 7542445 w 10003375"/>
              <a:gd name="connsiteY26" fmla="*/ 6451042 h 6858000"/>
              <a:gd name="connsiteX27" fmla="*/ 7611383 w 10003375"/>
              <a:gd name="connsiteY27" fmla="*/ 6437126 h 6858000"/>
              <a:gd name="connsiteX28" fmla="*/ 7719553 w 10003375"/>
              <a:gd name="connsiteY28" fmla="*/ 6273936 h 6858000"/>
              <a:gd name="connsiteX29" fmla="*/ 7719553 w 10003375"/>
              <a:gd name="connsiteY29" fmla="*/ 5004134 h 6858000"/>
              <a:gd name="connsiteX30" fmla="*/ 8127444 w 10003375"/>
              <a:gd name="connsiteY30" fmla="*/ 5004134 h 6858000"/>
              <a:gd name="connsiteX31" fmla="*/ 7613587 w 10003375"/>
              <a:gd name="connsiteY31" fmla="*/ 3441786 h 6858000"/>
              <a:gd name="connsiteX32" fmla="*/ 7697223 w 10003375"/>
              <a:gd name="connsiteY32" fmla="*/ 3441786 h 6858000"/>
              <a:gd name="connsiteX33" fmla="*/ 7702984 w 10003375"/>
              <a:gd name="connsiteY33" fmla="*/ 3440622 h 6858000"/>
              <a:gd name="connsiteX34" fmla="*/ 8024539 w 10003375"/>
              <a:gd name="connsiteY34" fmla="*/ 4417888 h 6858000"/>
              <a:gd name="connsiteX35" fmla="*/ 8243152 w 10003375"/>
              <a:gd name="connsiteY35" fmla="*/ 4528253 h 6858000"/>
              <a:gd name="connsiteX36" fmla="*/ 8353519 w 10003375"/>
              <a:gd name="connsiteY36" fmla="*/ 4309640 h 6858000"/>
              <a:gd name="connsiteX37" fmla="*/ 7967764 w 10003375"/>
              <a:gd name="connsiteY37" fmla="*/ 3137263 h 6858000"/>
              <a:gd name="connsiteX38" fmla="*/ 7950645 w 10003375"/>
              <a:gd name="connsiteY38" fmla="*/ 3107162 h 6858000"/>
              <a:gd name="connsiteX39" fmla="*/ 7943299 w 10003375"/>
              <a:gd name="connsiteY39" fmla="*/ 3070771 h 6858000"/>
              <a:gd name="connsiteX40" fmla="*/ 7697223 w 10003375"/>
              <a:gd name="connsiteY40" fmla="*/ 2907660 h 6858000"/>
              <a:gd name="connsiteX41" fmla="*/ 6876793 w 10003375"/>
              <a:gd name="connsiteY41" fmla="*/ 2907660 h 6858000"/>
              <a:gd name="connsiteX42" fmla="*/ 907677 w 10003375"/>
              <a:gd name="connsiteY42" fmla="*/ 2907158 h 6858000"/>
              <a:gd name="connsiteX43" fmla="*/ 625340 w 10003375"/>
              <a:gd name="connsiteY43" fmla="*/ 3094303 h 6858000"/>
              <a:gd name="connsiteX44" fmla="*/ 601261 w 10003375"/>
              <a:gd name="connsiteY44" fmla="*/ 3213574 h 6858000"/>
              <a:gd name="connsiteX45" fmla="*/ 609150 w 10003375"/>
              <a:gd name="connsiteY45" fmla="*/ 3252649 h 6858000"/>
              <a:gd name="connsiteX46" fmla="*/ 601261 w 10003375"/>
              <a:gd name="connsiteY46" fmla="*/ 3291724 h 6858000"/>
              <a:gd name="connsiteX47" fmla="*/ 601261 w 10003375"/>
              <a:gd name="connsiteY47" fmla="*/ 4522019 h 6858000"/>
              <a:gd name="connsiteX48" fmla="*/ 704759 w 10003375"/>
              <a:gd name="connsiteY48" fmla="*/ 4678162 h 6858000"/>
              <a:gd name="connsiteX49" fmla="*/ 770719 w 10003375"/>
              <a:gd name="connsiteY49" fmla="*/ 4691478 h 6858000"/>
              <a:gd name="connsiteX50" fmla="*/ 836680 w 10003375"/>
              <a:gd name="connsiteY50" fmla="*/ 4678162 h 6858000"/>
              <a:gd name="connsiteX51" fmla="*/ 940178 w 10003375"/>
              <a:gd name="connsiteY51" fmla="*/ 4522019 h 6858000"/>
              <a:gd name="connsiteX52" fmla="*/ 940180 w 10003375"/>
              <a:gd name="connsiteY52" fmla="*/ 3519987 h 6858000"/>
              <a:gd name="connsiteX53" fmla="*/ 1020646 w 10003375"/>
              <a:gd name="connsiteY53" fmla="*/ 3519987 h 6858000"/>
              <a:gd name="connsiteX54" fmla="*/ 1020646 w 10003375"/>
              <a:gd name="connsiteY54" fmla="*/ 4567574 h 6858000"/>
              <a:gd name="connsiteX55" fmla="*/ 1020644 w 10003375"/>
              <a:gd name="connsiteY55" fmla="*/ 4567580 h 6858000"/>
              <a:gd name="connsiteX56" fmla="*/ 1020644 w 10003375"/>
              <a:gd name="connsiteY56" fmla="*/ 6224327 h 6858000"/>
              <a:gd name="connsiteX57" fmla="*/ 1159116 w 10003375"/>
              <a:gd name="connsiteY57" fmla="*/ 6433226 h 6858000"/>
              <a:gd name="connsiteX58" fmla="*/ 1247362 w 10003375"/>
              <a:gd name="connsiteY58" fmla="*/ 6451044 h 6858000"/>
              <a:gd name="connsiteX59" fmla="*/ 1335609 w 10003375"/>
              <a:gd name="connsiteY59" fmla="*/ 6433226 h 6858000"/>
              <a:gd name="connsiteX60" fmla="*/ 1474079 w 10003375"/>
              <a:gd name="connsiteY60" fmla="*/ 6224327 h 6858000"/>
              <a:gd name="connsiteX61" fmla="*/ 1474081 w 10003375"/>
              <a:gd name="connsiteY61" fmla="*/ 4590891 h 6858000"/>
              <a:gd name="connsiteX62" fmla="*/ 1573124 w 10003375"/>
              <a:gd name="connsiteY62" fmla="*/ 4590891 h 6858000"/>
              <a:gd name="connsiteX63" fmla="*/ 1573124 w 10003375"/>
              <a:gd name="connsiteY63" fmla="*/ 6224327 h 6858000"/>
              <a:gd name="connsiteX64" fmla="*/ 1711593 w 10003375"/>
              <a:gd name="connsiteY64" fmla="*/ 6433226 h 6858000"/>
              <a:gd name="connsiteX65" fmla="*/ 1799839 w 10003375"/>
              <a:gd name="connsiteY65" fmla="*/ 6451044 h 6858000"/>
              <a:gd name="connsiteX66" fmla="*/ 1888087 w 10003375"/>
              <a:gd name="connsiteY66" fmla="*/ 6433226 h 6858000"/>
              <a:gd name="connsiteX67" fmla="*/ 2026556 w 10003375"/>
              <a:gd name="connsiteY67" fmla="*/ 6224327 h 6858000"/>
              <a:gd name="connsiteX68" fmla="*/ 2026558 w 10003375"/>
              <a:gd name="connsiteY68" fmla="*/ 4567582 h 6858000"/>
              <a:gd name="connsiteX69" fmla="*/ 2026554 w 10003375"/>
              <a:gd name="connsiteY69" fmla="*/ 4567567 h 6858000"/>
              <a:gd name="connsiteX70" fmla="*/ 2026554 w 10003375"/>
              <a:gd name="connsiteY70" fmla="*/ 3519989 h 6858000"/>
              <a:gd name="connsiteX71" fmla="*/ 2107023 w 10003375"/>
              <a:gd name="connsiteY71" fmla="*/ 3519989 h 6858000"/>
              <a:gd name="connsiteX72" fmla="*/ 2107023 w 10003375"/>
              <a:gd name="connsiteY72" fmla="*/ 4522019 h 6858000"/>
              <a:gd name="connsiteX73" fmla="*/ 2210521 w 10003375"/>
              <a:gd name="connsiteY73" fmla="*/ 4678162 h 6858000"/>
              <a:gd name="connsiteX74" fmla="*/ 2276482 w 10003375"/>
              <a:gd name="connsiteY74" fmla="*/ 4691478 h 6858000"/>
              <a:gd name="connsiteX75" fmla="*/ 2342441 w 10003375"/>
              <a:gd name="connsiteY75" fmla="*/ 4678162 h 6858000"/>
              <a:gd name="connsiteX76" fmla="*/ 2445939 w 10003375"/>
              <a:gd name="connsiteY76" fmla="*/ 4522019 h 6858000"/>
              <a:gd name="connsiteX77" fmla="*/ 2445941 w 10003375"/>
              <a:gd name="connsiteY77" fmla="*/ 3291726 h 6858000"/>
              <a:gd name="connsiteX78" fmla="*/ 2438051 w 10003375"/>
              <a:gd name="connsiteY78" fmla="*/ 3252641 h 6858000"/>
              <a:gd name="connsiteX79" fmla="*/ 2445937 w 10003375"/>
              <a:gd name="connsiteY79" fmla="*/ 3213574 h 6858000"/>
              <a:gd name="connsiteX80" fmla="*/ 2445939 w 10003375"/>
              <a:gd name="connsiteY80" fmla="*/ 3213574 h 6858000"/>
              <a:gd name="connsiteX81" fmla="*/ 2139524 w 10003375"/>
              <a:gd name="connsiteY81" fmla="*/ 2907158 h 6858000"/>
              <a:gd name="connsiteX82" fmla="*/ 2026554 w 10003375"/>
              <a:gd name="connsiteY82" fmla="*/ 2907158 h 6858000"/>
              <a:gd name="connsiteX83" fmla="*/ 1020646 w 10003375"/>
              <a:gd name="connsiteY83" fmla="*/ 2907158 h 6858000"/>
              <a:gd name="connsiteX84" fmla="*/ 907677 w 10003375"/>
              <a:gd name="connsiteY84" fmla="*/ 2907158 h 6858000"/>
              <a:gd name="connsiteX85" fmla="*/ 7277399 w 10003375"/>
              <a:gd name="connsiteY85" fmla="*/ 2031444 h 6858000"/>
              <a:gd name="connsiteX86" fmla="*/ 6875849 w 10003375"/>
              <a:gd name="connsiteY86" fmla="*/ 2432995 h 6858000"/>
              <a:gd name="connsiteX87" fmla="*/ 7277399 w 10003375"/>
              <a:gd name="connsiteY87" fmla="*/ 2834545 h 6858000"/>
              <a:gd name="connsiteX88" fmla="*/ 7678949 w 10003375"/>
              <a:gd name="connsiteY88" fmla="*/ 2432995 h 6858000"/>
              <a:gd name="connsiteX89" fmla="*/ 7277399 w 10003375"/>
              <a:gd name="connsiteY89" fmla="*/ 2031444 h 6858000"/>
              <a:gd name="connsiteX90" fmla="*/ 1523598 w 10003375"/>
              <a:gd name="connsiteY90" fmla="*/ 2031444 h 6858000"/>
              <a:gd name="connsiteX91" fmla="*/ 1122107 w 10003375"/>
              <a:gd name="connsiteY91" fmla="*/ 2432935 h 6858000"/>
              <a:gd name="connsiteX92" fmla="*/ 1523598 w 10003375"/>
              <a:gd name="connsiteY92" fmla="*/ 2834426 h 6858000"/>
              <a:gd name="connsiteX93" fmla="*/ 1925089 w 10003375"/>
              <a:gd name="connsiteY93" fmla="*/ 2432935 h 6858000"/>
              <a:gd name="connsiteX94" fmla="*/ 1523598 w 10003375"/>
              <a:gd name="connsiteY94" fmla="*/ 2031444 h 6858000"/>
              <a:gd name="connsiteX95" fmla="*/ 0 w 10003375"/>
              <a:gd name="connsiteY95" fmla="*/ 0 h 6858000"/>
              <a:gd name="connsiteX96" fmla="*/ 10003375 w 10003375"/>
              <a:gd name="connsiteY96" fmla="*/ 166348 h 6858000"/>
              <a:gd name="connsiteX97" fmla="*/ 9273833 w 10003375"/>
              <a:gd name="connsiteY97" fmla="*/ 6758191 h 6858000"/>
              <a:gd name="connsiteX98" fmla="*/ 0 w 10003375"/>
              <a:gd name="connsiteY98" fmla="*/ 6858000 h 6858000"/>
              <a:gd name="connsiteX99" fmla="*/ 0 w 10003375"/>
              <a:gd name="connsiteY99" fmla="*/ 0 h 6858000"/>
              <a:gd name="connsiteX0" fmla="*/ 6876793 w 9479019"/>
              <a:gd name="connsiteY0" fmla="*/ 2907660 h 6858000"/>
              <a:gd name="connsiteX1" fmla="*/ 6630719 w 9479019"/>
              <a:gd name="connsiteY1" fmla="*/ 3070771 h 6858000"/>
              <a:gd name="connsiteX2" fmla="*/ 6623668 w 9479019"/>
              <a:gd name="connsiteY2" fmla="*/ 3105688 h 6858000"/>
              <a:gd name="connsiteX3" fmla="*/ 6618585 w 9479019"/>
              <a:gd name="connsiteY3" fmla="*/ 3114748 h 6858000"/>
              <a:gd name="connsiteX4" fmla="*/ 6239565 w 9479019"/>
              <a:gd name="connsiteY4" fmla="*/ 4289319 h 6858000"/>
              <a:gd name="connsiteX5" fmla="*/ 6351185 w 9479019"/>
              <a:gd name="connsiteY5" fmla="*/ 4507296 h 6858000"/>
              <a:gd name="connsiteX6" fmla="*/ 6569162 w 9479019"/>
              <a:gd name="connsiteY6" fmla="*/ 4395676 h 6858000"/>
              <a:gd name="connsiteX7" fmla="*/ 6876970 w 9479019"/>
              <a:gd name="connsiteY7" fmla="*/ 3441786 h 6858000"/>
              <a:gd name="connsiteX8" fmla="*/ 6948112 w 9479019"/>
              <a:gd name="connsiteY8" fmla="*/ 3441786 h 6858000"/>
              <a:gd name="connsiteX9" fmla="*/ 6434255 w 9479019"/>
              <a:gd name="connsiteY9" fmla="*/ 5004134 h 6858000"/>
              <a:gd name="connsiteX10" fmla="*/ 6875851 w 9479019"/>
              <a:gd name="connsiteY10" fmla="*/ 5004134 h 6858000"/>
              <a:gd name="connsiteX11" fmla="*/ 6875851 w 9479019"/>
              <a:gd name="connsiteY11" fmla="*/ 6273936 h 6858000"/>
              <a:gd name="connsiteX12" fmla="*/ 6984019 w 9479019"/>
              <a:gd name="connsiteY12" fmla="*/ 6437126 h 6858000"/>
              <a:gd name="connsiteX13" fmla="*/ 7052957 w 9479019"/>
              <a:gd name="connsiteY13" fmla="*/ 6451042 h 6858000"/>
              <a:gd name="connsiteX14" fmla="*/ 7052955 w 9479019"/>
              <a:gd name="connsiteY14" fmla="*/ 6451044 h 6858000"/>
              <a:gd name="connsiteX15" fmla="*/ 7052958 w 9479019"/>
              <a:gd name="connsiteY15" fmla="*/ 6451044 h 6858000"/>
              <a:gd name="connsiteX16" fmla="*/ 7052957 w 9479019"/>
              <a:gd name="connsiteY16" fmla="*/ 6451042 h 6858000"/>
              <a:gd name="connsiteX17" fmla="*/ 7121894 w 9479019"/>
              <a:gd name="connsiteY17" fmla="*/ 6437126 h 6858000"/>
              <a:gd name="connsiteX18" fmla="*/ 7230064 w 9479019"/>
              <a:gd name="connsiteY18" fmla="*/ 6273936 h 6858000"/>
              <a:gd name="connsiteX19" fmla="*/ 7230064 w 9479019"/>
              <a:gd name="connsiteY19" fmla="*/ 5004134 h 6858000"/>
              <a:gd name="connsiteX20" fmla="*/ 7365337 w 9479019"/>
              <a:gd name="connsiteY20" fmla="*/ 5004134 h 6858000"/>
              <a:gd name="connsiteX21" fmla="*/ 7365337 w 9479019"/>
              <a:gd name="connsiteY21" fmla="*/ 6273936 h 6858000"/>
              <a:gd name="connsiteX22" fmla="*/ 7473507 w 9479019"/>
              <a:gd name="connsiteY22" fmla="*/ 6437126 h 6858000"/>
              <a:gd name="connsiteX23" fmla="*/ 7542445 w 9479019"/>
              <a:gd name="connsiteY23" fmla="*/ 6451042 h 6858000"/>
              <a:gd name="connsiteX24" fmla="*/ 7542443 w 9479019"/>
              <a:gd name="connsiteY24" fmla="*/ 6451044 h 6858000"/>
              <a:gd name="connsiteX25" fmla="*/ 7542447 w 9479019"/>
              <a:gd name="connsiteY25" fmla="*/ 6451044 h 6858000"/>
              <a:gd name="connsiteX26" fmla="*/ 7542445 w 9479019"/>
              <a:gd name="connsiteY26" fmla="*/ 6451042 h 6858000"/>
              <a:gd name="connsiteX27" fmla="*/ 7611383 w 9479019"/>
              <a:gd name="connsiteY27" fmla="*/ 6437126 h 6858000"/>
              <a:gd name="connsiteX28" fmla="*/ 7719553 w 9479019"/>
              <a:gd name="connsiteY28" fmla="*/ 6273936 h 6858000"/>
              <a:gd name="connsiteX29" fmla="*/ 7719553 w 9479019"/>
              <a:gd name="connsiteY29" fmla="*/ 5004134 h 6858000"/>
              <a:gd name="connsiteX30" fmla="*/ 8127444 w 9479019"/>
              <a:gd name="connsiteY30" fmla="*/ 5004134 h 6858000"/>
              <a:gd name="connsiteX31" fmla="*/ 7613587 w 9479019"/>
              <a:gd name="connsiteY31" fmla="*/ 3441786 h 6858000"/>
              <a:gd name="connsiteX32" fmla="*/ 7697223 w 9479019"/>
              <a:gd name="connsiteY32" fmla="*/ 3441786 h 6858000"/>
              <a:gd name="connsiteX33" fmla="*/ 7702984 w 9479019"/>
              <a:gd name="connsiteY33" fmla="*/ 3440622 h 6858000"/>
              <a:gd name="connsiteX34" fmla="*/ 8024539 w 9479019"/>
              <a:gd name="connsiteY34" fmla="*/ 4417888 h 6858000"/>
              <a:gd name="connsiteX35" fmla="*/ 8243152 w 9479019"/>
              <a:gd name="connsiteY35" fmla="*/ 4528253 h 6858000"/>
              <a:gd name="connsiteX36" fmla="*/ 8353519 w 9479019"/>
              <a:gd name="connsiteY36" fmla="*/ 4309640 h 6858000"/>
              <a:gd name="connsiteX37" fmla="*/ 7967764 w 9479019"/>
              <a:gd name="connsiteY37" fmla="*/ 3137263 h 6858000"/>
              <a:gd name="connsiteX38" fmla="*/ 7950645 w 9479019"/>
              <a:gd name="connsiteY38" fmla="*/ 3107162 h 6858000"/>
              <a:gd name="connsiteX39" fmla="*/ 7943299 w 9479019"/>
              <a:gd name="connsiteY39" fmla="*/ 3070771 h 6858000"/>
              <a:gd name="connsiteX40" fmla="*/ 7697223 w 9479019"/>
              <a:gd name="connsiteY40" fmla="*/ 2907660 h 6858000"/>
              <a:gd name="connsiteX41" fmla="*/ 6876793 w 9479019"/>
              <a:gd name="connsiteY41" fmla="*/ 2907660 h 6858000"/>
              <a:gd name="connsiteX42" fmla="*/ 907677 w 9479019"/>
              <a:gd name="connsiteY42" fmla="*/ 2907158 h 6858000"/>
              <a:gd name="connsiteX43" fmla="*/ 625340 w 9479019"/>
              <a:gd name="connsiteY43" fmla="*/ 3094303 h 6858000"/>
              <a:gd name="connsiteX44" fmla="*/ 601261 w 9479019"/>
              <a:gd name="connsiteY44" fmla="*/ 3213574 h 6858000"/>
              <a:gd name="connsiteX45" fmla="*/ 609150 w 9479019"/>
              <a:gd name="connsiteY45" fmla="*/ 3252649 h 6858000"/>
              <a:gd name="connsiteX46" fmla="*/ 601261 w 9479019"/>
              <a:gd name="connsiteY46" fmla="*/ 3291724 h 6858000"/>
              <a:gd name="connsiteX47" fmla="*/ 601261 w 9479019"/>
              <a:gd name="connsiteY47" fmla="*/ 4522019 h 6858000"/>
              <a:gd name="connsiteX48" fmla="*/ 704759 w 9479019"/>
              <a:gd name="connsiteY48" fmla="*/ 4678162 h 6858000"/>
              <a:gd name="connsiteX49" fmla="*/ 770719 w 9479019"/>
              <a:gd name="connsiteY49" fmla="*/ 4691478 h 6858000"/>
              <a:gd name="connsiteX50" fmla="*/ 836680 w 9479019"/>
              <a:gd name="connsiteY50" fmla="*/ 4678162 h 6858000"/>
              <a:gd name="connsiteX51" fmla="*/ 940178 w 9479019"/>
              <a:gd name="connsiteY51" fmla="*/ 4522019 h 6858000"/>
              <a:gd name="connsiteX52" fmla="*/ 940180 w 9479019"/>
              <a:gd name="connsiteY52" fmla="*/ 3519987 h 6858000"/>
              <a:gd name="connsiteX53" fmla="*/ 1020646 w 9479019"/>
              <a:gd name="connsiteY53" fmla="*/ 3519987 h 6858000"/>
              <a:gd name="connsiteX54" fmla="*/ 1020646 w 9479019"/>
              <a:gd name="connsiteY54" fmla="*/ 4567574 h 6858000"/>
              <a:gd name="connsiteX55" fmla="*/ 1020644 w 9479019"/>
              <a:gd name="connsiteY55" fmla="*/ 4567580 h 6858000"/>
              <a:gd name="connsiteX56" fmla="*/ 1020644 w 9479019"/>
              <a:gd name="connsiteY56" fmla="*/ 6224327 h 6858000"/>
              <a:gd name="connsiteX57" fmla="*/ 1159116 w 9479019"/>
              <a:gd name="connsiteY57" fmla="*/ 6433226 h 6858000"/>
              <a:gd name="connsiteX58" fmla="*/ 1247362 w 9479019"/>
              <a:gd name="connsiteY58" fmla="*/ 6451044 h 6858000"/>
              <a:gd name="connsiteX59" fmla="*/ 1335609 w 9479019"/>
              <a:gd name="connsiteY59" fmla="*/ 6433226 h 6858000"/>
              <a:gd name="connsiteX60" fmla="*/ 1474079 w 9479019"/>
              <a:gd name="connsiteY60" fmla="*/ 6224327 h 6858000"/>
              <a:gd name="connsiteX61" fmla="*/ 1474081 w 9479019"/>
              <a:gd name="connsiteY61" fmla="*/ 4590891 h 6858000"/>
              <a:gd name="connsiteX62" fmla="*/ 1573124 w 9479019"/>
              <a:gd name="connsiteY62" fmla="*/ 4590891 h 6858000"/>
              <a:gd name="connsiteX63" fmla="*/ 1573124 w 9479019"/>
              <a:gd name="connsiteY63" fmla="*/ 6224327 h 6858000"/>
              <a:gd name="connsiteX64" fmla="*/ 1711593 w 9479019"/>
              <a:gd name="connsiteY64" fmla="*/ 6433226 h 6858000"/>
              <a:gd name="connsiteX65" fmla="*/ 1799839 w 9479019"/>
              <a:gd name="connsiteY65" fmla="*/ 6451044 h 6858000"/>
              <a:gd name="connsiteX66" fmla="*/ 1888087 w 9479019"/>
              <a:gd name="connsiteY66" fmla="*/ 6433226 h 6858000"/>
              <a:gd name="connsiteX67" fmla="*/ 2026556 w 9479019"/>
              <a:gd name="connsiteY67" fmla="*/ 6224327 h 6858000"/>
              <a:gd name="connsiteX68" fmla="*/ 2026558 w 9479019"/>
              <a:gd name="connsiteY68" fmla="*/ 4567582 h 6858000"/>
              <a:gd name="connsiteX69" fmla="*/ 2026554 w 9479019"/>
              <a:gd name="connsiteY69" fmla="*/ 4567567 h 6858000"/>
              <a:gd name="connsiteX70" fmla="*/ 2026554 w 9479019"/>
              <a:gd name="connsiteY70" fmla="*/ 3519989 h 6858000"/>
              <a:gd name="connsiteX71" fmla="*/ 2107023 w 9479019"/>
              <a:gd name="connsiteY71" fmla="*/ 3519989 h 6858000"/>
              <a:gd name="connsiteX72" fmla="*/ 2107023 w 9479019"/>
              <a:gd name="connsiteY72" fmla="*/ 4522019 h 6858000"/>
              <a:gd name="connsiteX73" fmla="*/ 2210521 w 9479019"/>
              <a:gd name="connsiteY73" fmla="*/ 4678162 h 6858000"/>
              <a:gd name="connsiteX74" fmla="*/ 2276482 w 9479019"/>
              <a:gd name="connsiteY74" fmla="*/ 4691478 h 6858000"/>
              <a:gd name="connsiteX75" fmla="*/ 2342441 w 9479019"/>
              <a:gd name="connsiteY75" fmla="*/ 4678162 h 6858000"/>
              <a:gd name="connsiteX76" fmla="*/ 2445939 w 9479019"/>
              <a:gd name="connsiteY76" fmla="*/ 4522019 h 6858000"/>
              <a:gd name="connsiteX77" fmla="*/ 2445941 w 9479019"/>
              <a:gd name="connsiteY77" fmla="*/ 3291726 h 6858000"/>
              <a:gd name="connsiteX78" fmla="*/ 2438051 w 9479019"/>
              <a:gd name="connsiteY78" fmla="*/ 3252641 h 6858000"/>
              <a:gd name="connsiteX79" fmla="*/ 2445937 w 9479019"/>
              <a:gd name="connsiteY79" fmla="*/ 3213574 h 6858000"/>
              <a:gd name="connsiteX80" fmla="*/ 2445939 w 9479019"/>
              <a:gd name="connsiteY80" fmla="*/ 3213574 h 6858000"/>
              <a:gd name="connsiteX81" fmla="*/ 2139524 w 9479019"/>
              <a:gd name="connsiteY81" fmla="*/ 2907158 h 6858000"/>
              <a:gd name="connsiteX82" fmla="*/ 2026554 w 9479019"/>
              <a:gd name="connsiteY82" fmla="*/ 2907158 h 6858000"/>
              <a:gd name="connsiteX83" fmla="*/ 1020646 w 9479019"/>
              <a:gd name="connsiteY83" fmla="*/ 2907158 h 6858000"/>
              <a:gd name="connsiteX84" fmla="*/ 907677 w 9479019"/>
              <a:gd name="connsiteY84" fmla="*/ 2907158 h 6858000"/>
              <a:gd name="connsiteX85" fmla="*/ 7277399 w 9479019"/>
              <a:gd name="connsiteY85" fmla="*/ 2031444 h 6858000"/>
              <a:gd name="connsiteX86" fmla="*/ 6875849 w 9479019"/>
              <a:gd name="connsiteY86" fmla="*/ 2432995 h 6858000"/>
              <a:gd name="connsiteX87" fmla="*/ 7277399 w 9479019"/>
              <a:gd name="connsiteY87" fmla="*/ 2834545 h 6858000"/>
              <a:gd name="connsiteX88" fmla="*/ 7678949 w 9479019"/>
              <a:gd name="connsiteY88" fmla="*/ 2432995 h 6858000"/>
              <a:gd name="connsiteX89" fmla="*/ 7277399 w 9479019"/>
              <a:gd name="connsiteY89" fmla="*/ 2031444 h 6858000"/>
              <a:gd name="connsiteX90" fmla="*/ 1523598 w 9479019"/>
              <a:gd name="connsiteY90" fmla="*/ 2031444 h 6858000"/>
              <a:gd name="connsiteX91" fmla="*/ 1122107 w 9479019"/>
              <a:gd name="connsiteY91" fmla="*/ 2432935 h 6858000"/>
              <a:gd name="connsiteX92" fmla="*/ 1523598 w 9479019"/>
              <a:gd name="connsiteY92" fmla="*/ 2834426 h 6858000"/>
              <a:gd name="connsiteX93" fmla="*/ 1925089 w 9479019"/>
              <a:gd name="connsiteY93" fmla="*/ 2432935 h 6858000"/>
              <a:gd name="connsiteX94" fmla="*/ 1523598 w 9479019"/>
              <a:gd name="connsiteY94" fmla="*/ 2031444 h 6858000"/>
              <a:gd name="connsiteX95" fmla="*/ 0 w 9479019"/>
              <a:gd name="connsiteY95" fmla="*/ 0 h 6858000"/>
              <a:gd name="connsiteX96" fmla="*/ 9479019 w 9479019"/>
              <a:gd name="connsiteY96" fmla="*/ 299424 h 6858000"/>
              <a:gd name="connsiteX97" fmla="*/ 9273833 w 9479019"/>
              <a:gd name="connsiteY97" fmla="*/ 6758191 h 6858000"/>
              <a:gd name="connsiteX98" fmla="*/ 0 w 9479019"/>
              <a:gd name="connsiteY98" fmla="*/ 6858000 h 6858000"/>
              <a:gd name="connsiteX99" fmla="*/ 0 w 9479019"/>
              <a:gd name="connsiteY99" fmla="*/ 0 h 6858000"/>
              <a:gd name="connsiteX0" fmla="*/ 6876793 w 9296633"/>
              <a:gd name="connsiteY0" fmla="*/ 2907660 h 6858000"/>
              <a:gd name="connsiteX1" fmla="*/ 6630719 w 9296633"/>
              <a:gd name="connsiteY1" fmla="*/ 3070771 h 6858000"/>
              <a:gd name="connsiteX2" fmla="*/ 6623668 w 9296633"/>
              <a:gd name="connsiteY2" fmla="*/ 3105688 h 6858000"/>
              <a:gd name="connsiteX3" fmla="*/ 6618585 w 9296633"/>
              <a:gd name="connsiteY3" fmla="*/ 3114748 h 6858000"/>
              <a:gd name="connsiteX4" fmla="*/ 6239565 w 9296633"/>
              <a:gd name="connsiteY4" fmla="*/ 4289319 h 6858000"/>
              <a:gd name="connsiteX5" fmla="*/ 6351185 w 9296633"/>
              <a:gd name="connsiteY5" fmla="*/ 4507296 h 6858000"/>
              <a:gd name="connsiteX6" fmla="*/ 6569162 w 9296633"/>
              <a:gd name="connsiteY6" fmla="*/ 4395676 h 6858000"/>
              <a:gd name="connsiteX7" fmla="*/ 6876970 w 9296633"/>
              <a:gd name="connsiteY7" fmla="*/ 3441786 h 6858000"/>
              <a:gd name="connsiteX8" fmla="*/ 6948112 w 9296633"/>
              <a:gd name="connsiteY8" fmla="*/ 3441786 h 6858000"/>
              <a:gd name="connsiteX9" fmla="*/ 6434255 w 9296633"/>
              <a:gd name="connsiteY9" fmla="*/ 5004134 h 6858000"/>
              <a:gd name="connsiteX10" fmla="*/ 6875851 w 9296633"/>
              <a:gd name="connsiteY10" fmla="*/ 5004134 h 6858000"/>
              <a:gd name="connsiteX11" fmla="*/ 6875851 w 9296633"/>
              <a:gd name="connsiteY11" fmla="*/ 6273936 h 6858000"/>
              <a:gd name="connsiteX12" fmla="*/ 6984019 w 9296633"/>
              <a:gd name="connsiteY12" fmla="*/ 6437126 h 6858000"/>
              <a:gd name="connsiteX13" fmla="*/ 7052957 w 9296633"/>
              <a:gd name="connsiteY13" fmla="*/ 6451042 h 6858000"/>
              <a:gd name="connsiteX14" fmla="*/ 7052955 w 9296633"/>
              <a:gd name="connsiteY14" fmla="*/ 6451044 h 6858000"/>
              <a:gd name="connsiteX15" fmla="*/ 7052958 w 9296633"/>
              <a:gd name="connsiteY15" fmla="*/ 6451044 h 6858000"/>
              <a:gd name="connsiteX16" fmla="*/ 7052957 w 9296633"/>
              <a:gd name="connsiteY16" fmla="*/ 6451042 h 6858000"/>
              <a:gd name="connsiteX17" fmla="*/ 7121894 w 9296633"/>
              <a:gd name="connsiteY17" fmla="*/ 6437126 h 6858000"/>
              <a:gd name="connsiteX18" fmla="*/ 7230064 w 9296633"/>
              <a:gd name="connsiteY18" fmla="*/ 6273936 h 6858000"/>
              <a:gd name="connsiteX19" fmla="*/ 7230064 w 9296633"/>
              <a:gd name="connsiteY19" fmla="*/ 5004134 h 6858000"/>
              <a:gd name="connsiteX20" fmla="*/ 7365337 w 9296633"/>
              <a:gd name="connsiteY20" fmla="*/ 5004134 h 6858000"/>
              <a:gd name="connsiteX21" fmla="*/ 7365337 w 9296633"/>
              <a:gd name="connsiteY21" fmla="*/ 6273936 h 6858000"/>
              <a:gd name="connsiteX22" fmla="*/ 7473507 w 9296633"/>
              <a:gd name="connsiteY22" fmla="*/ 6437126 h 6858000"/>
              <a:gd name="connsiteX23" fmla="*/ 7542445 w 9296633"/>
              <a:gd name="connsiteY23" fmla="*/ 6451042 h 6858000"/>
              <a:gd name="connsiteX24" fmla="*/ 7542443 w 9296633"/>
              <a:gd name="connsiteY24" fmla="*/ 6451044 h 6858000"/>
              <a:gd name="connsiteX25" fmla="*/ 7542447 w 9296633"/>
              <a:gd name="connsiteY25" fmla="*/ 6451044 h 6858000"/>
              <a:gd name="connsiteX26" fmla="*/ 7542445 w 9296633"/>
              <a:gd name="connsiteY26" fmla="*/ 6451042 h 6858000"/>
              <a:gd name="connsiteX27" fmla="*/ 7611383 w 9296633"/>
              <a:gd name="connsiteY27" fmla="*/ 6437126 h 6858000"/>
              <a:gd name="connsiteX28" fmla="*/ 7719553 w 9296633"/>
              <a:gd name="connsiteY28" fmla="*/ 6273936 h 6858000"/>
              <a:gd name="connsiteX29" fmla="*/ 7719553 w 9296633"/>
              <a:gd name="connsiteY29" fmla="*/ 5004134 h 6858000"/>
              <a:gd name="connsiteX30" fmla="*/ 8127444 w 9296633"/>
              <a:gd name="connsiteY30" fmla="*/ 5004134 h 6858000"/>
              <a:gd name="connsiteX31" fmla="*/ 7613587 w 9296633"/>
              <a:gd name="connsiteY31" fmla="*/ 3441786 h 6858000"/>
              <a:gd name="connsiteX32" fmla="*/ 7697223 w 9296633"/>
              <a:gd name="connsiteY32" fmla="*/ 3441786 h 6858000"/>
              <a:gd name="connsiteX33" fmla="*/ 7702984 w 9296633"/>
              <a:gd name="connsiteY33" fmla="*/ 3440622 h 6858000"/>
              <a:gd name="connsiteX34" fmla="*/ 8024539 w 9296633"/>
              <a:gd name="connsiteY34" fmla="*/ 4417888 h 6858000"/>
              <a:gd name="connsiteX35" fmla="*/ 8243152 w 9296633"/>
              <a:gd name="connsiteY35" fmla="*/ 4528253 h 6858000"/>
              <a:gd name="connsiteX36" fmla="*/ 8353519 w 9296633"/>
              <a:gd name="connsiteY36" fmla="*/ 4309640 h 6858000"/>
              <a:gd name="connsiteX37" fmla="*/ 7967764 w 9296633"/>
              <a:gd name="connsiteY37" fmla="*/ 3137263 h 6858000"/>
              <a:gd name="connsiteX38" fmla="*/ 7950645 w 9296633"/>
              <a:gd name="connsiteY38" fmla="*/ 3107162 h 6858000"/>
              <a:gd name="connsiteX39" fmla="*/ 7943299 w 9296633"/>
              <a:gd name="connsiteY39" fmla="*/ 3070771 h 6858000"/>
              <a:gd name="connsiteX40" fmla="*/ 7697223 w 9296633"/>
              <a:gd name="connsiteY40" fmla="*/ 2907660 h 6858000"/>
              <a:gd name="connsiteX41" fmla="*/ 6876793 w 9296633"/>
              <a:gd name="connsiteY41" fmla="*/ 2907660 h 6858000"/>
              <a:gd name="connsiteX42" fmla="*/ 907677 w 9296633"/>
              <a:gd name="connsiteY42" fmla="*/ 2907158 h 6858000"/>
              <a:gd name="connsiteX43" fmla="*/ 625340 w 9296633"/>
              <a:gd name="connsiteY43" fmla="*/ 3094303 h 6858000"/>
              <a:gd name="connsiteX44" fmla="*/ 601261 w 9296633"/>
              <a:gd name="connsiteY44" fmla="*/ 3213574 h 6858000"/>
              <a:gd name="connsiteX45" fmla="*/ 609150 w 9296633"/>
              <a:gd name="connsiteY45" fmla="*/ 3252649 h 6858000"/>
              <a:gd name="connsiteX46" fmla="*/ 601261 w 9296633"/>
              <a:gd name="connsiteY46" fmla="*/ 3291724 h 6858000"/>
              <a:gd name="connsiteX47" fmla="*/ 601261 w 9296633"/>
              <a:gd name="connsiteY47" fmla="*/ 4522019 h 6858000"/>
              <a:gd name="connsiteX48" fmla="*/ 704759 w 9296633"/>
              <a:gd name="connsiteY48" fmla="*/ 4678162 h 6858000"/>
              <a:gd name="connsiteX49" fmla="*/ 770719 w 9296633"/>
              <a:gd name="connsiteY49" fmla="*/ 4691478 h 6858000"/>
              <a:gd name="connsiteX50" fmla="*/ 836680 w 9296633"/>
              <a:gd name="connsiteY50" fmla="*/ 4678162 h 6858000"/>
              <a:gd name="connsiteX51" fmla="*/ 940178 w 9296633"/>
              <a:gd name="connsiteY51" fmla="*/ 4522019 h 6858000"/>
              <a:gd name="connsiteX52" fmla="*/ 940180 w 9296633"/>
              <a:gd name="connsiteY52" fmla="*/ 3519987 h 6858000"/>
              <a:gd name="connsiteX53" fmla="*/ 1020646 w 9296633"/>
              <a:gd name="connsiteY53" fmla="*/ 3519987 h 6858000"/>
              <a:gd name="connsiteX54" fmla="*/ 1020646 w 9296633"/>
              <a:gd name="connsiteY54" fmla="*/ 4567574 h 6858000"/>
              <a:gd name="connsiteX55" fmla="*/ 1020644 w 9296633"/>
              <a:gd name="connsiteY55" fmla="*/ 4567580 h 6858000"/>
              <a:gd name="connsiteX56" fmla="*/ 1020644 w 9296633"/>
              <a:gd name="connsiteY56" fmla="*/ 6224327 h 6858000"/>
              <a:gd name="connsiteX57" fmla="*/ 1159116 w 9296633"/>
              <a:gd name="connsiteY57" fmla="*/ 6433226 h 6858000"/>
              <a:gd name="connsiteX58" fmla="*/ 1247362 w 9296633"/>
              <a:gd name="connsiteY58" fmla="*/ 6451044 h 6858000"/>
              <a:gd name="connsiteX59" fmla="*/ 1335609 w 9296633"/>
              <a:gd name="connsiteY59" fmla="*/ 6433226 h 6858000"/>
              <a:gd name="connsiteX60" fmla="*/ 1474079 w 9296633"/>
              <a:gd name="connsiteY60" fmla="*/ 6224327 h 6858000"/>
              <a:gd name="connsiteX61" fmla="*/ 1474081 w 9296633"/>
              <a:gd name="connsiteY61" fmla="*/ 4590891 h 6858000"/>
              <a:gd name="connsiteX62" fmla="*/ 1573124 w 9296633"/>
              <a:gd name="connsiteY62" fmla="*/ 4590891 h 6858000"/>
              <a:gd name="connsiteX63" fmla="*/ 1573124 w 9296633"/>
              <a:gd name="connsiteY63" fmla="*/ 6224327 h 6858000"/>
              <a:gd name="connsiteX64" fmla="*/ 1711593 w 9296633"/>
              <a:gd name="connsiteY64" fmla="*/ 6433226 h 6858000"/>
              <a:gd name="connsiteX65" fmla="*/ 1799839 w 9296633"/>
              <a:gd name="connsiteY65" fmla="*/ 6451044 h 6858000"/>
              <a:gd name="connsiteX66" fmla="*/ 1888087 w 9296633"/>
              <a:gd name="connsiteY66" fmla="*/ 6433226 h 6858000"/>
              <a:gd name="connsiteX67" fmla="*/ 2026556 w 9296633"/>
              <a:gd name="connsiteY67" fmla="*/ 6224327 h 6858000"/>
              <a:gd name="connsiteX68" fmla="*/ 2026558 w 9296633"/>
              <a:gd name="connsiteY68" fmla="*/ 4567582 h 6858000"/>
              <a:gd name="connsiteX69" fmla="*/ 2026554 w 9296633"/>
              <a:gd name="connsiteY69" fmla="*/ 4567567 h 6858000"/>
              <a:gd name="connsiteX70" fmla="*/ 2026554 w 9296633"/>
              <a:gd name="connsiteY70" fmla="*/ 3519989 h 6858000"/>
              <a:gd name="connsiteX71" fmla="*/ 2107023 w 9296633"/>
              <a:gd name="connsiteY71" fmla="*/ 3519989 h 6858000"/>
              <a:gd name="connsiteX72" fmla="*/ 2107023 w 9296633"/>
              <a:gd name="connsiteY72" fmla="*/ 4522019 h 6858000"/>
              <a:gd name="connsiteX73" fmla="*/ 2210521 w 9296633"/>
              <a:gd name="connsiteY73" fmla="*/ 4678162 h 6858000"/>
              <a:gd name="connsiteX74" fmla="*/ 2276482 w 9296633"/>
              <a:gd name="connsiteY74" fmla="*/ 4691478 h 6858000"/>
              <a:gd name="connsiteX75" fmla="*/ 2342441 w 9296633"/>
              <a:gd name="connsiteY75" fmla="*/ 4678162 h 6858000"/>
              <a:gd name="connsiteX76" fmla="*/ 2445939 w 9296633"/>
              <a:gd name="connsiteY76" fmla="*/ 4522019 h 6858000"/>
              <a:gd name="connsiteX77" fmla="*/ 2445941 w 9296633"/>
              <a:gd name="connsiteY77" fmla="*/ 3291726 h 6858000"/>
              <a:gd name="connsiteX78" fmla="*/ 2438051 w 9296633"/>
              <a:gd name="connsiteY78" fmla="*/ 3252641 h 6858000"/>
              <a:gd name="connsiteX79" fmla="*/ 2445937 w 9296633"/>
              <a:gd name="connsiteY79" fmla="*/ 3213574 h 6858000"/>
              <a:gd name="connsiteX80" fmla="*/ 2445939 w 9296633"/>
              <a:gd name="connsiteY80" fmla="*/ 3213574 h 6858000"/>
              <a:gd name="connsiteX81" fmla="*/ 2139524 w 9296633"/>
              <a:gd name="connsiteY81" fmla="*/ 2907158 h 6858000"/>
              <a:gd name="connsiteX82" fmla="*/ 2026554 w 9296633"/>
              <a:gd name="connsiteY82" fmla="*/ 2907158 h 6858000"/>
              <a:gd name="connsiteX83" fmla="*/ 1020646 w 9296633"/>
              <a:gd name="connsiteY83" fmla="*/ 2907158 h 6858000"/>
              <a:gd name="connsiteX84" fmla="*/ 907677 w 9296633"/>
              <a:gd name="connsiteY84" fmla="*/ 2907158 h 6858000"/>
              <a:gd name="connsiteX85" fmla="*/ 7277399 w 9296633"/>
              <a:gd name="connsiteY85" fmla="*/ 2031444 h 6858000"/>
              <a:gd name="connsiteX86" fmla="*/ 6875849 w 9296633"/>
              <a:gd name="connsiteY86" fmla="*/ 2432995 h 6858000"/>
              <a:gd name="connsiteX87" fmla="*/ 7277399 w 9296633"/>
              <a:gd name="connsiteY87" fmla="*/ 2834545 h 6858000"/>
              <a:gd name="connsiteX88" fmla="*/ 7678949 w 9296633"/>
              <a:gd name="connsiteY88" fmla="*/ 2432995 h 6858000"/>
              <a:gd name="connsiteX89" fmla="*/ 7277399 w 9296633"/>
              <a:gd name="connsiteY89" fmla="*/ 2031444 h 6858000"/>
              <a:gd name="connsiteX90" fmla="*/ 1523598 w 9296633"/>
              <a:gd name="connsiteY90" fmla="*/ 2031444 h 6858000"/>
              <a:gd name="connsiteX91" fmla="*/ 1122107 w 9296633"/>
              <a:gd name="connsiteY91" fmla="*/ 2432935 h 6858000"/>
              <a:gd name="connsiteX92" fmla="*/ 1523598 w 9296633"/>
              <a:gd name="connsiteY92" fmla="*/ 2834426 h 6858000"/>
              <a:gd name="connsiteX93" fmla="*/ 1925089 w 9296633"/>
              <a:gd name="connsiteY93" fmla="*/ 2432935 h 6858000"/>
              <a:gd name="connsiteX94" fmla="*/ 1523598 w 9296633"/>
              <a:gd name="connsiteY94" fmla="*/ 2031444 h 6858000"/>
              <a:gd name="connsiteX95" fmla="*/ 0 w 9296633"/>
              <a:gd name="connsiteY95" fmla="*/ 0 h 6858000"/>
              <a:gd name="connsiteX96" fmla="*/ 9296633 w 9296633"/>
              <a:gd name="connsiteY96" fmla="*/ 166345 h 6858000"/>
              <a:gd name="connsiteX97" fmla="*/ 9273833 w 9296633"/>
              <a:gd name="connsiteY97" fmla="*/ 6758191 h 6858000"/>
              <a:gd name="connsiteX98" fmla="*/ 0 w 9296633"/>
              <a:gd name="connsiteY98" fmla="*/ 6858000 h 6858000"/>
              <a:gd name="connsiteX99" fmla="*/ 0 w 9296633"/>
              <a:gd name="connsiteY99" fmla="*/ 0 h 6858000"/>
              <a:gd name="connsiteX0" fmla="*/ 6876793 w 9593009"/>
              <a:gd name="connsiteY0" fmla="*/ 2907660 h 6858000"/>
              <a:gd name="connsiteX1" fmla="*/ 6630719 w 9593009"/>
              <a:gd name="connsiteY1" fmla="*/ 3070771 h 6858000"/>
              <a:gd name="connsiteX2" fmla="*/ 6623668 w 9593009"/>
              <a:gd name="connsiteY2" fmla="*/ 3105688 h 6858000"/>
              <a:gd name="connsiteX3" fmla="*/ 6618585 w 9593009"/>
              <a:gd name="connsiteY3" fmla="*/ 3114748 h 6858000"/>
              <a:gd name="connsiteX4" fmla="*/ 6239565 w 9593009"/>
              <a:gd name="connsiteY4" fmla="*/ 4289319 h 6858000"/>
              <a:gd name="connsiteX5" fmla="*/ 6351185 w 9593009"/>
              <a:gd name="connsiteY5" fmla="*/ 4507296 h 6858000"/>
              <a:gd name="connsiteX6" fmla="*/ 6569162 w 9593009"/>
              <a:gd name="connsiteY6" fmla="*/ 4395676 h 6858000"/>
              <a:gd name="connsiteX7" fmla="*/ 6876970 w 9593009"/>
              <a:gd name="connsiteY7" fmla="*/ 3441786 h 6858000"/>
              <a:gd name="connsiteX8" fmla="*/ 6948112 w 9593009"/>
              <a:gd name="connsiteY8" fmla="*/ 3441786 h 6858000"/>
              <a:gd name="connsiteX9" fmla="*/ 6434255 w 9593009"/>
              <a:gd name="connsiteY9" fmla="*/ 5004134 h 6858000"/>
              <a:gd name="connsiteX10" fmla="*/ 6875851 w 9593009"/>
              <a:gd name="connsiteY10" fmla="*/ 5004134 h 6858000"/>
              <a:gd name="connsiteX11" fmla="*/ 6875851 w 9593009"/>
              <a:gd name="connsiteY11" fmla="*/ 6273936 h 6858000"/>
              <a:gd name="connsiteX12" fmla="*/ 6984019 w 9593009"/>
              <a:gd name="connsiteY12" fmla="*/ 6437126 h 6858000"/>
              <a:gd name="connsiteX13" fmla="*/ 7052957 w 9593009"/>
              <a:gd name="connsiteY13" fmla="*/ 6451042 h 6858000"/>
              <a:gd name="connsiteX14" fmla="*/ 7052955 w 9593009"/>
              <a:gd name="connsiteY14" fmla="*/ 6451044 h 6858000"/>
              <a:gd name="connsiteX15" fmla="*/ 7052958 w 9593009"/>
              <a:gd name="connsiteY15" fmla="*/ 6451044 h 6858000"/>
              <a:gd name="connsiteX16" fmla="*/ 7052957 w 9593009"/>
              <a:gd name="connsiteY16" fmla="*/ 6451042 h 6858000"/>
              <a:gd name="connsiteX17" fmla="*/ 7121894 w 9593009"/>
              <a:gd name="connsiteY17" fmla="*/ 6437126 h 6858000"/>
              <a:gd name="connsiteX18" fmla="*/ 7230064 w 9593009"/>
              <a:gd name="connsiteY18" fmla="*/ 6273936 h 6858000"/>
              <a:gd name="connsiteX19" fmla="*/ 7230064 w 9593009"/>
              <a:gd name="connsiteY19" fmla="*/ 5004134 h 6858000"/>
              <a:gd name="connsiteX20" fmla="*/ 7365337 w 9593009"/>
              <a:gd name="connsiteY20" fmla="*/ 5004134 h 6858000"/>
              <a:gd name="connsiteX21" fmla="*/ 7365337 w 9593009"/>
              <a:gd name="connsiteY21" fmla="*/ 6273936 h 6858000"/>
              <a:gd name="connsiteX22" fmla="*/ 7473507 w 9593009"/>
              <a:gd name="connsiteY22" fmla="*/ 6437126 h 6858000"/>
              <a:gd name="connsiteX23" fmla="*/ 7542445 w 9593009"/>
              <a:gd name="connsiteY23" fmla="*/ 6451042 h 6858000"/>
              <a:gd name="connsiteX24" fmla="*/ 7542443 w 9593009"/>
              <a:gd name="connsiteY24" fmla="*/ 6451044 h 6858000"/>
              <a:gd name="connsiteX25" fmla="*/ 7542447 w 9593009"/>
              <a:gd name="connsiteY25" fmla="*/ 6451044 h 6858000"/>
              <a:gd name="connsiteX26" fmla="*/ 7542445 w 9593009"/>
              <a:gd name="connsiteY26" fmla="*/ 6451042 h 6858000"/>
              <a:gd name="connsiteX27" fmla="*/ 7611383 w 9593009"/>
              <a:gd name="connsiteY27" fmla="*/ 6437126 h 6858000"/>
              <a:gd name="connsiteX28" fmla="*/ 7719553 w 9593009"/>
              <a:gd name="connsiteY28" fmla="*/ 6273936 h 6858000"/>
              <a:gd name="connsiteX29" fmla="*/ 7719553 w 9593009"/>
              <a:gd name="connsiteY29" fmla="*/ 5004134 h 6858000"/>
              <a:gd name="connsiteX30" fmla="*/ 8127444 w 9593009"/>
              <a:gd name="connsiteY30" fmla="*/ 5004134 h 6858000"/>
              <a:gd name="connsiteX31" fmla="*/ 7613587 w 9593009"/>
              <a:gd name="connsiteY31" fmla="*/ 3441786 h 6858000"/>
              <a:gd name="connsiteX32" fmla="*/ 7697223 w 9593009"/>
              <a:gd name="connsiteY32" fmla="*/ 3441786 h 6858000"/>
              <a:gd name="connsiteX33" fmla="*/ 7702984 w 9593009"/>
              <a:gd name="connsiteY33" fmla="*/ 3440622 h 6858000"/>
              <a:gd name="connsiteX34" fmla="*/ 8024539 w 9593009"/>
              <a:gd name="connsiteY34" fmla="*/ 4417888 h 6858000"/>
              <a:gd name="connsiteX35" fmla="*/ 8243152 w 9593009"/>
              <a:gd name="connsiteY35" fmla="*/ 4528253 h 6858000"/>
              <a:gd name="connsiteX36" fmla="*/ 8353519 w 9593009"/>
              <a:gd name="connsiteY36" fmla="*/ 4309640 h 6858000"/>
              <a:gd name="connsiteX37" fmla="*/ 7967764 w 9593009"/>
              <a:gd name="connsiteY37" fmla="*/ 3137263 h 6858000"/>
              <a:gd name="connsiteX38" fmla="*/ 7950645 w 9593009"/>
              <a:gd name="connsiteY38" fmla="*/ 3107162 h 6858000"/>
              <a:gd name="connsiteX39" fmla="*/ 7943299 w 9593009"/>
              <a:gd name="connsiteY39" fmla="*/ 3070771 h 6858000"/>
              <a:gd name="connsiteX40" fmla="*/ 7697223 w 9593009"/>
              <a:gd name="connsiteY40" fmla="*/ 2907660 h 6858000"/>
              <a:gd name="connsiteX41" fmla="*/ 6876793 w 9593009"/>
              <a:gd name="connsiteY41" fmla="*/ 2907660 h 6858000"/>
              <a:gd name="connsiteX42" fmla="*/ 907677 w 9593009"/>
              <a:gd name="connsiteY42" fmla="*/ 2907158 h 6858000"/>
              <a:gd name="connsiteX43" fmla="*/ 625340 w 9593009"/>
              <a:gd name="connsiteY43" fmla="*/ 3094303 h 6858000"/>
              <a:gd name="connsiteX44" fmla="*/ 601261 w 9593009"/>
              <a:gd name="connsiteY44" fmla="*/ 3213574 h 6858000"/>
              <a:gd name="connsiteX45" fmla="*/ 609150 w 9593009"/>
              <a:gd name="connsiteY45" fmla="*/ 3252649 h 6858000"/>
              <a:gd name="connsiteX46" fmla="*/ 601261 w 9593009"/>
              <a:gd name="connsiteY46" fmla="*/ 3291724 h 6858000"/>
              <a:gd name="connsiteX47" fmla="*/ 601261 w 9593009"/>
              <a:gd name="connsiteY47" fmla="*/ 4522019 h 6858000"/>
              <a:gd name="connsiteX48" fmla="*/ 704759 w 9593009"/>
              <a:gd name="connsiteY48" fmla="*/ 4678162 h 6858000"/>
              <a:gd name="connsiteX49" fmla="*/ 770719 w 9593009"/>
              <a:gd name="connsiteY49" fmla="*/ 4691478 h 6858000"/>
              <a:gd name="connsiteX50" fmla="*/ 836680 w 9593009"/>
              <a:gd name="connsiteY50" fmla="*/ 4678162 h 6858000"/>
              <a:gd name="connsiteX51" fmla="*/ 940178 w 9593009"/>
              <a:gd name="connsiteY51" fmla="*/ 4522019 h 6858000"/>
              <a:gd name="connsiteX52" fmla="*/ 940180 w 9593009"/>
              <a:gd name="connsiteY52" fmla="*/ 3519987 h 6858000"/>
              <a:gd name="connsiteX53" fmla="*/ 1020646 w 9593009"/>
              <a:gd name="connsiteY53" fmla="*/ 3519987 h 6858000"/>
              <a:gd name="connsiteX54" fmla="*/ 1020646 w 9593009"/>
              <a:gd name="connsiteY54" fmla="*/ 4567574 h 6858000"/>
              <a:gd name="connsiteX55" fmla="*/ 1020644 w 9593009"/>
              <a:gd name="connsiteY55" fmla="*/ 4567580 h 6858000"/>
              <a:gd name="connsiteX56" fmla="*/ 1020644 w 9593009"/>
              <a:gd name="connsiteY56" fmla="*/ 6224327 h 6858000"/>
              <a:gd name="connsiteX57" fmla="*/ 1159116 w 9593009"/>
              <a:gd name="connsiteY57" fmla="*/ 6433226 h 6858000"/>
              <a:gd name="connsiteX58" fmla="*/ 1247362 w 9593009"/>
              <a:gd name="connsiteY58" fmla="*/ 6451044 h 6858000"/>
              <a:gd name="connsiteX59" fmla="*/ 1335609 w 9593009"/>
              <a:gd name="connsiteY59" fmla="*/ 6433226 h 6858000"/>
              <a:gd name="connsiteX60" fmla="*/ 1474079 w 9593009"/>
              <a:gd name="connsiteY60" fmla="*/ 6224327 h 6858000"/>
              <a:gd name="connsiteX61" fmla="*/ 1474081 w 9593009"/>
              <a:gd name="connsiteY61" fmla="*/ 4590891 h 6858000"/>
              <a:gd name="connsiteX62" fmla="*/ 1573124 w 9593009"/>
              <a:gd name="connsiteY62" fmla="*/ 4590891 h 6858000"/>
              <a:gd name="connsiteX63" fmla="*/ 1573124 w 9593009"/>
              <a:gd name="connsiteY63" fmla="*/ 6224327 h 6858000"/>
              <a:gd name="connsiteX64" fmla="*/ 1711593 w 9593009"/>
              <a:gd name="connsiteY64" fmla="*/ 6433226 h 6858000"/>
              <a:gd name="connsiteX65" fmla="*/ 1799839 w 9593009"/>
              <a:gd name="connsiteY65" fmla="*/ 6451044 h 6858000"/>
              <a:gd name="connsiteX66" fmla="*/ 1888087 w 9593009"/>
              <a:gd name="connsiteY66" fmla="*/ 6433226 h 6858000"/>
              <a:gd name="connsiteX67" fmla="*/ 2026556 w 9593009"/>
              <a:gd name="connsiteY67" fmla="*/ 6224327 h 6858000"/>
              <a:gd name="connsiteX68" fmla="*/ 2026558 w 9593009"/>
              <a:gd name="connsiteY68" fmla="*/ 4567582 h 6858000"/>
              <a:gd name="connsiteX69" fmla="*/ 2026554 w 9593009"/>
              <a:gd name="connsiteY69" fmla="*/ 4567567 h 6858000"/>
              <a:gd name="connsiteX70" fmla="*/ 2026554 w 9593009"/>
              <a:gd name="connsiteY70" fmla="*/ 3519989 h 6858000"/>
              <a:gd name="connsiteX71" fmla="*/ 2107023 w 9593009"/>
              <a:gd name="connsiteY71" fmla="*/ 3519989 h 6858000"/>
              <a:gd name="connsiteX72" fmla="*/ 2107023 w 9593009"/>
              <a:gd name="connsiteY72" fmla="*/ 4522019 h 6858000"/>
              <a:gd name="connsiteX73" fmla="*/ 2210521 w 9593009"/>
              <a:gd name="connsiteY73" fmla="*/ 4678162 h 6858000"/>
              <a:gd name="connsiteX74" fmla="*/ 2276482 w 9593009"/>
              <a:gd name="connsiteY74" fmla="*/ 4691478 h 6858000"/>
              <a:gd name="connsiteX75" fmla="*/ 2342441 w 9593009"/>
              <a:gd name="connsiteY75" fmla="*/ 4678162 h 6858000"/>
              <a:gd name="connsiteX76" fmla="*/ 2445939 w 9593009"/>
              <a:gd name="connsiteY76" fmla="*/ 4522019 h 6858000"/>
              <a:gd name="connsiteX77" fmla="*/ 2445941 w 9593009"/>
              <a:gd name="connsiteY77" fmla="*/ 3291726 h 6858000"/>
              <a:gd name="connsiteX78" fmla="*/ 2438051 w 9593009"/>
              <a:gd name="connsiteY78" fmla="*/ 3252641 h 6858000"/>
              <a:gd name="connsiteX79" fmla="*/ 2445937 w 9593009"/>
              <a:gd name="connsiteY79" fmla="*/ 3213574 h 6858000"/>
              <a:gd name="connsiteX80" fmla="*/ 2445939 w 9593009"/>
              <a:gd name="connsiteY80" fmla="*/ 3213574 h 6858000"/>
              <a:gd name="connsiteX81" fmla="*/ 2139524 w 9593009"/>
              <a:gd name="connsiteY81" fmla="*/ 2907158 h 6858000"/>
              <a:gd name="connsiteX82" fmla="*/ 2026554 w 9593009"/>
              <a:gd name="connsiteY82" fmla="*/ 2907158 h 6858000"/>
              <a:gd name="connsiteX83" fmla="*/ 1020646 w 9593009"/>
              <a:gd name="connsiteY83" fmla="*/ 2907158 h 6858000"/>
              <a:gd name="connsiteX84" fmla="*/ 907677 w 9593009"/>
              <a:gd name="connsiteY84" fmla="*/ 2907158 h 6858000"/>
              <a:gd name="connsiteX85" fmla="*/ 7277399 w 9593009"/>
              <a:gd name="connsiteY85" fmla="*/ 2031444 h 6858000"/>
              <a:gd name="connsiteX86" fmla="*/ 6875849 w 9593009"/>
              <a:gd name="connsiteY86" fmla="*/ 2432995 h 6858000"/>
              <a:gd name="connsiteX87" fmla="*/ 7277399 w 9593009"/>
              <a:gd name="connsiteY87" fmla="*/ 2834545 h 6858000"/>
              <a:gd name="connsiteX88" fmla="*/ 7678949 w 9593009"/>
              <a:gd name="connsiteY88" fmla="*/ 2432995 h 6858000"/>
              <a:gd name="connsiteX89" fmla="*/ 7277399 w 9593009"/>
              <a:gd name="connsiteY89" fmla="*/ 2031444 h 6858000"/>
              <a:gd name="connsiteX90" fmla="*/ 1523598 w 9593009"/>
              <a:gd name="connsiteY90" fmla="*/ 2031444 h 6858000"/>
              <a:gd name="connsiteX91" fmla="*/ 1122107 w 9593009"/>
              <a:gd name="connsiteY91" fmla="*/ 2432935 h 6858000"/>
              <a:gd name="connsiteX92" fmla="*/ 1523598 w 9593009"/>
              <a:gd name="connsiteY92" fmla="*/ 2834426 h 6858000"/>
              <a:gd name="connsiteX93" fmla="*/ 1925089 w 9593009"/>
              <a:gd name="connsiteY93" fmla="*/ 2432935 h 6858000"/>
              <a:gd name="connsiteX94" fmla="*/ 1523598 w 9593009"/>
              <a:gd name="connsiteY94" fmla="*/ 2031444 h 6858000"/>
              <a:gd name="connsiteX95" fmla="*/ 0 w 9593009"/>
              <a:gd name="connsiteY95" fmla="*/ 0 h 6858000"/>
              <a:gd name="connsiteX96" fmla="*/ 9593009 w 9593009"/>
              <a:gd name="connsiteY96" fmla="*/ 166345 h 6858000"/>
              <a:gd name="connsiteX97" fmla="*/ 9273833 w 9593009"/>
              <a:gd name="connsiteY97" fmla="*/ 6758191 h 6858000"/>
              <a:gd name="connsiteX98" fmla="*/ 0 w 9593009"/>
              <a:gd name="connsiteY98" fmla="*/ 6858000 h 6858000"/>
              <a:gd name="connsiteX99" fmla="*/ 0 w 9593009"/>
              <a:gd name="connsiteY99" fmla="*/ 0 h 6858000"/>
              <a:gd name="connsiteX0" fmla="*/ 6876793 w 9593009"/>
              <a:gd name="connsiteY0" fmla="*/ 2907660 h 6858000"/>
              <a:gd name="connsiteX1" fmla="*/ 6630719 w 9593009"/>
              <a:gd name="connsiteY1" fmla="*/ 3070771 h 6858000"/>
              <a:gd name="connsiteX2" fmla="*/ 6623668 w 9593009"/>
              <a:gd name="connsiteY2" fmla="*/ 3105688 h 6858000"/>
              <a:gd name="connsiteX3" fmla="*/ 6618585 w 9593009"/>
              <a:gd name="connsiteY3" fmla="*/ 3114748 h 6858000"/>
              <a:gd name="connsiteX4" fmla="*/ 6239565 w 9593009"/>
              <a:gd name="connsiteY4" fmla="*/ 4289319 h 6858000"/>
              <a:gd name="connsiteX5" fmla="*/ 6351185 w 9593009"/>
              <a:gd name="connsiteY5" fmla="*/ 4507296 h 6858000"/>
              <a:gd name="connsiteX6" fmla="*/ 6569162 w 9593009"/>
              <a:gd name="connsiteY6" fmla="*/ 4395676 h 6858000"/>
              <a:gd name="connsiteX7" fmla="*/ 6876970 w 9593009"/>
              <a:gd name="connsiteY7" fmla="*/ 3441786 h 6858000"/>
              <a:gd name="connsiteX8" fmla="*/ 6948112 w 9593009"/>
              <a:gd name="connsiteY8" fmla="*/ 3441786 h 6858000"/>
              <a:gd name="connsiteX9" fmla="*/ 6434255 w 9593009"/>
              <a:gd name="connsiteY9" fmla="*/ 5004134 h 6858000"/>
              <a:gd name="connsiteX10" fmla="*/ 6875851 w 9593009"/>
              <a:gd name="connsiteY10" fmla="*/ 5004134 h 6858000"/>
              <a:gd name="connsiteX11" fmla="*/ 6875851 w 9593009"/>
              <a:gd name="connsiteY11" fmla="*/ 6273936 h 6858000"/>
              <a:gd name="connsiteX12" fmla="*/ 6984019 w 9593009"/>
              <a:gd name="connsiteY12" fmla="*/ 6437126 h 6858000"/>
              <a:gd name="connsiteX13" fmla="*/ 7052957 w 9593009"/>
              <a:gd name="connsiteY13" fmla="*/ 6451042 h 6858000"/>
              <a:gd name="connsiteX14" fmla="*/ 7052955 w 9593009"/>
              <a:gd name="connsiteY14" fmla="*/ 6451044 h 6858000"/>
              <a:gd name="connsiteX15" fmla="*/ 7052958 w 9593009"/>
              <a:gd name="connsiteY15" fmla="*/ 6451044 h 6858000"/>
              <a:gd name="connsiteX16" fmla="*/ 7052957 w 9593009"/>
              <a:gd name="connsiteY16" fmla="*/ 6451042 h 6858000"/>
              <a:gd name="connsiteX17" fmla="*/ 7121894 w 9593009"/>
              <a:gd name="connsiteY17" fmla="*/ 6437126 h 6858000"/>
              <a:gd name="connsiteX18" fmla="*/ 7230064 w 9593009"/>
              <a:gd name="connsiteY18" fmla="*/ 6273936 h 6858000"/>
              <a:gd name="connsiteX19" fmla="*/ 7230064 w 9593009"/>
              <a:gd name="connsiteY19" fmla="*/ 5004134 h 6858000"/>
              <a:gd name="connsiteX20" fmla="*/ 7365337 w 9593009"/>
              <a:gd name="connsiteY20" fmla="*/ 5004134 h 6858000"/>
              <a:gd name="connsiteX21" fmla="*/ 7365337 w 9593009"/>
              <a:gd name="connsiteY21" fmla="*/ 6273936 h 6858000"/>
              <a:gd name="connsiteX22" fmla="*/ 7473507 w 9593009"/>
              <a:gd name="connsiteY22" fmla="*/ 6437126 h 6858000"/>
              <a:gd name="connsiteX23" fmla="*/ 7542445 w 9593009"/>
              <a:gd name="connsiteY23" fmla="*/ 6451042 h 6858000"/>
              <a:gd name="connsiteX24" fmla="*/ 7542443 w 9593009"/>
              <a:gd name="connsiteY24" fmla="*/ 6451044 h 6858000"/>
              <a:gd name="connsiteX25" fmla="*/ 7542447 w 9593009"/>
              <a:gd name="connsiteY25" fmla="*/ 6451044 h 6858000"/>
              <a:gd name="connsiteX26" fmla="*/ 7542445 w 9593009"/>
              <a:gd name="connsiteY26" fmla="*/ 6451042 h 6858000"/>
              <a:gd name="connsiteX27" fmla="*/ 7611383 w 9593009"/>
              <a:gd name="connsiteY27" fmla="*/ 6437126 h 6858000"/>
              <a:gd name="connsiteX28" fmla="*/ 7719553 w 9593009"/>
              <a:gd name="connsiteY28" fmla="*/ 6273936 h 6858000"/>
              <a:gd name="connsiteX29" fmla="*/ 7719553 w 9593009"/>
              <a:gd name="connsiteY29" fmla="*/ 5004134 h 6858000"/>
              <a:gd name="connsiteX30" fmla="*/ 8127444 w 9593009"/>
              <a:gd name="connsiteY30" fmla="*/ 5004134 h 6858000"/>
              <a:gd name="connsiteX31" fmla="*/ 7613587 w 9593009"/>
              <a:gd name="connsiteY31" fmla="*/ 3441786 h 6858000"/>
              <a:gd name="connsiteX32" fmla="*/ 7697223 w 9593009"/>
              <a:gd name="connsiteY32" fmla="*/ 3441786 h 6858000"/>
              <a:gd name="connsiteX33" fmla="*/ 7702984 w 9593009"/>
              <a:gd name="connsiteY33" fmla="*/ 3440622 h 6858000"/>
              <a:gd name="connsiteX34" fmla="*/ 8024539 w 9593009"/>
              <a:gd name="connsiteY34" fmla="*/ 4417888 h 6858000"/>
              <a:gd name="connsiteX35" fmla="*/ 8243152 w 9593009"/>
              <a:gd name="connsiteY35" fmla="*/ 4528253 h 6858000"/>
              <a:gd name="connsiteX36" fmla="*/ 8353519 w 9593009"/>
              <a:gd name="connsiteY36" fmla="*/ 4309640 h 6858000"/>
              <a:gd name="connsiteX37" fmla="*/ 7967764 w 9593009"/>
              <a:gd name="connsiteY37" fmla="*/ 3137263 h 6858000"/>
              <a:gd name="connsiteX38" fmla="*/ 7950645 w 9593009"/>
              <a:gd name="connsiteY38" fmla="*/ 3107162 h 6858000"/>
              <a:gd name="connsiteX39" fmla="*/ 7943299 w 9593009"/>
              <a:gd name="connsiteY39" fmla="*/ 3070771 h 6858000"/>
              <a:gd name="connsiteX40" fmla="*/ 7697223 w 9593009"/>
              <a:gd name="connsiteY40" fmla="*/ 2907660 h 6858000"/>
              <a:gd name="connsiteX41" fmla="*/ 6876793 w 9593009"/>
              <a:gd name="connsiteY41" fmla="*/ 2907660 h 6858000"/>
              <a:gd name="connsiteX42" fmla="*/ 907677 w 9593009"/>
              <a:gd name="connsiteY42" fmla="*/ 2907158 h 6858000"/>
              <a:gd name="connsiteX43" fmla="*/ 625340 w 9593009"/>
              <a:gd name="connsiteY43" fmla="*/ 3094303 h 6858000"/>
              <a:gd name="connsiteX44" fmla="*/ 601261 w 9593009"/>
              <a:gd name="connsiteY44" fmla="*/ 3213574 h 6858000"/>
              <a:gd name="connsiteX45" fmla="*/ 609150 w 9593009"/>
              <a:gd name="connsiteY45" fmla="*/ 3252649 h 6858000"/>
              <a:gd name="connsiteX46" fmla="*/ 601261 w 9593009"/>
              <a:gd name="connsiteY46" fmla="*/ 3291724 h 6858000"/>
              <a:gd name="connsiteX47" fmla="*/ 601261 w 9593009"/>
              <a:gd name="connsiteY47" fmla="*/ 4522019 h 6858000"/>
              <a:gd name="connsiteX48" fmla="*/ 704759 w 9593009"/>
              <a:gd name="connsiteY48" fmla="*/ 4678162 h 6858000"/>
              <a:gd name="connsiteX49" fmla="*/ 770719 w 9593009"/>
              <a:gd name="connsiteY49" fmla="*/ 4691478 h 6858000"/>
              <a:gd name="connsiteX50" fmla="*/ 836680 w 9593009"/>
              <a:gd name="connsiteY50" fmla="*/ 4678162 h 6858000"/>
              <a:gd name="connsiteX51" fmla="*/ 940178 w 9593009"/>
              <a:gd name="connsiteY51" fmla="*/ 4522019 h 6858000"/>
              <a:gd name="connsiteX52" fmla="*/ 940180 w 9593009"/>
              <a:gd name="connsiteY52" fmla="*/ 3519987 h 6858000"/>
              <a:gd name="connsiteX53" fmla="*/ 1020646 w 9593009"/>
              <a:gd name="connsiteY53" fmla="*/ 3519987 h 6858000"/>
              <a:gd name="connsiteX54" fmla="*/ 1020646 w 9593009"/>
              <a:gd name="connsiteY54" fmla="*/ 4567574 h 6858000"/>
              <a:gd name="connsiteX55" fmla="*/ 1020644 w 9593009"/>
              <a:gd name="connsiteY55" fmla="*/ 4567580 h 6858000"/>
              <a:gd name="connsiteX56" fmla="*/ 1020644 w 9593009"/>
              <a:gd name="connsiteY56" fmla="*/ 6224327 h 6858000"/>
              <a:gd name="connsiteX57" fmla="*/ 1159116 w 9593009"/>
              <a:gd name="connsiteY57" fmla="*/ 6433226 h 6858000"/>
              <a:gd name="connsiteX58" fmla="*/ 1247362 w 9593009"/>
              <a:gd name="connsiteY58" fmla="*/ 6451044 h 6858000"/>
              <a:gd name="connsiteX59" fmla="*/ 1335609 w 9593009"/>
              <a:gd name="connsiteY59" fmla="*/ 6433226 h 6858000"/>
              <a:gd name="connsiteX60" fmla="*/ 1474079 w 9593009"/>
              <a:gd name="connsiteY60" fmla="*/ 6224327 h 6858000"/>
              <a:gd name="connsiteX61" fmla="*/ 1474081 w 9593009"/>
              <a:gd name="connsiteY61" fmla="*/ 4590891 h 6858000"/>
              <a:gd name="connsiteX62" fmla="*/ 1573124 w 9593009"/>
              <a:gd name="connsiteY62" fmla="*/ 4590891 h 6858000"/>
              <a:gd name="connsiteX63" fmla="*/ 1573124 w 9593009"/>
              <a:gd name="connsiteY63" fmla="*/ 6224327 h 6858000"/>
              <a:gd name="connsiteX64" fmla="*/ 1711593 w 9593009"/>
              <a:gd name="connsiteY64" fmla="*/ 6433226 h 6858000"/>
              <a:gd name="connsiteX65" fmla="*/ 1799839 w 9593009"/>
              <a:gd name="connsiteY65" fmla="*/ 6451044 h 6858000"/>
              <a:gd name="connsiteX66" fmla="*/ 1888087 w 9593009"/>
              <a:gd name="connsiteY66" fmla="*/ 6433226 h 6858000"/>
              <a:gd name="connsiteX67" fmla="*/ 2026556 w 9593009"/>
              <a:gd name="connsiteY67" fmla="*/ 6224327 h 6858000"/>
              <a:gd name="connsiteX68" fmla="*/ 2026558 w 9593009"/>
              <a:gd name="connsiteY68" fmla="*/ 4567582 h 6858000"/>
              <a:gd name="connsiteX69" fmla="*/ 2026554 w 9593009"/>
              <a:gd name="connsiteY69" fmla="*/ 4567567 h 6858000"/>
              <a:gd name="connsiteX70" fmla="*/ 2026554 w 9593009"/>
              <a:gd name="connsiteY70" fmla="*/ 3519989 h 6858000"/>
              <a:gd name="connsiteX71" fmla="*/ 2107023 w 9593009"/>
              <a:gd name="connsiteY71" fmla="*/ 3519989 h 6858000"/>
              <a:gd name="connsiteX72" fmla="*/ 2107023 w 9593009"/>
              <a:gd name="connsiteY72" fmla="*/ 4522019 h 6858000"/>
              <a:gd name="connsiteX73" fmla="*/ 2210521 w 9593009"/>
              <a:gd name="connsiteY73" fmla="*/ 4678162 h 6858000"/>
              <a:gd name="connsiteX74" fmla="*/ 2276482 w 9593009"/>
              <a:gd name="connsiteY74" fmla="*/ 4691478 h 6858000"/>
              <a:gd name="connsiteX75" fmla="*/ 2342441 w 9593009"/>
              <a:gd name="connsiteY75" fmla="*/ 4678162 h 6858000"/>
              <a:gd name="connsiteX76" fmla="*/ 2445939 w 9593009"/>
              <a:gd name="connsiteY76" fmla="*/ 4522019 h 6858000"/>
              <a:gd name="connsiteX77" fmla="*/ 2445941 w 9593009"/>
              <a:gd name="connsiteY77" fmla="*/ 3291726 h 6858000"/>
              <a:gd name="connsiteX78" fmla="*/ 2438051 w 9593009"/>
              <a:gd name="connsiteY78" fmla="*/ 3252641 h 6858000"/>
              <a:gd name="connsiteX79" fmla="*/ 2445937 w 9593009"/>
              <a:gd name="connsiteY79" fmla="*/ 3213574 h 6858000"/>
              <a:gd name="connsiteX80" fmla="*/ 2445939 w 9593009"/>
              <a:gd name="connsiteY80" fmla="*/ 3213574 h 6858000"/>
              <a:gd name="connsiteX81" fmla="*/ 2139524 w 9593009"/>
              <a:gd name="connsiteY81" fmla="*/ 2907158 h 6858000"/>
              <a:gd name="connsiteX82" fmla="*/ 2026554 w 9593009"/>
              <a:gd name="connsiteY82" fmla="*/ 2907158 h 6858000"/>
              <a:gd name="connsiteX83" fmla="*/ 1020646 w 9593009"/>
              <a:gd name="connsiteY83" fmla="*/ 2907158 h 6858000"/>
              <a:gd name="connsiteX84" fmla="*/ 907677 w 9593009"/>
              <a:gd name="connsiteY84" fmla="*/ 2907158 h 6858000"/>
              <a:gd name="connsiteX85" fmla="*/ 7277399 w 9593009"/>
              <a:gd name="connsiteY85" fmla="*/ 2031444 h 6858000"/>
              <a:gd name="connsiteX86" fmla="*/ 6875849 w 9593009"/>
              <a:gd name="connsiteY86" fmla="*/ 2432995 h 6858000"/>
              <a:gd name="connsiteX87" fmla="*/ 7277399 w 9593009"/>
              <a:gd name="connsiteY87" fmla="*/ 2834545 h 6858000"/>
              <a:gd name="connsiteX88" fmla="*/ 7678949 w 9593009"/>
              <a:gd name="connsiteY88" fmla="*/ 2432995 h 6858000"/>
              <a:gd name="connsiteX89" fmla="*/ 7277399 w 9593009"/>
              <a:gd name="connsiteY89" fmla="*/ 2031444 h 6858000"/>
              <a:gd name="connsiteX90" fmla="*/ 1523598 w 9593009"/>
              <a:gd name="connsiteY90" fmla="*/ 2031444 h 6858000"/>
              <a:gd name="connsiteX91" fmla="*/ 1122107 w 9593009"/>
              <a:gd name="connsiteY91" fmla="*/ 2432935 h 6858000"/>
              <a:gd name="connsiteX92" fmla="*/ 1523598 w 9593009"/>
              <a:gd name="connsiteY92" fmla="*/ 2834426 h 6858000"/>
              <a:gd name="connsiteX93" fmla="*/ 1925089 w 9593009"/>
              <a:gd name="connsiteY93" fmla="*/ 2432935 h 6858000"/>
              <a:gd name="connsiteX94" fmla="*/ 1523598 w 9593009"/>
              <a:gd name="connsiteY94" fmla="*/ 2031444 h 6858000"/>
              <a:gd name="connsiteX95" fmla="*/ 0 w 9593009"/>
              <a:gd name="connsiteY95" fmla="*/ 0 h 6858000"/>
              <a:gd name="connsiteX96" fmla="*/ 9593009 w 9593009"/>
              <a:gd name="connsiteY96" fmla="*/ 166345 h 6858000"/>
              <a:gd name="connsiteX97" fmla="*/ 9593007 w 9593009"/>
              <a:gd name="connsiteY97" fmla="*/ 6658385 h 6858000"/>
              <a:gd name="connsiteX98" fmla="*/ 0 w 9593009"/>
              <a:gd name="connsiteY98" fmla="*/ 6858000 h 6858000"/>
              <a:gd name="connsiteX99" fmla="*/ 0 w 9593009"/>
              <a:gd name="connsiteY9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593009" h="6858000">
                <a:moveTo>
                  <a:pt x="6876793" y="2907660"/>
                </a:moveTo>
                <a:cubicBezTo>
                  <a:pt x="6766174" y="2907660"/>
                  <a:pt x="6671260" y="2974918"/>
                  <a:pt x="6630719" y="3070771"/>
                </a:cubicBezTo>
                <a:lnTo>
                  <a:pt x="6623668" y="3105688"/>
                </a:lnTo>
                <a:lnTo>
                  <a:pt x="6618585" y="3114748"/>
                </a:lnTo>
                <a:lnTo>
                  <a:pt x="6239565" y="4289319"/>
                </a:lnTo>
                <a:cubicBezTo>
                  <a:pt x="6210195" y="4380334"/>
                  <a:pt x="6260169" y="4477926"/>
                  <a:pt x="6351185" y="4507296"/>
                </a:cubicBezTo>
                <a:cubicBezTo>
                  <a:pt x="6442200" y="4536665"/>
                  <a:pt x="6539792" y="4486691"/>
                  <a:pt x="6569162" y="4395676"/>
                </a:cubicBezTo>
                <a:lnTo>
                  <a:pt x="6876970" y="3441786"/>
                </a:lnTo>
                <a:lnTo>
                  <a:pt x="6948112" y="3441786"/>
                </a:lnTo>
                <a:lnTo>
                  <a:pt x="6434255" y="5004134"/>
                </a:lnTo>
                <a:lnTo>
                  <a:pt x="6875851" y="5004134"/>
                </a:lnTo>
                <a:lnTo>
                  <a:pt x="6875851" y="6273936"/>
                </a:lnTo>
                <a:cubicBezTo>
                  <a:pt x="6875851" y="6347297"/>
                  <a:pt x="6920453" y="6410239"/>
                  <a:pt x="6984019" y="6437126"/>
                </a:cubicBezTo>
                <a:lnTo>
                  <a:pt x="7052957" y="6451042"/>
                </a:lnTo>
                <a:lnTo>
                  <a:pt x="7052955" y="6451044"/>
                </a:lnTo>
                <a:lnTo>
                  <a:pt x="7052958" y="6451044"/>
                </a:lnTo>
                <a:cubicBezTo>
                  <a:pt x="7052958" y="6451043"/>
                  <a:pt x="7052957" y="6451043"/>
                  <a:pt x="7052957" y="6451042"/>
                </a:cubicBezTo>
                <a:lnTo>
                  <a:pt x="7121894" y="6437126"/>
                </a:lnTo>
                <a:cubicBezTo>
                  <a:pt x="7185460" y="6410239"/>
                  <a:pt x="7230064" y="6347297"/>
                  <a:pt x="7230064" y="6273936"/>
                </a:cubicBezTo>
                <a:lnTo>
                  <a:pt x="7230064" y="5004134"/>
                </a:lnTo>
                <a:lnTo>
                  <a:pt x="7365337" y="5004134"/>
                </a:lnTo>
                <a:lnTo>
                  <a:pt x="7365337" y="6273936"/>
                </a:lnTo>
                <a:cubicBezTo>
                  <a:pt x="7365337" y="6347297"/>
                  <a:pt x="7409941" y="6410239"/>
                  <a:pt x="7473507" y="6437126"/>
                </a:cubicBezTo>
                <a:lnTo>
                  <a:pt x="7542445" y="6451042"/>
                </a:lnTo>
                <a:lnTo>
                  <a:pt x="7542443" y="6451044"/>
                </a:lnTo>
                <a:lnTo>
                  <a:pt x="7542447" y="6451044"/>
                </a:lnTo>
                <a:lnTo>
                  <a:pt x="7542445" y="6451042"/>
                </a:lnTo>
                <a:lnTo>
                  <a:pt x="7611383" y="6437126"/>
                </a:lnTo>
                <a:cubicBezTo>
                  <a:pt x="7674949" y="6410239"/>
                  <a:pt x="7719553" y="6347297"/>
                  <a:pt x="7719553" y="6273936"/>
                </a:cubicBezTo>
                <a:lnTo>
                  <a:pt x="7719553" y="5004134"/>
                </a:lnTo>
                <a:lnTo>
                  <a:pt x="8127444" y="5004134"/>
                </a:lnTo>
                <a:lnTo>
                  <a:pt x="7613587" y="3441786"/>
                </a:lnTo>
                <a:lnTo>
                  <a:pt x="7697223" y="3441786"/>
                </a:lnTo>
                <a:lnTo>
                  <a:pt x="7702984" y="3440622"/>
                </a:lnTo>
                <a:lnTo>
                  <a:pt x="8024539" y="4417888"/>
                </a:lnTo>
                <a:cubicBezTo>
                  <a:pt x="8054430" y="4508733"/>
                  <a:pt x="8152307" y="4558144"/>
                  <a:pt x="8243152" y="4528253"/>
                </a:cubicBezTo>
                <a:cubicBezTo>
                  <a:pt x="8333997" y="4498362"/>
                  <a:pt x="8383411" y="4400487"/>
                  <a:pt x="8353519" y="4309640"/>
                </a:cubicBezTo>
                <a:lnTo>
                  <a:pt x="7967764" y="3137263"/>
                </a:lnTo>
                <a:lnTo>
                  <a:pt x="7950645" y="3107162"/>
                </a:lnTo>
                <a:lnTo>
                  <a:pt x="7943299" y="3070771"/>
                </a:lnTo>
                <a:cubicBezTo>
                  <a:pt x="7902756" y="2974918"/>
                  <a:pt x="7807844" y="2907660"/>
                  <a:pt x="7697223" y="2907660"/>
                </a:cubicBezTo>
                <a:lnTo>
                  <a:pt x="6876793" y="2907660"/>
                </a:lnTo>
                <a:close/>
                <a:moveTo>
                  <a:pt x="907677" y="2907158"/>
                </a:moveTo>
                <a:cubicBezTo>
                  <a:pt x="780755" y="2907158"/>
                  <a:pt x="671857" y="2984326"/>
                  <a:pt x="625340" y="3094303"/>
                </a:cubicBezTo>
                <a:lnTo>
                  <a:pt x="601261" y="3213574"/>
                </a:lnTo>
                <a:lnTo>
                  <a:pt x="609150" y="3252649"/>
                </a:lnTo>
                <a:lnTo>
                  <a:pt x="601261" y="3291724"/>
                </a:lnTo>
                <a:lnTo>
                  <a:pt x="601261" y="4522019"/>
                </a:lnTo>
                <a:cubicBezTo>
                  <a:pt x="601261" y="4592210"/>
                  <a:pt x="643937" y="4652436"/>
                  <a:pt x="704759" y="4678162"/>
                </a:cubicBezTo>
                <a:lnTo>
                  <a:pt x="770719" y="4691478"/>
                </a:lnTo>
                <a:lnTo>
                  <a:pt x="836680" y="4678162"/>
                </a:lnTo>
                <a:cubicBezTo>
                  <a:pt x="897502" y="4652436"/>
                  <a:pt x="940178" y="4592210"/>
                  <a:pt x="940178" y="4522019"/>
                </a:cubicBezTo>
                <a:cubicBezTo>
                  <a:pt x="940179" y="4188008"/>
                  <a:pt x="940179" y="3853998"/>
                  <a:pt x="940180" y="3519987"/>
                </a:cubicBezTo>
                <a:lnTo>
                  <a:pt x="1020646" y="3519987"/>
                </a:lnTo>
                <a:lnTo>
                  <a:pt x="1020646" y="4567574"/>
                </a:lnTo>
                <a:cubicBezTo>
                  <a:pt x="1020645" y="4567576"/>
                  <a:pt x="1020645" y="4567578"/>
                  <a:pt x="1020644" y="4567580"/>
                </a:cubicBezTo>
                <a:lnTo>
                  <a:pt x="1020644" y="6224327"/>
                </a:lnTo>
                <a:cubicBezTo>
                  <a:pt x="1020644" y="6318235"/>
                  <a:pt x="1077742" y="6398809"/>
                  <a:pt x="1159116" y="6433226"/>
                </a:cubicBezTo>
                <a:lnTo>
                  <a:pt x="1247362" y="6451044"/>
                </a:lnTo>
                <a:lnTo>
                  <a:pt x="1335609" y="6433226"/>
                </a:lnTo>
                <a:cubicBezTo>
                  <a:pt x="1416981" y="6398809"/>
                  <a:pt x="1474079" y="6318235"/>
                  <a:pt x="1474079" y="6224327"/>
                </a:cubicBezTo>
                <a:cubicBezTo>
                  <a:pt x="1474080" y="5679848"/>
                  <a:pt x="1474080" y="5135370"/>
                  <a:pt x="1474081" y="4590891"/>
                </a:cubicBezTo>
                <a:lnTo>
                  <a:pt x="1573124" y="4590891"/>
                </a:lnTo>
                <a:lnTo>
                  <a:pt x="1573124" y="6224327"/>
                </a:lnTo>
                <a:cubicBezTo>
                  <a:pt x="1573124" y="6318235"/>
                  <a:pt x="1630220" y="6398809"/>
                  <a:pt x="1711593" y="6433226"/>
                </a:cubicBezTo>
                <a:lnTo>
                  <a:pt x="1799839" y="6451044"/>
                </a:lnTo>
                <a:lnTo>
                  <a:pt x="1888087" y="6433226"/>
                </a:lnTo>
                <a:cubicBezTo>
                  <a:pt x="1969458" y="6398809"/>
                  <a:pt x="2026556" y="6318235"/>
                  <a:pt x="2026556" y="6224327"/>
                </a:cubicBezTo>
                <a:cubicBezTo>
                  <a:pt x="2026557" y="5672079"/>
                  <a:pt x="2026557" y="5119830"/>
                  <a:pt x="2026558" y="4567582"/>
                </a:cubicBezTo>
                <a:cubicBezTo>
                  <a:pt x="2026557" y="4567577"/>
                  <a:pt x="2026555" y="4567572"/>
                  <a:pt x="2026554" y="4567567"/>
                </a:cubicBezTo>
                <a:lnTo>
                  <a:pt x="2026554" y="3519989"/>
                </a:lnTo>
                <a:lnTo>
                  <a:pt x="2107023" y="3519989"/>
                </a:lnTo>
                <a:lnTo>
                  <a:pt x="2107023" y="4522019"/>
                </a:lnTo>
                <a:cubicBezTo>
                  <a:pt x="2107023" y="4592210"/>
                  <a:pt x="2149699" y="4652436"/>
                  <a:pt x="2210521" y="4678162"/>
                </a:cubicBezTo>
                <a:lnTo>
                  <a:pt x="2276482" y="4691478"/>
                </a:lnTo>
                <a:lnTo>
                  <a:pt x="2342441" y="4678162"/>
                </a:lnTo>
                <a:cubicBezTo>
                  <a:pt x="2403263" y="4652436"/>
                  <a:pt x="2445939" y="4592210"/>
                  <a:pt x="2445939" y="4522019"/>
                </a:cubicBezTo>
                <a:cubicBezTo>
                  <a:pt x="2445940" y="4111921"/>
                  <a:pt x="2445940" y="3701824"/>
                  <a:pt x="2445941" y="3291726"/>
                </a:cubicBezTo>
                <a:lnTo>
                  <a:pt x="2438051" y="3252641"/>
                </a:lnTo>
                <a:lnTo>
                  <a:pt x="2445937" y="3213574"/>
                </a:lnTo>
                <a:lnTo>
                  <a:pt x="2445939" y="3213574"/>
                </a:lnTo>
                <a:cubicBezTo>
                  <a:pt x="2445939" y="3044345"/>
                  <a:pt x="2308753" y="2907158"/>
                  <a:pt x="2139524" y="2907158"/>
                </a:cubicBezTo>
                <a:lnTo>
                  <a:pt x="2026554" y="2907158"/>
                </a:lnTo>
                <a:lnTo>
                  <a:pt x="1020646" y="2907158"/>
                </a:lnTo>
                <a:lnTo>
                  <a:pt x="907677" y="2907158"/>
                </a:lnTo>
                <a:close/>
                <a:moveTo>
                  <a:pt x="7277399" y="2031444"/>
                </a:moveTo>
                <a:cubicBezTo>
                  <a:pt x="7055629" y="2031444"/>
                  <a:pt x="6875849" y="2211224"/>
                  <a:pt x="6875849" y="2432995"/>
                </a:cubicBezTo>
                <a:cubicBezTo>
                  <a:pt x="6875849" y="2654765"/>
                  <a:pt x="7055629" y="2834545"/>
                  <a:pt x="7277399" y="2834545"/>
                </a:cubicBezTo>
                <a:cubicBezTo>
                  <a:pt x="7499169" y="2834545"/>
                  <a:pt x="7678949" y="2654765"/>
                  <a:pt x="7678949" y="2432995"/>
                </a:cubicBezTo>
                <a:cubicBezTo>
                  <a:pt x="7678949" y="2211224"/>
                  <a:pt x="7499169" y="2031444"/>
                  <a:pt x="7277399" y="2031444"/>
                </a:cubicBezTo>
                <a:close/>
                <a:moveTo>
                  <a:pt x="1523598" y="2031444"/>
                </a:moveTo>
                <a:cubicBezTo>
                  <a:pt x="1301861" y="2031444"/>
                  <a:pt x="1122107" y="2211198"/>
                  <a:pt x="1122107" y="2432935"/>
                </a:cubicBezTo>
                <a:cubicBezTo>
                  <a:pt x="1122107" y="2654673"/>
                  <a:pt x="1301861" y="2834426"/>
                  <a:pt x="1523598" y="2834426"/>
                </a:cubicBezTo>
                <a:cubicBezTo>
                  <a:pt x="1745336" y="2834426"/>
                  <a:pt x="1925089" y="2654673"/>
                  <a:pt x="1925089" y="2432935"/>
                </a:cubicBezTo>
                <a:cubicBezTo>
                  <a:pt x="1925089" y="2211198"/>
                  <a:pt x="1745336" y="2031444"/>
                  <a:pt x="1523598" y="2031444"/>
                </a:cubicBezTo>
                <a:close/>
                <a:moveTo>
                  <a:pt x="0" y="0"/>
                </a:moveTo>
                <a:lnTo>
                  <a:pt x="9593009" y="166345"/>
                </a:lnTo>
                <a:cubicBezTo>
                  <a:pt x="9593008" y="2330358"/>
                  <a:pt x="9593008" y="4494372"/>
                  <a:pt x="9593007" y="6658385"/>
                </a:cubicBezTo>
                <a:cubicBezTo>
                  <a:pt x="5529007" y="6658385"/>
                  <a:pt x="4064000" y="6858000"/>
                  <a:pt x="0" y="6858000"/>
                </a:cubicBezTo>
                <a:lnTo>
                  <a:pt x="0" y="0"/>
                </a:lnTo>
                <a:close/>
              </a:path>
            </a:pathLst>
          </a:custGeom>
          <a:solidFill>
            <a:srgbClr val="F1E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E885429-9484-4BB1-85BE-6C7BEF88F95D}"/>
              </a:ext>
            </a:extLst>
          </p:cNvPr>
          <p:cNvSpPr txBox="1"/>
          <p:nvPr/>
        </p:nvSpPr>
        <p:spPr>
          <a:xfrm>
            <a:off x="1006189" y="2068223"/>
            <a:ext cx="1026935" cy="584775"/>
          </a:xfrm>
          <a:prstGeom prst="rect">
            <a:avLst/>
          </a:prstGeom>
          <a:noFill/>
        </p:spPr>
        <p:txBody>
          <a:bodyPr wrap="square" rtlCol="0">
            <a:spAutoFit/>
          </a:bodyPr>
          <a:lstStyle/>
          <a:p>
            <a:r>
              <a:rPr lang="en-US" sz="3200" b="1" dirty="0" smtClean="0">
                <a:solidFill>
                  <a:srgbClr val="2CABDA"/>
                </a:solidFill>
              </a:rPr>
              <a:t>37%</a:t>
            </a:r>
            <a:endParaRPr lang="en-US" sz="3200" b="1" dirty="0">
              <a:solidFill>
                <a:srgbClr val="2CABDA"/>
              </a:solidFill>
            </a:endParaRPr>
          </a:p>
        </p:txBody>
      </p:sp>
      <p:sp>
        <p:nvSpPr>
          <p:cNvPr id="24" name="TextBox 23">
            <a:extLst>
              <a:ext uri="{FF2B5EF4-FFF2-40B4-BE49-F238E27FC236}">
                <a16:creationId xmlns:a16="http://schemas.microsoft.com/office/drawing/2014/main" id="{CBCC3BB5-3F30-4A7E-89D9-07AE75F55A86}"/>
              </a:ext>
            </a:extLst>
          </p:cNvPr>
          <p:cNvSpPr txBox="1"/>
          <p:nvPr/>
        </p:nvSpPr>
        <p:spPr>
          <a:xfrm>
            <a:off x="3165611" y="2149977"/>
            <a:ext cx="1164169" cy="584775"/>
          </a:xfrm>
          <a:prstGeom prst="rect">
            <a:avLst/>
          </a:prstGeom>
          <a:noFill/>
        </p:spPr>
        <p:txBody>
          <a:bodyPr wrap="square" rtlCol="0">
            <a:spAutoFit/>
          </a:bodyPr>
          <a:lstStyle/>
          <a:p>
            <a:r>
              <a:rPr lang="en-US" sz="3200" b="1" dirty="0" smtClean="0">
                <a:solidFill>
                  <a:srgbClr val="ED701F"/>
                </a:solidFill>
              </a:rPr>
              <a:t>63%</a:t>
            </a:r>
            <a:endParaRPr lang="en-US" sz="3200" b="1" dirty="0">
              <a:solidFill>
                <a:srgbClr val="ED701F"/>
              </a:solidFill>
            </a:endParaRPr>
          </a:p>
        </p:txBody>
      </p:sp>
      <p:grpSp>
        <p:nvGrpSpPr>
          <p:cNvPr id="17" name="Group 8">
            <a:extLst>
              <a:ext uri="{FF2B5EF4-FFF2-40B4-BE49-F238E27FC236}">
                <a16:creationId xmlns:a16="http://schemas.microsoft.com/office/drawing/2014/main" id="{2F63B2BD-5C26-48B1-8534-B62A22E84766}"/>
              </a:ext>
            </a:extLst>
          </p:cNvPr>
          <p:cNvGrpSpPr/>
          <p:nvPr/>
        </p:nvGrpSpPr>
        <p:grpSpPr>
          <a:xfrm>
            <a:off x="740676" y="3427395"/>
            <a:ext cx="2261288" cy="2261288"/>
            <a:chOff x="4328982" y="2168610"/>
            <a:chExt cx="2261288" cy="2261288"/>
          </a:xfrm>
        </p:grpSpPr>
        <p:sp>
          <p:nvSpPr>
            <p:cNvPr id="18" name="Circle: Hollow 4">
              <a:extLst>
                <a:ext uri="{FF2B5EF4-FFF2-40B4-BE49-F238E27FC236}">
                  <a16:creationId xmlns:a16="http://schemas.microsoft.com/office/drawing/2014/main" id="{0486C7A0-E744-4FB0-AC3F-12B55B1AFA71}"/>
                </a:ext>
              </a:extLst>
            </p:cNvPr>
            <p:cNvSpPr/>
            <p:nvPr/>
          </p:nvSpPr>
          <p:spPr>
            <a:xfrm>
              <a:off x="4328982" y="2168610"/>
              <a:ext cx="2261288" cy="2261288"/>
            </a:xfrm>
            <a:prstGeom prst="donut">
              <a:avLst>
                <a:gd name="adj" fmla="val 1027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Freeform: Shape 7">
              <a:extLst>
                <a:ext uri="{FF2B5EF4-FFF2-40B4-BE49-F238E27FC236}">
                  <a16:creationId xmlns:a16="http://schemas.microsoft.com/office/drawing/2014/main" id="{EA858667-7C64-4784-8531-A35D49BCA644}"/>
                </a:ext>
              </a:extLst>
            </p:cNvPr>
            <p:cNvSpPr/>
            <p:nvPr/>
          </p:nvSpPr>
          <p:spPr>
            <a:xfrm>
              <a:off x="4328982" y="3299254"/>
              <a:ext cx="2261288" cy="1130644"/>
            </a:xfrm>
            <a:custGeom>
              <a:avLst/>
              <a:gdLst>
                <a:gd name="connsiteX0" fmla="*/ 0 w 2261288"/>
                <a:gd name="connsiteY0" fmla="*/ 0 h 1130644"/>
                <a:gd name="connsiteX1" fmla="*/ 232393 w 2261288"/>
                <a:gd name="connsiteY1" fmla="*/ 0 h 1130644"/>
                <a:gd name="connsiteX2" fmla="*/ 1130644 w 2261288"/>
                <a:gd name="connsiteY2" fmla="*/ 898251 h 1130644"/>
                <a:gd name="connsiteX3" fmla="*/ 2028895 w 2261288"/>
                <a:gd name="connsiteY3" fmla="*/ 0 h 1130644"/>
                <a:gd name="connsiteX4" fmla="*/ 2261288 w 2261288"/>
                <a:gd name="connsiteY4" fmla="*/ 0 h 1130644"/>
                <a:gd name="connsiteX5" fmla="*/ 1130644 w 2261288"/>
                <a:gd name="connsiteY5" fmla="*/ 1130644 h 1130644"/>
                <a:gd name="connsiteX6" fmla="*/ 0 w 2261288"/>
                <a:gd name="connsiteY6" fmla="*/ 0 h 113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1288" h="1130644">
                  <a:moveTo>
                    <a:pt x="0" y="0"/>
                  </a:moveTo>
                  <a:lnTo>
                    <a:pt x="232393" y="0"/>
                  </a:lnTo>
                  <a:cubicBezTo>
                    <a:pt x="232393" y="496090"/>
                    <a:pt x="634554" y="898251"/>
                    <a:pt x="1130644" y="898251"/>
                  </a:cubicBezTo>
                  <a:cubicBezTo>
                    <a:pt x="1626734" y="898251"/>
                    <a:pt x="2028895" y="496090"/>
                    <a:pt x="2028895" y="0"/>
                  </a:cubicBezTo>
                  <a:lnTo>
                    <a:pt x="2261288" y="0"/>
                  </a:lnTo>
                  <a:cubicBezTo>
                    <a:pt x="2261288" y="624437"/>
                    <a:pt x="1755081" y="1130644"/>
                    <a:pt x="1130644" y="1130644"/>
                  </a:cubicBezTo>
                  <a:cubicBezTo>
                    <a:pt x="506207" y="1130644"/>
                    <a:pt x="0" y="624437"/>
                    <a:pt x="0" y="0"/>
                  </a:cubicBezTo>
                  <a:close/>
                </a:path>
              </a:pathLst>
            </a:cu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 name="Rectangle 9">
            <a:extLst>
              <a:ext uri="{FF2B5EF4-FFF2-40B4-BE49-F238E27FC236}">
                <a16:creationId xmlns:a16="http://schemas.microsoft.com/office/drawing/2014/main" id="{CD5960BF-892D-42D8-AC7D-082B7406782E}"/>
              </a:ext>
            </a:extLst>
          </p:cNvPr>
          <p:cNvSpPr/>
          <p:nvPr/>
        </p:nvSpPr>
        <p:spPr>
          <a:xfrm>
            <a:off x="381086" y="4551837"/>
            <a:ext cx="2891481" cy="1346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34">
            <a:extLst>
              <a:ext uri="{FF2B5EF4-FFF2-40B4-BE49-F238E27FC236}">
                <a16:creationId xmlns:a16="http://schemas.microsoft.com/office/drawing/2014/main" id="{CE84551E-BC2E-49C7-9EEA-2B0AAD327905}"/>
              </a:ext>
            </a:extLst>
          </p:cNvPr>
          <p:cNvGrpSpPr/>
          <p:nvPr/>
        </p:nvGrpSpPr>
        <p:grpSpPr>
          <a:xfrm>
            <a:off x="3617855" y="3445102"/>
            <a:ext cx="2261288" cy="2261288"/>
            <a:chOff x="4328982" y="2168610"/>
            <a:chExt cx="2261288" cy="2261288"/>
          </a:xfrm>
        </p:grpSpPr>
        <p:sp>
          <p:nvSpPr>
            <p:cNvPr id="22" name="Circle: Hollow 35">
              <a:extLst>
                <a:ext uri="{FF2B5EF4-FFF2-40B4-BE49-F238E27FC236}">
                  <a16:creationId xmlns:a16="http://schemas.microsoft.com/office/drawing/2014/main" id="{571B9861-6780-4190-8BF7-E04E4A6D4AEC}"/>
                </a:ext>
              </a:extLst>
            </p:cNvPr>
            <p:cNvSpPr/>
            <p:nvPr/>
          </p:nvSpPr>
          <p:spPr>
            <a:xfrm>
              <a:off x="4328982" y="2168610"/>
              <a:ext cx="2261288" cy="2261288"/>
            </a:xfrm>
            <a:prstGeom prst="donut">
              <a:avLst>
                <a:gd name="adj" fmla="val 1027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Freeform: Shape 36">
              <a:extLst>
                <a:ext uri="{FF2B5EF4-FFF2-40B4-BE49-F238E27FC236}">
                  <a16:creationId xmlns:a16="http://schemas.microsoft.com/office/drawing/2014/main" id="{99E35D6D-C246-42F2-831B-6AA21E351D3B}"/>
                </a:ext>
              </a:extLst>
            </p:cNvPr>
            <p:cNvSpPr/>
            <p:nvPr/>
          </p:nvSpPr>
          <p:spPr>
            <a:xfrm>
              <a:off x="4328982" y="3299254"/>
              <a:ext cx="2261288" cy="1130644"/>
            </a:xfrm>
            <a:custGeom>
              <a:avLst/>
              <a:gdLst>
                <a:gd name="connsiteX0" fmla="*/ 0 w 2261288"/>
                <a:gd name="connsiteY0" fmla="*/ 0 h 1130644"/>
                <a:gd name="connsiteX1" fmla="*/ 232393 w 2261288"/>
                <a:gd name="connsiteY1" fmla="*/ 0 h 1130644"/>
                <a:gd name="connsiteX2" fmla="*/ 1130644 w 2261288"/>
                <a:gd name="connsiteY2" fmla="*/ 898251 h 1130644"/>
                <a:gd name="connsiteX3" fmla="*/ 2028895 w 2261288"/>
                <a:gd name="connsiteY3" fmla="*/ 0 h 1130644"/>
                <a:gd name="connsiteX4" fmla="*/ 2261288 w 2261288"/>
                <a:gd name="connsiteY4" fmla="*/ 0 h 1130644"/>
                <a:gd name="connsiteX5" fmla="*/ 1130644 w 2261288"/>
                <a:gd name="connsiteY5" fmla="*/ 1130644 h 1130644"/>
                <a:gd name="connsiteX6" fmla="*/ 0 w 2261288"/>
                <a:gd name="connsiteY6" fmla="*/ 0 h 113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1288" h="1130644">
                  <a:moveTo>
                    <a:pt x="0" y="0"/>
                  </a:moveTo>
                  <a:lnTo>
                    <a:pt x="232393" y="0"/>
                  </a:lnTo>
                  <a:cubicBezTo>
                    <a:pt x="232393" y="496090"/>
                    <a:pt x="634554" y="898251"/>
                    <a:pt x="1130644" y="898251"/>
                  </a:cubicBezTo>
                  <a:cubicBezTo>
                    <a:pt x="1626734" y="898251"/>
                    <a:pt x="2028895" y="496090"/>
                    <a:pt x="2028895" y="0"/>
                  </a:cubicBezTo>
                  <a:lnTo>
                    <a:pt x="2261288" y="0"/>
                  </a:lnTo>
                  <a:cubicBezTo>
                    <a:pt x="2261288" y="624437"/>
                    <a:pt x="1755081" y="1130644"/>
                    <a:pt x="1130644" y="1130644"/>
                  </a:cubicBezTo>
                  <a:cubicBezTo>
                    <a:pt x="506207" y="1130644"/>
                    <a:pt x="0" y="624437"/>
                    <a:pt x="0" y="0"/>
                  </a:cubicBezTo>
                  <a:close/>
                </a:path>
              </a:pathLst>
            </a:cu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0" name="Rectangle 37">
            <a:extLst>
              <a:ext uri="{FF2B5EF4-FFF2-40B4-BE49-F238E27FC236}">
                <a16:creationId xmlns:a16="http://schemas.microsoft.com/office/drawing/2014/main" id="{63AC2A5B-0A5E-4715-8B35-2D62192EC7A1}"/>
              </a:ext>
            </a:extLst>
          </p:cNvPr>
          <p:cNvSpPr/>
          <p:nvPr/>
        </p:nvSpPr>
        <p:spPr>
          <a:xfrm>
            <a:off x="3269707" y="4563116"/>
            <a:ext cx="2891481" cy="1346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8">
            <a:extLst>
              <a:ext uri="{FF2B5EF4-FFF2-40B4-BE49-F238E27FC236}">
                <a16:creationId xmlns:a16="http://schemas.microsoft.com/office/drawing/2014/main" id="{7533AFC2-2807-4DDC-9CA1-17DE11BC887F}"/>
              </a:ext>
            </a:extLst>
          </p:cNvPr>
          <p:cNvGrpSpPr/>
          <p:nvPr/>
        </p:nvGrpSpPr>
        <p:grpSpPr>
          <a:xfrm>
            <a:off x="6509336" y="3445102"/>
            <a:ext cx="2261288" cy="2261288"/>
            <a:chOff x="4328982" y="2168610"/>
            <a:chExt cx="2261288" cy="2261288"/>
          </a:xfrm>
        </p:grpSpPr>
        <p:sp>
          <p:nvSpPr>
            <p:cNvPr id="32" name="Circle: Hollow 39">
              <a:extLst>
                <a:ext uri="{FF2B5EF4-FFF2-40B4-BE49-F238E27FC236}">
                  <a16:creationId xmlns:a16="http://schemas.microsoft.com/office/drawing/2014/main" id="{04759003-E273-49BA-A32A-82E7BBE8895A}"/>
                </a:ext>
              </a:extLst>
            </p:cNvPr>
            <p:cNvSpPr/>
            <p:nvPr/>
          </p:nvSpPr>
          <p:spPr>
            <a:xfrm>
              <a:off x="4328982" y="2168610"/>
              <a:ext cx="2261288" cy="2261288"/>
            </a:xfrm>
            <a:prstGeom prst="donut">
              <a:avLst>
                <a:gd name="adj" fmla="val 1027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Freeform: Shape 40">
              <a:extLst>
                <a:ext uri="{FF2B5EF4-FFF2-40B4-BE49-F238E27FC236}">
                  <a16:creationId xmlns:a16="http://schemas.microsoft.com/office/drawing/2014/main" id="{C51EF82A-DB39-4213-82FC-A74A7B99D007}"/>
                </a:ext>
              </a:extLst>
            </p:cNvPr>
            <p:cNvSpPr/>
            <p:nvPr/>
          </p:nvSpPr>
          <p:spPr>
            <a:xfrm>
              <a:off x="4328982" y="3299254"/>
              <a:ext cx="2261288" cy="1130644"/>
            </a:xfrm>
            <a:custGeom>
              <a:avLst/>
              <a:gdLst>
                <a:gd name="connsiteX0" fmla="*/ 0 w 2261288"/>
                <a:gd name="connsiteY0" fmla="*/ 0 h 1130644"/>
                <a:gd name="connsiteX1" fmla="*/ 232393 w 2261288"/>
                <a:gd name="connsiteY1" fmla="*/ 0 h 1130644"/>
                <a:gd name="connsiteX2" fmla="*/ 1130644 w 2261288"/>
                <a:gd name="connsiteY2" fmla="*/ 898251 h 1130644"/>
                <a:gd name="connsiteX3" fmla="*/ 2028895 w 2261288"/>
                <a:gd name="connsiteY3" fmla="*/ 0 h 1130644"/>
                <a:gd name="connsiteX4" fmla="*/ 2261288 w 2261288"/>
                <a:gd name="connsiteY4" fmla="*/ 0 h 1130644"/>
                <a:gd name="connsiteX5" fmla="*/ 1130644 w 2261288"/>
                <a:gd name="connsiteY5" fmla="*/ 1130644 h 1130644"/>
                <a:gd name="connsiteX6" fmla="*/ 0 w 2261288"/>
                <a:gd name="connsiteY6" fmla="*/ 0 h 113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1288" h="1130644">
                  <a:moveTo>
                    <a:pt x="0" y="0"/>
                  </a:moveTo>
                  <a:lnTo>
                    <a:pt x="232393" y="0"/>
                  </a:lnTo>
                  <a:cubicBezTo>
                    <a:pt x="232393" y="496090"/>
                    <a:pt x="634554" y="898251"/>
                    <a:pt x="1130644" y="898251"/>
                  </a:cubicBezTo>
                  <a:cubicBezTo>
                    <a:pt x="1626734" y="898251"/>
                    <a:pt x="2028895" y="496090"/>
                    <a:pt x="2028895" y="0"/>
                  </a:cubicBezTo>
                  <a:lnTo>
                    <a:pt x="2261288" y="0"/>
                  </a:lnTo>
                  <a:cubicBezTo>
                    <a:pt x="2261288" y="624437"/>
                    <a:pt x="1755081" y="1130644"/>
                    <a:pt x="1130644" y="1130644"/>
                  </a:cubicBezTo>
                  <a:cubicBezTo>
                    <a:pt x="506207" y="1130644"/>
                    <a:pt x="0" y="624437"/>
                    <a:pt x="0"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7" name="Rectangle 41">
            <a:extLst>
              <a:ext uri="{FF2B5EF4-FFF2-40B4-BE49-F238E27FC236}">
                <a16:creationId xmlns:a16="http://schemas.microsoft.com/office/drawing/2014/main" id="{A1000F88-D89A-44DD-A9E2-6AB73B584904}"/>
              </a:ext>
            </a:extLst>
          </p:cNvPr>
          <p:cNvSpPr/>
          <p:nvPr/>
        </p:nvSpPr>
        <p:spPr>
          <a:xfrm>
            <a:off x="6161188" y="4553217"/>
            <a:ext cx="2891481" cy="1346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42">
            <a:extLst>
              <a:ext uri="{FF2B5EF4-FFF2-40B4-BE49-F238E27FC236}">
                <a16:creationId xmlns:a16="http://schemas.microsoft.com/office/drawing/2014/main" id="{BE704C08-E49D-46CA-9412-F7E86E6F6C7B}"/>
              </a:ext>
            </a:extLst>
          </p:cNvPr>
          <p:cNvGrpSpPr/>
          <p:nvPr/>
        </p:nvGrpSpPr>
        <p:grpSpPr>
          <a:xfrm>
            <a:off x="9400817" y="3445102"/>
            <a:ext cx="2261288" cy="2261288"/>
            <a:chOff x="4328982" y="2168610"/>
            <a:chExt cx="2261288" cy="2261288"/>
          </a:xfrm>
        </p:grpSpPr>
        <p:sp>
          <p:nvSpPr>
            <p:cNvPr id="39" name="Circle: Hollow 43">
              <a:extLst>
                <a:ext uri="{FF2B5EF4-FFF2-40B4-BE49-F238E27FC236}">
                  <a16:creationId xmlns:a16="http://schemas.microsoft.com/office/drawing/2014/main" id="{9FE6D26E-C4C4-49E3-B62F-7F1C26AE2A30}"/>
                </a:ext>
              </a:extLst>
            </p:cNvPr>
            <p:cNvSpPr/>
            <p:nvPr/>
          </p:nvSpPr>
          <p:spPr>
            <a:xfrm>
              <a:off x="4328982" y="2168610"/>
              <a:ext cx="2261288" cy="2261288"/>
            </a:xfrm>
            <a:prstGeom prst="donut">
              <a:avLst>
                <a:gd name="adj" fmla="val 1027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Freeform: Shape 44">
              <a:extLst>
                <a:ext uri="{FF2B5EF4-FFF2-40B4-BE49-F238E27FC236}">
                  <a16:creationId xmlns:a16="http://schemas.microsoft.com/office/drawing/2014/main" id="{46C48A2B-F611-4097-BFD3-2907673C5EFA}"/>
                </a:ext>
              </a:extLst>
            </p:cNvPr>
            <p:cNvSpPr/>
            <p:nvPr/>
          </p:nvSpPr>
          <p:spPr>
            <a:xfrm>
              <a:off x="4328982" y="3299254"/>
              <a:ext cx="2261288" cy="1130644"/>
            </a:xfrm>
            <a:custGeom>
              <a:avLst/>
              <a:gdLst>
                <a:gd name="connsiteX0" fmla="*/ 0 w 2261288"/>
                <a:gd name="connsiteY0" fmla="*/ 0 h 1130644"/>
                <a:gd name="connsiteX1" fmla="*/ 232393 w 2261288"/>
                <a:gd name="connsiteY1" fmla="*/ 0 h 1130644"/>
                <a:gd name="connsiteX2" fmla="*/ 1130644 w 2261288"/>
                <a:gd name="connsiteY2" fmla="*/ 898251 h 1130644"/>
                <a:gd name="connsiteX3" fmla="*/ 2028895 w 2261288"/>
                <a:gd name="connsiteY3" fmla="*/ 0 h 1130644"/>
                <a:gd name="connsiteX4" fmla="*/ 2261288 w 2261288"/>
                <a:gd name="connsiteY4" fmla="*/ 0 h 1130644"/>
                <a:gd name="connsiteX5" fmla="*/ 1130644 w 2261288"/>
                <a:gd name="connsiteY5" fmla="*/ 1130644 h 1130644"/>
                <a:gd name="connsiteX6" fmla="*/ 0 w 2261288"/>
                <a:gd name="connsiteY6" fmla="*/ 0 h 113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1288" h="1130644">
                  <a:moveTo>
                    <a:pt x="0" y="0"/>
                  </a:moveTo>
                  <a:lnTo>
                    <a:pt x="232393" y="0"/>
                  </a:lnTo>
                  <a:cubicBezTo>
                    <a:pt x="232393" y="496090"/>
                    <a:pt x="634554" y="898251"/>
                    <a:pt x="1130644" y="898251"/>
                  </a:cubicBezTo>
                  <a:cubicBezTo>
                    <a:pt x="1626734" y="898251"/>
                    <a:pt x="2028895" y="496090"/>
                    <a:pt x="2028895" y="0"/>
                  </a:cubicBezTo>
                  <a:lnTo>
                    <a:pt x="2261288" y="0"/>
                  </a:lnTo>
                  <a:cubicBezTo>
                    <a:pt x="2261288" y="624437"/>
                    <a:pt x="1755081" y="1130644"/>
                    <a:pt x="1130644" y="1130644"/>
                  </a:cubicBezTo>
                  <a:cubicBezTo>
                    <a:pt x="506207" y="1130644"/>
                    <a:pt x="0" y="624437"/>
                    <a:pt x="0" y="0"/>
                  </a:cubicBezTo>
                  <a:close/>
                </a:path>
              </a:pathLst>
            </a:cu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41" name="Rectangle 45">
            <a:extLst>
              <a:ext uri="{FF2B5EF4-FFF2-40B4-BE49-F238E27FC236}">
                <a16:creationId xmlns:a16="http://schemas.microsoft.com/office/drawing/2014/main" id="{248CE02B-E49F-42FF-A637-49AF29F39735}"/>
              </a:ext>
            </a:extLst>
          </p:cNvPr>
          <p:cNvSpPr/>
          <p:nvPr/>
        </p:nvSpPr>
        <p:spPr>
          <a:xfrm>
            <a:off x="9052669" y="4544972"/>
            <a:ext cx="2891481" cy="1346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9">
            <a:extLst>
              <a:ext uri="{FF2B5EF4-FFF2-40B4-BE49-F238E27FC236}">
                <a16:creationId xmlns:a16="http://schemas.microsoft.com/office/drawing/2014/main" id="{F4D38C6A-AEDB-4399-8DAE-FD2E58CCC368}"/>
              </a:ext>
            </a:extLst>
          </p:cNvPr>
          <p:cNvGrpSpPr/>
          <p:nvPr/>
        </p:nvGrpSpPr>
        <p:grpSpPr>
          <a:xfrm>
            <a:off x="339693" y="4370366"/>
            <a:ext cx="3101876" cy="1384121"/>
            <a:chOff x="206929" y="3105834"/>
            <a:chExt cx="3101876" cy="1384121"/>
          </a:xfrm>
        </p:grpSpPr>
        <p:sp>
          <p:nvSpPr>
            <p:cNvPr id="43" name="TextBox 46">
              <a:extLst>
                <a:ext uri="{FF2B5EF4-FFF2-40B4-BE49-F238E27FC236}">
                  <a16:creationId xmlns:a16="http://schemas.microsoft.com/office/drawing/2014/main" id="{8E9CE130-16B2-45AA-BFB4-FBF2133EE090}"/>
                </a:ext>
              </a:extLst>
            </p:cNvPr>
            <p:cNvSpPr txBox="1"/>
            <p:nvPr/>
          </p:nvSpPr>
          <p:spPr>
            <a:xfrm>
              <a:off x="1152714" y="3105834"/>
              <a:ext cx="1210305" cy="646331"/>
            </a:xfrm>
            <a:prstGeom prst="rect">
              <a:avLst/>
            </a:prstGeom>
            <a:noFill/>
          </p:spPr>
          <p:txBody>
            <a:bodyPr wrap="square" rtlCol="0">
              <a:spAutoFit/>
            </a:bodyPr>
            <a:lstStyle/>
            <a:p>
              <a:pPr algn="ctr"/>
              <a:r>
                <a:rPr lang="en-US" sz="3600" b="1" dirty="0" smtClean="0">
                  <a:solidFill>
                    <a:srgbClr val="EF3078"/>
                  </a:solidFill>
                  <a:latin typeface="Tw Cen MT" panose="020B0602020104020603" pitchFamily="34" charset="0"/>
                </a:rPr>
                <a:t>82%</a:t>
              </a:r>
              <a:endParaRPr lang="en-US" sz="3600" b="1" dirty="0">
                <a:solidFill>
                  <a:srgbClr val="EF3078"/>
                </a:solidFill>
                <a:latin typeface="Tw Cen MT" panose="020B0602020104020603" pitchFamily="34" charset="0"/>
              </a:endParaRPr>
            </a:p>
          </p:txBody>
        </p:sp>
        <p:sp>
          <p:nvSpPr>
            <p:cNvPr id="44" name="TextBox 47">
              <a:extLst>
                <a:ext uri="{FF2B5EF4-FFF2-40B4-BE49-F238E27FC236}">
                  <a16:creationId xmlns:a16="http://schemas.microsoft.com/office/drawing/2014/main" id="{80057FD5-2465-479B-94B2-6CE2CAC6A561}"/>
                </a:ext>
              </a:extLst>
            </p:cNvPr>
            <p:cNvSpPr txBox="1"/>
            <p:nvPr/>
          </p:nvSpPr>
          <p:spPr>
            <a:xfrm>
              <a:off x="206929" y="3655299"/>
              <a:ext cx="3101876" cy="461665"/>
            </a:xfrm>
            <a:prstGeom prst="rect">
              <a:avLst/>
            </a:prstGeom>
            <a:noFill/>
          </p:spPr>
          <p:txBody>
            <a:bodyPr wrap="square" rtlCol="0">
              <a:spAutoFit/>
            </a:bodyPr>
            <a:lstStyle/>
            <a:p>
              <a:pPr algn="ctr"/>
              <a:r>
                <a:rPr lang="en-US" sz="2400" b="1" dirty="0" smtClean="0">
                  <a:solidFill>
                    <a:srgbClr val="EF3078"/>
                  </a:solidFill>
                  <a:latin typeface="Tw Cen MT" panose="020B0602020104020603" pitchFamily="34" charset="0"/>
                </a:rPr>
                <a:t>Contribuyente</a:t>
              </a:r>
              <a:endParaRPr lang="en-US" sz="2400" b="1" dirty="0">
                <a:solidFill>
                  <a:srgbClr val="EF3078"/>
                </a:solidFill>
                <a:latin typeface="Tw Cen MT" panose="020B0602020104020603" pitchFamily="34" charset="0"/>
              </a:endParaRPr>
            </a:p>
          </p:txBody>
        </p:sp>
        <p:sp>
          <p:nvSpPr>
            <p:cNvPr id="45" name="TextBox 48">
              <a:extLst>
                <a:ext uri="{FF2B5EF4-FFF2-40B4-BE49-F238E27FC236}">
                  <a16:creationId xmlns:a16="http://schemas.microsoft.com/office/drawing/2014/main" id="{014CC7CA-C11E-427D-B906-8F40348415E7}"/>
                </a:ext>
              </a:extLst>
            </p:cNvPr>
            <p:cNvSpPr txBox="1"/>
            <p:nvPr/>
          </p:nvSpPr>
          <p:spPr>
            <a:xfrm>
              <a:off x="312125" y="4089845"/>
              <a:ext cx="2891481" cy="400110"/>
            </a:xfrm>
            <a:prstGeom prst="rect">
              <a:avLst/>
            </a:prstGeom>
            <a:noFill/>
          </p:spPr>
          <p:txBody>
            <a:bodyPr wrap="square" rtlCol="0">
              <a:spAutoFit/>
            </a:bodyPr>
            <a:lstStyle/>
            <a:p>
              <a:pPr algn="ctr"/>
              <a:r>
                <a:rPr lang="en-US" sz="2000" dirty="0" smtClean="0">
                  <a:solidFill>
                    <a:schemeClr val="bg1">
                      <a:lumMod val="65000"/>
                    </a:schemeClr>
                  </a:solidFill>
                  <a:latin typeface="Tw Cen MT" panose="020B0602020104020603" pitchFamily="34" charset="0"/>
                </a:rPr>
                <a:t>Cuenta con RUC o RISE</a:t>
              </a:r>
              <a:endParaRPr lang="en-US" sz="2000" dirty="0">
                <a:solidFill>
                  <a:schemeClr val="bg1">
                    <a:lumMod val="65000"/>
                  </a:schemeClr>
                </a:solidFill>
                <a:latin typeface="Tw Cen MT" panose="020B0602020104020603" pitchFamily="34" charset="0"/>
              </a:endParaRPr>
            </a:p>
          </p:txBody>
        </p:sp>
      </p:grpSp>
      <p:grpSp>
        <p:nvGrpSpPr>
          <p:cNvPr id="46" name="Group 54">
            <a:extLst>
              <a:ext uri="{FF2B5EF4-FFF2-40B4-BE49-F238E27FC236}">
                <a16:creationId xmlns:a16="http://schemas.microsoft.com/office/drawing/2014/main" id="{89E360B5-8292-41BE-BDB5-53A1DA79A0AF}"/>
              </a:ext>
            </a:extLst>
          </p:cNvPr>
          <p:cNvGrpSpPr/>
          <p:nvPr/>
        </p:nvGrpSpPr>
        <p:grpSpPr>
          <a:xfrm>
            <a:off x="3207264" y="4318545"/>
            <a:ext cx="3101876" cy="1384121"/>
            <a:chOff x="206929" y="3105834"/>
            <a:chExt cx="3101876" cy="1384121"/>
          </a:xfrm>
        </p:grpSpPr>
        <p:sp>
          <p:nvSpPr>
            <p:cNvPr id="47" name="TextBox 55">
              <a:extLst>
                <a:ext uri="{FF2B5EF4-FFF2-40B4-BE49-F238E27FC236}">
                  <a16:creationId xmlns:a16="http://schemas.microsoft.com/office/drawing/2014/main" id="{37DEFA01-911E-4472-A366-C89F120808A7}"/>
                </a:ext>
              </a:extLst>
            </p:cNvPr>
            <p:cNvSpPr txBox="1"/>
            <p:nvPr/>
          </p:nvSpPr>
          <p:spPr>
            <a:xfrm>
              <a:off x="1152714" y="3105834"/>
              <a:ext cx="1210305" cy="646331"/>
            </a:xfrm>
            <a:prstGeom prst="rect">
              <a:avLst/>
            </a:prstGeom>
            <a:noFill/>
          </p:spPr>
          <p:txBody>
            <a:bodyPr wrap="square" rtlCol="0">
              <a:spAutoFit/>
            </a:bodyPr>
            <a:lstStyle/>
            <a:p>
              <a:pPr algn="ctr"/>
              <a:r>
                <a:rPr lang="en-US" sz="3600" b="1" dirty="0" smtClean="0">
                  <a:solidFill>
                    <a:srgbClr val="03A1A4"/>
                  </a:solidFill>
                  <a:latin typeface="Tw Cen MT" panose="020B0602020104020603" pitchFamily="34" charset="0"/>
                </a:rPr>
                <a:t>55%</a:t>
              </a:r>
              <a:endParaRPr lang="en-US" sz="3600" b="1" dirty="0">
                <a:solidFill>
                  <a:srgbClr val="03A1A4"/>
                </a:solidFill>
                <a:latin typeface="Tw Cen MT" panose="020B0602020104020603" pitchFamily="34" charset="0"/>
              </a:endParaRPr>
            </a:p>
          </p:txBody>
        </p:sp>
        <p:sp>
          <p:nvSpPr>
            <p:cNvPr id="48" name="TextBox 56">
              <a:extLst>
                <a:ext uri="{FF2B5EF4-FFF2-40B4-BE49-F238E27FC236}">
                  <a16:creationId xmlns:a16="http://schemas.microsoft.com/office/drawing/2014/main" id="{AA7E65BB-EF5C-4E32-A442-1715CC6A57A1}"/>
                </a:ext>
              </a:extLst>
            </p:cNvPr>
            <p:cNvSpPr txBox="1"/>
            <p:nvPr/>
          </p:nvSpPr>
          <p:spPr>
            <a:xfrm>
              <a:off x="206929" y="3655299"/>
              <a:ext cx="3101876" cy="461665"/>
            </a:xfrm>
            <a:prstGeom prst="rect">
              <a:avLst/>
            </a:prstGeom>
            <a:noFill/>
          </p:spPr>
          <p:txBody>
            <a:bodyPr wrap="square" rtlCol="0">
              <a:spAutoFit/>
            </a:bodyPr>
            <a:lstStyle/>
            <a:p>
              <a:pPr algn="ctr"/>
              <a:r>
                <a:rPr lang="en-US" sz="2400" b="1" dirty="0" smtClean="0">
                  <a:solidFill>
                    <a:srgbClr val="03A1A4"/>
                  </a:solidFill>
                  <a:latin typeface="Tw Cen MT" panose="020B0602020104020603" pitchFamily="34" charset="0"/>
                </a:rPr>
                <a:t>Tiempo de empresa</a:t>
              </a:r>
              <a:endParaRPr lang="en-US" sz="2400" b="1" dirty="0">
                <a:solidFill>
                  <a:srgbClr val="03A1A4"/>
                </a:solidFill>
                <a:latin typeface="Tw Cen MT" panose="020B0602020104020603" pitchFamily="34" charset="0"/>
              </a:endParaRPr>
            </a:p>
          </p:txBody>
        </p:sp>
        <p:sp>
          <p:nvSpPr>
            <p:cNvPr id="49" name="TextBox 57">
              <a:extLst>
                <a:ext uri="{FF2B5EF4-FFF2-40B4-BE49-F238E27FC236}">
                  <a16:creationId xmlns:a16="http://schemas.microsoft.com/office/drawing/2014/main" id="{452BFBE7-0743-48E7-B3B0-63FC8382764F}"/>
                </a:ext>
              </a:extLst>
            </p:cNvPr>
            <p:cNvSpPr txBox="1"/>
            <p:nvPr/>
          </p:nvSpPr>
          <p:spPr>
            <a:xfrm>
              <a:off x="312125" y="4089845"/>
              <a:ext cx="2891481" cy="400110"/>
            </a:xfrm>
            <a:prstGeom prst="rect">
              <a:avLst/>
            </a:prstGeom>
            <a:noFill/>
          </p:spPr>
          <p:txBody>
            <a:bodyPr wrap="square" rtlCol="0">
              <a:spAutoFit/>
            </a:bodyPr>
            <a:lstStyle/>
            <a:p>
              <a:pPr algn="ctr"/>
              <a:r>
                <a:rPr lang="en-US" sz="2000" dirty="0" smtClean="0">
                  <a:solidFill>
                    <a:schemeClr val="bg1">
                      <a:lumMod val="65000"/>
                    </a:schemeClr>
                  </a:solidFill>
                  <a:latin typeface="Tw Cen MT" panose="020B0602020104020603" pitchFamily="34" charset="0"/>
                </a:rPr>
                <a:t>Mas de 6 años</a:t>
              </a:r>
              <a:endParaRPr lang="en-US" sz="2000" dirty="0">
                <a:solidFill>
                  <a:schemeClr val="bg1">
                    <a:lumMod val="65000"/>
                  </a:schemeClr>
                </a:solidFill>
                <a:latin typeface="Tw Cen MT" panose="020B0602020104020603" pitchFamily="34" charset="0"/>
              </a:endParaRPr>
            </a:p>
          </p:txBody>
        </p:sp>
      </p:grpSp>
      <p:grpSp>
        <p:nvGrpSpPr>
          <p:cNvPr id="50" name="Group 58">
            <a:extLst>
              <a:ext uri="{FF2B5EF4-FFF2-40B4-BE49-F238E27FC236}">
                <a16:creationId xmlns:a16="http://schemas.microsoft.com/office/drawing/2014/main" id="{AB0E18D2-53B9-4C40-9BE9-82530575679A}"/>
              </a:ext>
            </a:extLst>
          </p:cNvPr>
          <p:cNvGrpSpPr/>
          <p:nvPr/>
        </p:nvGrpSpPr>
        <p:grpSpPr>
          <a:xfrm>
            <a:off x="6183765" y="4342377"/>
            <a:ext cx="3101878" cy="1365011"/>
            <a:chOff x="211741" y="3105834"/>
            <a:chExt cx="3101878" cy="1216340"/>
          </a:xfrm>
        </p:grpSpPr>
        <p:sp>
          <p:nvSpPr>
            <p:cNvPr id="51" name="TextBox 59">
              <a:extLst>
                <a:ext uri="{FF2B5EF4-FFF2-40B4-BE49-F238E27FC236}">
                  <a16:creationId xmlns:a16="http://schemas.microsoft.com/office/drawing/2014/main" id="{BA41381F-6F5B-4F8B-898B-ED5A3AA05972}"/>
                </a:ext>
              </a:extLst>
            </p:cNvPr>
            <p:cNvSpPr txBox="1"/>
            <p:nvPr/>
          </p:nvSpPr>
          <p:spPr>
            <a:xfrm>
              <a:off x="1152714" y="3105834"/>
              <a:ext cx="1210305" cy="575935"/>
            </a:xfrm>
            <a:prstGeom prst="rect">
              <a:avLst/>
            </a:prstGeom>
            <a:noFill/>
          </p:spPr>
          <p:txBody>
            <a:bodyPr wrap="square" rtlCol="0">
              <a:spAutoFit/>
            </a:bodyPr>
            <a:lstStyle/>
            <a:p>
              <a:pPr algn="ctr"/>
              <a:r>
                <a:rPr lang="en-US" sz="3600" b="1" dirty="0" smtClean="0">
                  <a:solidFill>
                    <a:srgbClr val="92D050"/>
                  </a:solidFill>
                  <a:latin typeface="Tw Cen MT" panose="020B0602020104020603" pitchFamily="34" charset="0"/>
                </a:rPr>
                <a:t>39%</a:t>
              </a:r>
              <a:endParaRPr lang="en-US" sz="3600" b="1" dirty="0">
                <a:solidFill>
                  <a:srgbClr val="92D050"/>
                </a:solidFill>
                <a:latin typeface="Tw Cen MT" panose="020B0602020104020603" pitchFamily="34" charset="0"/>
              </a:endParaRPr>
            </a:p>
          </p:txBody>
        </p:sp>
        <p:sp>
          <p:nvSpPr>
            <p:cNvPr id="52" name="TextBox 60">
              <a:extLst>
                <a:ext uri="{FF2B5EF4-FFF2-40B4-BE49-F238E27FC236}">
                  <a16:creationId xmlns:a16="http://schemas.microsoft.com/office/drawing/2014/main" id="{BFC5E847-67A9-4F55-AE9C-04B8F2FEBABD}"/>
                </a:ext>
              </a:extLst>
            </p:cNvPr>
            <p:cNvSpPr txBox="1"/>
            <p:nvPr/>
          </p:nvSpPr>
          <p:spPr>
            <a:xfrm>
              <a:off x="211741" y="3491177"/>
              <a:ext cx="3101878" cy="830997"/>
            </a:xfrm>
            <a:prstGeom prst="rect">
              <a:avLst/>
            </a:prstGeom>
            <a:noFill/>
          </p:spPr>
          <p:txBody>
            <a:bodyPr wrap="square" rtlCol="0">
              <a:spAutoFit/>
            </a:bodyPr>
            <a:lstStyle/>
            <a:p>
              <a:pPr algn="ctr"/>
              <a:r>
                <a:rPr lang="en-US" sz="2400" b="1" dirty="0" smtClean="0">
                  <a:solidFill>
                    <a:srgbClr val="92D050"/>
                  </a:solidFill>
                  <a:latin typeface="Tw Cen MT" panose="020B0602020104020603" pitchFamily="34" charset="0"/>
                </a:rPr>
                <a:t>Calificación </a:t>
              </a:r>
            </a:p>
            <a:p>
              <a:pPr algn="ctr"/>
              <a:r>
                <a:rPr lang="en-US" sz="2400" b="1" dirty="0" smtClean="0">
                  <a:solidFill>
                    <a:srgbClr val="92D050"/>
                  </a:solidFill>
                  <a:latin typeface="Tw Cen MT" panose="020B0602020104020603" pitchFamily="34" charset="0"/>
                </a:rPr>
                <a:t>Artesanal</a:t>
              </a:r>
              <a:endParaRPr lang="en-US" sz="2400" b="1" dirty="0">
                <a:solidFill>
                  <a:srgbClr val="92D050"/>
                </a:solidFill>
                <a:latin typeface="Tw Cen MT" panose="020B0602020104020603" pitchFamily="34" charset="0"/>
              </a:endParaRPr>
            </a:p>
          </p:txBody>
        </p:sp>
      </p:grpSp>
      <p:grpSp>
        <p:nvGrpSpPr>
          <p:cNvPr id="54" name="Group 62">
            <a:extLst>
              <a:ext uri="{FF2B5EF4-FFF2-40B4-BE49-F238E27FC236}">
                <a16:creationId xmlns:a16="http://schemas.microsoft.com/office/drawing/2014/main" id="{AB468267-F418-4D50-B21D-D96EA3D7DB88}"/>
              </a:ext>
            </a:extLst>
          </p:cNvPr>
          <p:cNvGrpSpPr/>
          <p:nvPr/>
        </p:nvGrpSpPr>
        <p:grpSpPr>
          <a:xfrm>
            <a:off x="9079107" y="4322240"/>
            <a:ext cx="3101876" cy="1611722"/>
            <a:chOff x="241297" y="2878233"/>
            <a:chExt cx="3101876" cy="1611722"/>
          </a:xfrm>
        </p:grpSpPr>
        <p:sp>
          <p:nvSpPr>
            <p:cNvPr id="55" name="TextBox 63">
              <a:extLst>
                <a:ext uri="{FF2B5EF4-FFF2-40B4-BE49-F238E27FC236}">
                  <a16:creationId xmlns:a16="http://schemas.microsoft.com/office/drawing/2014/main" id="{D18A03CC-C9C5-4839-B8E2-5EAA2EBC28F1}"/>
                </a:ext>
              </a:extLst>
            </p:cNvPr>
            <p:cNvSpPr txBox="1"/>
            <p:nvPr/>
          </p:nvSpPr>
          <p:spPr>
            <a:xfrm>
              <a:off x="1268277" y="2878233"/>
              <a:ext cx="1210305" cy="646331"/>
            </a:xfrm>
            <a:prstGeom prst="rect">
              <a:avLst/>
            </a:prstGeom>
            <a:noFill/>
          </p:spPr>
          <p:txBody>
            <a:bodyPr wrap="square" rtlCol="0">
              <a:spAutoFit/>
            </a:bodyPr>
            <a:lstStyle/>
            <a:p>
              <a:pPr algn="ctr"/>
              <a:r>
                <a:rPr lang="en-US" sz="3600" b="1" dirty="0" smtClean="0">
                  <a:solidFill>
                    <a:srgbClr val="1C7CBB"/>
                  </a:solidFill>
                  <a:latin typeface="Tw Cen MT" panose="020B0602020104020603" pitchFamily="34" charset="0"/>
                </a:rPr>
                <a:t>65%</a:t>
              </a:r>
              <a:endParaRPr lang="en-US" sz="3600" b="1" dirty="0">
                <a:solidFill>
                  <a:srgbClr val="1C7CBB"/>
                </a:solidFill>
                <a:latin typeface="Tw Cen MT" panose="020B0602020104020603" pitchFamily="34" charset="0"/>
              </a:endParaRPr>
            </a:p>
          </p:txBody>
        </p:sp>
        <p:sp>
          <p:nvSpPr>
            <p:cNvPr id="56" name="TextBox 64">
              <a:extLst>
                <a:ext uri="{FF2B5EF4-FFF2-40B4-BE49-F238E27FC236}">
                  <a16:creationId xmlns:a16="http://schemas.microsoft.com/office/drawing/2014/main" id="{256D2719-0175-465B-BA7B-04986D9920A3}"/>
                </a:ext>
              </a:extLst>
            </p:cNvPr>
            <p:cNvSpPr txBox="1"/>
            <p:nvPr/>
          </p:nvSpPr>
          <p:spPr>
            <a:xfrm>
              <a:off x="241297" y="3377053"/>
              <a:ext cx="3101876" cy="830997"/>
            </a:xfrm>
            <a:prstGeom prst="rect">
              <a:avLst/>
            </a:prstGeom>
            <a:noFill/>
          </p:spPr>
          <p:txBody>
            <a:bodyPr wrap="square" rtlCol="0">
              <a:spAutoFit/>
            </a:bodyPr>
            <a:lstStyle/>
            <a:p>
              <a:pPr algn="ctr"/>
              <a:r>
                <a:rPr lang="en-US" sz="2400" b="1" dirty="0" smtClean="0">
                  <a:solidFill>
                    <a:srgbClr val="1C7CBB"/>
                  </a:solidFill>
                  <a:latin typeface="Tw Cen MT" panose="020B0602020104020603" pitchFamily="34" charset="0"/>
                </a:rPr>
                <a:t>Certificación </a:t>
              </a:r>
            </a:p>
            <a:p>
              <a:pPr algn="ctr"/>
              <a:r>
                <a:rPr lang="en-US" sz="2400" b="1" dirty="0" smtClean="0">
                  <a:solidFill>
                    <a:srgbClr val="1C7CBB"/>
                  </a:solidFill>
                  <a:latin typeface="Tw Cen MT" panose="020B0602020104020603" pitchFamily="34" charset="0"/>
                </a:rPr>
                <a:t>artesanal</a:t>
              </a:r>
              <a:endParaRPr lang="en-US" sz="2400" b="1" dirty="0">
                <a:solidFill>
                  <a:srgbClr val="1C7CBB"/>
                </a:solidFill>
                <a:latin typeface="Tw Cen MT" panose="020B0602020104020603" pitchFamily="34" charset="0"/>
              </a:endParaRPr>
            </a:p>
          </p:txBody>
        </p:sp>
        <p:sp>
          <p:nvSpPr>
            <p:cNvPr id="57" name="TextBox 65">
              <a:extLst>
                <a:ext uri="{FF2B5EF4-FFF2-40B4-BE49-F238E27FC236}">
                  <a16:creationId xmlns:a16="http://schemas.microsoft.com/office/drawing/2014/main" id="{E78FE0E2-5EDC-4AF4-AD66-18715B3FAB8D}"/>
                </a:ext>
              </a:extLst>
            </p:cNvPr>
            <p:cNvSpPr txBox="1"/>
            <p:nvPr/>
          </p:nvSpPr>
          <p:spPr>
            <a:xfrm>
              <a:off x="312125" y="4089845"/>
              <a:ext cx="2891481" cy="400110"/>
            </a:xfrm>
            <a:prstGeom prst="rect">
              <a:avLst/>
            </a:prstGeom>
            <a:noFill/>
          </p:spPr>
          <p:txBody>
            <a:bodyPr wrap="square" rtlCol="0">
              <a:spAutoFit/>
            </a:bodyPr>
            <a:lstStyle/>
            <a:p>
              <a:pPr algn="ctr"/>
              <a:endParaRPr lang="en-US" sz="2000" dirty="0">
                <a:solidFill>
                  <a:schemeClr val="bg1">
                    <a:lumMod val="65000"/>
                  </a:schemeClr>
                </a:solidFill>
                <a:latin typeface="Tw Cen MT" panose="020B0602020104020603" pitchFamily="34" charset="0"/>
              </a:endParaRPr>
            </a:p>
          </p:txBody>
        </p:sp>
      </p:grpSp>
      <p:sp>
        <p:nvSpPr>
          <p:cNvPr id="59" name="TextBox 10">
            <a:extLst>
              <a:ext uri="{FF2B5EF4-FFF2-40B4-BE49-F238E27FC236}">
                <a16:creationId xmlns:a16="http://schemas.microsoft.com/office/drawing/2014/main" id="{6E885429-9484-4BB1-85BE-6C7BEF88F95D}"/>
              </a:ext>
            </a:extLst>
          </p:cNvPr>
          <p:cNvSpPr txBox="1"/>
          <p:nvPr/>
        </p:nvSpPr>
        <p:spPr>
          <a:xfrm>
            <a:off x="950186" y="750871"/>
            <a:ext cx="2098198" cy="584775"/>
          </a:xfrm>
          <a:prstGeom prst="rect">
            <a:avLst/>
          </a:prstGeom>
          <a:noFill/>
        </p:spPr>
        <p:txBody>
          <a:bodyPr wrap="square" rtlCol="0">
            <a:spAutoFit/>
          </a:bodyPr>
          <a:lstStyle/>
          <a:p>
            <a:r>
              <a:rPr lang="en-US" sz="3200" b="1" dirty="0" smtClean="0">
                <a:solidFill>
                  <a:srgbClr val="2CABDA"/>
                </a:solidFill>
              </a:rPr>
              <a:t>GÉNERO</a:t>
            </a:r>
            <a:endParaRPr lang="en-US" sz="3200" b="1" dirty="0">
              <a:solidFill>
                <a:srgbClr val="2CABDA"/>
              </a:solidFill>
            </a:endParaRPr>
          </a:p>
        </p:txBody>
      </p:sp>
      <p:sp>
        <p:nvSpPr>
          <p:cNvPr id="61" name="Freeform: Shape 32">
            <a:extLst>
              <a:ext uri="{FF2B5EF4-FFF2-40B4-BE49-F238E27FC236}">
                <a16:creationId xmlns:a16="http://schemas.microsoft.com/office/drawing/2014/main" id="{7F7A1910-8044-4135-AECD-019F1B4102C7}"/>
              </a:ext>
            </a:extLst>
          </p:cNvPr>
          <p:cNvSpPr/>
          <p:nvPr/>
        </p:nvSpPr>
        <p:spPr>
          <a:xfrm>
            <a:off x="8254833" y="627961"/>
            <a:ext cx="3987884" cy="2164356"/>
          </a:xfrm>
          <a:custGeom>
            <a:avLst/>
            <a:gdLst>
              <a:gd name="connsiteX0" fmla="*/ 6876793 w 12192000"/>
              <a:gd name="connsiteY0" fmla="*/ 2907660 h 6858000"/>
              <a:gd name="connsiteX1" fmla="*/ 6630719 w 12192000"/>
              <a:gd name="connsiteY1" fmla="*/ 3070771 h 6858000"/>
              <a:gd name="connsiteX2" fmla="*/ 6623668 w 12192000"/>
              <a:gd name="connsiteY2" fmla="*/ 3105688 h 6858000"/>
              <a:gd name="connsiteX3" fmla="*/ 6618585 w 12192000"/>
              <a:gd name="connsiteY3" fmla="*/ 3114748 h 6858000"/>
              <a:gd name="connsiteX4" fmla="*/ 6239565 w 12192000"/>
              <a:gd name="connsiteY4" fmla="*/ 4289319 h 6858000"/>
              <a:gd name="connsiteX5" fmla="*/ 6351185 w 12192000"/>
              <a:gd name="connsiteY5" fmla="*/ 4507296 h 6858000"/>
              <a:gd name="connsiteX6" fmla="*/ 6569162 w 12192000"/>
              <a:gd name="connsiteY6" fmla="*/ 4395676 h 6858000"/>
              <a:gd name="connsiteX7" fmla="*/ 6876970 w 12192000"/>
              <a:gd name="connsiteY7" fmla="*/ 3441786 h 6858000"/>
              <a:gd name="connsiteX8" fmla="*/ 6948112 w 12192000"/>
              <a:gd name="connsiteY8" fmla="*/ 3441786 h 6858000"/>
              <a:gd name="connsiteX9" fmla="*/ 6434255 w 12192000"/>
              <a:gd name="connsiteY9" fmla="*/ 5004134 h 6858000"/>
              <a:gd name="connsiteX10" fmla="*/ 6875851 w 12192000"/>
              <a:gd name="connsiteY10" fmla="*/ 5004134 h 6858000"/>
              <a:gd name="connsiteX11" fmla="*/ 6875851 w 12192000"/>
              <a:gd name="connsiteY11" fmla="*/ 6273936 h 6858000"/>
              <a:gd name="connsiteX12" fmla="*/ 6984019 w 12192000"/>
              <a:gd name="connsiteY12" fmla="*/ 6437126 h 6858000"/>
              <a:gd name="connsiteX13" fmla="*/ 7052957 w 12192000"/>
              <a:gd name="connsiteY13" fmla="*/ 6451042 h 6858000"/>
              <a:gd name="connsiteX14" fmla="*/ 7052955 w 12192000"/>
              <a:gd name="connsiteY14" fmla="*/ 6451044 h 6858000"/>
              <a:gd name="connsiteX15" fmla="*/ 7052958 w 12192000"/>
              <a:gd name="connsiteY15" fmla="*/ 6451044 h 6858000"/>
              <a:gd name="connsiteX16" fmla="*/ 7052957 w 12192000"/>
              <a:gd name="connsiteY16" fmla="*/ 6451042 h 6858000"/>
              <a:gd name="connsiteX17" fmla="*/ 7121894 w 12192000"/>
              <a:gd name="connsiteY17" fmla="*/ 6437126 h 6858000"/>
              <a:gd name="connsiteX18" fmla="*/ 7230064 w 12192000"/>
              <a:gd name="connsiteY18" fmla="*/ 6273936 h 6858000"/>
              <a:gd name="connsiteX19" fmla="*/ 7230064 w 12192000"/>
              <a:gd name="connsiteY19" fmla="*/ 5004134 h 6858000"/>
              <a:gd name="connsiteX20" fmla="*/ 7365337 w 12192000"/>
              <a:gd name="connsiteY20" fmla="*/ 5004134 h 6858000"/>
              <a:gd name="connsiteX21" fmla="*/ 7365337 w 12192000"/>
              <a:gd name="connsiteY21" fmla="*/ 6273936 h 6858000"/>
              <a:gd name="connsiteX22" fmla="*/ 7473507 w 12192000"/>
              <a:gd name="connsiteY22" fmla="*/ 6437126 h 6858000"/>
              <a:gd name="connsiteX23" fmla="*/ 7542445 w 12192000"/>
              <a:gd name="connsiteY23" fmla="*/ 6451042 h 6858000"/>
              <a:gd name="connsiteX24" fmla="*/ 7542443 w 12192000"/>
              <a:gd name="connsiteY24" fmla="*/ 6451044 h 6858000"/>
              <a:gd name="connsiteX25" fmla="*/ 7542447 w 12192000"/>
              <a:gd name="connsiteY25" fmla="*/ 6451044 h 6858000"/>
              <a:gd name="connsiteX26" fmla="*/ 7542445 w 12192000"/>
              <a:gd name="connsiteY26" fmla="*/ 6451042 h 6858000"/>
              <a:gd name="connsiteX27" fmla="*/ 7611383 w 12192000"/>
              <a:gd name="connsiteY27" fmla="*/ 6437126 h 6858000"/>
              <a:gd name="connsiteX28" fmla="*/ 7719553 w 12192000"/>
              <a:gd name="connsiteY28" fmla="*/ 6273936 h 6858000"/>
              <a:gd name="connsiteX29" fmla="*/ 7719553 w 12192000"/>
              <a:gd name="connsiteY29" fmla="*/ 5004134 h 6858000"/>
              <a:gd name="connsiteX30" fmla="*/ 8127444 w 12192000"/>
              <a:gd name="connsiteY30" fmla="*/ 5004134 h 6858000"/>
              <a:gd name="connsiteX31" fmla="*/ 7613587 w 12192000"/>
              <a:gd name="connsiteY31" fmla="*/ 3441786 h 6858000"/>
              <a:gd name="connsiteX32" fmla="*/ 7697223 w 12192000"/>
              <a:gd name="connsiteY32" fmla="*/ 3441786 h 6858000"/>
              <a:gd name="connsiteX33" fmla="*/ 7702984 w 12192000"/>
              <a:gd name="connsiteY33" fmla="*/ 3440622 h 6858000"/>
              <a:gd name="connsiteX34" fmla="*/ 8024539 w 12192000"/>
              <a:gd name="connsiteY34" fmla="*/ 4417888 h 6858000"/>
              <a:gd name="connsiteX35" fmla="*/ 8243152 w 12192000"/>
              <a:gd name="connsiteY35" fmla="*/ 4528253 h 6858000"/>
              <a:gd name="connsiteX36" fmla="*/ 8353519 w 12192000"/>
              <a:gd name="connsiteY36" fmla="*/ 4309640 h 6858000"/>
              <a:gd name="connsiteX37" fmla="*/ 7967764 w 12192000"/>
              <a:gd name="connsiteY37" fmla="*/ 3137263 h 6858000"/>
              <a:gd name="connsiteX38" fmla="*/ 7950645 w 12192000"/>
              <a:gd name="connsiteY38" fmla="*/ 3107162 h 6858000"/>
              <a:gd name="connsiteX39" fmla="*/ 7943299 w 12192000"/>
              <a:gd name="connsiteY39" fmla="*/ 3070771 h 6858000"/>
              <a:gd name="connsiteX40" fmla="*/ 7697223 w 12192000"/>
              <a:gd name="connsiteY40" fmla="*/ 2907660 h 6858000"/>
              <a:gd name="connsiteX41" fmla="*/ 907677 w 12192000"/>
              <a:gd name="connsiteY41" fmla="*/ 2907158 h 6858000"/>
              <a:gd name="connsiteX42" fmla="*/ 625340 w 12192000"/>
              <a:gd name="connsiteY42" fmla="*/ 3094303 h 6858000"/>
              <a:gd name="connsiteX43" fmla="*/ 601261 w 12192000"/>
              <a:gd name="connsiteY43" fmla="*/ 3213574 h 6858000"/>
              <a:gd name="connsiteX44" fmla="*/ 609150 w 12192000"/>
              <a:gd name="connsiteY44" fmla="*/ 3252649 h 6858000"/>
              <a:gd name="connsiteX45" fmla="*/ 601261 w 12192000"/>
              <a:gd name="connsiteY45" fmla="*/ 3291724 h 6858000"/>
              <a:gd name="connsiteX46" fmla="*/ 601261 w 12192000"/>
              <a:gd name="connsiteY46" fmla="*/ 4522019 h 6858000"/>
              <a:gd name="connsiteX47" fmla="*/ 704759 w 12192000"/>
              <a:gd name="connsiteY47" fmla="*/ 4678162 h 6858000"/>
              <a:gd name="connsiteX48" fmla="*/ 770719 w 12192000"/>
              <a:gd name="connsiteY48" fmla="*/ 4691478 h 6858000"/>
              <a:gd name="connsiteX49" fmla="*/ 836680 w 12192000"/>
              <a:gd name="connsiteY49" fmla="*/ 4678162 h 6858000"/>
              <a:gd name="connsiteX50" fmla="*/ 940178 w 12192000"/>
              <a:gd name="connsiteY50" fmla="*/ 4522019 h 6858000"/>
              <a:gd name="connsiteX51" fmla="*/ 940180 w 12192000"/>
              <a:gd name="connsiteY51" fmla="*/ 3519987 h 6858000"/>
              <a:gd name="connsiteX52" fmla="*/ 1020646 w 12192000"/>
              <a:gd name="connsiteY52" fmla="*/ 3519987 h 6858000"/>
              <a:gd name="connsiteX53" fmla="*/ 1020646 w 12192000"/>
              <a:gd name="connsiteY53" fmla="*/ 4567574 h 6858000"/>
              <a:gd name="connsiteX54" fmla="*/ 1020644 w 12192000"/>
              <a:gd name="connsiteY54" fmla="*/ 4567580 h 6858000"/>
              <a:gd name="connsiteX55" fmla="*/ 1020644 w 12192000"/>
              <a:gd name="connsiteY55" fmla="*/ 6224327 h 6858000"/>
              <a:gd name="connsiteX56" fmla="*/ 1159116 w 12192000"/>
              <a:gd name="connsiteY56" fmla="*/ 6433226 h 6858000"/>
              <a:gd name="connsiteX57" fmla="*/ 1247362 w 12192000"/>
              <a:gd name="connsiteY57" fmla="*/ 6451044 h 6858000"/>
              <a:gd name="connsiteX58" fmla="*/ 1335609 w 12192000"/>
              <a:gd name="connsiteY58" fmla="*/ 6433226 h 6858000"/>
              <a:gd name="connsiteX59" fmla="*/ 1474079 w 12192000"/>
              <a:gd name="connsiteY59" fmla="*/ 6224327 h 6858000"/>
              <a:gd name="connsiteX60" fmla="*/ 1474081 w 12192000"/>
              <a:gd name="connsiteY60" fmla="*/ 4590891 h 6858000"/>
              <a:gd name="connsiteX61" fmla="*/ 1573124 w 12192000"/>
              <a:gd name="connsiteY61" fmla="*/ 4590891 h 6858000"/>
              <a:gd name="connsiteX62" fmla="*/ 1573124 w 12192000"/>
              <a:gd name="connsiteY62" fmla="*/ 6224327 h 6858000"/>
              <a:gd name="connsiteX63" fmla="*/ 1711593 w 12192000"/>
              <a:gd name="connsiteY63" fmla="*/ 6433226 h 6858000"/>
              <a:gd name="connsiteX64" fmla="*/ 1799839 w 12192000"/>
              <a:gd name="connsiteY64" fmla="*/ 6451044 h 6858000"/>
              <a:gd name="connsiteX65" fmla="*/ 1888087 w 12192000"/>
              <a:gd name="connsiteY65" fmla="*/ 6433226 h 6858000"/>
              <a:gd name="connsiteX66" fmla="*/ 2026556 w 12192000"/>
              <a:gd name="connsiteY66" fmla="*/ 6224327 h 6858000"/>
              <a:gd name="connsiteX67" fmla="*/ 2026558 w 12192000"/>
              <a:gd name="connsiteY67" fmla="*/ 4567582 h 6858000"/>
              <a:gd name="connsiteX68" fmla="*/ 2026554 w 12192000"/>
              <a:gd name="connsiteY68" fmla="*/ 4567567 h 6858000"/>
              <a:gd name="connsiteX69" fmla="*/ 2026554 w 12192000"/>
              <a:gd name="connsiteY69" fmla="*/ 3519989 h 6858000"/>
              <a:gd name="connsiteX70" fmla="*/ 2107023 w 12192000"/>
              <a:gd name="connsiteY70" fmla="*/ 3519989 h 6858000"/>
              <a:gd name="connsiteX71" fmla="*/ 2107023 w 12192000"/>
              <a:gd name="connsiteY71" fmla="*/ 4522019 h 6858000"/>
              <a:gd name="connsiteX72" fmla="*/ 2210521 w 12192000"/>
              <a:gd name="connsiteY72" fmla="*/ 4678162 h 6858000"/>
              <a:gd name="connsiteX73" fmla="*/ 2276482 w 12192000"/>
              <a:gd name="connsiteY73" fmla="*/ 4691478 h 6858000"/>
              <a:gd name="connsiteX74" fmla="*/ 2342441 w 12192000"/>
              <a:gd name="connsiteY74" fmla="*/ 4678162 h 6858000"/>
              <a:gd name="connsiteX75" fmla="*/ 2445939 w 12192000"/>
              <a:gd name="connsiteY75" fmla="*/ 4522019 h 6858000"/>
              <a:gd name="connsiteX76" fmla="*/ 2445941 w 12192000"/>
              <a:gd name="connsiteY76" fmla="*/ 3291726 h 6858000"/>
              <a:gd name="connsiteX77" fmla="*/ 2438051 w 12192000"/>
              <a:gd name="connsiteY77" fmla="*/ 3252641 h 6858000"/>
              <a:gd name="connsiteX78" fmla="*/ 2445937 w 12192000"/>
              <a:gd name="connsiteY78" fmla="*/ 3213574 h 6858000"/>
              <a:gd name="connsiteX79" fmla="*/ 2445939 w 12192000"/>
              <a:gd name="connsiteY79" fmla="*/ 3213574 h 6858000"/>
              <a:gd name="connsiteX80" fmla="*/ 2139524 w 12192000"/>
              <a:gd name="connsiteY80" fmla="*/ 2907158 h 6858000"/>
              <a:gd name="connsiteX81" fmla="*/ 2026554 w 12192000"/>
              <a:gd name="connsiteY81" fmla="*/ 2907158 h 6858000"/>
              <a:gd name="connsiteX82" fmla="*/ 1020646 w 12192000"/>
              <a:gd name="connsiteY82" fmla="*/ 2907158 h 6858000"/>
              <a:gd name="connsiteX83" fmla="*/ 7277399 w 12192000"/>
              <a:gd name="connsiteY83" fmla="*/ 2031444 h 6858000"/>
              <a:gd name="connsiteX84" fmla="*/ 6875849 w 12192000"/>
              <a:gd name="connsiteY84" fmla="*/ 2432995 h 6858000"/>
              <a:gd name="connsiteX85" fmla="*/ 7277399 w 12192000"/>
              <a:gd name="connsiteY85" fmla="*/ 2834545 h 6858000"/>
              <a:gd name="connsiteX86" fmla="*/ 7678949 w 12192000"/>
              <a:gd name="connsiteY86" fmla="*/ 2432995 h 6858000"/>
              <a:gd name="connsiteX87" fmla="*/ 7277399 w 12192000"/>
              <a:gd name="connsiteY87" fmla="*/ 2031444 h 6858000"/>
              <a:gd name="connsiteX88" fmla="*/ 1523598 w 12192000"/>
              <a:gd name="connsiteY88" fmla="*/ 2031444 h 6858000"/>
              <a:gd name="connsiteX89" fmla="*/ 1122107 w 12192000"/>
              <a:gd name="connsiteY89" fmla="*/ 2432935 h 6858000"/>
              <a:gd name="connsiteX90" fmla="*/ 1523598 w 12192000"/>
              <a:gd name="connsiteY90" fmla="*/ 2834426 h 6858000"/>
              <a:gd name="connsiteX91" fmla="*/ 1925089 w 12192000"/>
              <a:gd name="connsiteY91" fmla="*/ 2432935 h 6858000"/>
              <a:gd name="connsiteX92" fmla="*/ 1523598 w 12192000"/>
              <a:gd name="connsiteY92" fmla="*/ 2031444 h 6858000"/>
              <a:gd name="connsiteX93" fmla="*/ 0 w 12192000"/>
              <a:gd name="connsiteY93" fmla="*/ 0 h 6858000"/>
              <a:gd name="connsiteX94" fmla="*/ 12192000 w 12192000"/>
              <a:gd name="connsiteY94" fmla="*/ 0 h 6858000"/>
              <a:gd name="connsiteX95" fmla="*/ 12192000 w 12192000"/>
              <a:gd name="connsiteY95" fmla="*/ 6858000 h 6858000"/>
              <a:gd name="connsiteX96" fmla="*/ 0 w 12192000"/>
              <a:gd name="connsiteY96" fmla="*/ 6858000 h 6858000"/>
              <a:gd name="connsiteX0" fmla="*/ 6876793 w 12192000"/>
              <a:gd name="connsiteY0" fmla="*/ 2907660 h 6858000"/>
              <a:gd name="connsiteX1" fmla="*/ 6630719 w 12192000"/>
              <a:gd name="connsiteY1" fmla="*/ 3070771 h 6858000"/>
              <a:gd name="connsiteX2" fmla="*/ 6623668 w 12192000"/>
              <a:gd name="connsiteY2" fmla="*/ 3105688 h 6858000"/>
              <a:gd name="connsiteX3" fmla="*/ 6618585 w 12192000"/>
              <a:gd name="connsiteY3" fmla="*/ 3114748 h 6858000"/>
              <a:gd name="connsiteX4" fmla="*/ 6239565 w 12192000"/>
              <a:gd name="connsiteY4" fmla="*/ 4289319 h 6858000"/>
              <a:gd name="connsiteX5" fmla="*/ 6351185 w 12192000"/>
              <a:gd name="connsiteY5" fmla="*/ 4507296 h 6858000"/>
              <a:gd name="connsiteX6" fmla="*/ 6569162 w 12192000"/>
              <a:gd name="connsiteY6" fmla="*/ 4395676 h 6858000"/>
              <a:gd name="connsiteX7" fmla="*/ 6876970 w 12192000"/>
              <a:gd name="connsiteY7" fmla="*/ 3441786 h 6858000"/>
              <a:gd name="connsiteX8" fmla="*/ 6948112 w 12192000"/>
              <a:gd name="connsiteY8" fmla="*/ 3441786 h 6858000"/>
              <a:gd name="connsiteX9" fmla="*/ 6434255 w 12192000"/>
              <a:gd name="connsiteY9" fmla="*/ 5004134 h 6858000"/>
              <a:gd name="connsiteX10" fmla="*/ 6875851 w 12192000"/>
              <a:gd name="connsiteY10" fmla="*/ 5004134 h 6858000"/>
              <a:gd name="connsiteX11" fmla="*/ 6875851 w 12192000"/>
              <a:gd name="connsiteY11" fmla="*/ 6273936 h 6858000"/>
              <a:gd name="connsiteX12" fmla="*/ 6984019 w 12192000"/>
              <a:gd name="connsiteY12" fmla="*/ 6437126 h 6858000"/>
              <a:gd name="connsiteX13" fmla="*/ 7052957 w 12192000"/>
              <a:gd name="connsiteY13" fmla="*/ 6451042 h 6858000"/>
              <a:gd name="connsiteX14" fmla="*/ 7052955 w 12192000"/>
              <a:gd name="connsiteY14" fmla="*/ 6451044 h 6858000"/>
              <a:gd name="connsiteX15" fmla="*/ 7052958 w 12192000"/>
              <a:gd name="connsiteY15" fmla="*/ 6451044 h 6858000"/>
              <a:gd name="connsiteX16" fmla="*/ 7052957 w 12192000"/>
              <a:gd name="connsiteY16" fmla="*/ 6451042 h 6858000"/>
              <a:gd name="connsiteX17" fmla="*/ 7121894 w 12192000"/>
              <a:gd name="connsiteY17" fmla="*/ 6437126 h 6858000"/>
              <a:gd name="connsiteX18" fmla="*/ 7230064 w 12192000"/>
              <a:gd name="connsiteY18" fmla="*/ 6273936 h 6858000"/>
              <a:gd name="connsiteX19" fmla="*/ 7230064 w 12192000"/>
              <a:gd name="connsiteY19" fmla="*/ 5004134 h 6858000"/>
              <a:gd name="connsiteX20" fmla="*/ 7365337 w 12192000"/>
              <a:gd name="connsiteY20" fmla="*/ 5004134 h 6858000"/>
              <a:gd name="connsiteX21" fmla="*/ 7365337 w 12192000"/>
              <a:gd name="connsiteY21" fmla="*/ 6273936 h 6858000"/>
              <a:gd name="connsiteX22" fmla="*/ 7473507 w 12192000"/>
              <a:gd name="connsiteY22" fmla="*/ 6437126 h 6858000"/>
              <a:gd name="connsiteX23" fmla="*/ 7542445 w 12192000"/>
              <a:gd name="connsiteY23" fmla="*/ 6451042 h 6858000"/>
              <a:gd name="connsiteX24" fmla="*/ 7542443 w 12192000"/>
              <a:gd name="connsiteY24" fmla="*/ 6451044 h 6858000"/>
              <a:gd name="connsiteX25" fmla="*/ 7542447 w 12192000"/>
              <a:gd name="connsiteY25" fmla="*/ 6451044 h 6858000"/>
              <a:gd name="connsiteX26" fmla="*/ 7542445 w 12192000"/>
              <a:gd name="connsiteY26" fmla="*/ 6451042 h 6858000"/>
              <a:gd name="connsiteX27" fmla="*/ 7611383 w 12192000"/>
              <a:gd name="connsiteY27" fmla="*/ 6437126 h 6858000"/>
              <a:gd name="connsiteX28" fmla="*/ 7719553 w 12192000"/>
              <a:gd name="connsiteY28" fmla="*/ 6273936 h 6858000"/>
              <a:gd name="connsiteX29" fmla="*/ 7719553 w 12192000"/>
              <a:gd name="connsiteY29" fmla="*/ 5004134 h 6858000"/>
              <a:gd name="connsiteX30" fmla="*/ 8127444 w 12192000"/>
              <a:gd name="connsiteY30" fmla="*/ 5004134 h 6858000"/>
              <a:gd name="connsiteX31" fmla="*/ 7613587 w 12192000"/>
              <a:gd name="connsiteY31" fmla="*/ 3441786 h 6858000"/>
              <a:gd name="connsiteX32" fmla="*/ 7697223 w 12192000"/>
              <a:gd name="connsiteY32" fmla="*/ 3441786 h 6858000"/>
              <a:gd name="connsiteX33" fmla="*/ 7702984 w 12192000"/>
              <a:gd name="connsiteY33" fmla="*/ 3440622 h 6858000"/>
              <a:gd name="connsiteX34" fmla="*/ 8024539 w 12192000"/>
              <a:gd name="connsiteY34" fmla="*/ 4417888 h 6858000"/>
              <a:gd name="connsiteX35" fmla="*/ 8243152 w 12192000"/>
              <a:gd name="connsiteY35" fmla="*/ 4528253 h 6858000"/>
              <a:gd name="connsiteX36" fmla="*/ 8353519 w 12192000"/>
              <a:gd name="connsiteY36" fmla="*/ 4309640 h 6858000"/>
              <a:gd name="connsiteX37" fmla="*/ 7967764 w 12192000"/>
              <a:gd name="connsiteY37" fmla="*/ 3137263 h 6858000"/>
              <a:gd name="connsiteX38" fmla="*/ 7950645 w 12192000"/>
              <a:gd name="connsiteY38" fmla="*/ 3107162 h 6858000"/>
              <a:gd name="connsiteX39" fmla="*/ 7943299 w 12192000"/>
              <a:gd name="connsiteY39" fmla="*/ 3070771 h 6858000"/>
              <a:gd name="connsiteX40" fmla="*/ 7697223 w 12192000"/>
              <a:gd name="connsiteY40" fmla="*/ 2907660 h 6858000"/>
              <a:gd name="connsiteX41" fmla="*/ 6876793 w 12192000"/>
              <a:gd name="connsiteY41" fmla="*/ 2907660 h 6858000"/>
              <a:gd name="connsiteX42" fmla="*/ 907677 w 12192000"/>
              <a:gd name="connsiteY42" fmla="*/ 2907158 h 6858000"/>
              <a:gd name="connsiteX43" fmla="*/ 625340 w 12192000"/>
              <a:gd name="connsiteY43" fmla="*/ 3094303 h 6858000"/>
              <a:gd name="connsiteX44" fmla="*/ 601261 w 12192000"/>
              <a:gd name="connsiteY44" fmla="*/ 3213574 h 6858000"/>
              <a:gd name="connsiteX45" fmla="*/ 609150 w 12192000"/>
              <a:gd name="connsiteY45" fmla="*/ 3252649 h 6858000"/>
              <a:gd name="connsiteX46" fmla="*/ 601261 w 12192000"/>
              <a:gd name="connsiteY46" fmla="*/ 3291724 h 6858000"/>
              <a:gd name="connsiteX47" fmla="*/ 601261 w 12192000"/>
              <a:gd name="connsiteY47" fmla="*/ 4522019 h 6858000"/>
              <a:gd name="connsiteX48" fmla="*/ 704759 w 12192000"/>
              <a:gd name="connsiteY48" fmla="*/ 4678162 h 6858000"/>
              <a:gd name="connsiteX49" fmla="*/ 770719 w 12192000"/>
              <a:gd name="connsiteY49" fmla="*/ 4691478 h 6858000"/>
              <a:gd name="connsiteX50" fmla="*/ 836680 w 12192000"/>
              <a:gd name="connsiteY50" fmla="*/ 4678162 h 6858000"/>
              <a:gd name="connsiteX51" fmla="*/ 940178 w 12192000"/>
              <a:gd name="connsiteY51" fmla="*/ 4522019 h 6858000"/>
              <a:gd name="connsiteX52" fmla="*/ 940180 w 12192000"/>
              <a:gd name="connsiteY52" fmla="*/ 3519987 h 6858000"/>
              <a:gd name="connsiteX53" fmla="*/ 1020646 w 12192000"/>
              <a:gd name="connsiteY53" fmla="*/ 3519987 h 6858000"/>
              <a:gd name="connsiteX54" fmla="*/ 1020646 w 12192000"/>
              <a:gd name="connsiteY54" fmla="*/ 4567574 h 6858000"/>
              <a:gd name="connsiteX55" fmla="*/ 1020644 w 12192000"/>
              <a:gd name="connsiteY55" fmla="*/ 4567580 h 6858000"/>
              <a:gd name="connsiteX56" fmla="*/ 1020644 w 12192000"/>
              <a:gd name="connsiteY56" fmla="*/ 6224327 h 6858000"/>
              <a:gd name="connsiteX57" fmla="*/ 1159116 w 12192000"/>
              <a:gd name="connsiteY57" fmla="*/ 6433226 h 6858000"/>
              <a:gd name="connsiteX58" fmla="*/ 1247362 w 12192000"/>
              <a:gd name="connsiteY58" fmla="*/ 6451044 h 6858000"/>
              <a:gd name="connsiteX59" fmla="*/ 1335609 w 12192000"/>
              <a:gd name="connsiteY59" fmla="*/ 6433226 h 6858000"/>
              <a:gd name="connsiteX60" fmla="*/ 1474079 w 12192000"/>
              <a:gd name="connsiteY60" fmla="*/ 6224327 h 6858000"/>
              <a:gd name="connsiteX61" fmla="*/ 1474081 w 12192000"/>
              <a:gd name="connsiteY61" fmla="*/ 4590891 h 6858000"/>
              <a:gd name="connsiteX62" fmla="*/ 1573124 w 12192000"/>
              <a:gd name="connsiteY62" fmla="*/ 4590891 h 6858000"/>
              <a:gd name="connsiteX63" fmla="*/ 1573124 w 12192000"/>
              <a:gd name="connsiteY63" fmla="*/ 6224327 h 6858000"/>
              <a:gd name="connsiteX64" fmla="*/ 1711593 w 12192000"/>
              <a:gd name="connsiteY64" fmla="*/ 6433226 h 6858000"/>
              <a:gd name="connsiteX65" fmla="*/ 1799839 w 12192000"/>
              <a:gd name="connsiteY65" fmla="*/ 6451044 h 6858000"/>
              <a:gd name="connsiteX66" fmla="*/ 1888087 w 12192000"/>
              <a:gd name="connsiteY66" fmla="*/ 6433226 h 6858000"/>
              <a:gd name="connsiteX67" fmla="*/ 2026556 w 12192000"/>
              <a:gd name="connsiteY67" fmla="*/ 6224327 h 6858000"/>
              <a:gd name="connsiteX68" fmla="*/ 2026558 w 12192000"/>
              <a:gd name="connsiteY68" fmla="*/ 4567582 h 6858000"/>
              <a:gd name="connsiteX69" fmla="*/ 2026554 w 12192000"/>
              <a:gd name="connsiteY69" fmla="*/ 4567567 h 6858000"/>
              <a:gd name="connsiteX70" fmla="*/ 2026554 w 12192000"/>
              <a:gd name="connsiteY70" fmla="*/ 3519989 h 6858000"/>
              <a:gd name="connsiteX71" fmla="*/ 2107023 w 12192000"/>
              <a:gd name="connsiteY71" fmla="*/ 3519989 h 6858000"/>
              <a:gd name="connsiteX72" fmla="*/ 2107023 w 12192000"/>
              <a:gd name="connsiteY72" fmla="*/ 4522019 h 6858000"/>
              <a:gd name="connsiteX73" fmla="*/ 2210521 w 12192000"/>
              <a:gd name="connsiteY73" fmla="*/ 4678162 h 6858000"/>
              <a:gd name="connsiteX74" fmla="*/ 2276482 w 12192000"/>
              <a:gd name="connsiteY74" fmla="*/ 4691478 h 6858000"/>
              <a:gd name="connsiteX75" fmla="*/ 2342441 w 12192000"/>
              <a:gd name="connsiteY75" fmla="*/ 4678162 h 6858000"/>
              <a:gd name="connsiteX76" fmla="*/ 2445939 w 12192000"/>
              <a:gd name="connsiteY76" fmla="*/ 4522019 h 6858000"/>
              <a:gd name="connsiteX77" fmla="*/ 2445941 w 12192000"/>
              <a:gd name="connsiteY77" fmla="*/ 3291726 h 6858000"/>
              <a:gd name="connsiteX78" fmla="*/ 2438051 w 12192000"/>
              <a:gd name="connsiteY78" fmla="*/ 3252641 h 6858000"/>
              <a:gd name="connsiteX79" fmla="*/ 2445937 w 12192000"/>
              <a:gd name="connsiteY79" fmla="*/ 3213574 h 6858000"/>
              <a:gd name="connsiteX80" fmla="*/ 2445939 w 12192000"/>
              <a:gd name="connsiteY80" fmla="*/ 3213574 h 6858000"/>
              <a:gd name="connsiteX81" fmla="*/ 2139524 w 12192000"/>
              <a:gd name="connsiteY81" fmla="*/ 2907158 h 6858000"/>
              <a:gd name="connsiteX82" fmla="*/ 2026554 w 12192000"/>
              <a:gd name="connsiteY82" fmla="*/ 2907158 h 6858000"/>
              <a:gd name="connsiteX83" fmla="*/ 1020646 w 12192000"/>
              <a:gd name="connsiteY83" fmla="*/ 2907158 h 6858000"/>
              <a:gd name="connsiteX84" fmla="*/ 907677 w 12192000"/>
              <a:gd name="connsiteY84" fmla="*/ 2907158 h 6858000"/>
              <a:gd name="connsiteX85" fmla="*/ 7277399 w 12192000"/>
              <a:gd name="connsiteY85" fmla="*/ 2031444 h 6858000"/>
              <a:gd name="connsiteX86" fmla="*/ 6875849 w 12192000"/>
              <a:gd name="connsiteY86" fmla="*/ 2432995 h 6858000"/>
              <a:gd name="connsiteX87" fmla="*/ 7277399 w 12192000"/>
              <a:gd name="connsiteY87" fmla="*/ 2834545 h 6858000"/>
              <a:gd name="connsiteX88" fmla="*/ 7678949 w 12192000"/>
              <a:gd name="connsiteY88" fmla="*/ 2432995 h 6858000"/>
              <a:gd name="connsiteX89" fmla="*/ 7277399 w 12192000"/>
              <a:gd name="connsiteY89" fmla="*/ 2031444 h 6858000"/>
              <a:gd name="connsiteX90" fmla="*/ 1523598 w 12192000"/>
              <a:gd name="connsiteY90" fmla="*/ 2031444 h 6858000"/>
              <a:gd name="connsiteX91" fmla="*/ 1122107 w 12192000"/>
              <a:gd name="connsiteY91" fmla="*/ 2432935 h 6858000"/>
              <a:gd name="connsiteX92" fmla="*/ 1523598 w 12192000"/>
              <a:gd name="connsiteY92" fmla="*/ 2834426 h 6858000"/>
              <a:gd name="connsiteX93" fmla="*/ 1925089 w 12192000"/>
              <a:gd name="connsiteY93" fmla="*/ 2432935 h 6858000"/>
              <a:gd name="connsiteX94" fmla="*/ 1523598 w 12192000"/>
              <a:gd name="connsiteY94" fmla="*/ 2031444 h 6858000"/>
              <a:gd name="connsiteX95" fmla="*/ 529839 w 12192000"/>
              <a:gd name="connsiteY95" fmla="*/ 333286 h 6858000"/>
              <a:gd name="connsiteX96" fmla="*/ 12192000 w 12192000"/>
              <a:gd name="connsiteY96" fmla="*/ 0 h 6858000"/>
              <a:gd name="connsiteX97" fmla="*/ 12192000 w 12192000"/>
              <a:gd name="connsiteY97" fmla="*/ 6858000 h 6858000"/>
              <a:gd name="connsiteX98" fmla="*/ 0 w 12192000"/>
              <a:gd name="connsiteY98" fmla="*/ 6858000 h 6858000"/>
              <a:gd name="connsiteX99" fmla="*/ 529839 w 12192000"/>
              <a:gd name="connsiteY99" fmla="*/ 333286 h 6858000"/>
              <a:gd name="connsiteX0" fmla="*/ 6415320 w 11730527"/>
              <a:gd name="connsiteY0" fmla="*/ 2907660 h 6900729"/>
              <a:gd name="connsiteX1" fmla="*/ 6169246 w 11730527"/>
              <a:gd name="connsiteY1" fmla="*/ 3070771 h 6900729"/>
              <a:gd name="connsiteX2" fmla="*/ 6162195 w 11730527"/>
              <a:gd name="connsiteY2" fmla="*/ 3105688 h 6900729"/>
              <a:gd name="connsiteX3" fmla="*/ 6157112 w 11730527"/>
              <a:gd name="connsiteY3" fmla="*/ 3114748 h 6900729"/>
              <a:gd name="connsiteX4" fmla="*/ 5778092 w 11730527"/>
              <a:gd name="connsiteY4" fmla="*/ 4289319 h 6900729"/>
              <a:gd name="connsiteX5" fmla="*/ 5889712 w 11730527"/>
              <a:gd name="connsiteY5" fmla="*/ 4507296 h 6900729"/>
              <a:gd name="connsiteX6" fmla="*/ 6107689 w 11730527"/>
              <a:gd name="connsiteY6" fmla="*/ 4395676 h 6900729"/>
              <a:gd name="connsiteX7" fmla="*/ 6415497 w 11730527"/>
              <a:gd name="connsiteY7" fmla="*/ 3441786 h 6900729"/>
              <a:gd name="connsiteX8" fmla="*/ 6486639 w 11730527"/>
              <a:gd name="connsiteY8" fmla="*/ 3441786 h 6900729"/>
              <a:gd name="connsiteX9" fmla="*/ 5972782 w 11730527"/>
              <a:gd name="connsiteY9" fmla="*/ 5004134 h 6900729"/>
              <a:gd name="connsiteX10" fmla="*/ 6414378 w 11730527"/>
              <a:gd name="connsiteY10" fmla="*/ 5004134 h 6900729"/>
              <a:gd name="connsiteX11" fmla="*/ 6414378 w 11730527"/>
              <a:gd name="connsiteY11" fmla="*/ 6273936 h 6900729"/>
              <a:gd name="connsiteX12" fmla="*/ 6522546 w 11730527"/>
              <a:gd name="connsiteY12" fmla="*/ 6437126 h 6900729"/>
              <a:gd name="connsiteX13" fmla="*/ 6591484 w 11730527"/>
              <a:gd name="connsiteY13" fmla="*/ 6451042 h 6900729"/>
              <a:gd name="connsiteX14" fmla="*/ 6591482 w 11730527"/>
              <a:gd name="connsiteY14" fmla="*/ 6451044 h 6900729"/>
              <a:gd name="connsiteX15" fmla="*/ 6591485 w 11730527"/>
              <a:gd name="connsiteY15" fmla="*/ 6451044 h 6900729"/>
              <a:gd name="connsiteX16" fmla="*/ 6591484 w 11730527"/>
              <a:gd name="connsiteY16" fmla="*/ 6451042 h 6900729"/>
              <a:gd name="connsiteX17" fmla="*/ 6660421 w 11730527"/>
              <a:gd name="connsiteY17" fmla="*/ 6437126 h 6900729"/>
              <a:gd name="connsiteX18" fmla="*/ 6768591 w 11730527"/>
              <a:gd name="connsiteY18" fmla="*/ 6273936 h 6900729"/>
              <a:gd name="connsiteX19" fmla="*/ 6768591 w 11730527"/>
              <a:gd name="connsiteY19" fmla="*/ 5004134 h 6900729"/>
              <a:gd name="connsiteX20" fmla="*/ 6903864 w 11730527"/>
              <a:gd name="connsiteY20" fmla="*/ 5004134 h 6900729"/>
              <a:gd name="connsiteX21" fmla="*/ 6903864 w 11730527"/>
              <a:gd name="connsiteY21" fmla="*/ 6273936 h 6900729"/>
              <a:gd name="connsiteX22" fmla="*/ 7012034 w 11730527"/>
              <a:gd name="connsiteY22" fmla="*/ 6437126 h 6900729"/>
              <a:gd name="connsiteX23" fmla="*/ 7080972 w 11730527"/>
              <a:gd name="connsiteY23" fmla="*/ 6451042 h 6900729"/>
              <a:gd name="connsiteX24" fmla="*/ 7080970 w 11730527"/>
              <a:gd name="connsiteY24" fmla="*/ 6451044 h 6900729"/>
              <a:gd name="connsiteX25" fmla="*/ 7080974 w 11730527"/>
              <a:gd name="connsiteY25" fmla="*/ 6451044 h 6900729"/>
              <a:gd name="connsiteX26" fmla="*/ 7080972 w 11730527"/>
              <a:gd name="connsiteY26" fmla="*/ 6451042 h 6900729"/>
              <a:gd name="connsiteX27" fmla="*/ 7149910 w 11730527"/>
              <a:gd name="connsiteY27" fmla="*/ 6437126 h 6900729"/>
              <a:gd name="connsiteX28" fmla="*/ 7258080 w 11730527"/>
              <a:gd name="connsiteY28" fmla="*/ 6273936 h 6900729"/>
              <a:gd name="connsiteX29" fmla="*/ 7258080 w 11730527"/>
              <a:gd name="connsiteY29" fmla="*/ 5004134 h 6900729"/>
              <a:gd name="connsiteX30" fmla="*/ 7665971 w 11730527"/>
              <a:gd name="connsiteY30" fmla="*/ 5004134 h 6900729"/>
              <a:gd name="connsiteX31" fmla="*/ 7152114 w 11730527"/>
              <a:gd name="connsiteY31" fmla="*/ 3441786 h 6900729"/>
              <a:gd name="connsiteX32" fmla="*/ 7235750 w 11730527"/>
              <a:gd name="connsiteY32" fmla="*/ 3441786 h 6900729"/>
              <a:gd name="connsiteX33" fmla="*/ 7241511 w 11730527"/>
              <a:gd name="connsiteY33" fmla="*/ 3440622 h 6900729"/>
              <a:gd name="connsiteX34" fmla="*/ 7563066 w 11730527"/>
              <a:gd name="connsiteY34" fmla="*/ 4417888 h 6900729"/>
              <a:gd name="connsiteX35" fmla="*/ 7781679 w 11730527"/>
              <a:gd name="connsiteY35" fmla="*/ 4528253 h 6900729"/>
              <a:gd name="connsiteX36" fmla="*/ 7892046 w 11730527"/>
              <a:gd name="connsiteY36" fmla="*/ 4309640 h 6900729"/>
              <a:gd name="connsiteX37" fmla="*/ 7506291 w 11730527"/>
              <a:gd name="connsiteY37" fmla="*/ 3137263 h 6900729"/>
              <a:gd name="connsiteX38" fmla="*/ 7489172 w 11730527"/>
              <a:gd name="connsiteY38" fmla="*/ 3107162 h 6900729"/>
              <a:gd name="connsiteX39" fmla="*/ 7481826 w 11730527"/>
              <a:gd name="connsiteY39" fmla="*/ 3070771 h 6900729"/>
              <a:gd name="connsiteX40" fmla="*/ 7235750 w 11730527"/>
              <a:gd name="connsiteY40" fmla="*/ 2907660 h 6900729"/>
              <a:gd name="connsiteX41" fmla="*/ 6415320 w 11730527"/>
              <a:gd name="connsiteY41" fmla="*/ 2907660 h 6900729"/>
              <a:gd name="connsiteX42" fmla="*/ 446204 w 11730527"/>
              <a:gd name="connsiteY42" fmla="*/ 2907158 h 6900729"/>
              <a:gd name="connsiteX43" fmla="*/ 163867 w 11730527"/>
              <a:gd name="connsiteY43" fmla="*/ 3094303 h 6900729"/>
              <a:gd name="connsiteX44" fmla="*/ 139788 w 11730527"/>
              <a:gd name="connsiteY44" fmla="*/ 3213574 h 6900729"/>
              <a:gd name="connsiteX45" fmla="*/ 147677 w 11730527"/>
              <a:gd name="connsiteY45" fmla="*/ 3252649 h 6900729"/>
              <a:gd name="connsiteX46" fmla="*/ 139788 w 11730527"/>
              <a:gd name="connsiteY46" fmla="*/ 3291724 h 6900729"/>
              <a:gd name="connsiteX47" fmla="*/ 139788 w 11730527"/>
              <a:gd name="connsiteY47" fmla="*/ 4522019 h 6900729"/>
              <a:gd name="connsiteX48" fmla="*/ 243286 w 11730527"/>
              <a:gd name="connsiteY48" fmla="*/ 4678162 h 6900729"/>
              <a:gd name="connsiteX49" fmla="*/ 309246 w 11730527"/>
              <a:gd name="connsiteY49" fmla="*/ 4691478 h 6900729"/>
              <a:gd name="connsiteX50" fmla="*/ 375207 w 11730527"/>
              <a:gd name="connsiteY50" fmla="*/ 4678162 h 6900729"/>
              <a:gd name="connsiteX51" fmla="*/ 478705 w 11730527"/>
              <a:gd name="connsiteY51" fmla="*/ 4522019 h 6900729"/>
              <a:gd name="connsiteX52" fmla="*/ 478707 w 11730527"/>
              <a:gd name="connsiteY52" fmla="*/ 3519987 h 6900729"/>
              <a:gd name="connsiteX53" fmla="*/ 559173 w 11730527"/>
              <a:gd name="connsiteY53" fmla="*/ 3519987 h 6900729"/>
              <a:gd name="connsiteX54" fmla="*/ 559173 w 11730527"/>
              <a:gd name="connsiteY54" fmla="*/ 4567574 h 6900729"/>
              <a:gd name="connsiteX55" fmla="*/ 559171 w 11730527"/>
              <a:gd name="connsiteY55" fmla="*/ 4567580 h 6900729"/>
              <a:gd name="connsiteX56" fmla="*/ 559171 w 11730527"/>
              <a:gd name="connsiteY56" fmla="*/ 6224327 h 6900729"/>
              <a:gd name="connsiteX57" fmla="*/ 697643 w 11730527"/>
              <a:gd name="connsiteY57" fmla="*/ 6433226 h 6900729"/>
              <a:gd name="connsiteX58" fmla="*/ 785889 w 11730527"/>
              <a:gd name="connsiteY58" fmla="*/ 6451044 h 6900729"/>
              <a:gd name="connsiteX59" fmla="*/ 874136 w 11730527"/>
              <a:gd name="connsiteY59" fmla="*/ 6433226 h 6900729"/>
              <a:gd name="connsiteX60" fmla="*/ 1012606 w 11730527"/>
              <a:gd name="connsiteY60" fmla="*/ 6224327 h 6900729"/>
              <a:gd name="connsiteX61" fmla="*/ 1012608 w 11730527"/>
              <a:gd name="connsiteY61" fmla="*/ 4590891 h 6900729"/>
              <a:gd name="connsiteX62" fmla="*/ 1111651 w 11730527"/>
              <a:gd name="connsiteY62" fmla="*/ 4590891 h 6900729"/>
              <a:gd name="connsiteX63" fmla="*/ 1111651 w 11730527"/>
              <a:gd name="connsiteY63" fmla="*/ 6224327 h 6900729"/>
              <a:gd name="connsiteX64" fmla="*/ 1250120 w 11730527"/>
              <a:gd name="connsiteY64" fmla="*/ 6433226 h 6900729"/>
              <a:gd name="connsiteX65" fmla="*/ 1338366 w 11730527"/>
              <a:gd name="connsiteY65" fmla="*/ 6451044 h 6900729"/>
              <a:gd name="connsiteX66" fmla="*/ 1426614 w 11730527"/>
              <a:gd name="connsiteY66" fmla="*/ 6433226 h 6900729"/>
              <a:gd name="connsiteX67" fmla="*/ 1565083 w 11730527"/>
              <a:gd name="connsiteY67" fmla="*/ 6224327 h 6900729"/>
              <a:gd name="connsiteX68" fmla="*/ 1565085 w 11730527"/>
              <a:gd name="connsiteY68" fmla="*/ 4567582 h 6900729"/>
              <a:gd name="connsiteX69" fmla="*/ 1565081 w 11730527"/>
              <a:gd name="connsiteY69" fmla="*/ 4567567 h 6900729"/>
              <a:gd name="connsiteX70" fmla="*/ 1565081 w 11730527"/>
              <a:gd name="connsiteY70" fmla="*/ 3519989 h 6900729"/>
              <a:gd name="connsiteX71" fmla="*/ 1645550 w 11730527"/>
              <a:gd name="connsiteY71" fmla="*/ 3519989 h 6900729"/>
              <a:gd name="connsiteX72" fmla="*/ 1645550 w 11730527"/>
              <a:gd name="connsiteY72" fmla="*/ 4522019 h 6900729"/>
              <a:gd name="connsiteX73" fmla="*/ 1749048 w 11730527"/>
              <a:gd name="connsiteY73" fmla="*/ 4678162 h 6900729"/>
              <a:gd name="connsiteX74" fmla="*/ 1815009 w 11730527"/>
              <a:gd name="connsiteY74" fmla="*/ 4691478 h 6900729"/>
              <a:gd name="connsiteX75" fmla="*/ 1880968 w 11730527"/>
              <a:gd name="connsiteY75" fmla="*/ 4678162 h 6900729"/>
              <a:gd name="connsiteX76" fmla="*/ 1984466 w 11730527"/>
              <a:gd name="connsiteY76" fmla="*/ 4522019 h 6900729"/>
              <a:gd name="connsiteX77" fmla="*/ 1984468 w 11730527"/>
              <a:gd name="connsiteY77" fmla="*/ 3291726 h 6900729"/>
              <a:gd name="connsiteX78" fmla="*/ 1976578 w 11730527"/>
              <a:gd name="connsiteY78" fmla="*/ 3252641 h 6900729"/>
              <a:gd name="connsiteX79" fmla="*/ 1984464 w 11730527"/>
              <a:gd name="connsiteY79" fmla="*/ 3213574 h 6900729"/>
              <a:gd name="connsiteX80" fmla="*/ 1984466 w 11730527"/>
              <a:gd name="connsiteY80" fmla="*/ 3213574 h 6900729"/>
              <a:gd name="connsiteX81" fmla="*/ 1678051 w 11730527"/>
              <a:gd name="connsiteY81" fmla="*/ 2907158 h 6900729"/>
              <a:gd name="connsiteX82" fmla="*/ 1565081 w 11730527"/>
              <a:gd name="connsiteY82" fmla="*/ 2907158 h 6900729"/>
              <a:gd name="connsiteX83" fmla="*/ 559173 w 11730527"/>
              <a:gd name="connsiteY83" fmla="*/ 2907158 h 6900729"/>
              <a:gd name="connsiteX84" fmla="*/ 446204 w 11730527"/>
              <a:gd name="connsiteY84" fmla="*/ 2907158 h 6900729"/>
              <a:gd name="connsiteX85" fmla="*/ 6815926 w 11730527"/>
              <a:gd name="connsiteY85" fmla="*/ 2031444 h 6900729"/>
              <a:gd name="connsiteX86" fmla="*/ 6414376 w 11730527"/>
              <a:gd name="connsiteY86" fmla="*/ 2432995 h 6900729"/>
              <a:gd name="connsiteX87" fmla="*/ 6815926 w 11730527"/>
              <a:gd name="connsiteY87" fmla="*/ 2834545 h 6900729"/>
              <a:gd name="connsiteX88" fmla="*/ 7217476 w 11730527"/>
              <a:gd name="connsiteY88" fmla="*/ 2432995 h 6900729"/>
              <a:gd name="connsiteX89" fmla="*/ 6815926 w 11730527"/>
              <a:gd name="connsiteY89" fmla="*/ 2031444 h 6900729"/>
              <a:gd name="connsiteX90" fmla="*/ 1062125 w 11730527"/>
              <a:gd name="connsiteY90" fmla="*/ 2031444 h 6900729"/>
              <a:gd name="connsiteX91" fmla="*/ 660634 w 11730527"/>
              <a:gd name="connsiteY91" fmla="*/ 2432935 h 6900729"/>
              <a:gd name="connsiteX92" fmla="*/ 1062125 w 11730527"/>
              <a:gd name="connsiteY92" fmla="*/ 2834426 h 6900729"/>
              <a:gd name="connsiteX93" fmla="*/ 1463616 w 11730527"/>
              <a:gd name="connsiteY93" fmla="*/ 2432935 h 6900729"/>
              <a:gd name="connsiteX94" fmla="*/ 1062125 w 11730527"/>
              <a:gd name="connsiteY94" fmla="*/ 2031444 h 6900729"/>
              <a:gd name="connsiteX95" fmla="*/ 68366 w 11730527"/>
              <a:gd name="connsiteY95" fmla="*/ 333286 h 6900729"/>
              <a:gd name="connsiteX96" fmla="*/ 11730527 w 11730527"/>
              <a:gd name="connsiteY96" fmla="*/ 0 h 6900729"/>
              <a:gd name="connsiteX97" fmla="*/ 11730527 w 11730527"/>
              <a:gd name="connsiteY97" fmla="*/ 6858000 h 6900729"/>
              <a:gd name="connsiteX98" fmla="*/ 0 w 11730527"/>
              <a:gd name="connsiteY98" fmla="*/ 6900729 h 6900729"/>
              <a:gd name="connsiteX99" fmla="*/ 68366 w 11730527"/>
              <a:gd name="connsiteY99" fmla="*/ 333286 h 6900729"/>
              <a:gd name="connsiteX0" fmla="*/ 6415320 w 11730527"/>
              <a:gd name="connsiteY0" fmla="*/ 2796565 h 6789634"/>
              <a:gd name="connsiteX1" fmla="*/ 6169246 w 11730527"/>
              <a:gd name="connsiteY1" fmla="*/ 2959676 h 6789634"/>
              <a:gd name="connsiteX2" fmla="*/ 6162195 w 11730527"/>
              <a:gd name="connsiteY2" fmla="*/ 2994593 h 6789634"/>
              <a:gd name="connsiteX3" fmla="*/ 6157112 w 11730527"/>
              <a:gd name="connsiteY3" fmla="*/ 3003653 h 6789634"/>
              <a:gd name="connsiteX4" fmla="*/ 5778092 w 11730527"/>
              <a:gd name="connsiteY4" fmla="*/ 4178224 h 6789634"/>
              <a:gd name="connsiteX5" fmla="*/ 5889712 w 11730527"/>
              <a:gd name="connsiteY5" fmla="*/ 4396201 h 6789634"/>
              <a:gd name="connsiteX6" fmla="*/ 6107689 w 11730527"/>
              <a:gd name="connsiteY6" fmla="*/ 4284581 h 6789634"/>
              <a:gd name="connsiteX7" fmla="*/ 6415497 w 11730527"/>
              <a:gd name="connsiteY7" fmla="*/ 3330691 h 6789634"/>
              <a:gd name="connsiteX8" fmla="*/ 6486639 w 11730527"/>
              <a:gd name="connsiteY8" fmla="*/ 3330691 h 6789634"/>
              <a:gd name="connsiteX9" fmla="*/ 5972782 w 11730527"/>
              <a:gd name="connsiteY9" fmla="*/ 4893039 h 6789634"/>
              <a:gd name="connsiteX10" fmla="*/ 6414378 w 11730527"/>
              <a:gd name="connsiteY10" fmla="*/ 4893039 h 6789634"/>
              <a:gd name="connsiteX11" fmla="*/ 6414378 w 11730527"/>
              <a:gd name="connsiteY11" fmla="*/ 6162841 h 6789634"/>
              <a:gd name="connsiteX12" fmla="*/ 6522546 w 11730527"/>
              <a:gd name="connsiteY12" fmla="*/ 6326031 h 6789634"/>
              <a:gd name="connsiteX13" fmla="*/ 6591484 w 11730527"/>
              <a:gd name="connsiteY13" fmla="*/ 6339947 h 6789634"/>
              <a:gd name="connsiteX14" fmla="*/ 6591482 w 11730527"/>
              <a:gd name="connsiteY14" fmla="*/ 6339949 h 6789634"/>
              <a:gd name="connsiteX15" fmla="*/ 6591485 w 11730527"/>
              <a:gd name="connsiteY15" fmla="*/ 6339949 h 6789634"/>
              <a:gd name="connsiteX16" fmla="*/ 6591484 w 11730527"/>
              <a:gd name="connsiteY16" fmla="*/ 6339947 h 6789634"/>
              <a:gd name="connsiteX17" fmla="*/ 6660421 w 11730527"/>
              <a:gd name="connsiteY17" fmla="*/ 6326031 h 6789634"/>
              <a:gd name="connsiteX18" fmla="*/ 6768591 w 11730527"/>
              <a:gd name="connsiteY18" fmla="*/ 6162841 h 6789634"/>
              <a:gd name="connsiteX19" fmla="*/ 6768591 w 11730527"/>
              <a:gd name="connsiteY19" fmla="*/ 4893039 h 6789634"/>
              <a:gd name="connsiteX20" fmla="*/ 6903864 w 11730527"/>
              <a:gd name="connsiteY20" fmla="*/ 4893039 h 6789634"/>
              <a:gd name="connsiteX21" fmla="*/ 6903864 w 11730527"/>
              <a:gd name="connsiteY21" fmla="*/ 6162841 h 6789634"/>
              <a:gd name="connsiteX22" fmla="*/ 7012034 w 11730527"/>
              <a:gd name="connsiteY22" fmla="*/ 6326031 h 6789634"/>
              <a:gd name="connsiteX23" fmla="*/ 7080972 w 11730527"/>
              <a:gd name="connsiteY23" fmla="*/ 6339947 h 6789634"/>
              <a:gd name="connsiteX24" fmla="*/ 7080970 w 11730527"/>
              <a:gd name="connsiteY24" fmla="*/ 6339949 h 6789634"/>
              <a:gd name="connsiteX25" fmla="*/ 7080974 w 11730527"/>
              <a:gd name="connsiteY25" fmla="*/ 6339949 h 6789634"/>
              <a:gd name="connsiteX26" fmla="*/ 7080972 w 11730527"/>
              <a:gd name="connsiteY26" fmla="*/ 6339947 h 6789634"/>
              <a:gd name="connsiteX27" fmla="*/ 7149910 w 11730527"/>
              <a:gd name="connsiteY27" fmla="*/ 6326031 h 6789634"/>
              <a:gd name="connsiteX28" fmla="*/ 7258080 w 11730527"/>
              <a:gd name="connsiteY28" fmla="*/ 6162841 h 6789634"/>
              <a:gd name="connsiteX29" fmla="*/ 7258080 w 11730527"/>
              <a:gd name="connsiteY29" fmla="*/ 4893039 h 6789634"/>
              <a:gd name="connsiteX30" fmla="*/ 7665971 w 11730527"/>
              <a:gd name="connsiteY30" fmla="*/ 4893039 h 6789634"/>
              <a:gd name="connsiteX31" fmla="*/ 7152114 w 11730527"/>
              <a:gd name="connsiteY31" fmla="*/ 3330691 h 6789634"/>
              <a:gd name="connsiteX32" fmla="*/ 7235750 w 11730527"/>
              <a:gd name="connsiteY32" fmla="*/ 3330691 h 6789634"/>
              <a:gd name="connsiteX33" fmla="*/ 7241511 w 11730527"/>
              <a:gd name="connsiteY33" fmla="*/ 3329527 h 6789634"/>
              <a:gd name="connsiteX34" fmla="*/ 7563066 w 11730527"/>
              <a:gd name="connsiteY34" fmla="*/ 4306793 h 6789634"/>
              <a:gd name="connsiteX35" fmla="*/ 7781679 w 11730527"/>
              <a:gd name="connsiteY35" fmla="*/ 4417158 h 6789634"/>
              <a:gd name="connsiteX36" fmla="*/ 7892046 w 11730527"/>
              <a:gd name="connsiteY36" fmla="*/ 4198545 h 6789634"/>
              <a:gd name="connsiteX37" fmla="*/ 7506291 w 11730527"/>
              <a:gd name="connsiteY37" fmla="*/ 3026168 h 6789634"/>
              <a:gd name="connsiteX38" fmla="*/ 7489172 w 11730527"/>
              <a:gd name="connsiteY38" fmla="*/ 2996067 h 6789634"/>
              <a:gd name="connsiteX39" fmla="*/ 7481826 w 11730527"/>
              <a:gd name="connsiteY39" fmla="*/ 2959676 h 6789634"/>
              <a:gd name="connsiteX40" fmla="*/ 7235750 w 11730527"/>
              <a:gd name="connsiteY40" fmla="*/ 2796565 h 6789634"/>
              <a:gd name="connsiteX41" fmla="*/ 6415320 w 11730527"/>
              <a:gd name="connsiteY41" fmla="*/ 2796565 h 6789634"/>
              <a:gd name="connsiteX42" fmla="*/ 446204 w 11730527"/>
              <a:gd name="connsiteY42" fmla="*/ 2796063 h 6789634"/>
              <a:gd name="connsiteX43" fmla="*/ 163867 w 11730527"/>
              <a:gd name="connsiteY43" fmla="*/ 2983208 h 6789634"/>
              <a:gd name="connsiteX44" fmla="*/ 139788 w 11730527"/>
              <a:gd name="connsiteY44" fmla="*/ 3102479 h 6789634"/>
              <a:gd name="connsiteX45" fmla="*/ 147677 w 11730527"/>
              <a:gd name="connsiteY45" fmla="*/ 3141554 h 6789634"/>
              <a:gd name="connsiteX46" fmla="*/ 139788 w 11730527"/>
              <a:gd name="connsiteY46" fmla="*/ 3180629 h 6789634"/>
              <a:gd name="connsiteX47" fmla="*/ 139788 w 11730527"/>
              <a:gd name="connsiteY47" fmla="*/ 4410924 h 6789634"/>
              <a:gd name="connsiteX48" fmla="*/ 243286 w 11730527"/>
              <a:gd name="connsiteY48" fmla="*/ 4567067 h 6789634"/>
              <a:gd name="connsiteX49" fmla="*/ 309246 w 11730527"/>
              <a:gd name="connsiteY49" fmla="*/ 4580383 h 6789634"/>
              <a:gd name="connsiteX50" fmla="*/ 375207 w 11730527"/>
              <a:gd name="connsiteY50" fmla="*/ 4567067 h 6789634"/>
              <a:gd name="connsiteX51" fmla="*/ 478705 w 11730527"/>
              <a:gd name="connsiteY51" fmla="*/ 4410924 h 6789634"/>
              <a:gd name="connsiteX52" fmla="*/ 478707 w 11730527"/>
              <a:gd name="connsiteY52" fmla="*/ 3408892 h 6789634"/>
              <a:gd name="connsiteX53" fmla="*/ 559173 w 11730527"/>
              <a:gd name="connsiteY53" fmla="*/ 3408892 h 6789634"/>
              <a:gd name="connsiteX54" fmla="*/ 559173 w 11730527"/>
              <a:gd name="connsiteY54" fmla="*/ 4456479 h 6789634"/>
              <a:gd name="connsiteX55" fmla="*/ 559171 w 11730527"/>
              <a:gd name="connsiteY55" fmla="*/ 4456485 h 6789634"/>
              <a:gd name="connsiteX56" fmla="*/ 559171 w 11730527"/>
              <a:gd name="connsiteY56" fmla="*/ 6113232 h 6789634"/>
              <a:gd name="connsiteX57" fmla="*/ 697643 w 11730527"/>
              <a:gd name="connsiteY57" fmla="*/ 6322131 h 6789634"/>
              <a:gd name="connsiteX58" fmla="*/ 785889 w 11730527"/>
              <a:gd name="connsiteY58" fmla="*/ 6339949 h 6789634"/>
              <a:gd name="connsiteX59" fmla="*/ 874136 w 11730527"/>
              <a:gd name="connsiteY59" fmla="*/ 6322131 h 6789634"/>
              <a:gd name="connsiteX60" fmla="*/ 1012606 w 11730527"/>
              <a:gd name="connsiteY60" fmla="*/ 6113232 h 6789634"/>
              <a:gd name="connsiteX61" fmla="*/ 1012608 w 11730527"/>
              <a:gd name="connsiteY61" fmla="*/ 4479796 h 6789634"/>
              <a:gd name="connsiteX62" fmla="*/ 1111651 w 11730527"/>
              <a:gd name="connsiteY62" fmla="*/ 4479796 h 6789634"/>
              <a:gd name="connsiteX63" fmla="*/ 1111651 w 11730527"/>
              <a:gd name="connsiteY63" fmla="*/ 6113232 h 6789634"/>
              <a:gd name="connsiteX64" fmla="*/ 1250120 w 11730527"/>
              <a:gd name="connsiteY64" fmla="*/ 6322131 h 6789634"/>
              <a:gd name="connsiteX65" fmla="*/ 1338366 w 11730527"/>
              <a:gd name="connsiteY65" fmla="*/ 6339949 h 6789634"/>
              <a:gd name="connsiteX66" fmla="*/ 1426614 w 11730527"/>
              <a:gd name="connsiteY66" fmla="*/ 6322131 h 6789634"/>
              <a:gd name="connsiteX67" fmla="*/ 1565083 w 11730527"/>
              <a:gd name="connsiteY67" fmla="*/ 6113232 h 6789634"/>
              <a:gd name="connsiteX68" fmla="*/ 1565085 w 11730527"/>
              <a:gd name="connsiteY68" fmla="*/ 4456487 h 6789634"/>
              <a:gd name="connsiteX69" fmla="*/ 1565081 w 11730527"/>
              <a:gd name="connsiteY69" fmla="*/ 4456472 h 6789634"/>
              <a:gd name="connsiteX70" fmla="*/ 1565081 w 11730527"/>
              <a:gd name="connsiteY70" fmla="*/ 3408894 h 6789634"/>
              <a:gd name="connsiteX71" fmla="*/ 1645550 w 11730527"/>
              <a:gd name="connsiteY71" fmla="*/ 3408894 h 6789634"/>
              <a:gd name="connsiteX72" fmla="*/ 1645550 w 11730527"/>
              <a:gd name="connsiteY72" fmla="*/ 4410924 h 6789634"/>
              <a:gd name="connsiteX73" fmla="*/ 1749048 w 11730527"/>
              <a:gd name="connsiteY73" fmla="*/ 4567067 h 6789634"/>
              <a:gd name="connsiteX74" fmla="*/ 1815009 w 11730527"/>
              <a:gd name="connsiteY74" fmla="*/ 4580383 h 6789634"/>
              <a:gd name="connsiteX75" fmla="*/ 1880968 w 11730527"/>
              <a:gd name="connsiteY75" fmla="*/ 4567067 h 6789634"/>
              <a:gd name="connsiteX76" fmla="*/ 1984466 w 11730527"/>
              <a:gd name="connsiteY76" fmla="*/ 4410924 h 6789634"/>
              <a:gd name="connsiteX77" fmla="*/ 1984468 w 11730527"/>
              <a:gd name="connsiteY77" fmla="*/ 3180631 h 6789634"/>
              <a:gd name="connsiteX78" fmla="*/ 1976578 w 11730527"/>
              <a:gd name="connsiteY78" fmla="*/ 3141546 h 6789634"/>
              <a:gd name="connsiteX79" fmla="*/ 1984464 w 11730527"/>
              <a:gd name="connsiteY79" fmla="*/ 3102479 h 6789634"/>
              <a:gd name="connsiteX80" fmla="*/ 1984466 w 11730527"/>
              <a:gd name="connsiteY80" fmla="*/ 3102479 h 6789634"/>
              <a:gd name="connsiteX81" fmla="*/ 1678051 w 11730527"/>
              <a:gd name="connsiteY81" fmla="*/ 2796063 h 6789634"/>
              <a:gd name="connsiteX82" fmla="*/ 1565081 w 11730527"/>
              <a:gd name="connsiteY82" fmla="*/ 2796063 h 6789634"/>
              <a:gd name="connsiteX83" fmla="*/ 559173 w 11730527"/>
              <a:gd name="connsiteY83" fmla="*/ 2796063 h 6789634"/>
              <a:gd name="connsiteX84" fmla="*/ 446204 w 11730527"/>
              <a:gd name="connsiteY84" fmla="*/ 2796063 h 6789634"/>
              <a:gd name="connsiteX85" fmla="*/ 6815926 w 11730527"/>
              <a:gd name="connsiteY85" fmla="*/ 1920349 h 6789634"/>
              <a:gd name="connsiteX86" fmla="*/ 6414376 w 11730527"/>
              <a:gd name="connsiteY86" fmla="*/ 2321900 h 6789634"/>
              <a:gd name="connsiteX87" fmla="*/ 6815926 w 11730527"/>
              <a:gd name="connsiteY87" fmla="*/ 2723450 h 6789634"/>
              <a:gd name="connsiteX88" fmla="*/ 7217476 w 11730527"/>
              <a:gd name="connsiteY88" fmla="*/ 2321900 h 6789634"/>
              <a:gd name="connsiteX89" fmla="*/ 6815926 w 11730527"/>
              <a:gd name="connsiteY89" fmla="*/ 1920349 h 6789634"/>
              <a:gd name="connsiteX90" fmla="*/ 1062125 w 11730527"/>
              <a:gd name="connsiteY90" fmla="*/ 1920349 h 6789634"/>
              <a:gd name="connsiteX91" fmla="*/ 660634 w 11730527"/>
              <a:gd name="connsiteY91" fmla="*/ 2321840 h 6789634"/>
              <a:gd name="connsiteX92" fmla="*/ 1062125 w 11730527"/>
              <a:gd name="connsiteY92" fmla="*/ 2723331 h 6789634"/>
              <a:gd name="connsiteX93" fmla="*/ 1463616 w 11730527"/>
              <a:gd name="connsiteY93" fmla="*/ 2321840 h 6789634"/>
              <a:gd name="connsiteX94" fmla="*/ 1062125 w 11730527"/>
              <a:gd name="connsiteY94" fmla="*/ 1920349 h 6789634"/>
              <a:gd name="connsiteX95" fmla="*/ 68366 w 11730527"/>
              <a:gd name="connsiteY95" fmla="*/ 222191 h 6789634"/>
              <a:gd name="connsiteX96" fmla="*/ 8235297 w 11730527"/>
              <a:gd name="connsiteY96" fmla="*/ 0 h 6789634"/>
              <a:gd name="connsiteX97" fmla="*/ 11730527 w 11730527"/>
              <a:gd name="connsiteY97" fmla="*/ 6746905 h 6789634"/>
              <a:gd name="connsiteX98" fmla="*/ 0 w 11730527"/>
              <a:gd name="connsiteY98" fmla="*/ 6789634 h 6789634"/>
              <a:gd name="connsiteX99" fmla="*/ 68366 w 11730527"/>
              <a:gd name="connsiteY99" fmla="*/ 222191 h 6789634"/>
              <a:gd name="connsiteX0" fmla="*/ 6415320 w 8688224"/>
              <a:gd name="connsiteY0" fmla="*/ 2796565 h 6789634"/>
              <a:gd name="connsiteX1" fmla="*/ 6169246 w 8688224"/>
              <a:gd name="connsiteY1" fmla="*/ 2959676 h 6789634"/>
              <a:gd name="connsiteX2" fmla="*/ 6162195 w 8688224"/>
              <a:gd name="connsiteY2" fmla="*/ 2994593 h 6789634"/>
              <a:gd name="connsiteX3" fmla="*/ 6157112 w 8688224"/>
              <a:gd name="connsiteY3" fmla="*/ 3003653 h 6789634"/>
              <a:gd name="connsiteX4" fmla="*/ 5778092 w 8688224"/>
              <a:gd name="connsiteY4" fmla="*/ 4178224 h 6789634"/>
              <a:gd name="connsiteX5" fmla="*/ 5889712 w 8688224"/>
              <a:gd name="connsiteY5" fmla="*/ 4396201 h 6789634"/>
              <a:gd name="connsiteX6" fmla="*/ 6107689 w 8688224"/>
              <a:gd name="connsiteY6" fmla="*/ 4284581 h 6789634"/>
              <a:gd name="connsiteX7" fmla="*/ 6415497 w 8688224"/>
              <a:gd name="connsiteY7" fmla="*/ 3330691 h 6789634"/>
              <a:gd name="connsiteX8" fmla="*/ 6486639 w 8688224"/>
              <a:gd name="connsiteY8" fmla="*/ 3330691 h 6789634"/>
              <a:gd name="connsiteX9" fmla="*/ 5972782 w 8688224"/>
              <a:gd name="connsiteY9" fmla="*/ 4893039 h 6789634"/>
              <a:gd name="connsiteX10" fmla="*/ 6414378 w 8688224"/>
              <a:gd name="connsiteY10" fmla="*/ 4893039 h 6789634"/>
              <a:gd name="connsiteX11" fmla="*/ 6414378 w 8688224"/>
              <a:gd name="connsiteY11" fmla="*/ 6162841 h 6789634"/>
              <a:gd name="connsiteX12" fmla="*/ 6522546 w 8688224"/>
              <a:gd name="connsiteY12" fmla="*/ 6326031 h 6789634"/>
              <a:gd name="connsiteX13" fmla="*/ 6591484 w 8688224"/>
              <a:gd name="connsiteY13" fmla="*/ 6339947 h 6789634"/>
              <a:gd name="connsiteX14" fmla="*/ 6591482 w 8688224"/>
              <a:gd name="connsiteY14" fmla="*/ 6339949 h 6789634"/>
              <a:gd name="connsiteX15" fmla="*/ 6591485 w 8688224"/>
              <a:gd name="connsiteY15" fmla="*/ 6339949 h 6789634"/>
              <a:gd name="connsiteX16" fmla="*/ 6591484 w 8688224"/>
              <a:gd name="connsiteY16" fmla="*/ 6339947 h 6789634"/>
              <a:gd name="connsiteX17" fmla="*/ 6660421 w 8688224"/>
              <a:gd name="connsiteY17" fmla="*/ 6326031 h 6789634"/>
              <a:gd name="connsiteX18" fmla="*/ 6768591 w 8688224"/>
              <a:gd name="connsiteY18" fmla="*/ 6162841 h 6789634"/>
              <a:gd name="connsiteX19" fmla="*/ 6768591 w 8688224"/>
              <a:gd name="connsiteY19" fmla="*/ 4893039 h 6789634"/>
              <a:gd name="connsiteX20" fmla="*/ 6903864 w 8688224"/>
              <a:gd name="connsiteY20" fmla="*/ 4893039 h 6789634"/>
              <a:gd name="connsiteX21" fmla="*/ 6903864 w 8688224"/>
              <a:gd name="connsiteY21" fmla="*/ 6162841 h 6789634"/>
              <a:gd name="connsiteX22" fmla="*/ 7012034 w 8688224"/>
              <a:gd name="connsiteY22" fmla="*/ 6326031 h 6789634"/>
              <a:gd name="connsiteX23" fmla="*/ 7080972 w 8688224"/>
              <a:gd name="connsiteY23" fmla="*/ 6339947 h 6789634"/>
              <a:gd name="connsiteX24" fmla="*/ 7080970 w 8688224"/>
              <a:gd name="connsiteY24" fmla="*/ 6339949 h 6789634"/>
              <a:gd name="connsiteX25" fmla="*/ 7080974 w 8688224"/>
              <a:gd name="connsiteY25" fmla="*/ 6339949 h 6789634"/>
              <a:gd name="connsiteX26" fmla="*/ 7080972 w 8688224"/>
              <a:gd name="connsiteY26" fmla="*/ 6339947 h 6789634"/>
              <a:gd name="connsiteX27" fmla="*/ 7149910 w 8688224"/>
              <a:gd name="connsiteY27" fmla="*/ 6326031 h 6789634"/>
              <a:gd name="connsiteX28" fmla="*/ 7258080 w 8688224"/>
              <a:gd name="connsiteY28" fmla="*/ 6162841 h 6789634"/>
              <a:gd name="connsiteX29" fmla="*/ 7258080 w 8688224"/>
              <a:gd name="connsiteY29" fmla="*/ 4893039 h 6789634"/>
              <a:gd name="connsiteX30" fmla="*/ 7665971 w 8688224"/>
              <a:gd name="connsiteY30" fmla="*/ 4893039 h 6789634"/>
              <a:gd name="connsiteX31" fmla="*/ 7152114 w 8688224"/>
              <a:gd name="connsiteY31" fmla="*/ 3330691 h 6789634"/>
              <a:gd name="connsiteX32" fmla="*/ 7235750 w 8688224"/>
              <a:gd name="connsiteY32" fmla="*/ 3330691 h 6789634"/>
              <a:gd name="connsiteX33" fmla="*/ 7241511 w 8688224"/>
              <a:gd name="connsiteY33" fmla="*/ 3329527 h 6789634"/>
              <a:gd name="connsiteX34" fmla="*/ 7563066 w 8688224"/>
              <a:gd name="connsiteY34" fmla="*/ 4306793 h 6789634"/>
              <a:gd name="connsiteX35" fmla="*/ 7781679 w 8688224"/>
              <a:gd name="connsiteY35" fmla="*/ 4417158 h 6789634"/>
              <a:gd name="connsiteX36" fmla="*/ 7892046 w 8688224"/>
              <a:gd name="connsiteY36" fmla="*/ 4198545 h 6789634"/>
              <a:gd name="connsiteX37" fmla="*/ 7506291 w 8688224"/>
              <a:gd name="connsiteY37" fmla="*/ 3026168 h 6789634"/>
              <a:gd name="connsiteX38" fmla="*/ 7489172 w 8688224"/>
              <a:gd name="connsiteY38" fmla="*/ 2996067 h 6789634"/>
              <a:gd name="connsiteX39" fmla="*/ 7481826 w 8688224"/>
              <a:gd name="connsiteY39" fmla="*/ 2959676 h 6789634"/>
              <a:gd name="connsiteX40" fmla="*/ 7235750 w 8688224"/>
              <a:gd name="connsiteY40" fmla="*/ 2796565 h 6789634"/>
              <a:gd name="connsiteX41" fmla="*/ 6415320 w 8688224"/>
              <a:gd name="connsiteY41" fmla="*/ 2796565 h 6789634"/>
              <a:gd name="connsiteX42" fmla="*/ 446204 w 8688224"/>
              <a:gd name="connsiteY42" fmla="*/ 2796063 h 6789634"/>
              <a:gd name="connsiteX43" fmla="*/ 163867 w 8688224"/>
              <a:gd name="connsiteY43" fmla="*/ 2983208 h 6789634"/>
              <a:gd name="connsiteX44" fmla="*/ 139788 w 8688224"/>
              <a:gd name="connsiteY44" fmla="*/ 3102479 h 6789634"/>
              <a:gd name="connsiteX45" fmla="*/ 147677 w 8688224"/>
              <a:gd name="connsiteY45" fmla="*/ 3141554 h 6789634"/>
              <a:gd name="connsiteX46" fmla="*/ 139788 w 8688224"/>
              <a:gd name="connsiteY46" fmla="*/ 3180629 h 6789634"/>
              <a:gd name="connsiteX47" fmla="*/ 139788 w 8688224"/>
              <a:gd name="connsiteY47" fmla="*/ 4410924 h 6789634"/>
              <a:gd name="connsiteX48" fmla="*/ 243286 w 8688224"/>
              <a:gd name="connsiteY48" fmla="*/ 4567067 h 6789634"/>
              <a:gd name="connsiteX49" fmla="*/ 309246 w 8688224"/>
              <a:gd name="connsiteY49" fmla="*/ 4580383 h 6789634"/>
              <a:gd name="connsiteX50" fmla="*/ 375207 w 8688224"/>
              <a:gd name="connsiteY50" fmla="*/ 4567067 h 6789634"/>
              <a:gd name="connsiteX51" fmla="*/ 478705 w 8688224"/>
              <a:gd name="connsiteY51" fmla="*/ 4410924 h 6789634"/>
              <a:gd name="connsiteX52" fmla="*/ 478707 w 8688224"/>
              <a:gd name="connsiteY52" fmla="*/ 3408892 h 6789634"/>
              <a:gd name="connsiteX53" fmla="*/ 559173 w 8688224"/>
              <a:gd name="connsiteY53" fmla="*/ 3408892 h 6789634"/>
              <a:gd name="connsiteX54" fmla="*/ 559173 w 8688224"/>
              <a:gd name="connsiteY54" fmla="*/ 4456479 h 6789634"/>
              <a:gd name="connsiteX55" fmla="*/ 559171 w 8688224"/>
              <a:gd name="connsiteY55" fmla="*/ 4456485 h 6789634"/>
              <a:gd name="connsiteX56" fmla="*/ 559171 w 8688224"/>
              <a:gd name="connsiteY56" fmla="*/ 6113232 h 6789634"/>
              <a:gd name="connsiteX57" fmla="*/ 697643 w 8688224"/>
              <a:gd name="connsiteY57" fmla="*/ 6322131 h 6789634"/>
              <a:gd name="connsiteX58" fmla="*/ 785889 w 8688224"/>
              <a:gd name="connsiteY58" fmla="*/ 6339949 h 6789634"/>
              <a:gd name="connsiteX59" fmla="*/ 874136 w 8688224"/>
              <a:gd name="connsiteY59" fmla="*/ 6322131 h 6789634"/>
              <a:gd name="connsiteX60" fmla="*/ 1012606 w 8688224"/>
              <a:gd name="connsiteY60" fmla="*/ 6113232 h 6789634"/>
              <a:gd name="connsiteX61" fmla="*/ 1012608 w 8688224"/>
              <a:gd name="connsiteY61" fmla="*/ 4479796 h 6789634"/>
              <a:gd name="connsiteX62" fmla="*/ 1111651 w 8688224"/>
              <a:gd name="connsiteY62" fmla="*/ 4479796 h 6789634"/>
              <a:gd name="connsiteX63" fmla="*/ 1111651 w 8688224"/>
              <a:gd name="connsiteY63" fmla="*/ 6113232 h 6789634"/>
              <a:gd name="connsiteX64" fmla="*/ 1250120 w 8688224"/>
              <a:gd name="connsiteY64" fmla="*/ 6322131 h 6789634"/>
              <a:gd name="connsiteX65" fmla="*/ 1338366 w 8688224"/>
              <a:gd name="connsiteY65" fmla="*/ 6339949 h 6789634"/>
              <a:gd name="connsiteX66" fmla="*/ 1426614 w 8688224"/>
              <a:gd name="connsiteY66" fmla="*/ 6322131 h 6789634"/>
              <a:gd name="connsiteX67" fmla="*/ 1565083 w 8688224"/>
              <a:gd name="connsiteY67" fmla="*/ 6113232 h 6789634"/>
              <a:gd name="connsiteX68" fmla="*/ 1565085 w 8688224"/>
              <a:gd name="connsiteY68" fmla="*/ 4456487 h 6789634"/>
              <a:gd name="connsiteX69" fmla="*/ 1565081 w 8688224"/>
              <a:gd name="connsiteY69" fmla="*/ 4456472 h 6789634"/>
              <a:gd name="connsiteX70" fmla="*/ 1565081 w 8688224"/>
              <a:gd name="connsiteY70" fmla="*/ 3408894 h 6789634"/>
              <a:gd name="connsiteX71" fmla="*/ 1645550 w 8688224"/>
              <a:gd name="connsiteY71" fmla="*/ 3408894 h 6789634"/>
              <a:gd name="connsiteX72" fmla="*/ 1645550 w 8688224"/>
              <a:gd name="connsiteY72" fmla="*/ 4410924 h 6789634"/>
              <a:gd name="connsiteX73" fmla="*/ 1749048 w 8688224"/>
              <a:gd name="connsiteY73" fmla="*/ 4567067 h 6789634"/>
              <a:gd name="connsiteX74" fmla="*/ 1815009 w 8688224"/>
              <a:gd name="connsiteY74" fmla="*/ 4580383 h 6789634"/>
              <a:gd name="connsiteX75" fmla="*/ 1880968 w 8688224"/>
              <a:gd name="connsiteY75" fmla="*/ 4567067 h 6789634"/>
              <a:gd name="connsiteX76" fmla="*/ 1984466 w 8688224"/>
              <a:gd name="connsiteY76" fmla="*/ 4410924 h 6789634"/>
              <a:gd name="connsiteX77" fmla="*/ 1984468 w 8688224"/>
              <a:gd name="connsiteY77" fmla="*/ 3180631 h 6789634"/>
              <a:gd name="connsiteX78" fmla="*/ 1976578 w 8688224"/>
              <a:gd name="connsiteY78" fmla="*/ 3141546 h 6789634"/>
              <a:gd name="connsiteX79" fmla="*/ 1984464 w 8688224"/>
              <a:gd name="connsiteY79" fmla="*/ 3102479 h 6789634"/>
              <a:gd name="connsiteX80" fmla="*/ 1984466 w 8688224"/>
              <a:gd name="connsiteY80" fmla="*/ 3102479 h 6789634"/>
              <a:gd name="connsiteX81" fmla="*/ 1678051 w 8688224"/>
              <a:gd name="connsiteY81" fmla="*/ 2796063 h 6789634"/>
              <a:gd name="connsiteX82" fmla="*/ 1565081 w 8688224"/>
              <a:gd name="connsiteY82" fmla="*/ 2796063 h 6789634"/>
              <a:gd name="connsiteX83" fmla="*/ 559173 w 8688224"/>
              <a:gd name="connsiteY83" fmla="*/ 2796063 h 6789634"/>
              <a:gd name="connsiteX84" fmla="*/ 446204 w 8688224"/>
              <a:gd name="connsiteY84" fmla="*/ 2796063 h 6789634"/>
              <a:gd name="connsiteX85" fmla="*/ 6815926 w 8688224"/>
              <a:gd name="connsiteY85" fmla="*/ 1920349 h 6789634"/>
              <a:gd name="connsiteX86" fmla="*/ 6414376 w 8688224"/>
              <a:gd name="connsiteY86" fmla="*/ 2321900 h 6789634"/>
              <a:gd name="connsiteX87" fmla="*/ 6815926 w 8688224"/>
              <a:gd name="connsiteY87" fmla="*/ 2723450 h 6789634"/>
              <a:gd name="connsiteX88" fmla="*/ 7217476 w 8688224"/>
              <a:gd name="connsiteY88" fmla="*/ 2321900 h 6789634"/>
              <a:gd name="connsiteX89" fmla="*/ 6815926 w 8688224"/>
              <a:gd name="connsiteY89" fmla="*/ 1920349 h 6789634"/>
              <a:gd name="connsiteX90" fmla="*/ 1062125 w 8688224"/>
              <a:gd name="connsiteY90" fmla="*/ 1920349 h 6789634"/>
              <a:gd name="connsiteX91" fmla="*/ 660634 w 8688224"/>
              <a:gd name="connsiteY91" fmla="*/ 2321840 h 6789634"/>
              <a:gd name="connsiteX92" fmla="*/ 1062125 w 8688224"/>
              <a:gd name="connsiteY92" fmla="*/ 2723331 h 6789634"/>
              <a:gd name="connsiteX93" fmla="*/ 1463616 w 8688224"/>
              <a:gd name="connsiteY93" fmla="*/ 2321840 h 6789634"/>
              <a:gd name="connsiteX94" fmla="*/ 1062125 w 8688224"/>
              <a:gd name="connsiteY94" fmla="*/ 1920349 h 6789634"/>
              <a:gd name="connsiteX95" fmla="*/ 68366 w 8688224"/>
              <a:gd name="connsiteY95" fmla="*/ 222191 h 6789634"/>
              <a:gd name="connsiteX96" fmla="*/ 8235297 w 8688224"/>
              <a:gd name="connsiteY96" fmla="*/ 0 h 6789634"/>
              <a:gd name="connsiteX97" fmla="*/ 8688224 w 8688224"/>
              <a:gd name="connsiteY97" fmla="*/ 6746905 h 6789634"/>
              <a:gd name="connsiteX98" fmla="*/ 0 w 8688224"/>
              <a:gd name="connsiteY98" fmla="*/ 6789634 h 6789634"/>
              <a:gd name="connsiteX99" fmla="*/ 68366 w 8688224"/>
              <a:gd name="connsiteY99" fmla="*/ 222191 h 6789634"/>
              <a:gd name="connsiteX0" fmla="*/ 6415320 w 8542945"/>
              <a:gd name="connsiteY0" fmla="*/ 2796565 h 6789634"/>
              <a:gd name="connsiteX1" fmla="*/ 6169246 w 8542945"/>
              <a:gd name="connsiteY1" fmla="*/ 2959676 h 6789634"/>
              <a:gd name="connsiteX2" fmla="*/ 6162195 w 8542945"/>
              <a:gd name="connsiteY2" fmla="*/ 2994593 h 6789634"/>
              <a:gd name="connsiteX3" fmla="*/ 6157112 w 8542945"/>
              <a:gd name="connsiteY3" fmla="*/ 3003653 h 6789634"/>
              <a:gd name="connsiteX4" fmla="*/ 5778092 w 8542945"/>
              <a:gd name="connsiteY4" fmla="*/ 4178224 h 6789634"/>
              <a:gd name="connsiteX5" fmla="*/ 5889712 w 8542945"/>
              <a:gd name="connsiteY5" fmla="*/ 4396201 h 6789634"/>
              <a:gd name="connsiteX6" fmla="*/ 6107689 w 8542945"/>
              <a:gd name="connsiteY6" fmla="*/ 4284581 h 6789634"/>
              <a:gd name="connsiteX7" fmla="*/ 6415497 w 8542945"/>
              <a:gd name="connsiteY7" fmla="*/ 3330691 h 6789634"/>
              <a:gd name="connsiteX8" fmla="*/ 6486639 w 8542945"/>
              <a:gd name="connsiteY8" fmla="*/ 3330691 h 6789634"/>
              <a:gd name="connsiteX9" fmla="*/ 5972782 w 8542945"/>
              <a:gd name="connsiteY9" fmla="*/ 4893039 h 6789634"/>
              <a:gd name="connsiteX10" fmla="*/ 6414378 w 8542945"/>
              <a:gd name="connsiteY10" fmla="*/ 4893039 h 6789634"/>
              <a:gd name="connsiteX11" fmla="*/ 6414378 w 8542945"/>
              <a:gd name="connsiteY11" fmla="*/ 6162841 h 6789634"/>
              <a:gd name="connsiteX12" fmla="*/ 6522546 w 8542945"/>
              <a:gd name="connsiteY12" fmla="*/ 6326031 h 6789634"/>
              <a:gd name="connsiteX13" fmla="*/ 6591484 w 8542945"/>
              <a:gd name="connsiteY13" fmla="*/ 6339947 h 6789634"/>
              <a:gd name="connsiteX14" fmla="*/ 6591482 w 8542945"/>
              <a:gd name="connsiteY14" fmla="*/ 6339949 h 6789634"/>
              <a:gd name="connsiteX15" fmla="*/ 6591485 w 8542945"/>
              <a:gd name="connsiteY15" fmla="*/ 6339949 h 6789634"/>
              <a:gd name="connsiteX16" fmla="*/ 6591484 w 8542945"/>
              <a:gd name="connsiteY16" fmla="*/ 6339947 h 6789634"/>
              <a:gd name="connsiteX17" fmla="*/ 6660421 w 8542945"/>
              <a:gd name="connsiteY17" fmla="*/ 6326031 h 6789634"/>
              <a:gd name="connsiteX18" fmla="*/ 6768591 w 8542945"/>
              <a:gd name="connsiteY18" fmla="*/ 6162841 h 6789634"/>
              <a:gd name="connsiteX19" fmla="*/ 6768591 w 8542945"/>
              <a:gd name="connsiteY19" fmla="*/ 4893039 h 6789634"/>
              <a:gd name="connsiteX20" fmla="*/ 6903864 w 8542945"/>
              <a:gd name="connsiteY20" fmla="*/ 4893039 h 6789634"/>
              <a:gd name="connsiteX21" fmla="*/ 6903864 w 8542945"/>
              <a:gd name="connsiteY21" fmla="*/ 6162841 h 6789634"/>
              <a:gd name="connsiteX22" fmla="*/ 7012034 w 8542945"/>
              <a:gd name="connsiteY22" fmla="*/ 6326031 h 6789634"/>
              <a:gd name="connsiteX23" fmla="*/ 7080972 w 8542945"/>
              <a:gd name="connsiteY23" fmla="*/ 6339947 h 6789634"/>
              <a:gd name="connsiteX24" fmla="*/ 7080970 w 8542945"/>
              <a:gd name="connsiteY24" fmla="*/ 6339949 h 6789634"/>
              <a:gd name="connsiteX25" fmla="*/ 7080974 w 8542945"/>
              <a:gd name="connsiteY25" fmla="*/ 6339949 h 6789634"/>
              <a:gd name="connsiteX26" fmla="*/ 7080972 w 8542945"/>
              <a:gd name="connsiteY26" fmla="*/ 6339947 h 6789634"/>
              <a:gd name="connsiteX27" fmla="*/ 7149910 w 8542945"/>
              <a:gd name="connsiteY27" fmla="*/ 6326031 h 6789634"/>
              <a:gd name="connsiteX28" fmla="*/ 7258080 w 8542945"/>
              <a:gd name="connsiteY28" fmla="*/ 6162841 h 6789634"/>
              <a:gd name="connsiteX29" fmla="*/ 7258080 w 8542945"/>
              <a:gd name="connsiteY29" fmla="*/ 4893039 h 6789634"/>
              <a:gd name="connsiteX30" fmla="*/ 7665971 w 8542945"/>
              <a:gd name="connsiteY30" fmla="*/ 4893039 h 6789634"/>
              <a:gd name="connsiteX31" fmla="*/ 7152114 w 8542945"/>
              <a:gd name="connsiteY31" fmla="*/ 3330691 h 6789634"/>
              <a:gd name="connsiteX32" fmla="*/ 7235750 w 8542945"/>
              <a:gd name="connsiteY32" fmla="*/ 3330691 h 6789634"/>
              <a:gd name="connsiteX33" fmla="*/ 7241511 w 8542945"/>
              <a:gd name="connsiteY33" fmla="*/ 3329527 h 6789634"/>
              <a:gd name="connsiteX34" fmla="*/ 7563066 w 8542945"/>
              <a:gd name="connsiteY34" fmla="*/ 4306793 h 6789634"/>
              <a:gd name="connsiteX35" fmla="*/ 7781679 w 8542945"/>
              <a:gd name="connsiteY35" fmla="*/ 4417158 h 6789634"/>
              <a:gd name="connsiteX36" fmla="*/ 7892046 w 8542945"/>
              <a:gd name="connsiteY36" fmla="*/ 4198545 h 6789634"/>
              <a:gd name="connsiteX37" fmla="*/ 7506291 w 8542945"/>
              <a:gd name="connsiteY37" fmla="*/ 3026168 h 6789634"/>
              <a:gd name="connsiteX38" fmla="*/ 7489172 w 8542945"/>
              <a:gd name="connsiteY38" fmla="*/ 2996067 h 6789634"/>
              <a:gd name="connsiteX39" fmla="*/ 7481826 w 8542945"/>
              <a:gd name="connsiteY39" fmla="*/ 2959676 h 6789634"/>
              <a:gd name="connsiteX40" fmla="*/ 7235750 w 8542945"/>
              <a:gd name="connsiteY40" fmla="*/ 2796565 h 6789634"/>
              <a:gd name="connsiteX41" fmla="*/ 6415320 w 8542945"/>
              <a:gd name="connsiteY41" fmla="*/ 2796565 h 6789634"/>
              <a:gd name="connsiteX42" fmla="*/ 446204 w 8542945"/>
              <a:gd name="connsiteY42" fmla="*/ 2796063 h 6789634"/>
              <a:gd name="connsiteX43" fmla="*/ 163867 w 8542945"/>
              <a:gd name="connsiteY43" fmla="*/ 2983208 h 6789634"/>
              <a:gd name="connsiteX44" fmla="*/ 139788 w 8542945"/>
              <a:gd name="connsiteY44" fmla="*/ 3102479 h 6789634"/>
              <a:gd name="connsiteX45" fmla="*/ 147677 w 8542945"/>
              <a:gd name="connsiteY45" fmla="*/ 3141554 h 6789634"/>
              <a:gd name="connsiteX46" fmla="*/ 139788 w 8542945"/>
              <a:gd name="connsiteY46" fmla="*/ 3180629 h 6789634"/>
              <a:gd name="connsiteX47" fmla="*/ 139788 w 8542945"/>
              <a:gd name="connsiteY47" fmla="*/ 4410924 h 6789634"/>
              <a:gd name="connsiteX48" fmla="*/ 243286 w 8542945"/>
              <a:gd name="connsiteY48" fmla="*/ 4567067 h 6789634"/>
              <a:gd name="connsiteX49" fmla="*/ 309246 w 8542945"/>
              <a:gd name="connsiteY49" fmla="*/ 4580383 h 6789634"/>
              <a:gd name="connsiteX50" fmla="*/ 375207 w 8542945"/>
              <a:gd name="connsiteY50" fmla="*/ 4567067 h 6789634"/>
              <a:gd name="connsiteX51" fmla="*/ 478705 w 8542945"/>
              <a:gd name="connsiteY51" fmla="*/ 4410924 h 6789634"/>
              <a:gd name="connsiteX52" fmla="*/ 478707 w 8542945"/>
              <a:gd name="connsiteY52" fmla="*/ 3408892 h 6789634"/>
              <a:gd name="connsiteX53" fmla="*/ 559173 w 8542945"/>
              <a:gd name="connsiteY53" fmla="*/ 3408892 h 6789634"/>
              <a:gd name="connsiteX54" fmla="*/ 559173 w 8542945"/>
              <a:gd name="connsiteY54" fmla="*/ 4456479 h 6789634"/>
              <a:gd name="connsiteX55" fmla="*/ 559171 w 8542945"/>
              <a:gd name="connsiteY55" fmla="*/ 4456485 h 6789634"/>
              <a:gd name="connsiteX56" fmla="*/ 559171 w 8542945"/>
              <a:gd name="connsiteY56" fmla="*/ 6113232 h 6789634"/>
              <a:gd name="connsiteX57" fmla="*/ 697643 w 8542945"/>
              <a:gd name="connsiteY57" fmla="*/ 6322131 h 6789634"/>
              <a:gd name="connsiteX58" fmla="*/ 785889 w 8542945"/>
              <a:gd name="connsiteY58" fmla="*/ 6339949 h 6789634"/>
              <a:gd name="connsiteX59" fmla="*/ 874136 w 8542945"/>
              <a:gd name="connsiteY59" fmla="*/ 6322131 h 6789634"/>
              <a:gd name="connsiteX60" fmla="*/ 1012606 w 8542945"/>
              <a:gd name="connsiteY60" fmla="*/ 6113232 h 6789634"/>
              <a:gd name="connsiteX61" fmla="*/ 1012608 w 8542945"/>
              <a:gd name="connsiteY61" fmla="*/ 4479796 h 6789634"/>
              <a:gd name="connsiteX62" fmla="*/ 1111651 w 8542945"/>
              <a:gd name="connsiteY62" fmla="*/ 4479796 h 6789634"/>
              <a:gd name="connsiteX63" fmla="*/ 1111651 w 8542945"/>
              <a:gd name="connsiteY63" fmla="*/ 6113232 h 6789634"/>
              <a:gd name="connsiteX64" fmla="*/ 1250120 w 8542945"/>
              <a:gd name="connsiteY64" fmla="*/ 6322131 h 6789634"/>
              <a:gd name="connsiteX65" fmla="*/ 1338366 w 8542945"/>
              <a:gd name="connsiteY65" fmla="*/ 6339949 h 6789634"/>
              <a:gd name="connsiteX66" fmla="*/ 1426614 w 8542945"/>
              <a:gd name="connsiteY66" fmla="*/ 6322131 h 6789634"/>
              <a:gd name="connsiteX67" fmla="*/ 1565083 w 8542945"/>
              <a:gd name="connsiteY67" fmla="*/ 6113232 h 6789634"/>
              <a:gd name="connsiteX68" fmla="*/ 1565085 w 8542945"/>
              <a:gd name="connsiteY68" fmla="*/ 4456487 h 6789634"/>
              <a:gd name="connsiteX69" fmla="*/ 1565081 w 8542945"/>
              <a:gd name="connsiteY69" fmla="*/ 4456472 h 6789634"/>
              <a:gd name="connsiteX70" fmla="*/ 1565081 w 8542945"/>
              <a:gd name="connsiteY70" fmla="*/ 3408894 h 6789634"/>
              <a:gd name="connsiteX71" fmla="*/ 1645550 w 8542945"/>
              <a:gd name="connsiteY71" fmla="*/ 3408894 h 6789634"/>
              <a:gd name="connsiteX72" fmla="*/ 1645550 w 8542945"/>
              <a:gd name="connsiteY72" fmla="*/ 4410924 h 6789634"/>
              <a:gd name="connsiteX73" fmla="*/ 1749048 w 8542945"/>
              <a:gd name="connsiteY73" fmla="*/ 4567067 h 6789634"/>
              <a:gd name="connsiteX74" fmla="*/ 1815009 w 8542945"/>
              <a:gd name="connsiteY74" fmla="*/ 4580383 h 6789634"/>
              <a:gd name="connsiteX75" fmla="*/ 1880968 w 8542945"/>
              <a:gd name="connsiteY75" fmla="*/ 4567067 h 6789634"/>
              <a:gd name="connsiteX76" fmla="*/ 1984466 w 8542945"/>
              <a:gd name="connsiteY76" fmla="*/ 4410924 h 6789634"/>
              <a:gd name="connsiteX77" fmla="*/ 1984468 w 8542945"/>
              <a:gd name="connsiteY77" fmla="*/ 3180631 h 6789634"/>
              <a:gd name="connsiteX78" fmla="*/ 1976578 w 8542945"/>
              <a:gd name="connsiteY78" fmla="*/ 3141546 h 6789634"/>
              <a:gd name="connsiteX79" fmla="*/ 1984464 w 8542945"/>
              <a:gd name="connsiteY79" fmla="*/ 3102479 h 6789634"/>
              <a:gd name="connsiteX80" fmla="*/ 1984466 w 8542945"/>
              <a:gd name="connsiteY80" fmla="*/ 3102479 h 6789634"/>
              <a:gd name="connsiteX81" fmla="*/ 1678051 w 8542945"/>
              <a:gd name="connsiteY81" fmla="*/ 2796063 h 6789634"/>
              <a:gd name="connsiteX82" fmla="*/ 1565081 w 8542945"/>
              <a:gd name="connsiteY82" fmla="*/ 2796063 h 6789634"/>
              <a:gd name="connsiteX83" fmla="*/ 559173 w 8542945"/>
              <a:gd name="connsiteY83" fmla="*/ 2796063 h 6789634"/>
              <a:gd name="connsiteX84" fmla="*/ 446204 w 8542945"/>
              <a:gd name="connsiteY84" fmla="*/ 2796063 h 6789634"/>
              <a:gd name="connsiteX85" fmla="*/ 6815926 w 8542945"/>
              <a:gd name="connsiteY85" fmla="*/ 1920349 h 6789634"/>
              <a:gd name="connsiteX86" fmla="*/ 6414376 w 8542945"/>
              <a:gd name="connsiteY86" fmla="*/ 2321900 h 6789634"/>
              <a:gd name="connsiteX87" fmla="*/ 6815926 w 8542945"/>
              <a:gd name="connsiteY87" fmla="*/ 2723450 h 6789634"/>
              <a:gd name="connsiteX88" fmla="*/ 7217476 w 8542945"/>
              <a:gd name="connsiteY88" fmla="*/ 2321900 h 6789634"/>
              <a:gd name="connsiteX89" fmla="*/ 6815926 w 8542945"/>
              <a:gd name="connsiteY89" fmla="*/ 1920349 h 6789634"/>
              <a:gd name="connsiteX90" fmla="*/ 1062125 w 8542945"/>
              <a:gd name="connsiteY90" fmla="*/ 1920349 h 6789634"/>
              <a:gd name="connsiteX91" fmla="*/ 660634 w 8542945"/>
              <a:gd name="connsiteY91" fmla="*/ 2321840 h 6789634"/>
              <a:gd name="connsiteX92" fmla="*/ 1062125 w 8542945"/>
              <a:gd name="connsiteY92" fmla="*/ 2723331 h 6789634"/>
              <a:gd name="connsiteX93" fmla="*/ 1463616 w 8542945"/>
              <a:gd name="connsiteY93" fmla="*/ 2321840 h 6789634"/>
              <a:gd name="connsiteX94" fmla="*/ 1062125 w 8542945"/>
              <a:gd name="connsiteY94" fmla="*/ 1920349 h 6789634"/>
              <a:gd name="connsiteX95" fmla="*/ 68366 w 8542945"/>
              <a:gd name="connsiteY95" fmla="*/ 222191 h 6789634"/>
              <a:gd name="connsiteX96" fmla="*/ 8235297 w 8542945"/>
              <a:gd name="connsiteY96" fmla="*/ 0 h 6789634"/>
              <a:gd name="connsiteX97" fmla="*/ 8542945 w 8542945"/>
              <a:gd name="connsiteY97" fmla="*/ 6721268 h 6789634"/>
              <a:gd name="connsiteX98" fmla="*/ 0 w 8542945"/>
              <a:gd name="connsiteY98" fmla="*/ 6789634 h 6789634"/>
              <a:gd name="connsiteX99" fmla="*/ 68366 w 8542945"/>
              <a:gd name="connsiteY99" fmla="*/ 222191 h 6789634"/>
              <a:gd name="connsiteX0" fmla="*/ 6415320 w 8500216"/>
              <a:gd name="connsiteY0" fmla="*/ 2796565 h 6789634"/>
              <a:gd name="connsiteX1" fmla="*/ 6169246 w 8500216"/>
              <a:gd name="connsiteY1" fmla="*/ 2959676 h 6789634"/>
              <a:gd name="connsiteX2" fmla="*/ 6162195 w 8500216"/>
              <a:gd name="connsiteY2" fmla="*/ 2994593 h 6789634"/>
              <a:gd name="connsiteX3" fmla="*/ 6157112 w 8500216"/>
              <a:gd name="connsiteY3" fmla="*/ 3003653 h 6789634"/>
              <a:gd name="connsiteX4" fmla="*/ 5778092 w 8500216"/>
              <a:gd name="connsiteY4" fmla="*/ 4178224 h 6789634"/>
              <a:gd name="connsiteX5" fmla="*/ 5889712 w 8500216"/>
              <a:gd name="connsiteY5" fmla="*/ 4396201 h 6789634"/>
              <a:gd name="connsiteX6" fmla="*/ 6107689 w 8500216"/>
              <a:gd name="connsiteY6" fmla="*/ 4284581 h 6789634"/>
              <a:gd name="connsiteX7" fmla="*/ 6415497 w 8500216"/>
              <a:gd name="connsiteY7" fmla="*/ 3330691 h 6789634"/>
              <a:gd name="connsiteX8" fmla="*/ 6486639 w 8500216"/>
              <a:gd name="connsiteY8" fmla="*/ 3330691 h 6789634"/>
              <a:gd name="connsiteX9" fmla="*/ 5972782 w 8500216"/>
              <a:gd name="connsiteY9" fmla="*/ 4893039 h 6789634"/>
              <a:gd name="connsiteX10" fmla="*/ 6414378 w 8500216"/>
              <a:gd name="connsiteY10" fmla="*/ 4893039 h 6789634"/>
              <a:gd name="connsiteX11" fmla="*/ 6414378 w 8500216"/>
              <a:gd name="connsiteY11" fmla="*/ 6162841 h 6789634"/>
              <a:gd name="connsiteX12" fmla="*/ 6522546 w 8500216"/>
              <a:gd name="connsiteY12" fmla="*/ 6326031 h 6789634"/>
              <a:gd name="connsiteX13" fmla="*/ 6591484 w 8500216"/>
              <a:gd name="connsiteY13" fmla="*/ 6339947 h 6789634"/>
              <a:gd name="connsiteX14" fmla="*/ 6591482 w 8500216"/>
              <a:gd name="connsiteY14" fmla="*/ 6339949 h 6789634"/>
              <a:gd name="connsiteX15" fmla="*/ 6591485 w 8500216"/>
              <a:gd name="connsiteY15" fmla="*/ 6339949 h 6789634"/>
              <a:gd name="connsiteX16" fmla="*/ 6591484 w 8500216"/>
              <a:gd name="connsiteY16" fmla="*/ 6339947 h 6789634"/>
              <a:gd name="connsiteX17" fmla="*/ 6660421 w 8500216"/>
              <a:gd name="connsiteY17" fmla="*/ 6326031 h 6789634"/>
              <a:gd name="connsiteX18" fmla="*/ 6768591 w 8500216"/>
              <a:gd name="connsiteY18" fmla="*/ 6162841 h 6789634"/>
              <a:gd name="connsiteX19" fmla="*/ 6768591 w 8500216"/>
              <a:gd name="connsiteY19" fmla="*/ 4893039 h 6789634"/>
              <a:gd name="connsiteX20" fmla="*/ 6903864 w 8500216"/>
              <a:gd name="connsiteY20" fmla="*/ 4893039 h 6789634"/>
              <a:gd name="connsiteX21" fmla="*/ 6903864 w 8500216"/>
              <a:gd name="connsiteY21" fmla="*/ 6162841 h 6789634"/>
              <a:gd name="connsiteX22" fmla="*/ 7012034 w 8500216"/>
              <a:gd name="connsiteY22" fmla="*/ 6326031 h 6789634"/>
              <a:gd name="connsiteX23" fmla="*/ 7080972 w 8500216"/>
              <a:gd name="connsiteY23" fmla="*/ 6339947 h 6789634"/>
              <a:gd name="connsiteX24" fmla="*/ 7080970 w 8500216"/>
              <a:gd name="connsiteY24" fmla="*/ 6339949 h 6789634"/>
              <a:gd name="connsiteX25" fmla="*/ 7080974 w 8500216"/>
              <a:gd name="connsiteY25" fmla="*/ 6339949 h 6789634"/>
              <a:gd name="connsiteX26" fmla="*/ 7080972 w 8500216"/>
              <a:gd name="connsiteY26" fmla="*/ 6339947 h 6789634"/>
              <a:gd name="connsiteX27" fmla="*/ 7149910 w 8500216"/>
              <a:gd name="connsiteY27" fmla="*/ 6326031 h 6789634"/>
              <a:gd name="connsiteX28" fmla="*/ 7258080 w 8500216"/>
              <a:gd name="connsiteY28" fmla="*/ 6162841 h 6789634"/>
              <a:gd name="connsiteX29" fmla="*/ 7258080 w 8500216"/>
              <a:gd name="connsiteY29" fmla="*/ 4893039 h 6789634"/>
              <a:gd name="connsiteX30" fmla="*/ 7665971 w 8500216"/>
              <a:gd name="connsiteY30" fmla="*/ 4893039 h 6789634"/>
              <a:gd name="connsiteX31" fmla="*/ 7152114 w 8500216"/>
              <a:gd name="connsiteY31" fmla="*/ 3330691 h 6789634"/>
              <a:gd name="connsiteX32" fmla="*/ 7235750 w 8500216"/>
              <a:gd name="connsiteY32" fmla="*/ 3330691 h 6789634"/>
              <a:gd name="connsiteX33" fmla="*/ 7241511 w 8500216"/>
              <a:gd name="connsiteY33" fmla="*/ 3329527 h 6789634"/>
              <a:gd name="connsiteX34" fmla="*/ 7563066 w 8500216"/>
              <a:gd name="connsiteY34" fmla="*/ 4306793 h 6789634"/>
              <a:gd name="connsiteX35" fmla="*/ 7781679 w 8500216"/>
              <a:gd name="connsiteY35" fmla="*/ 4417158 h 6789634"/>
              <a:gd name="connsiteX36" fmla="*/ 7892046 w 8500216"/>
              <a:gd name="connsiteY36" fmla="*/ 4198545 h 6789634"/>
              <a:gd name="connsiteX37" fmla="*/ 7506291 w 8500216"/>
              <a:gd name="connsiteY37" fmla="*/ 3026168 h 6789634"/>
              <a:gd name="connsiteX38" fmla="*/ 7489172 w 8500216"/>
              <a:gd name="connsiteY38" fmla="*/ 2996067 h 6789634"/>
              <a:gd name="connsiteX39" fmla="*/ 7481826 w 8500216"/>
              <a:gd name="connsiteY39" fmla="*/ 2959676 h 6789634"/>
              <a:gd name="connsiteX40" fmla="*/ 7235750 w 8500216"/>
              <a:gd name="connsiteY40" fmla="*/ 2796565 h 6789634"/>
              <a:gd name="connsiteX41" fmla="*/ 6415320 w 8500216"/>
              <a:gd name="connsiteY41" fmla="*/ 2796565 h 6789634"/>
              <a:gd name="connsiteX42" fmla="*/ 446204 w 8500216"/>
              <a:gd name="connsiteY42" fmla="*/ 2796063 h 6789634"/>
              <a:gd name="connsiteX43" fmla="*/ 163867 w 8500216"/>
              <a:gd name="connsiteY43" fmla="*/ 2983208 h 6789634"/>
              <a:gd name="connsiteX44" fmla="*/ 139788 w 8500216"/>
              <a:gd name="connsiteY44" fmla="*/ 3102479 h 6789634"/>
              <a:gd name="connsiteX45" fmla="*/ 147677 w 8500216"/>
              <a:gd name="connsiteY45" fmla="*/ 3141554 h 6789634"/>
              <a:gd name="connsiteX46" fmla="*/ 139788 w 8500216"/>
              <a:gd name="connsiteY46" fmla="*/ 3180629 h 6789634"/>
              <a:gd name="connsiteX47" fmla="*/ 139788 w 8500216"/>
              <a:gd name="connsiteY47" fmla="*/ 4410924 h 6789634"/>
              <a:gd name="connsiteX48" fmla="*/ 243286 w 8500216"/>
              <a:gd name="connsiteY48" fmla="*/ 4567067 h 6789634"/>
              <a:gd name="connsiteX49" fmla="*/ 309246 w 8500216"/>
              <a:gd name="connsiteY49" fmla="*/ 4580383 h 6789634"/>
              <a:gd name="connsiteX50" fmla="*/ 375207 w 8500216"/>
              <a:gd name="connsiteY50" fmla="*/ 4567067 h 6789634"/>
              <a:gd name="connsiteX51" fmla="*/ 478705 w 8500216"/>
              <a:gd name="connsiteY51" fmla="*/ 4410924 h 6789634"/>
              <a:gd name="connsiteX52" fmla="*/ 478707 w 8500216"/>
              <a:gd name="connsiteY52" fmla="*/ 3408892 h 6789634"/>
              <a:gd name="connsiteX53" fmla="*/ 559173 w 8500216"/>
              <a:gd name="connsiteY53" fmla="*/ 3408892 h 6789634"/>
              <a:gd name="connsiteX54" fmla="*/ 559173 w 8500216"/>
              <a:gd name="connsiteY54" fmla="*/ 4456479 h 6789634"/>
              <a:gd name="connsiteX55" fmla="*/ 559171 w 8500216"/>
              <a:gd name="connsiteY55" fmla="*/ 4456485 h 6789634"/>
              <a:gd name="connsiteX56" fmla="*/ 559171 w 8500216"/>
              <a:gd name="connsiteY56" fmla="*/ 6113232 h 6789634"/>
              <a:gd name="connsiteX57" fmla="*/ 697643 w 8500216"/>
              <a:gd name="connsiteY57" fmla="*/ 6322131 h 6789634"/>
              <a:gd name="connsiteX58" fmla="*/ 785889 w 8500216"/>
              <a:gd name="connsiteY58" fmla="*/ 6339949 h 6789634"/>
              <a:gd name="connsiteX59" fmla="*/ 874136 w 8500216"/>
              <a:gd name="connsiteY59" fmla="*/ 6322131 h 6789634"/>
              <a:gd name="connsiteX60" fmla="*/ 1012606 w 8500216"/>
              <a:gd name="connsiteY60" fmla="*/ 6113232 h 6789634"/>
              <a:gd name="connsiteX61" fmla="*/ 1012608 w 8500216"/>
              <a:gd name="connsiteY61" fmla="*/ 4479796 h 6789634"/>
              <a:gd name="connsiteX62" fmla="*/ 1111651 w 8500216"/>
              <a:gd name="connsiteY62" fmla="*/ 4479796 h 6789634"/>
              <a:gd name="connsiteX63" fmla="*/ 1111651 w 8500216"/>
              <a:gd name="connsiteY63" fmla="*/ 6113232 h 6789634"/>
              <a:gd name="connsiteX64" fmla="*/ 1250120 w 8500216"/>
              <a:gd name="connsiteY64" fmla="*/ 6322131 h 6789634"/>
              <a:gd name="connsiteX65" fmla="*/ 1338366 w 8500216"/>
              <a:gd name="connsiteY65" fmla="*/ 6339949 h 6789634"/>
              <a:gd name="connsiteX66" fmla="*/ 1426614 w 8500216"/>
              <a:gd name="connsiteY66" fmla="*/ 6322131 h 6789634"/>
              <a:gd name="connsiteX67" fmla="*/ 1565083 w 8500216"/>
              <a:gd name="connsiteY67" fmla="*/ 6113232 h 6789634"/>
              <a:gd name="connsiteX68" fmla="*/ 1565085 w 8500216"/>
              <a:gd name="connsiteY68" fmla="*/ 4456487 h 6789634"/>
              <a:gd name="connsiteX69" fmla="*/ 1565081 w 8500216"/>
              <a:gd name="connsiteY69" fmla="*/ 4456472 h 6789634"/>
              <a:gd name="connsiteX70" fmla="*/ 1565081 w 8500216"/>
              <a:gd name="connsiteY70" fmla="*/ 3408894 h 6789634"/>
              <a:gd name="connsiteX71" fmla="*/ 1645550 w 8500216"/>
              <a:gd name="connsiteY71" fmla="*/ 3408894 h 6789634"/>
              <a:gd name="connsiteX72" fmla="*/ 1645550 w 8500216"/>
              <a:gd name="connsiteY72" fmla="*/ 4410924 h 6789634"/>
              <a:gd name="connsiteX73" fmla="*/ 1749048 w 8500216"/>
              <a:gd name="connsiteY73" fmla="*/ 4567067 h 6789634"/>
              <a:gd name="connsiteX74" fmla="*/ 1815009 w 8500216"/>
              <a:gd name="connsiteY74" fmla="*/ 4580383 h 6789634"/>
              <a:gd name="connsiteX75" fmla="*/ 1880968 w 8500216"/>
              <a:gd name="connsiteY75" fmla="*/ 4567067 h 6789634"/>
              <a:gd name="connsiteX76" fmla="*/ 1984466 w 8500216"/>
              <a:gd name="connsiteY76" fmla="*/ 4410924 h 6789634"/>
              <a:gd name="connsiteX77" fmla="*/ 1984468 w 8500216"/>
              <a:gd name="connsiteY77" fmla="*/ 3180631 h 6789634"/>
              <a:gd name="connsiteX78" fmla="*/ 1976578 w 8500216"/>
              <a:gd name="connsiteY78" fmla="*/ 3141546 h 6789634"/>
              <a:gd name="connsiteX79" fmla="*/ 1984464 w 8500216"/>
              <a:gd name="connsiteY79" fmla="*/ 3102479 h 6789634"/>
              <a:gd name="connsiteX80" fmla="*/ 1984466 w 8500216"/>
              <a:gd name="connsiteY80" fmla="*/ 3102479 h 6789634"/>
              <a:gd name="connsiteX81" fmla="*/ 1678051 w 8500216"/>
              <a:gd name="connsiteY81" fmla="*/ 2796063 h 6789634"/>
              <a:gd name="connsiteX82" fmla="*/ 1565081 w 8500216"/>
              <a:gd name="connsiteY82" fmla="*/ 2796063 h 6789634"/>
              <a:gd name="connsiteX83" fmla="*/ 559173 w 8500216"/>
              <a:gd name="connsiteY83" fmla="*/ 2796063 h 6789634"/>
              <a:gd name="connsiteX84" fmla="*/ 446204 w 8500216"/>
              <a:gd name="connsiteY84" fmla="*/ 2796063 h 6789634"/>
              <a:gd name="connsiteX85" fmla="*/ 6815926 w 8500216"/>
              <a:gd name="connsiteY85" fmla="*/ 1920349 h 6789634"/>
              <a:gd name="connsiteX86" fmla="*/ 6414376 w 8500216"/>
              <a:gd name="connsiteY86" fmla="*/ 2321900 h 6789634"/>
              <a:gd name="connsiteX87" fmla="*/ 6815926 w 8500216"/>
              <a:gd name="connsiteY87" fmla="*/ 2723450 h 6789634"/>
              <a:gd name="connsiteX88" fmla="*/ 7217476 w 8500216"/>
              <a:gd name="connsiteY88" fmla="*/ 2321900 h 6789634"/>
              <a:gd name="connsiteX89" fmla="*/ 6815926 w 8500216"/>
              <a:gd name="connsiteY89" fmla="*/ 1920349 h 6789634"/>
              <a:gd name="connsiteX90" fmla="*/ 1062125 w 8500216"/>
              <a:gd name="connsiteY90" fmla="*/ 1920349 h 6789634"/>
              <a:gd name="connsiteX91" fmla="*/ 660634 w 8500216"/>
              <a:gd name="connsiteY91" fmla="*/ 2321840 h 6789634"/>
              <a:gd name="connsiteX92" fmla="*/ 1062125 w 8500216"/>
              <a:gd name="connsiteY92" fmla="*/ 2723331 h 6789634"/>
              <a:gd name="connsiteX93" fmla="*/ 1463616 w 8500216"/>
              <a:gd name="connsiteY93" fmla="*/ 2321840 h 6789634"/>
              <a:gd name="connsiteX94" fmla="*/ 1062125 w 8500216"/>
              <a:gd name="connsiteY94" fmla="*/ 1920349 h 6789634"/>
              <a:gd name="connsiteX95" fmla="*/ 68366 w 8500216"/>
              <a:gd name="connsiteY95" fmla="*/ 222191 h 6789634"/>
              <a:gd name="connsiteX96" fmla="*/ 8235297 w 8500216"/>
              <a:gd name="connsiteY96" fmla="*/ 0 h 6789634"/>
              <a:gd name="connsiteX97" fmla="*/ 8500216 w 8500216"/>
              <a:gd name="connsiteY97" fmla="*/ 6721268 h 6789634"/>
              <a:gd name="connsiteX98" fmla="*/ 0 w 8500216"/>
              <a:gd name="connsiteY98" fmla="*/ 6789634 h 6789634"/>
              <a:gd name="connsiteX99" fmla="*/ 68366 w 8500216"/>
              <a:gd name="connsiteY99" fmla="*/ 222191 h 6789634"/>
              <a:gd name="connsiteX0" fmla="*/ 6415320 w 8466033"/>
              <a:gd name="connsiteY0" fmla="*/ 2796565 h 6789634"/>
              <a:gd name="connsiteX1" fmla="*/ 6169246 w 8466033"/>
              <a:gd name="connsiteY1" fmla="*/ 2959676 h 6789634"/>
              <a:gd name="connsiteX2" fmla="*/ 6162195 w 8466033"/>
              <a:gd name="connsiteY2" fmla="*/ 2994593 h 6789634"/>
              <a:gd name="connsiteX3" fmla="*/ 6157112 w 8466033"/>
              <a:gd name="connsiteY3" fmla="*/ 3003653 h 6789634"/>
              <a:gd name="connsiteX4" fmla="*/ 5778092 w 8466033"/>
              <a:gd name="connsiteY4" fmla="*/ 4178224 h 6789634"/>
              <a:gd name="connsiteX5" fmla="*/ 5889712 w 8466033"/>
              <a:gd name="connsiteY5" fmla="*/ 4396201 h 6789634"/>
              <a:gd name="connsiteX6" fmla="*/ 6107689 w 8466033"/>
              <a:gd name="connsiteY6" fmla="*/ 4284581 h 6789634"/>
              <a:gd name="connsiteX7" fmla="*/ 6415497 w 8466033"/>
              <a:gd name="connsiteY7" fmla="*/ 3330691 h 6789634"/>
              <a:gd name="connsiteX8" fmla="*/ 6486639 w 8466033"/>
              <a:gd name="connsiteY8" fmla="*/ 3330691 h 6789634"/>
              <a:gd name="connsiteX9" fmla="*/ 5972782 w 8466033"/>
              <a:gd name="connsiteY9" fmla="*/ 4893039 h 6789634"/>
              <a:gd name="connsiteX10" fmla="*/ 6414378 w 8466033"/>
              <a:gd name="connsiteY10" fmla="*/ 4893039 h 6789634"/>
              <a:gd name="connsiteX11" fmla="*/ 6414378 w 8466033"/>
              <a:gd name="connsiteY11" fmla="*/ 6162841 h 6789634"/>
              <a:gd name="connsiteX12" fmla="*/ 6522546 w 8466033"/>
              <a:gd name="connsiteY12" fmla="*/ 6326031 h 6789634"/>
              <a:gd name="connsiteX13" fmla="*/ 6591484 w 8466033"/>
              <a:gd name="connsiteY13" fmla="*/ 6339947 h 6789634"/>
              <a:gd name="connsiteX14" fmla="*/ 6591482 w 8466033"/>
              <a:gd name="connsiteY14" fmla="*/ 6339949 h 6789634"/>
              <a:gd name="connsiteX15" fmla="*/ 6591485 w 8466033"/>
              <a:gd name="connsiteY15" fmla="*/ 6339949 h 6789634"/>
              <a:gd name="connsiteX16" fmla="*/ 6591484 w 8466033"/>
              <a:gd name="connsiteY16" fmla="*/ 6339947 h 6789634"/>
              <a:gd name="connsiteX17" fmla="*/ 6660421 w 8466033"/>
              <a:gd name="connsiteY17" fmla="*/ 6326031 h 6789634"/>
              <a:gd name="connsiteX18" fmla="*/ 6768591 w 8466033"/>
              <a:gd name="connsiteY18" fmla="*/ 6162841 h 6789634"/>
              <a:gd name="connsiteX19" fmla="*/ 6768591 w 8466033"/>
              <a:gd name="connsiteY19" fmla="*/ 4893039 h 6789634"/>
              <a:gd name="connsiteX20" fmla="*/ 6903864 w 8466033"/>
              <a:gd name="connsiteY20" fmla="*/ 4893039 h 6789634"/>
              <a:gd name="connsiteX21" fmla="*/ 6903864 w 8466033"/>
              <a:gd name="connsiteY21" fmla="*/ 6162841 h 6789634"/>
              <a:gd name="connsiteX22" fmla="*/ 7012034 w 8466033"/>
              <a:gd name="connsiteY22" fmla="*/ 6326031 h 6789634"/>
              <a:gd name="connsiteX23" fmla="*/ 7080972 w 8466033"/>
              <a:gd name="connsiteY23" fmla="*/ 6339947 h 6789634"/>
              <a:gd name="connsiteX24" fmla="*/ 7080970 w 8466033"/>
              <a:gd name="connsiteY24" fmla="*/ 6339949 h 6789634"/>
              <a:gd name="connsiteX25" fmla="*/ 7080974 w 8466033"/>
              <a:gd name="connsiteY25" fmla="*/ 6339949 h 6789634"/>
              <a:gd name="connsiteX26" fmla="*/ 7080972 w 8466033"/>
              <a:gd name="connsiteY26" fmla="*/ 6339947 h 6789634"/>
              <a:gd name="connsiteX27" fmla="*/ 7149910 w 8466033"/>
              <a:gd name="connsiteY27" fmla="*/ 6326031 h 6789634"/>
              <a:gd name="connsiteX28" fmla="*/ 7258080 w 8466033"/>
              <a:gd name="connsiteY28" fmla="*/ 6162841 h 6789634"/>
              <a:gd name="connsiteX29" fmla="*/ 7258080 w 8466033"/>
              <a:gd name="connsiteY29" fmla="*/ 4893039 h 6789634"/>
              <a:gd name="connsiteX30" fmla="*/ 7665971 w 8466033"/>
              <a:gd name="connsiteY30" fmla="*/ 4893039 h 6789634"/>
              <a:gd name="connsiteX31" fmla="*/ 7152114 w 8466033"/>
              <a:gd name="connsiteY31" fmla="*/ 3330691 h 6789634"/>
              <a:gd name="connsiteX32" fmla="*/ 7235750 w 8466033"/>
              <a:gd name="connsiteY32" fmla="*/ 3330691 h 6789634"/>
              <a:gd name="connsiteX33" fmla="*/ 7241511 w 8466033"/>
              <a:gd name="connsiteY33" fmla="*/ 3329527 h 6789634"/>
              <a:gd name="connsiteX34" fmla="*/ 7563066 w 8466033"/>
              <a:gd name="connsiteY34" fmla="*/ 4306793 h 6789634"/>
              <a:gd name="connsiteX35" fmla="*/ 7781679 w 8466033"/>
              <a:gd name="connsiteY35" fmla="*/ 4417158 h 6789634"/>
              <a:gd name="connsiteX36" fmla="*/ 7892046 w 8466033"/>
              <a:gd name="connsiteY36" fmla="*/ 4198545 h 6789634"/>
              <a:gd name="connsiteX37" fmla="*/ 7506291 w 8466033"/>
              <a:gd name="connsiteY37" fmla="*/ 3026168 h 6789634"/>
              <a:gd name="connsiteX38" fmla="*/ 7489172 w 8466033"/>
              <a:gd name="connsiteY38" fmla="*/ 2996067 h 6789634"/>
              <a:gd name="connsiteX39" fmla="*/ 7481826 w 8466033"/>
              <a:gd name="connsiteY39" fmla="*/ 2959676 h 6789634"/>
              <a:gd name="connsiteX40" fmla="*/ 7235750 w 8466033"/>
              <a:gd name="connsiteY40" fmla="*/ 2796565 h 6789634"/>
              <a:gd name="connsiteX41" fmla="*/ 6415320 w 8466033"/>
              <a:gd name="connsiteY41" fmla="*/ 2796565 h 6789634"/>
              <a:gd name="connsiteX42" fmla="*/ 446204 w 8466033"/>
              <a:gd name="connsiteY42" fmla="*/ 2796063 h 6789634"/>
              <a:gd name="connsiteX43" fmla="*/ 163867 w 8466033"/>
              <a:gd name="connsiteY43" fmla="*/ 2983208 h 6789634"/>
              <a:gd name="connsiteX44" fmla="*/ 139788 w 8466033"/>
              <a:gd name="connsiteY44" fmla="*/ 3102479 h 6789634"/>
              <a:gd name="connsiteX45" fmla="*/ 147677 w 8466033"/>
              <a:gd name="connsiteY45" fmla="*/ 3141554 h 6789634"/>
              <a:gd name="connsiteX46" fmla="*/ 139788 w 8466033"/>
              <a:gd name="connsiteY46" fmla="*/ 3180629 h 6789634"/>
              <a:gd name="connsiteX47" fmla="*/ 139788 w 8466033"/>
              <a:gd name="connsiteY47" fmla="*/ 4410924 h 6789634"/>
              <a:gd name="connsiteX48" fmla="*/ 243286 w 8466033"/>
              <a:gd name="connsiteY48" fmla="*/ 4567067 h 6789634"/>
              <a:gd name="connsiteX49" fmla="*/ 309246 w 8466033"/>
              <a:gd name="connsiteY49" fmla="*/ 4580383 h 6789634"/>
              <a:gd name="connsiteX50" fmla="*/ 375207 w 8466033"/>
              <a:gd name="connsiteY50" fmla="*/ 4567067 h 6789634"/>
              <a:gd name="connsiteX51" fmla="*/ 478705 w 8466033"/>
              <a:gd name="connsiteY51" fmla="*/ 4410924 h 6789634"/>
              <a:gd name="connsiteX52" fmla="*/ 478707 w 8466033"/>
              <a:gd name="connsiteY52" fmla="*/ 3408892 h 6789634"/>
              <a:gd name="connsiteX53" fmla="*/ 559173 w 8466033"/>
              <a:gd name="connsiteY53" fmla="*/ 3408892 h 6789634"/>
              <a:gd name="connsiteX54" fmla="*/ 559173 w 8466033"/>
              <a:gd name="connsiteY54" fmla="*/ 4456479 h 6789634"/>
              <a:gd name="connsiteX55" fmla="*/ 559171 w 8466033"/>
              <a:gd name="connsiteY55" fmla="*/ 4456485 h 6789634"/>
              <a:gd name="connsiteX56" fmla="*/ 559171 w 8466033"/>
              <a:gd name="connsiteY56" fmla="*/ 6113232 h 6789634"/>
              <a:gd name="connsiteX57" fmla="*/ 697643 w 8466033"/>
              <a:gd name="connsiteY57" fmla="*/ 6322131 h 6789634"/>
              <a:gd name="connsiteX58" fmla="*/ 785889 w 8466033"/>
              <a:gd name="connsiteY58" fmla="*/ 6339949 h 6789634"/>
              <a:gd name="connsiteX59" fmla="*/ 874136 w 8466033"/>
              <a:gd name="connsiteY59" fmla="*/ 6322131 h 6789634"/>
              <a:gd name="connsiteX60" fmla="*/ 1012606 w 8466033"/>
              <a:gd name="connsiteY60" fmla="*/ 6113232 h 6789634"/>
              <a:gd name="connsiteX61" fmla="*/ 1012608 w 8466033"/>
              <a:gd name="connsiteY61" fmla="*/ 4479796 h 6789634"/>
              <a:gd name="connsiteX62" fmla="*/ 1111651 w 8466033"/>
              <a:gd name="connsiteY62" fmla="*/ 4479796 h 6789634"/>
              <a:gd name="connsiteX63" fmla="*/ 1111651 w 8466033"/>
              <a:gd name="connsiteY63" fmla="*/ 6113232 h 6789634"/>
              <a:gd name="connsiteX64" fmla="*/ 1250120 w 8466033"/>
              <a:gd name="connsiteY64" fmla="*/ 6322131 h 6789634"/>
              <a:gd name="connsiteX65" fmla="*/ 1338366 w 8466033"/>
              <a:gd name="connsiteY65" fmla="*/ 6339949 h 6789634"/>
              <a:gd name="connsiteX66" fmla="*/ 1426614 w 8466033"/>
              <a:gd name="connsiteY66" fmla="*/ 6322131 h 6789634"/>
              <a:gd name="connsiteX67" fmla="*/ 1565083 w 8466033"/>
              <a:gd name="connsiteY67" fmla="*/ 6113232 h 6789634"/>
              <a:gd name="connsiteX68" fmla="*/ 1565085 w 8466033"/>
              <a:gd name="connsiteY68" fmla="*/ 4456487 h 6789634"/>
              <a:gd name="connsiteX69" fmla="*/ 1565081 w 8466033"/>
              <a:gd name="connsiteY69" fmla="*/ 4456472 h 6789634"/>
              <a:gd name="connsiteX70" fmla="*/ 1565081 w 8466033"/>
              <a:gd name="connsiteY70" fmla="*/ 3408894 h 6789634"/>
              <a:gd name="connsiteX71" fmla="*/ 1645550 w 8466033"/>
              <a:gd name="connsiteY71" fmla="*/ 3408894 h 6789634"/>
              <a:gd name="connsiteX72" fmla="*/ 1645550 w 8466033"/>
              <a:gd name="connsiteY72" fmla="*/ 4410924 h 6789634"/>
              <a:gd name="connsiteX73" fmla="*/ 1749048 w 8466033"/>
              <a:gd name="connsiteY73" fmla="*/ 4567067 h 6789634"/>
              <a:gd name="connsiteX74" fmla="*/ 1815009 w 8466033"/>
              <a:gd name="connsiteY74" fmla="*/ 4580383 h 6789634"/>
              <a:gd name="connsiteX75" fmla="*/ 1880968 w 8466033"/>
              <a:gd name="connsiteY75" fmla="*/ 4567067 h 6789634"/>
              <a:gd name="connsiteX76" fmla="*/ 1984466 w 8466033"/>
              <a:gd name="connsiteY76" fmla="*/ 4410924 h 6789634"/>
              <a:gd name="connsiteX77" fmla="*/ 1984468 w 8466033"/>
              <a:gd name="connsiteY77" fmla="*/ 3180631 h 6789634"/>
              <a:gd name="connsiteX78" fmla="*/ 1976578 w 8466033"/>
              <a:gd name="connsiteY78" fmla="*/ 3141546 h 6789634"/>
              <a:gd name="connsiteX79" fmla="*/ 1984464 w 8466033"/>
              <a:gd name="connsiteY79" fmla="*/ 3102479 h 6789634"/>
              <a:gd name="connsiteX80" fmla="*/ 1984466 w 8466033"/>
              <a:gd name="connsiteY80" fmla="*/ 3102479 h 6789634"/>
              <a:gd name="connsiteX81" fmla="*/ 1678051 w 8466033"/>
              <a:gd name="connsiteY81" fmla="*/ 2796063 h 6789634"/>
              <a:gd name="connsiteX82" fmla="*/ 1565081 w 8466033"/>
              <a:gd name="connsiteY82" fmla="*/ 2796063 h 6789634"/>
              <a:gd name="connsiteX83" fmla="*/ 559173 w 8466033"/>
              <a:gd name="connsiteY83" fmla="*/ 2796063 h 6789634"/>
              <a:gd name="connsiteX84" fmla="*/ 446204 w 8466033"/>
              <a:gd name="connsiteY84" fmla="*/ 2796063 h 6789634"/>
              <a:gd name="connsiteX85" fmla="*/ 6815926 w 8466033"/>
              <a:gd name="connsiteY85" fmla="*/ 1920349 h 6789634"/>
              <a:gd name="connsiteX86" fmla="*/ 6414376 w 8466033"/>
              <a:gd name="connsiteY86" fmla="*/ 2321900 h 6789634"/>
              <a:gd name="connsiteX87" fmla="*/ 6815926 w 8466033"/>
              <a:gd name="connsiteY87" fmla="*/ 2723450 h 6789634"/>
              <a:gd name="connsiteX88" fmla="*/ 7217476 w 8466033"/>
              <a:gd name="connsiteY88" fmla="*/ 2321900 h 6789634"/>
              <a:gd name="connsiteX89" fmla="*/ 6815926 w 8466033"/>
              <a:gd name="connsiteY89" fmla="*/ 1920349 h 6789634"/>
              <a:gd name="connsiteX90" fmla="*/ 1062125 w 8466033"/>
              <a:gd name="connsiteY90" fmla="*/ 1920349 h 6789634"/>
              <a:gd name="connsiteX91" fmla="*/ 660634 w 8466033"/>
              <a:gd name="connsiteY91" fmla="*/ 2321840 h 6789634"/>
              <a:gd name="connsiteX92" fmla="*/ 1062125 w 8466033"/>
              <a:gd name="connsiteY92" fmla="*/ 2723331 h 6789634"/>
              <a:gd name="connsiteX93" fmla="*/ 1463616 w 8466033"/>
              <a:gd name="connsiteY93" fmla="*/ 2321840 h 6789634"/>
              <a:gd name="connsiteX94" fmla="*/ 1062125 w 8466033"/>
              <a:gd name="connsiteY94" fmla="*/ 1920349 h 6789634"/>
              <a:gd name="connsiteX95" fmla="*/ 68366 w 8466033"/>
              <a:gd name="connsiteY95" fmla="*/ 222191 h 6789634"/>
              <a:gd name="connsiteX96" fmla="*/ 8235297 w 8466033"/>
              <a:gd name="connsiteY96" fmla="*/ 0 h 6789634"/>
              <a:gd name="connsiteX97" fmla="*/ 8466033 w 8466033"/>
              <a:gd name="connsiteY97" fmla="*/ 6738359 h 6789634"/>
              <a:gd name="connsiteX98" fmla="*/ 0 w 8466033"/>
              <a:gd name="connsiteY98" fmla="*/ 6789634 h 6789634"/>
              <a:gd name="connsiteX99" fmla="*/ 68366 w 8466033"/>
              <a:gd name="connsiteY99" fmla="*/ 222191 h 6789634"/>
              <a:gd name="connsiteX0" fmla="*/ 6415320 w 8414758"/>
              <a:gd name="connsiteY0" fmla="*/ 2796565 h 6789634"/>
              <a:gd name="connsiteX1" fmla="*/ 6169246 w 8414758"/>
              <a:gd name="connsiteY1" fmla="*/ 2959676 h 6789634"/>
              <a:gd name="connsiteX2" fmla="*/ 6162195 w 8414758"/>
              <a:gd name="connsiteY2" fmla="*/ 2994593 h 6789634"/>
              <a:gd name="connsiteX3" fmla="*/ 6157112 w 8414758"/>
              <a:gd name="connsiteY3" fmla="*/ 3003653 h 6789634"/>
              <a:gd name="connsiteX4" fmla="*/ 5778092 w 8414758"/>
              <a:gd name="connsiteY4" fmla="*/ 4178224 h 6789634"/>
              <a:gd name="connsiteX5" fmla="*/ 5889712 w 8414758"/>
              <a:gd name="connsiteY5" fmla="*/ 4396201 h 6789634"/>
              <a:gd name="connsiteX6" fmla="*/ 6107689 w 8414758"/>
              <a:gd name="connsiteY6" fmla="*/ 4284581 h 6789634"/>
              <a:gd name="connsiteX7" fmla="*/ 6415497 w 8414758"/>
              <a:gd name="connsiteY7" fmla="*/ 3330691 h 6789634"/>
              <a:gd name="connsiteX8" fmla="*/ 6486639 w 8414758"/>
              <a:gd name="connsiteY8" fmla="*/ 3330691 h 6789634"/>
              <a:gd name="connsiteX9" fmla="*/ 5972782 w 8414758"/>
              <a:gd name="connsiteY9" fmla="*/ 4893039 h 6789634"/>
              <a:gd name="connsiteX10" fmla="*/ 6414378 w 8414758"/>
              <a:gd name="connsiteY10" fmla="*/ 4893039 h 6789634"/>
              <a:gd name="connsiteX11" fmla="*/ 6414378 w 8414758"/>
              <a:gd name="connsiteY11" fmla="*/ 6162841 h 6789634"/>
              <a:gd name="connsiteX12" fmla="*/ 6522546 w 8414758"/>
              <a:gd name="connsiteY12" fmla="*/ 6326031 h 6789634"/>
              <a:gd name="connsiteX13" fmla="*/ 6591484 w 8414758"/>
              <a:gd name="connsiteY13" fmla="*/ 6339947 h 6789634"/>
              <a:gd name="connsiteX14" fmla="*/ 6591482 w 8414758"/>
              <a:gd name="connsiteY14" fmla="*/ 6339949 h 6789634"/>
              <a:gd name="connsiteX15" fmla="*/ 6591485 w 8414758"/>
              <a:gd name="connsiteY15" fmla="*/ 6339949 h 6789634"/>
              <a:gd name="connsiteX16" fmla="*/ 6591484 w 8414758"/>
              <a:gd name="connsiteY16" fmla="*/ 6339947 h 6789634"/>
              <a:gd name="connsiteX17" fmla="*/ 6660421 w 8414758"/>
              <a:gd name="connsiteY17" fmla="*/ 6326031 h 6789634"/>
              <a:gd name="connsiteX18" fmla="*/ 6768591 w 8414758"/>
              <a:gd name="connsiteY18" fmla="*/ 6162841 h 6789634"/>
              <a:gd name="connsiteX19" fmla="*/ 6768591 w 8414758"/>
              <a:gd name="connsiteY19" fmla="*/ 4893039 h 6789634"/>
              <a:gd name="connsiteX20" fmla="*/ 6903864 w 8414758"/>
              <a:gd name="connsiteY20" fmla="*/ 4893039 h 6789634"/>
              <a:gd name="connsiteX21" fmla="*/ 6903864 w 8414758"/>
              <a:gd name="connsiteY21" fmla="*/ 6162841 h 6789634"/>
              <a:gd name="connsiteX22" fmla="*/ 7012034 w 8414758"/>
              <a:gd name="connsiteY22" fmla="*/ 6326031 h 6789634"/>
              <a:gd name="connsiteX23" fmla="*/ 7080972 w 8414758"/>
              <a:gd name="connsiteY23" fmla="*/ 6339947 h 6789634"/>
              <a:gd name="connsiteX24" fmla="*/ 7080970 w 8414758"/>
              <a:gd name="connsiteY24" fmla="*/ 6339949 h 6789634"/>
              <a:gd name="connsiteX25" fmla="*/ 7080974 w 8414758"/>
              <a:gd name="connsiteY25" fmla="*/ 6339949 h 6789634"/>
              <a:gd name="connsiteX26" fmla="*/ 7080972 w 8414758"/>
              <a:gd name="connsiteY26" fmla="*/ 6339947 h 6789634"/>
              <a:gd name="connsiteX27" fmla="*/ 7149910 w 8414758"/>
              <a:gd name="connsiteY27" fmla="*/ 6326031 h 6789634"/>
              <a:gd name="connsiteX28" fmla="*/ 7258080 w 8414758"/>
              <a:gd name="connsiteY28" fmla="*/ 6162841 h 6789634"/>
              <a:gd name="connsiteX29" fmla="*/ 7258080 w 8414758"/>
              <a:gd name="connsiteY29" fmla="*/ 4893039 h 6789634"/>
              <a:gd name="connsiteX30" fmla="*/ 7665971 w 8414758"/>
              <a:gd name="connsiteY30" fmla="*/ 4893039 h 6789634"/>
              <a:gd name="connsiteX31" fmla="*/ 7152114 w 8414758"/>
              <a:gd name="connsiteY31" fmla="*/ 3330691 h 6789634"/>
              <a:gd name="connsiteX32" fmla="*/ 7235750 w 8414758"/>
              <a:gd name="connsiteY32" fmla="*/ 3330691 h 6789634"/>
              <a:gd name="connsiteX33" fmla="*/ 7241511 w 8414758"/>
              <a:gd name="connsiteY33" fmla="*/ 3329527 h 6789634"/>
              <a:gd name="connsiteX34" fmla="*/ 7563066 w 8414758"/>
              <a:gd name="connsiteY34" fmla="*/ 4306793 h 6789634"/>
              <a:gd name="connsiteX35" fmla="*/ 7781679 w 8414758"/>
              <a:gd name="connsiteY35" fmla="*/ 4417158 h 6789634"/>
              <a:gd name="connsiteX36" fmla="*/ 7892046 w 8414758"/>
              <a:gd name="connsiteY36" fmla="*/ 4198545 h 6789634"/>
              <a:gd name="connsiteX37" fmla="*/ 7506291 w 8414758"/>
              <a:gd name="connsiteY37" fmla="*/ 3026168 h 6789634"/>
              <a:gd name="connsiteX38" fmla="*/ 7489172 w 8414758"/>
              <a:gd name="connsiteY38" fmla="*/ 2996067 h 6789634"/>
              <a:gd name="connsiteX39" fmla="*/ 7481826 w 8414758"/>
              <a:gd name="connsiteY39" fmla="*/ 2959676 h 6789634"/>
              <a:gd name="connsiteX40" fmla="*/ 7235750 w 8414758"/>
              <a:gd name="connsiteY40" fmla="*/ 2796565 h 6789634"/>
              <a:gd name="connsiteX41" fmla="*/ 6415320 w 8414758"/>
              <a:gd name="connsiteY41" fmla="*/ 2796565 h 6789634"/>
              <a:gd name="connsiteX42" fmla="*/ 446204 w 8414758"/>
              <a:gd name="connsiteY42" fmla="*/ 2796063 h 6789634"/>
              <a:gd name="connsiteX43" fmla="*/ 163867 w 8414758"/>
              <a:gd name="connsiteY43" fmla="*/ 2983208 h 6789634"/>
              <a:gd name="connsiteX44" fmla="*/ 139788 w 8414758"/>
              <a:gd name="connsiteY44" fmla="*/ 3102479 h 6789634"/>
              <a:gd name="connsiteX45" fmla="*/ 147677 w 8414758"/>
              <a:gd name="connsiteY45" fmla="*/ 3141554 h 6789634"/>
              <a:gd name="connsiteX46" fmla="*/ 139788 w 8414758"/>
              <a:gd name="connsiteY46" fmla="*/ 3180629 h 6789634"/>
              <a:gd name="connsiteX47" fmla="*/ 139788 w 8414758"/>
              <a:gd name="connsiteY47" fmla="*/ 4410924 h 6789634"/>
              <a:gd name="connsiteX48" fmla="*/ 243286 w 8414758"/>
              <a:gd name="connsiteY48" fmla="*/ 4567067 h 6789634"/>
              <a:gd name="connsiteX49" fmla="*/ 309246 w 8414758"/>
              <a:gd name="connsiteY49" fmla="*/ 4580383 h 6789634"/>
              <a:gd name="connsiteX50" fmla="*/ 375207 w 8414758"/>
              <a:gd name="connsiteY50" fmla="*/ 4567067 h 6789634"/>
              <a:gd name="connsiteX51" fmla="*/ 478705 w 8414758"/>
              <a:gd name="connsiteY51" fmla="*/ 4410924 h 6789634"/>
              <a:gd name="connsiteX52" fmla="*/ 478707 w 8414758"/>
              <a:gd name="connsiteY52" fmla="*/ 3408892 h 6789634"/>
              <a:gd name="connsiteX53" fmla="*/ 559173 w 8414758"/>
              <a:gd name="connsiteY53" fmla="*/ 3408892 h 6789634"/>
              <a:gd name="connsiteX54" fmla="*/ 559173 w 8414758"/>
              <a:gd name="connsiteY54" fmla="*/ 4456479 h 6789634"/>
              <a:gd name="connsiteX55" fmla="*/ 559171 w 8414758"/>
              <a:gd name="connsiteY55" fmla="*/ 4456485 h 6789634"/>
              <a:gd name="connsiteX56" fmla="*/ 559171 w 8414758"/>
              <a:gd name="connsiteY56" fmla="*/ 6113232 h 6789634"/>
              <a:gd name="connsiteX57" fmla="*/ 697643 w 8414758"/>
              <a:gd name="connsiteY57" fmla="*/ 6322131 h 6789634"/>
              <a:gd name="connsiteX58" fmla="*/ 785889 w 8414758"/>
              <a:gd name="connsiteY58" fmla="*/ 6339949 h 6789634"/>
              <a:gd name="connsiteX59" fmla="*/ 874136 w 8414758"/>
              <a:gd name="connsiteY59" fmla="*/ 6322131 h 6789634"/>
              <a:gd name="connsiteX60" fmla="*/ 1012606 w 8414758"/>
              <a:gd name="connsiteY60" fmla="*/ 6113232 h 6789634"/>
              <a:gd name="connsiteX61" fmla="*/ 1012608 w 8414758"/>
              <a:gd name="connsiteY61" fmla="*/ 4479796 h 6789634"/>
              <a:gd name="connsiteX62" fmla="*/ 1111651 w 8414758"/>
              <a:gd name="connsiteY62" fmla="*/ 4479796 h 6789634"/>
              <a:gd name="connsiteX63" fmla="*/ 1111651 w 8414758"/>
              <a:gd name="connsiteY63" fmla="*/ 6113232 h 6789634"/>
              <a:gd name="connsiteX64" fmla="*/ 1250120 w 8414758"/>
              <a:gd name="connsiteY64" fmla="*/ 6322131 h 6789634"/>
              <a:gd name="connsiteX65" fmla="*/ 1338366 w 8414758"/>
              <a:gd name="connsiteY65" fmla="*/ 6339949 h 6789634"/>
              <a:gd name="connsiteX66" fmla="*/ 1426614 w 8414758"/>
              <a:gd name="connsiteY66" fmla="*/ 6322131 h 6789634"/>
              <a:gd name="connsiteX67" fmla="*/ 1565083 w 8414758"/>
              <a:gd name="connsiteY67" fmla="*/ 6113232 h 6789634"/>
              <a:gd name="connsiteX68" fmla="*/ 1565085 w 8414758"/>
              <a:gd name="connsiteY68" fmla="*/ 4456487 h 6789634"/>
              <a:gd name="connsiteX69" fmla="*/ 1565081 w 8414758"/>
              <a:gd name="connsiteY69" fmla="*/ 4456472 h 6789634"/>
              <a:gd name="connsiteX70" fmla="*/ 1565081 w 8414758"/>
              <a:gd name="connsiteY70" fmla="*/ 3408894 h 6789634"/>
              <a:gd name="connsiteX71" fmla="*/ 1645550 w 8414758"/>
              <a:gd name="connsiteY71" fmla="*/ 3408894 h 6789634"/>
              <a:gd name="connsiteX72" fmla="*/ 1645550 w 8414758"/>
              <a:gd name="connsiteY72" fmla="*/ 4410924 h 6789634"/>
              <a:gd name="connsiteX73" fmla="*/ 1749048 w 8414758"/>
              <a:gd name="connsiteY73" fmla="*/ 4567067 h 6789634"/>
              <a:gd name="connsiteX74" fmla="*/ 1815009 w 8414758"/>
              <a:gd name="connsiteY74" fmla="*/ 4580383 h 6789634"/>
              <a:gd name="connsiteX75" fmla="*/ 1880968 w 8414758"/>
              <a:gd name="connsiteY75" fmla="*/ 4567067 h 6789634"/>
              <a:gd name="connsiteX76" fmla="*/ 1984466 w 8414758"/>
              <a:gd name="connsiteY76" fmla="*/ 4410924 h 6789634"/>
              <a:gd name="connsiteX77" fmla="*/ 1984468 w 8414758"/>
              <a:gd name="connsiteY77" fmla="*/ 3180631 h 6789634"/>
              <a:gd name="connsiteX78" fmla="*/ 1976578 w 8414758"/>
              <a:gd name="connsiteY78" fmla="*/ 3141546 h 6789634"/>
              <a:gd name="connsiteX79" fmla="*/ 1984464 w 8414758"/>
              <a:gd name="connsiteY79" fmla="*/ 3102479 h 6789634"/>
              <a:gd name="connsiteX80" fmla="*/ 1984466 w 8414758"/>
              <a:gd name="connsiteY80" fmla="*/ 3102479 h 6789634"/>
              <a:gd name="connsiteX81" fmla="*/ 1678051 w 8414758"/>
              <a:gd name="connsiteY81" fmla="*/ 2796063 h 6789634"/>
              <a:gd name="connsiteX82" fmla="*/ 1565081 w 8414758"/>
              <a:gd name="connsiteY82" fmla="*/ 2796063 h 6789634"/>
              <a:gd name="connsiteX83" fmla="*/ 559173 w 8414758"/>
              <a:gd name="connsiteY83" fmla="*/ 2796063 h 6789634"/>
              <a:gd name="connsiteX84" fmla="*/ 446204 w 8414758"/>
              <a:gd name="connsiteY84" fmla="*/ 2796063 h 6789634"/>
              <a:gd name="connsiteX85" fmla="*/ 6815926 w 8414758"/>
              <a:gd name="connsiteY85" fmla="*/ 1920349 h 6789634"/>
              <a:gd name="connsiteX86" fmla="*/ 6414376 w 8414758"/>
              <a:gd name="connsiteY86" fmla="*/ 2321900 h 6789634"/>
              <a:gd name="connsiteX87" fmla="*/ 6815926 w 8414758"/>
              <a:gd name="connsiteY87" fmla="*/ 2723450 h 6789634"/>
              <a:gd name="connsiteX88" fmla="*/ 7217476 w 8414758"/>
              <a:gd name="connsiteY88" fmla="*/ 2321900 h 6789634"/>
              <a:gd name="connsiteX89" fmla="*/ 6815926 w 8414758"/>
              <a:gd name="connsiteY89" fmla="*/ 1920349 h 6789634"/>
              <a:gd name="connsiteX90" fmla="*/ 1062125 w 8414758"/>
              <a:gd name="connsiteY90" fmla="*/ 1920349 h 6789634"/>
              <a:gd name="connsiteX91" fmla="*/ 660634 w 8414758"/>
              <a:gd name="connsiteY91" fmla="*/ 2321840 h 6789634"/>
              <a:gd name="connsiteX92" fmla="*/ 1062125 w 8414758"/>
              <a:gd name="connsiteY92" fmla="*/ 2723331 h 6789634"/>
              <a:gd name="connsiteX93" fmla="*/ 1463616 w 8414758"/>
              <a:gd name="connsiteY93" fmla="*/ 2321840 h 6789634"/>
              <a:gd name="connsiteX94" fmla="*/ 1062125 w 8414758"/>
              <a:gd name="connsiteY94" fmla="*/ 1920349 h 6789634"/>
              <a:gd name="connsiteX95" fmla="*/ 68366 w 8414758"/>
              <a:gd name="connsiteY95" fmla="*/ 222191 h 6789634"/>
              <a:gd name="connsiteX96" fmla="*/ 8235297 w 8414758"/>
              <a:gd name="connsiteY96" fmla="*/ 0 h 6789634"/>
              <a:gd name="connsiteX97" fmla="*/ 8414758 w 8414758"/>
              <a:gd name="connsiteY97" fmla="*/ 6738359 h 6789634"/>
              <a:gd name="connsiteX98" fmla="*/ 0 w 8414758"/>
              <a:gd name="connsiteY98" fmla="*/ 6789634 h 6789634"/>
              <a:gd name="connsiteX99" fmla="*/ 68366 w 8414758"/>
              <a:gd name="connsiteY99" fmla="*/ 222191 h 6789634"/>
              <a:gd name="connsiteX0" fmla="*/ 6415320 w 8389121"/>
              <a:gd name="connsiteY0" fmla="*/ 2796565 h 6789634"/>
              <a:gd name="connsiteX1" fmla="*/ 6169246 w 8389121"/>
              <a:gd name="connsiteY1" fmla="*/ 2959676 h 6789634"/>
              <a:gd name="connsiteX2" fmla="*/ 6162195 w 8389121"/>
              <a:gd name="connsiteY2" fmla="*/ 2994593 h 6789634"/>
              <a:gd name="connsiteX3" fmla="*/ 6157112 w 8389121"/>
              <a:gd name="connsiteY3" fmla="*/ 3003653 h 6789634"/>
              <a:gd name="connsiteX4" fmla="*/ 5778092 w 8389121"/>
              <a:gd name="connsiteY4" fmla="*/ 4178224 h 6789634"/>
              <a:gd name="connsiteX5" fmla="*/ 5889712 w 8389121"/>
              <a:gd name="connsiteY5" fmla="*/ 4396201 h 6789634"/>
              <a:gd name="connsiteX6" fmla="*/ 6107689 w 8389121"/>
              <a:gd name="connsiteY6" fmla="*/ 4284581 h 6789634"/>
              <a:gd name="connsiteX7" fmla="*/ 6415497 w 8389121"/>
              <a:gd name="connsiteY7" fmla="*/ 3330691 h 6789634"/>
              <a:gd name="connsiteX8" fmla="*/ 6486639 w 8389121"/>
              <a:gd name="connsiteY8" fmla="*/ 3330691 h 6789634"/>
              <a:gd name="connsiteX9" fmla="*/ 5972782 w 8389121"/>
              <a:gd name="connsiteY9" fmla="*/ 4893039 h 6789634"/>
              <a:gd name="connsiteX10" fmla="*/ 6414378 w 8389121"/>
              <a:gd name="connsiteY10" fmla="*/ 4893039 h 6789634"/>
              <a:gd name="connsiteX11" fmla="*/ 6414378 w 8389121"/>
              <a:gd name="connsiteY11" fmla="*/ 6162841 h 6789634"/>
              <a:gd name="connsiteX12" fmla="*/ 6522546 w 8389121"/>
              <a:gd name="connsiteY12" fmla="*/ 6326031 h 6789634"/>
              <a:gd name="connsiteX13" fmla="*/ 6591484 w 8389121"/>
              <a:gd name="connsiteY13" fmla="*/ 6339947 h 6789634"/>
              <a:gd name="connsiteX14" fmla="*/ 6591482 w 8389121"/>
              <a:gd name="connsiteY14" fmla="*/ 6339949 h 6789634"/>
              <a:gd name="connsiteX15" fmla="*/ 6591485 w 8389121"/>
              <a:gd name="connsiteY15" fmla="*/ 6339949 h 6789634"/>
              <a:gd name="connsiteX16" fmla="*/ 6591484 w 8389121"/>
              <a:gd name="connsiteY16" fmla="*/ 6339947 h 6789634"/>
              <a:gd name="connsiteX17" fmla="*/ 6660421 w 8389121"/>
              <a:gd name="connsiteY17" fmla="*/ 6326031 h 6789634"/>
              <a:gd name="connsiteX18" fmla="*/ 6768591 w 8389121"/>
              <a:gd name="connsiteY18" fmla="*/ 6162841 h 6789634"/>
              <a:gd name="connsiteX19" fmla="*/ 6768591 w 8389121"/>
              <a:gd name="connsiteY19" fmla="*/ 4893039 h 6789634"/>
              <a:gd name="connsiteX20" fmla="*/ 6903864 w 8389121"/>
              <a:gd name="connsiteY20" fmla="*/ 4893039 h 6789634"/>
              <a:gd name="connsiteX21" fmla="*/ 6903864 w 8389121"/>
              <a:gd name="connsiteY21" fmla="*/ 6162841 h 6789634"/>
              <a:gd name="connsiteX22" fmla="*/ 7012034 w 8389121"/>
              <a:gd name="connsiteY22" fmla="*/ 6326031 h 6789634"/>
              <a:gd name="connsiteX23" fmla="*/ 7080972 w 8389121"/>
              <a:gd name="connsiteY23" fmla="*/ 6339947 h 6789634"/>
              <a:gd name="connsiteX24" fmla="*/ 7080970 w 8389121"/>
              <a:gd name="connsiteY24" fmla="*/ 6339949 h 6789634"/>
              <a:gd name="connsiteX25" fmla="*/ 7080974 w 8389121"/>
              <a:gd name="connsiteY25" fmla="*/ 6339949 h 6789634"/>
              <a:gd name="connsiteX26" fmla="*/ 7080972 w 8389121"/>
              <a:gd name="connsiteY26" fmla="*/ 6339947 h 6789634"/>
              <a:gd name="connsiteX27" fmla="*/ 7149910 w 8389121"/>
              <a:gd name="connsiteY27" fmla="*/ 6326031 h 6789634"/>
              <a:gd name="connsiteX28" fmla="*/ 7258080 w 8389121"/>
              <a:gd name="connsiteY28" fmla="*/ 6162841 h 6789634"/>
              <a:gd name="connsiteX29" fmla="*/ 7258080 w 8389121"/>
              <a:gd name="connsiteY29" fmla="*/ 4893039 h 6789634"/>
              <a:gd name="connsiteX30" fmla="*/ 7665971 w 8389121"/>
              <a:gd name="connsiteY30" fmla="*/ 4893039 h 6789634"/>
              <a:gd name="connsiteX31" fmla="*/ 7152114 w 8389121"/>
              <a:gd name="connsiteY31" fmla="*/ 3330691 h 6789634"/>
              <a:gd name="connsiteX32" fmla="*/ 7235750 w 8389121"/>
              <a:gd name="connsiteY32" fmla="*/ 3330691 h 6789634"/>
              <a:gd name="connsiteX33" fmla="*/ 7241511 w 8389121"/>
              <a:gd name="connsiteY33" fmla="*/ 3329527 h 6789634"/>
              <a:gd name="connsiteX34" fmla="*/ 7563066 w 8389121"/>
              <a:gd name="connsiteY34" fmla="*/ 4306793 h 6789634"/>
              <a:gd name="connsiteX35" fmla="*/ 7781679 w 8389121"/>
              <a:gd name="connsiteY35" fmla="*/ 4417158 h 6789634"/>
              <a:gd name="connsiteX36" fmla="*/ 7892046 w 8389121"/>
              <a:gd name="connsiteY36" fmla="*/ 4198545 h 6789634"/>
              <a:gd name="connsiteX37" fmla="*/ 7506291 w 8389121"/>
              <a:gd name="connsiteY37" fmla="*/ 3026168 h 6789634"/>
              <a:gd name="connsiteX38" fmla="*/ 7489172 w 8389121"/>
              <a:gd name="connsiteY38" fmla="*/ 2996067 h 6789634"/>
              <a:gd name="connsiteX39" fmla="*/ 7481826 w 8389121"/>
              <a:gd name="connsiteY39" fmla="*/ 2959676 h 6789634"/>
              <a:gd name="connsiteX40" fmla="*/ 7235750 w 8389121"/>
              <a:gd name="connsiteY40" fmla="*/ 2796565 h 6789634"/>
              <a:gd name="connsiteX41" fmla="*/ 6415320 w 8389121"/>
              <a:gd name="connsiteY41" fmla="*/ 2796565 h 6789634"/>
              <a:gd name="connsiteX42" fmla="*/ 446204 w 8389121"/>
              <a:gd name="connsiteY42" fmla="*/ 2796063 h 6789634"/>
              <a:gd name="connsiteX43" fmla="*/ 163867 w 8389121"/>
              <a:gd name="connsiteY43" fmla="*/ 2983208 h 6789634"/>
              <a:gd name="connsiteX44" fmla="*/ 139788 w 8389121"/>
              <a:gd name="connsiteY44" fmla="*/ 3102479 h 6789634"/>
              <a:gd name="connsiteX45" fmla="*/ 147677 w 8389121"/>
              <a:gd name="connsiteY45" fmla="*/ 3141554 h 6789634"/>
              <a:gd name="connsiteX46" fmla="*/ 139788 w 8389121"/>
              <a:gd name="connsiteY46" fmla="*/ 3180629 h 6789634"/>
              <a:gd name="connsiteX47" fmla="*/ 139788 w 8389121"/>
              <a:gd name="connsiteY47" fmla="*/ 4410924 h 6789634"/>
              <a:gd name="connsiteX48" fmla="*/ 243286 w 8389121"/>
              <a:gd name="connsiteY48" fmla="*/ 4567067 h 6789634"/>
              <a:gd name="connsiteX49" fmla="*/ 309246 w 8389121"/>
              <a:gd name="connsiteY49" fmla="*/ 4580383 h 6789634"/>
              <a:gd name="connsiteX50" fmla="*/ 375207 w 8389121"/>
              <a:gd name="connsiteY50" fmla="*/ 4567067 h 6789634"/>
              <a:gd name="connsiteX51" fmla="*/ 478705 w 8389121"/>
              <a:gd name="connsiteY51" fmla="*/ 4410924 h 6789634"/>
              <a:gd name="connsiteX52" fmla="*/ 478707 w 8389121"/>
              <a:gd name="connsiteY52" fmla="*/ 3408892 h 6789634"/>
              <a:gd name="connsiteX53" fmla="*/ 559173 w 8389121"/>
              <a:gd name="connsiteY53" fmla="*/ 3408892 h 6789634"/>
              <a:gd name="connsiteX54" fmla="*/ 559173 w 8389121"/>
              <a:gd name="connsiteY54" fmla="*/ 4456479 h 6789634"/>
              <a:gd name="connsiteX55" fmla="*/ 559171 w 8389121"/>
              <a:gd name="connsiteY55" fmla="*/ 4456485 h 6789634"/>
              <a:gd name="connsiteX56" fmla="*/ 559171 w 8389121"/>
              <a:gd name="connsiteY56" fmla="*/ 6113232 h 6789634"/>
              <a:gd name="connsiteX57" fmla="*/ 697643 w 8389121"/>
              <a:gd name="connsiteY57" fmla="*/ 6322131 h 6789634"/>
              <a:gd name="connsiteX58" fmla="*/ 785889 w 8389121"/>
              <a:gd name="connsiteY58" fmla="*/ 6339949 h 6789634"/>
              <a:gd name="connsiteX59" fmla="*/ 874136 w 8389121"/>
              <a:gd name="connsiteY59" fmla="*/ 6322131 h 6789634"/>
              <a:gd name="connsiteX60" fmla="*/ 1012606 w 8389121"/>
              <a:gd name="connsiteY60" fmla="*/ 6113232 h 6789634"/>
              <a:gd name="connsiteX61" fmla="*/ 1012608 w 8389121"/>
              <a:gd name="connsiteY61" fmla="*/ 4479796 h 6789634"/>
              <a:gd name="connsiteX62" fmla="*/ 1111651 w 8389121"/>
              <a:gd name="connsiteY62" fmla="*/ 4479796 h 6789634"/>
              <a:gd name="connsiteX63" fmla="*/ 1111651 w 8389121"/>
              <a:gd name="connsiteY63" fmla="*/ 6113232 h 6789634"/>
              <a:gd name="connsiteX64" fmla="*/ 1250120 w 8389121"/>
              <a:gd name="connsiteY64" fmla="*/ 6322131 h 6789634"/>
              <a:gd name="connsiteX65" fmla="*/ 1338366 w 8389121"/>
              <a:gd name="connsiteY65" fmla="*/ 6339949 h 6789634"/>
              <a:gd name="connsiteX66" fmla="*/ 1426614 w 8389121"/>
              <a:gd name="connsiteY66" fmla="*/ 6322131 h 6789634"/>
              <a:gd name="connsiteX67" fmla="*/ 1565083 w 8389121"/>
              <a:gd name="connsiteY67" fmla="*/ 6113232 h 6789634"/>
              <a:gd name="connsiteX68" fmla="*/ 1565085 w 8389121"/>
              <a:gd name="connsiteY68" fmla="*/ 4456487 h 6789634"/>
              <a:gd name="connsiteX69" fmla="*/ 1565081 w 8389121"/>
              <a:gd name="connsiteY69" fmla="*/ 4456472 h 6789634"/>
              <a:gd name="connsiteX70" fmla="*/ 1565081 w 8389121"/>
              <a:gd name="connsiteY70" fmla="*/ 3408894 h 6789634"/>
              <a:gd name="connsiteX71" fmla="*/ 1645550 w 8389121"/>
              <a:gd name="connsiteY71" fmla="*/ 3408894 h 6789634"/>
              <a:gd name="connsiteX72" fmla="*/ 1645550 w 8389121"/>
              <a:gd name="connsiteY72" fmla="*/ 4410924 h 6789634"/>
              <a:gd name="connsiteX73" fmla="*/ 1749048 w 8389121"/>
              <a:gd name="connsiteY73" fmla="*/ 4567067 h 6789634"/>
              <a:gd name="connsiteX74" fmla="*/ 1815009 w 8389121"/>
              <a:gd name="connsiteY74" fmla="*/ 4580383 h 6789634"/>
              <a:gd name="connsiteX75" fmla="*/ 1880968 w 8389121"/>
              <a:gd name="connsiteY75" fmla="*/ 4567067 h 6789634"/>
              <a:gd name="connsiteX76" fmla="*/ 1984466 w 8389121"/>
              <a:gd name="connsiteY76" fmla="*/ 4410924 h 6789634"/>
              <a:gd name="connsiteX77" fmla="*/ 1984468 w 8389121"/>
              <a:gd name="connsiteY77" fmla="*/ 3180631 h 6789634"/>
              <a:gd name="connsiteX78" fmla="*/ 1976578 w 8389121"/>
              <a:gd name="connsiteY78" fmla="*/ 3141546 h 6789634"/>
              <a:gd name="connsiteX79" fmla="*/ 1984464 w 8389121"/>
              <a:gd name="connsiteY79" fmla="*/ 3102479 h 6789634"/>
              <a:gd name="connsiteX80" fmla="*/ 1984466 w 8389121"/>
              <a:gd name="connsiteY80" fmla="*/ 3102479 h 6789634"/>
              <a:gd name="connsiteX81" fmla="*/ 1678051 w 8389121"/>
              <a:gd name="connsiteY81" fmla="*/ 2796063 h 6789634"/>
              <a:gd name="connsiteX82" fmla="*/ 1565081 w 8389121"/>
              <a:gd name="connsiteY82" fmla="*/ 2796063 h 6789634"/>
              <a:gd name="connsiteX83" fmla="*/ 559173 w 8389121"/>
              <a:gd name="connsiteY83" fmla="*/ 2796063 h 6789634"/>
              <a:gd name="connsiteX84" fmla="*/ 446204 w 8389121"/>
              <a:gd name="connsiteY84" fmla="*/ 2796063 h 6789634"/>
              <a:gd name="connsiteX85" fmla="*/ 6815926 w 8389121"/>
              <a:gd name="connsiteY85" fmla="*/ 1920349 h 6789634"/>
              <a:gd name="connsiteX86" fmla="*/ 6414376 w 8389121"/>
              <a:gd name="connsiteY86" fmla="*/ 2321900 h 6789634"/>
              <a:gd name="connsiteX87" fmla="*/ 6815926 w 8389121"/>
              <a:gd name="connsiteY87" fmla="*/ 2723450 h 6789634"/>
              <a:gd name="connsiteX88" fmla="*/ 7217476 w 8389121"/>
              <a:gd name="connsiteY88" fmla="*/ 2321900 h 6789634"/>
              <a:gd name="connsiteX89" fmla="*/ 6815926 w 8389121"/>
              <a:gd name="connsiteY89" fmla="*/ 1920349 h 6789634"/>
              <a:gd name="connsiteX90" fmla="*/ 1062125 w 8389121"/>
              <a:gd name="connsiteY90" fmla="*/ 1920349 h 6789634"/>
              <a:gd name="connsiteX91" fmla="*/ 660634 w 8389121"/>
              <a:gd name="connsiteY91" fmla="*/ 2321840 h 6789634"/>
              <a:gd name="connsiteX92" fmla="*/ 1062125 w 8389121"/>
              <a:gd name="connsiteY92" fmla="*/ 2723331 h 6789634"/>
              <a:gd name="connsiteX93" fmla="*/ 1463616 w 8389121"/>
              <a:gd name="connsiteY93" fmla="*/ 2321840 h 6789634"/>
              <a:gd name="connsiteX94" fmla="*/ 1062125 w 8389121"/>
              <a:gd name="connsiteY94" fmla="*/ 1920349 h 6789634"/>
              <a:gd name="connsiteX95" fmla="*/ 68366 w 8389121"/>
              <a:gd name="connsiteY95" fmla="*/ 222191 h 6789634"/>
              <a:gd name="connsiteX96" fmla="*/ 8235297 w 8389121"/>
              <a:gd name="connsiteY96" fmla="*/ 0 h 6789634"/>
              <a:gd name="connsiteX97" fmla="*/ 8389121 w 8389121"/>
              <a:gd name="connsiteY97" fmla="*/ 6746905 h 6789634"/>
              <a:gd name="connsiteX98" fmla="*/ 0 w 8389121"/>
              <a:gd name="connsiteY98" fmla="*/ 6789634 h 6789634"/>
              <a:gd name="connsiteX99" fmla="*/ 68366 w 8389121"/>
              <a:gd name="connsiteY99" fmla="*/ 222191 h 6789634"/>
              <a:gd name="connsiteX0" fmla="*/ 6415320 w 8448942"/>
              <a:gd name="connsiteY0" fmla="*/ 2796565 h 6789634"/>
              <a:gd name="connsiteX1" fmla="*/ 6169246 w 8448942"/>
              <a:gd name="connsiteY1" fmla="*/ 2959676 h 6789634"/>
              <a:gd name="connsiteX2" fmla="*/ 6162195 w 8448942"/>
              <a:gd name="connsiteY2" fmla="*/ 2994593 h 6789634"/>
              <a:gd name="connsiteX3" fmla="*/ 6157112 w 8448942"/>
              <a:gd name="connsiteY3" fmla="*/ 3003653 h 6789634"/>
              <a:gd name="connsiteX4" fmla="*/ 5778092 w 8448942"/>
              <a:gd name="connsiteY4" fmla="*/ 4178224 h 6789634"/>
              <a:gd name="connsiteX5" fmla="*/ 5889712 w 8448942"/>
              <a:gd name="connsiteY5" fmla="*/ 4396201 h 6789634"/>
              <a:gd name="connsiteX6" fmla="*/ 6107689 w 8448942"/>
              <a:gd name="connsiteY6" fmla="*/ 4284581 h 6789634"/>
              <a:gd name="connsiteX7" fmla="*/ 6415497 w 8448942"/>
              <a:gd name="connsiteY7" fmla="*/ 3330691 h 6789634"/>
              <a:gd name="connsiteX8" fmla="*/ 6486639 w 8448942"/>
              <a:gd name="connsiteY8" fmla="*/ 3330691 h 6789634"/>
              <a:gd name="connsiteX9" fmla="*/ 5972782 w 8448942"/>
              <a:gd name="connsiteY9" fmla="*/ 4893039 h 6789634"/>
              <a:gd name="connsiteX10" fmla="*/ 6414378 w 8448942"/>
              <a:gd name="connsiteY10" fmla="*/ 4893039 h 6789634"/>
              <a:gd name="connsiteX11" fmla="*/ 6414378 w 8448942"/>
              <a:gd name="connsiteY11" fmla="*/ 6162841 h 6789634"/>
              <a:gd name="connsiteX12" fmla="*/ 6522546 w 8448942"/>
              <a:gd name="connsiteY12" fmla="*/ 6326031 h 6789634"/>
              <a:gd name="connsiteX13" fmla="*/ 6591484 w 8448942"/>
              <a:gd name="connsiteY13" fmla="*/ 6339947 h 6789634"/>
              <a:gd name="connsiteX14" fmla="*/ 6591482 w 8448942"/>
              <a:gd name="connsiteY14" fmla="*/ 6339949 h 6789634"/>
              <a:gd name="connsiteX15" fmla="*/ 6591485 w 8448942"/>
              <a:gd name="connsiteY15" fmla="*/ 6339949 h 6789634"/>
              <a:gd name="connsiteX16" fmla="*/ 6591484 w 8448942"/>
              <a:gd name="connsiteY16" fmla="*/ 6339947 h 6789634"/>
              <a:gd name="connsiteX17" fmla="*/ 6660421 w 8448942"/>
              <a:gd name="connsiteY17" fmla="*/ 6326031 h 6789634"/>
              <a:gd name="connsiteX18" fmla="*/ 6768591 w 8448942"/>
              <a:gd name="connsiteY18" fmla="*/ 6162841 h 6789634"/>
              <a:gd name="connsiteX19" fmla="*/ 6768591 w 8448942"/>
              <a:gd name="connsiteY19" fmla="*/ 4893039 h 6789634"/>
              <a:gd name="connsiteX20" fmla="*/ 6903864 w 8448942"/>
              <a:gd name="connsiteY20" fmla="*/ 4893039 h 6789634"/>
              <a:gd name="connsiteX21" fmla="*/ 6903864 w 8448942"/>
              <a:gd name="connsiteY21" fmla="*/ 6162841 h 6789634"/>
              <a:gd name="connsiteX22" fmla="*/ 7012034 w 8448942"/>
              <a:gd name="connsiteY22" fmla="*/ 6326031 h 6789634"/>
              <a:gd name="connsiteX23" fmla="*/ 7080972 w 8448942"/>
              <a:gd name="connsiteY23" fmla="*/ 6339947 h 6789634"/>
              <a:gd name="connsiteX24" fmla="*/ 7080970 w 8448942"/>
              <a:gd name="connsiteY24" fmla="*/ 6339949 h 6789634"/>
              <a:gd name="connsiteX25" fmla="*/ 7080974 w 8448942"/>
              <a:gd name="connsiteY25" fmla="*/ 6339949 h 6789634"/>
              <a:gd name="connsiteX26" fmla="*/ 7080972 w 8448942"/>
              <a:gd name="connsiteY26" fmla="*/ 6339947 h 6789634"/>
              <a:gd name="connsiteX27" fmla="*/ 7149910 w 8448942"/>
              <a:gd name="connsiteY27" fmla="*/ 6326031 h 6789634"/>
              <a:gd name="connsiteX28" fmla="*/ 7258080 w 8448942"/>
              <a:gd name="connsiteY28" fmla="*/ 6162841 h 6789634"/>
              <a:gd name="connsiteX29" fmla="*/ 7258080 w 8448942"/>
              <a:gd name="connsiteY29" fmla="*/ 4893039 h 6789634"/>
              <a:gd name="connsiteX30" fmla="*/ 7665971 w 8448942"/>
              <a:gd name="connsiteY30" fmla="*/ 4893039 h 6789634"/>
              <a:gd name="connsiteX31" fmla="*/ 7152114 w 8448942"/>
              <a:gd name="connsiteY31" fmla="*/ 3330691 h 6789634"/>
              <a:gd name="connsiteX32" fmla="*/ 7235750 w 8448942"/>
              <a:gd name="connsiteY32" fmla="*/ 3330691 h 6789634"/>
              <a:gd name="connsiteX33" fmla="*/ 7241511 w 8448942"/>
              <a:gd name="connsiteY33" fmla="*/ 3329527 h 6789634"/>
              <a:gd name="connsiteX34" fmla="*/ 7563066 w 8448942"/>
              <a:gd name="connsiteY34" fmla="*/ 4306793 h 6789634"/>
              <a:gd name="connsiteX35" fmla="*/ 7781679 w 8448942"/>
              <a:gd name="connsiteY35" fmla="*/ 4417158 h 6789634"/>
              <a:gd name="connsiteX36" fmla="*/ 7892046 w 8448942"/>
              <a:gd name="connsiteY36" fmla="*/ 4198545 h 6789634"/>
              <a:gd name="connsiteX37" fmla="*/ 7506291 w 8448942"/>
              <a:gd name="connsiteY37" fmla="*/ 3026168 h 6789634"/>
              <a:gd name="connsiteX38" fmla="*/ 7489172 w 8448942"/>
              <a:gd name="connsiteY38" fmla="*/ 2996067 h 6789634"/>
              <a:gd name="connsiteX39" fmla="*/ 7481826 w 8448942"/>
              <a:gd name="connsiteY39" fmla="*/ 2959676 h 6789634"/>
              <a:gd name="connsiteX40" fmla="*/ 7235750 w 8448942"/>
              <a:gd name="connsiteY40" fmla="*/ 2796565 h 6789634"/>
              <a:gd name="connsiteX41" fmla="*/ 6415320 w 8448942"/>
              <a:gd name="connsiteY41" fmla="*/ 2796565 h 6789634"/>
              <a:gd name="connsiteX42" fmla="*/ 446204 w 8448942"/>
              <a:gd name="connsiteY42" fmla="*/ 2796063 h 6789634"/>
              <a:gd name="connsiteX43" fmla="*/ 163867 w 8448942"/>
              <a:gd name="connsiteY43" fmla="*/ 2983208 h 6789634"/>
              <a:gd name="connsiteX44" fmla="*/ 139788 w 8448942"/>
              <a:gd name="connsiteY44" fmla="*/ 3102479 h 6789634"/>
              <a:gd name="connsiteX45" fmla="*/ 147677 w 8448942"/>
              <a:gd name="connsiteY45" fmla="*/ 3141554 h 6789634"/>
              <a:gd name="connsiteX46" fmla="*/ 139788 w 8448942"/>
              <a:gd name="connsiteY46" fmla="*/ 3180629 h 6789634"/>
              <a:gd name="connsiteX47" fmla="*/ 139788 w 8448942"/>
              <a:gd name="connsiteY47" fmla="*/ 4410924 h 6789634"/>
              <a:gd name="connsiteX48" fmla="*/ 243286 w 8448942"/>
              <a:gd name="connsiteY48" fmla="*/ 4567067 h 6789634"/>
              <a:gd name="connsiteX49" fmla="*/ 309246 w 8448942"/>
              <a:gd name="connsiteY49" fmla="*/ 4580383 h 6789634"/>
              <a:gd name="connsiteX50" fmla="*/ 375207 w 8448942"/>
              <a:gd name="connsiteY50" fmla="*/ 4567067 h 6789634"/>
              <a:gd name="connsiteX51" fmla="*/ 478705 w 8448942"/>
              <a:gd name="connsiteY51" fmla="*/ 4410924 h 6789634"/>
              <a:gd name="connsiteX52" fmla="*/ 478707 w 8448942"/>
              <a:gd name="connsiteY52" fmla="*/ 3408892 h 6789634"/>
              <a:gd name="connsiteX53" fmla="*/ 559173 w 8448942"/>
              <a:gd name="connsiteY53" fmla="*/ 3408892 h 6789634"/>
              <a:gd name="connsiteX54" fmla="*/ 559173 w 8448942"/>
              <a:gd name="connsiteY54" fmla="*/ 4456479 h 6789634"/>
              <a:gd name="connsiteX55" fmla="*/ 559171 w 8448942"/>
              <a:gd name="connsiteY55" fmla="*/ 4456485 h 6789634"/>
              <a:gd name="connsiteX56" fmla="*/ 559171 w 8448942"/>
              <a:gd name="connsiteY56" fmla="*/ 6113232 h 6789634"/>
              <a:gd name="connsiteX57" fmla="*/ 697643 w 8448942"/>
              <a:gd name="connsiteY57" fmla="*/ 6322131 h 6789634"/>
              <a:gd name="connsiteX58" fmla="*/ 785889 w 8448942"/>
              <a:gd name="connsiteY58" fmla="*/ 6339949 h 6789634"/>
              <a:gd name="connsiteX59" fmla="*/ 874136 w 8448942"/>
              <a:gd name="connsiteY59" fmla="*/ 6322131 h 6789634"/>
              <a:gd name="connsiteX60" fmla="*/ 1012606 w 8448942"/>
              <a:gd name="connsiteY60" fmla="*/ 6113232 h 6789634"/>
              <a:gd name="connsiteX61" fmla="*/ 1012608 w 8448942"/>
              <a:gd name="connsiteY61" fmla="*/ 4479796 h 6789634"/>
              <a:gd name="connsiteX62" fmla="*/ 1111651 w 8448942"/>
              <a:gd name="connsiteY62" fmla="*/ 4479796 h 6789634"/>
              <a:gd name="connsiteX63" fmla="*/ 1111651 w 8448942"/>
              <a:gd name="connsiteY63" fmla="*/ 6113232 h 6789634"/>
              <a:gd name="connsiteX64" fmla="*/ 1250120 w 8448942"/>
              <a:gd name="connsiteY64" fmla="*/ 6322131 h 6789634"/>
              <a:gd name="connsiteX65" fmla="*/ 1338366 w 8448942"/>
              <a:gd name="connsiteY65" fmla="*/ 6339949 h 6789634"/>
              <a:gd name="connsiteX66" fmla="*/ 1426614 w 8448942"/>
              <a:gd name="connsiteY66" fmla="*/ 6322131 h 6789634"/>
              <a:gd name="connsiteX67" fmla="*/ 1565083 w 8448942"/>
              <a:gd name="connsiteY67" fmla="*/ 6113232 h 6789634"/>
              <a:gd name="connsiteX68" fmla="*/ 1565085 w 8448942"/>
              <a:gd name="connsiteY68" fmla="*/ 4456487 h 6789634"/>
              <a:gd name="connsiteX69" fmla="*/ 1565081 w 8448942"/>
              <a:gd name="connsiteY69" fmla="*/ 4456472 h 6789634"/>
              <a:gd name="connsiteX70" fmla="*/ 1565081 w 8448942"/>
              <a:gd name="connsiteY70" fmla="*/ 3408894 h 6789634"/>
              <a:gd name="connsiteX71" fmla="*/ 1645550 w 8448942"/>
              <a:gd name="connsiteY71" fmla="*/ 3408894 h 6789634"/>
              <a:gd name="connsiteX72" fmla="*/ 1645550 w 8448942"/>
              <a:gd name="connsiteY72" fmla="*/ 4410924 h 6789634"/>
              <a:gd name="connsiteX73" fmla="*/ 1749048 w 8448942"/>
              <a:gd name="connsiteY73" fmla="*/ 4567067 h 6789634"/>
              <a:gd name="connsiteX74" fmla="*/ 1815009 w 8448942"/>
              <a:gd name="connsiteY74" fmla="*/ 4580383 h 6789634"/>
              <a:gd name="connsiteX75" fmla="*/ 1880968 w 8448942"/>
              <a:gd name="connsiteY75" fmla="*/ 4567067 h 6789634"/>
              <a:gd name="connsiteX76" fmla="*/ 1984466 w 8448942"/>
              <a:gd name="connsiteY76" fmla="*/ 4410924 h 6789634"/>
              <a:gd name="connsiteX77" fmla="*/ 1984468 w 8448942"/>
              <a:gd name="connsiteY77" fmla="*/ 3180631 h 6789634"/>
              <a:gd name="connsiteX78" fmla="*/ 1976578 w 8448942"/>
              <a:gd name="connsiteY78" fmla="*/ 3141546 h 6789634"/>
              <a:gd name="connsiteX79" fmla="*/ 1984464 w 8448942"/>
              <a:gd name="connsiteY79" fmla="*/ 3102479 h 6789634"/>
              <a:gd name="connsiteX80" fmla="*/ 1984466 w 8448942"/>
              <a:gd name="connsiteY80" fmla="*/ 3102479 h 6789634"/>
              <a:gd name="connsiteX81" fmla="*/ 1678051 w 8448942"/>
              <a:gd name="connsiteY81" fmla="*/ 2796063 h 6789634"/>
              <a:gd name="connsiteX82" fmla="*/ 1565081 w 8448942"/>
              <a:gd name="connsiteY82" fmla="*/ 2796063 h 6789634"/>
              <a:gd name="connsiteX83" fmla="*/ 559173 w 8448942"/>
              <a:gd name="connsiteY83" fmla="*/ 2796063 h 6789634"/>
              <a:gd name="connsiteX84" fmla="*/ 446204 w 8448942"/>
              <a:gd name="connsiteY84" fmla="*/ 2796063 h 6789634"/>
              <a:gd name="connsiteX85" fmla="*/ 6815926 w 8448942"/>
              <a:gd name="connsiteY85" fmla="*/ 1920349 h 6789634"/>
              <a:gd name="connsiteX86" fmla="*/ 6414376 w 8448942"/>
              <a:gd name="connsiteY86" fmla="*/ 2321900 h 6789634"/>
              <a:gd name="connsiteX87" fmla="*/ 6815926 w 8448942"/>
              <a:gd name="connsiteY87" fmla="*/ 2723450 h 6789634"/>
              <a:gd name="connsiteX88" fmla="*/ 7217476 w 8448942"/>
              <a:gd name="connsiteY88" fmla="*/ 2321900 h 6789634"/>
              <a:gd name="connsiteX89" fmla="*/ 6815926 w 8448942"/>
              <a:gd name="connsiteY89" fmla="*/ 1920349 h 6789634"/>
              <a:gd name="connsiteX90" fmla="*/ 1062125 w 8448942"/>
              <a:gd name="connsiteY90" fmla="*/ 1920349 h 6789634"/>
              <a:gd name="connsiteX91" fmla="*/ 660634 w 8448942"/>
              <a:gd name="connsiteY91" fmla="*/ 2321840 h 6789634"/>
              <a:gd name="connsiteX92" fmla="*/ 1062125 w 8448942"/>
              <a:gd name="connsiteY92" fmla="*/ 2723331 h 6789634"/>
              <a:gd name="connsiteX93" fmla="*/ 1463616 w 8448942"/>
              <a:gd name="connsiteY93" fmla="*/ 2321840 h 6789634"/>
              <a:gd name="connsiteX94" fmla="*/ 1062125 w 8448942"/>
              <a:gd name="connsiteY94" fmla="*/ 1920349 h 6789634"/>
              <a:gd name="connsiteX95" fmla="*/ 68366 w 8448942"/>
              <a:gd name="connsiteY95" fmla="*/ 222191 h 6789634"/>
              <a:gd name="connsiteX96" fmla="*/ 8235297 w 8448942"/>
              <a:gd name="connsiteY96" fmla="*/ 0 h 6789634"/>
              <a:gd name="connsiteX97" fmla="*/ 8448942 w 8448942"/>
              <a:gd name="connsiteY97" fmla="*/ 6772542 h 6789634"/>
              <a:gd name="connsiteX98" fmla="*/ 0 w 8448942"/>
              <a:gd name="connsiteY98" fmla="*/ 6789634 h 6789634"/>
              <a:gd name="connsiteX99" fmla="*/ 68366 w 8448942"/>
              <a:gd name="connsiteY99" fmla="*/ 222191 h 6789634"/>
              <a:gd name="connsiteX0" fmla="*/ 6415320 w 8372029"/>
              <a:gd name="connsiteY0" fmla="*/ 2796565 h 6789634"/>
              <a:gd name="connsiteX1" fmla="*/ 6169246 w 8372029"/>
              <a:gd name="connsiteY1" fmla="*/ 2959676 h 6789634"/>
              <a:gd name="connsiteX2" fmla="*/ 6162195 w 8372029"/>
              <a:gd name="connsiteY2" fmla="*/ 2994593 h 6789634"/>
              <a:gd name="connsiteX3" fmla="*/ 6157112 w 8372029"/>
              <a:gd name="connsiteY3" fmla="*/ 3003653 h 6789634"/>
              <a:gd name="connsiteX4" fmla="*/ 5778092 w 8372029"/>
              <a:gd name="connsiteY4" fmla="*/ 4178224 h 6789634"/>
              <a:gd name="connsiteX5" fmla="*/ 5889712 w 8372029"/>
              <a:gd name="connsiteY5" fmla="*/ 4396201 h 6789634"/>
              <a:gd name="connsiteX6" fmla="*/ 6107689 w 8372029"/>
              <a:gd name="connsiteY6" fmla="*/ 4284581 h 6789634"/>
              <a:gd name="connsiteX7" fmla="*/ 6415497 w 8372029"/>
              <a:gd name="connsiteY7" fmla="*/ 3330691 h 6789634"/>
              <a:gd name="connsiteX8" fmla="*/ 6486639 w 8372029"/>
              <a:gd name="connsiteY8" fmla="*/ 3330691 h 6789634"/>
              <a:gd name="connsiteX9" fmla="*/ 5972782 w 8372029"/>
              <a:gd name="connsiteY9" fmla="*/ 4893039 h 6789634"/>
              <a:gd name="connsiteX10" fmla="*/ 6414378 w 8372029"/>
              <a:gd name="connsiteY10" fmla="*/ 4893039 h 6789634"/>
              <a:gd name="connsiteX11" fmla="*/ 6414378 w 8372029"/>
              <a:gd name="connsiteY11" fmla="*/ 6162841 h 6789634"/>
              <a:gd name="connsiteX12" fmla="*/ 6522546 w 8372029"/>
              <a:gd name="connsiteY12" fmla="*/ 6326031 h 6789634"/>
              <a:gd name="connsiteX13" fmla="*/ 6591484 w 8372029"/>
              <a:gd name="connsiteY13" fmla="*/ 6339947 h 6789634"/>
              <a:gd name="connsiteX14" fmla="*/ 6591482 w 8372029"/>
              <a:gd name="connsiteY14" fmla="*/ 6339949 h 6789634"/>
              <a:gd name="connsiteX15" fmla="*/ 6591485 w 8372029"/>
              <a:gd name="connsiteY15" fmla="*/ 6339949 h 6789634"/>
              <a:gd name="connsiteX16" fmla="*/ 6591484 w 8372029"/>
              <a:gd name="connsiteY16" fmla="*/ 6339947 h 6789634"/>
              <a:gd name="connsiteX17" fmla="*/ 6660421 w 8372029"/>
              <a:gd name="connsiteY17" fmla="*/ 6326031 h 6789634"/>
              <a:gd name="connsiteX18" fmla="*/ 6768591 w 8372029"/>
              <a:gd name="connsiteY18" fmla="*/ 6162841 h 6789634"/>
              <a:gd name="connsiteX19" fmla="*/ 6768591 w 8372029"/>
              <a:gd name="connsiteY19" fmla="*/ 4893039 h 6789634"/>
              <a:gd name="connsiteX20" fmla="*/ 6903864 w 8372029"/>
              <a:gd name="connsiteY20" fmla="*/ 4893039 h 6789634"/>
              <a:gd name="connsiteX21" fmla="*/ 6903864 w 8372029"/>
              <a:gd name="connsiteY21" fmla="*/ 6162841 h 6789634"/>
              <a:gd name="connsiteX22" fmla="*/ 7012034 w 8372029"/>
              <a:gd name="connsiteY22" fmla="*/ 6326031 h 6789634"/>
              <a:gd name="connsiteX23" fmla="*/ 7080972 w 8372029"/>
              <a:gd name="connsiteY23" fmla="*/ 6339947 h 6789634"/>
              <a:gd name="connsiteX24" fmla="*/ 7080970 w 8372029"/>
              <a:gd name="connsiteY24" fmla="*/ 6339949 h 6789634"/>
              <a:gd name="connsiteX25" fmla="*/ 7080974 w 8372029"/>
              <a:gd name="connsiteY25" fmla="*/ 6339949 h 6789634"/>
              <a:gd name="connsiteX26" fmla="*/ 7080972 w 8372029"/>
              <a:gd name="connsiteY26" fmla="*/ 6339947 h 6789634"/>
              <a:gd name="connsiteX27" fmla="*/ 7149910 w 8372029"/>
              <a:gd name="connsiteY27" fmla="*/ 6326031 h 6789634"/>
              <a:gd name="connsiteX28" fmla="*/ 7258080 w 8372029"/>
              <a:gd name="connsiteY28" fmla="*/ 6162841 h 6789634"/>
              <a:gd name="connsiteX29" fmla="*/ 7258080 w 8372029"/>
              <a:gd name="connsiteY29" fmla="*/ 4893039 h 6789634"/>
              <a:gd name="connsiteX30" fmla="*/ 7665971 w 8372029"/>
              <a:gd name="connsiteY30" fmla="*/ 4893039 h 6789634"/>
              <a:gd name="connsiteX31" fmla="*/ 7152114 w 8372029"/>
              <a:gd name="connsiteY31" fmla="*/ 3330691 h 6789634"/>
              <a:gd name="connsiteX32" fmla="*/ 7235750 w 8372029"/>
              <a:gd name="connsiteY32" fmla="*/ 3330691 h 6789634"/>
              <a:gd name="connsiteX33" fmla="*/ 7241511 w 8372029"/>
              <a:gd name="connsiteY33" fmla="*/ 3329527 h 6789634"/>
              <a:gd name="connsiteX34" fmla="*/ 7563066 w 8372029"/>
              <a:gd name="connsiteY34" fmla="*/ 4306793 h 6789634"/>
              <a:gd name="connsiteX35" fmla="*/ 7781679 w 8372029"/>
              <a:gd name="connsiteY35" fmla="*/ 4417158 h 6789634"/>
              <a:gd name="connsiteX36" fmla="*/ 7892046 w 8372029"/>
              <a:gd name="connsiteY36" fmla="*/ 4198545 h 6789634"/>
              <a:gd name="connsiteX37" fmla="*/ 7506291 w 8372029"/>
              <a:gd name="connsiteY37" fmla="*/ 3026168 h 6789634"/>
              <a:gd name="connsiteX38" fmla="*/ 7489172 w 8372029"/>
              <a:gd name="connsiteY38" fmla="*/ 2996067 h 6789634"/>
              <a:gd name="connsiteX39" fmla="*/ 7481826 w 8372029"/>
              <a:gd name="connsiteY39" fmla="*/ 2959676 h 6789634"/>
              <a:gd name="connsiteX40" fmla="*/ 7235750 w 8372029"/>
              <a:gd name="connsiteY40" fmla="*/ 2796565 h 6789634"/>
              <a:gd name="connsiteX41" fmla="*/ 6415320 w 8372029"/>
              <a:gd name="connsiteY41" fmla="*/ 2796565 h 6789634"/>
              <a:gd name="connsiteX42" fmla="*/ 446204 w 8372029"/>
              <a:gd name="connsiteY42" fmla="*/ 2796063 h 6789634"/>
              <a:gd name="connsiteX43" fmla="*/ 163867 w 8372029"/>
              <a:gd name="connsiteY43" fmla="*/ 2983208 h 6789634"/>
              <a:gd name="connsiteX44" fmla="*/ 139788 w 8372029"/>
              <a:gd name="connsiteY44" fmla="*/ 3102479 h 6789634"/>
              <a:gd name="connsiteX45" fmla="*/ 147677 w 8372029"/>
              <a:gd name="connsiteY45" fmla="*/ 3141554 h 6789634"/>
              <a:gd name="connsiteX46" fmla="*/ 139788 w 8372029"/>
              <a:gd name="connsiteY46" fmla="*/ 3180629 h 6789634"/>
              <a:gd name="connsiteX47" fmla="*/ 139788 w 8372029"/>
              <a:gd name="connsiteY47" fmla="*/ 4410924 h 6789634"/>
              <a:gd name="connsiteX48" fmla="*/ 243286 w 8372029"/>
              <a:gd name="connsiteY48" fmla="*/ 4567067 h 6789634"/>
              <a:gd name="connsiteX49" fmla="*/ 309246 w 8372029"/>
              <a:gd name="connsiteY49" fmla="*/ 4580383 h 6789634"/>
              <a:gd name="connsiteX50" fmla="*/ 375207 w 8372029"/>
              <a:gd name="connsiteY50" fmla="*/ 4567067 h 6789634"/>
              <a:gd name="connsiteX51" fmla="*/ 478705 w 8372029"/>
              <a:gd name="connsiteY51" fmla="*/ 4410924 h 6789634"/>
              <a:gd name="connsiteX52" fmla="*/ 478707 w 8372029"/>
              <a:gd name="connsiteY52" fmla="*/ 3408892 h 6789634"/>
              <a:gd name="connsiteX53" fmla="*/ 559173 w 8372029"/>
              <a:gd name="connsiteY53" fmla="*/ 3408892 h 6789634"/>
              <a:gd name="connsiteX54" fmla="*/ 559173 w 8372029"/>
              <a:gd name="connsiteY54" fmla="*/ 4456479 h 6789634"/>
              <a:gd name="connsiteX55" fmla="*/ 559171 w 8372029"/>
              <a:gd name="connsiteY55" fmla="*/ 4456485 h 6789634"/>
              <a:gd name="connsiteX56" fmla="*/ 559171 w 8372029"/>
              <a:gd name="connsiteY56" fmla="*/ 6113232 h 6789634"/>
              <a:gd name="connsiteX57" fmla="*/ 697643 w 8372029"/>
              <a:gd name="connsiteY57" fmla="*/ 6322131 h 6789634"/>
              <a:gd name="connsiteX58" fmla="*/ 785889 w 8372029"/>
              <a:gd name="connsiteY58" fmla="*/ 6339949 h 6789634"/>
              <a:gd name="connsiteX59" fmla="*/ 874136 w 8372029"/>
              <a:gd name="connsiteY59" fmla="*/ 6322131 h 6789634"/>
              <a:gd name="connsiteX60" fmla="*/ 1012606 w 8372029"/>
              <a:gd name="connsiteY60" fmla="*/ 6113232 h 6789634"/>
              <a:gd name="connsiteX61" fmla="*/ 1012608 w 8372029"/>
              <a:gd name="connsiteY61" fmla="*/ 4479796 h 6789634"/>
              <a:gd name="connsiteX62" fmla="*/ 1111651 w 8372029"/>
              <a:gd name="connsiteY62" fmla="*/ 4479796 h 6789634"/>
              <a:gd name="connsiteX63" fmla="*/ 1111651 w 8372029"/>
              <a:gd name="connsiteY63" fmla="*/ 6113232 h 6789634"/>
              <a:gd name="connsiteX64" fmla="*/ 1250120 w 8372029"/>
              <a:gd name="connsiteY64" fmla="*/ 6322131 h 6789634"/>
              <a:gd name="connsiteX65" fmla="*/ 1338366 w 8372029"/>
              <a:gd name="connsiteY65" fmla="*/ 6339949 h 6789634"/>
              <a:gd name="connsiteX66" fmla="*/ 1426614 w 8372029"/>
              <a:gd name="connsiteY66" fmla="*/ 6322131 h 6789634"/>
              <a:gd name="connsiteX67" fmla="*/ 1565083 w 8372029"/>
              <a:gd name="connsiteY67" fmla="*/ 6113232 h 6789634"/>
              <a:gd name="connsiteX68" fmla="*/ 1565085 w 8372029"/>
              <a:gd name="connsiteY68" fmla="*/ 4456487 h 6789634"/>
              <a:gd name="connsiteX69" fmla="*/ 1565081 w 8372029"/>
              <a:gd name="connsiteY69" fmla="*/ 4456472 h 6789634"/>
              <a:gd name="connsiteX70" fmla="*/ 1565081 w 8372029"/>
              <a:gd name="connsiteY70" fmla="*/ 3408894 h 6789634"/>
              <a:gd name="connsiteX71" fmla="*/ 1645550 w 8372029"/>
              <a:gd name="connsiteY71" fmla="*/ 3408894 h 6789634"/>
              <a:gd name="connsiteX72" fmla="*/ 1645550 w 8372029"/>
              <a:gd name="connsiteY72" fmla="*/ 4410924 h 6789634"/>
              <a:gd name="connsiteX73" fmla="*/ 1749048 w 8372029"/>
              <a:gd name="connsiteY73" fmla="*/ 4567067 h 6789634"/>
              <a:gd name="connsiteX74" fmla="*/ 1815009 w 8372029"/>
              <a:gd name="connsiteY74" fmla="*/ 4580383 h 6789634"/>
              <a:gd name="connsiteX75" fmla="*/ 1880968 w 8372029"/>
              <a:gd name="connsiteY75" fmla="*/ 4567067 h 6789634"/>
              <a:gd name="connsiteX76" fmla="*/ 1984466 w 8372029"/>
              <a:gd name="connsiteY76" fmla="*/ 4410924 h 6789634"/>
              <a:gd name="connsiteX77" fmla="*/ 1984468 w 8372029"/>
              <a:gd name="connsiteY77" fmla="*/ 3180631 h 6789634"/>
              <a:gd name="connsiteX78" fmla="*/ 1976578 w 8372029"/>
              <a:gd name="connsiteY78" fmla="*/ 3141546 h 6789634"/>
              <a:gd name="connsiteX79" fmla="*/ 1984464 w 8372029"/>
              <a:gd name="connsiteY79" fmla="*/ 3102479 h 6789634"/>
              <a:gd name="connsiteX80" fmla="*/ 1984466 w 8372029"/>
              <a:gd name="connsiteY80" fmla="*/ 3102479 h 6789634"/>
              <a:gd name="connsiteX81" fmla="*/ 1678051 w 8372029"/>
              <a:gd name="connsiteY81" fmla="*/ 2796063 h 6789634"/>
              <a:gd name="connsiteX82" fmla="*/ 1565081 w 8372029"/>
              <a:gd name="connsiteY82" fmla="*/ 2796063 h 6789634"/>
              <a:gd name="connsiteX83" fmla="*/ 559173 w 8372029"/>
              <a:gd name="connsiteY83" fmla="*/ 2796063 h 6789634"/>
              <a:gd name="connsiteX84" fmla="*/ 446204 w 8372029"/>
              <a:gd name="connsiteY84" fmla="*/ 2796063 h 6789634"/>
              <a:gd name="connsiteX85" fmla="*/ 6815926 w 8372029"/>
              <a:gd name="connsiteY85" fmla="*/ 1920349 h 6789634"/>
              <a:gd name="connsiteX86" fmla="*/ 6414376 w 8372029"/>
              <a:gd name="connsiteY86" fmla="*/ 2321900 h 6789634"/>
              <a:gd name="connsiteX87" fmla="*/ 6815926 w 8372029"/>
              <a:gd name="connsiteY87" fmla="*/ 2723450 h 6789634"/>
              <a:gd name="connsiteX88" fmla="*/ 7217476 w 8372029"/>
              <a:gd name="connsiteY88" fmla="*/ 2321900 h 6789634"/>
              <a:gd name="connsiteX89" fmla="*/ 6815926 w 8372029"/>
              <a:gd name="connsiteY89" fmla="*/ 1920349 h 6789634"/>
              <a:gd name="connsiteX90" fmla="*/ 1062125 w 8372029"/>
              <a:gd name="connsiteY90" fmla="*/ 1920349 h 6789634"/>
              <a:gd name="connsiteX91" fmla="*/ 660634 w 8372029"/>
              <a:gd name="connsiteY91" fmla="*/ 2321840 h 6789634"/>
              <a:gd name="connsiteX92" fmla="*/ 1062125 w 8372029"/>
              <a:gd name="connsiteY92" fmla="*/ 2723331 h 6789634"/>
              <a:gd name="connsiteX93" fmla="*/ 1463616 w 8372029"/>
              <a:gd name="connsiteY93" fmla="*/ 2321840 h 6789634"/>
              <a:gd name="connsiteX94" fmla="*/ 1062125 w 8372029"/>
              <a:gd name="connsiteY94" fmla="*/ 1920349 h 6789634"/>
              <a:gd name="connsiteX95" fmla="*/ 68366 w 8372029"/>
              <a:gd name="connsiteY95" fmla="*/ 222191 h 6789634"/>
              <a:gd name="connsiteX96" fmla="*/ 8235297 w 8372029"/>
              <a:gd name="connsiteY96" fmla="*/ 0 h 6789634"/>
              <a:gd name="connsiteX97" fmla="*/ 8372029 w 8372029"/>
              <a:gd name="connsiteY97" fmla="*/ 6789634 h 6789634"/>
              <a:gd name="connsiteX98" fmla="*/ 0 w 8372029"/>
              <a:gd name="connsiteY98" fmla="*/ 6789634 h 6789634"/>
              <a:gd name="connsiteX99" fmla="*/ 68366 w 8372029"/>
              <a:gd name="connsiteY99" fmla="*/ 222191 h 6789634"/>
              <a:gd name="connsiteX0" fmla="*/ 6415320 w 8372029"/>
              <a:gd name="connsiteY0" fmla="*/ 2574374 h 6567443"/>
              <a:gd name="connsiteX1" fmla="*/ 6169246 w 8372029"/>
              <a:gd name="connsiteY1" fmla="*/ 2737485 h 6567443"/>
              <a:gd name="connsiteX2" fmla="*/ 6162195 w 8372029"/>
              <a:gd name="connsiteY2" fmla="*/ 2772402 h 6567443"/>
              <a:gd name="connsiteX3" fmla="*/ 6157112 w 8372029"/>
              <a:gd name="connsiteY3" fmla="*/ 2781462 h 6567443"/>
              <a:gd name="connsiteX4" fmla="*/ 5778092 w 8372029"/>
              <a:gd name="connsiteY4" fmla="*/ 3956033 h 6567443"/>
              <a:gd name="connsiteX5" fmla="*/ 5889712 w 8372029"/>
              <a:gd name="connsiteY5" fmla="*/ 4174010 h 6567443"/>
              <a:gd name="connsiteX6" fmla="*/ 6107689 w 8372029"/>
              <a:gd name="connsiteY6" fmla="*/ 4062390 h 6567443"/>
              <a:gd name="connsiteX7" fmla="*/ 6415497 w 8372029"/>
              <a:gd name="connsiteY7" fmla="*/ 3108500 h 6567443"/>
              <a:gd name="connsiteX8" fmla="*/ 6486639 w 8372029"/>
              <a:gd name="connsiteY8" fmla="*/ 3108500 h 6567443"/>
              <a:gd name="connsiteX9" fmla="*/ 5972782 w 8372029"/>
              <a:gd name="connsiteY9" fmla="*/ 4670848 h 6567443"/>
              <a:gd name="connsiteX10" fmla="*/ 6414378 w 8372029"/>
              <a:gd name="connsiteY10" fmla="*/ 4670848 h 6567443"/>
              <a:gd name="connsiteX11" fmla="*/ 6414378 w 8372029"/>
              <a:gd name="connsiteY11" fmla="*/ 5940650 h 6567443"/>
              <a:gd name="connsiteX12" fmla="*/ 6522546 w 8372029"/>
              <a:gd name="connsiteY12" fmla="*/ 6103840 h 6567443"/>
              <a:gd name="connsiteX13" fmla="*/ 6591484 w 8372029"/>
              <a:gd name="connsiteY13" fmla="*/ 6117756 h 6567443"/>
              <a:gd name="connsiteX14" fmla="*/ 6591482 w 8372029"/>
              <a:gd name="connsiteY14" fmla="*/ 6117758 h 6567443"/>
              <a:gd name="connsiteX15" fmla="*/ 6591485 w 8372029"/>
              <a:gd name="connsiteY15" fmla="*/ 6117758 h 6567443"/>
              <a:gd name="connsiteX16" fmla="*/ 6591484 w 8372029"/>
              <a:gd name="connsiteY16" fmla="*/ 6117756 h 6567443"/>
              <a:gd name="connsiteX17" fmla="*/ 6660421 w 8372029"/>
              <a:gd name="connsiteY17" fmla="*/ 6103840 h 6567443"/>
              <a:gd name="connsiteX18" fmla="*/ 6768591 w 8372029"/>
              <a:gd name="connsiteY18" fmla="*/ 5940650 h 6567443"/>
              <a:gd name="connsiteX19" fmla="*/ 6768591 w 8372029"/>
              <a:gd name="connsiteY19" fmla="*/ 4670848 h 6567443"/>
              <a:gd name="connsiteX20" fmla="*/ 6903864 w 8372029"/>
              <a:gd name="connsiteY20" fmla="*/ 4670848 h 6567443"/>
              <a:gd name="connsiteX21" fmla="*/ 6903864 w 8372029"/>
              <a:gd name="connsiteY21" fmla="*/ 5940650 h 6567443"/>
              <a:gd name="connsiteX22" fmla="*/ 7012034 w 8372029"/>
              <a:gd name="connsiteY22" fmla="*/ 6103840 h 6567443"/>
              <a:gd name="connsiteX23" fmla="*/ 7080972 w 8372029"/>
              <a:gd name="connsiteY23" fmla="*/ 6117756 h 6567443"/>
              <a:gd name="connsiteX24" fmla="*/ 7080970 w 8372029"/>
              <a:gd name="connsiteY24" fmla="*/ 6117758 h 6567443"/>
              <a:gd name="connsiteX25" fmla="*/ 7080974 w 8372029"/>
              <a:gd name="connsiteY25" fmla="*/ 6117758 h 6567443"/>
              <a:gd name="connsiteX26" fmla="*/ 7080972 w 8372029"/>
              <a:gd name="connsiteY26" fmla="*/ 6117756 h 6567443"/>
              <a:gd name="connsiteX27" fmla="*/ 7149910 w 8372029"/>
              <a:gd name="connsiteY27" fmla="*/ 6103840 h 6567443"/>
              <a:gd name="connsiteX28" fmla="*/ 7258080 w 8372029"/>
              <a:gd name="connsiteY28" fmla="*/ 5940650 h 6567443"/>
              <a:gd name="connsiteX29" fmla="*/ 7258080 w 8372029"/>
              <a:gd name="connsiteY29" fmla="*/ 4670848 h 6567443"/>
              <a:gd name="connsiteX30" fmla="*/ 7665971 w 8372029"/>
              <a:gd name="connsiteY30" fmla="*/ 4670848 h 6567443"/>
              <a:gd name="connsiteX31" fmla="*/ 7152114 w 8372029"/>
              <a:gd name="connsiteY31" fmla="*/ 3108500 h 6567443"/>
              <a:gd name="connsiteX32" fmla="*/ 7235750 w 8372029"/>
              <a:gd name="connsiteY32" fmla="*/ 3108500 h 6567443"/>
              <a:gd name="connsiteX33" fmla="*/ 7241511 w 8372029"/>
              <a:gd name="connsiteY33" fmla="*/ 3107336 h 6567443"/>
              <a:gd name="connsiteX34" fmla="*/ 7563066 w 8372029"/>
              <a:gd name="connsiteY34" fmla="*/ 4084602 h 6567443"/>
              <a:gd name="connsiteX35" fmla="*/ 7781679 w 8372029"/>
              <a:gd name="connsiteY35" fmla="*/ 4194967 h 6567443"/>
              <a:gd name="connsiteX36" fmla="*/ 7892046 w 8372029"/>
              <a:gd name="connsiteY36" fmla="*/ 3976354 h 6567443"/>
              <a:gd name="connsiteX37" fmla="*/ 7506291 w 8372029"/>
              <a:gd name="connsiteY37" fmla="*/ 2803977 h 6567443"/>
              <a:gd name="connsiteX38" fmla="*/ 7489172 w 8372029"/>
              <a:gd name="connsiteY38" fmla="*/ 2773876 h 6567443"/>
              <a:gd name="connsiteX39" fmla="*/ 7481826 w 8372029"/>
              <a:gd name="connsiteY39" fmla="*/ 2737485 h 6567443"/>
              <a:gd name="connsiteX40" fmla="*/ 7235750 w 8372029"/>
              <a:gd name="connsiteY40" fmla="*/ 2574374 h 6567443"/>
              <a:gd name="connsiteX41" fmla="*/ 6415320 w 8372029"/>
              <a:gd name="connsiteY41" fmla="*/ 2574374 h 6567443"/>
              <a:gd name="connsiteX42" fmla="*/ 446204 w 8372029"/>
              <a:gd name="connsiteY42" fmla="*/ 2573872 h 6567443"/>
              <a:gd name="connsiteX43" fmla="*/ 163867 w 8372029"/>
              <a:gd name="connsiteY43" fmla="*/ 2761017 h 6567443"/>
              <a:gd name="connsiteX44" fmla="*/ 139788 w 8372029"/>
              <a:gd name="connsiteY44" fmla="*/ 2880288 h 6567443"/>
              <a:gd name="connsiteX45" fmla="*/ 147677 w 8372029"/>
              <a:gd name="connsiteY45" fmla="*/ 2919363 h 6567443"/>
              <a:gd name="connsiteX46" fmla="*/ 139788 w 8372029"/>
              <a:gd name="connsiteY46" fmla="*/ 2958438 h 6567443"/>
              <a:gd name="connsiteX47" fmla="*/ 139788 w 8372029"/>
              <a:gd name="connsiteY47" fmla="*/ 4188733 h 6567443"/>
              <a:gd name="connsiteX48" fmla="*/ 243286 w 8372029"/>
              <a:gd name="connsiteY48" fmla="*/ 4344876 h 6567443"/>
              <a:gd name="connsiteX49" fmla="*/ 309246 w 8372029"/>
              <a:gd name="connsiteY49" fmla="*/ 4358192 h 6567443"/>
              <a:gd name="connsiteX50" fmla="*/ 375207 w 8372029"/>
              <a:gd name="connsiteY50" fmla="*/ 4344876 h 6567443"/>
              <a:gd name="connsiteX51" fmla="*/ 478705 w 8372029"/>
              <a:gd name="connsiteY51" fmla="*/ 4188733 h 6567443"/>
              <a:gd name="connsiteX52" fmla="*/ 478707 w 8372029"/>
              <a:gd name="connsiteY52" fmla="*/ 3186701 h 6567443"/>
              <a:gd name="connsiteX53" fmla="*/ 559173 w 8372029"/>
              <a:gd name="connsiteY53" fmla="*/ 3186701 h 6567443"/>
              <a:gd name="connsiteX54" fmla="*/ 559173 w 8372029"/>
              <a:gd name="connsiteY54" fmla="*/ 4234288 h 6567443"/>
              <a:gd name="connsiteX55" fmla="*/ 559171 w 8372029"/>
              <a:gd name="connsiteY55" fmla="*/ 4234294 h 6567443"/>
              <a:gd name="connsiteX56" fmla="*/ 559171 w 8372029"/>
              <a:gd name="connsiteY56" fmla="*/ 5891041 h 6567443"/>
              <a:gd name="connsiteX57" fmla="*/ 697643 w 8372029"/>
              <a:gd name="connsiteY57" fmla="*/ 6099940 h 6567443"/>
              <a:gd name="connsiteX58" fmla="*/ 785889 w 8372029"/>
              <a:gd name="connsiteY58" fmla="*/ 6117758 h 6567443"/>
              <a:gd name="connsiteX59" fmla="*/ 874136 w 8372029"/>
              <a:gd name="connsiteY59" fmla="*/ 6099940 h 6567443"/>
              <a:gd name="connsiteX60" fmla="*/ 1012606 w 8372029"/>
              <a:gd name="connsiteY60" fmla="*/ 5891041 h 6567443"/>
              <a:gd name="connsiteX61" fmla="*/ 1012608 w 8372029"/>
              <a:gd name="connsiteY61" fmla="*/ 4257605 h 6567443"/>
              <a:gd name="connsiteX62" fmla="*/ 1111651 w 8372029"/>
              <a:gd name="connsiteY62" fmla="*/ 4257605 h 6567443"/>
              <a:gd name="connsiteX63" fmla="*/ 1111651 w 8372029"/>
              <a:gd name="connsiteY63" fmla="*/ 5891041 h 6567443"/>
              <a:gd name="connsiteX64" fmla="*/ 1250120 w 8372029"/>
              <a:gd name="connsiteY64" fmla="*/ 6099940 h 6567443"/>
              <a:gd name="connsiteX65" fmla="*/ 1338366 w 8372029"/>
              <a:gd name="connsiteY65" fmla="*/ 6117758 h 6567443"/>
              <a:gd name="connsiteX66" fmla="*/ 1426614 w 8372029"/>
              <a:gd name="connsiteY66" fmla="*/ 6099940 h 6567443"/>
              <a:gd name="connsiteX67" fmla="*/ 1565083 w 8372029"/>
              <a:gd name="connsiteY67" fmla="*/ 5891041 h 6567443"/>
              <a:gd name="connsiteX68" fmla="*/ 1565085 w 8372029"/>
              <a:gd name="connsiteY68" fmla="*/ 4234296 h 6567443"/>
              <a:gd name="connsiteX69" fmla="*/ 1565081 w 8372029"/>
              <a:gd name="connsiteY69" fmla="*/ 4234281 h 6567443"/>
              <a:gd name="connsiteX70" fmla="*/ 1565081 w 8372029"/>
              <a:gd name="connsiteY70" fmla="*/ 3186703 h 6567443"/>
              <a:gd name="connsiteX71" fmla="*/ 1645550 w 8372029"/>
              <a:gd name="connsiteY71" fmla="*/ 3186703 h 6567443"/>
              <a:gd name="connsiteX72" fmla="*/ 1645550 w 8372029"/>
              <a:gd name="connsiteY72" fmla="*/ 4188733 h 6567443"/>
              <a:gd name="connsiteX73" fmla="*/ 1749048 w 8372029"/>
              <a:gd name="connsiteY73" fmla="*/ 4344876 h 6567443"/>
              <a:gd name="connsiteX74" fmla="*/ 1815009 w 8372029"/>
              <a:gd name="connsiteY74" fmla="*/ 4358192 h 6567443"/>
              <a:gd name="connsiteX75" fmla="*/ 1880968 w 8372029"/>
              <a:gd name="connsiteY75" fmla="*/ 4344876 h 6567443"/>
              <a:gd name="connsiteX76" fmla="*/ 1984466 w 8372029"/>
              <a:gd name="connsiteY76" fmla="*/ 4188733 h 6567443"/>
              <a:gd name="connsiteX77" fmla="*/ 1984468 w 8372029"/>
              <a:gd name="connsiteY77" fmla="*/ 2958440 h 6567443"/>
              <a:gd name="connsiteX78" fmla="*/ 1976578 w 8372029"/>
              <a:gd name="connsiteY78" fmla="*/ 2919355 h 6567443"/>
              <a:gd name="connsiteX79" fmla="*/ 1984464 w 8372029"/>
              <a:gd name="connsiteY79" fmla="*/ 2880288 h 6567443"/>
              <a:gd name="connsiteX80" fmla="*/ 1984466 w 8372029"/>
              <a:gd name="connsiteY80" fmla="*/ 2880288 h 6567443"/>
              <a:gd name="connsiteX81" fmla="*/ 1678051 w 8372029"/>
              <a:gd name="connsiteY81" fmla="*/ 2573872 h 6567443"/>
              <a:gd name="connsiteX82" fmla="*/ 1565081 w 8372029"/>
              <a:gd name="connsiteY82" fmla="*/ 2573872 h 6567443"/>
              <a:gd name="connsiteX83" fmla="*/ 559173 w 8372029"/>
              <a:gd name="connsiteY83" fmla="*/ 2573872 h 6567443"/>
              <a:gd name="connsiteX84" fmla="*/ 446204 w 8372029"/>
              <a:gd name="connsiteY84" fmla="*/ 2573872 h 6567443"/>
              <a:gd name="connsiteX85" fmla="*/ 6815926 w 8372029"/>
              <a:gd name="connsiteY85" fmla="*/ 1698158 h 6567443"/>
              <a:gd name="connsiteX86" fmla="*/ 6414376 w 8372029"/>
              <a:gd name="connsiteY86" fmla="*/ 2099709 h 6567443"/>
              <a:gd name="connsiteX87" fmla="*/ 6815926 w 8372029"/>
              <a:gd name="connsiteY87" fmla="*/ 2501259 h 6567443"/>
              <a:gd name="connsiteX88" fmla="*/ 7217476 w 8372029"/>
              <a:gd name="connsiteY88" fmla="*/ 2099709 h 6567443"/>
              <a:gd name="connsiteX89" fmla="*/ 6815926 w 8372029"/>
              <a:gd name="connsiteY89" fmla="*/ 1698158 h 6567443"/>
              <a:gd name="connsiteX90" fmla="*/ 1062125 w 8372029"/>
              <a:gd name="connsiteY90" fmla="*/ 1698158 h 6567443"/>
              <a:gd name="connsiteX91" fmla="*/ 660634 w 8372029"/>
              <a:gd name="connsiteY91" fmla="*/ 2099649 h 6567443"/>
              <a:gd name="connsiteX92" fmla="*/ 1062125 w 8372029"/>
              <a:gd name="connsiteY92" fmla="*/ 2501140 h 6567443"/>
              <a:gd name="connsiteX93" fmla="*/ 1463616 w 8372029"/>
              <a:gd name="connsiteY93" fmla="*/ 2099649 h 6567443"/>
              <a:gd name="connsiteX94" fmla="*/ 1062125 w 8372029"/>
              <a:gd name="connsiteY94" fmla="*/ 1698158 h 6567443"/>
              <a:gd name="connsiteX95" fmla="*/ 68366 w 8372029"/>
              <a:gd name="connsiteY95" fmla="*/ 0 h 6567443"/>
              <a:gd name="connsiteX96" fmla="*/ 8243843 w 8372029"/>
              <a:gd name="connsiteY96" fmla="*/ 444381 h 6567443"/>
              <a:gd name="connsiteX97" fmla="*/ 8372029 w 8372029"/>
              <a:gd name="connsiteY97" fmla="*/ 6567443 h 6567443"/>
              <a:gd name="connsiteX98" fmla="*/ 0 w 8372029"/>
              <a:gd name="connsiteY98" fmla="*/ 6567443 h 6567443"/>
              <a:gd name="connsiteX99" fmla="*/ 68366 w 8372029"/>
              <a:gd name="connsiteY99" fmla="*/ 0 h 6567443"/>
              <a:gd name="connsiteX0" fmla="*/ 6415320 w 8372029"/>
              <a:gd name="connsiteY0" fmla="*/ 2574374 h 6567443"/>
              <a:gd name="connsiteX1" fmla="*/ 6169246 w 8372029"/>
              <a:gd name="connsiteY1" fmla="*/ 2737485 h 6567443"/>
              <a:gd name="connsiteX2" fmla="*/ 6162195 w 8372029"/>
              <a:gd name="connsiteY2" fmla="*/ 2772402 h 6567443"/>
              <a:gd name="connsiteX3" fmla="*/ 6157112 w 8372029"/>
              <a:gd name="connsiteY3" fmla="*/ 2781462 h 6567443"/>
              <a:gd name="connsiteX4" fmla="*/ 5778092 w 8372029"/>
              <a:gd name="connsiteY4" fmla="*/ 3956033 h 6567443"/>
              <a:gd name="connsiteX5" fmla="*/ 5889712 w 8372029"/>
              <a:gd name="connsiteY5" fmla="*/ 4174010 h 6567443"/>
              <a:gd name="connsiteX6" fmla="*/ 6107689 w 8372029"/>
              <a:gd name="connsiteY6" fmla="*/ 4062390 h 6567443"/>
              <a:gd name="connsiteX7" fmla="*/ 6415497 w 8372029"/>
              <a:gd name="connsiteY7" fmla="*/ 3108500 h 6567443"/>
              <a:gd name="connsiteX8" fmla="*/ 6486639 w 8372029"/>
              <a:gd name="connsiteY8" fmla="*/ 3108500 h 6567443"/>
              <a:gd name="connsiteX9" fmla="*/ 5972782 w 8372029"/>
              <a:gd name="connsiteY9" fmla="*/ 4670848 h 6567443"/>
              <a:gd name="connsiteX10" fmla="*/ 6414378 w 8372029"/>
              <a:gd name="connsiteY10" fmla="*/ 4670848 h 6567443"/>
              <a:gd name="connsiteX11" fmla="*/ 6414378 w 8372029"/>
              <a:gd name="connsiteY11" fmla="*/ 5940650 h 6567443"/>
              <a:gd name="connsiteX12" fmla="*/ 6522546 w 8372029"/>
              <a:gd name="connsiteY12" fmla="*/ 6103840 h 6567443"/>
              <a:gd name="connsiteX13" fmla="*/ 6591484 w 8372029"/>
              <a:gd name="connsiteY13" fmla="*/ 6117756 h 6567443"/>
              <a:gd name="connsiteX14" fmla="*/ 6591482 w 8372029"/>
              <a:gd name="connsiteY14" fmla="*/ 6117758 h 6567443"/>
              <a:gd name="connsiteX15" fmla="*/ 6591485 w 8372029"/>
              <a:gd name="connsiteY15" fmla="*/ 6117758 h 6567443"/>
              <a:gd name="connsiteX16" fmla="*/ 6591484 w 8372029"/>
              <a:gd name="connsiteY16" fmla="*/ 6117756 h 6567443"/>
              <a:gd name="connsiteX17" fmla="*/ 6660421 w 8372029"/>
              <a:gd name="connsiteY17" fmla="*/ 6103840 h 6567443"/>
              <a:gd name="connsiteX18" fmla="*/ 6768591 w 8372029"/>
              <a:gd name="connsiteY18" fmla="*/ 5940650 h 6567443"/>
              <a:gd name="connsiteX19" fmla="*/ 6768591 w 8372029"/>
              <a:gd name="connsiteY19" fmla="*/ 4670848 h 6567443"/>
              <a:gd name="connsiteX20" fmla="*/ 6903864 w 8372029"/>
              <a:gd name="connsiteY20" fmla="*/ 4670848 h 6567443"/>
              <a:gd name="connsiteX21" fmla="*/ 6903864 w 8372029"/>
              <a:gd name="connsiteY21" fmla="*/ 5940650 h 6567443"/>
              <a:gd name="connsiteX22" fmla="*/ 7012034 w 8372029"/>
              <a:gd name="connsiteY22" fmla="*/ 6103840 h 6567443"/>
              <a:gd name="connsiteX23" fmla="*/ 7080972 w 8372029"/>
              <a:gd name="connsiteY23" fmla="*/ 6117756 h 6567443"/>
              <a:gd name="connsiteX24" fmla="*/ 7080970 w 8372029"/>
              <a:gd name="connsiteY24" fmla="*/ 6117758 h 6567443"/>
              <a:gd name="connsiteX25" fmla="*/ 7080974 w 8372029"/>
              <a:gd name="connsiteY25" fmla="*/ 6117758 h 6567443"/>
              <a:gd name="connsiteX26" fmla="*/ 7080972 w 8372029"/>
              <a:gd name="connsiteY26" fmla="*/ 6117756 h 6567443"/>
              <a:gd name="connsiteX27" fmla="*/ 7149910 w 8372029"/>
              <a:gd name="connsiteY27" fmla="*/ 6103840 h 6567443"/>
              <a:gd name="connsiteX28" fmla="*/ 7258080 w 8372029"/>
              <a:gd name="connsiteY28" fmla="*/ 5940650 h 6567443"/>
              <a:gd name="connsiteX29" fmla="*/ 7258080 w 8372029"/>
              <a:gd name="connsiteY29" fmla="*/ 4670848 h 6567443"/>
              <a:gd name="connsiteX30" fmla="*/ 7665971 w 8372029"/>
              <a:gd name="connsiteY30" fmla="*/ 4670848 h 6567443"/>
              <a:gd name="connsiteX31" fmla="*/ 7152114 w 8372029"/>
              <a:gd name="connsiteY31" fmla="*/ 3108500 h 6567443"/>
              <a:gd name="connsiteX32" fmla="*/ 7235750 w 8372029"/>
              <a:gd name="connsiteY32" fmla="*/ 3108500 h 6567443"/>
              <a:gd name="connsiteX33" fmla="*/ 7241511 w 8372029"/>
              <a:gd name="connsiteY33" fmla="*/ 3107336 h 6567443"/>
              <a:gd name="connsiteX34" fmla="*/ 7563066 w 8372029"/>
              <a:gd name="connsiteY34" fmla="*/ 4084602 h 6567443"/>
              <a:gd name="connsiteX35" fmla="*/ 7781679 w 8372029"/>
              <a:gd name="connsiteY35" fmla="*/ 4194967 h 6567443"/>
              <a:gd name="connsiteX36" fmla="*/ 7892046 w 8372029"/>
              <a:gd name="connsiteY36" fmla="*/ 3976354 h 6567443"/>
              <a:gd name="connsiteX37" fmla="*/ 7506291 w 8372029"/>
              <a:gd name="connsiteY37" fmla="*/ 2803977 h 6567443"/>
              <a:gd name="connsiteX38" fmla="*/ 7489172 w 8372029"/>
              <a:gd name="connsiteY38" fmla="*/ 2773876 h 6567443"/>
              <a:gd name="connsiteX39" fmla="*/ 7481826 w 8372029"/>
              <a:gd name="connsiteY39" fmla="*/ 2737485 h 6567443"/>
              <a:gd name="connsiteX40" fmla="*/ 7235750 w 8372029"/>
              <a:gd name="connsiteY40" fmla="*/ 2574374 h 6567443"/>
              <a:gd name="connsiteX41" fmla="*/ 6415320 w 8372029"/>
              <a:gd name="connsiteY41" fmla="*/ 2574374 h 6567443"/>
              <a:gd name="connsiteX42" fmla="*/ 446204 w 8372029"/>
              <a:gd name="connsiteY42" fmla="*/ 2573872 h 6567443"/>
              <a:gd name="connsiteX43" fmla="*/ 163867 w 8372029"/>
              <a:gd name="connsiteY43" fmla="*/ 2761017 h 6567443"/>
              <a:gd name="connsiteX44" fmla="*/ 139788 w 8372029"/>
              <a:gd name="connsiteY44" fmla="*/ 2880288 h 6567443"/>
              <a:gd name="connsiteX45" fmla="*/ 147677 w 8372029"/>
              <a:gd name="connsiteY45" fmla="*/ 2919363 h 6567443"/>
              <a:gd name="connsiteX46" fmla="*/ 139788 w 8372029"/>
              <a:gd name="connsiteY46" fmla="*/ 2958438 h 6567443"/>
              <a:gd name="connsiteX47" fmla="*/ 139788 w 8372029"/>
              <a:gd name="connsiteY47" fmla="*/ 4188733 h 6567443"/>
              <a:gd name="connsiteX48" fmla="*/ 243286 w 8372029"/>
              <a:gd name="connsiteY48" fmla="*/ 4344876 h 6567443"/>
              <a:gd name="connsiteX49" fmla="*/ 309246 w 8372029"/>
              <a:gd name="connsiteY49" fmla="*/ 4358192 h 6567443"/>
              <a:gd name="connsiteX50" fmla="*/ 375207 w 8372029"/>
              <a:gd name="connsiteY50" fmla="*/ 4344876 h 6567443"/>
              <a:gd name="connsiteX51" fmla="*/ 478705 w 8372029"/>
              <a:gd name="connsiteY51" fmla="*/ 4188733 h 6567443"/>
              <a:gd name="connsiteX52" fmla="*/ 478707 w 8372029"/>
              <a:gd name="connsiteY52" fmla="*/ 3186701 h 6567443"/>
              <a:gd name="connsiteX53" fmla="*/ 559173 w 8372029"/>
              <a:gd name="connsiteY53" fmla="*/ 3186701 h 6567443"/>
              <a:gd name="connsiteX54" fmla="*/ 559173 w 8372029"/>
              <a:gd name="connsiteY54" fmla="*/ 4234288 h 6567443"/>
              <a:gd name="connsiteX55" fmla="*/ 559171 w 8372029"/>
              <a:gd name="connsiteY55" fmla="*/ 4234294 h 6567443"/>
              <a:gd name="connsiteX56" fmla="*/ 559171 w 8372029"/>
              <a:gd name="connsiteY56" fmla="*/ 5891041 h 6567443"/>
              <a:gd name="connsiteX57" fmla="*/ 697643 w 8372029"/>
              <a:gd name="connsiteY57" fmla="*/ 6099940 h 6567443"/>
              <a:gd name="connsiteX58" fmla="*/ 785889 w 8372029"/>
              <a:gd name="connsiteY58" fmla="*/ 6117758 h 6567443"/>
              <a:gd name="connsiteX59" fmla="*/ 874136 w 8372029"/>
              <a:gd name="connsiteY59" fmla="*/ 6099940 h 6567443"/>
              <a:gd name="connsiteX60" fmla="*/ 1012606 w 8372029"/>
              <a:gd name="connsiteY60" fmla="*/ 5891041 h 6567443"/>
              <a:gd name="connsiteX61" fmla="*/ 1012608 w 8372029"/>
              <a:gd name="connsiteY61" fmla="*/ 4257605 h 6567443"/>
              <a:gd name="connsiteX62" fmla="*/ 1111651 w 8372029"/>
              <a:gd name="connsiteY62" fmla="*/ 4257605 h 6567443"/>
              <a:gd name="connsiteX63" fmla="*/ 1111651 w 8372029"/>
              <a:gd name="connsiteY63" fmla="*/ 5891041 h 6567443"/>
              <a:gd name="connsiteX64" fmla="*/ 1250120 w 8372029"/>
              <a:gd name="connsiteY64" fmla="*/ 6099940 h 6567443"/>
              <a:gd name="connsiteX65" fmla="*/ 1338366 w 8372029"/>
              <a:gd name="connsiteY65" fmla="*/ 6117758 h 6567443"/>
              <a:gd name="connsiteX66" fmla="*/ 1426614 w 8372029"/>
              <a:gd name="connsiteY66" fmla="*/ 6099940 h 6567443"/>
              <a:gd name="connsiteX67" fmla="*/ 1565083 w 8372029"/>
              <a:gd name="connsiteY67" fmla="*/ 5891041 h 6567443"/>
              <a:gd name="connsiteX68" fmla="*/ 1565085 w 8372029"/>
              <a:gd name="connsiteY68" fmla="*/ 4234296 h 6567443"/>
              <a:gd name="connsiteX69" fmla="*/ 1565081 w 8372029"/>
              <a:gd name="connsiteY69" fmla="*/ 4234281 h 6567443"/>
              <a:gd name="connsiteX70" fmla="*/ 1565081 w 8372029"/>
              <a:gd name="connsiteY70" fmla="*/ 3186703 h 6567443"/>
              <a:gd name="connsiteX71" fmla="*/ 1645550 w 8372029"/>
              <a:gd name="connsiteY71" fmla="*/ 3186703 h 6567443"/>
              <a:gd name="connsiteX72" fmla="*/ 1645550 w 8372029"/>
              <a:gd name="connsiteY72" fmla="*/ 4188733 h 6567443"/>
              <a:gd name="connsiteX73" fmla="*/ 1749048 w 8372029"/>
              <a:gd name="connsiteY73" fmla="*/ 4344876 h 6567443"/>
              <a:gd name="connsiteX74" fmla="*/ 1815009 w 8372029"/>
              <a:gd name="connsiteY74" fmla="*/ 4358192 h 6567443"/>
              <a:gd name="connsiteX75" fmla="*/ 1880968 w 8372029"/>
              <a:gd name="connsiteY75" fmla="*/ 4344876 h 6567443"/>
              <a:gd name="connsiteX76" fmla="*/ 1984466 w 8372029"/>
              <a:gd name="connsiteY76" fmla="*/ 4188733 h 6567443"/>
              <a:gd name="connsiteX77" fmla="*/ 1984468 w 8372029"/>
              <a:gd name="connsiteY77" fmla="*/ 2958440 h 6567443"/>
              <a:gd name="connsiteX78" fmla="*/ 1976578 w 8372029"/>
              <a:gd name="connsiteY78" fmla="*/ 2919355 h 6567443"/>
              <a:gd name="connsiteX79" fmla="*/ 1984464 w 8372029"/>
              <a:gd name="connsiteY79" fmla="*/ 2880288 h 6567443"/>
              <a:gd name="connsiteX80" fmla="*/ 1984466 w 8372029"/>
              <a:gd name="connsiteY80" fmla="*/ 2880288 h 6567443"/>
              <a:gd name="connsiteX81" fmla="*/ 1678051 w 8372029"/>
              <a:gd name="connsiteY81" fmla="*/ 2573872 h 6567443"/>
              <a:gd name="connsiteX82" fmla="*/ 1565081 w 8372029"/>
              <a:gd name="connsiteY82" fmla="*/ 2573872 h 6567443"/>
              <a:gd name="connsiteX83" fmla="*/ 559173 w 8372029"/>
              <a:gd name="connsiteY83" fmla="*/ 2573872 h 6567443"/>
              <a:gd name="connsiteX84" fmla="*/ 446204 w 8372029"/>
              <a:gd name="connsiteY84" fmla="*/ 2573872 h 6567443"/>
              <a:gd name="connsiteX85" fmla="*/ 6815926 w 8372029"/>
              <a:gd name="connsiteY85" fmla="*/ 1698158 h 6567443"/>
              <a:gd name="connsiteX86" fmla="*/ 6414376 w 8372029"/>
              <a:gd name="connsiteY86" fmla="*/ 2099709 h 6567443"/>
              <a:gd name="connsiteX87" fmla="*/ 6815926 w 8372029"/>
              <a:gd name="connsiteY87" fmla="*/ 2501259 h 6567443"/>
              <a:gd name="connsiteX88" fmla="*/ 7217476 w 8372029"/>
              <a:gd name="connsiteY88" fmla="*/ 2099709 h 6567443"/>
              <a:gd name="connsiteX89" fmla="*/ 6815926 w 8372029"/>
              <a:gd name="connsiteY89" fmla="*/ 1698158 h 6567443"/>
              <a:gd name="connsiteX90" fmla="*/ 1062125 w 8372029"/>
              <a:gd name="connsiteY90" fmla="*/ 1698158 h 6567443"/>
              <a:gd name="connsiteX91" fmla="*/ 660634 w 8372029"/>
              <a:gd name="connsiteY91" fmla="*/ 2099649 h 6567443"/>
              <a:gd name="connsiteX92" fmla="*/ 1062125 w 8372029"/>
              <a:gd name="connsiteY92" fmla="*/ 2501140 h 6567443"/>
              <a:gd name="connsiteX93" fmla="*/ 1463616 w 8372029"/>
              <a:gd name="connsiteY93" fmla="*/ 2099649 h 6567443"/>
              <a:gd name="connsiteX94" fmla="*/ 1062125 w 8372029"/>
              <a:gd name="connsiteY94" fmla="*/ 1698158 h 6567443"/>
              <a:gd name="connsiteX95" fmla="*/ 68366 w 8372029"/>
              <a:gd name="connsiteY95" fmla="*/ 0 h 6567443"/>
              <a:gd name="connsiteX96" fmla="*/ 8260934 w 8372029"/>
              <a:gd name="connsiteY96" fmla="*/ 247828 h 6567443"/>
              <a:gd name="connsiteX97" fmla="*/ 8372029 w 8372029"/>
              <a:gd name="connsiteY97" fmla="*/ 6567443 h 6567443"/>
              <a:gd name="connsiteX98" fmla="*/ 0 w 8372029"/>
              <a:gd name="connsiteY98" fmla="*/ 6567443 h 6567443"/>
              <a:gd name="connsiteX99" fmla="*/ 68366 w 8372029"/>
              <a:gd name="connsiteY99" fmla="*/ 0 h 6567443"/>
              <a:gd name="connsiteX0" fmla="*/ 6415320 w 8372029"/>
              <a:gd name="connsiteY0" fmla="*/ 2574374 h 6567443"/>
              <a:gd name="connsiteX1" fmla="*/ 6169246 w 8372029"/>
              <a:gd name="connsiteY1" fmla="*/ 2737485 h 6567443"/>
              <a:gd name="connsiteX2" fmla="*/ 6162195 w 8372029"/>
              <a:gd name="connsiteY2" fmla="*/ 2772402 h 6567443"/>
              <a:gd name="connsiteX3" fmla="*/ 6157112 w 8372029"/>
              <a:gd name="connsiteY3" fmla="*/ 2781462 h 6567443"/>
              <a:gd name="connsiteX4" fmla="*/ 5778092 w 8372029"/>
              <a:gd name="connsiteY4" fmla="*/ 3956033 h 6567443"/>
              <a:gd name="connsiteX5" fmla="*/ 5889712 w 8372029"/>
              <a:gd name="connsiteY5" fmla="*/ 4174010 h 6567443"/>
              <a:gd name="connsiteX6" fmla="*/ 6107689 w 8372029"/>
              <a:gd name="connsiteY6" fmla="*/ 4062390 h 6567443"/>
              <a:gd name="connsiteX7" fmla="*/ 6415497 w 8372029"/>
              <a:gd name="connsiteY7" fmla="*/ 3108500 h 6567443"/>
              <a:gd name="connsiteX8" fmla="*/ 6486639 w 8372029"/>
              <a:gd name="connsiteY8" fmla="*/ 3108500 h 6567443"/>
              <a:gd name="connsiteX9" fmla="*/ 5972782 w 8372029"/>
              <a:gd name="connsiteY9" fmla="*/ 4670848 h 6567443"/>
              <a:gd name="connsiteX10" fmla="*/ 6414378 w 8372029"/>
              <a:gd name="connsiteY10" fmla="*/ 4670848 h 6567443"/>
              <a:gd name="connsiteX11" fmla="*/ 6414378 w 8372029"/>
              <a:gd name="connsiteY11" fmla="*/ 5940650 h 6567443"/>
              <a:gd name="connsiteX12" fmla="*/ 6522546 w 8372029"/>
              <a:gd name="connsiteY12" fmla="*/ 6103840 h 6567443"/>
              <a:gd name="connsiteX13" fmla="*/ 6591484 w 8372029"/>
              <a:gd name="connsiteY13" fmla="*/ 6117756 h 6567443"/>
              <a:gd name="connsiteX14" fmla="*/ 6591482 w 8372029"/>
              <a:gd name="connsiteY14" fmla="*/ 6117758 h 6567443"/>
              <a:gd name="connsiteX15" fmla="*/ 6591485 w 8372029"/>
              <a:gd name="connsiteY15" fmla="*/ 6117758 h 6567443"/>
              <a:gd name="connsiteX16" fmla="*/ 6591484 w 8372029"/>
              <a:gd name="connsiteY16" fmla="*/ 6117756 h 6567443"/>
              <a:gd name="connsiteX17" fmla="*/ 6660421 w 8372029"/>
              <a:gd name="connsiteY17" fmla="*/ 6103840 h 6567443"/>
              <a:gd name="connsiteX18" fmla="*/ 6768591 w 8372029"/>
              <a:gd name="connsiteY18" fmla="*/ 5940650 h 6567443"/>
              <a:gd name="connsiteX19" fmla="*/ 6768591 w 8372029"/>
              <a:gd name="connsiteY19" fmla="*/ 4670848 h 6567443"/>
              <a:gd name="connsiteX20" fmla="*/ 6903864 w 8372029"/>
              <a:gd name="connsiteY20" fmla="*/ 4670848 h 6567443"/>
              <a:gd name="connsiteX21" fmla="*/ 6903864 w 8372029"/>
              <a:gd name="connsiteY21" fmla="*/ 5940650 h 6567443"/>
              <a:gd name="connsiteX22" fmla="*/ 7012034 w 8372029"/>
              <a:gd name="connsiteY22" fmla="*/ 6103840 h 6567443"/>
              <a:gd name="connsiteX23" fmla="*/ 7080972 w 8372029"/>
              <a:gd name="connsiteY23" fmla="*/ 6117756 h 6567443"/>
              <a:gd name="connsiteX24" fmla="*/ 7080970 w 8372029"/>
              <a:gd name="connsiteY24" fmla="*/ 6117758 h 6567443"/>
              <a:gd name="connsiteX25" fmla="*/ 7080974 w 8372029"/>
              <a:gd name="connsiteY25" fmla="*/ 6117758 h 6567443"/>
              <a:gd name="connsiteX26" fmla="*/ 7080972 w 8372029"/>
              <a:gd name="connsiteY26" fmla="*/ 6117756 h 6567443"/>
              <a:gd name="connsiteX27" fmla="*/ 7149910 w 8372029"/>
              <a:gd name="connsiteY27" fmla="*/ 6103840 h 6567443"/>
              <a:gd name="connsiteX28" fmla="*/ 7258080 w 8372029"/>
              <a:gd name="connsiteY28" fmla="*/ 5940650 h 6567443"/>
              <a:gd name="connsiteX29" fmla="*/ 7258080 w 8372029"/>
              <a:gd name="connsiteY29" fmla="*/ 4670848 h 6567443"/>
              <a:gd name="connsiteX30" fmla="*/ 7665971 w 8372029"/>
              <a:gd name="connsiteY30" fmla="*/ 4670848 h 6567443"/>
              <a:gd name="connsiteX31" fmla="*/ 7152114 w 8372029"/>
              <a:gd name="connsiteY31" fmla="*/ 3108500 h 6567443"/>
              <a:gd name="connsiteX32" fmla="*/ 7235750 w 8372029"/>
              <a:gd name="connsiteY32" fmla="*/ 3108500 h 6567443"/>
              <a:gd name="connsiteX33" fmla="*/ 7241511 w 8372029"/>
              <a:gd name="connsiteY33" fmla="*/ 3107336 h 6567443"/>
              <a:gd name="connsiteX34" fmla="*/ 7563066 w 8372029"/>
              <a:gd name="connsiteY34" fmla="*/ 4084602 h 6567443"/>
              <a:gd name="connsiteX35" fmla="*/ 7781679 w 8372029"/>
              <a:gd name="connsiteY35" fmla="*/ 4194967 h 6567443"/>
              <a:gd name="connsiteX36" fmla="*/ 7892046 w 8372029"/>
              <a:gd name="connsiteY36" fmla="*/ 3976354 h 6567443"/>
              <a:gd name="connsiteX37" fmla="*/ 7506291 w 8372029"/>
              <a:gd name="connsiteY37" fmla="*/ 2803977 h 6567443"/>
              <a:gd name="connsiteX38" fmla="*/ 7489172 w 8372029"/>
              <a:gd name="connsiteY38" fmla="*/ 2773876 h 6567443"/>
              <a:gd name="connsiteX39" fmla="*/ 7481826 w 8372029"/>
              <a:gd name="connsiteY39" fmla="*/ 2737485 h 6567443"/>
              <a:gd name="connsiteX40" fmla="*/ 7235750 w 8372029"/>
              <a:gd name="connsiteY40" fmla="*/ 2574374 h 6567443"/>
              <a:gd name="connsiteX41" fmla="*/ 6415320 w 8372029"/>
              <a:gd name="connsiteY41" fmla="*/ 2574374 h 6567443"/>
              <a:gd name="connsiteX42" fmla="*/ 446204 w 8372029"/>
              <a:gd name="connsiteY42" fmla="*/ 2573872 h 6567443"/>
              <a:gd name="connsiteX43" fmla="*/ 163867 w 8372029"/>
              <a:gd name="connsiteY43" fmla="*/ 2761017 h 6567443"/>
              <a:gd name="connsiteX44" fmla="*/ 139788 w 8372029"/>
              <a:gd name="connsiteY44" fmla="*/ 2880288 h 6567443"/>
              <a:gd name="connsiteX45" fmla="*/ 147677 w 8372029"/>
              <a:gd name="connsiteY45" fmla="*/ 2919363 h 6567443"/>
              <a:gd name="connsiteX46" fmla="*/ 139788 w 8372029"/>
              <a:gd name="connsiteY46" fmla="*/ 2958438 h 6567443"/>
              <a:gd name="connsiteX47" fmla="*/ 139788 w 8372029"/>
              <a:gd name="connsiteY47" fmla="*/ 4188733 h 6567443"/>
              <a:gd name="connsiteX48" fmla="*/ 243286 w 8372029"/>
              <a:gd name="connsiteY48" fmla="*/ 4344876 h 6567443"/>
              <a:gd name="connsiteX49" fmla="*/ 309246 w 8372029"/>
              <a:gd name="connsiteY49" fmla="*/ 4358192 h 6567443"/>
              <a:gd name="connsiteX50" fmla="*/ 375207 w 8372029"/>
              <a:gd name="connsiteY50" fmla="*/ 4344876 h 6567443"/>
              <a:gd name="connsiteX51" fmla="*/ 478705 w 8372029"/>
              <a:gd name="connsiteY51" fmla="*/ 4188733 h 6567443"/>
              <a:gd name="connsiteX52" fmla="*/ 478707 w 8372029"/>
              <a:gd name="connsiteY52" fmla="*/ 3186701 h 6567443"/>
              <a:gd name="connsiteX53" fmla="*/ 559173 w 8372029"/>
              <a:gd name="connsiteY53" fmla="*/ 3186701 h 6567443"/>
              <a:gd name="connsiteX54" fmla="*/ 559173 w 8372029"/>
              <a:gd name="connsiteY54" fmla="*/ 4234288 h 6567443"/>
              <a:gd name="connsiteX55" fmla="*/ 559171 w 8372029"/>
              <a:gd name="connsiteY55" fmla="*/ 4234294 h 6567443"/>
              <a:gd name="connsiteX56" fmla="*/ 559171 w 8372029"/>
              <a:gd name="connsiteY56" fmla="*/ 5891041 h 6567443"/>
              <a:gd name="connsiteX57" fmla="*/ 697643 w 8372029"/>
              <a:gd name="connsiteY57" fmla="*/ 6099940 h 6567443"/>
              <a:gd name="connsiteX58" fmla="*/ 785889 w 8372029"/>
              <a:gd name="connsiteY58" fmla="*/ 6117758 h 6567443"/>
              <a:gd name="connsiteX59" fmla="*/ 874136 w 8372029"/>
              <a:gd name="connsiteY59" fmla="*/ 6099940 h 6567443"/>
              <a:gd name="connsiteX60" fmla="*/ 1012606 w 8372029"/>
              <a:gd name="connsiteY60" fmla="*/ 5891041 h 6567443"/>
              <a:gd name="connsiteX61" fmla="*/ 1012608 w 8372029"/>
              <a:gd name="connsiteY61" fmla="*/ 4257605 h 6567443"/>
              <a:gd name="connsiteX62" fmla="*/ 1111651 w 8372029"/>
              <a:gd name="connsiteY62" fmla="*/ 4257605 h 6567443"/>
              <a:gd name="connsiteX63" fmla="*/ 1111651 w 8372029"/>
              <a:gd name="connsiteY63" fmla="*/ 5891041 h 6567443"/>
              <a:gd name="connsiteX64" fmla="*/ 1250120 w 8372029"/>
              <a:gd name="connsiteY64" fmla="*/ 6099940 h 6567443"/>
              <a:gd name="connsiteX65" fmla="*/ 1338366 w 8372029"/>
              <a:gd name="connsiteY65" fmla="*/ 6117758 h 6567443"/>
              <a:gd name="connsiteX66" fmla="*/ 1426614 w 8372029"/>
              <a:gd name="connsiteY66" fmla="*/ 6099940 h 6567443"/>
              <a:gd name="connsiteX67" fmla="*/ 1565083 w 8372029"/>
              <a:gd name="connsiteY67" fmla="*/ 5891041 h 6567443"/>
              <a:gd name="connsiteX68" fmla="*/ 1565085 w 8372029"/>
              <a:gd name="connsiteY68" fmla="*/ 4234296 h 6567443"/>
              <a:gd name="connsiteX69" fmla="*/ 1565081 w 8372029"/>
              <a:gd name="connsiteY69" fmla="*/ 4234281 h 6567443"/>
              <a:gd name="connsiteX70" fmla="*/ 1565081 w 8372029"/>
              <a:gd name="connsiteY70" fmla="*/ 3186703 h 6567443"/>
              <a:gd name="connsiteX71" fmla="*/ 1645550 w 8372029"/>
              <a:gd name="connsiteY71" fmla="*/ 3186703 h 6567443"/>
              <a:gd name="connsiteX72" fmla="*/ 1645550 w 8372029"/>
              <a:gd name="connsiteY72" fmla="*/ 4188733 h 6567443"/>
              <a:gd name="connsiteX73" fmla="*/ 1749048 w 8372029"/>
              <a:gd name="connsiteY73" fmla="*/ 4344876 h 6567443"/>
              <a:gd name="connsiteX74" fmla="*/ 1815009 w 8372029"/>
              <a:gd name="connsiteY74" fmla="*/ 4358192 h 6567443"/>
              <a:gd name="connsiteX75" fmla="*/ 1880968 w 8372029"/>
              <a:gd name="connsiteY75" fmla="*/ 4344876 h 6567443"/>
              <a:gd name="connsiteX76" fmla="*/ 1984466 w 8372029"/>
              <a:gd name="connsiteY76" fmla="*/ 4188733 h 6567443"/>
              <a:gd name="connsiteX77" fmla="*/ 1984468 w 8372029"/>
              <a:gd name="connsiteY77" fmla="*/ 2958440 h 6567443"/>
              <a:gd name="connsiteX78" fmla="*/ 1976578 w 8372029"/>
              <a:gd name="connsiteY78" fmla="*/ 2919355 h 6567443"/>
              <a:gd name="connsiteX79" fmla="*/ 1984464 w 8372029"/>
              <a:gd name="connsiteY79" fmla="*/ 2880288 h 6567443"/>
              <a:gd name="connsiteX80" fmla="*/ 1984466 w 8372029"/>
              <a:gd name="connsiteY80" fmla="*/ 2880288 h 6567443"/>
              <a:gd name="connsiteX81" fmla="*/ 1678051 w 8372029"/>
              <a:gd name="connsiteY81" fmla="*/ 2573872 h 6567443"/>
              <a:gd name="connsiteX82" fmla="*/ 1565081 w 8372029"/>
              <a:gd name="connsiteY82" fmla="*/ 2573872 h 6567443"/>
              <a:gd name="connsiteX83" fmla="*/ 559173 w 8372029"/>
              <a:gd name="connsiteY83" fmla="*/ 2573872 h 6567443"/>
              <a:gd name="connsiteX84" fmla="*/ 446204 w 8372029"/>
              <a:gd name="connsiteY84" fmla="*/ 2573872 h 6567443"/>
              <a:gd name="connsiteX85" fmla="*/ 6815926 w 8372029"/>
              <a:gd name="connsiteY85" fmla="*/ 1698158 h 6567443"/>
              <a:gd name="connsiteX86" fmla="*/ 6414376 w 8372029"/>
              <a:gd name="connsiteY86" fmla="*/ 2099709 h 6567443"/>
              <a:gd name="connsiteX87" fmla="*/ 6815926 w 8372029"/>
              <a:gd name="connsiteY87" fmla="*/ 2501259 h 6567443"/>
              <a:gd name="connsiteX88" fmla="*/ 7217476 w 8372029"/>
              <a:gd name="connsiteY88" fmla="*/ 2099709 h 6567443"/>
              <a:gd name="connsiteX89" fmla="*/ 6815926 w 8372029"/>
              <a:gd name="connsiteY89" fmla="*/ 1698158 h 6567443"/>
              <a:gd name="connsiteX90" fmla="*/ 1062125 w 8372029"/>
              <a:gd name="connsiteY90" fmla="*/ 1698158 h 6567443"/>
              <a:gd name="connsiteX91" fmla="*/ 660634 w 8372029"/>
              <a:gd name="connsiteY91" fmla="*/ 2099649 h 6567443"/>
              <a:gd name="connsiteX92" fmla="*/ 1062125 w 8372029"/>
              <a:gd name="connsiteY92" fmla="*/ 2501140 h 6567443"/>
              <a:gd name="connsiteX93" fmla="*/ 1463616 w 8372029"/>
              <a:gd name="connsiteY93" fmla="*/ 2099649 h 6567443"/>
              <a:gd name="connsiteX94" fmla="*/ 1062125 w 8372029"/>
              <a:gd name="connsiteY94" fmla="*/ 1698158 h 6567443"/>
              <a:gd name="connsiteX95" fmla="*/ 68366 w 8372029"/>
              <a:gd name="connsiteY95" fmla="*/ 0 h 6567443"/>
              <a:gd name="connsiteX96" fmla="*/ 8278026 w 8372029"/>
              <a:gd name="connsiteY96" fmla="*/ 1042587 h 6567443"/>
              <a:gd name="connsiteX97" fmla="*/ 8372029 w 8372029"/>
              <a:gd name="connsiteY97" fmla="*/ 6567443 h 6567443"/>
              <a:gd name="connsiteX98" fmla="*/ 0 w 8372029"/>
              <a:gd name="connsiteY98" fmla="*/ 6567443 h 6567443"/>
              <a:gd name="connsiteX99" fmla="*/ 68366 w 8372029"/>
              <a:gd name="connsiteY99" fmla="*/ 0 h 6567443"/>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446204 w 8372029"/>
              <a:gd name="connsiteY42" fmla="*/ 1531285 h 5524856"/>
              <a:gd name="connsiteX43" fmla="*/ 163867 w 8372029"/>
              <a:gd name="connsiteY43" fmla="*/ 1718430 h 5524856"/>
              <a:gd name="connsiteX44" fmla="*/ 139788 w 8372029"/>
              <a:gd name="connsiteY44" fmla="*/ 1837701 h 5524856"/>
              <a:gd name="connsiteX45" fmla="*/ 147677 w 8372029"/>
              <a:gd name="connsiteY45" fmla="*/ 1876776 h 5524856"/>
              <a:gd name="connsiteX46" fmla="*/ 139788 w 8372029"/>
              <a:gd name="connsiteY46" fmla="*/ 1915851 h 5524856"/>
              <a:gd name="connsiteX47" fmla="*/ 139788 w 8372029"/>
              <a:gd name="connsiteY47" fmla="*/ 3146146 h 5524856"/>
              <a:gd name="connsiteX48" fmla="*/ 243286 w 8372029"/>
              <a:gd name="connsiteY48" fmla="*/ 3302289 h 5524856"/>
              <a:gd name="connsiteX49" fmla="*/ 309246 w 8372029"/>
              <a:gd name="connsiteY49" fmla="*/ 3315605 h 5524856"/>
              <a:gd name="connsiteX50" fmla="*/ 375207 w 8372029"/>
              <a:gd name="connsiteY50" fmla="*/ 3302289 h 5524856"/>
              <a:gd name="connsiteX51" fmla="*/ 478705 w 8372029"/>
              <a:gd name="connsiteY51" fmla="*/ 3146146 h 5524856"/>
              <a:gd name="connsiteX52" fmla="*/ 478707 w 8372029"/>
              <a:gd name="connsiteY52" fmla="*/ 2144114 h 5524856"/>
              <a:gd name="connsiteX53" fmla="*/ 559173 w 8372029"/>
              <a:gd name="connsiteY53" fmla="*/ 2144114 h 5524856"/>
              <a:gd name="connsiteX54" fmla="*/ 559173 w 8372029"/>
              <a:gd name="connsiteY54" fmla="*/ 3191701 h 5524856"/>
              <a:gd name="connsiteX55" fmla="*/ 559171 w 8372029"/>
              <a:gd name="connsiteY55" fmla="*/ 3191707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12608 w 8372029"/>
              <a:gd name="connsiteY61" fmla="*/ 3215018 h 5524856"/>
              <a:gd name="connsiteX62" fmla="*/ 1111651 w 8372029"/>
              <a:gd name="connsiteY62" fmla="*/ 3215018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65085 w 8372029"/>
              <a:gd name="connsiteY68" fmla="*/ 3191709 h 5524856"/>
              <a:gd name="connsiteX69" fmla="*/ 1565081 w 8372029"/>
              <a:gd name="connsiteY69" fmla="*/ 3191694 h 5524856"/>
              <a:gd name="connsiteX70" fmla="*/ 1565081 w 8372029"/>
              <a:gd name="connsiteY70" fmla="*/ 2144116 h 5524856"/>
              <a:gd name="connsiteX71" fmla="*/ 1645550 w 8372029"/>
              <a:gd name="connsiteY71" fmla="*/ 2144116 h 5524856"/>
              <a:gd name="connsiteX72" fmla="*/ 1645550 w 8372029"/>
              <a:gd name="connsiteY72" fmla="*/ 3146146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559173 w 8372029"/>
              <a:gd name="connsiteY83" fmla="*/ 1531285 h 5524856"/>
              <a:gd name="connsiteX84" fmla="*/ 446204 w 8372029"/>
              <a:gd name="connsiteY84" fmla="*/ 1531285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1057062 h 5524856"/>
              <a:gd name="connsiteX92" fmla="*/ 1062125 w 8372029"/>
              <a:gd name="connsiteY92" fmla="*/ 1458553 h 5524856"/>
              <a:gd name="connsiteX93" fmla="*/ 1463616 w 8372029"/>
              <a:gd name="connsiteY93" fmla="*/ 1057062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446204 w 8372029"/>
              <a:gd name="connsiteY42" fmla="*/ 1531285 h 5524856"/>
              <a:gd name="connsiteX43" fmla="*/ 163867 w 8372029"/>
              <a:gd name="connsiteY43" fmla="*/ 1718430 h 5524856"/>
              <a:gd name="connsiteX44" fmla="*/ 139788 w 8372029"/>
              <a:gd name="connsiteY44" fmla="*/ 1837701 h 5524856"/>
              <a:gd name="connsiteX45" fmla="*/ 147677 w 8372029"/>
              <a:gd name="connsiteY45" fmla="*/ 1876776 h 5524856"/>
              <a:gd name="connsiteX46" fmla="*/ 139788 w 8372029"/>
              <a:gd name="connsiteY46" fmla="*/ 1915851 h 5524856"/>
              <a:gd name="connsiteX47" fmla="*/ 139788 w 8372029"/>
              <a:gd name="connsiteY47" fmla="*/ 3146146 h 5524856"/>
              <a:gd name="connsiteX48" fmla="*/ 243286 w 8372029"/>
              <a:gd name="connsiteY48" fmla="*/ 3302289 h 5524856"/>
              <a:gd name="connsiteX49" fmla="*/ 309246 w 8372029"/>
              <a:gd name="connsiteY49" fmla="*/ 3315605 h 5524856"/>
              <a:gd name="connsiteX50" fmla="*/ 375207 w 8372029"/>
              <a:gd name="connsiteY50" fmla="*/ 3302289 h 5524856"/>
              <a:gd name="connsiteX51" fmla="*/ 478705 w 8372029"/>
              <a:gd name="connsiteY51" fmla="*/ 3146146 h 5524856"/>
              <a:gd name="connsiteX52" fmla="*/ 478707 w 8372029"/>
              <a:gd name="connsiteY52" fmla="*/ 2144114 h 5524856"/>
              <a:gd name="connsiteX53" fmla="*/ 559173 w 8372029"/>
              <a:gd name="connsiteY53" fmla="*/ 2144114 h 5524856"/>
              <a:gd name="connsiteX54" fmla="*/ 559173 w 8372029"/>
              <a:gd name="connsiteY54" fmla="*/ 3191701 h 5524856"/>
              <a:gd name="connsiteX55" fmla="*/ 559171 w 8372029"/>
              <a:gd name="connsiteY55" fmla="*/ 3191707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291788 h 5524856"/>
              <a:gd name="connsiteX62" fmla="*/ 1111651 w 8372029"/>
              <a:gd name="connsiteY62" fmla="*/ 3215018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65085 w 8372029"/>
              <a:gd name="connsiteY68" fmla="*/ 3191709 h 5524856"/>
              <a:gd name="connsiteX69" fmla="*/ 1565081 w 8372029"/>
              <a:gd name="connsiteY69" fmla="*/ 3191694 h 5524856"/>
              <a:gd name="connsiteX70" fmla="*/ 1565081 w 8372029"/>
              <a:gd name="connsiteY70" fmla="*/ 2144116 h 5524856"/>
              <a:gd name="connsiteX71" fmla="*/ 1645550 w 8372029"/>
              <a:gd name="connsiteY71" fmla="*/ 2144116 h 5524856"/>
              <a:gd name="connsiteX72" fmla="*/ 1645550 w 8372029"/>
              <a:gd name="connsiteY72" fmla="*/ 3146146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559173 w 8372029"/>
              <a:gd name="connsiteY83" fmla="*/ 1531285 h 5524856"/>
              <a:gd name="connsiteX84" fmla="*/ 446204 w 8372029"/>
              <a:gd name="connsiteY84" fmla="*/ 1531285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1057062 h 5524856"/>
              <a:gd name="connsiteX92" fmla="*/ 1062125 w 8372029"/>
              <a:gd name="connsiteY92" fmla="*/ 1458553 h 5524856"/>
              <a:gd name="connsiteX93" fmla="*/ 1463616 w 8372029"/>
              <a:gd name="connsiteY93" fmla="*/ 1057062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446204 w 8372029"/>
              <a:gd name="connsiteY42" fmla="*/ 1531285 h 5524856"/>
              <a:gd name="connsiteX43" fmla="*/ 163867 w 8372029"/>
              <a:gd name="connsiteY43" fmla="*/ 1718430 h 5524856"/>
              <a:gd name="connsiteX44" fmla="*/ 139788 w 8372029"/>
              <a:gd name="connsiteY44" fmla="*/ 1837701 h 5524856"/>
              <a:gd name="connsiteX45" fmla="*/ 147677 w 8372029"/>
              <a:gd name="connsiteY45" fmla="*/ 1876776 h 5524856"/>
              <a:gd name="connsiteX46" fmla="*/ 139788 w 8372029"/>
              <a:gd name="connsiteY46" fmla="*/ 1915851 h 5524856"/>
              <a:gd name="connsiteX47" fmla="*/ 139788 w 8372029"/>
              <a:gd name="connsiteY47" fmla="*/ 3146146 h 5524856"/>
              <a:gd name="connsiteX48" fmla="*/ 243286 w 8372029"/>
              <a:gd name="connsiteY48" fmla="*/ 3302289 h 5524856"/>
              <a:gd name="connsiteX49" fmla="*/ 309246 w 8372029"/>
              <a:gd name="connsiteY49" fmla="*/ 3315605 h 5524856"/>
              <a:gd name="connsiteX50" fmla="*/ 375207 w 8372029"/>
              <a:gd name="connsiteY50" fmla="*/ 3302289 h 5524856"/>
              <a:gd name="connsiteX51" fmla="*/ 478705 w 8372029"/>
              <a:gd name="connsiteY51" fmla="*/ 3146146 h 5524856"/>
              <a:gd name="connsiteX52" fmla="*/ 478707 w 8372029"/>
              <a:gd name="connsiteY52" fmla="*/ 2144114 h 5524856"/>
              <a:gd name="connsiteX53" fmla="*/ 559173 w 8372029"/>
              <a:gd name="connsiteY53" fmla="*/ 2144114 h 5524856"/>
              <a:gd name="connsiteX54" fmla="*/ 559173 w 8372029"/>
              <a:gd name="connsiteY54" fmla="*/ 3191701 h 5524856"/>
              <a:gd name="connsiteX55" fmla="*/ 559171 w 8372029"/>
              <a:gd name="connsiteY55" fmla="*/ 3191707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291788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65085 w 8372029"/>
              <a:gd name="connsiteY68" fmla="*/ 3191709 h 5524856"/>
              <a:gd name="connsiteX69" fmla="*/ 1565081 w 8372029"/>
              <a:gd name="connsiteY69" fmla="*/ 3191694 h 5524856"/>
              <a:gd name="connsiteX70" fmla="*/ 1565081 w 8372029"/>
              <a:gd name="connsiteY70" fmla="*/ 2144116 h 5524856"/>
              <a:gd name="connsiteX71" fmla="*/ 1645550 w 8372029"/>
              <a:gd name="connsiteY71" fmla="*/ 2144116 h 5524856"/>
              <a:gd name="connsiteX72" fmla="*/ 1645550 w 8372029"/>
              <a:gd name="connsiteY72" fmla="*/ 3146146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559173 w 8372029"/>
              <a:gd name="connsiteY83" fmla="*/ 1531285 h 5524856"/>
              <a:gd name="connsiteX84" fmla="*/ 446204 w 8372029"/>
              <a:gd name="connsiteY84" fmla="*/ 1531285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1057062 h 5524856"/>
              <a:gd name="connsiteX92" fmla="*/ 1062125 w 8372029"/>
              <a:gd name="connsiteY92" fmla="*/ 1458553 h 5524856"/>
              <a:gd name="connsiteX93" fmla="*/ 1463616 w 8372029"/>
              <a:gd name="connsiteY93" fmla="*/ 1057062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446204 w 8372029"/>
              <a:gd name="connsiteY42" fmla="*/ 1531285 h 5524856"/>
              <a:gd name="connsiteX43" fmla="*/ 163867 w 8372029"/>
              <a:gd name="connsiteY43" fmla="*/ 1718430 h 5524856"/>
              <a:gd name="connsiteX44" fmla="*/ 139788 w 8372029"/>
              <a:gd name="connsiteY44" fmla="*/ 1837701 h 5524856"/>
              <a:gd name="connsiteX45" fmla="*/ 147677 w 8372029"/>
              <a:gd name="connsiteY45" fmla="*/ 1876776 h 5524856"/>
              <a:gd name="connsiteX46" fmla="*/ 139788 w 8372029"/>
              <a:gd name="connsiteY46" fmla="*/ 1915851 h 5524856"/>
              <a:gd name="connsiteX47" fmla="*/ 139788 w 8372029"/>
              <a:gd name="connsiteY47" fmla="*/ 3146146 h 5524856"/>
              <a:gd name="connsiteX48" fmla="*/ 243286 w 8372029"/>
              <a:gd name="connsiteY48" fmla="*/ 3302289 h 5524856"/>
              <a:gd name="connsiteX49" fmla="*/ 309246 w 8372029"/>
              <a:gd name="connsiteY49" fmla="*/ 3315605 h 5524856"/>
              <a:gd name="connsiteX50" fmla="*/ 375207 w 8372029"/>
              <a:gd name="connsiteY50" fmla="*/ 3302289 h 5524856"/>
              <a:gd name="connsiteX51" fmla="*/ 478705 w 8372029"/>
              <a:gd name="connsiteY51" fmla="*/ 3146146 h 5524856"/>
              <a:gd name="connsiteX52" fmla="*/ 478707 w 8372029"/>
              <a:gd name="connsiteY52" fmla="*/ 2144114 h 5524856"/>
              <a:gd name="connsiteX53" fmla="*/ 559173 w 8372029"/>
              <a:gd name="connsiteY53" fmla="*/ 2144114 h 5524856"/>
              <a:gd name="connsiteX54" fmla="*/ 559173 w 8372029"/>
              <a:gd name="connsiteY54" fmla="*/ 3191701 h 5524856"/>
              <a:gd name="connsiteX55" fmla="*/ 559171 w 8372029"/>
              <a:gd name="connsiteY55" fmla="*/ 3191707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65085 w 8372029"/>
              <a:gd name="connsiteY68" fmla="*/ 3191709 h 5524856"/>
              <a:gd name="connsiteX69" fmla="*/ 1565081 w 8372029"/>
              <a:gd name="connsiteY69" fmla="*/ 3191694 h 5524856"/>
              <a:gd name="connsiteX70" fmla="*/ 1565081 w 8372029"/>
              <a:gd name="connsiteY70" fmla="*/ 2144116 h 5524856"/>
              <a:gd name="connsiteX71" fmla="*/ 1645550 w 8372029"/>
              <a:gd name="connsiteY71" fmla="*/ 2144116 h 5524856"/>
              <a:gd name="connsiteX72" fmla="*/ 1645550 w 8372029"/>
              <a:gd name="connsiteY72" fmla="*/ 3146146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559173 w 8372029"/>
              <a:gd name="connsiteY83" fmla="*/ 1531285 h 5524856"/>
              <a:gd name="connsiteX84" fmla="*/ 446204 w 8372029"/>
              <a:gd name="connsiteY84" fmla="*/ 1531285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1057062 h 5524856"/>
              <a:gd name="connsiteX92" fmla="*/ 1062125 w 8372029"/>
              <a:gd name="connsiteY92" fmla="*/ 1458553 h 5524856"/>
              <a:gd name="connsiteX93" fmla="*/ 1463616 w 8372029"/>
              <a:gd name="connsiteY93" fmla="*/ 1057062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446204 w 8372029"/>
              <a:gd name="connsiteY42" fmla="*/ 1531285 h 5524856"/>
              <a:gd name="connsiteX43" fmla="*/ 163867 w 8372029"/>
              <a:gd name="connsiteY43" fmla="*/ 1718430 h 5524856"/>
              <a:gd name="connsiteX44" fmla="*/ 139788 w 8372029"/>
              <a:gd name="connsiteY44" fmla="*/ 1837701 h 5524856"/>
              <a:gd name="connsiteX45" fmla="*/ 147677 w 8372029"/>
              <a:gd name="connsiteY45" fmla="*/ 1876776 h 5524856"/>
              <a:gd name="connsiteX46" fmla="*/ 139788 w 8372029"/>
              <a:gd name="connsiteY46" fmla="*/ 1915851 h 5524856"/>
              <a:gd name="connsiteX47" fmla="*/ 139788 w 8372029"/>
              <a:gd name="connsiteY47" fmla="*/ 3146146 h 5524856"/>
              <a:gd name="connsiteX48" fmla="*/ 243286 w 8372029"/>
              <a:gd name="connsiteY48" fmla="*/ 3302289 h 5524856"/>
              <a:gd name="connsiteX49" fmla="*/ 309246 w 8372029"/>
              <a:gd name="connsiteY49" fmla="*/ 3315605 h 5524856"/>
              <a:gd name="connsiteX50" fmla="*/ 375207 w 8372029"/>
              <a:gd name="connsiteY50" fmla="*/ 3302289 h 5524856"/>
              <a:gd name="connsiteX51" fmla="*/ 478705 w 8372029"/>
              <a:gd name="connsiteY51" fmla="*/ 3146146 h 5524856"/>
              <a:gd name="connsiteX52" fmla="*/ 478707 w 8372029"/>
              <a:gd name="connsiteY52" fmla="*/ 2144114 h 5524856"/>
              <a:gd name="connsiteX53" fmla="*/ 559173 w 8372029"/>
              <a:gd name="connsiteY53" fmla="*/ 2144114 h 5524856"/>
              <a:gd name="connsiteX54" fmla="*/ 559173 w 8372029"/>
              <a:gd name="connsiteY54" fmla="*/ 3191701 h 5524856"/>
              <a:gd name="connsiteX55" fmla="*/ 559171 w 8372029"/>
              <a:gd name="connsiteY55" fmla="*/ 3191707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65085 w 8372029"/>
              <a:gd name="connsiteY68" fmla="*/ 3191709 h 5524856"/>
              <a:gd name="connsiteX69" fmla="*/ 1565081 w 8372029"/>
              <a:gd name="connsiteY69" fmla="*/ 3191694 h 5524856"/>
              <a:gd name="connsiteX70" fmla="*/ 1565081 w 8372029"/>
              <a:gd name="connsiteY70" fmla="*/ 2144116 h 5524856"/>
              <a:gd name="connsiteX71" fmla="*/ 1645550 w 8372029"/>
              <a:gd name="connsiteY71" fmla="*/ 2144116 h 5524856"/>
              <a:gd name="connsiteX72" fmla="*/ 1645550 w 8372029"/>
              <a:gd name="connsiteY72" fmla="*/ 3146146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559173 w 8372029"/>
              <a:gd name="connsiteY83" fmla="*/ 1531285 h 5524856"/>
              <a:gd name="connsiteX84" fmla="*/ 446204 w 8372029"/>
              <a:gd name="connsiteY84" fmla="*/ 1531285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1057062 h 5524856"/>
              <a:gd name="connsiteX92" fmla="*/ 1062125 w 8372029"/>
              <a:gd name="connsiteY92" fmla="*/ 1458553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446204 w 8372029"/>
              <a:gd name="connsiteY42" fmla="*/ 1531285 h 5524856"/>
              <a:gd name="connsiteX43" fmla="*/ 163867 w 8372029"/>
              <a:gd name="connsiteY43" fmla="*/ 1718430 h 5524856"/>
              <a:gd name="connsiteX44" fmla="*/ 139788 w 8372029"/>
              <a:gd name="connsiteY44" fmla="*/ 1837701 h 5524856"/>
              <a:gd name="connsiteX45" fmla="*/ 147677 w 8372029"/>
              <a:gd name="connsiteY45" fmla="*/ 1876776 h 5524856"/>
              <a:gd name="connsiteX46" fmla="*/ 139788 w 8372029"/>
              <a:gd name="connsiteY46" fmla="*/ 1915851 h 5524856"/>
              <a:gd name="connsiteX47" fmla="*/ 139788 w 8372029"/>
              <a:gd name="connsiteY47" fmla="*/ 3146146 h 5524856"/>
              <a:gd name="connsiteX48" fmla="*/ 243286 w 8372029"/>
              <a:gd name="connsiteY48" fmla="*/ 3302289 h 5524856"/>
              <a:gd name="connsiteX49" fmla="*/ 309246 w 8372029"/>
              <a:gd name="connsiteY49" fmla="*/ 3315605 h 5524856"/>
              <a:gd name="connsiteX50" fmla="*/ 375207 w 8372029"/>
              <a:gd name="connsiteY50" fmla="*/ 3302289 h 5524856"/>
              <a:gd name="connsiteX51" fmla="*/ 478705 w 8372029"/>
              <a:gd name="connsiteY51" fmla="*/ 3146146 h 5524856"/>
              <a:gd name="connsiteX52" fmla="*/ 478707 w 8372029"/>
              <a:gd name="connsiteY52" fmla="*/ 2144114 h 5524856"/>
              <a:gd name="connsiteX53" fmla="*/ 559173 w 8372029"/>
              <a:gd name="connsiteY53" fmla="*/ 2144114 h 5524856"/>
              <a:gd name="connsiteX54" fmla="*/ 559173 w 8372029"/>
              <a:gd name="connsiteY54" fmla="*/ 3191701 h 5524856"/>
              <a:gd name="connsiteX55" fmla="*/ 559171 w 8372029"/>
              <a:gd name="connsiteY55" fmla="*/ 3191707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65085 w 8372029"/>
              <a:gd name="connsiteY68" fmla="*/ 3191709 h 5524856"/>
              <a:gd name="connsiteX69" fmla="*/ 1565081 w 8372029"/>
              <a:gd name="connsiteY69" fmla="*/ 3191694 h 5524856"/>
              <a:gd name="connsiteX70" fmla="*/ 1565081 w 8372029"/>
              <a:gd name="connsiteY70" fmla="*/ 2144116 h 5524856"/>
              <a:gd name="connsiteX71" fmla="*/ 1645550 w 8372029"/>
              <a:gd name="connsiteY71" fmla="*/ 2144116 h 5524856"/>
              <a:gd name="connsiteX72" fmla="*/ 1645550 w 8372029"/>
              <a:gd name="connsiteY72" fmla="*/ 3146146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559173 w 8372029"/>
              <a:gd name="connsiteY83" fmla="*/ 1531285 h 5524856"/>
              <a:gd name="connsiteX84" fmla="*/ 446204 w 8372029"/>
              <a:gd name="connsiteY84" fmla="*/ 1531285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1062125 w 8372029"/>
              <a:gd name="connsiteY92" fmla="*/ 1458553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446204 w 8372029"/>
              <a:gd name="connsiteY42" fmla="*/ 1531285 h 5524856"/>
              <a:gd name="connsiteX43" fmla="*/ 163867 w 8372029"/>
              <a:gd name="connsiteY43" fmla="*/ 1718430 h 5524856"/>
              <a:gd name="connsiteX44" fmla="*/ 139788 w 8372029"/>
              <a:gd name="connsiteY44" fmla="*/ 1837701 h 5524856"/>
              <a:gd name="connsiteX45" fmla="*/ 147677 w 8372029"/>
              <a:gd name="connsiteY45" fmla="*/ 1876776 h 5524856"/>
              <a:gd name="connsiteX46" fmla="*/ 139788 w 8372029"/>
              <a:gd name="connsiteY46" fmla="*/ 1915851 h 5524856"/>
              <a:gd name="connsiteX47" fmla="*/ 139788 w 8372029"/>
              <a:gd name="connsiteY47" fmla="*/ 3146146 h 5524856"/>
              <a:gd name="connsiteX48" fmla="*/ 243286 w 8372029"/>
              <a:gd name="connsiteY48" fmla="*/ 3302289 h 5524856"/>
              <a:gd name="connsiteX49" fmla="*/ 309246 w 8372029"/>
              <a:gd name="connsiteY49" fmla="*/ 3315605 h 5524856"/>
              <a:gd name="connsiteX50" fmla="*/ 375207 w 8372029"/>
              <a:gd name="connsiteY50" fmla="*/ 3302289 h 5524856"/>
              <a:gd name="connsiteX51" fmla="*/ 478705 w 8372029"/>
              <a:gd name="connsiteY51" fmla="*/ 3146146 h 5524856"/>
              <a:gd name="connsiteX52" fmla="*/ 478707 w 8372029"/>
              <a:gd name="connsiteY52" fmla="*/ 2144114 h 5524856"/>
              <a:gd name="connsiteX53" fmla="*/ 559173 w 8372029"/>
              <a:gd name="connsiteY53" fmla="*/ 2144114 h 5524856"/>
              <a:gd name="connsiteX54" fmla="*/ 559173 w 8372029"/>
              <a:gd name="connsiteY54" fmla="*/ 3191701 h 5524856"/>
              <a:gd name="connsiteX55" fmla="*/ 559171 w 8372029"/>
              <a:gd name="connsiteY55" fmla="*/ 3191707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65085 w 8372029"/>
              <a:gd name="connsiteY68" fmla="*/ 3191709 h 5524856"/>
              <a:gd name="connsiteX69" fmla="*/ 1565081 w 8372029"/>
              <a:gd name="connsiteY69" fmla="*/ 3191694 h 5524856"/>
              <a:gd name="connsiteX70" fmla="*/ 1565081 w 8372029"/>
              <a:gd name="connsiteY70" fmla="*/ 2144116 h 5524856"/>
              <a:gd name="connsiteX71" fmla="*/ 1645550 w 8372029"/>
              <a:gd name="connsiteY71" fmla="*/ 2144116 h 5524856"/>
              <a:gd name="connsiteX72" fmla="*/ 1645550 w 8372029"/>
              <a:gd name="connsiteY72" fmla="*/ 3146146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559173 w 8372029"/>
              <a:gd name="connsiteY83" fmla="*/ 1531285 h 5524856"/>
              <a:gd name="connsiteX84" fmla="*/ 446204 w 8372029"/>
              <a:gd name="connsiteY84" fmla="*/ 1531285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446204 w 8372029"/>
              <a:gd name="connsiteY42" fmla="*/ 1531285 h 5524856"/>
              <a:gd name="connsiteX43" fmla="*/ 163867 w 8372029"/>
              <a:gd name="connsiteY43" fmla="*/ 1718430 h 5524856"/>
              <a:gd name="connsiteX44" fmla="*/ 139788 w 8372029"/>
              <a:gd name="connsiteY44" fmla="*/ 1837701 h 5524856"/>
              <a:gd name="connsiteX45" fmla="*/ 147677 w 8372029"/>
              <a:gd name="connsiteY45" fmla="*/ 1876776 h 5524856"/>
              <a:gd name="connsiteX46" fmla="*/ 139788 w 8372029"/>
              <a:gd name="connsiteY46" fmla="*/ 1915851 h 5524856"/>
              <a:gd name="connsiteX47" fmla="*/ 139788 w 8372029"/>
              <a:gd name="connsiteY47" fmla="*/ 3146146 h 5524856"/>
              <a:gd name="connsiteX48" fmla="*/ 243286 w 8372029"/>
              <a:gd name="connsiteY48" fmla="*/ 3302289 h 5524856"/>
              <a:gd name="connsiteX49" fmla="*/ 309246 w 8372029"/>
              <a:gd name="connsiteY49" fmla="*/ 3315605 h 5524856"/>
              <a:gd name="connsiteX50" fmla="*/ 375207 w 8372029"/>
              <a:gd name="connsiteY50" fmla="*/ 3302289 h 5524856"/>
              <a:gd name="connsiteX51" fmla="*/ 478705 w 8372029"/>
              <a:gd name="connsiteY51" fmla="*/ 3146146 h 5524856"/>
              <a:gd name="connsiteX52" fmla="*/ 512890 w 8372029"/>
              <a:gd name="connsiteY52" fmla="*/ 3460166 h 5524856"/>
              <a:gd name="connsiteX53" fmla="*/ 559173 w 8372029"/>
              <a:gd name="connsiteY53" fmla="*/ 2144114 h 5524856"/>
              <a:gd name="connsiteX54" fmla="*/ 559173 w 8372029"/>
              <a:gd name="connsiteY54" fmla="*/ 3191701 h 5524856"/>
              <a:gd name="connsiteX55" fmla="*/ 559171 w 8372029"/>
              <a:gd name="connsiteY55" fmla="*/ 3191707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65085 w 8372029"/>
              <a:gd name="connsiteY68" fmla="*/ 3191709 h 5524856"/>
              <a:gd name="connsiteX69" fmla="*/ 1565081 w 8372029"/>
              <a:gd name="connsiteY69" fmla="*/ 3191694 h 5524856"/>
              <a:gd name="connsiteX70" fmla="*/ 1565081 w 8372029"/>
              <a:gd name="connsiteY70" fmla="*/ 2144116 h 5524856"/>
              <a:gd name="connsiteX71" fmla="*/ 1645550 w 8372029"/>
              <a:gd name="connsiteY71" fmla="*/ 2144116 h 5524856"/>
              <a:gd name="connsiteX72" fmla="*/ 1645550 w 8372029"/>
              <a:gd name="connsiteY72" fmla="*/ 3146146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559173 w 8372029"/>
              <a:gd name="connsiteY83" fmla="*/ 1531285 h 5524856"/>
              <a:gd name="connsiteX84" fmla="*/ 446204 w 8372029"/>
              <a:gd name="connsiteY84" fmla="*/ 1531285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446204 w 8372029"/>
              <a:gd name="connsiteY42" fmla="*/ 1531285 h 5524856"/>
              <a:gd name="connsiteX43" fmla="*/ 163867 w 8372029"/>
              <a:gd name="connsiteY43" fmla="*/ 1718430 h 5524856"/>
              <a:gd name="connsiteX44" fmla="*/ 139788 w 8372029"/>
              <a:gd name="connsiteY44" fmla="*/ 1837701 h 5524856"/>
              <a:gd name="connsiteX45" fmla="*/ 147677 w 8372029"/>
              <a:gd name="connsiteY45" fmla="*/ 1876776 h 5524856"/>
              <a:gd name="connsiteX46" fmla="*/ 139788 w 8372029"/>
              <a:gd name="connsiteY46" fmla="*/ 1915851 h 5524856"/>
              <a:gd name="connsiteX47" fmla="*/ 139788 w 8372029"/>
              <a:gd name="connsiteY47" fmla="*/ 3146146 h 5524856"/>
              <a:gd name="connsiteX48" fmla="*/ 243286 w 8372029"/>
              <a:gd name="connsiteY48" fmla="*/ 3302289 h 5524856"/>
              <a:gd name="connsiteX49" fmla="*/ 309246 w 8372029"/>
              <a:gd name="connsiteY49" fmla="*/ 3315605 h 5524856"/>
              <a:gd name="connsiteX50" fmla="*/ 375207 w 8372029"/>
              <a:gd name="connsiteY50" fmla="*/ 3302289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59173 w 8372029"/>
              <a:gd name="connsiteY54" fmla="*/ 3191701 h 5524856"/>
              <a:gd name="connsiteX55" fmla="*/ 559171 w 8372029"/>
              <a:gd name="connsiteY55" fmla="*/ 3191707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65085 w 8372029"/>
              <a:gd name="connsiteY68" fmla="*/ 3191709 h 5524856"/>
              <a:gd name="connsiteX69" fmla="*/ 1565081 w 8372029"/>
              <a:gd name="connsiteY69" fmla="*/ 3191694 h 5524856"/>
              <a:gd name="connsiteX70" fmla="*/ 1565081 w 8372029"/>
              <a:gd name="connsiteY70" fmla="*/ 2144116 h 5524856"/>
              <a:gd name="connsiteX71" fmla="*/ 1645550 w 8372029"/>
              <a:gd name="connsiteY71" fmla="*/ 2144116 h 5524856"/>
              <a:gd name="connsiteX72" fmla="*/ 1645550 w 8372029"/>
              <a:gd name="connsiteY72" fmla="*/ 3146146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559173 w 8372029"/>
              <a:gd name="connsiteY83" fmla="*/ 1531285 h 5524856"/>
              <a:gd name="connsiteX84" fmla="*/ 446204 w 8372029"/>
              <a:gd name="connsiteY84" fmla="*/ 1531285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446204 w 8372029"/>
              <a:gd name="connsiteY42" fmla="*/ 1531285 h 5524856"/>
              <a:gd name="connsiteX43" fmla="*/ 163867 w 8372029"/>
              <a:gd name="connsiteY43" fmla="*/ 1718430 h 5524856"/>
              <a:gd name="connsiteX44" fmla="*/ 139788 w 8372029"/>
              <a:gd name="connsiteY44" fmla="*/ 1837701 h 5524856"/>
              <a:gd name="connsiteX45" fmla="*/ 147677 w 8372029"/>
              <a:gd name="connsiteY45" fmla="*/ 1876776 h 5524856"/>
              <a:gd name="connsiteX46" fmla="*/ 139788 w 8372029"/>
              <a:gd name="connsiteY46" fmla="*/ 1915851 h 5524856"/>
              <a:gd name="connsiteX47" fmla="*/ 584170 w 8372029"/>
              <a:gd name="connsiteY47" fmla="*/ 1864277 h 5524856"/>
              <a:gd name="connsiteX48" fmla="*/ 243286 w 8372029"/>
              <a:gd name="connsiteY48" fmla="*/ 3302289 h 5524856"/>
              <a:gd name="connsiteX49" fmla="*/ 309246 w 8372029"/>
              <a:gd name="connsiteY49" fmla="*/ 3315605 h 5524856"/>
              <a:gd name="connsiteX50" fmla="*/ 375207 w 8372029"/>
              <a:gd name="connsiteY50" fmla="*/ 3302289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59173 w 8372029"/>
              <a:gd name="connsiteY54" fmla="*/ 3191701 h 5524856"/>
              <a:gd name="connsiteX55" fmla="*/ 559171 w 8372029"/>
              <a:gd name="connsiteY55" fmla="*/ 3191707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65085 w 8372029"/>
              <a:gd name="connsiteY68" fmla="*/ 3191709 h 5524856"/>
              <a:gd name="connsiteX69" fmla="*/ 1565081 w 8372029"/>
              <a:gd name="connsiteY69" fmla="*/ 3191694 h 5524856"/>
              <a:gd name="connsiteX70" fmla="*/ 1565081 w 8372029"/>
              <a:gd name="connsiteY70" fmla="*/ 2144116 h 5524856"/>
              <a:gd name="connsiteX71" fmla="*/ 1645550 w 8372029"/>
              <a:gd name="connsiteY71" fmla="*/ 2144116 h 5524856"/>
              <a:gd name="connsiteX72" fmla="*/ 1645550 w 8372029"/>
              <a:gd name="connsiteY72" fmla="*/ 3146146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559173 w 8372029"/>
              <a:gd name="connsiteY83" fmla="*/ 1531285 h 5524856"/>
              <a:gd name="connsiteX84" fmla="*/ 446204 w 8372029"/>
              <a:gd name="connsiteY84" fmla="*/ 1531285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446204 w 8372029"/>
              <a:gd name="connsiteY42" fmla="*/ 1531285 h 5524856"/>
              <a:gd name="connsiteX43" fmla="*/ 163867 w 8372029"/>
              <a:gd name="connsiteY43" fmla="*/ 1718430 h 5524856"/>
              <a:gd name="connsiteX44" fmla="*/ 139788 w 8372029"/>
              <a:gd name="connsiteY44" fmla="*/ 1837701 h 5524856"/>
              <a:gd name="connsiteX45" fmla="*/ 147677 w 8372029"/>
              <a:gd name="connsiteY45" fmla="*/ 1876776 h 5524856"/>
              <a:gd name="connsiteX46" fmla="*/ 139788 w 8372029"/>
              <a:gd name="connsiteY46" fmla="*/ 1915851 h 5524856"/>
              <a:gd name="connsiteX47" fmla="*/ 584170 w 8372029"/>
              <a:gd name="connsiteY47" fmla="*/ 1864277 h 5524856"/>
              <a:gd name="connsiteX48" fmla="*/ 568026 w 8372029"/>
              <a:gd name="connsiteY48" fmla="*/ 2114423 h 5524856"/>
              <a:gd name="connsiteX49" fmla="*/ 309246 w 8372029"/>
              <a:gd name="connsiteY49" fmla="*/ 3315605 h 5524856"/>
              <a:gd name="connsiteX50" fmla="*/ 375207 w 8372029"/>
              <a:gd name="connsiteY50" fmla="*/ 3302289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59173 w 8372029"/>
              <a:gd name="connsiteY54" fmla="*/ 3191701 h 5524856"/>
              <a:gd name="connsiteX55" fmla="*/ 559171 w 8372029"/>
              <a:gd name="connsiteY55" fmla="*/ 3191707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65085 w 8372029"/>
              <a:gd name="connsiteY68" fmla="*/ 3191709 h 5524856"/>
              <a:gd name="connsiteX69" fmla="*/ 1565081 w 8372029"/>
              <a:gd name="connsiteY69" fmla="*/ 3191694 h 5524856"/>
              <a:gd name="connsiteX70" fmla="*/ 1565081 w 8372029"/>
              <a:gd name="connsiteY70" fmla="*/ 2144116 h 5524856"/>
              <a:gd name="connsiteX71" fmla="*/ 1645550 w 8372029"/>
              <a:gd name="connsiteY71" fmla="*/ 2144116 h 5524856"/>
              <a:gd name="connsiteX72" fmla="*/ 1645550 w 8372029"/>
              <a:gd name="connsiteY72" fmla="*/ 3146146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559173 w 8372029"/>
              <a:gd name="connsiteY83" fmla="*/ 1531285 h 5524856"/>
              <a:gd name="connsiteX84" fmla="*/ 446204 w 8372029"/>
              <a:gd name="connsiteY84" fmla="*/ 1531285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446204 w 8372029"/>
              <a:gd name="connsiteY42" fmla="*/ 1531285 h 5524856"/>
              <a:gd name="connsiteX43" fmla="*/ 163867 w 8372029"/>
              <a:gd name="connsiteY43" fmla="*/ 1718430 h 5524856"/>
              <a:gd name="connsiteX44" fmla="*/ 139788 w 8372029"/>
              <a:gd name="connsiteY44" fmla="*/ 1837701 h 5524856"/>
              <a:gd name="connsiteX45" fmla="*/ 147677 w 8372029"/>
              <a:gd name="connsiteY45" fmla="*/ 1876776 h 5524856"/>
              <a:gd name="connsiteX46" fmla="*/ 139788 w 8372029"/>
              <a:gd name="connsiteY46" fmla="*/ 1915851 h 5524856"/>
              <a:gd name="connsiteX47" fmla="*/ 584170 w 8372029"/>
              <a:gd name="connsiteY47" fmla="*/ 1864277 h 5524856"/>
              <a:gd name="connsiteX48" fmla="*/ 568026 w 8372029"/>
              <a:gd name="connsiteY48" fmla="*/ 2114423 h 5524856"/>
              <a:gd name="connsiteX49" fmla="*/ 591258 w 8372029"/>
              <a:gd name="connsiteY49" fmla="*/ 2512300 h 5524856"/>
              <a:gd name="connsiteX50" fmla="*/ 375207 w 8372029"/>
              <a:gd name="connsiteY50" fmla="*/ 3302289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59173 w 8372029"/>
              <a:gd name="connsiteY54" fmla="*/ 3191701 h 5524856"/>
              <a:gd name="connsiteX55" fmla="*/ 559171 w 8372029"/>
              <a:gd name="connsiteY55" fmla="*/ 3191707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65085 w 8372029"/>
              <a:gd name="connsiteY68" fmla="*/ 3191709 h 5524856"/>
              <a:gd name="connsiteX69" fmla="*/ 1565081 w 8372029"/>
              <a:gd name="connsiteY69" fmla="*/ 3191694 h 5524856"/>
              <a:gd name="connsiteX70" fmla="*/ 1565081 w 8372029"/>
              <a:gd name="connsiteY70" fmla="*/ 2144116 h 5524856"/>
              <a:gd name="connsiteX71" fmla="*/ 1645550 w 8372029"/>
              <a:gd name="connsiteY71" fmla="*/ 2144116 h 5524856"/>
              <a:gd name="connsiteX72" fmla="*/ 1645550 w 8372029"/>
              <a:gd name="connsiteY72" fmla="*/ 3146146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559173 w 8372029"/>
              <a:gd name="connsiteY83" fmla="*/ 1531285 h 5524856"/>
              <a:gd name="connsiteX84" fmla="*/ 446204 w 8372029"/>
              <a:gd name="connsiteY84" fmla="*/ 1531285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446204 w 8372029"/>
              <a:gd name="connsiteY42" fmla="*/ 1531285 h 5524856"/>
              <a:gd name="connsiteX43" fmla="*/ 163867 w 8372029"/>
              <a:gd name="connsiteY43" fmla="*/ 1718430 h 5524856"/>
              <a:gd name="connsiteX44" fmla="*/ 139788 w 8372029"/>
              <a:gd name="connsiteY44" fmla="*/ 1837701 h 5524856"/>
              <a:gd name="connsiteX45" fmla="*/ 147677 w 8372029"/>
              <a:gd name="connsiteY45" fmla="*/ 1876776 h 5524856"/>
              <a:gd name="connsiteX46" fmla="*/ 139788 w 8372029"/>
              <a:gd name="connsiteY46" fmla="*/ 1915851 h 5524856"/>
              <a:gd name="connsiteX47" fmla="*/ 584170 w 8372029"/>
              <a:gd name="connsiteY47" fmla="*/ 1864277 h 5524856"/>
              <a:gd name="connsiteX48" fmla="*/ 568026 w 8372029"/>
              <a:gd name="connsiteY48" fmla="*/ 2114423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59173 w 8372029"/>
              <a:gd name="connsiteY54" fmla="*/ 3191701 h 5524856"/>
              <a:gd name="connsiteX55" fmla="*/ 559171 w 8372029"/>
              <a:gd name="connsiteY55" fmla="*/ 3191707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65085 w 8372029"/>
              <a:gd name="connsiteY68" fmla="*/ 3191709 h 5524856"/>
              <a:gd name="connsiteX69" fmla="*/ 1565081 w 8372029"/>
              <a:gd name="connsiteY69" fmla="*/ 3191694 h 5524856"/>
              <a:gd name="connsiteX70" fmla="*/ 1565081 w 8372029"/>
              <a:gd name="connsiteY70" fmla="*/ 2144116 h 5524856"/>
              <a:gd name="connsiteX71" fmla="*/ 1645550 w 8372029"/>
              <a:gd name="connsiteY71" fmla="*/ 2144116 h 5524856"/>
              <a:gd name="connsiteX72" fmla="*/ 1645550 w 8372029"/>
              <a:gd name="connsiteY72" fmla="*/ 3146146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559173 w 8372029"/>
              <a:gd name="connsiteY83" fmla="*/ 1531285 h 5524856"/>
              <a:gd name="connsiteX84" fmla="*/ 446204 w 8372029"/>
              <a:gd name="connsiteY84" fmla="*/ 1531285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446204 w 8372029"/>
              <a:gd name="connsiteY42" fmla="*/ 1531285 h 5524856"/>
              <a:gd name="connsiteX43" fmla="*/ 163867 w 8372029"/>
              <a:gd name="connsiteY43" fmla="*/ 1718430 h 5524856"/>
              <a:gd name="connsiteX44" fmla="*/ 139788 w 8372029"/>
              <a:gd name="connsiteY44" fmla="*/ 1837701 h 5524856"/>
              <a:gd name="connsiteX45" fmla="*/ 147677 w 8372029"/>
              <a:gd name="connsiteY45" fmla="*/ 1876776 h 5524856"/>
              <a:gd name="connsiteX46" fmla="*/ 139788 w 8372029"/>
              <a:gd name="connsiteY46" fmla="*/ 1915851 h 5524856"/>
              <a:gd name="connsiteX47" fmla="*/ 584170 w 8372029"/>
              <a:gd name="connsiteY47" fmla="*/ 1864277 h 5524856"/>
              <a:gd name="connsiteX48" fmla="*/ 568026 w 8372029"/>
              <a:gd name="connsiteY48" fmla="*/ 2114423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59173 w 8372029"/>
              <a:gd name="connsiteY54" fmla="*/ 3191701 h 5524856"/>
              <a:gd name="connsiteX55" fmla="*/ 730087 w 8372029"/>
              <a:gd name="connsiteY55" fmla="*/ 4063378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65085 w 8372029"/>
              <a:gd name="connsiteY68" fmla="*/ 3191709 h 5524856"/>
              <a:gd name="connsiteX69" fmla="*/ 1565081 w 8372029"/>
              <a:gd name="connsiteY69" fmla="*/ 3191694 h 5524856"/>
              <a:gd name="connsiteX70" fmla="*/ 1565081 w 8372029"/>
              <a:gd name="connsiteY70" fmla="*/ 2144116 h 5524856"/>
              <a:gd name="connsiteX71" fmla="*/ 1645550 w 8372029"/>
              <a:gd name="connsiteY71" fmla="*/ 2144116 h 5524856"/>
              <a:gd name="connsiteX72" fmla="*/ 1645550 w 8372029"/>
              <a:gd name="connsiteY72" fmla="*/ 3146146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559173 w 8372029"/>
              <a:gd name="connsiteY83" fmla="*/ 1531285 h 5524856"/>
              <a:gd name="connsiteX84" fmla="*/ 446204 w 8372029"/>
              <a:gd name="connsiteY84" fmla="*/ 1531285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446204 w 8372029"/>
              <a:gd name="connsiteY42" fmla="*/ 1531285 h 5524856"/>
              <a:gd name="connsiteX43" fmla="*/ 163867 w 8372029"/>
              <a:gd name="connsiteY43" fmla="*/ 1718430 h 5524856"/>
              <a:gd name="connsiteX44" fmla="*/ 139788 w 8372029"/>
              <a:gd name="connsiteY44" fmla="*/ 1837701 h 5524856"/>
              <a:gd name="connsiteX45" fmla="*/ 147677 w 8372029"/>
              <a:gd name="connsiteY45" fmla="*/ 1876776 h 5524856"/>
              <a:gd name="connsiteX46" fmla="*/ 139788 w 8372029"/>
              <a:gd name="connsiteY46" fmla="*/ 1915851 h 5524856"/>
              <a:gd name="connsiteX47" fmla="*/ 584170 w 8372029"/>
              <a:gd name="connsiteY47" fmla="*/ 1864277 h 5524856"/>
              <a:gd name="connsiteX48" fmla="*/ 568026 w 8372029"/>
              <a:gd name="connsiteY48" fmla="*/ 2114423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695905 w 8372029"/>
              <a:gd name="connsiteY54" fmla="*/ 3866819 h 5524856"/>
              <a:gd name="connsiteX55" fmla="*/ 730087 w 8372029"/>
              <a:gd name="connsiteY55" fmla="*/ 4063378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65085 w 8372029"/>
              <a:gd name="connsiteY68" fmla="*/ 3191709 h 5524856"/>
              <a:gd name="connsiteX69" fmla="*/ 1565081 w 8372029"/>
              <a:gd name="connsiteY69" fmla="*/ 3191694 h 5524856"/>
              <a:gd name="connsiteX70" fmla="*/ 1565081 w 8372029"/>
              <a:gd name="connsiteY70" fmla="*/ 2144116 h 5524856"/>
              <a:gd name="connsiteX71" fmla="*/ 1645550 w 8372029"/>
              <a:gd name="connsiteY71" fmla="*/ 2144116 h 5524856"/>
              <a:gd name="connsiteX72" fmla="*/ 1645550 w 8372029"/>
              <a:gd name="connsiteY72" fmla="*/ 3146146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559173 w 8372029"/>
              <a:gd name="connsiteY83" fmla="*/ 1531285 h 5524856"/>
              <a:gd name="connsiteX84" fmla="*/ 446204 w 8372029"/>
              <a:gd name="connsiteY84" fmla="*/ 1531285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446204 w 8372029"/>
              <a:gd name="connsiteY42" fmla="*/ 1531285 h 5524856"/>
              <a:gd name="connsiteX43" fmla="*/ 163867 w 8372029"/>
              <a:gd name="connsiteY43" fmla="*/ 1718430 h 5524856"/>
              <a:gd name="connsiteX44" fmla="*/ 139788 w 8372029"/>
              <a:gd name="connsiteY44" fmla="*/ 1837701 h 5524856"/>
              <a:gd name="connsiteX45" fmla="*/ 147677 w 8372029"/>
              <a:gd name="connsiteY45" fmla="*/ 1876776 h 5524856"/>
              <a:gd name="connsiteX46" fmla="*/ 558532 w 8372029"/>
              <a:gd name="connsiteY46" fmla="*/ 1719298 h 5524856"/>
              <a:gd name="connsiteX47" fmla="*/ 584170 w 8372029"/>
              <a:gd name="connsiteY47" fmla="*/ 1864277 h 5524856"/>
              <a:gd name="connsiteX48" fmla="*/ 568026 w 8372029"/>
              <a:gd name="connsiteY48" fmla="*/ 2114423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695905 w 8372029"/>
              <a:gd name="connsiteY54" fmla="*/ 3866819 h 5524856"/>
              <a:gd name="connsiteX55" fmla="*/ 730087 w 8372029"/>
              <a:gd name="connsiteY55" fmla="*/ 4063378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65085 w 8372029"/>
              <a:gd name="connsiteY68" fmla="*/ 3191709 h 5524856"/>
              <a:gd name="connsiteX69" fmla="*/ 1565081 w 8372029"/>
              <a:gd name="connsiteY69" fmla="*/ 3191694 h 5524856"/>
              <a:gd name="connsiteX70" fmla="*/ 1565081 w 8372029"/>
              <a:gd name="connsiteY70" fmla="*/ 2144116 h 5524856"/>
              <a:gd name="connsiteX71" fmla="*/ 1645550 w 8372029"/>
              <a:gd name="connsiteY71" fmla="*/ 2144116 h 5524856"/>
              <a:gd name="connsiteX72" fmla="*/ 1645550 w 8372029"/>
              <a:gd name="connsiteY72" fmla="*/ 3146146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559173 w 8372029"/>
              <a:gd name="connsiteY83" fmla="*/ 1531285 h 5524856"/>
              <a:gd name="connsiteX84" fmla="*/ 446204 w 8372029"/>
              <a:gd name="connsiteY84" fmla="*/ 1531285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446204 w 8372029"/>
              <a:gd name="connsiteY42" fmla="*/ 1531285 h 5524856"/>
              <a:gd name="connsiteX43" fmla="*/ 163867 w 8372029"/>
              <a:gd name="connsiteY43" fmla="*/ 1718430 h 5524856"/>
              <a:gd name="connsiteX44" fmla="*/ 139788 w 8372029"/>
              <a:gd name="connsiteY44" fmla="*/ 1837701 h 5524856"/>
              <a:gd name="connsiteX45" fmla="*/ 147677 w 8372029"/>
              <a:gd name="connsiteY45" fmla="*/ 1876776 h 5524856"/>
              <a:gd name="connsiteX46" fmla="*/ 558532 w 8372029"/>
              <a:gd name="connsiteY46" fmla="*/ 1719298 h 5524856"/>
              <a:gd name="connsiteX47" fmla="*/ 584170 w 8372029"/>
              <a:gd name="connsiteY47" fmla="*/ 1864277 h 5524856"/>
              <a:gd name="connsiteX48" fmla="*/ 568026 w 8372029"/>
              <a:gd name="connsiteY48" fmla="*/ 2114423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695905 w 8372029"/>
              <a:gd name="connsiteY54" fmla="*/ 3866819 h 5524856"/>
              <a:gd name="connsiteX55" fmla="*/ 730087 w 8372029"/>
              <a:gd name="connsiteY55" fmla="*/ 4063378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65085 w 8372029"/>
              <a:gd name="connsiteY68" fmla="*/ 3191709 h 5524856"/>
              <a:gd name="connsiteX69" fmla="*/ 1565081 w 8372029"/>
              <a:gd name="connsiteY69" fmla="*/ 3191694 h 5524856"/>
              <a:gd name="connsiteX70" fmla="*/ 1565081 w 8372029"/>
              <a:gd name="connsiteY70" fmla="*/ 2144116 h 5524856"/>
              <a:gd name="connsiteX71" fmla="*/ 1645550 w 8372029"/>
              <a:gd name="connsiteY71" fmla="*/ 2144116 h 5524856"/>
              <a:gd name="connsiteX72" fmla="*/ 1645550 w 8372029"/>
              <a:gd name="connsiteY72" fmla="*/ 3146146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1234291 w 8372029"/>
              <a:gd name="connsiteY83" fmla="*/ 1539830 h 5524856"/>
              <a:gd name="connsiteX84" fmla="*/ 446204 w 8372029"/>
              <a:gd name="connsiteY84" fmla="*/ 1531285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163867 w 8372029"/>
              <a:gd name="connsiteY43" fmla="*/ 1718430 h 5524856"/>
              <a:gd name="connsiteX44" fmla="*/ 139788 w 8372029"/>
              <a:gd name="connsiteY44" fmla="*/ 1837701 h 5524856"/>
              <a:gd name="connsiteX45" fmla="*/ 147677 w 8372029"/>
              <a:gd name="connsiteY45" fmla="*/ 1876776 h 5524856"/>
              <a:gd name="connsiteX46" fmla="*/ 558532 w 8372029"/>
              <a:gd name="connsiteY46" fmla="*/ 1719298 h 5524856"/>
              <a:gd name="connsiteX47" fmla="*/ 584170 w 8372029"/>
              <a:gd name="connsiteY47" fmla="*/ 1864277 h 5524856"/>
              <a:gd name="connsiteX48" fmla="*/ 568026 w 8372029"/>
              <a:gd name="connsiteY48" fmla="*/ 2114423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695905 w 8372029"/>
              <a:gd name="connsiteY54" fmla="*/ 3866819 h 5524856"/>
              <a:gd name="connsiteX55" fmla="*/ 730087 w 8372029"/>
              <a:gd name="connsiteY55" fmla="*/ 4063378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65085 w 8372029"/>
              <a:gd name="connsiteY68" fmla="*/ 3191709 h 5524856"/>
              <a:gd name="connsiteX69" fmla="*/ 1565081 w 8372029"/>
              <a:gd name="connsiteY69" fmla="*/ 3191694 h 5524856"/>
              <a:gd name="connsiteX70" fmla="*/ 1565081 w 8372029"/>
              <a:gd name="connsiteY70" fmla="*/ 2144116 h 5524856"/>
              <a:gd name="connsiteX71" fmla="*/ 1645550 w 8372029"/>
              <a:gd name="connsiteY71" fmla="*/ 2144116 h 5524856"/>
              <a:gd name="connsiteX72" fmla="*/ 1645550 w 8372029"/>
              <a:gd name="connsiteY72" fmla="*/ 3146146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1234291 w 8372029"/>
              <a:gd name="connsiteY83" fmla="*/ 1539830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139788 w 8372029"/>
              <a:gd name="connsiteY44" fmla="*/ 1837701 h 5524856"/>
              <a:gd name="connsiteX45" fmla="*/ 147677 w 8372029"/>
              <a:gd name="connsiteY45" fmla="*/ 1876776 h 5524856"/>
              <a:gd name="connsiteX46" fmla="*/ 558532 w 8372029"/>
              <a:gd name="connsiteY46" fmla="*/ 1719298 h 5524856"/>
              <a:gd name="connsiteX47" fmla="*/ 584170 w 8372029"/>
              <a:gd name="connsiteY47" fmla="*/ 1864277 h 5524856"/>
              <a:gd name="connsiteX48" fmla="*/ 568026 w 8372029"/>
              <a:gd name="connsiteY48" fmla="*/ 2114423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695905 w 8372029"/>
              <a:gd name="connsiteY54" fmla="*/ 3866819 h 5524856"/>
              <a:gd name="connsiteX55" fmla="*/ 730087 w 8372029"/>
              <a:gd name="connsiteY55" fmla="*/ 4063378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65085 w 8372029"/>
              <a:gd name="connsiteY68" fmla="*/ 3191709 h 5524856"/>
              <a:gd name="connsiteX69" fmla="*/ 1565081 w 8372029"/>
              <a:gd name="connsiteY69" fmla="*/ 3191694 h 5524856"/>
              <a:gd name="connsiteX70" fmla="*/ 1565081 w 8372029"/>
              <a:gd name="connsiteY70" fmla="*/ 2144116 h 5524856"/>
              <a:gd name="connsiteX71" fmla="*/ 1645550 w 8372029"/>
              <a:gd name="connsiteY71" fmla="*/ 2144116 h 5524856"/>
              <a:gd name="connsiteX72" fmla="*/ 1645550 w 8372029"/>
              <a:gd name="connsiteY72" fmla="*/ 3146146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1234291 w 8372029"/>
              <a:gd name="connsiteY83" fmla="*/ 1539830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139788 w 8372029"/>
              <a:gd name="connsiteY44" fmla="*/ 1837701 h 5524856"/>
              <a:gd name="connsiteX45" fmla="*/ 147677 w 8372029"/>
              <a:gd name="connsiteY45" fmla="*/ 1876776 h 5524856"/>
              <a:gd name="connsiteX46" fmla="*/ 558532 w 8372029"/>
              <a:gd name="connsiteY46" fmla="*/ 1719298 h 5524856"/>
              <a:gd name="connsiteX47" fmla="*/ 584170 w 8372029"/>
              <a:gd name="connsiteY47" fmla="*/ 1864277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695905 w 8372029"/>
              <a:gd name="connsiteY54" fmla="*/ 3866819 h 5524856"/>
              <a:gd name="connsiteX55" fmla="*/ 730087 w 8372029"/>
              <a:gd name="connsiteY55" fmla="*/ 4063378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65085 w 8372029"/>
              <a:gd name="connsiteY68" fmla="*/ 3191709 h 5524856"/>
              <a:gd name="connsiteX69" fmla="*/ 1565081 w 8372029"/>
              <a:gd name="connsiteY69" fmla="*/ 3191694 h 5524856"/>
              <a:gd name="connsiteX70" fmla="*/ 1565081 w 8372029"/>
              <a:gd name="connsiteY70" fmla="*/ 2144116 h 5524856"/>
              <a:gd name="connsiteX71" fmla="*/ 1645550 w 8372029"/>
              <a:gd name="connsiteY71" fmla="*/ 2144116 h 5524856"/>
              <a:gd name="connsiteX72" fmla="*/ 1645550 w 8372029"/>
              <a:gd name="connsiteY72" fmla="*/ 3146146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1234291 w 8372029"/>
              <a:gd name="connsiteY83" fmla="*/ 1539830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139788 w 8372029"/>
              <a:gd name="connsiteY44" fmla="*/ 1837701 h 5524856"/>
              <a:gd name="connsiteX45" fmla="*/ 147677 w 8372029"/>
              <a:gd name="connsiteY45" fmla="*/ 1876776 h 5524856"/>
              <a:gd name="connsiteX46" fmla="*/ 558532 w 8372029"/>
              <a:gd name="connsiteY46" fmla="*/ 171929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695905 w 8372029"/>
              <a:gd name="connsiteY54" fmla="*/ 3866819 h 5524856"/>
              <a:gd name="connsiteX55" fmla="*/ 730087 w 8372029"/>
              <a:gd name="connsiteY55" fmla="*/ 4063378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65085 w 8372029"/>
              <a:gd name="connsiteY68" fmla="*/ 3191709 h 5524856"/>
              <a:gd name="connsiteX69" fmla="*/ 1565081 w 8372029"/>
              <a:gd name="connsiteY69" fmla="*/ 3191694 h 5524856"/>
              <a:gd name="connsiteX70" fmla="*/ 1565081 w 8372029"/>
              <a:gd name="connsiteY70" fmla="*/ 2144116 h 5524856"/>
              <a:gd name="connsiteX71" fmla="*/ 1645550 w 8372029"/>
              <a:gd name="connsiteY71" fmla="*/ 2144116 h 5524856"/>
              <a:gd name="connsiteX72" fmla="*/ 1645550 w 8372029"/>
              <a:gd name="connsiteY72" fmla="*/ 3146146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1234291 w 8372029"/>
              <a:gd name="connsiteY83" fmla="*/ 1539830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139788 w 8372029"/>
              <a:gd name="connsiteY44" fmla="*/ 1837701 h 5524856"/>
              <a:gd name="connsiteX45" fmla="*/ 147677 w 8372029"/>
              <a:gd name="connsiteY45" fmla="*/ 1876776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695905 w 8372029"/>
              <a:gd name="connsiteY54" fmla="*/ 3866819 h 5524856"/>
              <a:gd name="connsiteX55" fmla="*/ 730087 w 8372029"/>
              <a:gd name="connsiteY55" fmla="*/ 4063378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65085 w 8372029"/>
              <a:gd name="connsiteY68" fmla="*/ 3191709 h 5524856"/>
              <a:gd name="connsiteX69" fmla="*/ 1565081 w 8372029"/>
              <a:gd name="connsiteY69" fmla="*/ 3191694 h 5524856"/>
              <a:gd name="connsiteX70" fmla="*/ 1565081 w 8372029"/>
              <a:gd name="connsiteY70" fmla="*/ 2144116 h 5524856"/>
              <a:gd name="connsiteX71" fmla="*/ 1645550 w 8372029"/>
              <a:gd name="connsiteY71" fmla="*/ 2144116 h 5524856"/>
              <a:gd name="connsiteX72" fmla="*/ 1645550 w 8372029"/>
              <a:gd name="connsiteY72" fmla="*/ 3146146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1234291 w 8372029"/>
              <a:gd name="connsiteY83" fmla="*/ 1539830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139788 w 8372029"/>
              <a:gd name="connsiteY44" fmla="*/ 1837701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695905 w 8372029"/>
              <a:gd name="connsiteY54" fmla="*/ 3866819 h 5524856"/>
              <a:gd name="connsiteX55" fmla="*/ 730087 w 8372029"/>
              <a:gd name="connsiteY55" fmla="*/ 4063378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65085 w 8372029"/>
              <a:gd name="connsiteY68" fmla="*/ 3191709 h 5524856"/>
              <a:gd name="connsiteX69" fmla="*/ 1565081 w 8372029"/>
              <a:gd name="connsiteY69" fmla="*/ 3191694 h 5524856"/>
              <a:gd name="connsiteX70" fmla="*/ 1565081 w 8372029"/>
              <a:gd name="connsiteY70" fmla="*/ 2144116 h 5524856"/>
              <a:gd name="connsiteX71" fmla="*/ 1645550 w 8372029"/>
              <a:gd name="connsiteY71" fmla="*/ 2144116 h 5524856"/>
              <a:gd name="connsiteX72" fmla="*/ 1645550 w 8372029"/>
              <a:gd name="connsiteY72" fmla="*/ 3146146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1234291 w 8372029"/>
              <a:gd name="connsiteY83" fmla="*/ 1539830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695905 w 8372029"/>
              <a:gd name="connsiteY54" fmla="*/ 3866819 h 5524856"/>
              <a:gd name="connsiteX55" fmla="*/ 730087 w 8372029"/>
              <a:gd name="connsiteY55" fmla="*/ 4063378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65085 w 8372029"/>
              <a:gd name="connsiteY68" fmla="*/ 3191709 h 5524856"/>
              <a:gd name="connsiteX69" fmla="*/ 1565081 w 8372029"/>
              <a:gd name="connsiteY69" fmla="*/ 3191694 h 5524856"/>
              <a:gd name="connsiteX70" fmla="*/ 1565081 w 8372029"/>
              <a:gd name="connsiteY70" fmla="*/ 2144116 h 5524856"/>
              <a:gd name="connsiteX71" fmla="*/ 1645550 w 8372029"/>
              <a:gd name="connsiteY71" fmla="*/ 2144116 h 5524856"/>
              <a:gd name="connsiteX72" fmla="*/ 1645550 w 8372029"/>
              <a:gd name="connsiteY72" fmla="*/ 3146146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1234291 w 8372029"/>
              <a:gd name="connsiteY83" fmla="*/ 1539830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695905 w 8372029"/>
              <a:gd name="connsiteY54" fmla="*/ 3866819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65085 w 8372029"/>
              <a:gd name="connsiteY68" fmla="*/ 3191709 h 5524856"/>
              <a:gd name="connsiteX69" fmla="*/ 1565081 w 8372029"/>
              <a:gd name="connsiteY69" fmla="*/ 3191694 h 5524856"/>
              <a:gd name="connsiteX70" fmla="*/ 1565081 w 8372029"/>
              <a:gd name="connsiteY70" fmla="*/ 2144116 h 5524856"/>
              <a:gd name="connsiteX71" fmla="*/ 1645550 w 8372029"/>
              <a:gd name="connsiteY71" fmla="*/ 2144116 h 5524856"/>
              <a:gd name="connsiteX72" fmla="*/ 1645550 w 8372029"/>
              <a:gd name="connsiteY72" fmla="*/ 3146146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1234291 w 8372029"/>
              <a:gd name="connsiteY83" fmla="*/ 1539830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65085 w 8372029"/>
              <a:gd name="connsiteY68" fmla="*/ 3191709 h 5524856"/>
              <a:gd name="connsiteX69" fmla="*/ 1565081 w 8372029"/>
              <a:gd name="connsiteY69" fmla="*/ 3191694 h 5524856"/>
              <a:gd name="connsiteX70" fmla="*/ 1565081 w 8372029"/>
              <a:gd name="connsiteY70" fmla="*/ 2144116 h 5524856"/>
              <a:gd name="connsiteX71" fmla="*/ 1645550 w 8372029"/>
              <a:gd name="connsiteY71" fmla="*/ 2144116 h 5524856"/>
              <a:gd name="connsiteX72" fmla="*/ 1645550 w 8372029"/>
              <a:gd name="connsiteY72" fmla="*/ 3146146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1234291 w 8372029"/>
              <a:gd name="connsiteY83" fmla="*/ 1539830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65085 w 8372029"/>
              <a:gd name="connsiteY68" fmla="*/ 3191709 h 5524856"/>
              <a:gd name="connsiteX69" fmla="*/ 1582172 w 8372029"/>
              <a:gd name="connsiteY69" fmla="*/ 4465017 h 5524856"/>
              <a:gd name="connsiteX70" fmla="*/ 1565081 w 8372029"/>
              <a:gd name="connsiteY70" fmla="*/ 2144116 h 5524856"/>
              <a:gd name="connsiteX71" fmla="*/ 1645550 w 8372029"/>
              <a:gd name="connsiteY71" fmla="*/ 2144116 h 5524856"/>
              <a:gd name="connsiteX72" fmla="*/ 1645550 w 8372029"/>
              <a:gd name="connsiteY72" fmla="*/ 3146146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1234291 w 8372029"/>
              <a:gd name="connsiteY83" fmla="*/ 1539830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300166 w 8372029"/>
              <a:gd name="connsiteY68" fmla="*/ 3576270 h 5524856"/>
              <a:gd name="connsiteX69" fmla="*/ 1582172 w 8372029"/>
              <a:gd name="connsiteY69" fmla="*/ 4465017 h 5524856"/>
              <a:gd name="connsiteX70" fmla="*/ 1565081 w 8372029"/>
              <a:gd name="connsiteY70" fmla="*/ 2144116 h 5524856"/>
              <a:gd name="connsiteX71" fmla="*/ 1645550 w 8372029"/>
              <a:gd name="connsiteY71" fmla="*/ 2144116 h 5524856"/>
              <a:gd name="connsiteX72" fmla="*/ 1645550 w 8372029"/>
              <a:gd name="connsiteY72" fmla="*/ 3146146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1234291 w 8372029"/>
              <a:gd name="connsiteY83" fmla="*/ 1539830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300166 w 8372029"/>
              <a:gd name="connsiteY68" fmla="*/ 3576270 h 5524856"/>
              <a:gd name="connsiteX69" fmla="*/ 1394165 w 8372029"/>
              <a:gd name="connsiteY69" fmla="*/ 3413884 h 5524856"/>
              <a:gd name="connsiteX70" fmla="*/ 1565081 w 8372029"/>
              <a:gd name="connsiteY70" fmla="*/ 2144116 h 5524856"/>
              <a:gd name="connsiteX71" fmla="*/ 1645550 w 8372029"/>
              <a:gd name="connsiteY71" fmla="*/ 2144116 h 5524856"/>
              <a:gd name="connsiteX72" fmla="*/ 1645550 w 8372029"/>
              <a:gd name="connsiteY72" fmla="*/ 3146146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1234291 w 8372029"/>
              <a:gd name="connsiteY83" fmla="*/ 1539830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300166 w 8372029"/>
              <a:gd name="connsiteY68" fmla="*/ 3576270 h 5524856"/>
              <a:gd name="connsiteX69" fmla="*/ 1394165 w 8372029"/>
              <a:gd name="connsiteY69" fmla="*/ 3413884 h 5524856"/>
              <a:gd name="connsiteX70" fmla="*/ 1402711 w 8372029"/>
              <a:gd name="connsiteY70" fmla="*/ 2708138 h 5524856"/>
              <a:gd name="connsiteX71" fmla="*/ 1645550 w 8372029"/>
              <a:gd name="connsiteY71" fmla="*/ 2144116 h 5524856"/>
              <a:gd name="connsiteX72" fmla="*/ 1645550 w 8372029"/>
              <a:gd name="connsiteY72" fmla="*/ 3146146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1234291 w 8372029"/>
              <a:gd name="connsiteY83" fmla="*/ 1539830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300166 w 8372029"/>
              <a:gd name="connsiteY68" fmla="*/ 3576270 h 5524856"/>
              <a:gd name="connsiteX69" fmla="*/ 1394165 w 8372029"/>
              <a:gd name="connsiteY69" fmla="*/ 3413884 h 5524856"/>
              <a:gd name="connsiteX70" fmla="*/ 1402711 w 8372029"/>
              <a:gd name="connsiteY70" fmla="*/ 2708138 h 5524856"/>
              <a:gd name="connsiteX71" fmla="*/ 1491726 w 8372029"/>
              <a:gd name="connsiteY71" fmla="*/ 2554314 h 5524856"/>
              <a:gd name="connsiteX72" fmla="*/ 1645550 w 8372029"/>
              <a:gd name="connsiteY72" fmla="*/ 3146146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1234291 w 8372029"/>
              <a:gd name="connsiteY83" fmla="*/ 1539830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300166 w 8372029"/>
              <a:gd name="connsiteY68" fmla="*/ 3576270 h 5524856"/>
              <a:gd name="connsiteX69" fmla="*/ 1394165 w 8372029"/>
              <a:gd name="connsiteY69" fmla="*/ 3413884 h 5524856"/>
              <a:gd name="connsiteX70" fmla="*/ 1402711 w 8372029"/>
              <a:gd name="connsiteY70" fmla="*/ 2708138 h 5524856"/>
              <a:gd name="connsiteX71" fmla="*/ 1491726 w 8372029"/>
              <a:gd name="connsiteY71" fmla="*/ 2554314 h 5524856"/>
              <a:gd name="connsiteX72" fmla="*/ 1560092 w 8372029"/>
              <a:gd name="connsiteY72" fmla="*/ 2240292 h 5524856"/>
              <a:gd name="connsiteX73" fmla="*/ 1749048 w 8372029"/>
              <a:gd name="connsiteY73" fmla="*/ 3302289 h 5524856"/>
              <a:gd name="connsiteX74" fmla="*/ 1815009 w 8372029"/>
              <a:gd name="connsiteY74" fmla="*/ 3315605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1234291 w 8372029"/>
              <a:gd name="connsiteY83" fmla="*/ 1539830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300166 w 8372029"/>
              <a:gd name="connsiteY68" fmla="*/ 3576270 h 5524856"/>
              <a:gd name="connsiteX69" fmla="*/ 1394165 w 8372029"/>
              <a:gd name="connsiteY69" fmla="*/ 3413884 h 5524856"/>
              <a:gd name="connsiteX70" fmla="*/ 1402711 w 8372029"/>
              <a:gd name="connsiteY70" fmla="*/ 2708138 h 5524856"/>
              <a:gd name="connsiteX71" fmla="*/ 1491726 w 8372029"/>
              <a:gd name="connsiteY71" fmla="*/ 2554314 h 5524856"/>
              <a:gd name="connsiteX72" fmla="*/ 1560092 w 8372029"/>
              <a:gd name="connsiteY72" fmla="*/ 2240292 h 5524856"/>
              <a:gd name="connsiteX73" fmla="*/ 1749048 w 8372029"/>
              <a:gd name="connsiteY73" fmla="*/ 3302289 h 5524856"/>
              <a:gd name="connsiteX74" fmla="*/ 1789372 w 8372029"/>
              <a:gd name="connsiteY74" fmla="*/ 2033736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1234291 w 8372029"/>
              <a:gd name="connsiteY83" fmla="*/ 1539830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300166 w 8372029"/>
              <a:gd name="connsiteY68" fmla="*/ 3576270 h 5524856"/>
              <a:gd name="connsiteX69" fmla="*/ 1394165 w 8372029"/>
              <a:gd name="connsiteY69" fmla="*/ 3413884 h 5524856"/>
              <a:gd name="connsiteX70" fmla="*/ 1402711 w 8372029"/>
              <a:gd name="connsiteY70" fmla="*/ 2708138 h 5524856"/>
              <a:gd name="connsiteX71" fmla="*/ 1491726 w 8372029"/>
              <a:gd name="connsiteY71" fmla="*/ 2554314 h 5524856"/>
              <a:gd name="connsiteX72" fmla="*/ 1560092 w 8372029"/>
              <a:gd name="connsiteY72" fmla="*/ 2240292 h 5524856"/>
              <a:gd name="connsiteX73" fmla="*/ 1689228 w 8372029"/>
              <a:gd name="connsiteY73" fmla="*/ 2140061 h 5524856"/>
              <a:gd name="connsiteX74" fmla="*/ 1789372 w 8372029"/>
              <a:gd name="connsiteY74" fmla="*/ 2033736 h 5524856"/>
              <a:gd name="connsiteX75" fmla="*/ 1880968 w 8372029"/>
              <a:gd name="connsiteY75" fmla="*/ 3302289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1234291 w 8372029"/>
              <a:gd name="connsiteY83" fmla="*/ 1539830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300166 w 8372029"/>
              <a:gd name="connsiteY68" fmla="*/ 3576270 h 5524856"/>
              <a:gd name="connsiteX69" fmla="*/ 1394165 w 8372029"/>
              <a:gd name="connsiteY69" fmla="*/ 3413884 h 5524856"/>
              <a:gd name="connsiteX70" fmla="*/ 1402711 w 8372029"/>
              <a:gd name="connsiteY70" fmla="*/ 2708138 h 5524856"/>
              <a:gd name="connsiteX71" fmla="*/ 1491726 w 8372029"/>
              <a:gd name="connsiteY71" fmla="*/ 2554314 h 5524856"/>
              <a:gd name="connsiteX72" fmla="*/ 1560092 w 8372029"/>
              <a:gd name="connsiteY72" fmla="*/ 2240292 h 5524856"/>
              <a:gd name="connsiteX73" fmla="*/ 1689228 w 8372029"/>
              <a:gd name="connsiteY73" fmla="*/ 2140061 h 5524856"/>
              <a:gd name="connsiteX74" fmla="*/ 1789372 w 8372029"/>
              <a:gd name="connsiteY74" fmla="*/ 2033736 h 5524856"/>
              <a:gd name="connsiteX75" fmla="*/ 1821147 w 8372029"/>
              <a:gd name="connsiteY75" fmla="*/ 1866595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1234291 w 8372029"/>
              <a:gd name="connsiteY83" fmla="*/ 1539830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300166 w 8372029"/>
              <a:gd name="connsiteY68" fmla="*/ 3576270 h 5524856"/>
              <a:gd name="connsiteX69" fmla="*/ 1394165 w 8372029"/>
              <a:gd name="connsiteY69" fmla="*/ 3413884 h 5524856"/>
              <a:gd name="connsiteX70" fmla="*/ 1402711 w 8372029"/>
              <a:gd name="connsiteY70" fmla="*/ 2708138 h 5524856"/>
              <a:gd name="connsiteX71" fmla="*/ 1491726 w 8372029"/>
              <a:gd name="connsiteY71" fmla="*/ 2554314 h 5524856"/>
              <a:gd name="connsiteX72" fmla="*/ 1560092 w 8372029"/>
              <a:gd name="connsiteY72" fmla="*/ 2240292 h 5524856"/>
              <a:gd name="connsiteX73" fmla="*/ 1689228 w 8372029"/>
              <a:gd name="connsiteY73" fmla="*/ 2140061 h 5524856"/>
              <a:gd name="connsiteX74" fmla="*/ 1789372 w 8372029"/>
              <a:gd name="connsiteY74" fmla="*/ 2033736 h 5524856"/>
              <a:gd name="connsiteX75" fmla="*/ 1821147 w 8372029"/>
              <a:gd name="connsiteY75" fmla="*/ 1866595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565081 w 8372029"/>
              <a:gd name="connsiteY82" fmla="*/ 1531285 h 5524856"/>
              <a:gd name="connsiteX83" fmla="*/ 986463 w 8372029"/>
              <a:gd name="connsiteY83" fmla="*/ 1326185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300166 w 8372029"/>
              <a:gd name="connsiteY68" fmla="*/ 3576270 h 5524856"/>
              <a:gd name="connsiteX69" fmla="*/ 1394165 w 8372029"/>
              <a:gd name="connsiteY69" fmla="*/ 3413884 h 5524856"/>
              <a:gd name="connsiteX70" fmla="*/ 1402711 w 8372029"/>
              <a:gd name="connsiteY70" fmla="*/ 2708138 h 5524856"/>
              <a:gd name="connsiteX71" fmla="*/ 1491726 w 8372029"/>
              <a:gd name="connsiteY71" fmla="*/ 2554314 h 5524856"/>
              <a:gd name="connsiteX72" fmla="*/ 1560092 w 8372029"/>
              <a:gd name="connsiteY72" fmla="*/ 2240292 h 5524856"/>
              <a:gd name="connsiteX73" fmla="*/ 1689228 w 8372029"/>
              <a:gd name="connsiteY73" fmla="*/ 2140061 h 5524856"/>
              <a:gd name="connsiteX74" fmla="*/ 1789372 w 8372029"/>
              <a:gd name="connsiteY74" fmla="*/ 2033736 h 5524856"/>
              <a:gd name="connsiteX75" fmla="*/ 1821147 w 8372029"/>
              <a:gd name="connsiteY75" fmla="*/ 1866595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78051 w 8372029"/>
              <a:gd name="connsiteY81" fmla="*/ 1531285 h 5524856"/>
              <a:gd name="connsiteX82" fmla="*/ 1394165 w 8372029"/>
              <a:gd name="connsiteY82" fmla="*/ 1317640 h 5524856"/>
              <a:gd name="connsiteX83" fmla="*/ 986463 w 8372029"/>
              <a:gd name="connsiteY83" fmla="*/ 1326185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300166 w 8372029"/>
              <a:gd name="connsiteY68" fmla="*/ 3576270 h 5524856"/>
              <a:gd name="connsiteX69" fmla="*/ 1394165 w 8372029"/>
              <a:gd name="connsiteY69" fmla="*/ 3413884 h 5524856"/>
              <a:gd name="connsiteX70" fmla="*/ 1402711 w 8372029"/>
              <a:gd name="connsiteY70" fmla="*/ 2708138 h 5524856"/>
              <a:gd name="connsiteX71" fmla="*/ 1491726 w 8372029"/>
              <a:gd name="connsiteY71" fmla="*/ 2554314 h 5524856"/>
              <a:gd name="connsiteX72" fmla="*/ 1560092 w 8372029"/>
              <a:gd name="connsiteY72" fmla="*/ 2240292 h 5524856"/>
              <a:gd name="connsiteX73" fmla="*/ 1689228 w 8372029"/>
              <a:gd name="connsiteY73" fmla="*/ 2140061 h 5524856"/>
              <a:gd name="connsiteX74" fmla="*/ 1789372 w 8372029"/>
              <a:gd name="connsiteY74" fmla="*/ 2033736 h 5524856"/>
              <a:gd name="connsiteX75" fmla="*/ 1821147 w 8372029"/>
              <a:gd name="connsiteY75" fmla="*/ 1866595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84466 w 8372029"/>
              <a:gd name="connsiteY80" fmla="*/ 1837701 h 5524856"/>
              <a:gd name="connsiteX81" fmla="*/ 1652414 w 8372029"/>
              <a:gd name="connsiteY81" fmla="*/ 1437281 h 5524856"/>
              <a:gd name="connsiteX82" fmla="*/ 1394165 w 8372029"/>
              <a:gd name="connsiteY82" fmla="*/ 1317640 h 5524856"/>
              <a:gd name="connsiteX83" fmla="*/ 986463 w 8372029"/>
              <a:gd name="connsiteY83" fmla="*/ 1326185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300166 w 8372029"/>
              <a:gd name="connsiteY68" fmla="*/ 3576270 h 5524856"/>
              <a:gd name="connsiteX69" fmla="*/ 1394165 w 8372029"/>
              <a:gd name="connsiteY69" fmla="*/ 3413884 h 5524856"/>
              <a:gd name="connsiteX70" fmla="*/ 1402711 w 8372029"/>
              <a:gd name="connsiteY70" fmla="*/ 2708138 h 5524856"/>
              <a:gd name="connsiteX71" fmla="*/ 1491726 w 8372029"/>
              <a:gd name="connsiteY71" fmla="*/ 2554314 h 5524856"/>
              <a:gd name="connsiteX72" fmla="*/ 1560092 w 8372029"/>
              <a:gd name="connsiteY72" fmla="*/ 2240292 h 5524856"/>
              <a:gd name="connsiteX73" fmla="*/ 1689228 w 8372029"/>
              <a:gd name="connsiteY73" fmla="*/ 2140061 h 5524856"/>
              <a:gd name="connsiteX74" fmla="*/ 1789372 w 8372029"/>
              <a:gd name="connsiteY74" fmla="*/ 2033736 h 5524856"/>
              <a:gd name="connsiteX75" fmla="*/ 1821147 w 8372029"/>
              <a:gd name="connsiteY75" fmla="*/ 1866595 h 5524856"/>
              <a:gd name="connsiteX76" fmla="*/ 1984466 w 8372029"/>
              <a:gd name="connsiteY76" fmla="*/ 3146146 h 5524856"/>
              <a:gd name="connsiteX77" fmla="*/ 1984468 w 8372029"/>
              <a:gd name="connsiteY77" fmla="*/ 1915853 h 5524856"/>
              <a:gd name="connsiteX78" fmla="*/ 1976578 w 8372029"/>
              <a:gd name="connsiteY78" fmla="*/ 1876768 h 5524856"/>
              <a:gd name="connsiteX79" fmla="*/ 1984464 w 8372029"/>
              <a:gd name="connsiteY79" fmla="*/ 1837701 h 5524856"/>
              <a:gd name="connsiteX80" fmla="*/ 1924645 w 8372029"/>
              <a:gd name="connsiteY80" fmla="*/ 1521506 h 5524856"/>
              <a:gd name="connsiteX81" fmla="*/ 1652414 w 8372029"/>
              <a:gd name="connsiteY81" fmla="*/ 1437281 h 5524856"/>
              <a:gd name="connsiteX82" fmla="*/ 1394165 w 8372029"/>
              <a:gd name="connsiteY82" fmla="*/ 1317640 h 5524856"/>
              <a:gd name="connsiteX83" fmla="*/ 986463 w 8372029"/>
              <a:gd name="connsiteY83" fmla="*/ 1326185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300166 w 8372029"/>
              <a:gd name="connsiteY68" fmla="*/ 3576270 h 5524856"/>
              <a:gd name="connsiteX69" fmla="*/ 1394165 w 8372029"/>
              <a:gd name="connsiteY69" fmla="*/ 3413884 h 5524856"/>
              <a:gd name="connsiteX70" fmla="*/ 1402711 w 8372029"/>
              <a:gd name="connsiteY70" fmla="*/ 2708138 h 5524856"/>
              <a:gd name="connsiteX71" fmla="*/ 1491726 w 8372029"/>
              <a:gd name="connsiteY71" fmla="*/ 2554314 h 5524856"/>
              <a:gd name="connsiteX72" fmla="*/ 1560092 w 8372029"/>
              <a:gd name="connsiteY72" fmla="*/ 2240292 h 5524856"/>
              <a:gd name="connsiteX73" fmla="*/ 1689228 w 8372029"/>
              <a:gd name="connsiteY73" fmla="*/ 2140061 h 5524856"/>
              <a:gd name="connsiteX74" fmla="*/ 1789372 w 8372029"/>
              <a:gd name="connsiteY74" fmla="*/ 2033736 h 5524856"/>
              <a:gd name="connsiteX75" fmla="*/ 1821147 w 8372029"/>
              <a:gd name="connsiteY75" fmla="*/ 1866595 h 5524856"/>
              <a:gd name="connsiteX76" fmla="*/ 1984466 w 8372029"/>
              <a:gd name="connsiteY76" fmla="*/ 3146146 h 5524856"/>
              <a:gd name="connsiteX77" fmla="*/ 2300662 w 8372029"/>
              <a:gd name="connsiteY77" fmla="*/ 1608205 h 5524856"/>
              <a:gd name="connsiteX78" fmla="*/ 1976578 w 8372029"/>
              <a:gd name="connsiteY78" fmla="*/ 1876768 h 5524856"/>
              <a:gd name="connsiteX79" fmla="*/ 1984464 w 8372029"/>
              <a:gd name="connsiteY79" fmla="*/ 1837701 h 5524856"/>
              <a:gd name="connsiteX80" fmla="*/ 1924645 w 8372029"/>
              <a:gd name="connsiteY80" fmla="*/ 1521506 h 5524856"/>
              <a:gd name="connsiteX81" fmla="*/ 1652414 w 8372029"/>
              <a:gd name="connsiteY81" fmla="*/ 1437281 h 5524856"/>
              <a:gd name="connsiteX82" fmla="*/ 1394165 w 8372029"/>
              <a:gd name="connsiteY82" fmla="*/ 1317640 h 5524856"/>
              <a:gd name="connsiteX83" fmla="*/ 986463 w 8372029"/>
              <a:gd name="connsiteY83" fmla="*/ 1326185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300166 w 8372029"/>
              <a:gd name="connsiteY68" fmla="*/ 3576270 h 5524856"/>
              <a:gd name="connsiteX69" fmla="*/ 1394165 w 8372029"/>
              <a:gd name="connsiteY69" fmla="*/ 3413884 h 5524856"/>
              <a:gd name="connsiteX70" fmla="*/ 1402711 w 8372029"/>
              <a:gd name="connsiteY70" fmla="*/ 2708138 h 5524856"/>
              <a:gd name="connsiteX71" fmla="*/ 1491726 w 8372029"/>
              <a:gd name="connsiteY71" fmla="*/ 2554314 h 5524856"/>
              <a:gd name="connsiteX72" fmla="*/ 1560092 w 8372029"/>
              <a:gd name="connsiteY72" fmla="*/ 2240292 h 5524856"/>
              <a:gd name="connsiteX73" fmla="*/ 1689228 w 8372029"/>
              <a:gd name="connsiteY73" fmla="*/ 2140061 h 5524856"/>
              <a:gd name="connsiteX74" fmla="*/ 1789372 w 8372029"/>
              <a:gd name="connsiteY74" fmla="*/ 2033736 h 5524856"/>
              <a:gd name="connsiteX75" fmla="*/ 1821147 w 8372029"/>
              <a:gd name="connsiteY75" fmla="*/ 1866595 h 5524856"/>
              <a:gd name="connsiteX76" fmla="*/ 1984466 w 8372029"/>
              <a:gd name="connsiteY76" fmla="*/ 3146146 h 5524856"/>
              <a:gd name="connsiteX77" fmla="*/ 2300662 w 8372029"/>
              <a:gd name="connsiteY77" fmla="*/ 1608205 h 5524856"/>
              <a:gd name="connsiteX78" fmla="*/ 1976578 w 8372029"/>
              <a:gd name="connsiteY78" fmla="*/ 1876768 h 5524856"/>
              <a:gd name="connsiteX79" fmla="*/ 2181017 w 8372029"/>
              <a:gd name="connsiteY79" fmla="*/ 1290771 h 5524856"/>
              <a:gd name="connsiteX80" fmla="*/ 1924645 w 8372029"/>
              <a:gd name="connsiteY80" fmla="*/ 1521506 h 5524856"/>
              <a:gd name="connsiteX81" fmla="*/ 1652414 w 8372029"/>
              <a:gd name="connsiteY81" fmla="*/ 1437281 h 5524856"/>
              <a:gd name="connsiteX82" fmla="*/ 1394165 w 8372029"/>
              <a:gd name="connsiteY82" fmla="*/ 1317640 h 5524856"/>
              <a:gd name="connsiteX83" fmla="*/ 986463 w 8372029"/>
              <a:gd name="connsiteY83" fmla="*/ 1326185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300166 w 8372029"/>
              <a:gd name="connsiteY68" fmla="*/ 3576270 h 5524856"/>
              <a:gd name="connsiteX69" fmla="*/ 1394165 w 8372029"/>
              <a:gd name="connsiteY69" fmla="*/ 3413884 h 5524856"/>
              <a:gd name="connsiteX70" fmla="*/ 1402711 w 8372029"/>
              <a:gd name="connsiteY70" fmla="*/ 2708138 h 5524856"/>
              <a:gd name="connsiteX71" fmla="*/ 1491726 w 8372029"/>
              <a:gd name="connsiteY71" fmla="*/ 2554314 h 5524856"/>
              <a:gd name="connsiteX72" fmla="*/ 1560092 w 8372029"/>
              <a:gd name="connsiteY72" fmla="*/ 2240292 h 5524856"/>
              <a:gd name="connsiteX73" fmla="*/ 1689228 w 8372029"/>
              <a:gd name="connsiteY73" fmla="*/ 2140061 h 5524856"/>
              <a:gd name="connsiteX74" fmla="*/ 1789372 w 8372029"/>
              <a:gd name="connsiteY74" fmla="*/ 2033736 h 5524856"/>
              <a:gd name="connsiteX75" fmla="*/ 1821147 w 8372029"/>
              <a:gd name="connsiteY75" fmla="*/ 1866595 h 5524856"/>
              <a:gd name="connsiteX76" fmla="*/ 1984466 w 8372029"/>
              <a:gd name="connsiteY76" fmla="*/ 3146146 h 5524856"/>
              <a:gd name="connsiteX77" fmla="*/ 2300662 w 8372029"/>
              <a:gd name="connsiteY77" fmla="*/ 1608205 h 5524856"/>
              <a:gd name="connsiteX78" fmla="*/ 2207314 w 8372029"/>
              <a:gd name="connsiteY78" fmla="*/ 1534936 h 5524856"/>
              <a:gd name="connsiteX79" fmla="*/ 2181017 w 8372029"/>
              <a:gd name="connsiteY79" fmla="*/ 1290771 h 5524856"/>
              <a:gd name="connsiteX80" fmla="*/ 1924645 w 8372029"/>
              <a:gd name="connsiteY80" fmla="*/ 1521506 h 5524856"/>
              <a:gd name="connsiteX81" fmla="*/ 1652414 w 8372029"/>
              <a:gd name="connsiteY81" fmla="*/ 1437281 h 5524856"/>
              <a:gd name="connsiteX82" fmla="*/ 1394165 w 8372029"/>
              <a:gd name="connsiteY82" fmla="*/ 1317640 h 5524856"/>
              <a:gd name="connsiteX83" fmla="*/ 986463 w 8372029"/>
              <a:gd name="connsiteY83" fmla="*/ 1326185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47994 w 8372029"/>
              <a:gd name="connsiteY68" fmla="*/ 4465032 h 5524856"/>
              <a:gd name="connsiteX69" fmla="*/ 1394165 w 8372029"/>
              <a:gd name="connsiteY69" fmla="*/ 3413884 h 5524856"/>
              <a:gd name="connsiteX70" fmla="*/ 1402711 w 8372029"/>
              <a:gd name="connsiteY70" fmla="*/ 2708138 h 5524856"/>
              <a:gd name="connsiteX71" fmla="*/ 1491726 w 8372029"/>
              <a:gd name="connsiteY71" fmla="*/ 2554314 h 5524856"/>
              <a:gd name="connsiteX72" fmla="*/ 1560092 w 8372029"/>
              <a:gd name="connsiteY72" fmla="*/ 2240292 h 5524856"/>
              <a:gd name="connsiteX73" fmla="*/ 1689228 w 8372029"/>
              <a:gd name="connsiteY73" fmla="*/ 2140061 h 5524856"/>
              <a:gd name="connsiteX74" fmla="*/ 1789372 w 8372029"/>
              <a:gd name="connsiteY74" fmla="*/ 2033736 h 5524856"/>
              <a:gd name="connsiteX75" fmla="*/ 1821147 w 8372029"/>
              <a:gd name="connsiteY75" fmla="*/ 1866595 h 5524856"/>
              <a:gd name="connsiteX76" fmla="*/ 1984466 w 8372029"/>
              <a:gd name="connsiteY76" fmla="*/ 3146146 h 5524856"/>
              <a:gd name="connsiteX77" fmla="*/ 2300662 w 8372029"/>
              <a:gd name="connsiteY77" fmla="*/ 1608205 h 5524856"/>
              <a:gd name="connsiteX78" fmla="*/ 2207314 w 8372029"/>
              <a:gd name="connsiteY78" fmla="*/ 1534936 h 5524856"/>
              <a:gd name="connsiteX79" fmla="*/ 2181017 w 8372029"/>
              <a:gd name="connsiteY79" fmla="*/ 1290771 h 5524856"/>
              <a:gd name="connsiteX80" fmla="*/ 1924645 w 8372029"/>
              <a:gd name="connsiteY80" fmla="*/ 1521506 h 5524856"/>
              <a:gd name="connsiteX81" fmla="*/ 1652414 w 8372029"/>
              <a:gd name="connsiteY81" fmla="*/ 1437281 h 5524856"/>
              <a:gd name="connsiteX82" fmla="*/ 1394165 w 8372029"/>
              <a:gd name="connsiteY82" fmla="*/ 1317640 h 5524856"/>
              <a:gd name="connsiteX83" fmla="*/ 986463 w 8372029"/>
              <a:gd name="connsiteY83" fmla="*/ 1326185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47994 w 8372029"/>
              <a:gd name="connsiteY68" fmla="*/ 4465032 h 5524856"/>
              <a:gd name="connsiteX69" fmla="*/ 1547990 w 8372029"/>
              <a:gd name="connsiteY69" fmla="*/ 4029181 h 5524856"/>
              <a:gd name="connsiteX70" fmla="*/ 1402711 w 8372029"/>
              <a:gd name="connsiteY70" fmla="*/ 2708138 h 5524856"/>
              <a:gd name="connsiteX71" fmla="*/ 1491726 w 8372029"/>
              <a:gd name="connsiteY71" fmla="*/ 2554314 h 5524856"/>
              <a:gd name="connsiteX72" fmla="*/ 1560092 w 8372029"/>
              <a:gd name="connsiteY72" fmla="*/ 2240292 h 5524856"/>
              <a:gd name="connsiteX73" fmla="*/ 1689228 w 8372029"/>
              <a:gd name="connsiteY73" fmla="*/ 2140061 h 5524856"/>
              <a:gd name="connsiteX74" fmla="*/ 1789372 w 8372029"/>
              <a:gd name="connsiteY74" fmla="*/ 2033736 h 5524856"/>
              <a:gd name="connsiteX75" fmla="*/ 1821147 w 8372029"/>
              <a:gd name="connsiteY75" fmla="*/ 1866595 h 5524856"/>
              <a:gd name="connsiteX76" fmla="*/ 1984466 w 8372029"/>
              <a:gd name="connsiteY76" fmla="*/ 3146146 h 5524856"/>
              <a:gd name="connsiteX77" fmla="*/ 2300662 w 8372029"/>
              <a:gd name="connsiteY77" fmla="*/ 1608205 h 5524856"/>
              <a:gd name="connsiteX78" fmla="*/ 2207314 w 8372029"/>
              <a:gd name="connsiteY78" fmla="*/ 1534936 h 5524856"/>
              <a:gd name="connsiteX79" fmla="*/ 2181017 w 8372029"/>
              <a:gd name="connsiteY79" fmla="*/ 1290771 h 5524856"/>
              <a:gd name="connsiteX80" fmla="*/ 1924645 w 8372029"/>
              <a:gd name="connsiteY80" fmla="*/ 1521506 h 5524856"/>
              <a:gd name="connsiteX81" fmla="*/ 1652414 w 8372029"/>
              <a:gd name="connsiteY81" fmla="*/ 1437281 h 5524856"/>
              <a:gd name="connsiteX82" fmla="*/ 1394165 w 8372029"/>
              <a:gd name="connsiteY82" fmla="*/ 1317640 h 5524856"/>
              <a:gd name="connsiteX83" fmla="*/ 986463 w 8372029"/>
              <a:gd name="connsiteY83" fmla="*/ 1326185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47994 w 8372029"/>
              <a:gd name="connsiteY68" fmla="*/ 4465032 h 5524856"/>
              <a:gd name="connsiteX69" fmla="*/ 1547990 w 8372029"/>
              <a:gd name="connsiteY69" fmla="*/ 4029181 h 5524856"/>
              <a:gd name="connsiteX70" fmla="*/ 1556535 w 8372029"/>
              <a:gd name="connsiteY70" fmla="*/ 3366165 h 5524856"/>
              <a:gd name="connsiteX71" fmla="*/ 1491726 w 8372029"/>
              <a:gd name="connsiteY71" fmla="*/ 2554314 h 5524856"/>
              <a:gd name="connsiteX72" fmla="*/ 1560092 w 8372029"/>
              <a:gd name="connsiteY72" fmla="*/ 2240292 h 5524856"/>
              <a:gd name="connsiteX73" fmla="*/ 1689228 w 8372029"/>
              <a:gd name="connsiteY73" fmla="*/ 2140061 h 5524856"/>
              <a:gd name="connsiteX74" fmla="*/ 1789372 w 8372029"/>
              <a:gd name="connsiteY74" fmla="*/ 2033736 h 5524856"/>
              <a:gd name="connsiteX75" fmla="*/ 1821147 w 8372029"/>
              <a:gd name="connsiteY75" fmla="*/ 1866595 h 5524856"/>
              <a:gd name="connsiteX76" fmla="*/ 1984466 w 8372029"/>
              <a:gd name="connsiteY76" fmla="*/ 3146146 h 5524856"/>
              <a:gd name="connsiteX77" fmla="*/ 2300662 w 8372029"/>
              <a:gd name="connsiteY77" fmla="*/ 1608205 h 5524856"/>
              <a:gd name="connsiteX78" fmla="*/ 2207314 w 8372029"/>
              <a:gd name="connsiteY78" fmla="*/ 1534936 h 5524856"/>
              <a:gd name="connsiteX79" fmla="*/ 2181017 w 8372029"/>
              <a:gd name="connsiteY79" fmla="*/ 1290771 h 5524856"/>
              <a:gd name="connsiteX80" fmla="*/ 1924645 w 8372029"/>
              <a:gd name="connsiteY80" fmla="*/ 1521506 h 5524856"/>
              <a:gd name="connsiteX81" fmla="*/ 1652414 w 8372029"/>
              <a:gd name="connsiteY81" fmla="*/ 1437281 h 5524856"/>
              <a:gd name="connsiteX82" fmla="*/ 1394165 w 8372029"/>
              <a:gd name="connsiteY82" fmla="*/ 1317640 h 5524856"/>
              <a:gd name="connsiteX83" fmla="*/ 986463 w 8372029"/>
              <a:gd name="connsiteY83" fmla="*/ 1326185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47994 w 8372029"/>
              <a:gd name="connsiteY68" fmla="*/ 4465032 h 5524856"/>
              <a:gd name="connsiteX69" fmla="*/ 1547990 w 8372029"/>
              <a:gd name="connsiteY69" fmla="*/ 4029181 h 5524856"/>
              <a:gd name="connsiteX70" fmla="*/ 1556535 w 8372029"/>
              <a:gd name="connsiteY70" fmla="*/ 3366165 h 5524856"/>
              <a:gd name="connsiteX71" fmla="*/ 1543001 w 8372029"/>
              <a:gd name="connsiteY71" fmla="*/ 3041424 h 5524856"/>
              <a:gd name="connsiteX72" fmla="*/ 1560092 w 8372029"/>
              <a:gd name="connsiteY72" fmla="*/ 2240292 h 5524856"/>
              <a:gd name="connsiteX73" fmla="*/ 1689228 w 8372029"/>
              <a:gd name="connsiteY73" fmla="*/ 2140061 h 5524856"/>
              <a:gd name="connsiteX74" fmla="*/ 1789372 w 8372029"/>
              <a:gd name="connsiteY74" fmla="*/ 2033736 h 5524856"/>
              <a:gd name="connsiteX75" fmla="*/ 1821147 w 8372029"/>
              <a:gd name="connsiteY75" fmla="*/ 1866595 h 5524856"/>
              <a:gd name="connsiteX76" fmla="*/ 1984466 w 8372029"/>
              <a:gd name="connsiteY76" fmla="*/ 3146146 h 5524856"/>
              <a:gd name="connsiteX77" fmla="*/ 2300662 w 8372029"/>
              <a:gd name="connsiteY77" fmla="*/ 1608205 h 5524856"/>
              <a:gd name="connsiteX78" fmla="*/ 2207314 w 8372029"/>
              <a:gd name="connsiteY78" fmla="*/ 1534936 h 5524856"/>
              <a:gd name="connsiteX79" fmla="*/ 2181017 w 8372029"/>
              <a:gd name="connsiteY79" fmla="*/ 1290771 h 5524856"/>
              <a:gd name="connsiteX80" fmla="*/ 1924645 w 8372029"/>
              <a:gd name="connsiteY80" fmla="*/ 1521506 h 5524856"/>
              <a:gd name="connsiteX81" fmla="*/ 1652414 w 8372029"/>
              <a:gd name="connsiteY81" fmla="*/ 1437281 h 5524856"/>
              <a:gd name="connsiteX82" fmla="*/ 1394165 w 8372029"/>
              <a:gd name="connsiteY82" fmla="*/ 1317640 h 5524856"/>
              <a:gd name="connsiteX83" fmla="*/ 986463 w 8372029"/>
              <a:gd name="connsiteY83" fmla="*/ 1326185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47994 w 8372029"/>
              <a:gd name="connsiteY68" fmla="*/ 4465032 h 5524856"/>
              <a:gd name="connsiteX69" fmla="*/ 1547990 w 8372029"/>
              <a:gd name="connsiteY69" fmla="*/ 4029181 h 5524856"/>
              <a:gd name="connsiteX70" fmla="*/ 1556535 w 8372029"/>
              <a:gd name="connsiteY70" fmla="*/ 3366165 h 5524856"/>
              <a:gd name="connsiteX71" fmla="*/ 1543001 w 8372029"/>
              <a:gd name="connsiteY71" fmla="*/ 3041424 h 5524856"/>
              <a:gd name="connsiteX72" fmla="*/ 1568638 w 8372029"/>
              <a:gd name="connsiteY72" fmla="*/ 2582124 h 5524856"/>
              <a:gd name="connsiteX73" fmla="*/ 1689228 w 8372029"/>
              <a:gd name="connsiteY73" fmla="*/ 2140061 h 5524856"/>
              <a:gd name="connsiteX74" fmla="*/ 1789372 w 8372029"/>
              <a:gd name="connsiteY74" fmla="*/ 2033736 h 5524856"/>
              <a:gd name="connsiteX75" fmla="*/ 1821147 w 8372029"/>
              <a:gd name="connsiteY75" fmla="*/ 1866595 h 5524856"/>
              <a:gd name="connsiteX76" fmla="*/ 1984466 w 8372029"/>
              <a:gd name="connsiteY76" fmla="*/ 3146146 h 5524856"/>
              <a:gd name="connsiteX77" fmla="*/ 2300662 w 8372029"/>
              <a:gd name="connsiteY77" fmla="*/ 1608205 h 5524856"/>
              <a:gd name="connsiteX78" fmla="*/ 2207314 w 8372029"/>
              <a:gd name="connsiteY78" fmla="*/ 1534936 h 5524856"/>
              <a:gd name="connsiteX79" fmla="*/ 2181017 w 8372029"/>
              <a:gd name="connsiteY79" fmla="*/ 1290771 h 5524856"/>
              <a:gd name="connsiteX80" fmla="*/ 1924645 w 8372029"/>
              <a:gd name="connsiteY80" fmla="*/ 1521506 h 5524856"/>
              <a:gd name="connsiteX81" fmla="*/ 1652414 w 8372029"/>
              <a:gd name="connsiteY81" fmla="*/ 1437281 h 5524856"/>
              <a:gd name="connsiteX82" fmla="*/ 1394165 w 8372029"/>
              <a:gd name="connsiteY82" fmla="*/ 1317640 h 5524856"/>
              <a:gd name="connsiteX83" fmla="*/ 986463 w 8372029"/>
              <a:gd name="connsiteY83" fmla="*/ 1326185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47994 w 8372029"/>
              <a:gd name="connsiteY68" fmla="*/ 4465032 h 5524856"/>
              <a:gd name="connsiteX69" fmla="*/ 1547990 w 8372029"/>
              <a:gd name="connsiteY69" fmla="*/ 4029181 h 5524856"/>
              <a:gd name="connsiteX70" fmla="*/ 1556535 w 8372029"/>
              <a:gd name="connsiteY70" fmla="*/ 3366165 h 5524856"/>
              <a:gd name="connsiteX71" fmla="*/ 1543001 w 8372029"/>
              <a:gd name="connsiteY71" fmla="*/ 3041424 h 5524856"/>
              <a:gd name="connsiteX72" fmla="*/ 1568638 w 8372029"/>
              <a:gd name="connsiteY72" fmla="*/ 2582124 h 5524856"/>
              <a:gd name="connsiteX73" fmla="*/ 1706320 w 8372029"/>
              <a:gd name="connsiteY73" fmla="*/ 2456255 h 5524856"/>
              <a:gd name="connsiteX74" fmla="*/ 1789372 w 8372029"/>
              <a:gd name="connsiteY74" fmla="*/ 2033736 h 5524856"/>
              <a:gd name="connsiteX75" fmla="*/ 1821147 w 8372029"/>
              <a:gd name="connsiteY75" fmla="*/ 1866595 h 5524856"/>
              <a:gd name="connsiteX76" fmla="*/ 1984466 w 8372029"/>
              <a:gd name="connsiteY76" fmla="*/ 3146146 h 5524856"/>
              <a:gd name="connsiteX77" fmla="*/ 2300662 w 8372029"/>
              <a:gd name="connsiteY77" fmla="*/ 1608205 h 5524856"/>
              <a:gd name="connsiteX78" fmla="*/ 2207314 w 8372029"/>
              <a:gd name="connsiteY78" fmla="*/ 1534936 h 5524856"/>
              <a:gd name="connsiteX79" fmla="*/ 2181017 w 8372029"/>
              <a:gd name="connsiteY79" fmla="*/ 1290771 h 5524856"/>
              <a:gd name="connsiteX80" fmla="*/ 1924645 w 8372029"/>
              <a:gd name="connsiteY80" fmla="*/ 1521506 h 5524856"/>
              <a:gd name="connsiteX81" fmla="*/ 1652414 w 8372029"/>
              <a:gd name="connsiteY81" fmla="*/ 1437281 h 5524856"/>
              <a:gd name="connsiteX82" fmla="*/ 1394165 w 8372029"/>
              <a:gd name="connsiteY82" fmla="*/ 1317640 h 5524856"/>
              <a:gd name="connsiteX83" fmla="*/ 986463 w 8372029"/>
              <a:gd name="connsiteY83" fmla="*/ 1326185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47994 w 8372029"/>
              <a:gd name="connsiteY68" fmla="*/ 4465032 h 5524856"/>
              <a:gd name="connsiteX69" fmla="*/ 1547990 w 8372029"/>
              <a:gd name="connsiteY69" fmla="*/ 4029181 h 5524856"/>
              <a:gd name="connsiteX70" fmla="*/ 1556535 w 8372029"/>
              <a:gd name="connsiteY70" fmla="*/ 3366165 h 5524856"/>
              <a:gd name="connsiteX71" fmla="*/ 1543001 w 8372029"/>
              <a:gd name="connsiteY71" fmla="*/ 3041424 h 5524856"/>
              <a:gd name="connsiteX72" fmla="*/ 1568638 w 8372029"/>
              <a:gd name="connsiteY72" fmla="*/ 2582124 h 5524856"/>
              <a:gd name="connsiteX73" fmla="*/ 1706320 w 8372029"/>
              <a:gd name="connsiteY73" fmla="*/ 2456255 h 5524856"/>
              <a:gd name="connsiteX74" fmla="*/ 1763734 w 8372029"/>
              <a:gd name="connsiteY74" fmla="*/ 2170468 h 5524856"/>
              <a:gd name="connsiteX75" fmla="*/ 1821147 w 8372029"/>
              <a:gd name="connsiteY75" fmla="*/ 1866595 h 5524856"/>
              <a:gd name="connsiteX76" fmla="*/ 1984466 w 8372029"/>
              <a:gd name="connsiteY76" fmla="*/ 3146146 h 5524856"/>
              <a:gd name="connsiteX77" fmla="*/ 2300662 w 8372029"/>
              <a:gd name="connsiteY77" fmla="*/ 1608205 h 5524856"/>
              <a:gd name="connsiteX78" fmla="*/ 2207314 w 8372029"/>
              <a:gd name="connsiteY78" fmla="*/ 1534936 h 5524856"/>
              <a:gd name="connsiteX79" fmla="*/ 2181017 w 8372029"/>
              <a:gd name="connsiteY79" fmla="*/ 1290771 h 5524856"/>
              <a:gd name="connsiteX80" fmla="*/ 1924645 w 8372029"/>
              <a:gd name="connsiteY80" fmla="*/ 1521506 h 5524856"/>
              <a:gd name="connsiteX81" fmla="*/ 1652414 w 8372029"/>
              <a:gd name="connsiteY81" fmla="*/ 1437281 h 5524856"/>
              <a:gd name="connsiteX82" fmla="*/ 1394165 w 8372029"/>
              <a:gd name="connsiteY82" fmla="*/ 1317640 h 5524856"/>
              <a:gd name="connsiteX83" fmla="*/ 986463 w 8372029"/>
              <a:gd name="connsiteY83" fmla="*/ 1326185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47994 w 8372029"/>
              <a:gd name="connsiteY68" fmla="*/ 4465032 h 5524856"/>
              <a:gd name="connsiteX69" fmla="*/ 1547990 w 8372029"/>
              <a:gd name="connsiteY69" fmla="*/ 4029181 h 5524856"/>
              <a:gd name="connsiteX70" fmla="*/ 1556535 w 8372029"/>
              <a:gd name="connsiteY70" fmla="*/ 3366165 h 5524856"/>
              <a:gd name="connsiteX71" fmla="*/ 1543001 w 8372029"/>
              <a:gd name="connsiteY71" fmla="*/ 3041424 h 5524856"/>
              <a:gd name="connsiteX72" fmla="*/ 1568638 w 8372029"/>
              <a:gd name="connsiteY72" fmla="*/ 2582124 h 5524856"/>
              <a:gd name="connsiteX73" fmla="*/ 1706320 w 8372029"/>
              <a:gd name="connsiteY73" fmla="*/ 2456255 h 5524856"/>
              <a:gd name="connsiteX74" fmla="*/ 1763734 w 8372029"/>
              <a:gd name="connsiteY74" fmla="*/ 2170468 h 5524856"/>
              <a:gd name="connsiteX75" fmla="*/ 1880968 w 8372029"/>
              <a:gd name="connsiteY75" fmla="*/ 2131515 h 5524856"/>
              <a:gd name="connsiteX76" fmla="*/ 1984466 w 8372029"/>
              <a:gd name="connsiteY76" fmla="*/ 3146146 h 5524856"/>
              <a:gd name="connsiteX77" fmla="*/ 2300662 w 8372029"/>
              <a:gd name="connsiteY77" fmla="*/ 1608205 h 5524856"/>
              <a:gd name="connsiteX78" fmla="*/ 2207314 w 8372029"/>
              <a:gd name="connsiteY78" fmla="*/ 1534936 h 5524856"/>
              <a:gd name="connsiteX79" fmla="*/ 2181017 w 8372029"/>
              <a:gd name="connsiteY79" fmla="*/ 1290771 h 5524856"/>
              <a:gd name="connsiteX80" fmla="*/ 1924645 w 8372029"/>
              <a:gd name="connsiteY80" fmla="*/ 1521506 h 5524856"/>
              <a:gd name="connsiteX81" fmla="*/ 1652414 w 8372029"/>
              <a:gd name="connsiteY81" fmla="*/ 1437281 h 5524856"/>
              <a:gd name="connsiteX82" fmla="*/ 1394165 w 8372029"/>
              <a:gd name="connsiteY82" fmla="*/ 1317640 h 5524856"/>
              <a:gd name="connsiteX83" fmla="*/ 986463 w 8372029"/>
              <a:gd name="connsiteY83" fmla="*/ 1326185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47994 w 8372029"/>
              <a:gd name="connsiteY68" fmla="*/ 4465032 h 5524856"/>
              <a:gd name="connsiteX69" fmla="*/ 1547990 w 8372029"/>
              <a:gd name="connsiteY69" fmla="*/ 4029181 h 5524856"/>
              <a:gd name="connsiteX70" fmla="*/ 1556535 w 8372029"/>
              <a:gd name="connsiteY70" fmla="*/ 3366165 h 5524856"/>
              <a:gd name="connsiteX71" fmla="*/ 1543001 w 8372029"/>
              <a:gd name="connsiteY71" fmla="*/ 3041424 h 5524856"/>
              <a:gd name="connsiteX72" fmla="*/ 1568638 w 8372029"/>
              <a:gd name="connsiteY72" fmla="*/ 2582124 h 5524856"/>
              <a:gd name="connsiteX73" fmla="*/ 1706320 w 8372029"/>
              <a:gd name="connsiteY73" fmla="*/ 2456255 h 5524856"/>
              <a:gd name="connsiteX74" fmla="*/ 1763734 w 8372029"/>
              <a:gd name="connsiteY74" fmla="*/ 2170468 h 5524856"/>
              <a:gd name="connsiteX75" fmla="*/ 1880968 w 8372029"/>
              <a:gd name="connsiteY75" fmla="*/ 2131515 h 5524856"/>
              <a:gd name="connsiteX76" fmla="*/ 2044287 w 8372029"/>
              <a:gd name="connsiteY76" fmla="*/ 2163380 h 5524856"/>
              <a:gd name="connsiteX77" fmla="*/ 2300662 w 8372029"/>
              <a:gd name="connsiteY77" fmla="*/ 1608205 h 5524856"/>
              <a:gd name="connsiteX78" fmla="*/ 2207314 w 8372029"/>
              <a:gd name="connsiteY78" fmla="*/ 1534936 h 5524856"/>
              <a:gd name="connsiteX79" fmla="*/ 2181017 w 8372029"/>
              <a:gd name="connsiteY79" fmla="*/ 1290771 h 5524856"/>
              <a:gd name="connsiteX80" fmla="*/ 1924645 w 8372029"/>
              <a:gd name="connsiteY80" fmla="*/ 1521506 h 5524856"/>
              <a:gd name="connsiteX81" fmla="*/ 1652414 w 8372029"/>
              <a:gd name="connsiteY81" fmla="*/ 1437281 h 5524856"/>
              <a:gd name="connsiteX82" fmla="*/ 1394165 w 8372029"/>
              <a:gd name="connsiteY82" fmla="*/ 1317640 h 5524856"/>
              <a:gd name="connsiteX83" fmla="*/ 986463 w 8372029"/>
              <a:gd name="connsiteY83" fmla="*/ 1326185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65083 w 8372029"/>
              <a:gd name="connsiteY67" fmla="*/ 4848454 h 5524856"/>
              <a:gd name="connsiteX68" fmla="*/ 1547994 w 8372029"/>
              <a:gd name="connsiteY68" fmla="*/ 4465032 h 5524856"/>
              <a:gd name="connsiteX69" fmla="*/ 1547990 w 8372029"/>
              <a:gd name="connsiteY69" fmla="*/ 4029181 h 5524856"/>
              <a:gd name="connsiteX70" fmla="*/ 1556535 w 8372029"/>
              <a:gd name="connsiteY70" fmla="*/ 3366165 h 5524856"/>
              <a:gd name="connsiteX71" fmla="*/ 1543001 w 8372029"/>
              <a:gd name="connsiteY71" fmla="*/ 3041424 h 5524856"/>
              <a:gd name="connsiteX72" fmla="*/ 1568638 w 8372029"/>
              <a:gd name="connsiteY72" fmla="*/ 2582124 h 5524856"/>
              <a:gd name="connsiteX73" fmla="*/ 1706320 w 8372029"/>
              <a:gd name="connsiteY73" fmla="*/ 2456255 h 5524856"/>
              <a:gd name="connsiteX74" fmla="*/ 1763734 w 8372029"/>
              <a:gd name="connsiteY74" fmla="*/ 2170468 h 5524856"/>
              <a:gd name="connsiteX75" fmla="*/ 1880968 w 8372029"/>
              <a:gd name="connsiteY75" fmla="*/ 2131515 h 5524856"/>
              <a:gd name="connsiteX76" fmla="*/ 2044287 w 8372029"/>
              <a:gd name="connsiteY76" fmla="*/ 2163380 h 5524856"/>
              <a:gd name="connsiteX77" fmla="*/ 2300662 w 8372029"/>
              <a:gd name="connsiteY77" fmla="*/ 1608205 h 5524856"/>
              <a:gd name="connsiteX78" fmla="*/ 2207314 w 8372029"/>
              <a:gd name="connsiteY78" fmla="*/ 1534936 h 5524856"/>
              <a:gd name="connsiteX79" fmla="*/ 2181017 w 8372029"/>
              <a:gd name="connsiteY79" fmla="*/ 1290771 h 5524856"/>
              <a:gd name="connsiteX80" fmla="*/ 1924645 w 8372029"/>
              <a:gd name="connsiteY80" fmla="*/ 1521506 h 5524856"/>
              <a:gd name="connsiteX81" fmla="*/ 1652414 w 8372029"/>
              <a:gd name="connsiteY81" fmla="*/ 1437281 h 5524856"/>
              <a:gd name="connsiteX82" fmla="*/ 1394165 w 8372029"/>
              <a:gd name="connsiteY82" fmla="*/ 1317640 h 5524856"/>
              <a:gd name="connsiteX83" fmla="*/ 986463 w 8372029"/>
              <a:gd name="connsiteY83" fmla="*/ 1326185 h 5524856"/>
              <a:gd name="connsiteX84" fmla="*/ 873494 w 8372029"/>
              <a:gd name="connsiteY84" fmla="*/ 1548377 h 5524856"/>
              <a:gd name="connsiteX85" fmla="*/ 6815926 w 8372029"/>
              <a:gd name="connsiteY85" fmla="*/ 655571 h 5524856"/>
              <a:gd name="connsiteX86" fmla="*/ 6414376 w 8372029"/>
              <a:gd name="connsiteY86" fmla="*/ 1057122 h 5524856"/>
              <a:gd name="connsiteX87" fmla="*/ 6815926 w 8372029"/>
              <a:gd name="connsiteY87" fmla="*/ 1458672 h 5524856"/>
              <a:gd name="connsiteX88" fmla="*/ 7217476 w 8372029"/>
              <a:gd name="connsiteY88" fmla="*/ 1057122 h 5524856"/>
              <a:gd name="connsiteX89" fmla="*/ 6815926 w 8372029"/>
              <a:gd name="connsiteY89" fmla="*/ 655571 h 5524856"/>
              <a:gd name="connsiteX90" fmla="*/ 1062125 w 8372029"/>
              <a:gd name="connsiteY90" fmla="*/ 655571 h 5524856"/>
              <a:gd name="connsiteX91" fmla="*/ 660634 w 8372029"/>
              <a:gd name="connsiteY91" fmla="*/ 817780 h 5524856"/>
              <a:gd name="connsiteX92" fmla="*/ 959576 w 8372029"/>
              <a:gd name="connsiteY92" fmla="*/ 945805 h 5524856"/>
              <a:gd name="connsiteX93" fmla="*/ 1087601 w 8372029"/>
              <a:gd name="connsiteY93" fmla="*/ 1099791 h 5524856"/>
              <a:gd name="connsiteX94" fmla="*/ 1062125 w 8372029"/>
              <a:gd name="connsiteY94" fmla="*/ 655571 h 5524856"/>
              <a:gd name="connsiteX95" fmla="*/ 68366 w 8372029"/>
              <a:gd name="connsiteY95" fmla="*/ 25637 h 5524856"/>
              <a:gd name="connsiteX96" fmla="*/ 8278026 w 8372029"/>
              <a:gd name="connsiteY96" fmla="*/ 0 h 5524856"/>
              <a:gd name="connsiteX97" fmla="*/ 8372029 w 8372029"/>
              <a:gd name="connsiteY97" fmla="*/ 5524856 h 5524856"/>
              <a:gd name="connsiteX98" fmla="*/ 0 w 8372029"/>
              <a:gd name="connsiteY98" fmla="*/ 5524856 h 5524856"/>
              <a:gd name="connsiteX99" fmla="*/ 68366 w 8372029"/>
              <a:gd name="connsiteY9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111651 w 8372029"/>
              <a:gd name="connsiteY63" fmla="*/ 4848454 h 5524856"/>
              <a:gd name="connsiteX64" fmla="*/ 1250120 w 8372029"/>
              <a:gd name="connsiteY64" fmla="*/ 5057353 h 5524856"/>
              <a:gd name="connsiteX65" fmla="*/ 1338366 w 8372029"/>
              <a:gd name="connsiteY65" fmla="*/ 5075171 h 5524856"/>
              <a:gd name="connsiteX66" fmla="*/ 1426614 w 8372029"/>
              <a:gd name="connsiteY66" fmla="*/ 5057353 h 5524856"/>
              <a:gd name="connsiteX67" fmla="*/ 1547994 w 8372029"/>
              <a:gd name="connsiteY67" fmla="*/ 4465032 h 5524856"/>
              <a:gd name="connsiteX68" fmla="*/ 1547990 w 8372029"/>
              <a:gd name="connsiteY68" fmla="*/ 4029181 h 5524856"/>
              <a:gd name="connsiteX69" fmla="*/ 1556535 w 8372029"/>
              <a:gd name="connsiteY69" fmla="*/ 3366165 h 5524856"/>
              <a:gd name="connsiteX70" fmla="*/ 1543001 w 8372029"/>
              <a:gd name="connsiteY70" fmla="*/ 3041424 h 5524856"/>
              <a:gd name="connsiteX71" fmla="*/ 1568638 w 8372029"/>
              <a:gd name="connsiteY71" fmla="*/ 2582124 h 5524856"/>
              <a:gd name="connsiteX72" fmla="*/ 1706320 w 8372029"/>
              <a:gd name="connsiteY72" fmla="*/ 2456255 h 5524856"/>
              <a:gd name="connsiteX73" fmla="*/ 1763734 w 8372029"/>
              <a:gd name="connsiteY73" fmla="*/ 2170468 h 5524856"/>
              <a:gd name="connsiteX74" fmla="*/ 1880968 w 8372029"/>
              <a:gd name="connsiteY74" fmla="*/ 2131515 h 5524856"/>
              <a:gd name="connsiteX75" fmla="*/ 2044287 w 8372029"/>
              <a:gd name="connsiteY75" fmla="*/ 2163380 h 5524856"/>
              <a:gd name="connsiteX76" fmla="*/ 2300662 w 8372029"/>
              <a:gd name="connsiteY76" fmla="*/ 1608205 h 5524856"/>
              <a:gd name="connsiteX77" fmla="*/ 2207314 w 8372029"/>
              <a:gd name="connsiteY77" fmla="*/ 1534936 h 5524856"/>
              <a:gd name="connsiteX78" fmla="*/ 2181017 w 8372029"/>
              <a:gd name="connsiteY78" fmla="*/ 1290771 h 5524856"/>
              <a:gd name="connsiteX79" fmla="*/ 1924645 w 8372029"/>
              <a:gd name="connsiteY79" fmla="*/ 1521506 h 5524856"/>
              <a:gd name="connsiteX80" fmla="*/ 1652414 w 8372029"/>
              <a:gd name="connsiteY80" fmla="*/ 1437281 h 5524856"/>
              <a:gd name="connsiteX81" fmla="*/ 1394165 w 8372029"/>
              <a:gd name="connsiteY81" fmla="*/ 1317640 h 5524856"/>
              <a:gd name="connsiteX82" fmla="*/ 986463 w 8372029"/>
              <a:gd name="connsiteY82" fmla="*/ 1326185 h 5524856"/>
              <a:gd name="connsiteX83" fmla="*/ 873494 w 8372029"/>
              <a:gd name="connsiteY83" fmla="*/ 1548377 h 5524856"/>
              <a:gd name="connsiteX84" fmla="*/ 6815926 w 8372029"/>
              <a:gd name="connsiteY84" fmla="*/ 655571 h 5524856"/>
              <a:gd name="connsiteX85" fmla="*/ 6414376 w 8372029"/>
              <a:gd name="connsiteY85" fmla="*/ 1057122 h 5524856"/>
              <a:gd name="connsiteX86" fmla="*/ 6815926 w 8372029"/>
              <a:gd name="connsiteY86" fmla="*/ 1458672 h 5524856"/>
              <a:gd name="connsiteX87" fmla="*/ 7217476 w 8372029"/>
              <a:gd name="connsiteY87" fmla="*/ 1057122 h 5524856"/>
              <a:gd name="connsiteX88" fmla="*/ 6815926 w 8372029"/>
              <a:gd name="connsiteY88" fmla="*/ 655571 h 5524856"/>
              <a:gd name="connsiteX89" fmla="*/ 1062125 w 8372029"/>
              <a:gd name="connsiteY89" fmla="*/ 655571 h 5524856"/>
              <a:gd name="connsiteX90" fmla="*/ 660634 w 8372029"/>
              <a:gd name="connsiteY90" fmla="*/ 817780 h 5524856"/>
              <a:gd name="connsiteX91" fmla="*/ 959576 w 8372029"/>
              <a:gd name="connsiteY91" fmla="*/ 945805 h 5524856"/>
              <a:gd name="connsiteX92" fmla="*/ 1087601 w 8372029"/>
              <a:gd name="connsiteY92" fmla="*/ 1099791 h 5524856"/>
              <a:gd name="connsiteX93" fmla="*/ 1062125 w 8372029"/>
              <a:gd name="connsiteY93" fmla="*/ 655571 h 5524856"/>
              <a:gd name="connsiteX94" fmla="*/ 68366 w 8372029"/>
              <a:gd name="connsiteY94" fmla="*/ 25637 h 5524856"/>
              <a:gd name="connsiteX95" fmla="*/ 8278026 w 8372029"/>
              <a:gd name="connsiteY95" fmla="*/ 0 h 5524856"/>
              <a:gd name="connsiteX96" fmla="*/ 8372029 w 8372029"/>
              <a:gd name="connsiteY96" fmla="*/ 5524856 h 5524856"/>
              <a:gd name="connsiteX97" fmla="*/ 0 w 8372029"/>
              <a:gd name="connsiteY97" fmla="*/ 5524856 h 5524856"/>
              <a:gd name="connsiteX98" fmla="*/ 68366 w 8372029"/>
              <a:gd name="connsiteY98"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021153 w 8372029"/>
              <a:gd name="connsiteY61" fmla="*/ 4787444 h 5524856"/>
              <a:gd name="connsiteX62" fmla="*/ 1137288 w 8372029"/>
              <a:gd name="connsiteY62" fmla="*/ 4830173 h 5524856"/>
              <a:gd name="connsiteX63" fmla="*/ 1250120 w 8372029"/>
              <a:gd name="connsiteY63" fmla="*/ 5057353 h 5524856"/>
              <a:gd name="connsiteX64" fmla="*/ 1338366 w 8372029"/>
              <a:gd name="connsiteY64" fmla="*/ 5075171 h 5524856"/>
              <a:gd name="connsiteX65" fmla="*/ 1426614 w 8372029"/>
              <a:gd name="connsiteY65" fmla="*/ 5057353 h 5524856"/>
              <a:gd name="connsiteX66" fmla="*/ 1547994 w 8372029"/>
              <a:gd name="connsiteY66" fmla="*/ 4465032 h 5524856"/>
              <a:gd name="connsiteX67" fmla="*/ 1547990 w 8372029"/>
              <a:gd name="connsiteY67" fmla="*/ 4029181 h 5524856"/>
              <a:gd name="connsiteX68" fmla="*/ 1556535 w 8372029"/>
              <a:gd name="connsiteY68" fmla="*/ 3366165 h 5524856"/>
              <a:gd name="connsiteX69" fmla="*/ 1543001 w 8372029"/>
              <a:gd name="connsiteY69" fmla="*/ 3041424 h 5524856"/>
              <a:gd name="connsiteX70" fmla="*/ 1568638 w 8372029"/>
              <a:gd name="connsiteY70" fmla="*/ 2582124 h 5524856"/>
              <a:gd name="connsiteX71" fmla="*/ 1706320 w 8372029"/>
              <a:gd name="connsiteY71" fmla="*/ 2456255 h 5524856"/>
              <a:gd name="connsiteX72" fmla="*/ 1763734 w 8372029"/>
              <a:gd name="connsiteY72" fmla="*/ 2170468 h 5524856"/>
              <a:gd name="connsiteX73" fmla="*/ 1880968 w 8372029"/>
              <a:gd name="connsiteY73" fmla="*/ 2131515 h 5524856"/>
              <a:gd name="connsiteX74" fmla="*/ 2044287 w 8372029"/>
              <a:gd name="connsiteY74" fmla="*/ 2163380 h 5524856"/>
              <a:gd name="connsiteX75" fmla="*/ 2300662 w 8372029"/>
              <a:gd name="connsiteY75" fmla="*/ 1608205 h 5524856"/>
              <a:gd name="connsiteX76" fmla="*/ 2207314 w 8372029"/>
              <a:gd name="connsiteY76" fmla="*/ 1534936 h 5524856"/>
              <a:gd name="connsiteX77" fmla="*/ 2181017 w 8372029"/>
              <a:gd name="connsiteY77" fmla="*/ 1290771 h 5524856"/>
              <a:gd name="connsiteX78" fmla="*/ 1924645 w 8372029"/>
              <a:gd name="connsiteY78" fmla="*/ 1521506 h 5524856"/>
              <a:gd name="connsiteX79" fmla="*/ 1652414 w 8372029"/>
              <a:gd name="connsiteY79" fmla="*/ 1437281 h 5524856"/>
              <a:gd name="connsiteX80" fmla="*/ 1394165 w 8372029"/>
              <a:gd name="connsiteY80" fmla="*/ 1317640 h 5524856"/>
              <a:gd name="connsiteX81" fmla="*/ 986463 w 8372029"/>
              <a:gd name="connsiteY81" fmla="*/ 1326185 h 5524856"/>
              <a:gd name="connsiteX82" fmla="*/ 873494 w 8372029"/>
              <a:gd name="connsiteY82" fmla="*/ 1548377 h 5524856"/>
              <a:gd name="connsiteX83" fmla="*/ 6815926 w 8372029"/>
              <a:gd name="connsiteY83" fmla="*/ 655571 h 5524856"/>
              <a:gd name="connsiteX84" fmla="*/ 6414376 w 8372029"/>
              <a:gd name="connsiteY84" fmla="*/ 1057122 h 5524856"/>
              <a:gd name="connsiteX85" fmla="*/ 6815926 w 8372029"/>
              <a:gd name="connsiteY85" fmla="*/ 1458672 h 5524856"/>
              <a:gd name="connsiteX86" fmla="*/ 7217476 w 8372029"/>
              <a:gd name="connsiteY86" fmla="*/ 1057122 h 5524856"/>
              <a:gd name="connsiteX87" fmla="*/ 6815926 w 8372029"/>
              <a:gd name="connsiteY87" fmla="*/ 655571 h 5524856"/>
              <a:gd name="connsiteX88" fmla="*/ 1062125 w 8372029"/>
              <a:gd name="connsiteY88" fmla="*/ 655571 h 5524856"/>
              <a:gd name="connsiteX89" fmla="*/ 660634 w 8372029"/>
              <a:gd name="connsiteY89" fmla="*/ 817780 h 5524856"/>
              <a:gd name="connsiteX90" fmla="*/ 959576 w 8372029"/>
              <a:gd name="connsiteY90" fmla="*/ 945805 h 5524856"/>
              <a:gd name="connsiteX91" fmla="*/ 1087601 w 8372029"/>
              <a:gd name="connsiteY91" fmla="*/ 1099791 h 5524856"/>
              <a:gd name="connsiteX92" fmla="*/ 1062125 w 8372029"/>
              <a:gd name="connsiteY92" fmla="*/ 655571 h 5524856"/>
              <a:gd name="connsiteX93" fmla="*/ 68366 w 8372029"/>
              <a:gd name="connsiteY93" fmla="*/ 25637 h 5524856"/>
              <a:gd name="connsiteX94" fmla="*/ 8278026 w 8372029"/>
              <a:gd name="connsiteY94" fmla="*/ 0 h 5524856"/>
              <a:gd name="connsiteX95" fmla="*/ 8372029 w 8372029"/>
              <a:gd name="connsiteY95" fmla="*/ 5524856 h 5524856"/>
              <a:gd name="connsiteX96" fmla="*/ 0 w 8372029"/>
              <a:gd name="connsiteY96" fmla="*/ 5524856 h 5524856"/>
              <a:gd name="connsiteX97" fmla="*/ 68366 w 8372029"/>
              <a:gd name="connsiteY97"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12606 w 8372029"/>
              <a:gd name="connsiteY60" fmla="*/ 4848454 h 5524856"/>
              <a:gd name="connsiteX61" fmla="*/ 1137288 w 8372029"/>
              <a:gd name="connsiteY61" fmla="*/ 4830173 h 5524856"/>
              <a:gd name="connsiteX62" fmla="*/ 1250120 w 8372029"/>
              <a:gd name="connsiteY62" fmla="*/ 5057353 h 5524856"/>
              <a:gd name="connsiteX63" fmla="*/ 1338366 w 8372029"/>
              <a:gd name="connsiteY63" fmla="*/ 5075171 h 5524856"/>
              <a:gd name="connsiteX64" fmla="*/ 1426614 w 8372029"/>
              <a:gd name="connsiteY64" fmla="*/ 5057353 h 5524856"/>
              <a:gd name="connsiteX65" fmla="*/ 1547994 w 8372029"/>
              <a:gd name="connsiteY65" fmla="*/ 4465032 h 5524856"/>
              <a:gd name="connsiteX66" fmla="*/ 1547990 w 8372029"/>
              <a:gd name="connsiteY66" fmla="*/ 4029181 h 5524856"/>
              <a:gd name="connsiteX67" fmla="*/ 1556535 w 8372029"/>
              <a:gd name="connsiteY67" fmla="*/ 3366165 h 5524856"/>
              <a:gd name="connsiteX68" fmla="*/ 1543001 w 8372029"/>
              <a:gd name="connsiteY68" fmla="*/ 3041424 h 5524856"/>
              <a:gd name="connsiteX69" fmla="*/ 1568638 w 8372029"/>
              <a:gd name="connsiteY69" fmla="*/ 2582124 h 5524856"/>
              <a:gd name="connsiteX70" fmla="*/ 1706320 w 8372029"/>
              <a:gd name="connsiteY70" fmla="*/ 2456255 h 5524856"/>
              <a:gd name="connsiteX71" fmla="*/ 1763734 w 8372029"/>
              <a:gd name="connsiteY71" fmla="*/ 2170468 h 5524856"/>
              <a:gd name="connsiteX72" fmla="*/ 1880968 w 8372029"/>
              <a:gd name="connsiteY72" fmla="*/ 2131515 h 5524856"/>
              <a:gd name="connsiteX73" fmla="*/ 2044287 w 8372029"/>
              <a:gd name="connsiteY73" fmla="*/ 2163380 h 5524856"/>
              <a:gd name="connsiteX74" fmla="*/ 2300662 w 8372029"/>
              <a:gd name="connsiteY74" fmla="*/ 1608205 h 5524856"/>
              <a:gd name="connsiteX75" fmla="*/ 2207314 w 8372029"/>
              <a:gd name="connsiteY75" fmla="*/ 1534936 h 5524856"/>
              <a:gd name="connsiteX76" fmla="*/ 2181017 w 8372029"/>
              <a:gd name="connsiteY76" fmla="*/ 1290771 h 5524856"/>
              <a:gd name="connsiteX77" fmla="*/ 1924645 w 8372029"/>
              <a:gd name="connsiteY77" fmla="*/ 1521506 h 5524856"/>
              <a:gd name="connsiteX78" fmla="*/ 1652414 w 8372029"/>
              <a:gd name="connsiteY78" fmla="*/ 1437281 h 5524856"/>
              <a:gd name="connsiteX79" fmla="*/ 1394165 w 8372029"/>
              <a:gd name="connsiteY79" fmla="*/ 1317640 h 5524856"/>
              <a:gd name="connsiteX80" fmla="*/ 986463 w 8372029"/>
              <a:gd name="connsiteY80" fmla="*/ 1326185 h 5524856"/>
              <a:gd name="connsiteX81" fmla="*/ 873494 w 8372029"/>
              <a:gd name="connsiteY81" fmla="*/ 1548377 h 5524856"/>
              <a:gd name="connsiteX82" fmla="*/ 6815926 w 8372029"/>
              <a:gd name="connsiteY82" fmla="*/ 655571 h 5524856"/>
              <a:gd name="connsiteX83" fmla="*/ 6414376 w 8372029"/>
              <a:gd name="connsiteY83" fmla="*/ 1057122 h 5524856"/>
              <a:gd name="connsiteX84" fmla="*/ 6815926 w 8372029"/>
              <a:gd name="connsiteY84" fmla="*/ 1458672 h 5524856"/>
              <a:gd name="connsiteX85" fmla="*/ 7217476 w 8372029"/>
              <a:gd name="connsiteY85" fmla="*/ 1057122 h 5524856"/>
              <a:gd name="connsiteX86" fmla="*/ 6815926 w 8372029"/>
              <a:gd name="connsiteY86" fmla="*/ 655571 h 5524856"/>
              <a:gd name="connsiteX87" fmla="*/ 1062125 w 8372029"/>
              <a:gd name="connsiteY87" fmla="*/ 655571 h 5524856"/>
              <a:gd name="connsiteX88" fmla="*/ 660634 w 8372029"/>
              <a:gd name="connsiteY88" fmla="*/ 817780 h 5524856"/>
              <a:gd name="connsiteX89" fmla="*/ 959576 w 8372029"/>
              <a:gd name="connsiteY89" fmla="*/ 945805 h 5524856"/>
              <a:gd name="connsiteX90" fmla="*/ 1087601 w 8372029"/>
              <a:gd name="connsiteY90" fmla="*/ 1099791 h 5524856"/>
              <a:gd name="connsiteX91" fmla="*/ 1062125 w 8372029"/>
              <a:gd name="connsiteY91" fmla="*/ 655571 h 5524856"/>
              <a:gd name="connsiteX92" fmla="*/ 68366 w 8372029"/>
              <a:gd name="connsiteY92" fmla="*/ 25637 h 5524856"/>
              <a:gd name="connsiteX93" fmla="*/ 8278026 w 8372029"/>
              <a:gd name="connsiteY93" fmla="*/ 0 h 5524856"/>
              <a:gd name="connsiteX94" fmla="*/ 8372029 w 8372029"/>
              <a:gd name="connsiteY94" fmla="*/ 5524856 h 5524856"/>
              <a:gd name="connsiteX95" fmla="*/ 0 w 8372029"/>
              <a:gd name="connsiteY95" fmla="*/ 5524856 h 5524856"/>
              <a:gd name="connsiteX96" fmla="*/ 68366 w 8372029"/>
              <a:gd name="connsiteY96"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137288 w 8372029"/>
              <a:gd name="connsiteY60" fmla="*/ 4830173 h 5524856"/>
              <a:gd name="connsiteX61" fmla="*/ 1250120 w 8372029"/>
              <a:gd name="connsiteY61" fmla="*/ 5057353 h 5524856"/>
              <a:gd name="connsiteX62" fmla="*/ 1338366 w 8372029"/>
              <a:gd name="connsiteY62" fmla="*/ 5075171 h 5524856"/>
              <a:gd name="connsiteX63" fmla="*/ 1426614 w 8372029"/>
              <a:gd name="connsiteY63" fmla="*/ 5057353 h 5524856"/>
              <a:gd name="connsiteX64" fmla="*/ 1547994 w 8372029"/>
              <a:gd name="connsiteY64" fmla="*/ 4465032 h 5524856"/>
              <a:gd name="connsiteX65" fmla="*/ 1547990 w 8372029"/>
              <a:gd name="connsiteY65" fmla="*/ 4029181 h 5524856"/>
              <a:gd name="connsiteX66" fmla="*/ 1556535 w 8372029"/>
              <a:gd name="connsiteY66" fmla="*/ 3366165 h 5524856"/>
              <a:gd name="connsiteX67" fmla="*/ 1543001 w 8372029"/>
              <a:gd name="connsiteY67" fmla="*/ 3041424 h 5524856"/>
              <a:gd name="connsiteX68" fmla="*/ 1568638 w 8372029"/>
              <a:gd name="connsiteY68" fmla="*/ 2582124 h 5524856"/>
              <a:gd name="connsiteX69" fmla="*/ 1706320 w 8372029"/>
              <a:gd name="connsiteY69" fmla="*/ 2456255 h 5524856"/>
              <a:gd name="connsiteX70" fmla="*/ 1763734 w 8372029"/>
              <a:gd name="connsiteY70" fmla="*/ 2170468 h 5524856"/>
              <a:gd name="connsiteX71" fmla="*/ 1880968 w 8372029"/>
              <a:gd name="connsiteY71" fmla="*/ 2131515 h 5524856"/>
              <a:gd name="connsiteX72" fmla="*/ 2044287 w 8372029"/>
              <a:gd name="connsiteY72" fmla="*/ 2163380 h 5524856"/>
              <a:gd name="connsiteX73" fmla="*/ 2300662 w 8372029"/>
              <a:gd name="connsiteY73" fmla="*/ 1608205 h 5524856"/>
              <a:gd name="connsiteX74" fmla="*/ 2207314 w 8372029"/>
              <a:gd name="connsiteY74" fmla="*/ 1534936 h 5524856"/>
              <a:gd name="connsiteX75" fmla="*/ 2181017 w 8372029"/>
              <a:gd name="connsiteY75" fmla="*/ 1290771 h 5524856"/>
              <a:gd name="connsiteX76" fmla="*/ 1924645 w 8372029"/>
              <a:gd name="connsiteY76" fmla="*/ 1521506 h 5524856"/>
              <a:gd name="connsiteX77" fmla="*/ 1652414 w 8372029"/>
              <a:gd name="connsiteY77" fmla="*/ 1437281 h 5524856"/>
              <a:gd name="connsiteX78" fmla="*/ 1394165 w 8372029"/>
              <a:gd name="connsiteY78" fmla="*/ 1317640 h 5524856"/>
              <a:gd name="connsiteX79" fmla="*/ 986463 w 8372029"/>
              <a:gd name="connsiteY79" fmla="*/ 1326185 h 5524856"/>
              <a:gd name="connsiteX80" fmla="*/ 873494 w 8372029"/>
              <a:gd name="connsiteY80" fmla="*/ 1548377 h 5524856"/>
              <a:gd name="connsiteX81" fmla="*/ 6815926 w 8372029"/>
              <a:gd name="connsiteY81" fmla="*/ 655571 h 5524856"/>
              <a:gd name="connsiteX82" fmla="*/ 6414376 w 8372029"/>
              <a:gd name="connsiteY82" fmla="*/ 1057122 h 5524856"/>
              <a:gd name="connsiteX83" fmla="*/ 6815926 w 8372029"/>
              <a:gd name="connsiteY83" fmla="*/ 1458672 h 5524856"/>
              <a:gd name="connsiteX84" fmla="*/ 7217476 w 8372029"/>
              <a:gd name="connsiteY84" fmla="*/ 1057122 h 5524856"/>
              <a:gd name="connsiteX85" fmla="*/ 6815926 w 8372029"/>
              <a:gd name="connsiteY85" fmla="*/ 655571 h 5524856"/>
              <a:gd name="connsiteX86" fmla="*/ 1062125 w 8372029"/>
              <a:gd name="connsiteY86" fmla="*/ 655571 h 5524856"/>
              <a:gd name="connsiteX87" fmla="*/ 660634 w 8372029"/>
              <a:gd name="connsiteY87" fmla="*/ 817780 h 5524856"/>
              <a:gd name="connsiteX88" fmla="*/ 959576 w 8372029"/>
              <a:gd name="connsiteY88" fmla="*/ 945805 h 5524856"/>
              <a:gd name="connsiteX89" fmla="*/ 1087601 w 8372029"/>
              <a:gd name="connsiteY89" fmla="*/ 1099791 h 5524856"/>
              <a:gd name="connsiteX90" fmla="*/ 1062125 w 8372029"/>
              <a:gd name="connsiteY90" fmla="*/ 655571 h 5524856"/>
              <a:gd name="connsiteX91" fmla="*/ 68366 w 8372029"/>
              <a:gd name="connsiteY91" fmla="*/ 25637 h 5524856"/>
              <a:gd name="connsiteX92" fmla="*/ 8278026 w 8372029"/>
              <a:gd name="connsiteY92" fmla="*/ 0 h 5524856"/>
              <a:gd name="connsiteX93" fmla="*/ 8372029 w 8372029"/>
              <a:gd name="connsiteY93" fmla="*/ 5524856 h 5524856"/>
              <a:gd name="connsiteX94" fmla="*/ 0 w 8372029"/>
              <a:gd name="connsiteY94" fmla="*/ 5524856 h 5524856"/>
              <a:gd name="connsiteX95" fmla="*/ 68366 w 8372029"/>
              <a:gd name="connsiteY95"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137288 w 8372029"/>
              <a:gd name="connsiteY60" fmla="*/ 4830173 h 5524856"/>
              <a:gd name="connsiteX61" fmla="*/ 1128048 w 8372029"/>
              <a:gd name="connsiteY61" fmla="*/ 4836917 h 5524856"/>
              <a:gd name="connsiteX62" fmla="*/ 1250120 w 8372029"/>
              <a:gd name="connsiteY62" fmla="*/ 5057353 h 5524856"/>
              <a:gd name="connsiteX63" fmla="*/ 1338366 w 8372029"/>
              <a:gd name="connsiteY63" fmla="*/ 5075171 h 5524856"/>
              <a:gd name="connsiteX64" fmla="*/ 1426614 w 8372029"/>
              <a:gd name="connsiteY64" fmla="*/ 5057353 h 5524856"/>
              <a:gd name="connsiteX65" fmla="*/ 1547994 w 8372029"/>
              <a:gd name="connsiteY65" fmla="*/ 4465032 h 5524856"/>
              <a:gd name="connsiteX66" fmla="*/ 1547990 w 8372029"/>
              <a:gd name="connsiteY66" fmla="*/ 4029181 h 5524856"/>
              <a:gd name="connsiteX67" fmla="*/ 1556535 w 8372029"/>
              <a:gd name="connsiteY67" fmla="*/ 3366165 h 5524856"/>
              <a:gd name="connsiteX68" fmla="*/ 1543001 w 8372029"/>
              <a:gd name="connsiteY68" fmla="*/ 3041424 h 5524856"/>
              <a:gd name="connsiteX69" fmla="*/ 1568638 w 8372029"/>
              <a:gd name="connsiteY69" fmla="*/ 2582124 h 5524856"/>
              <a:gd name="connsiteX70" fmla="*/ 1706320 w 8372029"/>
              <a:gd name="connsiteY70" fmla="*/ 2456255 h 5524856"/>
              <a:gd name="connsiteX71" fmla="*/ 1763734 w 8372029"/>
              <a:gd name="connsiteY71" fmla="*/ 2170468 h 5524856"/>
              <a:gd name="connsiteX72" fmla="*/ 1880968 w 8372029"/>
              <a:gd name="connsiteY72" fmla="*/ 2131515 h 5524856"/>
              <a:gd name="connsiteX73" fmla="*/ 2044287 w 8372029"/>
              <a:gd name="connsiteY73" fmla="*/ 2163380 h 5524856"/>
              <a:gd name="connsiteX74" fmla="*/ 2300662 w 8372029"/>
              <a:gd name="connsiteY74" fmla="*/ 1608205 h 5524856"/>
              <a:gd name="connsiteX75" fmla="*/ 2207314 w 8372029"/>
              <a:gd name="connsiteY75" fmla="*/ 1534936 h 5524856"/>
              <a:gd name="connsiteX76" fmla="*/ 2181017 w 8372029"/>
              <a:gd name="connsiteY76" fmla="*/ 1290771 h 5524856"/>
              <a:gd name="connsiteX77" fmla="*/ 1924645 w 8372029"/>
              <a:gd name="connsiteY77" fmla="*/ 1521506 h 5524856"/>
              <a:gd name="connsiteX78" fmla="*/ 1652414 w 8372029"/>
              <a:gd name="connsiteY78" fmla="*/ 1437281 h 5524856"/>
              <a:gd name="connsiteX79" fmla="*/ 1394165 w 8372029"/>
              <a:gd name="connsiteY79" fmla="*/ 1317640 h 5524856"/>
              <a:gd name="connsiteX80" fmla="*/ 986463 w 8372029"/>
              <a:gd name="connsiteY80" fmla="*/ 1326185 h 5524856"/>
              <a:gd name="connsiteX81" fmla="*/ 873494 w 8372029"/>
              <a:gd name="connsiteY81" fmla="*/ 1548377 h 5524856"/>
              <a:gd name="connsiteX82" fmla="*/ 6815926 w 8372029"/>
              <a:gd name="connsiteY82" fmla="*/ 655571 h 5524856"/>
              <a:gd name="connsiteX83" fmla="*/ 6414376 w 8372029"/>
              <a:gd name="connsiteY83" fmla="*/ 1057122 h 5524856"/>
              <a:gd name="connsiteX84" fmla="*/ 6815926 w 8372029"/>
              <a:gd name="connsiteY84" fmla="*/ 1458672 h 5524856"/>
              <a:gd name="connsiteX85" fmla="*/ 7217476 w 8372029"/>
              <a:gd name="connsiteY85" fmla="*/ 1057122 h 5524856"/>
              <a:gd name="connsiteX86" fmla="*/ 6815926 w 8372029"/>
              <a:gd name="connsiteY86" fmla="*/ 655571 h 5524856"/>
              <a:gd name="connsiteX87" fmla="*/ 1062125 w 8372029"/>
              <a:gd name="connsiteY87" fmla="*/ 655571 h 5524856"/>
              <a:gd name="connsiteX88" fmla="*/ 660634 w 8372029"/>
              <a:gd name="connsiteY88" fmla="*/ 817780 h 5524856"/>
              <a:gd name="connsiteX89" fmla="*/ 959576 w 8372029"/>
              <a:gd name="connsiteY89" fmla="*/ 945805 h 5524856"/>
              <a:gd name="connsiteX90" fmla="*/ 1087601 w 8372029"/>
              <a:gd name="connsiteY90" fmla="*/ 1099791 h 5524856"/>
              <a:gd name="connsiteX91" fmla="*/ 1062125 w 8372029"/>
              <a:gd name="connsiteY91" fmla="*/ 655571 h 5524856"/>
              <a:gd name="connsiteX92" fmla="*/ 68366 w 8372029"/>
              <a:gd name="connsiteY92" fmla="*/ 25637 h 5524856"/>
              <a:gd name="connsiteX93" fmla="*/ 8278026 w 8372029"/>
              <a:gd name="connsiteY93" fmla="*/ 0 h 5524856"/>
              <a:gd name="connsiteX94" fmla="*/ 8372029 w 8372029"/>
              <a:gd name="connsiteY94" fmla="*/ 5524856 h 5524856"/>
              <a:gd name="connsiteX95" fmla="*/ 0 w 8372029"/>
              <a:gd name="connsiteY95" fmla="*/ 5524856 h 5524856"/>
              <a:gd name="connsiteX96" fmla="*/ 68366 w 8372029"/>
              <a:gd name="connsiteY96"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137288 w 8372029"/>
              <a:gd name="connsiteY60" fmla="*/ 4830173 h 5524856"/>
              <a:gd name="connsiteX61" fmla="*/ 1068227 w 8372029"/>
              <a:gd name="connsiteY61" fmla="*/ 5076199 h 5524856"/>
              <a:gd name="connsiteX62" fmla="*/ 1250120 w 8372029"/>
              <a:gd name="connsiteY62" fmla="*/ 5057353 h 5524856"/>
              <a:gd name="connsiteX63" fmla="*/ 1338366 w 8372029"/>
              <a:gd name="connsiteY63" fmla="*/ 5075171 h 5524856"/>
              <a:gd name="connsiteX64" fmla="*/ 1426614 w 8372029"/>
              <a:gd name="connsiteY64" fmla="*/ 5057353 h 5524856"/>
              <a:gd name="connsiteX65" fmla="*/ 1547994 w 8372029"/>
              <a:gd name="connsiteY65" fmla="*/ 4465032 h 5524856"/>
              <a:gd name="connsiteX66" fmla="*/ 1547990 w 8372029"/>
              <a:gd name="connsiteY66" fmla="*/ 4029181 h 5524856"/>
              <a:gd name="connsiteX67" fmla="*/ 1556535 w 8372029"/>
              <a:gd name="connsiteY67" fmla="*/ 3366165 h 5524856"/>
              <a:gd name="connsiteX68" fmla="*/ 1543001 w 8372029"/>
              <a:gd name="connsiteY68" fmla="*/ 3041424 h 5524856"/>
              <a:gd name="connsiteX69" fmla="*/ 1568638 w 8372029"/>
              <a:gd name="connsiteY69" fmla="*/ 2582124 h 5524856"/>
              <a:gd name="connsiteX70" fmla="*/ 1706320 w 8372029"/>
              <a:gd name="connsiteY70" fmla="*/ 2456255 h 5524856"/>
              <a:gd name="connsiteX71" fmla="*/ 1763734 w 8372029"/>
              <a:gd name="connsiteY71" fmla="*/ 2170468 h 5524856"/>
              <a:gd name="connsiteX72" fmla="*/ 1880968 w 8372029"/>
              <a:gd name="connsiteY72" fmla="*/ 2131515 h 5524856"/>
              <a:gd name="connsiteX73" fmla="*/ 2044287 w 8372029"/>
              <a:gd name="connsiteY73" fmla="*/ 2163380 h 5524856"/>
              <a:gd name="connsiteX74" fmla="*/ 2300662 w 8372029"/>
              <a:gd name="connsiteY74" fmla="*/ 1608205 h 5524856"/>
              <a:gd name="connsiteX75" fmla="*/ 2207314 w 8372029"/>
              <a:gd name="connsiteY75" fmla="*/ 1534936 h 5524856"/>
              <a:gd name="connsiteX76" fmla="*/ 2181017 w 8372029"/>
              <a:gd name="connsiteY76" fmla="*/ 1290771 h 5524856"/>
              <a:gd name="connsiteX77" fmla="*/ 1924645 w 8372029"/>
              <a:gd name="connsiteY77" fmla="*/ 1521506 h 5524856"/>
              <a:gd name="connsiteX78" fmla="*/ 1652414 w 8372029"/>
              <a:gd name="connsiteY78" fmla="*/ 1437281 h 5524856"/>
              <a:gd name="connsiteX79" fmla="*/ 1394165 w 8372029"/>
              <a:gd name="connsiteY79" fmla="*/ 1317640 h 5524856"/>
              <a:gd name="connsiteX80" fmla="*/ 986463 w 8372029"/>
              <a:gd name="connsiteY80" fmla="*/ 1326185 h 5524856"/>
              <a:gd name="connsiteX81" fmla="*/ 873494 w 8372029"/>
              <a:gd name="connsiteY81" fmla="*/ 1548377 h 5524856"/>
              <a:gd name="connsiteX82" fmla="*/ 6815926 w 8372029"/>
              <a:gd name="connsiteY82" fmla="*/ 655571 h 5524856"/>
              <a:gd name="connsiteX83" fmla="*/ 6414376 w 8372029"/>
              <a:gd name="connsiteY83" fmla="*/ 1057122 h 5524856"/>
              <a:gd name="connsiteX84" fmla="*/ 6815926 w 8372029"/>
              <a:gd name="connsiteY84" fmla="*/ 1458672 h 5524856"/>
              <a:gd name="connsiteX85" fmla="*/ 7217476 w 8372029"/>
              <a:gd name="connsiteY85" fmla="*/ 1057122 h 5524856"/>
              <a:gd name="connsiteX86" fmla="*/ 6815926 w 8372029"/>
              <a:gd name="connsiteY86" fmla="*/ 655571 h 5524856"/>
              <a:gd name="connsiteX87" fmla="*/ 1062125 w 8372029"/>
              <a:gd name="connsiteY87" fmla="*/ 655571 h 5524856"/>
              <a:gd name="connsiteX88" fmla="*/ 660634 w 8372029"/>
              <a:gd name="connsiteY88" fmla="*/ 817780 h 5524856"/>
              <a:gd name="connsiteX89" fmla="*/ 959576 w 8372029"/>
              <a:gd name="connsiteY89" fmla="*/ 945805 h 5524856"/>
              <a:gd name="connsiteX90" fmla="*/ 1087601 w 8372029"/>
              <a:gd name="connsiteY90" fmla="*/ 1099791 h 5524856"/>
              <a:gd name="connsiteX91" fmla="*/ 1062125 w 8372029"/>
              <a:gd name="connsiteY91" fmla="*/ 655571 h 5524856"/>
              <a:gd name="connsiteX92" fmla="*/ 68366 w 8372029"/>
              <a:gd name="connsiteY92" fmla="*/ 25637 h 5524856"/>
              <a:gd name="connsiteX93" fmla="*/ 8278026 w 8372029"/>
              <a:gd name="connsiteY93" fmla="*/ 0 h 5524856"/>
              <a:gd name="connsiteX94" fmla="*/ 8372029 w 8372029"/>
              <a:gd name="connsiteY94" fmla="*/ 5524856 h 5524856"/>
              <a:gd name="connsiteX95" fmla="*/ 0 w 8372029"/>
              <a:gd name="connsiteY95" fmla="*/ 5524856 h 5524856"/>
              <a:gd name="connsiteX96" fmla="*/ 68366 w 8372029"/>
              <a:gd name="connsiteY96"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77467 w 8372029"/>
              <a:gd name="connsiteY60" fmla="*/ 4907085 h 5524856"/>
              <a:gd name="connsiteX61" fmla="*/ 1068227 w 8372029"/>
              <a:gd name="connsiteY61" fmla="*/ 5076199 h 5524856"/>
              <a:gd name="connsiteX62" fmla="*/ 1250120 w 8372029"/>
              <a:gd name="connsiteY62" fmla="*/ 5057353 h 5524856"/>
              <a:gd name="connsiteX63" fmla="*/ 1338366 w 8372029"/>
              <a:gd name="connsiteY63" fmla="*/ 5075171 h 5524856"/>
              <a:gd name="connsiteX64" fmla="*/ 1426614 w 8372029"/>
              <a:gd name="connsiteY64" fmla="*/ 5057353 h 5524856"/>
              <a:gd name="connsiteX65" fmla="*/ 1547994 w 8372029"/>
              <a:gd name="connsiteY65" fmla="*/ 4465032 h 5524856"/>
              <a:gd name="connsiteX66" fmla="*/ 1547990 w 8372029"/>
              <a:gd name="connsiteY66" fmla="*/ 4029181 h 5524856"/>
              <a:gd name="connsiteX67" fmla="*/ 1556535 w 8372029"/>
              <a:gd name="connsiteY67" fmla="*/ 3366165 h 5524856"/>
              <a:gd name="connsiteX68" fmla="*/ 1543001 w 8372029"/>
              <a:gd name="connsiteY68" fmla="*/ 3041424 h 5524856"/>
              <a:gd name="connsiteX69" fmla="*/ 1568638 w 8372029"/>
              <a:gd name="connsiteY69" fmla="*/ 2582124 h 5524856"/>
              <a:gd name="connsiteX70" fmla="*/ 1706320 w 8372029"/>
              <a:gd name="connsiteY70" fmla="*/ 2456255 h 5524856"/>
              <a:gd name="connsiteX71" fmla="*/ 1763734 w 8372029"/>
              <a:gd name="connsiteY71" fmla="*/ 2170468 h 5524856"/>
              <a:gd name="connsiteX72" fmla="*/ 1880968 w 8372029"/>
              <a:gd name="connsiteY72" fmla="*/ 2131515 h 5524856"/>
              <a:gd name="connsiteX73" fmla="*/ 2044287 w 8372029"/>
              <a:gd name="connsiteY73" fmla="*/ 2163380 h 5524856"/>
              <a:gd name="connsiteX74" fmla="*/ 2300662 w 8372029"/>
              <a:gd name="connsiteY74" fmla="*/ 1608205 h 5524856"/>
              <a:gd name="connsiteX75" fmla="*/ 2207314 w 8372029"/>
              <a:gd name="connsiteY75" fmla="*/ 1534936 h 5524856"/>
              <a:gd name="connsiteX76" fmla="*/ 2181017 w 8372029"/>
              <a:gd name="connsiteY76" fmla="*/ 1290771 h 5524856"/>
              <a:gd name="connsiteX77" fmla="*/ 1924645 w 8372029"/>
              <a:gd name="connsiteY77" fmla="*/ 1521506 h 5524856"/>
              <a:gd name="connsiteX78" fmla="*/ 1652414 w 8372029"/>
              <a:gd name="connsiteY78" fmla="*/ 1437281 h 5524856"/>
              <a:gd name="connsiteX79" fmla="*/ 1394165 w 8372029"/>
              <a:gd name="connsiteY79" fmla="*/ 1317640 h 5524856"/>
              <a:gd name="connsiteX80" fmla="*/ 986463 w 8372029"/>
              <a:gd name="connsiteY80" fmla="*/ 1326185 h 5524856"/>
              <a:gd name="connsiteX81" fmla="*/ 873494 w 8372029"/>
              <a:gd name="connsiteY81" fmla="*/ 1548377 h 5524856"/>
              <a:gd name="connsiteX82" fmla="*/ 6815926 w 8372029"/>
              <a:gd name="connsiteY82" fmla="*/ 655571 h 5524856"/>
              <a:gd name="connsiteX83" fmla="*/ 6414376 w 8372029"/>
              <a:gd name="connsiteY83" fmla="*/ 1057122 h 5524856"/>
              <a:gd name="connsiteX84" fmla="*/ 6815926 w 8372029"/>
              <a:gd name="connsiteY84" fmla="*/ 1458672 h 5524856"/>
              <a:gd name="connsiteX85" fmla="*/ 7217476 w 8372029"/>
              <a:gd name="connsiteY85" fmla="*/ 1057122 h 5524856"/>
              <a:gd name="connsiteX86" fmla="*/ 6815926 w 8372029"/>
              <a:gd name="connsiteY86" fmla="*/ 655571 h 5524856"/>
              <a:gd name="connsiteX87" fmla="*/ 1062125 w 8372029"/>
              <a:gd name="connsiteY87" fmla="*/ 655571 h 5524856"/>
              <a:gd name="connsiteX88" fmla="*/ 660634 w 8372029"/>
              <a:gd name="connsiteY88" fmla="*/ 817780 h 5524856"/>
              <a:gd name="connsiteX89" fmla="*/ 959576 w 8372029"/>
              <a:gd name="connsiteY89" fmla="*/ 945805 h 5524856"/>
              <a:gd name="connsiteX90" fmla="*/ 1087601 w 8372029"/>
              <a:gd name="connsiteY90" fmla="*/ 1099791 h 5524856"/>
              <a:gd name="connsiteX91" fmla="*/ 1062125 w 8372029"/>
              <a:gd name="connsiteY91" fmla="*/ 655571 h 5524856"/>
              <a:gd name="connsiteX92" fmla="*/ 68366 w 8372029"/>
              <a:gd name="connsiteY92" fmla="*/ 25637 h 5524856"/>
              <a:gd name="connsiteX93" fmla="*/ 8278026 w 8372029"/>
              <a:gd name="connsiteY93" fmla="*/ 0 h 5524856"/>
              <a:gd name="connsiteX94" fmla="*/ 8372029 w 8372029"/>
              <a:gd name="connsiteY94" fmla="*/ 5524856 h 5524856"/>
              <a:gd name="connsiteX95" fmla="*/ 0 w 8372029"/>
              <a:gd name="connsiteY95" fmla="*/ 5524856 h 5524856"/>
              <a:gd name="connsiteX96" fmla="*/ 68366 w 8372029"/>
              <a:gd name="connsiteY96"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68227 w 8372029"/>
              <a:gd name="connsiteY60" fmla="*/ 5076199 h 5524856"/>
              <a:gd name="connsiteX61" fmla="*/ 1250120 w 8372029"/>
              <a:gd name="connsiteY61" fmla="*/ 5057353 h 5524856"/>
              <a:gd name="connsiteX62" fmla="*/ 1338366 w 8372029"/>
              <a:gd name="connsiteY62" fmla="*/ 5075171 h 5524856"/>
              <a:gd name="connsiteX63" fmla="*/ 1426614 w 8372029"/>
              <a:gd name="connsiteY63" fmla="*/ 5057353 h 5524856"/>
              <a:gd name="connsiteX64" fmla="*/ 1547994 w 8372029"/>
              <a:gd name="connsiteY64" fmla="*/ 4465032 h 5524856"/>
              <a:gd name="connsiteX65" fmla="*/ 1547990 w 8372029"/>
              <a:gd name="connsiteY65" fmla="*/ 4029181 h 5524856"/>
              <a:gd name="connsiteX66" fmla="*/ 1556535 w 8372029"/>
              <a:gd name="connsiteY66" fmla="*/ 3366165 h 5524856"/>
              <a:gd name="connsiteX67" fmla="*/ 1543001 w 8372029"/>
              <a:gd name="connsiteY67" fmla="*/ 3041424 h 5524856"/>
              <a:gd name="connsiteX68" fmla="*/ 1568638 w 8372029"/>
              <a:gd name="connsiteY68" fmla="*/ 2582124 h 5524856"/>
              <a:gd name="connsiteX69" fmla="*/ 1706320 w 8372029"/>
              <a:gd name="connsiteY69" fmla="*/ 2456255 h 5524856"/>
              <a:gd name="connsiteX70" fmla="*/ 1763734 w 8372029"/>
              <a:gd name="connsiteY70" fmla="*/ 2170468 h 5524856"/>
              <a:gd name="connsiteX71" fmla="*/ 1880968 w 8372029"/>
              <a:gd name="connsiteY71" fmla="*/ 2131515 h 5524856"/>
              <a:gd name="connsiteX72" fmla="*/ 2044287 w 8372029"/>
              <a:gd name="connsiteY72" fmla="*/ 2163380 h 5524856"/>
              <a:gd name="connsiteX73" fmla="*/ 2300662 w 8372029"/>
              <a:gd name="connsiteY73" fmla="*/ 1608205 h 5524856"/>
              <a:gd name="connsiteX74" fmla="*/ 2207314 w 8372029"/>
              <a:gd name="connsiteY74" fmla="*/ 1534936 h 5524856"/>
              <a:gd name="connsiteX75" fmla="*/ 2181017 w 8372029"/>
              <a:gd name="connsiteY75" fmla="*/ 1290771 h 5524856"/>
              <a:gd name="connsiteX76" fmla="*/ 1924645 w 8372029"/>
              <a:gd name="connsiteY76" fmla="*/ 1521506 h 5524856"/>
              <a:gd name="connsiteX77" fmla="*/ 1652414 w 8372029"/>
              <a:gd name="connsiteY77" fmla="*/ 1437281 h 5524856"/>
              <a:gd name="connsiteX78" fmla="*/ 1394165 w 8372029"/>
              <a:gd name="connsiteY78" fmla="*/ 1317640 h 5524856"/>
              <a:gd name="connsiteX79" fmla="*/ 986463 w 8372029"/>
              <a:gd name="connsiteY79" fmla="*/ 1326185 h 5524856"/>
              <a:gd name="connsiteX80" fmla="*/ 873494 w 8372029"/>
              <a:gd name="connsiteY80" fmla="*/ 1548377 h 5524856"/>
              <a:gd name="connsiteX81" fmla="*/ 6815926 w 8372029"/>
              <a:gd name="connsiteY81" fmla="*/ 655571 h 5524856"/>
              <a:gd name="connsiteX82" fmla="*/ 6414376 w 8372029"/>
              <a:gd name="connsiteY82" fmla="*/ 1057122 h 5524856"/>
              <a:gd name="connsiteX83" fmla="*/ 6815926 w 8372029"/>
              <a:gd name="connsiteY83" fmla="*/ 1458672 h 5524856"/>
              <a:gd name="connsiteX84" fmla="*/ 7217476 w 8372029"/>
              <a:gd name="connsiteY84" fmla="*/ 1057122 h 5524856"/>
              <a:gd name="connsiteX85" fmla="*/ 6815926 w 8372029"/>
              <a:gd name="connsiteY85" fmla="*/ 655571 h 5524856"/>
              <a:gd name="connsiteX86" fmla="*/ 1062125 w 8372029"/>
              <a:gd name="connsiteY86" fmla="*/ 655571 h 5524856"/>
              <a:gd name="connsiteX87" fmla="*/ 660634 w 8372029"/>
              <a:gd name="connsiteY87" fmla="*/ 817780 h 5524856"/>
              <a:gd name="connsiteX88" fmla="*/ 959576 w 8372029"/>
              <a:gd name="connsiteY88" fmla="*/ 945805 h 5524856"/>
              <a:gd name="connsiteX89" fmla="*/ 1087601 w 8372029"/>
              <a:gd name="connsiteY89" fmla="*/ 1099791 h 5524856"/>
              <a:gd name="connsiteX90" fmla="*/ 1062125 w 8372029"/>
              <a:gd name="connsiteY90" fmla="*/ 655571 h 5524856"/>
              <a:gd name="connsiteX91" fmla="*/ 68366 w 8372029"/>
              <a:gd name="connsiteY91" fmla="*/ 25637 h 5524856"/>
              <a:gd name="connsiteX92" fmla="*/ 8278026 w 8372029"/>
              <a:gd name="connsiteY92" fmla="*/ 0 h 5524856"/>
              <a:gd name="connsiteX93" fmla="*/ 8372029 w 8372029"/>
              <a:gd name="connsiteY93" fmla="*/ 5524856 h 5524856"/>
              <a:gd name="connsiteX94" fmla="*/ 0 w 8372029"/>
              <a:gd name="connsiteY94" fmla="*/ 5524856 h 5524856"/>
              <a:gd name="connsiteX95" fmla="*/ 68366 w 8372029"/>
              <a:gd name="connsiteY95"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68227 w 8372029"/>
              <a:gd name="connsiteY60" fmla="*/ 5076199 h 5524856"/>
              <a:gd name="connsiteX61" fmla="*/ 1250120 w 8372029"/>
              <a:gd name="connsiteY61" fmla="*/ 5057353 h 5524856"/>
              <a:gd name="connsiteX62" fmla="*/ 1338366 w 8372029"/>
              <a:gd name="connsiteY62" fmla="*/ 5075171 h 5524856"/>
              <a:gd name="connsiteX63" fmla="*/ 1426614 w 8372029"/>
              <a:gd name="connsiteY63" fmla="*/ 5057353 h 5524856"/>
              <a:gd name="connsiteX64" fmla="*/ 1547994 w 8372029"/>
              <a:gd name="connsiteY64" fmla="*/ 4465032 h 5524856"/>
              <a:gd name="connsiteX65" fmla="*/ 1547990 w 8372029"/>
              <a:gd name="connsiteY65" fmla="*/ 4029181 h 5524856"/>
              <a:gd name="connsiteX66" fmla="*/ 1556535 w 8372029"/>
              <a:gd name="connsiteY66" fmla="*/ 3366165 h 5524856"/>
              <a:gd name="connsiteX67" fmla="*/ 1543001 w 8372029"/>
              <a:gd name="connsiteY67" fmla="*/ 3041424 h 5524856"/>
              <a:gd name="connsiteX68" fmla="*/ 1568638 w 8372029"/>
              <a:gd name="connsiteY68" fmla="*/ 2582124 h 5524856"/>
              <a:gd name="connsiteX69" fmla="*/ 1706320 w 8372029"/>
              <a:gd name="connsiteY69" fmla="*/ 2456255 h 5524856"/>
              <a:gd name="connsiteX70" fmla="*/ 1763734 w 8372029"/>
              <a:gd name="connsiteY70" fmla="*/ 2170468 h 5524856"/>
              <a:gd name="connsiteX71" fmla="*/ 1880968 w 8372029"/>
              <a:gd name="connsiteY71" fmla="*/ 2131515 h 5524856"/>
              <a:gd name="connsiteX72" fmla="*/ 2044287 w 8372029"/>
              <a:gd name="connsiteY72" fmla="*/ 2163380 h 5524856"/>
              <a:gd name="connsiteX73" fmla="*/ 2300662 w 8372029"/>
              <a:gd name="connsiteY73" fmla="*/ 1608205 h 5524856"/>
              <a:gd name="connsiteX74" fmla="*/ 2207314 w 8372029"/>
              <a:gd name="connsiteY74" fmla="*/ 1534936 h 5524856"/>
              <a:gd name="connsiteX75" fmla="*/ 2181017 w 8372029"/>
              <a:gd name="connsiteY75" fmla="*/ 1290771 h 5524856"/>
              <a:gd name="connsiteX76" fmla="*/ 1924645 w 8372029"/>
              <a:gd name="connsiteY76" fmla="*/ 1521506 h 5524856"/>
              <a:gd name="connsiteX77" fmla="*/ 1652414 w 8372029"/>
              <a:gd name="connsiteY77" fmla="*/ 1437281 h 5524856"/>
              <a:gd name="connsiteX78" fmla="*/ 1394165 w 8372029"/>
              <a:gd name="connsiteY78" fmla="*/ 1317640 h 5524856"/>
              <a:gd name="connsiteX79" fmla="*/ 986463 w 8372029"/>
              <a:gd name="connsiteY79" fmla="*/ 1326185 h 5524856"/>
              <a:gd name="connsiteX80" fmla="*/ 873494 w 8372029"/>
              <a:gd name="connsiteY80" fmla="*/ 1548377 h 5524856"/>
              <a:gd name="connsiteX81" fmla="*/ 6815926 w 8372029"/>
              <a:gd name="connsiteY81" fmla="*/ 655571 h 5524856"/>
              <a:gd name="connsiteX82" fmla="*/ 6414376 w 8372029"/>
              <a:gd name="connsiteY82" fmla="*/ 1057122 h 5524856"/>
              <a:gd name="connsiteX83" fmla="*/ 6815926 w 8372029"/>
              <a:gd name="connsiteY83" fmla="*/ 1458672 h 5524856"/>
              <a:gd name="connsiteX84" fmla="*/ 7217476 w 8372029"/>
              <a:gd name="connsiteY84" fmla="*/ 1057122 h 5524856"/>
              <a:gd name="connsiteX85" fmla="*/ 6815926 w 8372029"/>
              <a:gd name="connsiteY85" fmla="*/ 655571 h 5524856"/>
              <a:gd name="connsiteX86" fmla="*/ 1062125 w 8372029"/>
              <a:gd name="connsiteY86" fmla="*/ 655571 h 5524856"/>
              <a:gd name="connsiteX87" fmla="*/ 660634 w 8372029"/>
              <a:gd name="connsiteY87" fmla="*/ 817780 h 5524856"/>
              <a:gd name="connsiteX88" fmla="*/ 959576 w 8372029"/>
              <a:gd name="connsiteY88" fmla="*/ 945805 h 5524856"/>
              <a:gd name="connsiteX89" fmla="*/ 1062125 w 8372029"/>
              <a:gd name="connsiteY89" fmla="*/ 655571 h 5524856"/>
              <a:gd name="connsiteX90" fmla="*/ 68366 w 8372029"/>
              <a:gd name="connsiteY90" fmla="*/ 25637 h 5524856"/>
              <a:gd name="connsiteX91" fmla="*/ 8278026 w 8372029"/>
              <a:gd name="connsiteY91" fmla="*/ 0 h 5524856"/>
              <a:gd name="connsiteX92" fmla="*/ 8372029 w 8372029"/>
              <a:gd name="connsiteY92" fmla="*/ 5524856 h 5524856"/>
              <a:gd name="connsiteX93" fmla="*/ 0 w 8372029"/>
              <a:gd name="connsiteY93" fmla="*/ 5524856 h 5524856"/>
              <a:gd name="connsiteX94" fmla="*/ 68366 w 8372029"/>
              <a:gd name="connsiteY94"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68227 w 8372029"/>
              <a:gd name="connsiteY60" fmla="*/ 5076199 h 5524856"/>
              <a:gd name="connsiteX61" fmla="*/ 1250120 w 8372029"/>
              <a:gd name="connsiteY61" fmla="*/ 5057353 h 5524856"/>
              <a:gd name="connsiteX62" fmla="*/ 1426614 w 8372029"/>
              <a:gd name="connsiteY62" fmla="*/ 5057353 h 5524856"/>
              <a:gd name="connsiteX63" fmla="*/ 1547994 w 8372029"/>
              <a:gd name="connsiteY63" fmla="*/ 4465032 h 5524856"/>
              <a:gd name="connsiteX64" fmla="*/ 1547990 w 8372029"/>
              <a:gd name="connsiteY64" fmla="*/ 4029181 h 5524856"/>
              <a:gd name="connsiteX65" fmla="*/ 1556535 w 8372029"/>
              <a:gd name="connsiteY65" fmla="*/ 3366165 h 5524856"/>
              <a:gd name="connsiteX66" fmla="*/ 1543001 w 8372029"/>
              <a:gd name="connsiteY66" fmla="*/ 3041424 h 5524856"/>
              <a:gd name="connsiteX67" fmla="*/ 1568638 w 8372029"/>
              <a:gd name="connsiteY67" fmla="*/ 2582124 h 5524856"/>
              <a:gd name="connsiteX68" fmla="*/ 1706320 w 8372029"/>
              <a:gd name="connsiteY68" fmla="*/ 2456255 h 5524856"/>
              <a:gd name="connsiteX69" fmla="*/ 1763734 w 8372029"/>
              <a:gd name="connsiteY69" fmla="*/ 2170468 h 5524856"/>
              <a:gd name="connsiteX70" fmla="*/ 1880968 w 8372029"/>
              <a:gd name="connsiteY70" fmla="*/ 2131515 h 5524856"/>
              <a:gd name="connsiteX71" fmla="*/ 2044287 w 8372029"/>
              <a:gd name="connsiteY71" fmla="*/ 2163380 h 5524856"/>
              <a:gd name="connsiteX72" fmla="*/ 2300662 w 8372029"/>
              <a:gd name="connsiteY72" fmla="*/ 1608205 h 5524856"/>
              <a:gd name="connsiteX73" fmla="*/ 2207314 w 8372029"/>
              <a:gd name="connsiteY73" fmla="*/ 1534936 h 5524856"/>
              <a:gd name="connsiteX74" fmla="*/ 2181017 w 8372029"/>
              <a:gd name="connsiteY74" fmla="*/ 1290771 h 5524856"/>
              <a:gd name="connsiteX75" fmla="*/ 1924645 w 8372029"/>
              <a:gd name="connsiteY75" fmla="*/ 1521506 h 5524856"/>
              <a:gd name="connsiteX76" fmla="*/ 1652414 w 8372029"/>
              <a:gd name="connsiteY76" fmla="*/ 1437281 h 5524856"/>
              <a:gd name="connsiteX77" fmla="*/ 1394165 w 8372029"/>
              <a:gd name="connsiteY77" fmla="*/ 1317640 h 5524856"/>
              <a:gd name="connsiteX78" fmla="*/ 986463 w 8372029"/>
              <a:gd name="connsiteY78" fmla="*/ 1326185 h 5524856"/>
              <a:gd name="connsiteX79" fmla="*/ 873494 w 8372029"/>
              <a:gd name="connsiteY79" fmla="*/ 1548377 h 5524856"/>
              <a:gd name="connsiteX80" fmla="*/ 6815926 w 8372029"/>
              <a:gd name="connsiteY80" fmla="*/ 655571 h 5524856"/>
              <a:gd name="connsiteX81" fmla="*/ 6414376 w 8372029"/>
              <a:gd name="connsiteY81" fmla="*/ 1057122 h 5524856"/>
              <a:gd name="connsiteX82" fmla="*/ 6815926 w 8372029"/>
              <a:gd name="connsiteY82" fmla="*/ 1458672 h 5524856"/>
              <a:gd name="connsiteX83" fmla="*/ 7217476 w 8372029"/>
              <a:gd name="connsiteY83" fmla="*/ 1057122 h 5524856"/>
              <a:gd name="connsiteX84" fmla="*/ 6815926 w 8372029"/>
              <a:gd name="connsiteY84" fmla="*/ 655571 h 5524856"/>
              <a:gd name="connsiteX85" fmla="*/ 1062125 w 8372029"/>
              <a:gd name="connsiteY85" fmla="*/ 655571 h 5524856"/>
              <a:gd name="connsiteX86" fmla="*/ 660634 w 8372029"/>
              <a:gd name="connsiteY86" fmla="*/ 817780 h 5524856"/>
              <a:gd name="connsiteX87" fmla="*/ 959576 w 8372029"/>
              <a:gd name="connsiteY87" fmla="*/ 945805 h 5524856"/>
              <a:gd name="connsiteX88" fmla="*/ 1062125 w 8372029"/>
              <a:gd name="connsiteY88" fmla="*/ 655571 h 5524856"/>
              <a:gd name="connsiteX89" fmla="*/ 68366 w 8372029"/>
              <a:gd name="connsiteY89" fmla="*/ 25637 h 5524856"/>
              <a:gd name="connsiteX90" fmla="*/ 8278026 w 8372029"/>
              <a:gd name="connsiteY90" fmla="*/ 0 h 5524856"/>
              <a:gd name="connsiteX91" fmla="*/ 8372029 w 8372029"/>
              <a:gd name="connsiteY91" fmla="*/ 5524856 h 5524856"/>
              <a:gd name="connsiteX92" fmla="*/ 0 w 8372029"/>
              <a:gd name="connsiteY92" fmla="*/ 5524856 h 5524856"/>
              <a:gd name="connsiteX93" fmla="*/ 68366 w 8372029"/>
              <a:gd name="connsiteY93"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68227 w 8372029"/>
              <a:gd name="connsiteY60" fmla="*/ 5076199 h 5524856"/>
              <a:gd name="connsiteX61" fmla="*/ 1426614 w 8372029"/>
              <a:gd name="connsiteY61" fmla="*/ 5057353 h 5524856"/>
              <a:gd name="connsiteX62" fmla="*/ 1547994 w 8372029"/>
              <a:gd name="connsiteY62" fmla="*/ 4465032 h 5524856"/>
              <a:gd name="connsiteX63" fmla="*/ 1547990 w 8372029"/>
              <a:gd name="connsiteY63" fmla="*/ 4029181 h 5524856"/>
              <a:gd name="connsiteX64" fmla="*/ 1556535 w 8372029"/>
              <a:gd name="connsiteY64" fmla="*/ 3366165 h 5524856"/>
              <a:gd name="connsiteX65" fmla="*/ 1543001 w 8372029"/>
              <a:gd name="connsiteY65" fmla="*/ 3041424 h 5524856"/>
              <a:gd name="connsiteX66" fmla="*/ 1568638 w 8372029"/>
              <a:gd name="connsiteY66" fmla="*/ 2582124 h 5524856"/>
              <a:gd name="connsiteX67" fmla="*/ 1706320 w 8372029"/>
              <a:gd name="connsiteY67" fmla="*/ 2456255 h 5524856"/>
              <a:gd name="connsiteX68" fmla="*/ 1763734 w 8372029"/>
              <a:gd name="connsiteY68" fmla="*/ 2170468 h 5524856"/>
              <a:gd name="connsiteX69" fmla="*/ 1880968 w 8372029"/>
              <a:gd name="connsiteY69" fmla="*/ 2131515 h 5524856"/>
              <a:gd name="connsiteX70" fmla="*/ 2044287 w 8372029"/>
              <a:gd name="connsiteY70" fmla="*/ 2163380 h 5524856"/>
              <a:gd name="connsiteX71" fmla="*/ 2300662 w 8372029"/>
              <a:gd name="connsiteY71" fmla="*/ 1608205 h 5524856"/>
              <a:gd name="connsiteX72" fmla="*/ 2207314 w 8372029"/>
              <a:gd name="connsiteY72" fmla="*/ 1534936 h 5524856"/>
              <a:gd name="connsiteX73" fmla="*/ 2181017 w 8372029"/>
              <a:gd name="connsiteY73" fmla="*/ 1290771 h 5524856"/>
              <a:gd name="connsiteX74" fmla="*/ 1924645 w 8372029"/>
              <a:gd name="connsiteY74" fmla="*/ 1521506 h 5524856"/>
              <a:gd name="connsiteX75" fmla="*/ 1652414 w 8372029"/>
              <a:gd name="connsiteY75" fmla="*/ 1437281 h 5524856"/>
              <a:gd name="connsiteX76" fmla="*/ 1394165 w 8372029"/>
              <a:gd name="connsiteY76" fmla="*/ 1317640 h 5524856"/>
              <a:gd name="connsiteX77" fmla="*/ 986463 w 8372029"/>
              <a:gd name="connsiteY77" fmla="*/ 1326185 h 5524856"/>
              <a:gd name="connsiteX78" fmla="*/ 873494 w 8372029"/>
              <a:gd name="connsiteY78" fmla="*/ 1548377 h 5524856"/>
              <a:gd name="connsiteX79" fmla="*/ 6815926 w 8372029"/>
              <a:gd name="connsiteY79" fmla="*/ 655571 h 5524856"/>
              <a:gd name="connsiteX80" fmla="*/ 6414376 w 8372029"/>
              <a:gd name="connsiteY80" fmla="*/ 1057122 h 5524856"/>
              <a:gd name="connsiteX81" fmla="*/ 6815926 w 8372029"/>
              <a:gd name="connsiteY81" fmla="*/ 1458672 h 5524856"/>
              <a:gd name="connsiteX82" fmla="*/ 7217476 w 8372029"/>
              <a:gd name="connsiteY82" fmla="*/ 1057122 h 5524856"/>
              <a:gd name="connsiteX83" fmla="*/ 6815926 w 8372029"/>
              <a:gd name="connsiteY83" fmla="*/ 655571 h 5524856"/>
              <a:gd name="connsiteX84" fmla="*/ 1062125 w 8372029"/>
              <a:gd name="connsiteY84" fmla="*/ 655571 h 5524856"/>
              <a:gd name="connsiteX85" fmla="*/ 660634 w 8372029"/>
              <a:gd name="connsiteY85" fmla="*/ 817780 h 5524856"/>
              <a:gd name="connsiteX86" fmla="*/ 959576 w 8372029"/>
              <a:gd name="connsiteY86" fmla="*/ 945805 h 5524856"/>
              <a:gd name="connsiteX87" fmla="*/ 1062125 w 8372029"/>
              <a:gd name="connsiteY87" fmla="*/ 655571 h 5524856"/>
              <a:gd name="connsiteX88" fmla="*/ 68366 w 8372029"/>
              <a:gd name="connsiteY88" fmla="*/ 25637 h 5524856"/>
              <a:gd name="connsiteX89" fmla="*/ 8278026 w 8372029"/>
              <a:gd name="connsiteY89" fmla="*/ 0 h 5524856"/>
              <a:gd name="connsiteX90" fmla="*/ 8372029 w 8372029"/>
              <a:gd name="connsiteY90" fmla="*/ 5524856 h 5524856"/>
              <a:gd name="connsiteX91" fmla="*/ 0 w 8372029"/>
              <a:gd name="connsiteY91" fmla="*/ 5524856 h 5524856"/>
              <a:gd name="connsiteX92" fmla="*/ 68366 w 8372029"/>
              <a:gd name="connsiteY92"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68227 w 8372029"/>
              <a:gd name="connsiteY60" fmla="*/ 5076199 h 5524856"/>
              <a:gd name="connsiteX61" fmla="*/ 1547994 w 8372029"/>
              <a:gd name="connsiteY61" fmla="*/ 4465032 h 5524856"/>
              <a:gd name="connsiteX62" fmla="*/ 1547990 w 8372029"/>
              <a:gd name="connsiteY62" fmla="*/ 4029181 h 5524856"/>
              <a:gd name="connsiteX63" fmla="*/ 1556535 w 8372029"/>
              <a:gd name="connsiteY63" fmla="*/ 3366165 h 5524856"/>
              <a:gd name="connsiteX64" fmla="*/ 1543001 w 8372029"/>
              <a:gd name="connsiteY64" fmla="*/ 3041424 h 5524856"/>
              <a:gd name="connsiteX65" fmla="*/ 1568638 w 8372029"/>
              <a:gd name="connsiteY65" fmla="*/ 2582124 h 5524856"/>
              <a:gd name="connsiteX66" fmla="*/ 1706320 w 8372029"/>
              <a:gd name="connsiteY66" fmla="*/ 2456255 h 5524856"/>
              <a:gd name="connsiteX67" fmla="*/ 1763734 w 8372029"/>
              <a:gd name="connsiteY67" fmla="*/ 2170468 h 5524856"/>
              <a:gd name="connsiteX68" fmla="*/ 1880968 w 8372029"/>
              <a:gd name="connsiteY68" fmla="*/ 2131515 h 5524856"/>
              <a:gd name="connsiteX69" fmla="*/ 2044287 w 8372029"/>
              <a:gd name="connsiteY69" fmla="*/ 2163380 h 5524856"/>
              <a:gd name="connsiteX70" fmla="*/ 2300662 w 8372029"/>
              <a:gd name="connsiteY70" fmla="*/ 1608205 h 5524856"/>
              <a:gd name="connsiteX71" fmla="*/ 2207314 w 8372029"/>
              <a:gd name="connsiteY71" fmla="*/ 1534936 h 5524856"/>
              <a:gd name="connsiteX72" fmla="*/ 2181017 w 8372029"/>
              <a:gd name="connsiteY72" fmla="*/ 1290771 h 5524856"/>
              <a:gd name="connsiteX73" fmla="*/ 1924645 w 8372029"/>
              <a:gd name="connsiteY73" fmla="*/ 1521506 h 5524856"/>
              <a:gd name="connsiteX74" fmla="*/ 1652414 w 8372029"/>
              <a:gd name="connsiteY74" fmla="*/ 1437281 h 5524856"/>
              <a:gd name="connsiteX75" fmla="*/ 1394165 w 8372029"/>
              <a:gd name="connsiteY75" fmla="*/ 1317640 h 5524856"/>
              <a:gd name="connsiteX76" fmla="*/ 986463 w 8372029"/>
              <a:gd name="connsiteY76" fmla="*/ 1326185 h 5524856"/>
              <a:gd name="connsiteX77" fmla="*/ 873494 w 8372029"/>
              <a:gd name="connsiteY77" fmla="*/ 1548377 h 5524856"/>
              <a:gd name="connsiteX78" fmla="*/ 6815926 w 8372029"/>
              <a:gd name="connsiteY78" fmla="*/ 655571 h 5524856"/>
              <a:gd name="connsiteX79" fmla="*/ 6414376 w 8372029"/>
              <a:gd name="connsiteY79" fmla="*/ 1057122 h 5524856"/>
              <a:gd name="connsiteX80" fmla="*/ 6815926 w 8372029"/>
              <a:gd name="connsiteY80" fmla="*/ 1458672 h 5524856"/>
              <a:gd name="connsiteX81" fmla="*/ 7217476 w 8372029"/>
              <a:gd name="connsiteY81" fmla="*/ 1057122 h 5524856"/>
              <a:gd name="connsiteX82" fmla="*/ 6815926 w 8372029"/>
              <a:gd name="connsiteY82" fmla="*/ 655571 h 5524856"/>
              <a:gd name="connsiteX83" fmla="*/ 1062125 w 8372029"/>
              <a:gd name="connsiteY83" fmla="*/ 655571 h 5524856"/>
              <a:gd name="connsiteX84" fmla="*/ 660634 w 8372029"/>
              <a:gd name="connsiteY84" fmla="*/ 817780 h 5524856"/>
              <a:gd name="connsiteX85" fmla="*/ 959576 w 8372029"/>
              <a:gd name="connsiteY85" fmla="*/ 945805 h 5524856"/>
              <a:gd name="connsiteX86" fmla="*/ 1062125 w 8372029"/>
              <a:gd name="connsiteY86" fmla="*/ 655571 h 5524856"/>
              <a:gd name="connsiteX87" fmla="*/ 68366 w 8372029"/>
              <a:gd name="connsiteY87" fmla="*/ 25637 h 5524856"/>
              <a:gd name="connsiteX88" fmla="*/ 8278026 w 8372029"/>
              <a:gd name="connsiteY88" fmla="*/ 0 h 5524856"/>
              <a:gd name="connsiteX89" fmla="*/ 8372029 w 8372029"/>
              <a:gd name="connsiteY89" fmla="*/ 5524856 h 5524856"/>
              <a:gd name="connsiteX90" fmla="*/ 0 w 8372029"/>
              <a:gd name="connsiteY90" fmla="*/ 5524856 h 5524856"/>
              <a:gd name="connsiteX91" fmla="*/ 68366 w 8372029"/>
              <a:gd name="connsiteY91"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873494 w 8372029"/>
              <a:gd name="connsiteY42" fmla="*/ 1548377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68227 w 8372029"/>
              <a:gd name="connsiteY60" fmla="*/ 5076199 h 5524856"/>
              <a:gd name="connsiteX61" fmla="*/ 1547994 w 8372029"/>
              <a:gd name="connsiteY61" fmla="*/ 4465032 h 5524856"/>
              <a:gd name="connsiteX62" fmla="*/ 1547990 w 8372029"/>
              <a:gd name="connsiteY62" fmla="*/ 4029181 h 5524856"/>
              <a:gd name="connsiteX63" fmla="*/ 1556535 w 8372029"/>
              <a:gd name="connsiteY63" fmla="*/ 3366165 h 5524856"/>
              <a:gd name="connsiteX64" fmla="*/ 1543001 w 8372029"/>
              <a:gd name="connsiteY64" fmla="*/ 3041424 h 5524856"/>
              <a:gd name="connsiteX65" fmla="*/ 1568638 w 8372029"/>
              <a:gd name="connsiteY65" fmla="*/ 2582124 h 5524856"/>
              <a:gd name="connsiteX66" fmla="*/ 1706320 w 8372029"/>
              <a:gd name="connsiteY66" fmla="*/ 2456255 h 5524856"/>
              <a:gd name="connsiteX67" fmla="*/ 1763734 w 8372029"/>
              <a:gd name="connsiteY67" fmla="*/ 2170468 h 5524856"/>
              <a:gd name="connsiteX68" fmla="*/ 1880968 w 8372029"/>
              <a:gd name="connsiteY68" fmla="*/ 2131515 h 5524856"/>
              <a:gd name="connsiteX69" fmla="*/ 2044287 w 8372029"/>
              <a:gd name="connsiteY69" fmla="*/ 2163380 h 5524856"/>
              <a:gd name="connsiteX70" fmla="*/ 2300662 w 8372029"/>
              <a:gd name="connsiteY70" fmla="*/ 1608205 h 5524856"/>
              <a:gd name="connsiteX71" fmla="*/ 2207314 w 8372029"/>
              <a:gd name="connsiteY71" fmla="*/ 1534936 h 5524856"/>
              <a:gd name="connsiteX72" fmla="*/ 2181017 w 8372029"/>
              <a:gd name="connsiteY72" fmla="*/ 1290771 h 5524856"/>
              <a:gd name="connsiteX73" fmla="*/ 1924645 w 8372029"/>
              <a:gd name="connsiteY73" fmla="*/ 1521506 h 5524856"/>
              <a:gd name="connsiteX74" fmla="*/ 1652414 w 8372029"/>
              <a:gd name="connsiteY74" fmla="*/ 1437281 h 5524856"/>
              <a:gd name="connsiteX75" fmla="*/ 1394165 w 8372029"/>
              <a:gd name="connsiteY75" fmla="*/ 1317640 h 5524856"/>
              <a:gd name="connsiteX76" fmla="*/ 952280 w 8372029"/>
              <a:gd name="connsiteY76" fmla="*/ 1121086 h 5524856"/>
              <a:gd name="connsiteX77" fmla="*/ 873494 w 8372029"/>
              <a:gd name="connsiteY77" fmla="*/ 1548377 h 5524856"/>
              <a:gd name="connsiteX78" fmla="*/ 6815926 w 8372029"/>
              <a:gd name="connsiteY78" fmla="*/ 655571 h 5524856"/>
              <a:gd name="connsiteX79" fmla="*/ 6414376 w 8372029"/>
              <a:gd name="connsiteY79" fmla="*/ 1057122 h 5524856"/>
              <a:gd name="connsiteX80" fmla="*/ 6815926 w 8372029"/>
              <a:gd name="connsiteY80" fmla="*/ 1458672 h 5524856"/>
              <a:gd name="connsiteX81" fmla="*/ 7217476 w 8372029"/>
              <a:gd name="connsiteY81" fmla="*/ 1057122 h 5524856"/>
              <a:gd name="connsiteX82" fmla="*/ 6815926 w 8372029"/>
              <a:gd name="connsiteY82" fmla="*/ 655571 h 5524856"/>
              <a:gd name="connsiteX83" fmla="*/ 1062125 w 8372029"/>
              <a:gd name="connsiteY83" fmla="*/ 655571 h 5524856"/>
              <a:gd name="connsiteX84" fmla="*/ 660634 w 8372029"/>
              <a:gd name="connsiteY84" fmla="*/ 817780 h 5524856"/>
              <a:gd name="connsiteX85" fmla="*/ 959576 w 8372029"/>
              <a:gd name="connsiteY85" fmla="*/ 945805 h 5524856"/>
              <a:gd name="connsiteX86" fmla="*/ 1062125 w 8372029"/>
              <a:gd name="connsiteY86" fmla="*/ 655571 h 5524856"/>
              <a:gd name="connsiteX87" fmla="*/ 68366 w 8372029"/>
              <a:gd name="connsiteY87" fmla="*/ 25637 h 5524856"/>
              <a:gd name="connsiteX88" fmla="*/ 8278026 w 8372029"/>
              <a:gd name="connsiteY88" fmla="*/ 0 h 5524856"/>
              <a:gd name="connsiteX89" fmla="*/ 8372029 w 8372029"/>
              <a:gd name="connsiteY89" fmla="*/ 5524856 h 5524856"/>
              <a:gd name="connsiteX90" fmla="*/ 0 w 8372029"/>
              <a:gd name="connsiteY90" fmla="*/ 5524856 h 5524856"/>
              <a:gd name="connsiteX91" fmla="*/ 68366 w 8372029"/>
              <a:gd name="connsiteY91"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00029 w 8372029"/>
              <a:gd name="connsiteY42" fmla="*/ 1411644 h 5524856"/>
              <a:gd name="connsiteX43" fmla="*/ 710798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68227 w 8372029"/>
              <a:gd name="connsiteY60" fmla="*/ 5076199 h 5524856"/>
              <a:gd name="connsiteX61" fmla="*/ 1547994 w 8372029"/>
              <a:gd name="connsiteY61" fmla="*/ 4465032 h 5524856"/>
              <a:gd name="connsiteX62" fmla="*/ 1547990 w 8372029"/>
              <a:gd name="connsiteY62" fmla="*/ 4029181 h 5524856"/>
              <a:gd name="connsiteX63" fmla="*/ 1556535 w 8372029"/>
              <a:gd name="connsiteY63" fmla="*/ 3366165 h 5524856"/>
              <a:gd name="connsiteX64" fmla="*/ 1543001 w 8372029"/>
              <a:gd name="connsiteY64" fmla="*/ 3041424 h 5524856"/>
              <a:gd name="connsiteX65" fmla="*/ 1568638 w 8372029"/>
              <a:gd name="connsiteY65" fmla="*/ 2582124 h 5524856"/>
              <a:gd name="connsiteX66" fmla="*/ 1706320 w 8372029"/>
              <a:gd name="connsiteY66" fmla="*/ 2456255 h 5524856"/>
              <a:gd name="connsiteX67" fmla="*/ 1763734 w 8372029"/>
              <a:gd name="connsiteY67" fmla="*/ 2170468 h 5524856"/>
              <a:gd name="connsiteX68" fmla="*/ 1880968 w 8372029"/>
              <a:gd name="connsiteY68" fmla="*/ 2131515 h 5524856"/>
              <a:gd name="connsiteX69" fmla="*/ 2044287 w 8372029"/>
              <a:gd name="connsiteY69" fmla="*/ 2163380 h 5524856"/>
              <a:gd name="connsiteX70" fmla="*/ 2300662 w 8372029"/>
              <a:gd name="connsiteY70" fmla="*/ 1608205 h 5524856"/>
              <a:gd name="connsiteX71" fmla="*/ 2207314 w 8372029"/>
              <a:gd name="connsiteY71" fmla="*/ 1534936 h 5524856"/>
              <a:gd name="connsiteX72" fmla="*/ 2181017 w 8372029"/>
              <a:gd name="connsiteY72" fmla="*/ 1290771 h 5524856"/>
              <a:gd name="connsiteX73" fmla="*/ 1924645 w 8372029"/>
              <a:gd name="connsiteY73" fmla="*/ 1521506 h 5524856"/>
              <a:gd name="connsiteX74" fmla="*/ 1652414 w 8372029"/>
              <a:gd name="connsiteY74" fmla="*/ 1437281 h 5524856"/>
              <a:gd name="connsiteX75" fmla="*/ 1394165 w 8372029"/>
              <a:gd name="connsiteY75" fmla="*/ 1317640 h 5524856"/>
              <a:gd name="connsiteX76" fmla="*/ 952280 w 8372029"/>
              <a:gd name="connsiteY76" fmla="*/ 1121086 h 5524856"/>
              <a:gd name="connsiteX77" fmla="*/ 600029 w 8372029"/>
              <a:gd name="connsiteY77" fmla="*/ 1411644 h 5524856"/>
              <a:gd name="connsiteX78" fmla="*/ 6815926 w 8372029"/>
              <a:gd name="connsiteY78" fmla="*/ 655571 h 5524856"/>
              <a:gd name="connsiteX79" fmla="*/ 6414376 w 8372029"/>
              <a:gd name="connsiteY79" fmla="*/ 1057122 h 5524856"/>
              <a:gd name="connsiteX80" fmla="*/ 6815926 w 8372029"/>
              <a:gd name="connsiteY80" fmla="*/ 1458672 h 5524856"/>
              <a:gd name="connsiteX81" fmla="*/ 7217476 w 8372029"/>
              <a:gd name="connsiteY81" fmla="*/ 1057122 h 5524856"/>
              <a:gd name="connsiteX82" fmla="*/ 6815926 w 8372029"/>
              <a:gd name="connsiteY82" fmla="*/ 655571 h 5524856"/>
              <a:gd name="connsiteX83" fmla="*/ 1062125 w 8372029"/>
              <a:gd name="connsiteY83" fmla="*/ 655571 h 5524856"/>
              <a:gd name="connsiteX84" fmla="*/ 660634 w 8372029"/>
              <a:gd name="connsiteY84" fmla="*/ 817780 h 5524856"/>
              <a:gd name="connsiteX85" fmla="*/ 959576 w 8372029"/>
              <a:gd name="connsiteY85" fmla="*/ 945805 h 5524856"/>
              <a:gd name="connsiteX86" fmla="*/ 1062125 w 8372029"/>
              <a:gd name="connsiteY86" fmla="*/ 655571 h 5524856"/>
              <a:gd name="connsiteX87" fmla="*/ 68366 w 8372029"/>
              <a:gd name="connsiteY87" fmla="*/ 25637 h 5524856"/>
              <a:gd name="connsiteX88" fmla="*/ 8278026 w 8372029"/>
              <a:gd name="connsiteY88" fmla="*/ 0 h 5524856"/>
              <a:gd name="connsiteX89" fmla="*/ 8372029 w 8372029"/>
              <a:gd name="connsiteY89" fmla="*/ 5524856 h 5524856"/>
              <a:gd name="connsiteX90" fmla="*/ 0 w 8372029"/>
              <a:gd name="connsiteY90" fmla="*/ 5524856 h 5524856"/>
              <a:gd name="connsiteX91" fmla="*/ 68366 w 8372029"/>
              <a:gd name="connsiteY91"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00029 w 8372029"/>
              <a:gd name="connsiteY42" fmla="*/ 1411644 h 5524856"/>
              <a:gd name="connsiteX43" fmla="*/ 522790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874136 w 8372029"/>
              <a:gd name="connsiteY59" fmla="*/ 5057353 h 5524856"/>
              <a:gd name="connsiteX60" fmla="*/ 1068227 w 8372029"/>
              <a:gd name="connsiteY60" fmla="*/ 5076199 h 5524856"/>
              <a:gd name="connsiteX61" fmla="*/ 1547994 w 8372029"/>
              <a:gd name="connsiteY61" fmla="*/ 4465032 h 5524856"/>
              <a:gd name="connsiteX62" fmla="*/ 1547990 w 8372029"/>
              <a:gd name="connsiteY62" fmla="*/ 4029181 h 5524856"/>
              <a:gd name="connsiteX63" fmla="*/ 1556535 w 8372029"/>
              <a:gd name="connsiteY63" fmla="*/ 3366165 h 5524856"/>
              <a:gd name="connsiteX64" fmla="*/ 1543001 w 8372029"/>
              <a:gd name="connsiteY64" fmla="*/ 3041424 h 5524856"/>
              <a:gd name="connsiteX65" fmla="*/ 1568638 w 8372029"/>
              <a:gd name="connsiteY65" fmla="*/ 2582124 h 5524856"/>
              <a:gd name="connsiteX66" fmla="*/ 1706320 w 8372029"/>
              <a:gd name="connsiteY66" fmla="*/ 2456255 h 5524856"/>
              <a:gd name="connsiteX67" fmla="*/ 1763734 w 8372029"/>
              <a:gd name="connsiteY67" fmla="*/ 2170468 h 5524856"/>
              <a:gd name="connsiteX68" fmla="*/ 1880968 w 8372029"/>
              <a:gd name="connsiteY68" fmla="*/ 2131515 h 5524856"/>
              <a:gd name="connsiteX69" fmla="*/ 2044287 w 8372029"/>
              <a:gd name="connsiteY69" fmla="*/ 2163380 h 5524856"/>
              <a:gd name="connsiteX70" fmla="*/ 2300662 w 8372029"/>
              <a:gd name="connsiteY70" fmla="*/ 1608205 h 5524856"/>
              <a:gd name="connsiteX71" fmla="*/ 2207314 w 8372029"/>
              <a:gd name="connsiteY71" fmla="*/ 1534936 h 5524856"/>
              <a:gd name="connsiteX72" fmla="*/ 2181017 w 8372029"/>
              <a:gd name="connsiteY72" fmla="*/ 1290771 h 5524856"/>
              <a:gd name="connsiteX73" fmla="*/ 1924645 w 8372029"/>
              <a:gd name="connsiteY73" fmla="*/ 1521506 h 5524856"/>
              <a:gd name="connsiteX74" fmla="*/ 1652414 w 8372029"/>
              <a:gd name="connsiteY74" fmla="*/ 1437281 h 5524856"/>
              <a:gd name="connsiteX75" fmla="*/ 1394165 w 8372029"/>
              <a:gd name="connsiteY75" fmla="*/ 1317640 h 5524856"/>
              <a:gd name="connsiteX76" fmla="*/ 952280 w 8372029"/>
              <a:gd name="connsiteY76" fmla="*/ 1121086 h 5524856"/>
              <a:gd name="connsiteX77" fmla="*/ 600029 w 8372029"/>
              <a:gd name="connsiteY77" fmla="*/ 1411644 h 5524856"/>
              <a:gd name="connsiteX78" fmla="*/ 6815926 w 8372029"/>
              <a:gd name="connsiteY78" fmla="*/ 655571 h 5524856"/>
              <a:gd name="connsiteX79" fmla="*/ 6414376 w 8372029"/>
              <a:gd name="connsiteY79" fmla="*/ 1057122 h 5524856"/>
              <a:gd name="connsiteX80" fmla="*/ 6815926 w 8372029"/>
              <a:gd name="connsiteY80" fmla="*/ 1458672 h 5524856"/>
              <a:gd name="connsiteX81" fmla="*/ 7217476 w 8372029"/>
              <a:gd name="connsiteY81" fmla="*/ 1057122 h 5524856"/>
              <a:gd name="connsiteX82" fmla="*/ 6815926 w 8372029"/>
              <a:gd name="connsiteY82" fmla="*/ 655571 h 5524856"/>
              <a:gd name="connsiteX83" fmla="*/ 1062125 w 8372029"/>
              <a:gd name="connsiteY83" fmla="*/ 655571 h 5524856"/>
              <a:gd name="connsiteX84" fmla="*/ 660634 w 8372029"/>
              <a:gd name="connsiteY84" fmla="*/ 817780 h 5524856"/>
              <a:gd name="connsiteX85" fmla="*/ 959576 w 8372029"/>
              <a:gd name="connsiteY85" fmla="*/ 945805 h 5524856"/>
              <a:gd name="connsiteX86" fmla="*/ 1062125 w 8372029"/>
              <a:gd name="connsiteY86" fmla="*/ 655571 h 5524856"/>
              <a:gd name="connsiteX87" fmla="*/ 68366 w 8372029"/>
              <a:gd name="connsiteY87" fmla="*/ 25637 h 5524856"/>
              <a:gd name="connsiteX88" fmla="*/ 8278026 w 8372029"/>
              <a:gd name="connsiteY88" fmla="*/ 0 h 5524856"/>
              <a:gd name="connsiteX89" fmla="*/ 8372029 w 8372029"/>
              <a:gd name="connsiteY89" fmla="*/ 5524856 h 5524856"/>
              <a:gd name="connsiteX90" fmla="*/ 0 w 8372029"/>
              <a:gd name="connsiteY90" fmla="*/ 5524856 h 5524856"/>
              <a:gd name="connsiteX91" fmla="*/ 68366 w 8372029"/>
              <a:gd name="connsiteY91"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00029 w 8372029"/>
              <a:gd name="connsiteY42" fmla="*/ 1411644 h 5524856"/>
              <a:gd name="connsiteX43" fmla="*/ 522790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925411 w 8372029"/>
              <a:gd name="connsiteY59" fmla="*/ 5082990 h 5524856"/>
              <a:gd name="connsiteX60" fmla="*/ 1068227 w 8372029"/>
              <a:gd name="connsiteY60" fmla="*/ 5076199 h 5524856"/>
              <a:gd name="connsiteX61" fmla="*/ 1547994 w 8372029"/>
              <a:gd name="connsiteY61" fmla="*/ 4465032 h 5524856"/>
              <a:gd name="connsiteX62" fmla="*/ 1547990 w 8372029"/>
              <a:gd name="connsiteY62" fmla="*/ 4029181 h 5524856"/>
              <a:gd name="connsiteX63" fmla="*/ 1556535 w 8372029"/>
              <a:gd name="connsiteY63" fmla="*/ 3366165 h 5524856"/>
              <a:gd name="connsiteX64" fmla="*/ 1543001 w 8372029"/>
              <a:gd name="connsiteY64" fmla="*/ 3041424 h 5524856"/>
              <a:gd name="connsiteX65" fmla="*/ 1568638 w 8372029"/>
              <a:gd name="connsiteY65" fmla="*/ 2582124 h 5524856"/>
              <a:gd name="connsiteX66" fmla="*/ 1706320 w 8372029"/>
              <a:gd name="connsiteY66" fmla="*/ 2456255 h 5524856"/>
              <a:gd name="connsiteX67" fmla="*/ 1763734 w 8372029"/>
              <a:gd name="connsiteY67" fmla="*/ 2170468 h 5524856"/>
              <a:gd name="connsiteX68" fmla="*/ 1880968 w 8372029"/>
              <a:gd name="connsiteY68" fmla="*/ 2131515 h 5524856"/>
              <a:gd name="connsiteX69" fmla="*/ 2044287 w 8372029"/>
              <a:gd name="connsiteY69" fmla="*/ 2163380 h 5524856"/>
              <a:gd name="connsiteX70" fmla="*/ 2300662 w 8372029"/>
              <a:gd name="connsiteY70" fmla="*/ 1608205 h 5524856"/>
              <a:gd name="connsiteX71" fmla="*/ 2207314 w 8372029"/>
              <a:gd name="connsiteY71" fmla="*/ 1534936 h 5524856"/>
              <a:gd name="connsiteX72" fmla="*/ 2181017 w 8372029"/>
              <a:gd name="connsiteY72" fmla="*/ 1290771 h 5524856"/>
              <a:gd name="connsiteX73" fmla="*/ 1924645 w 8372029"/>
              <a:gd name="connsiteY73" fmla="*/ 1521506 h 5524856"/>
              <a:gd name="connsiteX74" fmla="*/ 1652414 w 8372029"/>
              <a:gd name="connsiteY74" fmla="*/ 1437281 h 5524856"/>
              <a:gd name="connsiteX75" fmla="*/ 1394165 w 8372029"/>
              <a:gd name="connsiteY75" fmla="*/ 1317640 h 5524856"/>
              <a:gd name="connsiteX76" fmla="*/ 952280 w 8372029"/>
              <a:gd name="connsiteY76" fmla="*/ 1121086 h 5524856"/>
              <a:gd name="connsiteX77" fmla="*/ 600029 w 8372029"/>
              <a:gd name="connsiteY77" fmla="*/ 1411644 h 5524856"/>
              <a:gd name="connsiteX78" fmla="*/ 6815926 w 8372029"/>
              <a:gd name="connsiteY78" fmla="*/ 655571 h 5524856"/>
              <a:gd name="connsiteX79" fmla="*/ 6414376 w 8372029"/>
              <a:gd name="connsiteY79" fmla="*/ 1057122 h 5524856"/>
              <a:gd name="connsiteX80" fmla="*/ 6815926 w 8372029"/>
              <a:gd name="connsiteY80" fmla="*/ 1458672 h 5524856"/>
              <a:gd name="connsiteX81" fmla="*/ 7217476 w 8372029"/>
              <a:gd name="connsiteY81" fmla="*/ 1057122 h 5524856"/>
              <a:gd name="connsiteX82" fmla="*/ 6815926 w 8372029"/>
              <a:gd name="connsiteY82" fmla="*/ 655571 h 5524856"/>
              <a:gd name="connsiteX83" fmla="*/ 1062125 w 8372029"/>
              <a:gd name="connsiteY83" fmla="*/ 655571 h 5524856"/>
              <a:gd name="connsiteX84" fmla="*/ 660634 w 8372029"/>
              <a:gd name="connsiteY84" fmla="*/ 817780 h 5524856"/>
              <a:gd name="connsiteX85" fmla="*/ 959576 w 8372029"/>
              <a:gd name="connsiteY85" fmla="*/ 945805 h 5524856"/>
              <a:gd name="connsiteX86" fmla="*/ 1062125 w 8372029"/>
              <a:gd name="connsiteY86" fmla="*/ 655571 h 5524856"/>
              <a:gd name="connsiteX87" fmla="*/ 68366 w 8372029"/>
              <a:gd name="connsiteY87" fmla="*/ 25637 h 5524856"/>
              <a:gd name="connsiteX88" fmla="*/ 8278026 w 8372029"/>
              <a:gd name="connsiteY88" fmla="*/ 0 h 5524856"/>
              <a:gd name="connsiteX89" fmla="*/ 8372029 w 8372029"/>
              <a:gd name="connsiteY89" fmla="*/ 5524856 h 5524856"/>
              <a:gd name="connsiteX90" fmla="*/ 0 w 8372029"/>
              <a:gd name="connsiteY90" fmla="*/ 5524856 h 5524856"/>
              <a:gd name="connsiteX91" fmla="*/ 68366 w 8372029"/>
              <a:gd name="connsiteY91"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00029 w 8372029"/>
              <a:gd name="connsiteY42" fmla="*/ 1411644 h 5524856"/>
              <a:gd name="connsiteX43" fmla="*/ 522790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499351 w 8372029"/>
              <a:gd name="connsiteY55" fmla="*/ 4191565 h 5524856"/>
              <a:gd name="connsiteX56" fmla="*/ 559171 w 8372029"/>
              <a:gd name="connsiteY56" fmla="*/ 4848454 h 5524856"/>
              <a:gd name="connsiteX57" fmla="*/ 697643 w 8372029"/>
              <a:gd name="connsiteY57" fmla="*/ 5057353 h 5524856"/>
              <a:gd name="connsiteX58" fmla="*/ 785889 w 8372029"/>
              <a:gd name="connsiteY58" fmla="*/ 5075171 h 5524856"/>
              <a:gd name="connsiteX59" fmla="*/ 925411 w 8372029"/>
              <a:gd name="connsiteY59" fmla="*/ 5082990 h 5524856"/>
              <a:gd name="connsiteX60" fmla="*/ 1316055 w 8372029"/>
              <a:gd name="connsiteY60" fmla="*/ 5084744 h 5524856"/>
              <a:gd name="connsiteX61" fmla="*/ 1547994 w 8372029"/>
              <a:gd name="connsiteY61" fmla="*/ 4465032 h 5524856"/>
              <a:gd name="connsiteX62" fmla="*/ 1547990 w 8372029"/>
              <a:gd name="connsiteY62" fmla="*/ 4029181 h 5524856"/>
              <a:gd name="connsiteX63" fmla="*/ 1556535 w 8372029"/>
              <a:gd name="connsiteY63" fmla="*/ 3366165 h 5524856"/>
              <a:gd name="connsiteX64" fmla="*/ 1543001 w 8372029"/>
              <a:gd name="connsiteY64" fmla="*/ 3041424 h 5524856"/>
              <a:gd name="connsiteX65" fmla="*/ 1568638 w 8372029"/>
              <a:gd name="connsiteY65" fmla="*/ 2582124 h 5524856"/>
              <a:gd name="connsiteX66" fmla="*/ 1706320 w 8372029"/>
              <a:gd name="connsiteY66" fmla="*/ 2456255 h 5524856"/>
              <a:gd name="connsiteX67" fmla="*/ 1763734 w 8372029"/>
              <a:gd name="connsiteY67" fmla="*/ 2170468 h 5524856"/>
              <a:gd name="connsiteX68" fmla="*/ 1880968 w 8372029"/>
              <a:gd name="connsiteY68" fmla="*/ 2131515 h 5524856"/>
              <a:gd name="connsiteX69" fmla="*/ 2044287 w 8372029"/>
              <a:gd name="connsiteY69" fmla="*/ 2163380 h 5524856"/>
              <a:gd name="connsiteX70" fmla="*/ 2300662 w 8372029"/>
              <a:gd name="connsiteY70" fmla="*/ 1608205 h 5524856"/>
              <a:gd name="connsiteX71" fmla="*/ 2207314 w 8372029"/>
              <a:gd name="connsiteY71" fmla="*/ 1534936 h 5524856"/>
              <a:gd name="connsiteX72" fmla="*/ 2181017 w 8372029"/>
              <a:gd name="connsiteY72" fmla="*/ 1290771 h 5524856"/>
              <a:gd name="connsiteX73" fmla="*/ 1924645 w 8372029"/>
              <a:gd name="connsiteY73" fmla="*/ 1521506 h 5524856"/>
              <a:gd name="connsiteX74" fmla="*/ 1652414 w 8372029"/>
              <a:gd name="connsiteY74" fmla="*/ 1437281 h 5524856"/>
              <a:gd name="connsiteX75" fmla="*/ 1394165 w 8372029"/>
              <a:gd name="connsiteY75" fmla="*/ 1317640 h 5524856"/>
              <a:gd name="connsiteX76" fmla="*/ 952280 w 8372029"/>
              <a:gd name="connsiteY76" fmla="*/ 1121086 h 5524856"/>
              <a:gd name="connsiteX77" fmla="*/ 600029 w 8372029"/>
              <a:gd name="connsiteY77" fmla="*/ 1411644 h 5524856"/>
              <a:gd name="connsiteX78" fmla="*/ 6815926 w 8372029"/>
              <a:gd name="connsiteY78" fmla="*/ 655571 h 5524856"/>
              <a:gd name="connsiteX79" fmla="*/ 6414376 w 8372029"/>
              <a:gd name="connsiteY79" fmla="*/ 1057122 h 5524856"/>
              <a:gd name="connsiteX80" fmla="*/ 6815926 w 8372029"/>
              <a:gd name="connsiteY80" fmla="*/ 1458672 h 5524856"/>
              <a:gd name="connsiteX81" fmla="*/ 7217476 w 8372029"/>
              <a:gd name="connsiteY81" fmla="*/ 1057122 h 5524856"/>
              <a:gd name="connsiteX82" fmla="*/ 6815926 w 8372029"/>
              <a:gd name="connsiteY82" fmla="*/ 655571 h 5524856"/>
              <a:gd name="connsiteX83" fmla="*/ 1062125 w 8372029"/>
              <a:gd name="connsiteY83" fmla="*/ 655571 h 5524856"/>
              <a:gd name="connsiteX84" fmla="*/ 660634 w 8372029"/>
              <a:gd name="connsiteY84" fmla="*/ 817780 h 5524856"/>
              <a:gd name="connsiteX85" fmla="*/ 959576 w 8372029"/>
              <a:gd name="connsiteY85" fmla="*/ 945805 h 5524856"/>
              <a:gd name="connsiteX86" fmla="*/ 1062125 w 8372029"/>
              <a:gd name="connsiteY86" fmla="*/ 655571 h 5524856"/>
              <a:gd name="connsiteX87" fmla="*/ 68366 w 8372029"/>
              <a:gd name="connsiteY87" fmla="*/ 25637 h 5524856"/>
              <a:gd name="connsiteX88" fmla="*/ 8278026 w 8372029"/>
              <a:gd name="connsiteY88" fmla="*/ 0 h 5524856"/>
              <a:gd name="connsiteX89" fmla="*/ 8372029 w 8372029"/>
              <a:gd name="connsiteY89" fmla="*/ 5524856 h 5524856"/>
              <a:gd name="connsiteX90" fmla="*/ 0 w 8372029"/>
              <a:gd name="connsiteY90" fmla="*/ 5524856 h 5524856"/>
              <a:gd name="connsiteX91" fmla="*/ 68366 w 8372029"/>
              <a:gd name="connsiteY91"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00029 w 8372029"/>
              <a:gd name="connsiteY42" fmla="*/ 1411644 h 5524856"/>
              <a:gd name="connsiteX43" fmla="*/ 522790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478705 w 8372029"/>
              <a:gd name="connsiteY51" fmla="*/ 3146146 h 5524856"/>
              <a:gd name="connsiteX52" fmla="*/ 512890 w 8372029"/>
              <a:gd name="connsiteY52" fmla="*/ 3460166 h 5524856"/>
              <a:gd name="connsiteX53" fmla="*/ 550627 w 8372029"/>
              <a:gd name="connsiteY53" fmla="*/ 3793452 h 5524856"/>
              <a:gd name="connsiteX54" fmla="*/ 533535 w 8372029"/>
              <a:gd name="connsiteY54" fmla="*/ 3977914 h 5524856"/>
              <a:gd name="connsiteX55" fmla="*/ 559171 w 8372029"/>
              <a:gd name="connsiteY55" fmla="*/ 4848454 h 5524856"/>
              <a:gd name="connsiteX56" fmla="*/ 697643 w 8372029"/>
              <a:gd name="connsiteY56" fmla="*/ 5057353 h 5524856"/>
              <a:gd name="connsiteX57" fmla="*/ 785889 w 8372029"/>
              <a:gd name="connsiteY57" fmla="*/ 5075171 h 5524856"/>
              <a:gd name="connsiteX58" fmla="*/ 925411 w 8372029"/>
              <a:gd name="connsiteY58" fmla="*/ 5082990 h 5524856"/>
              <a:gd name="connsiteX59" fmla="*/ 1316055 w 8372029"/>
              <a:gd name="connsiteY59" fmla="*/ 5084744 h 5524856"/>
              <a:gd name="connsiteX60" fmla="*/ 1547994 w 8372029"/>
              <a:gd name="connsiteY60" fmla="*/ 4465032 h 5524856"/>
              <a:gd name="connsiteX61" fmla="*/ 1547990 w 8372029"/>
              <a:gd name="connsiteY61" fmla="*/ 4029181 h 5524856"/>
              <a:gd name="connsiteX62" fmla="*/ 1556535 w 8372029"/>
              <a:gd name="connsiteY62" fmla="*/ 3366165 h 5524856"/>
              <a:gd name="connsiteX63" fmla="*/ 1543001 w 8372029"/>
              <a:gd name="connsiteY63" fmla="*/ 3041424 h 5524856"/>
              <a:gd name="connsiteX64" fmla="*/ 1568638 w 8372029"/>
              <a:gd name="connsiteY64" fmla="*/ 2582124 h 5524856"/>
              <a:gd name="connsiteX65" fmla="*/ 1706320 w 8372029"/>
              <a:gd name="connsiteY65" fmla="*/ 2456255 h 5524856"/>
              <a:gd name="connsiteX66" fmla="*/ 1763734 w 8372029"/>
              <a:gd name="connsiteY66" fmla="*/ 2170468 h 5524856"/>
              <a:gd name="connsiteX67" fmla="*/ 1880968 w 8372029"/>
              <a:gd name="connsiteY67" fmla="*/ 2131515 h 5524856"/>
              <a:gd name="connsiteX68" fmla="*/ 2044287 w 8372029"/>
              <a:gd name="connsiteY68" fmla="*/ 2163380 h 5524856"/>
              <a:gd name="connsiteX69" fmla="*/ 2300662 w 8372029"/>
              <a:gd name="connsiteY69" fmla="*/ 1608205 h 5524856"/>
              <a:gd name="connsiteX70" fmla="*/ 2207314 w 8372029"/>
              <a:gd name="connsiteY70" fmla="*/ 1534936 h 5524856"/>
              <a:gd name="connsiteX71" fmla="*/ 2181017 w 8372029"/>
              <a:gd name="connsiteY71" fmla="*/ 1290771 h 5524856"/>
              <a:gd name="connsiteX72" fmla="*/ 1924645 w 8372029"/>
              <a:gd name="connsiteY72" fmla="*/ 1521506 h 5524856"/>
              <a:gd name="connsiteX73" fmla="*/ 1652414 w 8372029"/>
              <a:gd name="connsiteY73" fmla="*/ 1437281 h 5524856"/>
              <a:gd name="connsiteX74" fmla="*/ 1394165 w 8372029"/>
              <a:gd name="connsiteY74" fmla="*/ 1317640 h 5524856"/>
              <a:gd name="connsiteX75" fmla="*/ 952280 w 8372029"/>
              <a:gd name="connsiteY75" fmla="*/ 1121086 h 5524856"/>
              <a:gd name="connsiteX76" fmla="*/ 600029 w 8372029"/>
              <a:gd name="connsiteY76" fmla="*/ 1411644 h 5524856"/>
              <a:gd name="connsiteX77" fmla="*/ 6815926 w 8372029"/>
              <a:gd name="connsiteY77" fmla="*/ 655571 h 5524856"/>
              <a:gd name="connsiteX78" fmla="*/ 6414376 w 8372029"/>
              <a:gd name="connsiteY78" fmla="*/ 1057122 h 5524856"/>
              <a:gd name="connsiteX79" fmla="*/ 6815926 w 8372029"/>
              <a:gd name="connsiteY79" fmla="*/ 1458672 h 5524856"/>
              <a:gd name="connsiteX80" fmla="*/ 7217476 w 8372029"/>
              <a:gd name="connsiteY80" fmla="*/ 1057122 h 5524856"/>
              <a:gd name="connsiteX81" fmla="*/ 6815926 w 8372029"/>
              <a:gd name="connsiteY81" fmla="*/ 655571 h 5524856"/>
              <a:gd name="connsiteX82" fmla="*/ 1062125 w 8372029"/>
              <a:gd name="connsiteY82" fmla="*/ 655571 h 5524856"/>
              <a:gd name="connsiteX83" fmla="*/ 660634 w 8372029"/>
              <a:gd name="connsiteY83" fmla="*/ 817780 h 5524856"/>
              <a:gd name="connsiteX84" fmla="*/ 959576 w 8372029"/>
              <a:gd name="connsiteY84" fmla="*/ 945805 h 5524856"/>
              <a:gd name="connsiteX85" fmla="*/ 1062125 w 8372029"/>
              <a:gd name="connsiteY85" fmla="*/ 655571 h 5524856"/>
              <a:gd name="connsiteX86" fmla="*/ 68366 w 8372029"/>
              <a:gd name="connsiteY86" fmla="*/ 25637 h 5524856"/>
              <a:gd name="connsiteX87" fmla="*/ 8278026 w 8372029"/>
              <a:gd name="connsiteY87" fmla="*/ 0 h 5524856"/>
              <a:gd name="connsiteX88" fmla="*/ 8372029 w 8372029"/>
              <a:gd name="connsiteY88" fmla="*/ 5524856 h 5524856"/>
              <a:gd name="connsiteX89" fmla="*/ 0 w 8372029"/>
              <a:gd name="connsiteY89" fmla="*/ 5524856 h 5524856"/>
              <a:gd name="connsiteX90" fmla="*/ 68366 w 8372029"/>
              <a:gd name="connsiteY90"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00029 w 8372029"/>
              <a:gd name="connsiteY42" fmla="*/ 1411644 h 5524856"/>
              <a:gd name="connsiteX43" fmla="*/ 522790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512890 w 8372029"/>
              <a:gd name="connsiteY51" fmla="*/ 3460166 h 5524856"/>
              <a:gd name="connsiteX52" fmla="*/ 550627 w 8372029"/>
              <a:gd name="connsiteY52" fmla="*/ 3793452 h 5524856"/>
              <a:gd name="connsiteX53" fmla="*/ 533535 w 8372029"/>
              <a:gd name="connsiteY53" fmla="*/ 3977914 h 5524856"/>
              <a:gd name="connsiteX54" fmla="*/ 559171 w 8372029"/>
              <a:gd name="connsiteY54" fmla="*/ 4848454 h 5524856"/>
              <a:gd name="connsiteX55" fmla="*/ 697643 w 8372029"/>
              <a:gd name="connsiteY55" fmla="*/ 5057353 h 5524856"/>
              <a:gd name="connsiteX56" fmla="*/ 785889 w 8372029"/>
              <a:gd name="connsiteY56" fmla="*/ 5075171 h 5524856"/>
              <a:gd name="connsiteX57" fmla="*/ 925411 w 8372029"/>
              <a:gd name="connsiteY57" fmla="*/ 5082990 h 5524856"/>
              <a:gd name="connsiteX58" fmla="*/ 1316055 w 8372029"/>
              <a:gd name="connsiteY58" fmla="*/ 5084744 h 5524856"/>
              <a:gd name="connsiteX59" fmla="*/ 1547994 w 8372029"/>
              <a:gd name="connsiteY59" fmla="*/ 4465032 h 5524856"/>
              <a:gd name="connsiteX60" fmla="*/ 1547990 w 8372029"/>
              <a:gd name="connsiteY60" fmla="*/ 4029181 h 5524856"/>
              <a:gd name="connsiteX61" fmla="*/ 1556535 w 8372029"/>
              <a:gd name="connsiteY61" fmla="*/ 3366165 h 5524856"/>
              <a:gd name="connsiteX62" fmla="*/ 1543001 w 8372029"/>
              <a:gd name="connsiteY62" fmla="*/ 3041424 h 5524856"/>
              <a:gd name="connsiteX63" fmla="*/ 1568638 w 8372029"/>
              <a:gd name="connsiteY63" fmla="*/ 2582124 h 5524856"/>
              <a:gd name="connsiteX64" fmla="*/ 1706320 w 8372029"/>
              <a:gd name="connsiteY64" fmla="*/ 2456255 h 5524856"/>
              <a:gd name="connsiteX65" fmla="*/ 1763734 w 8372029"/>
              <a:gd name="connsiteY65" fmla="*/ 2170468 h 5524856"/>
              <a:gd name="connsiteX66" fmla="*/ 1880968 w 8372029"/>
              <a:gd name="connsiteY66" fmla="*/ 2131515 h 5524856"/>
              <a:gd name="connsiteX67" fmla="*/ 2044287 w 8372029"/>
              <a:gd name="connsiteY67" fmla="*/ 2163380 h 5524856"/>
              <a:gd name="connsiteX68" fmla="*/ 2300662 w 8372029"/>
              <a:gd name="connsiteY68" fmla="*/ 1608205 h 5524856"/>
              <a:gd name="connsiteX69" fmla="*/ 2207314 w 8372029"/>
              <a:gd name="connsiteY69" fmla="*/ 1534936 h 5524856"/>
              <a:gd name="connsiteX70" fmla="*/ 2181017 w 8372029"/>
              <a:gd name="connsiteY70" fmla="*/ 1290771 h 5524856"/>
              <a:gd name="connsiteX71" fmla="*/ 1924645 w 8372029"/>
              <a:gd name="connsiteY71" fmla="*/ 1521506 h 5524856"/>
              <a:gd name="connsiteX72" fmla="*/ 1652414 w 8372029"/>
              <a:gd name="connsiteY72" fmla="*/ 1437281 h 5524856"/>
              <a:gd name="connsiteX73" fmla="*/ 1394165 w 8372029"/>
              <a:gd name="connsiteY73" fmla="*/ 1317640 h 5524856"/>
              <a:gd name="connsiteX74" fmla="*/ 952280 w 8372029"/>
              <a:gd name="connsiteY74" fmla="*/ 1121086 h 5524856"/>
              <a:gd name="connsiteX75" fmla="*/ 600029 w 8372029"/>
              <a:gd name="connsiteY75" fmla="*/ 1411644 h 5524856"/>
              <a:gd name="connsiteX76" fmla="*/ 6815926 w 8372029"/>
              <a:gd name="connsiteY76" fmla="*/ 655571 h 5524856"/>
              <a:gd name="connsiteX77" fmla="*/ 6414376 w 8372029"/>
              <a:gd name="connsiteY77" fmla="*/ 1057122 h 5524856"/>
              <a:gd name="connsiteX78" fmla="*/ 6815926 w 8372029"/>
              <a:gd name="connsiteY78" fmla="*/ 1458672 h 5524856"/>
              <a:gd name="connsiteX79" fmla="*/ 7217476 w 8372029"/>
              <a:gd name="connsiteY79" fmla="*/ 1057122 h 5524856"/>
              <a:gd name="connsiteX80" fmla="*/ 6815926 w 8372029"/>
              <a:gd name="connsiteY80" fmla="*/ 655571 h 5524856"/>
              <a:gd name="connsiteX81" fmla="*/ 1062125 w 8372029"/>
              <a:gd name="connsiteY81" fmla="*/ 655571 h 5524856"/>
              <a:gd name="connsiteX82" fmla="*/ 660634 w 8372029"/>
              <a:gd name="connsiteY82" fmla="*/ 817780 h 5524856"/>
              <a:gd name="connsiteX83" fmla="*/ 959576 w 8372029"/>
              <a:gd name="connsiteY83" fmla="*/ 945805 h 5524856"/>
              <a:gd name="connsiteX84" fmla="*/ 1062125 w 8372029"/>
              <a:gd name="connsiteY84" fmla="*/ 655571 h 5524856"/>
              <a:gd name="connsiteX85" fmla="*/ 68366 w 8372029"/>
              <a:gd name="connsiteY85" fmla="*/ 25637 h 5524856"/>
              <a:gd name="connsiteX86" fmla="*/ 8278026 w 8372029"/>
              <a:gd name="connsiteY86" fmla="*/ 0 h 5524856"/>
              <a:gd name="connsiteX87" fmla="*/ 8372029 w 8372029"/>
              <a:gd name="connsiteY87" fmla="*/ 5524856 h 5524856"/>
              <a:gd name="connsiteX88" fmla="*/ 0 w 8372029"/>
              <a:gd name="connsiteY88" fmla="*/ 5524856 h 5524856"/>
              <a:gd name="connsiteX89" fmla="*/ 68366 w 8372029"/>
              <a:gd name="connsiteY8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00029 w 8372029"/>
              <a:gd name="connsiteY42" fmla="*/ 1411644 h 5524856"/>
              <a:gd name="connsiteX43" fmla="*/ 522790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512890 w 8372029"/>
              <a:gd name="connsiteY51" fmla="*/ 3460166 h 5524856"/>
              <a:gd name="connsiteX52" fmla="*/ 550627 w 8372029"/>
              <a:gd name="connsiteY52" fmla="*/ 3793452 h 5524856"/>
              <a:gd name="connsiteX53" fmla="*/ 533535 w 8372029"/>
              <a:gd name="connsiteY53" fmla="*/ 3977914 h 5524856"/>
              <a:gd name="connsiteX54" fmla="*/ 559171 w 8372029"/>
              <a:gd name="connsiteY54" fmla="*/ 4848454 h 5524856"/>
              <a:gd name="connsiteX55" fmla="*/ 697643 w 8372029"/>
              <a:gd name="connsiteY55" fmla="*/ 5057353 h 5524856"/>
              <a:gd name="connsiteX56" fmla="*/ 785889 w 8372029"/>
              <a:gd name="connsiteY56" fmla="*/ 5075171 h 5524856"/>
              <a:gd name="connsiteX57" fmla="*/ 925411 w 8372029"/>
              <a:gd name="connsiteY57" fmla="*/ 5082990 h 5524856"/>
              <a:gd name="connsiteX58" fmla="*/ 1316055 w 8372029"/>
              <a:gd name="connsiteY58" fmla="*/ 5084744 h 5524856"/>
              <a:gd name="connsiteX59" fmla="*/ 1547994 w 8372029"/>
              <a:gd name="connsiteY59" fmla="*/ 4465032 h 5524856"/>
              <a:gd name="connsiteX60" fmla="*/ 1547990 w 8372029"/>
              <a:gd name="connsiteY60" fmla="*/ 4029181 h 5524856"/>
              <a:gd name="connsiteX61" fmla="*/ 1556535 w 8372029"/>
              <a:gd name="connsiteY61" fmla="*/ 3366165 h 5524856"/>
              <a:gd name="connsiteX62" fmla="*/ 1543001 w 8372029"/>
              <a:gd name="connsiteY62" fmla="*/ 3041424 h 5524856"/>
              <a:gd name="connsiteX63" fmla="*/ 1568638 w 8372029"/>
              <a:gd name="connsiteY63" fmla="*/ 2582124 h 5524856"/>
              <a:gd name="connsiteX64" fmla="*/ 1706320 w 8372029"/>
              <a:gd name="connsiteY64" fmla="*/ 2456255 h 5524856"/>
              <a:gd name="connsiteX65" fmla="*/ 1763734 w 8372029"/>
              <a:gd name="connsiteY65" fmla="*/ 2170468 h 5524856"/>
              <a:gd name="connsiteX66" fmla="*/ 1880968 w 8372029"/>
              <a:gd name="connsiteY66" fmla="*/ 2131515 h 5524856"/>
              <a:gd name="connsiteX67" fmla="*/ 2044287 w 8372029"/>
              <a:gd name="connsiteY67" fmla="*/ 2163380 h 5524856"/>
              <a:gd name="connsiteX68" fmla="*/ 2300662 w 8372029"/>
              <a:gd name="connsiteY68" fmla="*/ 1608205 h 5524856"/>
              <a:gd name="connsiteX69" fmla="*/ 2207314 w 8372029"/>
              <a:gd name="connsiteY69" fmla="*/ 1534936 h 5524856"/>
              <a:gd name="connsiteX70" fmla="*/ 2181017 w 8372029"/>
              <a:gd name="connsiteY70" fmla="*/ 1290771 h 5524856"/>
              <a:gd name="connsiteX71" fmla="*/ 1652414 w 8372029"/>
              <a:gd name="connsiteY71" fmla="*/ 1437281 h 5524856"/>
              <a:gd name="connsiteX72" fmla="*/ 1394165 w 8372029"/>
              <a:gd name="connsiteY72" fmla="*/ 1317640 h 5524856"/>
              <a:gd name="connsiteX73" fmla="*/ 952280 w 8372029"/>
              <a:gd name="connsiteY73" fmla="*/ 1121086 h 5524856"/>
              <a:gd name="connsiteX74" fmla="*/ 600029 w 8372029"/>
              <a:gd name="connsiteY74" fmla="*/ 1411644 h 5524856"/>
              <a:gd name="connsiteX75" fmla="*/ 6815926 w 8372029"/>
              <a:gd name="connsiteY75" fmla="*/ 655571 h 5524856"/>
              <a:gd name="connsiteX76" fmla="*/ 6414376 w 8372029"/>
              <a:gd name="connsiteY76" fmla="*/ 1057122 h 5524856"/>
              <a:gd name="connsiteX77" fmla="*/ 6815926 w 8372029"/>
              <a:gd name="connsiteY77" fmla="*/ 1458672 h 5524856"/>
              <a:gd name="connsiteX78" fmla="*/ 7217476 w 8372029"/>
              <a:gd name="connsiteY78" fmla="*/ 1057122 h 5524856"/>
              <a:gd name="connsiteX79" fmla="*/ 6815926 w 8372029"/>
              <a:gd name="connsiteY79" fmla="*/ 655571 h 5524856"/>
              <a:gd name="connsiteX80" fmla="*/ 1062125 w 8372029"/>
              <a:gd name="connsiteY80" fmla="*/ 655571 h 5524856"/>
              <a:gd name="connsiteX81" fmla="*/ 660634 w 8372029"/>
              <a:gd name="connsiteY81" fmla="*/ 817780 h 5524856"/>
              <a:gd name="connsiteX82" fmla="*/ 959576 w 8372029"/>
              <a:gd name="connsiteY82" fmla="*/ 945805 h 5524856"/>
              <a:gd name="connsiteX83" fmla="*/ 1062125 w 8372029"/>
              <a:gd name="connsiteY83" fmla="*/ 655571 h 5524856"/>
              <a:gd name="connsiteX84" fmla="*/ 68366 w 8372029"/>
              <a:gd name="connsiteY84" fmla="*/ 25637 h 5524856"/>
              <a:gd name="connsiteX85" fmla="*/ 8278026 w 8372029"/>
              <a:gd name="connsiteY85" fmla="*/ 0 h 5524856"/>
              <a:gd name="connsiteX86" fmla="*/ 8372029 w 8372029"/>
              <a:gd name="connsiteY86" fmla="*/ 5524856 h 5524856"/>
              <a:gd name="connsiteX87" fmla="*/ 0 w 8372029"/>
              <a:gd name="connsiteY87" fmla="*/ 5524856 h 5524856"/>
              <a:gd name="connsiteX88" fmla="*/ 68366 w 8372029"/>
              <a:gd name="connsiteY88"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00029 w 8372029"/>
              <a:gd name="connsiteY42" fmla="*/ 1411644 h 5524856"/>
              <a:gd name="connsiteX43" fmla="*/ 522790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512890 w 8372029"/>
              <a:gd name="connsiteY51" fmla="*/ 3460166 h 5524856"/>
              <a:gd name="connsiteX52" fmla="*/ 550627 w 8372029"/>
              <a:gd name="connsiteY52" fmla="*/ 3793452 h 5524856"/>
              <a:gd name="connsiteX53" fmla="*/ 533535 w 8372029"/>
              <a:gd name="connsiteY53" fmla="*/ 3977914 h 5524856"/>
              <a:gd name="connsiteX54" fmla="*/ 559171 w 8372029"/>
              <a:gd name="connsiteY54" fmla="*/ 4848454 h 5524856"/>
              <a:gd name="connsiteX55" fmla="*/ 697643 w 8372029"/>
              <a:gd name="connsiteY55" fmla="*/ 5057353 h 5524856"/>
              <a:gd name="connsiteX56" fmla="*/ 785889 w 8372029"/>
              <a:gd name="connsiteY56" fmla="*/ 5075171 h 5524856"/>
              <a:gd name="connsiteX57" fmla="*/ 925411 w 8372029"/>
              <a:gd name="connsiteY57" fmla="*/ 5082990 h 5524856"/>
              <a:gd name="connsiteX58" fmla="*/ 1316055 w 8372029"/>
              <a:gd name="connsiteY58" fmla="*/ 5084744 h 5524856"/>
              <a:gd name="connsiteX59" fmla="*/ 1547994 w 8372029"/>
              <a:gd name="connsiteY59" fmla="*/ 4465032 h 5524856"/>
              <a:gd name="connsiteX60" fmla="*/ 1547990 w 8372029"/>
              <a:gd name="connsiteY60" fmla="*/ 4029181 h 5524856"/>
              <a:gd name="connsiteX61" fmla="*/ 1556535 w 8372029"/>
              <a:gd name="connsiteY61" fmla="*/ 3366165 h 5524856"/>
              <a:gd name="connsiteX62" fmla="*/ 1543001 w 8372029"/>
              <a:gd name="connsiteY62" fmla="*/ 3041424 h 5524856"/>
              <a:gd name="connsiteX63" fmla="*/ 1568638 w 8372029"/>
              <a:gd name="connsiteY63" fmla="*/ 2582124 h 5524856"/>
              <a:gd name="connsiteX64" fmla="*/ 1706320 w 8372029"/>
              <a:gd name="connsiteY64" fmla="*/ 2456255 h 5524856"/>
              <a:gd name="connsiteX65" fmla="*/ 1763734 w 8372029"/>
              <a:gd name="connsiteY65" fmla="*/ 2170468 h 5524856"/>
              <a:gd name="connsiteX66" fmla="*/ 1880968 w 8372029"/>
              <a:gd name="connsiteY66" fmla="*/ 2131515 h 5524856"/>
              <a:gd name="connsiteX67" fmla="*/ 2044287 w 8372029"/>
              <a:gd name="connsiteY67" fmla="*/ 2163380 h 5524856"/>
              <a:gd name="connsiteX68" fmla="*/ 2300662 w 8372029"/>
              <a:gd name="connsiteY68" fmla="*/ 1608205 h 5524856"/>
              <a:gd name="connsiteX69" fmla="*/ 2207314 w 8372029"/>
              <a:gd name="connsiteY69" fmla="*/ 1534936 h 5524856"/>
              <a:gd name="connsiteX70" fmla="*/ 1652414 w 8372029"/>
              <a:gd name="connsiteY70" fmla="*/ 1437281 h 5524856"/>
              <a:gd name="connsiteX71" fmla="*/ 1394165 w 8372029"/>
              <a:gd name="connsiteY71" fmla="*/ 1317640 h 5524856"/>
              <a:gd name="connsiteX72" fmla="*/ 952280 w 8372029"/>
              <a:gd name="connsiteY72" fmla="*/ 1121086 h 5524856"/>
              <a:gd name="connsiteX73" fmla="*/ 600029 w 8372029"/>
              <a:gd name="connsiteY73" fmla="*/ 1411644 h 5524856"/>
              <a:gd name="connsiteX74" fmla="*/ 6815926 w 8372029"/>
              <a:gd name="connsiteY74" fmla="*/ 655571 h 5524856"/>
              <a:gd name="connsiteX75" fmla="*/ 6414376 w 8372029"/>
              <a:gd name="connsiteY75" fmla="*/ 1057122 h 5524856"/>
              <a:gd name="connsiteX76" fmla="*/ 6815926 w 8372029"/>
              <a:gd name="connsiteY76" fmla="*/ 1458672 h 5524856"/>
              <a:gd name="connsiteX77" fmla="*/ 7217476 w 8372029"/>
              <a:gd name="connsiteY77" fmla="*/ 1057122 h 5524856"/>
              <a:gd name="connsiteX78" fmla="*/ 6815926 w 8372029"/>
              <a:gd name="connsiteY78" fmla="*/ 655571 h 5524856"/>
              <a:gd name="connsiteX79" fmla="*/ 1062125 w 8372029"/>
              <a:gd name="connsiteY79" fmla="*/ 655571 h 5524856"/>
              <a:gd name="connsiteX80" fmla="*/ 660634 w 8372029"/>
              <a:gd name="connsiteY80" fmla="*/ 817780 h 5524856"/>
              <a:gd name="connsiteX81" fmla="*/ 959576 w 8372029"/>
              <a:gd name="connsiteY81" fmla="*/ 945805 h 5524856"/>
              <a:gd name="connsiteX82" fmla="*/ 1062125 w 8372029"/>
              <a:gd name="connsiteY82" fmla="*/ 655571 h 5524856"/>
              <a:gd name="connsiteX83" fmla="*/ 68366 w 8372029"/>
              <a:gd name="connsiteY83" fmla="*/ 25637 h 5524856"/>
              <a:gd name="connsiteX84" fmla="*/ 8278026 w 8372029"/>
              <a:gd name="connsiteY84" fmla="*/ 0 h 5524856"/>
              <a:gd name="connsiteX85" fmla="*/ 8372029 w 8372029"/>
              <a:gd name="connsiteY85" fmla="*/ 5524856 h 5524856"/>
              <a:gd name="connsiteX86" fmla="*/ 0 w 8372029"/>
              <a:gd name="connsiteY86" fmla="*/ 5524856 h 5524856"/>
              <a:gd name="connsiteX87" fmla="*/ 68366 w 8372029"/>
              <a:gd name="connsiteY87"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00029 w 8372029"/>
              <a:gd name="connsiteY42" fmla="*/ 1411644 h 5524856"/>
              <a:gd name="connsiteX43" fmla="*/ 522790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512890 w 8372029"/>
              <a:gd name="connsiteY51" fmla="*/ 3460166 h 5524856"/>
              <a:gd name="connsiteX52" fmla="*/ 550627 w 8372029"/>
              <a:gd name="connsiteY52" fmla="*/ 3793452 h 5524856"/>
              <a:gd name="connsiteX53" fmla="*/ 533535 w 8372029"/>
              <a:gd name="connsiteY53" fmla="*/ 3977914 h 5524856"/>
              <a:gd name="connsiteX54" fmla="*/ 559171 w 8372029"/>
              <a:gd name="connsiteY54" fmla="*/ 4848454 h 5524856"/>
              <a:gd name="connsiteX55" fmla="*/ 697643 w 8372029"/>
              <a:gd name="connsiteY55" fmla="*/ 5057353 h 5524856"/>
              <a:gd name="connsiteX56" fmla="*/ 785889 w 8372029"/>
              <a:gd name="connsiteY56" fmla="*/ 5075171 h 5524856"/>
              <a:gd name="connsiteX57" fmla="*/ 925411 w 8372029"/>
              <a:gd name="connsiteY57" fmla="*/ 5082990 h 5524856"/>
              <a:gd name="connsiteX58" fmla="*/ 1316055 w 8372029"/>
              <a:gd name="connsiteY58" fmla="*/ 5084744 h 5524856"/>
              <a:gd name="connsiteX59" fmla="*/ 1547994 w 8372029"/>
              <a:gd name="connsiteY59" fmla="*/ 4465032 h 5524856"/>
              <a:gd name="connsiteX60" fmla="*/ 1547990 w 8372029"/>
              <a:gd name="connsiteY60" fmla="*/ 4029181 h 5524856"/>
              <a:gd name="connsiteX61" fmla="*/ 1556535 w 8372029"/>
              <a:gd name="connsiteY61" fmla="*/ 3366165 h 5524856"/>
              <a:gd name="connsiteX62" fmla="*/ 1543001 w 8372029"/>
              <a:gd name="connsiteY62" fmla="*/ 3041424 h 5524856"/>
              <a:gd name="connsiteX63" fmla="*/ 1568638 w 8372029"/>
              <a:gd name="connsiteY63" fmla="*/ 2582124 h 5524856"/>
              <a:gd name="connsiteX64" fmla="*/ 1706320 w 8372029"/>
              <a:gd name="connsiteY64" fmla="*/ 2456255 h 5524856"/>
              <a:gd name="connsiteX65" fmla="*/ 1763734 w 8372029"/>
              <a:gd name="connsiteY65" fmla="*/ 2170468 h 5524856"/>
              <a:gd name="connsiteX66" fmla="*/ 1880968 w 8372029"/>
              <a:gd name="connsiteY66" fmla="*/ 2131515 h 5524856"/>
              <a:gd name="connsiteX67" fmla="*/ 2044287 w 8372029"/>
              <a:gd name="connsiteY67" fmla="*/ 2163380 h 5524856"/>
              <a:gd name="connsiteX68" fmla="*/ 2300662 w 8372029"/>
              <a:gd name="connsiteY68" fmla="*/ 1608205 h 5524856"/>
              <a:gd name="connsiteX69" fmla="*/ 1771479 w 8372029"/>
              <a:gd name="connsiteY69" fmla="*/ 1082009 h 5524856"/>
              <a:gd name="connsiteX70" fmla="*/ 1652414 w 8372029"/>
              <a:gd name="connsiteY70" fmla="*/ 1437281 h 5524856"/>
              <a:gd name="connsiteX71" fmla="*/ 1394165 w 8372029"/>
              <a:gd name="connsiteY71" fmla="*/ 1317640 h 5524856"/>
              <a:gd name="connsiteX72" fmla="*/ 952280 w 8372029"/>
              <a:gd name="connsiteY72" fmla="*/ 1121086 h 5524856"/>
              <a:gd name="connsiteX73" fmla="*/ 600029 w 8372029"/>
              <a:gd name="connsiteY73" fmla="*/ 1411644 h 5524856"/>
              <a:gd name="connsiteX74" fmla="*/ 6815926 w 8372029"/>
              <a:gd name="connsiteY74" fmla="*/ 655571 h 5524856"/>
              <a:gd name="connsiteX75" fmla="*/ 6414376 w 8372029"/>
              <a:gd name="connsiteY75" fmla="*/ 1057122 h 5524856"/>
              <a:gd name="connsiteX76" fmla="*/ 6815926 w 8372029"/>
              <a:gd name="connsiteY76" fmla="*/ 1458672 h 5524856"/>
              <a:gd name="connsiteX77" fmla="*/ 7217476 w 8372029"/>
              <a:gd name="connsiteY77" fmla="*/ 1057122 h 5524856"/>
              <a:gd name="connsiteX78" fmla="*/ 6815926 w 8372029"/>
              <a:gd name="connsiteY78" fmla="*/ 655571 h 5524856"/>
              <a:gd name="connsiteX79" fmla="*/ 1062125 w 8372029"/>
              <a:gd name="connsiteY79" fmla="*/ 655571 h 5524856"/>
              <a:gd name="connsiteX80" fmla="*/ 660634 w 8372029"/>
              <a:gd name="connsiteY80" fmla="*/ 817780 h 5524856"/>
              <a:gd name="connsiteX81" fmla="*/ 959576 w 8372029"/>
              <a:gd name="connsiteY81" fmla="*/ 945805 h 5524856"/>
              <a:gd name="connsiteX82" fmla="*/ 1062125 w 8372029"/>
              <a:gd name="connsiteY82" fmla="*/ 655571 h 5524856"/>
              <a:gd name="connsiteX83" fmla="*/ 68366 w 8372029"/>
              <a:gd name="connsiteY83" fmla="*/ 25637 h 5524856"/>
              <a:gd name="connsiteX84" fmla="*/ 8278026 w 8372029"/>
              <a:gd name="connsiteY84" fmla="*/ 0 h 5524856"/>
              <a:gd name="connsiteX85" fmla="*/ 8372029 w 8372029"/>
              <a:gd name="connsiteY85" fmla="*/ 5524856 h 5524856"/>
              <a:gd name="connsiteX86" fmla="*/ 0 w 8372029"/>
              <a:gd name="connsiteY86" fmla="*/ 5524856 h 5524856"/>
              <a:gd name="connsiteX87" fmla="*/ 68366 w 8372029"/>
              <a:gd name="connsiteY87"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00029 w 8372029"/>
              <a:gd name="connsiteY42" fmla="*/ 1411644 h 5524856"/>
              <a:gd name="connsiteX43" fmla="*/ 522790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512890 w 8372029"/>
              <a:gd name="connsiteY51" fmla="*/ 3460166 h 5524856"/>
              <a:gd name="connsiteX52" fmla="*/ 550627 w 8372029"/>
              <a:gd name="connsiteY52" fmla="*/ 3793452 h 5524856"/>
              <a:gd name="connsiteX53" fmla="*/ 533535 w 8372029"/>
              <a:gd name="connsiteY53" fmla="*/ 3977914 h 5524856"/>
              <a:gd name="connsiteX54" fmla="*/ 559171 w 8372029"/>
              <a:gd name="connsiteY54" fmla="*/ 4848454 h 5524856"/>
              <a:gd name="connsiteX55" fmla="*/ 697643 w 8372029"/>
              <a:gd name="connsiteY55" fmla="*/ 5057353 h 5524856"/>
              <a:gd name="connsiteX56" fmla="*/ 785889 w 8372029"/>
              <a:gd name="connsiteY56" fmla="*/ 5075171 h 5524856"/>
              <a:gd name="connsiteX57" fmla="*/ 925411 w 8372029"/>
              <a:gd name="connsiteY57" fmla="*/ 5082990 h 5524856"/>
              <a:gd name="connsiteX58" fmla="*/ 1316055 w 8372029"/>
              <a:gd name="connsiteY58" fmla="*/ 5084744 h 5524856"/>
              <a:gd name="connsiteX59" fmla="*/ 1547994 w 8372029"/>
              <a:gd name="connsiteY59" fmla="*/ 4465032 h 5524856"/>
              <a:gd name="connsiteX60" fmla="*/ 1547990 w 8372029"/>
              <a:gd name="connsiteY60" fmla="*/ 4029181 h 5524856"/>
              <a:gd name="connsiteX61" fmla="*/ 1556535 w 8372029"/>
              <a:gd name="connsiteY61" fmla="*/ 3366165 h 5524856"/>
              <a:gd name="connsiteX62" fmla="*/ 1543001 w 8372029"/>
              <a:gd name="connsiteY62" fmla="*/ 3041424 h 5524856"/>
              <a:gd name="connsiteX63" fmla="*/ 1568638 w 8372029"/>
              <a:gd name="connsiteY63" fmla="*/ 2582124 h 5524856"/>
              <a:gd name="connsiteX64" fmla="*/ 1706320 w 8372029"/>
              <a:gd name="connsiteY64" fmla="*/ 2456255 h 5524856"/>
              <a:gd name="connsiteX65" fmla="*/ 1763734 w 8372029"/>
              <a:gd name="connsiteY65" fmla="*/ 2170468 h 5524856"/>
              <a:gd name="connsiteX66" fmla="*/ 1880968 w 8372029"/>
              <a:gd name="connsiteY66" fmla="*/ 2131515 h 5524856"/>
              <a:gd name="connsiteX67" fmla="*/ 2044287 w 8372029"/>
              <a:gd name="connsiteY67" fmla="*/ 2163380 h 5524856"/>
              <a:gd name="connsiteX68" fmla="*/ 2035743 w 8372029"/>
              <a:gd name="connsiteY68" fmla="*/ 1428743 h 5524856"/>
              <a:gd name="connsiteX69" fmla="*/ 1771479 w 8372029"/>
              <a:gd name="connsiteY69" fmla="*/ 1082009 h 5524856"/>
              <a:gd name="connsiteX70" fmla="*/ 1652414 w 8372029"/>
              <a:gd name="connsiteY70" fmla="*/ 1437281 h 5524856"/>
              <a:gd name="connsiteX71" fmla="*/ 1394165 w 8372029"/>
              <a:gd name="connsiteY71" fmla="*/ 1317640 h 5524856"/>
              <a:gd name="connsiteX72" fmla="*/ 952280 w 8372029"/>
              <a:gd name="connsiteY72" fmla="*/ 1121086 h 5524856"/>
              <a:gd name="connsiteX73" fmla="*/ 600029 w 8372029"/>
              <a:gd name="connsiteY73" fmla="*/ 1411644 h 5524856"/>
              <a:gd name="connsiteX74" fmla="*/ 6815926 w 8372029"/>
              <a:gd name="connsiteY74" fmla="*/ 655571 h 5524856"/>
              <a:gd name="connsiteX75" fmla="*/ 6414376 w 8372029"/>
              <a:gd name="connsiteY75" fmla="*/ 1057122 h 5524856"/>
              <a:gd name="connsiteX76" fmla="*/ 6815926 w 8372029"/>
              <a:gd name="connsiteY76" fmla="*/ 1458672 h 5524856"/>
              <a:gd name="connsiteX77" fmla="*/ 7217476 w 8372029"/>
              <a:gd name="connsiteY77" fmla="*/ 1057122 h 5524856"/>
              <a:gd name="connsiteX78" fmla="*/ 6815926 w 8372029"/>
              <a:gd name="connsiteY78" fmla="*/ 655571 h 5524856"/>
              <a:gd name="connsiteX79" fmla="*/ 1062125 w 8372029"/>
              <a:gd name="connsiteY79" fmla="*/ 655571 h 5524856"/>
              <a:gd name="connsiteX80" fmla="*/ 660634 w 8372029"/>
              <a:gd name="connsiteY80" fmla="*/ 817780 h 5524856"/>
              <a:gd name="connsiteX81" fmla="*/ 959576 w 8372029"/>
              <a:gd name="connsiteY81" fmla="*/ 945805 h 5524856"/>
              <a:gd name="connsiteX82" fmla="*/ 1062125 w 8372029"/>
              <a:gd name="connsiteY82" fmla="*/ 655571 h 5524856"/>
              <a:gd name="connsiteX83" fmla="*/ 68366 w 8372029"/>
              <a:gd name="connsiteY83" fmla="*/ 25637 h 5524856"/>
              <a:gd name="connsiteX84" fmla="*/ 8278026 w 8372029"/>
              <a:gd name="connsiteY84" fmla="*/ 0 h 5524856"/>
              <a:gd name="connsiteX85" fmla="*/ 8372029 w 8372029"/>
              <a:gd name="connsiteY85" fmla="*/ 5524856 h 5524856"/>
              <a:gd name="connsiteX86" fmla="*/ 0 w 8372029"/>
              <a:gd name="connsiteY86" fmla="*/ 5524856 h 5524856"/>
              <a:gd name="connsiteX87" fmla="*/ 68366 w 8372029"/>
              <a:gd name="connsiteY87"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00029 w 8372029"/>
              <a:gd name="connsiteY42" fmla="*/ 1411644 h 5524856"/>
              <a:gd name="connsiteX43" fmla="*/ 522790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512890 w 8372029"/>
              <a:gd name="connsiteY51" fmla="*/ 3460166 h 5524856"/>
              <a:gd name="connsiteX52" fmla="*/ 550627 w 8372029"/>
              <a:gd name="connsiteY52" fmla="*/ 3793452 h 5524856"/>
              <a:gd name="connsiteX53" fmla="*/ 533535 w 8372029"/>
              <a:gd name="connsiteY53" fmla="*/ 3977914 h 5524856"/>
              <a:gd name="connsiteX54" fmla="*/ 559171 w 8372029"/>
              <a:gd name="connsiteY54" fmla="*/ 4848454 h 5524856"/>
              <a:gd name="connsiteX55" fmla="*/ 697643 w 8372029"/>
              <a:gd name="connsiteY55" fmla="*/ 5057353 h 5524856"/>
              <a:gd name="connsiteX56" fmla="*/ 785889 w 8372029"/>
              <a:gd name="connsiteY56" fmla="*/ 5075171 h 5524856"/>
              <a:gd name="connsiteX57" fmla="*/ 925411 w 8372029"/>
              <a:gd name="connsiteY57" fmla="*/ 5082990 h 5524856"/>
              <a:gd name="connsiteX58" fmla="*/ 1316055 w 8372029"/>
              <a:gd name="connsiteY58" fmla="*/ 5084744 h 5524856"/>
              <a:gd name="connsiteX59" fmla="*/ 1547994 w 8372029"/>
              <a:gd name="connsiteY59" fmla="*/ 4465032 h 5524856"/>
              <a:gd name="connsiteX60" fmla="*/ 1547990 w 8372029"/>
              <a:gd name="connsiteY60" fmla="*/ 4029181 h 5524856"/>
              <a:gd name="connsiteX61" fmla="*/ 1556535 w 8372029"/>
              <a:gd name="connsiteY61" fmla="*/ 3366165 h 5524856"/>
              <a:gd name="connsiteX62" fmla="*/ 1543001 w 8372029"/>
              <a:gd name="connsiteY62" fmla="*/ 3041424 h 5524856"/>
              <a:gd name="connsiteX63" fmla="*/ 1568638 w 8372029"/>
              <a:gd name="connsiteY63" fmla="*/ 2582124 h 5524856"/>
              <a:gd name="connsiteX64" fmla="*/ 1706320 w 8372029"/>
              <a:gd name="connsiteY64" fmla="*/ 2456255 h 5524856"/>
              <a:gd name="connsiteX65" fmla="*/ 1763734 w 8372029"/>
              <a:gd name="connsiteY65" fmla="*/ 2170468 h 5524856"/>
              <a:gd name="connsiteX66" fmla="*/ 1880968 w 8372029"/>
              <a:gd name="connsiteY66" fmla="*/ 2131515 h 5524856"/>
              <a:gd name="connsiteX67" fmla="*/ 2044287 w 8372029"/>
              <a:gd name="connsiteY67" fmla="*/ 2163380 h 5524856"/>
              <a:gd name="connsiteX68" fmla="*/ 2035743 w 8372029"/>
              <a:gd name="connsiteY68" fmla="*/ 1428743 h 5524856"/>
              <a:gd name="connsiteX69" fmla="*/ 1771479 w 8372029"/>
              <a:gd name="connsiteY69" fmla="*/ 1082009 h 5524856"/>
              <a:gd name="connsiteX70" fmla="*/ 1780601 w 8372029"/>
              <a:gd name="connsiteY70" fmla="*/ 1514193 h 5524856"/>
              <a:gd name="connsiteX71" fmla="*/ 1394165 w 8372029"/>
              <a:gd name="connsiteY71" fmla="*/ 1317640 h 5524856"/>
              <a:gd name="connsiteX72" fmla="*/ 952280 w 8372029"/>
              <a:gd name="connsiteY72" fmla="*/ 1121086 h 5524856"/>
              <a:gd name="connsiteX73" fmla="*/ 600029 w 8372029"/>
              <a:gd name="connsiteY73" fmla="*/ 1411644 h 5524856"/>
              <a:gd name="connsiteX74" fmla="*/ 6815926 w 8372029"/>
              <a:gd name="connsiteY74" fmla="*/ 655571 h 5524856"/>
              <a:gd name="connsiteX75" fmla="*/ 6414376 w 8372029"/>
              <a:gd name="connsiteY75" fmla="*/ 1057122 h 5524856"/>
              <a:gd name="connsiteX76" fmla="*/ 6815926 w 8372029"/>
              <a:gd name="connsiteY76" fmla="*/ 1458672 h 5524856"/>
              <a:gd name="connsiteX77" fmla="*/ 7217476 w 8372029"/>
              <a:gd name="connsiteY77" fmla="*/ 1057122 h 5524856"/>
              <a:gd name="connsiteX78" fmla="*/ 6815926 w 8372029"/>
              <a:gd name="connsiteY78" fmla="*/ 655571 h 5524856"/>
              <a:gd name="connsiteX79" fmla="*/ 1062125 w 8372029"/>
              <a:gd name="connsiteY79" fmla="*/ 655571 h 5524856"/>
              <a:gd name="connsiteX80" fmla="*/ 660634 w 8372029"/>
              <a:gd name="connsiteY80" fmla="*/ 817780 h 5524856"/>
              <a:gd name="connsiteX81" fmla="*/ 959576 w 8372029"/>
              <a:gd name="connsiteY81" fmla="*/ 945805 h 5524856"/>
              <a:gd name="connsiteX82" fmla="*/ 1062125 w 8372029"/>
              <a:gd name="connsiteY82" fmla="*/ 655571 h 5524856"/>
              <a:gd name="connsiteX83" fmla="*/ 68366 w 8372029"/>
              <a:gd name="connsiteY83" fmla="*/ 25637 h 5524856"/>
              <a:gd name="connsiteX84" fmla="*/ 8278026 w 8372029"/>
              <a:gd name="connsiteY84" fmla="*/ 0 h 5524856"/>
              <a:gd name="connsiteX85" fmla="*/ 8372029 w 8372029"/>
              <a:gd name="connsiteY85" fmla="*/ 5524856 h 5524856"/>
              <a:gd name="connsiteX86" fmla="*/ 0 w 8372029"/>
              <a:gd name="connsiteY86" fmla="*/ 5524856 h 5524856"/>
              <a:gd name="connsiteX87" fmla="*/ 68366 w 8372029"/>
              <a:gd name="connsiteY87"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00029 w 8372029"/>
              <a:gd name="connsiteY42" fmla="*/ 1411644 h 5524856"/>
              <a:gd name="connsiteX43" fmla="*/ 522790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512890 w 8372029"/>
              <a:gd name="connsiteY51" fmla="*/ 3460166 h 5524856"/>
              <a:gd name="connsiteX52" fmla="*/ 550627 w 8372029"/>
              <a:gd name="connsiteY52" fmla="*/ 3793452 h 5524856"/>
              <a:gd name="connsiteX53" fmla="*/ 533535 w 8372029"/>
              <a:gd name="connsiteY53" fmla="*/ 3977914 h 5524856"/>
              <a:gd name="connsiteX54" fmla="*/ 559171 w 8372029"/>
              <a:gd name="connsiteY54" fmla="*/ 4848454 h 5524856"/>
              <a:gd name="connsiteX55" fmla="*/ 697643 w 8372029"/>
              <a:gd name="connsiteY55" fmla="*/ 5057353 h 5524856"/>
              <a:gd name="connsiteX56" fmla="*/ 785889 w 8372029"/>
              <a:gd name="connsiteY56" fmla="*/ 5075171 h 5524856"/>
              <a:gd name="connsiteX57" fmla="*/ 925411 w 8372029"/>
              <a:gd name="connsiteY57" fmla="*/ 5082990 h 5524856"/>
              <a:gd name="connsiteX58" fmla="*/ 1316055 w 8372029"/>
              <a:gd name="connsiteY58" fmla="*/ 5084744 h 5524856"/>
              <a:gd name="connsiteX59" fmla="*/ 1547994 w 8372029"/>
              <a:gd name="connsiteY59" fmla="*/ 4465032 h 5524856"/>
              <a:gd name="connsiteX60" fmla="*/ 1547990 w 8372029"/>
              <a:gd name="connsiteY60" fmla="*/ 4029181 h 5524856"/>
              <a:gd name="connsiteX61" fmla="*/ 1556535 w 8372029"/>
              <a:gd name="connsiteY61" fmla="*/ 3366165 h 5524856"/>
              <a:gd name="connsiteX62" fmla="*/ 1543001 w 8372029"/>
              <a:gd name="connsiteY62" fmla="*/ 3041424 h 5524856"/>
              <a:gd name="connsiteX63" fmla="*/ 1568638 w 8372029"/>
              <a:gd name="connsiteY63" fmla="*/ 2582124 h 5524856"/>
              <a:gd name="connsiteX64" fmla="*/ 1706320 w 8372029"/>
              <a:gd name="connsiteY64" fmla="*/ 2456255 h 5524856"/>
              <a:gd name="connsiteX65" fmla="*/ 1763734 w 8372029"/>
              <a:gd name="connsiteY65" fmla="*/ 2170468 h 5524856"/>
              <a:gd name="connsiteX66" fmla="*/ 1880968 w 8372029"/>
              <a:gd name="connsiteY66" fmla="*/ 2131515 h 5524856"/>
              <a:gd name="connsiteX67" fmla="*/ 2044287 w 8372029"/>
              <a:gd name="connsiteY67" fmla="*/ 2163380 h 5524856"/>
              <a:gd name="connsiteX68" fmla="*/ 2035743 w 8372029"/>
              <a:gd name="connsiteY68" fmla="*/ 1428743 h 5524856"/>
              <a:gd name="connsiteX69" fmla="*/ 1771479 w 8372029"/>
              <a:gd name="connsiteY69" fmla="*/ 1082009 h 5524856"/>
              <a:gd name="connsiteX70" fmla="*/ 1780601 w 8372029"/>
              <a:gd name="connsiteY70" fmla="*/ 1514193 h 5524856"/>
              <a:gd name="connsiteX71" fmla="*/ 1377074 w 8372029"/>
              <a:gd name="connsiteY71" fmla="*/ 1650926 h 5524856"/>
              <a:gd name="connsiteX72" fmla="*/ 952280 w 8372029"/>
              <a:gd name="connsiteY72" fmla="*/ 1121086 h 5524856"/>
              <a:gd name="connsiteX73" fmla="*/ 600029 w 8372029"/>
              <a:gd name="connsiteY73" fmla="*/ 1411644 h 5524856"/>
              <a:gd name="connsiteX74" fmla="*/ 6815926 w 8372029"/>
              <a:gd name="connsiteY74" fmla="*/ 655571 h 5524856"/>
              <a:gd name="connsiteX75" fmla="*/ 6414376 w 8372029"/>
              <a:gd name="connsiteY75" fmla="*/ 1057122 h 5524856"/>
              <a:gd name="connsiteX76" fmla="*/ 6815926 w 8372029"/>
              <a:gd name="connsiteY76" fmla="*/ 1458672 h 5524856"/>
              <a:gd name="connsiteX77" fmla="*/ 7217476 w 8372029"/>
              <a:gd name="connsiteY77" fmla="*/ 1057122 h 5524856"/>
              <a:gd name="connsiteX78" fmla="*/ 6815926 w 8372029"/>
              <a:gd name="connsiteY78" fmla="*/ 655571 h 5524856"/>
              <a:gd name="connsiteX79" fmla="*/ 1062125 w 8372029"/>
              <a:gd name="connsiteY79" fmla="*/ 655571 h 5524856"/>
              <a:gd name="connsiteX80" fmla="*/ 660634 w 8372029"/>
              <a:gd name="connsiteY80" fmla="*/ 817780 h 5524856"/>
              <a:gd name="connsiteX81" fmla="*/ 959576 w 8372029"/>
              <a:gd name="connsiteY81" fmla="*/ 945805 h 5524856"/>
              <a:gd name="connsiteX82" fmla="*/ 1062125 w 8372029"/>
              <a:gd name="connsiteY82" fmla="*/ 655571 h 5524856"/>
              <a:gd name="connsiteX83" fmla="*/ 68366 w 8372029"/>
              <a:gd name="connsiteY83" fmla="*/ 25637 h 5524856"/>
              <a:gd name="connsiteX84" fmla="*/ 8278026 w 8372029"/>
              <a:gd name="connsiteY84" fmla="*/ 0 h 5524856"/>
              <a:gd name="connsiteX85" fmla="*/ 8372029 w 8372029"/>
              <a:gd name="connsiteY85" fmla="*/ 5524856 h 5524856"/>
              <a:gd name="connsiteX86" fmla="*/ 0 w 8372029"/>
              <a:gd name="connsiteY86" fmla="*/ 5524856 h 5524856"/>
              <a:gd name="connsiteX87" fmla="*/ 68366 w 8372029"/>
              <a:gd name="connsiteY87"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00029 w 8372029"/>
              <a:gd name="connsiteY42" fmla="*/ 1411644 h 5524856"/>
              <a:gd name="connsiteX43" fmla="*/ 522790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512890 w 8372029"/>
              <a:gd name="connsiteY51" fmla="*/ 3460166 h 5524856"/>
              <a:gd name="connsiteX52" fmla="*/ 550627 w 8372029"/>
              <a:gd name="connsiteY52" fmla="*/ 3793452 h 5524856"/>
              <a:gd name="connsiteX53" fmla="*/ 533535 w 8372029"/>
              <a:gd name="connsiteY53" fmla="*/ 3977914 h 5524856"/>
              <a:gd name="connsiteX54" fmla="*/ 559171 w 8372029"/>
              <a:gd name="connsiteY54" fmla="*/ 4848454 h 5524856"/>
              <a:gd name="connsiteX55" fmla="*/ 697643 w 8372029"/>
              <a:gd name="connsiteY55" fmla="*/ 5057353 h 5524856"/>
              <a:gd name="connsiteX56" fmla="*/ 785889 w 8372029"/>
              <a:gd name="connsiteY56" fmla="*/ 5075171 h 5524856"/>
              <a:gd name="connsiteX57" fmla="*/ 925411 w 8372029"/>
              <a:gd name="connsiteY57" fmla="*/ 5082990 h 5524856"/>
              <a:gd name="connsiteX58" fmla="*/ 1316055 w 8372029"/>
              <a:gd name="connsiteY58" fmla="*/ 5084744 h 5524856"/>
              <a:gd name="connsiteX59" fmla="*/ 1547994 w 8372029"/>
              <a:gd name="connsiteY59" fmla="*/ 4465032 h 5524856"/>
              <a:gd name="connsiteX60" fmla="*/ 1547990 w 8372029"/>
              <a:gd name="connsiteY60" fmla="*/ 4029181 h 5524856"/>
              <a:gd name="connsiteX61" fmla="*/ 1556535 w 8372029"/>
              <a:gd name="connsiteY61" fmla="*/ 3366165 h 5524856"/>
              <a:gd name="connsiteX62" fmla="*/ 1543001 w 8372029"/>
              <a:gd name="connsiteY62" fmla="*/ 3041424 h 5524856"/>
              <a:gd name="connsiteX63" fmla="*/ 1568638 w 8372029"/>
              <a:gd name="connsiteY63" fmla="*/ 2582124 h 5524856"/>
              <a:gd name="connsiteX64" fmla="*/ 1706320 w 8372029"/>
              <a:gd name="connsiteY64" fmla="*/ 2456255 h 5524856"/>
              <a:gd name="connsiteX65" fmla="*/ 1763734 w 8372029"/>
              <a:gd name="connsiteY65" fmla="*/ 2170468 h 5524856"/>
              <a:gd name="connsiteX66" fmla="*/ 1880968 w 8372029"/>
              <a:gd name="connsiteY66" fmla="*/ 2131515 h 5524856"/>
              <a:gd name="connsiteX67" fmla="*/ 2044287 w 8372029"/>
              <a:gd name="connsiteY67" fmla="*/ 2163380 h 5524856"/>
              <a:gd name="connsiteX68" fmla="*/ 2035743 w 8372029"/>
              <a:gd name="connsiteY68" fmla="*/ 1428743 h 5524856"/>
              <a:gd name="connsiteX69" fmla="*/ 1771479 w 8372029"/>
              <a:gd name="connsiteY69" fmla="*/ 1082009 h 5524856"/>
              <a:gd name="connsiteX70" fmla="*/ 1780601 w 8372029"/>
              <a:gd name="connsiteY70" fmla="*/ 1514193 h 5524856"/>
              <a:gd name="connsiteX71" fmla="*/ 1377074 w 8372029"/>
              <a:gd name="connsiteY71" fmla="*/ 1650926 h 5524856"/>
              <a:gd name="connsiteX72" fmla="*/ 952280 w 8372029"/>
              <a:gd name="connsiteY72" fmla="*/ 1121086 h 5524856"/>
              <a:gd name="connsiteX73" fmla="*/ 600029 w 8372029"/>
              <a:gd name="connsiteY73" fmla="*/ 1411644 h 5524856"/>
              <a:gd name="connsiteX74" fmla="*/ 6815926 w 8372029"/>
              <a:gd name="connsiteY74" fmla="*/ 655571 h 5524856"/>
              <a:gd name="connsiteX75" fmla="*/ 6414376 w 8372029"/>
              <a:gd name="connsiteY75" fmla="*/ 1057122 h 5524856"/>
              <a:gd name="connsiteX76" fmla="*/ 6815926 w 8372029"/>
              <a:gd name="connsiteY76" fmla="*/ 1458672 h 5524856"/>
              <a:gd name="connsiteX77" fmla="*/ 7217476 w 8372029"/>
              <a:gd name="connsiteY77" fmla="*/ 1057122 h 5524856"/>
              <a:gd name="connsiteX78" fmla="*/ 6815926 w 8372029"/>
              <a:gd name="connsiteY78" fmla="*/ 655571 h 5524856"/>
              <a:gd name="connsiteX79" fmla="*/ 1062125 w 8372029"/>
              <a:gd name="connsiteY79" fmla="*/ 655571 h 5524856"/>
              <a:gd name="connsiteX80" fmla="*/ 660634 w 8372029"/>
              <a:gd name="connsiteY80" fmla="*/ 817780 h 5524856"/>
              <a:gd name="connsiteX81" fmla="*/ 959576 w 8372029"/>
              <a:gd name="connsiteY81" fmla="*/ 945805 h 5524856"/>
              <a:gd name="connsiteX82" fmla="*/ 1062125 w 8372029"/>
              <a:gd name="connsiteY82" fmla="*/ 655571 h 5524856"/>
              <a:gd name="connsiteX83" fmla="*/ 68366 w 8372029"/>
              <a:gd name="connsiteY83" fmla="*/ 25637 h 5524856"/>
              <a:gd name="connsiteX84" fmla="*/ 8278026 w 8372029"/>
              <a:gd name="connsiteY84" fmla="*/ 0 h 5524856"/>
              <a:gd name="connsiteX85" fmla="*/ 8372029 w 8372029"/>
              <a:gd name="connsiteY85" fmla="*/ 5524856 h 5524856"/>
              <a:gd name="connsiteX86" fmla="*/ 0 w 8372029"/>
              <a:gd name="connsiteY86" fmla="*/ 5524856 h 5524856"/>
              <a:gd name="connsiteX87" fmla="*/ 68366 w 8372029"/>
              <a:gd name="connsiteY87"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00029 w 8372029"/>
              <a:gd name="connsiteY42" fmla="*/ 1411644 h 5524856"/>
              <a:gd name="connsiteX43" fmla="*/ 522790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512890 w 8372029"/>
              <a:gd name="connsiteY51" fmla="*/ 3460166 h 5524856"/>
              <a:gd name="connsiteX52" fmla="*/ 550627 w 8372029"/>
              <a:gd name="connsiteY52" fmla="*/ 3793452 h 5524856"/>
              <a:gd name="connsiteX53" fmla="*/ 533535 w 8372029"/>
              <a:gd name="connsiteY53" fmla="*/ 3977914 h 5524856"/>
              <a:gd name="connsiteX54" fmla="*/ 559171 w 8372029"/>
              <a:gd name="connsiteY54" fmla="*/ 4848454 h 5524856"/>
              <a:gd name="connsiteX55" fmla="*/ 697643 w 8372029"/>
              <a:gd name="connsiteY55" fmla="*/ 5057353 h 5524856"/>
              <a:gd name="connsiteX56" fmla="*/ 785889 w 8372029"/>
              <a:gd name="connsiteY56" fmla="*/ 5075171 h 5524856"/>
              <a:gd name="connsiteX57" fmla="*/ 925411 w 8372029"/>
              <a:gd name="connsiteY57" fmla="*/ 5082990 h 5524856"/>
              <a:gd name="connsiteX58" fmla="*/ 1316055 w 8372029"/>
              <a:gd name="connsiteY58" fmla="*/ 5084744 h 5524856"/>
              <a:gd name="connsiteX59" fmla="*/ 1547994 w 8372029"/>
              <a:gd name="connsiteY59" fmla="*/ 4465032 h 5524856"/>
              <a:gd name="connsiteX60" fmla="*/ 1547990 w 8372029"/>
              <a:gd name="connsiteY60" fmla="*/ 4029181 h 5524856"/>
              <a:gd name="connsiteX61" fmla="*/ 1556535 w 8372029"/>
              <a:gd name="connsiteY61" fmla="*/ 3366165 h 5524856"/>
              <a:gd name="connsiteX62" fmla="*/ 1543001 w 8372029"/>
              <a:gd name="connsiteY62" fmla="*/ 3041424 h 5524856"/>
              <a:gd name="connsiteX63" fmla="*/ 1568638 w 8372029"/>
              <a:gd name="connsiteY63" fmla="*/ 2582124 h 5524856"/>
              <a:gd name="connsiteX64" fmla="*/ 1706320 w 8372029"/>
              <a:gd name="connsiteY64" fmla="*/ 2456255 h 5524856"/>
              <a:gd name="connsiteX65" fmla="*/ 1763734 w 8372029"/>
              <a:gd name="connsiteY65" fmla="*/ 2170468 h 5524856"/>
              <a:gd name="connsiteX66" fmla="*/ 1880968 w 8372029"/>
              <a:gd name="connsiteY66" fmla="*/ 2131515 h 5524856"/>
              <a:gd name="connsiteX67" fmla="*/ 2044287 w 8372029"/>
              <a:gd name="connsiteY67" fmla="*/ 2163380 h 5524856"/>
              <a:gd name="connsiteX68" fmla="*/ 2035743 w 8372029"/>
              <a:gd name="connsiteY68" fmla="*/ 1428743 h 5524856"/>
              <a:gd name="connsiteX69" fmla="*/ 1771479 w 8372029"/>
              <a:gd name="connsiteY69" fmla="*/ 1082009 h 5524856"/>
              <a:gd name="connsiteX70" fmla="*/ 1780601 w 8372029"/>
              <a:gd name="connsiteY70" fmla="*/ 1514193 h 5524856"/>
              <a:gd name="connsiteX71" fmla="*/ 1377074 w 8372029"/>
              <a:gd name="connsiteY71" fmla="*/ 1650926 h 5524856"/>
              <a:gd name="connsiteX72" fmla="*/ 1020646 w 8372029"/>
              <a:gd name="connsiteY72" fmla="*/ 1069811 h 5524856"/>
              <a:gd name="connsiteX73" fmla="*/ 600029 w 8372029"/>
              <a:gd name="connsiteY73" fmla="*/ 1411644 h 5524856"/>
              <a:gd name="connsiteX74" fmla="*/ 6815926 w 8372029"/>
              <a:gd name="connsiteY74" fmla="*/ 655571 h 5524856"/>
              <a:gd name="connsiteX75" fmla="*/ 6414376 w 8372029"/>
              <a:gd name="connsiteY75" fmla="*/ 1057122 h 5524856"/>
              <a:gd name="connsiteX76" fmla="*/ 6815926 w 8372029"/>
              <a:gd name="connsiteY76" fmla="*/ 1458672 h 5524856"/>
              <a:gd name="connsiteX77" fmla="*/ 7217476 w 8372029"/>
              <a:gd name="connsiteY77" fmla="*/ 1057122 h 5524856"/>
              <a:gd name="connsiteX78" fmla="*/ 6815926 w 8372029"/>
              <a:gd name="connsiteY78" fmla="*/ 655571 h 5524856"/>
              <a:gd name="connsiteX79" fmla="*/ 1062125 w 8372029"/>
              <a:gd name="connsiteY79" fmla="*/ 655571 h 5524856"/>
              <a:gd name="connsiteX80" fmla="*/ 660634 w 8372029"/>
              <a:gd name="connsiteY80" fmla="*/ 817780 h 5524856"/>
              <a:gd name="connsiteX81" fmla="*/ 959576 w 8372029"/>
              <a:gd name="connsiteY81" fmla="*/ 945805 h 5524856"/>
              <a:gd name="connsiteX82" fmla="*/ 1062125 w 8372029"/>
              <a:gd name="connsiteY82" fmla="*/ 655571 h 5524856"/>
              <a:gd name="connsiteX83" fmla="*/ 68366 w 8372029"/>
              <a:gd name="connsiteY83" fmla="*/ 25637 h 5524856"/>
              <a:gd name="connsiteX84" fmla="*/ 8278026 w 8372029"/>
              <a:gd name="connsiteY84" fmla="*/ 0 h 5524856"/>
              <a:gd name="connsiteX85" fmla="*/ 8372029 w 8372029"/>
              <a:gd name="connsiteY85" fmla="*/ 5524856 h 5524856"/>
              <a:gd name="connsiteX86" fmla="*/ 0 w 8372029"/>
              <a:gd name="connsiteY86" fmla="*/ 5524856 h 5524856"/>
              <a:gd name="connsiteX87" fmla="*/ 68366 w 8372029"/>
              <a:gd name="connsiteY87"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00029 w 8372029"/>
              <a:gd name="connsiteY42" fmla="*/ 1411644 h 5524856"/>
              <a:gd name="connsiteX43" fmla="*/ 522790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512890 w 8372029"/>
              <a:gd name="connsiteY51" fmla="*/ 3460166 h 5524856"/>
              <a:gd name="connsiteX52" fmla="*/ 550627 w 8372029"/>
              <a:gd name="connsiteY52" fmla="*/ 3793452 h 5524856"/>
              <a:gd name="connsiteX53" fmla="*/ 533535 w 8372029"/>
              <a:gd name="connsiteY53" fmla="*/ 3977914 h 5524856"/>
              <a:gd name="connsiteX54" fmla="*/ 559171 w 8372029"/>
              <a:gd name="connsiteY54" fmla="*/ 4848454 h 5524856"/>
              <a:gd name="connsiteX55" fmla="*/ 697643 w 8372029"/>
              <a:gd name="connsiteY55" fmla="*/ 5057353 h 5524856"/>
              <a:gd name="connsiteX56" fmla="*/ 785889 w 8372029"/>
              <a:gd name="connsiteY56" fmla="*/ 5075171 h 5524856"/>
              <a:gd name="connsiteX57" fmla="*/ 925411 w 8372029"/>
              <a:gd name="connsiteY57" fmla="*/ 5082990 h 5524856"/>
              <a:gd name="connsiteX58" fmla="*/ 1316055 w 8372029"/>
              <a:gd name="connsiteY58" fmla="*/ 5084744 h 5524856"/>
              <a:gd name="connsiteX59" fmla="*/ 1547994 w 8372029"/>
              <a:gd name="connsiteY59" fmla="*/ 4465032 h 5524856"/>
              <a:gd name="connsiteX60" fmla="*/ 1547990 w 8372029"/>
              <a:gd name="connsiteY60" fmla="*/ 4029181 h 5524856"/>
              <a:gd name="connsiteX61" fmla="*/ 1556535 w 8372029"/>
              <a:gd name="connsiteY61" fmla="*/ 3366165 h 5524856"/>
              <a:gd name="connsiteX62" fmla="*/ 1543001 w 8372029"/>
              <a:gd name="connsiteY62" fmla="*/ 3041424 h 5524856"/>
              <a:gd name="connsiteX63" fmla="*/ 1568638 w 8372029"/>
              <a:gd name="connsiteY63" fmla="*/ 2582124 h 5524856"/>
              <a:gd name="connsiteX64" fmla="*/ 1706320 w 8372029"/>
              <a:gd name="connsiteY64" fmla="*/ 2456255 h 5524856"/>
              <a:gd name="connsiteX65" fmla="*/ 1763734 w 8372029"/>
              <a:gd name="connsiteY65" fmla="*/ 2170468 h 5524856"/>
              <a:gd name="connsiteX66" fmla="*/ 1880968 w 8372029"/>
              <a:gd name="connsiteY66" fmla="*/ 2131515 h 5524856"/>
              <a:gd name="connsiteX67" fmla="*/ 2044287 w 8372029"/>
              <a:gd name="connsiteY67" fmla="*/ 2163380 h 5524856"/>
              <a:gd name="connsiteX68" fmla="*/ 2035743 w 8372029"/>
              <a:gd name="connsiteY68" fmla="*/ 1428743 h 5524856"/>
              <a:gd name="connsiteX69" fmla="*/ 1771479 w 8372029"/>
              <a:gd name="connsiteY69" fmla="*/ 1082009 h 5524856"/>
              <a:gd name="connsiteX70" fmla="*/ 1780601 w 8372029"/>
              <a:gd name="connsiteY70" fmla="*/ 1514193 h 5524856"/>
              <a:gd name="connsiteX71" fmla="*/ 1377074 w 8372029"/>
              <a:gd name="connsiteY71" fmla="*/ 1650926 h 5524856"/>
              <a:gd name="connsiteX72" fmla="*/ 1020646 w 8372029"/>
              <a:gd name="connsiteY72" fmla="*/ 1069811 h 5524856"/>
              <a:gd name="connsiteX73" fmla="*/ 600029 w 8372029"/>
              <a:gd name="connsiteY73" fmla="*/ 1411644 h 5524856"/>
              <a:gd name="connsiteX74" fmla="*/ 6815926 w 8372029"/>
              <a:gd name="connsiteY74" fmla="*/ 655571 h 5524856"/>
              <a:gd name="connsiteX75" fmla="*/ 6414376 w 8372029"/>
              <a:gd name="connsiteY75" fmla="*/ 1057122 h 5524856"/>
              <a:gd name="connsiteX76" fmla="*/ 6815926 w 8372029"/>
              <a:gd name="connsiteY76" fmla="*/ 1458672 h 5524856"/>
              <a:gd name="connsiteX77" fmla="*/ 7217476 w 8372029"/>
              <a:gd name="connsiteY77" fmla="*/ 1057122 h 5524856"/>
              <a:gd name="connsiteX78" fmla="*/ 6815926 w 8372029"/>
              <a:gd name="connsiteY78" fmla="*/ 655571 h 5524856"/>
              <a:gd name="connsiteX79" fmla="*/ 1062125 w 8372029"/>
              <a:gd name="connsiteY79" fmla="*/ 655571 h 5524856"/>
              <a:gd name="connsiteX80" fmla="*/ 660634 w 8372029"/>
              <a:gd name="connsiteY80" fmla="*/ 817780 h 5524856"/>
              <a:gd name="connsiteX81" fmla="*/ 959576 w 8372029"/>
              <a:gd name="connsiteY81" fmla="*/ 945805 h 5524856"/>
              <a:gd name="connsiteX82" fmla="*/ 1062125 w 8372029"/>
              <a:gd name="connsiteY82" fmla="*/ 655571 h 5524856"/>
              <a:gd name="connsiteX83" fmla="*/ 68366 w 8372029"/>
              <a:gd name="connsiteY83" fmla="*/ 25637 h 5524856"/>
              <a:gd name="connsiteX84" fmla="*/ 8278026 w 8372029"/>
              <a:gd name="connsiteY84" fmla="*/ 0 h 5524856"/>
              <a:gd name="connsiteX85" fmla="*/ 8372029 w 8372029"/>
              <a:gd name="connsiteY85" fmla="*/ 5524856 h 5524856"/>
              <a:gd name="connsiteX86" fmla="*/ 0 w 8372029"/>
              <a:gd name="connsiteY86" fmla="*/ 5524856 h 5524856"/>
              <a:gd name="connsiteX87" fmla="*/ 68366 w 8372029"/>
              <a:gd name="connsiteY87"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42758 w 8372029"/>
              <a:gd name="connsiteY42" fmla="*/ 1462919 h 5524856"/>
              <a:gd name="connsiteX43" fmla="*/ 522790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512890 w 8372029"/>
              <a:gd name="connsiteY51" fmla="*/ 3460166 h 5524856"/>
              <a:gd name="connsiteX52" fmla="*/ 550627 w 8372029"/>
              <a:gd name="connsiteY52" fmla="*/ 3793452 h 5524856"/>
              <a:gd name="connsiteX53" fmla="*/ 533535 w 8372029"/>
              <a:gd name="connsiteY53" fmla="*/ 3977914 h 5524856"/>
              <a:gd name="connsiteX54" fmla="*/ 559171 w 8372029"/>
              <a:gd name="connsiteY54" fmla="*/ 4848454 h 5524856"/>
              <a:gd name="connsiteX55" fmla="*/ 697643 w 8372029"/>
              <a:gd name="connsiteY55" fmla="*/ 5057353 h 5524856"/>
              <a:gd name="connsiteX56" fmla="*/ 785889 w 8372029"/>
              <a:gd name="connsiteY56" fmla="*/ 5075171 h 5524856"/>
              <a:gd name="connsiteX57" fmla="*/ 925411 w 8372029"/>
              <a:gd name="connsiteY57" fmla="*/ 5082990 h 5524856"/>
              <a:gd name="connsiteX58" fmla="*/ 1316055 w 8372029"/>
              <a:gd name="connsiteY58" fmla="*/ 5084744 h 5524856"/>
              <a:gd name="connsiteX59" fmla="*/ 1547994 w 8372029"/>
              <a:gd name="connsiteY59" fmla="*/ 4465032 h 5524856"/>
              <a:gd name="connsiteX60" fmla="*/ 1547990 w 8372029"/>
              <a:gd name="connsiteY60" fmla="*/ 4029181 h 5524856"/>
              <a:gd name="connsiteX61" fmla="*/ 1556535 w 8372029"/>
              <a:gd name="connsiteY61" fmla="*/ 3366165 h 5524856"/>
              <a:gd name="connsiteX62" fmla="*/ 1543001 w 8372029"/>
              <a:gd name="connsiteY62" fmla="*/ 3041424 h 5524856"/>
              <a:gd name="connsiteX63" fmla="*/ 1568638 w 8372029"/>
              <a:gd name="connsiteY63" fmla="*/ 2582124 h 5524856"/>
              <a:gd name="connsiteX64" fmla="*/ 1706320 w 8372029"/>
              <a:gd name="connsiteY64" fmla="*/ 2456255 h 5524856"/>
              <a:gd name="connsiteX65" fmla="*/ 1763734 w 8372029"/>
              <a:gd name="connsiteY65" fmla="*/ 2170468 h 5524856"/>
              <a:gd name="connsiteX66" fmla="*/ 1880968 w 8372029"/>
              <a:gd name="connsiteY66" fmla="*/ 2131515 h 5524856"/>
              <a:gd name="connsiteX67" fmla="*/ 2044287 w 8372029"/>
              <a:gd name="connsiteY67" fmla="*/ 2163380 h 5524856"/>
              <a:gd name="connsiteX68" fmla="*/ 2035743 w 8372029"/>
              <a:gd name="connsiteY68" fmla="*/ 1428743 h 5524856"/>
              <a:gd name="connsiteX69" fmla="*/ 1771479 w 8372029"/>
              <a:gd name="connsiteY69" fmla="*/ 1082009 h 5524856"/>
              <a:gd name="connsiteX70" fmla="*/ 1780601 w 8372029"/>
              <a:gd name="connsiteY70" fmla="*/ 1514193 h 5524856"/>
              <a:gd name="connsiteX71" fmla="*/ 1377074 w 8372029"/>
              <a:gd name="connsiteY71" fmla="*/ 1650926 h 5524856"/>
              <a:gd name="connsiteX72" fmla="*/ 1020646 w 8372029"/>
              <a:gd name="connsiteY72" fmla="*/ 1069811 h 5524856"/>
              <a:gd name="connsiteX73" fmla="*/ 642758 w 8372029"/>
              <a:gd name="connsiteY73" fmla="*/ 1462919 h 5524856"/>
              <a:gd name="connsiteX74" fmla="*/ 6815926 w 8372029"/>
              <a:gd name="connsiteY74" fmla="*/ 655571 h 5524856"/>
              <a:gd name="connsiteX75" fmla="*/ 6414376 w 8372029"/>
              <a:gd name="connsiteY75" fmla="*/ 1057122 h 5524856"/>
              <a:gd name="connsiteX76" fmla="*/ 6815926 w 8372029"/>
              <a:gd name="connsiteY76" fmla="*/ 1458672 h 5524856"/>
              <a:gd name="connsiteX77" fmla="*/ 7217476 w 8372029"/>
              <a:gd name="connsiteY77" fmla="*/ 1057122 h 5524856"/>
              <a:gd name="connsiteX78" fmla="*/ 6815926 w 8372029"/>
              <a:gd name="connsiteY78" fmla="*/ 655571 h 5524856"/>
              <a:gd name="connsiteX79" fmla="*/ 1062125 w 8372029"/>
              <a:gd name="connsiteY79" fmla="*/ 655571 h 5524856"/>
              <a:gd name="connsiteX80" fmla="*/ 660634 w 8372029"/>
              <a:gd name="connsiteY80" fmla="*/ 817780 h 5524856"/>
              <a:gd name="connsiteX81" fmla="*/ 959576 w 8372029"/>
              <a:gd name="connsiteY81" fmla="*/ 945805 h 5524856"/>
              <a:gd name="connsiteX82" fmla="*/ 1062125 w 8372029"/>
              <a:gd name="connsiteY82" fmla="*/ 655571 h 5524856"/>
              <a:gd name="connsiteX83" fmla="*/ 68366 w 8372029"/>
              <a:gd name="connsiteY83" fmla="*/ 25637 h 5524856"/>
              <a:gd name="connsiteX84" fmla="*/ 8278026 w 8372029"/>
              <a:gd name="connsiteY84" fmla="*/ 0 h 5524856"/>
              <a:gd name="connsiteX85" fmla="*/ 8372029 w 8372029"/>
              <a:gd name="connsiteY85" fmla="*/ 5524856 h 5524856"/>
              <a:gd name="connsiteX86" fmla="*/ 0 w 8372029"/>
              <a:gd name="connsiteY86" fmla="*/ 5524856 h 5524856"/>
              <a:gd name="connsiteX87" fmla="*/ 68366 w 8372029"/>
              <a:gd name="connsiteY87"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42758 w 8372029"/>
              <a:gd name="connsiteY42" fmla="*/ 1462919 h 5524856"/>
              <a:gd name="connsiteX43" fmla="*/ 522790 w 8372029"/>
              <a:gd name="connsiteY43" fmla="*/ 1590243 h 5524856"/>
              <a:gd name="connsiteX44" fmla="*/ 567077 w 8372029"/>
              <a:gd name="connsiteY44" fmla="*/ 1649694 h 5524856"/>
              <a:gd name="connsiteX45" fmla="*/ 609150 w 8372029"/>
              <a:gd name="connsiteY45" fmla="*/ 1697314 h 5524856"/>
              <a:gd name="connsiteX46" fmla="*/ 549986 w 8372029"/>
              <a:gd name="connsiteY46" fmla="*/ 1881668 h 5524856"/>
              <a:gd name="connsiteX47" fmla="*/ 567078 w 8372029"/>
              <a:gd name="connsiteY47" fmla="*/ 2137742 h 5524856"/>
              <a:gd name="connsiteX48" fmla="*/ 576572 w 8372029"/>
              <a:gd name="connsiteY48" fmla="*/ 2353706 h 5524856"/>
              <a:gd name="connsiteX49" fmla="*/ 591258 w 8372029"/>
              <a:gd name="connsiteY49" fmla="*/ 2512300 h 5524856"/>
              <a:gd name="connsiteX50" fmla="*/ 563214 w 8372029"/>
              <a:gd name="connsiteY50" fmla="*/ 2926274 h 5524856"/>
              <a:gd name="connsiteX51" fmla="*/ 512890 w 8372029"/>
              <a:gd name="connsiteY51" fmla="*/ 3460166 h 5524856"/>
              <a:gd name="connsiteX52" fmla="*/ 550627 w 8372029"/>
              <a:gd name="connsiteY52" fmla="*/ 3793452 h 5524856"/>
              <a:gd name="connsiteX53" fmla="*/ 533535 w 8372029"/>
              <a:gd name="connsiteY53" fmla="*/ 3977914 h 5524856"/>
              <a:gd name="connsiteX54" fmla="*/ 559171 w 8372029"/>
              <a:gd name="connsiteY54" fmla="*/ 4848454 h 5524856"/>
              <a:gd name="connsiteX55" fmla="*/ 697643 w 8372029"/>
              <a:gd name="connsiteY55" fmla="*/ 5057353 h 5524856"/>
              <a:gd name="connsiteX56" fmla="*/ 785889 w 8372029"/>
              <a:gd name="connsiteY56" fmla="*/ 5075171 h 5524856"/>
              <a:gd name="connsiteX57" fmla="*/ 925411 w 8372029"/>
              <a:gd name="connsiteY57" fmla="*/ 5082990 h 5524856"/>
              <a:gd name="connsiteX58" fmla="*/ 1316055 w 8372029"/>
              <a:gd name="connsiteY58" fmla="*/ 5084744 h 5524856"/>
              <a:gd name="connsiteX59" fmla="*/ 1547994 w 8372029"/>
              <a:gd name="connsiteY59" fmla="*/ 4465032 h 5524856"/>
              <a:gd name="connsiteX60" fmla="*/ 1547990 w 8372029"/>
              <a:gd name="connsiteY60" fmla="*/ 4029181 h 5524856"/>
              <a:gd name="connsiteX61" fmla="*/ 1556535 w 8372029"/>
              <a:gd name="connsiteY61" fmla="*/ 3366165 h 5524856"/>
              <a:gd name="connsiteX62" fmla="*/ 1543001 w 8372029"/>
              <a:gd name="connsiteY62" fmla="*/ 3041424 h 5524856"/>
              <a:gd name="connsiteX63" fmla="*/ 1568638 w 8372029"/>
              <a:gd name="connsiteY63" fmla="*/ 2582124 h 5524856"/>
              <a:gd name="connsiteX64" fmla="*/ 1706320 w 8372029"/>
              <a:gd name="connsiteY64" fmla="*/ 2456255 h 5524856"/>
              <a:gd name="connsiteX65" fmla="*/ 1763734 w 8372029"/>
              <a:gd name="connsiteY65" fmla="*/ 2170468 h 5524856"/>
              <a:gd name="connsiteX66" fmla="*/ 1880968 w 8372029"/>
              <a:gd name="connsiteY66" fmla="*/ 2131515 h 5524856"/>
              <a:gd name="connsiteX67" fmla="*/ 2044287 w 8372029"/>
              <a:gd name="connsiteY67" fmla="*/ 2163380 h 5524856"/>
              <a:gd name="connsiteX68" fmla="*/ 2035743 w 8372029"/>
              <a:gd name="connsiteY68" fmla="*/ 1428743 h 5524856"/>
              <a:gd name="connsiteX69" fmla="*/ 1771479 w 8372029"/>
              <a:gd name="connsiteY69" fmla="*/ 1082009 h 5524856"/>
              <a:gd name="connsiteX70" fmla="*/ 1780601 w 8372029"/>
              <a:gd name="connsiteY70" fmla="*/ 1514193 h 5524856"/>
              <a:gd name="connsiteX71" fmla="*/ 1377074 w 8372029"/>
              <a:gd name="connsiteY71" fmla="*/ 1650926 h 5524856"/>
              <a:gd name="connsiteX72" fmla="*/ 1020646 w 8372029"/>
              <a:gd name="connsiteY72" fmla="*/ 1069811 h 5524856"/>
              <a:gd name="connsiteX73" fmla="*/ 642758 w 8372029"/>
              <a:gd name="connsiteY73" fmla="*/ 1462919 h 5524856"/>
              <a:gd name="connsiteX74" fmla="*/ 6815926 w 8372029"/>
              <a:gd name="connsiteY74" fmla="*/ 655571 h 5524856"/>
              <a:gd name="connsiteX75" fmla="*/ 6414376 w 8372029"/>
              <a:gd name="connsiteY75" fmla="*/ 1057122 h 5524856"/>
              <a:gd name="connsiteX76" fmla="*/ 6815926 w 8372029"/>
              <a:gd name="connsiteY76" fmla="*/ 1458672 h 5524856"/>
              <a:gd name="connsiteX77" fmla="*/ 7217476 w 8372029"/>
              <a:gd name="connsiteY77" fmla="*/ 1057122 h 5524856"/>
              <a:gd name="connsiteX78" fmla="*/ 6815926 w 8372029"/>
              <a:gd name="connsiteY78" fmla="*/ 655571 h 5524856"/>
              <a:gd name="connsiteX79" fmla="*/ 1062125 w 8372029"/>
              <a:gd name="connsiteY79" fmla="*/ 655571 h 5524856"/>
              <a:gd name="connsiteX80" fmla="*/ 660634 w 8372029"/>
              <a:gd name="connsiteY80" fmla="*/ 817780 h 5524856"/>
              <a:gd name="connsiteX81" fmla="*/ 959576 w 8372029"/>
              <a:gd name="connsiteY81" fmla="*/ 945805 h 5524856"/>
              <a:gd name="connsiteX82" fmla="*/ 1062125 w 8372029"/>
              <a:gd name="connsiteY82" fmla="*/ 655571 h 5524856"/>
              <a:gd name="connsiteX83" fmla="*/ 68366 w 8372029"/>
              <a:gd name="connsiteY83" fmla="*/ 25637 h 5524856"/>
              <a:gd name="connsiteX84" fmla="*/ 8278026 w 8372029"/>
              <a:gd name="connsiteY84" fmla="*/ 0 h 5524856"/>
              <a:gd name="connsiteX85" fmla="*/ 8372029 w 8372029"/>
              <a:gd name="connsiteY85" fmla="*/ 5524856 h 5524856"/>
              <a:gd name="connsiteX86" fmla="*/ 0 w 8372029"/>
              <a:gd name="connsiteY86" fmla="*/ 5524856 h 5524856"/>
              <a:gd name="connsiteX87" fmla="*/ 68366 w 8372029"/>
              <a:gd name="connsiteY87"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42758 w 8372029"/>
              <a:gd name="connsiteY42" fmla="*/ 1462919 h 5524856"/>
              <a:gd name="connsiteX43" fmla="*/ 567077 w 8372029"/>
              <a:gd name="connsiteY43" fmla="*/ 1649694 h 5524856"/>
              <a:gd name="connsiteX44" fmla="*/ 609150 w 8372029"/>
              <a:gd name="connsiteY44" fmla="*/ 1697314 h 5524856"/>
              <a:gd name="connsiteX45" fmla="*/ 549986 w 8372029"/>
              <a:gd name="connsiteY45" fmla="*/ 1881668 h 5524856"/>
              <a:gd name="connsiteX46" fmla="*/ 567078 w 8372029"/>
              <a:gd name="connsiteY46" fmla="*/ 2137742 h 5524856"/>
              <a:gd name="connsiteX47" fmla="*/ 576572 w 8372029"/>
              <a:gd name="connsiteY47" fmla="*/ 2353706 h 5524856"/>
              <a:gd name="connsiteX48" fmla="*/ 591258 w 8372029"/>
              <a:gd name="connsiteY48" fmla="*/ 2512300 h 5524856"/>
              <a:gd name="connsiteX49" fmla="*/ 563214 w 8372029"/>
              <a:gd name="connsiteY49" fmla="*/ 2926274 h 5524856"/>
              <a:gd name="connsiteX50" fmla="*/ 512890 w 8372029"/>
              <a:gd name="connsiteY50" fmla="*/ 3460166 h 5524856"/>
              <a:gd name="connsiteX51" fmla="*/ 550627 w 8372029"/>
              <a:gd name="connsiteY51" fmla="*/ 3793452 h 5524856"/>
              <a:gd name="connsiteX52" fmla="*/ 533535 w 8372029"/>
              <a:gd name="connsiteY52" fmla="*/ 3977914 h 5524856"/>
              <a:gd name="connsiteX53" fmla="*/ 559171 w 8372029"/>
              <a:gd name="connsiteY53" fmla="*/ 4848454 h 5524856"/>
              <a:gd name="connsiteX54" fmla="*/ 697643 w 8372029"/>
              <a:gd name="connsiteY54" fmla="*/ 5057353 h 5524856"/>
              <a:gd name="connsiteX55" fmla="*/ 785889 w 8372029"/>
              <a:gd name="connsiteY55" fmla="*/ 5075171 h 5524856"/>
              <a:gd name="connsiteX56" fmla="*/ 925411 w 8372029"/>
              <a:gd name="connsiteY56" fmla="*/ 5082990 h 5524856"/>
              <a:gd name="connsiteX57" fmla="*/ 1316055 w 8372029"/>
              <a:gd name="connsiteY57" fmla="*/ 5084744 h 5524856"/>
              <a:gd name="connsiteX58" fmla="*/ 1547994 w 8372029"/>
              <a:gd name="connsiteY58" fmla="*/ 4465032 h 5524856"/>
              <a:gd name="connsiteX59" fmla="*/ 1547990 w 8372029"/>
              <a:gd name="connsiteY59" fmla="*/ 4029181 h 5524856"/>
              <a:gd name="connsiteX60" fmla="*/ 1556535 w 8372029"/>
              <a:gd name="connsiteY60" fmla="*/ 3366165 h 5524856"/>
              <a:gd name="connsiteX61" fmla="*/ 1543001 w 8372029"/>
              <a:gd name="connsiteY61" fmla="*/ 3041424 h 5524856"/>
              <a:gd name="connsiteX62" fmla="*/ 1568638 w 8372029"/>
              <a:gd name="connsiteY62" fmla="*/ 2582124 h 5524856"/>
              <a:gd name="connsiteX63" fmla="*/ 1706320 w 8372029"/>
              <a:gd name="connsiteY63" fmla="*/ 2456255 h 5524856"/>
              <a:gd name="connsiteX64" fmla="*/ 1763734 w 8372029"/>
              <a:gd name="connsiteY64" fmla="*/ 2170468 h 5524856"/>
              <a:gd name="connsiteX65" fmla="*/ 1880968 w 8372029"/>
              <a:gd name="connsiteY65" fmla="*/ 2131515 h 5524856"/>
              <a:gd name="connsiteX66" fmla="*/ 2044287 w 8372029"/>
              <a:gd name="connsiteY66" fmla="*/ 2163380 h 5524856"/>
              <a:gd name="connsiteX67" fmla="*/ 2035743 w 8372029"/>
              <a:gd name="connsiteY67" fmla="*/ 1428743 h 5524856"/>
              <a:gd name="connsiteX68" fmla="*/ 1771479 w 8372029"/>
              <a:gd name="connsiteY68" fmla="*/ 1082009 h 5524856"/>
              <a:gd name="connsiteX69" fmla="*/ 1780601 w 8372029"/>
              <a:gd name="connsiteY69" fmla="*/ 1514193 h 5524856"/>
              <a:gd name="connsiteX70" fmla="*/ 1377074 w 8372029"/>
              <a:gd name="connsiteY70" fmla="*/ 1650926 h 5524856"/>
              <a:gd name="connsiteX71" fmla="*/ 1020646 w 8372029"/>
              <a:gd name="connsiteY71" fmla="*/ 1069811 h 5524856"/>
              <a:gd name="connsiteX72" fmla="*/ 642758 w 8372029"/>
              <a:gd name="connsiteY72" fmla="*/ 1462919 h 5524856"/>
              <a:gd name="connsiteX73" fmla="*/ 6815926 w 8372029"/>
              <a:gd name="connsiteY73" fmla="*/ 655571 h 5524856"/>
              <a:gd name="connsiteX74" fmla="*/ 6414376 w 8372029"/>
              <a:gd name="connsiteY74" fmla="*/ 1057122 h 5524856"/>
              <a:gd name="connsiteX75" fmla="*/ 6815926 w 8372029"/>
              <a:gd name="connsiteY75" fmla="*/ 1458672 h 5524856"/>
              <a:gd name="connsiteX76" fmla="*/ 7217476 w 8372029"/>
              <a:gd name="connsiteY76" fmla="*/ 1057122 h 5524856"/>
              <a:gd name="connsiteX77" fmla="*/ 6815926 w 8372029"/>
              <a:gd name="connsiteY77" fmla="*/ 655571 h 5524856"/>
              <a:gd name="connsiteX78" fmla="*/ 1062125 w 8372029"/>
              <a:gd name="connsiteY78" fmla="*/ 655571 h 5524856"/>
              <a:gd name="connsiteX79" fmla="*/ 660634 w 8372029"/>
              <a:gd name="connsiteY79" fmla="*/ 817780 h 5524856"/>
              <a:gd name="connsiteX80" fmla="*/ 959576 w 8372029"/>
              <a:gd name="connsiteY80" fmla="*/ 945805 h 5524856"/>
              <a:gd name="connsiteX81" fmla="*/ 1062125 w 8372029"/>
              <a:gd name="connsiteY81" fmla="*/ 655571 h 5524856"/>
              <a:gd name="connsiteX82" fmla="*/ 68366 w 8372029"/>
              <a:gd name="connsiteY82" fmla="*/ 25637 h 5524856"/>
              <a:gd name="connsiteX83" fmla="*/ 8278026 w 8372029"/>
              <a:gd name="connsiteY83" fmla="*/ 0 h 5524856"/>
              <a:gd name="connsiteX84" fmla="*/ 8372029 w 8372029"/>
              <a:gd name="connsiteY84" fmla="*/ 5524856 h 5524856"/>
              <a:gd name="connsiteX85" fmla="*/ 0 w 8372029"/>
              <a:gd name="connsiteY85" fmla="*/ 5524856 h 5524856"/>
              <a:gd name="connsiteX86" fmla="*/ 68366 w 8372029"/>
              <a:gd name="connsiteY86"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42758 w 8372029"/>
              <a:gd name="connsiteY42" fmla="*/ 1462919 h 5524856"/>
              <a:gd name="connsiteX43" fmla="*/ 567077 w 8372029"/>
              <a:gd name="connsiteY43" fmla="*/ 1649694 h 5524856"/>
              <a:gd name="connsiteX44" fmla="*/ 549986 w 8372029"/>
              <a:gd name="connsiteY44" fmla="*/ 1881668 h 5524856"/>
              <a:gd name="connsiteX45" fmla="*/ 567078 w 8372029"/>
              <a:gd name="connsiteY45" fmla="*/ 2137742 h 5524856"/>
              <a:gd name="connsiteX46" fmla="*/ 576572 w 8372029"/>
              <a:gd name="connsiteY46" fmla="*/ 2353706 h 5524856"/>
              <a:gd name="connsiteX47" fmla="*/ 591258 w 8372029"/>
              <a:gd name="connsiteY47" fmla="*/ 2512300 h 5524856"/>
              <a:gd name="connsiteX48" fmla="*/ 563214 w 8372029"/>
              <a:gd name="connsiteY48" fmla="*/ 2926274 h 5524856"/>
              <a:gd name="connsiteX49" fmla="*/ 512890 w 8372029"/>
              <a:gd name="connsiteY49" fmla="*/ 3460166 h 5524856"/>
              <a:gd name="connsiteX50" fmla="*/ 550627 w 8372029"/>
              <a:gd name="connsiteY50" fmla="*/ 3793452 h 5524856"/>
              <a:gd name="connsiteX51" fmla="*/ 533535 w 8372029"/>
              <a:gd name="connsiteY51" fmla="*/ 3977914 h 5524856"/>
              <a:gd name="connsiteX52" fmla="*/ 559171 w 8372029"/>
              <a:gd name="connsiteY52" fmla="*/ 4848454 h 5524856"/>
              <a:gd name="connsiteX53" fmla="*/ 697643 w 8372029"/>
              <a:gd name="connsiteY53" fmla="*/ 5057353 h 5524856"/>
              <a:gd name="connsiteX54" fmla="*/ 785889 w 8372029"/>
              <a:gd name="connsiteY54" fmla="*/ 5075171 h 5524856"/>
              <a:gd name="connsiteX55" fmla="*/ 925411 w 8372029"/>
              <a:gd name="connsiteY55" fmla="*/ 5082990 h 5524856"/>
              <a:gd name="connsiteX56" fmla="*/ 1316055 w 8372029"/>
              <a:gd name="connsiteY56" fmla="*/ 5084744 h 5524856"/>
              <a:gd name="connsiteX57" fmla="*/ 1547994 w 8372029"/>
              <a:gd name="connsiteY57" fmla="*/ 4465032 h 5524856"/>
              <a:gd name="connsiteX58" fmla="*/ 1547990 w 8372029"/>
              <a:gd name="connsiteY58" fmla="*/ 4029181 h 5524856"/>
              <a:gd name="connsiteX59" fmla="*/ 1556535 w 8372029"/>
              <a:gd name="connsiteY59" fmla="*/ 3366165 h 5524856"/>
              <a:gd name="connsiteX60" fmla="*/ 1543001 w 8372029"/>
              <a:gd name="connsiteY60" fmla="*/ 3041424 h 5524856"/>
              <a:gd name="connsiteX61" fmla="*/ 1568638 w 8372029"/>
              <a:gd name="connsiteY61" fmla="*/ 2582124 h 5524856"/>
              <a:gd name="connsiteX62" fmla="*/ 1706320 w 8372029"/>
              <a:gd name="connsiteY62" fmla="*/ 2456255 h 5524856"/>
              <a:gd name="connsiteX63" fmla="*/ 1763734 w 8372029"/>
              <a:gd name="connsiteY63" fmla="*/ 2170468 h 5524856"/>
              <a:gd name="connsiteX64" fmla="*/ 1880968 w 8372029"/>
              <a:gd name="connsiteY64" fmla="*/ 2131515 h 5524856"/>
              <a:gd name="connsiteX65" fmla="*/ 2044287 w 8372029"/>
              <a:gd name="connsiteY65" fmla="*/ 2163380 h 5524856"/>
              <a:gd name="connsiteX66" fmla="*/ 2035743 w 8372029"/>
              <a:gd name="connsiteY66" fmla="*/ 1428743 h 5524856"/>
              <a:gd name="connsiteX67" fmla="*/ 1771479 w 8372029"/>
              <a:gd name="connsiteY67" fmla="*/ 1082009 h 5524856"/>
              <a:gd name="connsiteX68" fmla="*/ 1780601 w 8372029"/>
              <a:gd name="connsiteY68" fmla="*/ 1514193 h 5524856"/>
              <a:gd name="connsiteX69" fmla="*/ 1377074 w 8372029"/>
              <a:gd name="connsiteY69" fmla="*/ 1650926 h 5524856"/>
              <a:gd name="connsiteX70" fmla="*/ 1020646 w 8372029"/>
              <a:gd name="connsiteY70" fmla="*/ 1069811 h 5524856"/>
              <a:gd name="connsiteX71" fmla="*/ 642758 w 8372029"/>
              <a:gd name="connsiteY71" fmla="*/ 1462919 h 5524856"/>
              <a:gd name="connsiteX72" fmla="*/ 6815926 w 8372029"/>
              <a:gd name="connsiteY72" fmla="*/ 655571 h 5524856"/>
              <a:gd name="connsiteX73" fmla="*/ 6414376 w 8372029"/>
              <a:gd name="connsiteY73" fmla="*/ 1057122 h 5524856"/>
              <a:gd name="connsiteX74" fmla="*/ 6815926 w 8372029"/>
              <a:gd name="connsiteY74" fmla="*/ 1458672 h 5524856"/>
              <a:gd name="connsiteX75" fmla="*/ 7217476 w 8372029"/>
              <a:gd name="connsiteY75" fmla="*/ 1057122 h 5524856"/>
              <a:gd name="connsiteX76" fmla="*/ 6815926 w 8372029"/>
              <a:gd name="connsiteY76" fmla="*/ 655571 h 5524856"/>
              <a:gd name="connsiteX77" fmla="*/ 1062125 w 8372029"/>
              <a:gd name="connsiteY77" fmla="*/ 655571 h 5524856"/>
              <a:gd name="connsiteX78" fmla="*/ 660634 w 8372029"/>
              <a:gd name="connsiteY78" fmla="*/ 817780 h 5524856"/>
              <a:gd name="connsiteX79" fmla="*/ 959576 w 8372029"/>
              <a:gd name="connsiteY79" fmla="*/ 945805 h 5524856"/>
              <a:gd name="connsiteX80" fmla="*/ 1062125 w 8372029"/>
              <a:gd name="connsiteY80" fmla="*/ 655571 h 5524856"/>
              <a:gd name="connsiteX81" fmla="*/ 68366 w 8372029"/>
              <a:gd name="connsiteY81" fmla="*/ 25637 h 5524856"/>
              <a:gd name="connsiteX82" fmla="*/ 8278026 w 8372029"/>
              <a:gd name="connsiteY82" fmla="*/ 0 h 5524856"/>
              <a:gd name="connsiteX83" fmla="*/ 8372029 w 8372029"/>
              <a:gd name="connsiteY83" fmla="*/ 5524856 h 5524856"/>
              <a:gd name="connsiteX84" fmla="*/ 0 w 8372029"/>
              <a:gd name="connsiteY84" fmla="*/ 5524856 h 5524856"/>
              <a:gd name="connsiteX85" fmla="*/ 68366 w 8372029"/>
              <a:gd name="connsiteY85"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42758 w 8372029"/>
              <a:gd name="connsiteY42" fmla="*/ 1462919 h 5524856"/>
              <a:gd name="connsiteX43" fmla="*/ 567077 w 8372029"/>
              <a:gd name="connsiteY43" fmla="*/ 1649694 h 5524856"/>
              <a:gd name="connsiteX44" fmla="*/ 908909 w 8372029"/>
              <a:gd name="connsiteY44" fmla="*/ 2206408 h 5524856"/>
              <a:gd name="connsiteX45" fmla="*/ 567078 w 8372029"/>
              <a:gd name="connsiteY45" fmla="*/ 2137742 h 5524856"/>
              <a:gd name="connsiteX46" fmla="*/ 576572 w 8372029"/>
              <a:gd name="connsiteY46" fmla="*/ 2353706 h 5524856"/>
              <a:gd name="connsiteX47" fmla="*/ 591258 w 8372029"/>
              <a:gd name="connsiteY47" fmla="*/ 2512300 h 5524856"/>
              <a:gd name="connsiteX48" fmla="*/ 563214 w 8372029"/>
              <a:gd name="connsiteY48" fmla="*/ 2926274 h 5524856"/>
              <a:gd name="connsiteX49" fmla="*/ 512890 w 8372029"/>
              <a:gd name="connsiteY49" fmla="*/ 3460166 h 5524856"/>
              <a:gd name="connsiteX50" fmla="*/ 550627 w 8372029"/>
              <a:gd name="connsiteY50" fmla="*/ 3793452 h 5524856"/>
              <a:gd name="connsiteX51" fmla="*/ 533535 w 8372029"/>
              <a:gd name="connsiteY51" fmla="*/ 3977914 h 5524856"/>
              <a:gd name="connsiteX52" fmla="*/ 559171 w 8372029"/>
              <a:gd name="connsiteY52" fmla="*/ 4848454 h 5524856"/>
              <a:gd name="connsiteX53" fmla="*/ 697643 w 8372029"/>
              <a:gd name="connsiteY53" fmla="*/ 5057353 h 5524856"/>
              <a:gd name="connsiteX54" fmla="*/ 785889 w 8372029"/>
              <a:gd name="connsiteY54" fmla="*/ 5075171 h 5524856"/>
              <a:gd name="connsiteX55" fmla="*/ 925411 w 8372029"/>
              <a:gd name="connsiteY55" fmla="*/ 5082990 h 5524856"/>
              <a:gd name="connsiteX56" fmla="*/ 1316055 w 8372029"/>
              <a:gd name="connsiteY56" fmla="*/ 5084744 h 5524856"/>
              <a:gd name="connsiteX57" fmla="*/ 1547994 w 8372029"/>
              <a:gd name="connsiteY57" fmla="*/ 4465032 h 5524856"/>
              <a:gd name="connsiteX58" fmla="*/ 1547990 w 8372029"/>
              <a:gd name="connsiteY58" fmla="*/ 4029181 h 5524856"/>
              <a:gd name="connsiteX59" fmla="*/ 1556535 w 8372029"/>
              <a:gd name="connsiteY59" fmla="*/ 3366165 h 5524856"/>
              <a:gd name="connsiteX60" fmla="*/ 1543001 w 8372029"/>
              <a:gd name="connsiteY60" fmla="*/ 3041424 h 5524856"/>
              <a:gd name="connsiteX61" fmla="*/ 1568638 w 8372029"/>
              <a:gd name="connsiteY61" fmla="*/ 2582124 h 5524856"/>
              <a:gd name="connsiteX62" fmla="*/ 1706320 w 8372029"/>
              <a:gd name="connsiteY62" fmla="*/ 2456255 h 5524856"/>
              <a:gd name="connsiteX63" fmla="*/ 1763734 w 8372029"/>
              <a:gd name="connsiteY63" fmla="*/ 2170468 h 5524856"/>
              <a:gd name="connsiteX64" fmla="*/ 1880968 w 8372029"/>
              <a:gd name="connsiteY64" fmla="*/ 2131515 h 5524856"/>
              <a:gd name="connsiteX65" fmla="*/ 2044287 w 8372029"/>
              <a:gd name="connsiteY65" fmla="*/ 2163380 h 5524856"/>
              <a:gd name="connsiteX66" fmla="*/ 2035743 w 8372029"/>
              <a:gd name="connsiteY66" fmla="*/ 1428743 h 5524856"/>
              <a:gd name="connsiteX67" fmla="*/ 1771479 w 8372029"/>
              <a:gd name="connsiteY67" fmla="*/ 1082009 h 5524856"/>
              <a:gd name="connsiteX68" fmla="*/ 1780601 w 8372029"/>
              <a:gd name="connsiteY68" fmla="*/ 1514193 h 5524856"/>
              <a:gd name="connsiteX69" fmla="*/ 1377074 w 8372029"/>
              <a:gd name="connsiteY69" fmla="*/ 1650926 h 5524856"/>
              <a:gd name="connsiteX70" fmla="*/ 1020646 w 8372029"/>
              <a:gd name="connsiteY70" fmla="*/ 1069811 h 5524856"/>
              <a:gd name="connsiteX71" fmla="*/ 642758 w 8372029"/>
              <a:gd name="connsiteY71" fmla="*/ 1462919 h 5524856"/>
              <a:gd name="connsiteX72" fmla="*/ 6815926 w 8372029"/>
              <a:gd name="connsiteY72" fmla="*/ 655571 h 5524856"/>
              <a:gd name="connsiteX73" fmla="*/ 6414376 w 8372029"/>
              <a:gd name="connsiteY73" fmla="*/ 1057122 h 5524856"/>
              <a:gd name="connsiteX74" fmla="*/ 6815926 w 8372029"/>
              <a:gd name="connsiteY74" fmla="*/ 1458672 h 5524856"/>
              <a:gd name="connsiteX75" fmla="*/ 7217476 w 8372029"/>
              <a:gd name="connsiteY75" fmla="*/ 1057122 h 5524856"/>
              <a:gd name="connsiteX76" fmla="*/ 6815926 w 8372029"/>
              <a:gd name="connsiteY76" fmla="*/ 655571 h 5524856"/>
              <a:gd name="connsiteX77" fmla="*/ 1062125 w 8372029"/>
              <a:gd name="connsiteY77" fmla="*/ 655571 h 5524856"/>
              <a:gd name="connsiteX78" fmla="*/ 660634 w 8372029"/>
              <a:gd name="connsiteY78" fmla="*/ 817780 h 5524856"/>
              <a:gd name="connsiteX79" fmla="*/ 959576 w 8372029"/>
              <a:gd name="connsiteY79" fmla="*/ 945805 h 5524856"/>
              <a:gd name="connsiteX80" fmla="*/ 1062125 w 8372029"/>
              <a:gd name="connsiteY80" fmla="*/ 655571 h 5524856"/>
              <a:gd name="connsiteX81" fmla="*/ 68366 w 8372029"/>
              <a:gd name="connsiteY81" fmla="*/ 25637 h 5524856"/>
              <a:gd name="connsiteX82" fmla="*/ 8278026 w 8372029"/>
              <a:gd name="connsiteY82" fmla="*/ 0 h 5524856"/>
              <a:gd name="connsiteX83" fmla="*/ 8372029 w 8372029"/>
              <a:gd name="connsiteY83" fmla="*/ 5524856 h 5524856"/>
              <a:gd name="connsiteX84" fmla="*/ 0 w 8372029"/>
              <a:gd name="connsiteY84" fmla="*/ 5524856 h 5524856"/>
              <a:gd name="connsiteX85" fmla="*/ 68366 w 8372029"/>
              <a:gd name="connsiteY85"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42758 w 8372029"/>
              <a:gd name="connsiteY42" fmla="*/ 1462919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576572 w 8372029"/>
              <a:gd name="connsiteY46" fmla="*/ 2353706 h 5524856"/>
              <a:gd name="connsiteX47" fmla="*/ 591258 w 8372029"/>
              <a:gd name="connsiteY47" fmla="*/ 2512300 h 5524856"/>
              <a:gd name="connsiteX48" fmla="*/ 563214 w 8372029"/>
              <a:gd name="connsiteY48" fmla="*/ 2926274 h 5524856"/>
              <a:gd name="connsiteX49" fmla="*/ 512890 w 8372029"/>
              <a:gd name="connsiteY49" fmla="*/ 3460166 h 5524856"/>
              <a:gd name="connsiteX50" fmla="*/ 550627 w 8372029"/>
              <a:gd name="connsiteY50" fmla="*/ 3793452 h 5524856"/>
              <a:gd name="connsiteX51" fmla="*/ 533535 w 8372029"/>
              <a:gd name="connsiteY51" fmla="*/ 3977914 h 5524856"/>
              <a:gd name="connsiteX52" fmla="*/ 559171 w 8372029"/>
              <a:gd name="connsiteY52" fmla="*/ 4848454 h 5524856"/>
              <a:gd name="connsiteX53" fmla="*/ 697643 w 8372029"/>
              <a:gd name="connsiteY53" fmla="*/ 5057353 h 5524856"/>
              <a:gd name="connsiteX54" fmla="*/ 785889 w 8372029"/>
              <a:gd name="connsiteY54" fmla="*/ 5075171 h 5524856"/>
              <a:gd name="connsiteX55" fmla="*/ 925411 w 8372029"/>
              <a:gd name="connsiteY55" fmla="*/ 5082990 h 5524856"/>
              <a:gd name="connsiteX56" fmla="*/ 1316055 w 8372029"/>
              <a:gd name="connsiteY56" fmla="*/ 5084744 h 5524856"/>
              <a:gd name="connsiteX57" fmla="*/ 1547994 w 8372029"/>
              <a:gd name="connsiteY57" fmla="*/ 4465032 h 5524856"/>
              <a:gd name="connsiteX58" fmla="*/ 1547990 w 8372029"/>
              <a:gd name="connsiteY58" fmla="*/ 4029181 h 5524856"/>
              <a:gd name="connsiteX59" fmla="*/ 1556535 w 8372029"/>
              <a:gd name="connsiteY59" fmla="*/ 3366165 h 5524856"/>
              <a:gd name="connsiteX60" fmla="*/ 1543001 w 8372029"/>
              <a:gd name="connsiteY60" fmla="*/ 3041424 h 5524856"/>
              <a:gd name="connsiteX61" fmla="*/ 1568638 w 8372029"/>
              <a:gd name="connsiteY61" fmla="*/ 2582124 h 5524856"/>
              <a:gd name="connsiteX62" fmla="*/ 1706320 w 8372029"/>
              <a:gd name="connsiteY62" fmla="*/ 2456255 h 5524856"/>
              <a:gd name="connsiteX63" fmla="*/ 1763734 w 8372029"/>
              <a:gd name="connsiteY63" fmla="*/ 2170468 h 5524856"/>
              <a:gd name="connsiteX64" fmla="*/ 1880968 w 8372029"/>
              <a:gd name="connsiteY64" fmla="*/ 2131515 h 5524856"/>
              <a:gd name="connsiteX65" fmla="*/ 2044287 w 8372029"/>
              <a:gd name="connsiteY65" fmla="*/ 2163380 h 5524856"/>
              <a:gd name="connsiteX66" fmla="*/ 2035743 w 8372029"/>
              <a:gd name="connsiteY66" fmla="*/ 1428743 h 5524856"/>
              <a:gd name="connsiteX67" fmla="*/ 1771479 w 8372029"/>
              <a:gd name="connsiteY67" fmla="*/ 1082009 h 5524856"/>
              <a:gd name="connsiteX68" fmla="*/ 1780601 w 8372029"/>
              <a:gd name="connsiteY68" fmla="*/ 1514193 h 5524856"/>
              <a:gd name="connsiteX69" fmla="*/ 1377074 w 8372029"/>
              <a:gd name="connsiteY69" fmla="*/ 1650926 h 5524856"/>
              <a:gd name="connsiteX70" fmla="*/ 1020646 w 8372029"/>
              <a:gd name="connsiteY70" fmla="*/ 1069811 h 5524856"/>
              <a:gd name="connsiteX71" fmla="*/ 642758 w 8372029"/>
              <a:gd name="connsiteY71" fmla="*/ 1462919 h 5524856"/>
              <a:gd name="connsiteX72" fmla="*/ 6815926 w 8372029"/>
              <a:gd name="connsiteY72" fmla="*/ 655571 h 5524856"/>
              <a:gd name="connsiteX73" fmla="*/ 6414376 w 8372029"/>
              <a:gd name="connsiteY73" fmla="*/ 1057122 h 5524856"/>
              <a:gd name="connsiteX74" fmla="*/ 6815926 w 8372029"/>
              <a:gd name="connsiteY74" fmla="*/ 1458672 h 5524856"/>
              <a:gd name="connsiteX75" fmla="*/ 7217476 w 8372029"/>
              <a:gd name="connsiteY75" fmla="*/ 1057122 h 5524856"/>
              <a:gd name="connsiteX76" fmla="*/ 6815926 w 8372029"/>
              <a:gd name="connsiteY76" fmla="*/ 655571 h 5524856"/>
              <a:gd name="connsiteX77" fmla="*/ 1062125 w 8372029"/>
              <a:gd name="connsiteY77" fmla="*/ 655571 h 5524856"/>
              <a:gd name="connsiteX78" fmla="*/ 660634 w 8372029"/>
              <a:gd name="connsiteY78" fmla="*/ 817780 h 5524856"/>
              <a:gd name="connsiteX79" fmla="*/ 959576 w 8372029"/>
              <a:gd name="connsiteY79" fmla="*/ 945805 h 5524856"/>
              <a:gd name="connsiteX80" fmla="*/ 1062125 w 8372029"/>
              <a:gd name="connsiteY80" fmla="*/ 655571 h 5524856"/>
              <a:gd name="connsiteX81" fmla="*/ 68366 w 8372029"/>
              <a:gd name="connsiteY81" fmla="*/ 25637 h 5524856"/>
              <a:gd name="connsiteX82" fmla="*/ 8278026 w 8372029"/>
              <a:gd name="connsiteY82" fmla="*/ 0 h 5524856"/>
              <a:gd name="connsiteX83" fmla="*/ 8372029 w 8372029"/>
              <a:gd name="connsiteY83" fmla="*/ 5524856 h 5524856"/>
              <a:gd name="connsiteX84" fmla="*/ 0 w 8372029"/>
              <a:gd name="connsiteY84" fmla="*/ 5524856 h 5524856"/>
              <a:gd name="connsiteX85" fmla="*/ 68366 w 8372029"/>
              <a:gd name="connsiteY85"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42758 w 8372029"/>
              <a:gd name="connsiteY42" fmla="*/ 1462919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591258 w 8372029"/>
              <a:gd name="connsiteY46" fmla="*/ 2512300 h 5524856"/>
              <a:gd name="connsiteX47" fmla="*/ 563214 w 8372029"/>
              <a:gd name="connsiteY47" fmla="*/ 2926274 h 5524856"/>
              <a:gd name="connsiteX48" fmla="*/ 512890 w 8372029"/>
              <a:gd name="connsiteY48" fmla="*/ 3460166 h 5524856"/>
              <a:gd name="connsiteX49" fmla="*/ 550627 w 8372029"/>
              <a:gd name="connsiteY49" fmla="*/ 3793452 h 5524856"/>
              <a:gd name="connsiteX50" fmla="*/ 533535 w 8372029"/>
              <a:gd name="connsiteY50" fmla="*/ 3977914 h 5524856"/>
              <a:gd name="connsiteX51" fmla="*/ 559171 w 8372029"/>
              <a:gd name="connsiteY51" fmla="*/ 4848454 h 5524856"/>
              <a:gd name="connsiteX52" fmla="*/ 697643 w 8372029"/>
              <a:gd name="connsiteY52" fmla="*/ 5057353 h 5524856"/>
              <a:gd name="connsiteX53" fmla="*/ 785889 w 8372029"/>
              <a:gd name="connsiteY53" fmla="*/ 5075171 h 5524856"/>
              <a:gd name="connsiteX54" fmla="*/ 925411 w 8372029"/>
              <a:gd name="connsiteY54" fmla="*/ 5082990 h 5524856"/>
              <a:gd name="connsiteX55" fmla="*/ 1316055 w 8372029"/>
              <a:gd name="connsiteY55" fmla="*/ 5084744 h 5524856"/>
              <a:gd name="connsiteX56" fmla="*/ 1547994 w 8372029"/>
              <a:gd name="connsiteY56" fmla="*/ 4465032 h 5524856"/>
              <a:gd name="connsiteX57" fmla="*/ 1547990 w 8372029"/>
              <a:gd name="connsiteY57" fmla="*/ 4029181 h 5524856"/>
              <a:gd name="connsiteX58" fmla="*/ 1556535 w 8372029"/>
              <a:gd name="connsiteY58" fmla="*/ 3366165 h 5524856"/>
              <a:gd name="connsiteX59" fmla="*/ 1543001 w 8372029"/>
              <a:gd name="connsiteY59" fmla="*/ 3041424 h 5524856"/>
              <a:gd name="connsiteX60" fmla="*/ 1568638 w 8372029"/>
              <a:gd name="connsiteY60" fmla="*/ 2582124 h 5524856"/>
              <a:gd name="connsiteX61" fmla="*/ 1706320 w 8372029"/>
              <a:gd name="connsiteY61" fmla="*/ 2456255 h 5524856"/>
              <a:gd name="connsiteX62" fmla="*/ 1763734 w 8372029"/>
              <a:gd name="connsiteY62" fmla="*/ 2170468 h 5524856"/>
              <a:gd name="connsiteX63" fmla="*/ 1880968 w 8372029"/>
              <a:gd name="connsiteY63" fmla="*/ 2131515 h 5524856"/>
              <a:gd name="connsiteX64" fmla="*/ 2044287 w 8372029"/>
              <a:gd name="connsiteY64" fmla="*/ 2163380 h 5524856"/>
              <a:gd name="connsiteX65" fmla="*/ 2035743 w 8372029"/>
              <a:gd name="connsiteY65" fmla="*/ 1428743 h 5524856"/>
              <a:gd name="connsiteX66" fmla="*/ 1771479 w 8372029"/>
              <a:gd name="connsiteY66" fmla="*/ 1082009 h 5524856"/>
              <a:gd name="connsiteX67" fmla="*/ 1780601 w 8372029"/>
              <a:gd name="connsiteY67" fmla="*/ 1514193 h 5524856"/>
              <a:gd name="connsiteX68" fmla="*/ 1377074 w 8372029"/>
              <a:gd name="connsiteY68" fmla="*/ 1650926 h 5524856"/>
              <a:gd name="connsiteX69" fmla="*/ 1020646 w 8372029"/>
              <a:gd name="connsiteY69" fmla="*/ 1069811 h 5524856"/>
              <a:gd name="connsiteX70" fmla="*/ 642758 w 8372029"/>
              <a:gd name="connsiteY70" fmla="*/ 1462919 h 5524856"/>
              <a:gd name="connsiteX71" fmla="*/ 6815926 w 8372029"/>
              <a:gd name="connsiteY71" fmla="*/ 655571 h 5524856"/>
              <a:gd name="connsiteX72" fmla="*/ 6414376 w 8372029"/>
              <a:gd name="connsiteY72" fmla="*/ 1057122 h 5524856"/>
              <a:gd name="connsiteX73" fmla="*/ 6815926 w 8372029"/>
              <a:gd name="connsiteY73" fmla="*/ 1458672 h 5524856"/>
              <a:gd name="connsiteX74" fmla="*/ 7217476 w 8372029"/>
              <a:gd name="connsiteY74" fmla="*/ 1057122 h 5524856"/>
              <a:gd name="connsiteX75" fmla="*/ 6815926 w 8372029"/>
              <a:gd name="connsiteY75" fmla="*/ 655571 h 5524856"/>
              <a:gd name="connsiteX76" fmla="*/ 1062125 w 8372029"/>
              <a:gd name="connsiteY76" fmla="*/ 655571 h 5524856"/>
              <a:gd name="connsiteX77" fmla="*/ 660634 w 8372029"/>
              <a:gd name="connsiteY77" fmla="*/ 817780 h 5524856"/>
              <a:gd name="connsiteX78" fmla="*/ 959576 w 8372029"/>
              <a:gd name="connsiteY78" fmla="*/ 945805 h 5524856"/>
              <a:gd name="connsiteX79" fmla="*/ 1062125 w 8372029"/>
              <a:gd name="connsiteY79" fmla="*/ 655571 h 5524856"/>
              <a:gd name="connsiteX80" fmla="*/ 68366 w 8372029"/>
              <a:gd name="connsiteY80" fmla="*/ 25637 h 5524856"/>
              <a:gd name="connsiteX81" fmla="*/ 8278026 w 8372029"/>
              <a:gd name="connsiteY81" fmla="*/ 0 h 5524856"/>
              <a:gd name="connsiteX82" fmla="*/ 8372029 w 8372029"/>
              <a:gd name="connsiteY82" fmla="*/ 5524856 h 5524856"/>
              <a:gd name="connsiteX83" fmla="*/ 0 w 8372029"/>
              <a:gd name="connsiteY83" fmla="*/ 5524856 h 5524856"/>
              <a:gd name="connsiteX84" fmla="*/ 68366 w 8372029"/>
              <a:gd name="connsiteY84"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42758 w 8372029"/>
              <a:gd name="connsiteY42" fmla="*/ 1462919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563214 w 8372029"/>
              <a:gd name="connsiteY46" fmla="*/ 2926274 h 5524856"/>
              <a:gd name="connsiteX47" fmla="*/ 512890 w 8372029"/>
              <a:gd name="connsiteY47" fmla="*/ 3460166 h 5524856"/>
              <a:gd name="connsiteX48" fmla="*/ 550627 w 8372029"/>
              <a:gd name="connsiteY48" fmla="*/ 3793452 h 5524856"/>
              <a:gd name="connsiteX49" fmla="*/ 533535 w 8372029"/>
              <a:gd name="connsiteY49" fmla="*/ 3977914 h 5524856"/>
              <a:gd name="connsiteX50" fmla="*/ 559171 w 8372029"/>
              <a:gd name="connsiteY50" fmla="*/ 4848454 h 5524856"/>
              <a:gd name="connsiteX51" fmla="*/ 697643 w 8372029"/>
              <a:gd name="connsiteY51" fmla="*/ 5057353 h 5524856"/>
              <a:gd name="connsiteX52" fmla="*/ 785889 w 8372029"/>
              <a:gd name="connsiteY52" fmla="*/ 5075171 h 5524856"/>
              <a:gd name="connsiteX53" fmla="*/ 925411 w 8372029"/>
              <a:gd name="connsiteY53" fmla="*/ 5082990 h 5524856"/>
              <a:gd name="connsiteX54" fmla="*/ 1316055 w 8372029"/>
              <a:gd name="connsiteY54" fmla="*/ 5084744 h 5524856"/>
              <a:gd name="connsiteX55" fmla="*/ 1547994 w 8372029"/>
              <a:gd name="connsiteY55" fmla="*/ 4465032 h 5524856"/>
              <a:gd name="connsiteX56" fmla="*/ 1547990 w 8372029"/>
              <a:gd name="connsiteY56" fmla="*/ 4029181 h 5524856"/>
              <a:gd name="connsiteX57" fmla="*/ 1556535 w 8372029"/>
              <a:gd name="connsiteY57" fmla="*/ 3366165 h 5524856"/>
              <a:gd name="connsiteX58" fmla="*/ 1543001 w 8372029"/>
              <a:gd name="connsiteY58" fmla="*/ 3041424 h 5524856"/>
              <a:gd name="connsiteX59" fmla="*/ 1568638 w 8372029"/>
              <a:gd name="connsiteY59" fmla="*/ 2582124 h 5524856"/>
              <a:gd name="connsiteX60" fmla="*/ 1706320 w 8372029"/>
              <a:gd name="connsiteY60" fmla="*/ 2456255 h 5524856"/>
              <a:gd name="connsiteX61" fmla="*/ 1763734 w 8372029"/>
              <a:gd name="connsiteY61" fmla="*/ 2170468 h 5524856"/>
              <a:gd name="connsiteX62" fmla="*/ 1880968 w 8372029"/>
              <a:gd name="connsiteY62" fmla="*/ 2131515 h 5524856"/>
              <a:gd name="connsiteX63" fmla="*/ 2044287 w 8372029"/>
              <a:gd name="connsiteY63" fmla="*/ 2163380 h 5524856"/>
              <a:gd name="connsiteX64" fmla="*/ 2035743 w 8372029"/>
              <a:gd name="connsiteY64" fmla="*/ 1428743 h 5524856"/>
              <a:gd name="connsiteX65" fmla="*/ 1771479 w 8372029"/>
              <a:gd name="connsiteY65" fmla="*/ 1082009 h 5524856"/>
              <a:gd name="connsiteX66" fmla="*/ 1780601 w 8372029"/>
              <a:gd name="connsiteY66" fmla="*/ 1514193 h 5524856"/>
              <a:gd name="connsiteX67" fmla="*/ 1377074 w 8372029"/>
              <a:gd name="connsiteY67" fmla="*/ 1650926 h 5524856"/>
              <a:gd name="connsiteX68" fmla="*/ 1020646 w 8372029"/>
              <a:gd name="connsiteY68" fmla="*/ 1069811 h 5524856"/>
              <a:gd name="connsiteX69" fmla="*/ 642758 w 8372029"/>
              <a:gd name="connsiteY69" fmla="*/ 1462919 h 5524856"/>
              <a:gd name="connsiteX70" fmla="*/ 6815926 w 8372029"/>
              <a:gd name="connsiteY70" fmla="*/ 655571 h 5524856"/>
              <a:gd name="connsiteX71" fmla="*/ 6414376 w 8372029"/>
              <a:gd name="connsiteY71" fmla="*/ 1057122 h 5524856"/>
              <a:gd name="connsiteX72" fmla="*/ 6815926 w 8372029"/>
              <a:gd name="connsiteY72" fmla="*/ 1458672 h 5524856"/>
              <a:gd name="connsiteX73" fmla="*/ 7217476 w 8372029"/>
              <a:gd name="connsiteY73" fmla="*/ 1057122 h 5524856"/>
              <a:gd name="connsiteX74" fmla="*/ 6815926 w 8372029"/>
              <a:gd name="connsiteY74" fmla="*/ 655571 h 5524856"/>
              <a:gd name="connsiteX75" fmla="*/ 1062125 w 8372029"/>
              <a:gd name="connsiteY75" fmla="*/ 655571 h 5524856"/>
              <a:gd name="connsiteX76" fmla="*/ 660634 w 8372029"/>
              <a:gd name="connsiteY76" fmla="*/ 817780 h 5524856"/>
              <a:gd name="connsiteX77" fmla="*/ 959576 w 8372029"/>
              <a:gd name="connsiteY77" fmla="*/ 945805 h 5524856"/>
              <a:gd name="connsiteX78" fmla="*/ 1062125 w 8372029"/>
              <a:gd name="connsiteY78" fmla="*/ 655571 h 5524856"/>
              <a:gd name="connsiteX79" fmla="*/ 68366 w 8372029"/>
              <a:gd name="connsiteY79" fmla="*/ 25637 h 5524856"/>
              <a:gd name="connsiteX80" fmla="*/ 8278026 w 8372029"/>
              <a:gd name="connsiteY80" fmla="*/ 0 h 5524856"/>
              <a:gd name="connsiteX81" fmla="*/ 8372029 w 8372029"/>
              <a:gd name="connsiteY81" fmla="*/ 5524856 h 5524856"/>
              <a:gd name="connsiteX82" fmla="*/ 0 w 8372029"/>
              <a:gd name="connsiteY82" fmla="*/ 5524856 h 5524856"/>
              <a:gd name="connsiteX83" fmla="*/ 68366 w 8372029"/>
              <a:gd name="connsiteY83"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42758 w 8372029"/>
              <a:gd name="connsiteY42" fmla="*/ 1462919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512890 w 8372029"/>
              <a:gd name="connsiteY47" fmla="*/ 3460166 h 5524856"/>
              <a:gd name="connsiteX48" fmla="*/ 550627 w 8372029"/>
              <a:gd name="connsiteY48" fmla="*/ 3793452 h 5524856"/>
              <a:gd name="connsiteX49" fmla="*/ 533535 w 8372029"/>
              <a:gd name="connsiteY49" fmla="*/ 3977914 h 5524856"/>
              <a:gd name="connsiteX50" fmla="*/ 559171 w 8372029"/>
              <a:gd name="connsiteY50" fmla="*/ 4848454 h 5524856"/>
              <a:gd name="connsiteX51" fmla="*/ 697643 w 8372029"/>
              <a:gd name="connsiteY51" fmla="*/ 5057353 h 5524856"/>
              <a:gd name="connsiteX52" fmla="*/ 785889 w 8372029"/>
              <a:gd name="connsiteY52" fmla="*/ 5075171 h 5524856"/>
              <a:gd name="connsiteX53" fmla="*/ 925411 w 8372029"/>
              <a:gd name="connsiteY53" fmla="*/ 5082990 h 5524856"/>
              <a:gd name="connsiteX54" fmla="*/ 1316055 w 8372029"/>
              <a:gd name="connsiteY54" fmla="*/ 5084744 h 5524856"/>
              <a:gd name="connsiteX55" fmla="*/ 1547994 w 8372029"/>
              <a:gd name="connsiteY55" fmla="*/ 4465032 h 5524856"/>
              <a:gd name="connsiteX56" fmla="*/ 1547990 w 8372029"/>
              <a:gd name="connsiteY56" fmla="*/ 4029181 h 5524856"/>
              <a:gd name="connsiteX57" fmla="*/ 1556535 w 8372029"/>
              <a:gd name="connsiteY57" fmla="*/ 3366165 h 5524856"/>
              <a:gd name="connsiteX58" fmla="*/ 1543001 w 8372029"/>
              <a:gd name="connsiteY58" fmla="*/ 3041424 h 5524856"/>
              <a:gd name="connsiteX59" fmla="*/ 1568638 w 8372029"/>
              <a:gd name="connsiteY59" fmla="*/ 2582124 h 5524856"/>
              <a:gd name="connsiteX60" fmla="*/ 1706320 w 8372029"/>
              <a:gd name="connsiteY60" fmla="*/ 2456255 h 5524856"/>
              <a:gd name="connsiteX61" fmla="*/ 1763734 w 8372029"/>
              <a:gd name="connsiteY61" fmla="*/ 2170468 h 5524856"/>
              <a:gd name="connsiteX62" fmla="*/ 1880968 w 8372029"/>
              <a:gd name="connsiteY62" fmla="*/ 2131515 h 5524856"/>
              <a:gd name="connsiteX63" fmla="*/ 2044287 w 8372029"/>
              <a:gd name="connsiteY63" fmla="*/ 2163380 h 5524856"/>
              <a:gd name="connsiteX64" fmla="*/ 2035743 w 8372029"/>
              <a:gd name="connsiteY64" fmla="*/ 1428743 h 5524856"/>
              <a:gd name="connsiteX65" fmla="*/ 1771479 w 8372029"/>
              <a:gd name="connsiteY65" fmla="*/ 1082009 h 5524856"/>
              <a:gd name="connsiteX66" fmla="*/ 1780601 w 8372029"/>
              <a:gd name="connsiteY66" fmla="*/ 1514193 h 5524856"/>
              <a:gd name="connsiteX67" fmla="*/ 1377074 w 8372029"/>
              <a:gd name="connsiteY67" fmla="*/ 1650926 h 5524856"/>
              <a:gd name="connsiteX68" fmla="*/ 1020646 w 8372029"/>
              <a:gd name="connsiteY68" fmla="*/ 1069811 h 5524856"/>
              <a:gd name="connsiteX69" fmla="*/ 642758 w 8372029"/>
              <a:gd name="connsiteY69" fmla="*/ 1462919 h 5524856"/>
              <a:gd name="connsiteX70" fmla="*/ 6815926 w 8372029"/>
              <a:gd name="connsiteY70" fmla="*/ 655571 h 5524856"/>
              <a:gd name="connsiteX71" fmla="*/ 6414376 w 8372029"/>
              <a:gd name="connsiteY71" fmla="*/ 1057122 h 5524856"/>
              <a:gd name="connsiteX72" fmla="*/ 6815926 w 8372029"/>
              <a:gd name="connsiteY72" fmla="*/ 1458672 h 5524856"/>
              <a:gd name="connsiteX73" fmla="*/ 7217476 w 8372029"/>
              <a:gd name="connsiteY73" fmla="*/ 1057122 h 5524856"/>
              <a:gd name="connsiteX74" fmla="*/ 6815926 w 8372029"/>
              <a:gd name="connsiteY74" fmla="*/ 655571 h 5524856"/>
              <a:gd name="connsiteX75" fmla="*/ 1062125 w 8372029"/>
              <a:gd name="connsiteY75" fmla="*/ 655571 h 5524856"/>
              <a:gd name="connsiteX76" fmla="*/ 660634 w 8372029"/>
              <a:gd name="connsiteY76" fmla="*/ 817780 h 5524856"/>
              <a:gd name="connsiteX77" fmla="*/ 959576 w 8372029"/>
              <a:gd name="connsiteY77" fmla="*/ 945805 h 5524856"/>
              <a:gd name="connsiteX78" fmla="*/ 1062125 w 8372029"/>
              <a:gd name="connsiteY78" fmla="*/ 655571 h 5524856"/>
              <a:gd name="connsiteX79" fmla="*/ 68366 w 8372029"/>
              <a:gd name="connsiteY79" fmla="*/ 25637 h 5524856"/>
              <a:gd name="connsiteX80" fmla="*/ 8278026 w 8372029"/>
              <a:gd name="connsiteY80" fmla="*/ 0 h 5524856"/>
              <a:gd name="connsiteX81" fmla="*/ 8372029 w 8372029"/>
              <a:gd name="connsiteY81" fmla="*/ 5524856 h 5524856"/>
              <a:gd name="connsiteX82" fmla="*/ 0 w 8372029"/>
              <a:gd name="connsiteY82" fmla="*/ 5524856 h 5524856"/>
              <a:gd name="connsiteX83" fmla="*/ 68366 w 8372029"/>
              <a:gd name="connsiteY83"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42758 w 8372029"/>
              <a:gd name="connsiteY42" fmla="*/ 1462919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735080 w 8372029"/>
              <a:gd name="connsiteY47" fmla="*/ 3579807 h 5524856"/>
              <a:gd name="connsiteX48" fmla="*/ 550627 w 8372029"/>
              <a:gd name="connsiteY48" fmla="*/ 3793452 h 5524856"/>
              <a:gd name="connsiteX49" fmla="*/ 533535 w 8372029"/>
              <a:gd name="connsiteY49" fmla="*/ 3977914 h 5524856"/>
              <a:gd name="connsiteX50" fmla="*/ 559171 w 8372029"/>
              <a:gd name="connsiteY50" fmla="*/ 4848454 h 5524856"/>
              <a:gd name="connsiteX51" fmla="*/ 697643 w 8372029"/>
              <a:gd name="connsiteY51" fmla="*/ 5057353 h 5524856"/>
              <a:gd name="connsiteX52" fmla="*/ 785889 w 8372029"/>
              <a:gd name="connsiteY52" fmla="*/ 5075171 h 5524856"/>
              <a:gd name="connsiteX53" fmla="*/ 925411 w 8372029"/>
              <a:gd name="connsiteY53" fmla="*/ 5082990 h 5524856"/>
              <a:gd name="connsiteX54" fmla="*/ 1316055 w 8372029"/>
              <a:gd name="connsiteY54" fmla="*/ 5084744 h 5524856"/>
              <a:gd name="connsiteX55" fmla="*/ 1547994 w 8372029"/>
              <a:gd name="connsiteY55" fmla="*/ 4465032 h 5524856"/>
              <a:gd name="connsiteX56" fmla="*/ 1547990 w 8372029"/>
              <a:gd name="connsiteY56" fmla="*/ 4029181 h 5524856"/>
              <a:gd name="connsiteX57" fmla="*/ 1556535 w 8372029"/>
              <a:gd name="connsiteY57" fmla="*/ 3366165 h 5524856"/>
              <a:gd name="connsiteX58" fmla="*/ 1543001 w 8372029"/>
              <a:gd name="connsiteY58" fmla="*/ 3041424 h 5524856"/>
              <a:gd name="connsiteX59" fmla="*/ 1568638 w 8372029"/>
              <a:gd name="connsiteY59" fmla="*/ 2582124 h 5524856"/>
              <a:gd name="connsiteX60" fmla="*/ 1706320 w 8372029"/>
              <a:gd name="connsiteY60" fmla="*/ 2456255 h 5524856"/>
              <a:gd name="connsiteX61" fmla="*/ 1763734 w 8372029"/>
              <a:gd name="connsiteY61" fmla="*/ 2170468 h 5524856"/>
              <a:gd name="connsiteX62" fmla="*/ 1880968 w 8372029"/>
              <a:gd name="connsiteY62" fmla="*/ 2131515 h 5524856"/>
              <a:gd name="connsiteX63" fmla="*/ 2044287 w 8372029"/>
              <a:gd name="connsiteY63" fmla="*/ 2163380 h 5524856"/>
              <a:gd name="connsiteX64" fmla="*/ 2035743 w 8372029"/>
              <a:gd name="connsiteY64" fmla="*/ 1428743 h 5524856"/>
              <a:gd name="connsiteX65" fmla="*/ 1771479 w 8372029"/>
              <a:gd name="connsiteY65" fmla="*/ 1082009 h 5524856"/>
              <a:gd name="connsiteX66" fmla="*/ 1780601 w 8372029"/>
              <a:gd name="connsiteY66" fmla="*/ 1514193 h 5524856"/>
              <a:gd name="connsiteX67" fmla="*/ 1377074 w 8372029"/>
              <a:gd name="connsiteY67" fmla="*/ 1650926 h 5524856"/>
              <a:gd name="connsiteX68" fmla="*/ 1020646 w 8372029"/>
              <a:gd name="connsiteY68" fmla="*/ 1069811 h 5524856"/>
              <a:gd name="connsiteX69" fmla="*/ 642758 w 8372029"/>
              <a:gd name="connsiteY69" fmla="*/ 1462919 h 5524856"/>
              <a:gd name="connsiteX70" fmla="*/ 6815926 w 8372029"/>
              <a:gd name="connsiteY70" fmla="*/ 655571 h 5524856"/>
              <a:gd name="connsiteX71" fmla="*/ 6414376 w 8372029"/>
              <a:gd name="connsiteY71" fmla="*/ 1057122 h 5524856"/>
              <a:gd name="connsiteX72" fmla="*/ 6815926 w 8372029"/>
              <a:gd name="connsiteY72" fmla="*/ 1458672 h 5524856"/>
              <a:gd name="connsiteX73" fmla="*/ 7217476 w 8372029"/>
              <a:gd name="connsiteY73" fmla="*/ 1057122 h 5524856"/>
              <a:gd name="connsiteX74" fmla="*/ 6815926 w 8372029"/>
              <a:gd name="connsiteY74" fmla="*/ 655571 h 5524856"/>
              <a:gd name="connsiteX75" fmla="*/ 1062125 w 8372029"/>
              <a:gd name="connsiteY75" fmla="*/ 655571 h 5524856"/>
              <a:gd name="connsiteX76" fmla="*/ 660634 w 8372029"/>
              <a:gd name="connsiteY76" fmla="*/ 817780 h 5524856"/>
              <a:gd name="connsiteX77" fmla="*/ 959576 w 8372029"/>
              <a:gd name="connsiteY77" fmla="*/ 945805 h 5524856"/>
              <a:gd name="connsiteX78" fmla="*/ 1062125 w 8372029"/>
              <a:gd name="connsiteY78" fmla="*/ 655571 h 5524856"/>
              <a:gd name="connsiteX79" fmla="*/ 68366 w 8372029"/>
              <a:gd name="connsiteY79" fmla="*/ 25637 h 5524856"/>
              <a:gd name="connsiteX80" fmla="*/ 8278026 w 8372029"/>
              <a:gd name="connsiteY80" fmla="*/ 0 h 5524856"/>
              <a:gd name="connsiteX81" fmla="*/ 8372029 w 8372029"/>
              <a:gd name="connsiteY81" fmla="*/ 5524856 h 5524856"/>
              <a:gd name="connsiteX82" fmla="*/ 0 w 8372029"/>
              <a:gd name="connsiteY82" fmla="*/ 5524856 h 5524856"/>
              <a:gd name="connsiteX83" fmla="*/ 68366 w 8372029"/>
              <a:gd name="connsiteY83"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42758 w 8372029"/>
              <a:gd name="connsiteY42" fmla="*/ 1462919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735080 w 8372029"/>
              <a:gd name="connsiteY47" fmla="*/ 3579807 h 5524856"/>
              <a:gd name="connsiteX48" fmla="*/ 533535 w 8372029"/>
              <a:gd name="connsiteY48" fmla="*/ 3977914 h 5524856"/>
              <a:gd name="connsiteX49" fmla="*/ 559171 w 8372029"/>
              <a:gd name="connsiteY49" fmla="*/ 4848454 h 5524856"/>
              <a:gd name="connsiteX50" fmla="*/ 697643 w 8372029"/>
              <a:gd name="connsiteY50" fmla="*/ 5057353 h 5524856"/>
              <a:gd name="connsiteX51" fmla="*/ 785889 w 8372029"/>
              <a:gd name="connsiteY51" fmla="*/ 5075171 h 5524856"/>
              <a:gd name="connsiteX52" fmla="*/ 925411 w 8372029"/>
              <a:gd name="connsiteY52" fmla="*/ 5082990 h 5524856"/>
              <a:gd name="connsiteX53" fmla="*/ 1316055 w 8372029"/>
              <a:gd name="connsiteY53" fmla="*/ 5084744 h 5524856"/>
              <a:gd name="connsiteX54" fmla="*/ 1547994 w 8372029"/>
              <a:gd name="connsiteY54" fmla="*/ 4465032 h 5524856"/>
              <a:gd name="connsiteX55" fmla="*/ 1547990 w 8372029"/>
              <a:gd name="connsiteY55" fmla="*/ 4029181 h 5524856"/>
              <a:gd name="connsiteX56" fmla="*/ 1556535 w 8372029"/>
              <a:gd name="connsiteY56" fmla="*/ 3366165 h 5524856"/>
              <a:gd name="connsiteX57" fmla="*/ 1543001 w 8372029"/>
              <a:gd name="connsiteY57" fmla="*/ 3041424 h 5524856"/>
              <a:gd name="connsiteX58" fmla="*/ 1568638 w 8372029"/>
              <a:gd name="connsiteY58" fmla="*/ 2582124 h 5524856"/>
              <a:gd name="connsiteX59" fmla="*/ 1706320 w 8372029"/>
              <a:gd name="connsiteY59" fmla="*/ 2456255 h 5524856"/>
              <a:gd name="connsiteX60" fmla="*/ 1763734 w 8372029"/>
              <a:gd name="connsiteY60" fmla="*/ 2170468 h 5524856"/>
              <a:gd name="connsiteX61" fmla="*/ 1880968 w 8372029"/>
              <a:gd name="connsiteY61" fmla="*/ 2131515 h 5524856"/>
              <a:gd name="connsiteX62" fmla="*/ 2044287 w 8372029"/>
              <a:gd name="connsiteY62" fmla="*/ 2163380 h 5524856"/>
              <a:gd name="connsiteX63" fmla="*/ 2035743 w 8372029"/>
              <a:gd name="connsiteY63" fmla="*/ 1428743 h 5524856"/>
              <a:gd name="connsiteX64" fmla="*/ 1771479 w 8372029"/>
              <a:gd name="connsiteY64" fmla="*/ 1082009 h 5524856"/>
              <a:gd name="connsiteX65" fmla="*/ 1780601 w 8372029"/>
              <a:gd name="connsiteY65" fmla="*/ 1514193 h 5524856"/>
              <a:gd name="connsiteX66" fmla="*/ 1377074 w 8372029"/>
              <a:gd name="connsiteY66" fmla="*/ 1650926 h 5524856"/>
              <a:gd name="connsiteX67" fmla="*/ 1020646 w 8372029"/>
              <a:gd name="connsiteY67" fmla="*/ 1069811 h 5524856"/>
              <a:gd name="connsiteX68" fmla="*/ 642758 w 8372029"/>
              <a:gd name="connsiteY68" fmla="*/ 1462919 h 5524856"/>
              <a:gd name="connsiteX69" fmla="*/ 6815926 w 8372029"/>
              <a:gd name="connsiteY69" fmla="*/ 655571 h 5524856"/>
              <a:gd name="connsiteX70" fmla="*/ 6414376 w 8372029"/>
              <a:gd name="connsiteY70" fmla="*/ 1057122 h 5524856"/>
              <a:gd name="connsiteX71" fmla="*/ 6815926 w 8372029"/>
              <a:gd name="connsiteY71" fmla="*/ 1458672 h 5524856"/>
              <a:gd name="connsiteX72" fmla="*/ 7217476 w 8372029"/>
              <a:gd name="connsiteY72" fmla="*/ 1057122 h 5524856"/>
              <a:gd name="connsiteX73" fmla="*/ 6815926 w 8372029"/>
              <a:gd name="connsiteY73" fmla="*/ 655571 h 5524856"/>
              <a:gd name="connsiteX74" fmla="*/ 1062125 w 8372029"/>
              <a:gd name="connsiteY74" fmla="*/ 655571 h 5524856"/>
              <a:gd name="connsiteX75" fmla="*/ 660634 w 8372029"/>
              <a:gd name="connsiteY75" fmla="*/ 817780 h 5524856"/>
              <a:gd name="connsiteX76" fmla="*/ 959576 w 8372029"/>
              <a:gd name="connsiteY76" fmla="*/ 945805 h 5524856"/>
              <a:gd name="connsiteX77" fmla="*/ 1062125 w 8372029"/>
              <a:gd name="connsiteY77" fmla="*/ 655571 h 5524856"/>
              <a:gd name="connsiteX78" fmla="*/ 68366 w 8372029"/>
              <a:gd name="connsiteY78" fmla="*/ 25637 h 5524856"/>
              <a:gd name="connsiteX79" fmla="*/ 8278026 w 8372029"/>
              <a:gd name="connsiteY79" fmla="*/ 0 h 5524856"/>
              <a:gd name="connsiteX80" fmla="*/ 8372029 w 8372029"/>
              <a:gd name="connsiteY80" fmla="*/ 5524856 h 5524856"/>
              <a:gd name="connsiteX81" fmla="*/ 0 w 8372029"/>
              <a:gd name="connsiteY81" fmla="*/ 5524856 h 5524856"/>
              <a:gd name="connsiteX82" fmla="*/ 68366 w 8372029"/>
              <a:gd name="connsiteY82"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42758 w 8372029"/>
              <a:gd name="connsiteY42" fmla="*/ 1462919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735080 w 8372029"/>
              <a:gd name="connsiteY47" fmla="*/ 3579807 h 5524856"/>
              <a:gd name="connsiteX48" fmla="*/ 559171 w 8372029"/>
              <a:gd name="connsiteY48" fmla="*/ 4848454 h 5524856"/>
              <a:gd name="connsiteX49" fmla="*/ 697643 w 8372029"/>
              <a:gd name="connsiteY49" fmla="*/ 5057353 h 5524856"/>
              <a:gd name="connsiteX50" fmla="*/ 785889 w 8372029"/>
              <a:gd name="connsiteY50" fmla="*/ 5075171 h 5524856"/>
              <a:gd name="connsiteX51" fmla="*/ 925411 w 8372029"/>
              <a:gd name="connsiteY51" fmla="*/ 5082990 h 5524856"/>
              <a:gd name="connsiteX52" fmla="*/ 1316055 w 8372029"/>
              <a:gd name="connsiteY52" fmla="*/ 5084744 h 5524856"/>
              <a:gd name="connsiteX53" fmla="*/ 1547994 w 8372029"/>
              <a:gd name="connsiteY53" fmla="*/ 4465032 h 5524856"/>
              <a:gd name="connsiteX54" fmla="*/ 1547990 w 8372029"/>
              <a:gd name="connsiteY54" fmla="*/ 4029181 h 5524856"/>
              <a:gd name="connsiteX55" fmla="*/ 1556535 w 8372029"/>
              <a:gd name="connsiteY55" fmla="*/ 3366165 h 5524856"/>
              <a:gd name="connsiteX56" fmla="*/ 1543001 w 8372029"/>
              <a:gd name="connsiteY56" fmla="*/ 3041424 h 5524856"/>
              <a:gd name="connsiteX57" fmla="*/ 1568638 w 8372029"/>
              <a:gd name="connsiteY57" fmla="*/ 2582124 h 5524856"/>
              <a:gd name="connsiteX58" fmla="*/ 1706320 w 8372029"/>
              <a:gd name="connsiteY58" fmla="*/ 2456255 h 5524856"/>
              <a:gd name="connsiteX59" fmla="*/ 1763734 w 8372029"/>
              <a:gd name="connsiteY59" fmla="*/ 2170468 h 5524856"/>
              <a:gd name="connsiteX60" fmla="*/ 1880968 w 8372029"/>
              <a:gd name="connsiteY60" fmla="*/ 2131515 h 5524856"/>
              <a:gd name="connsiteX61" fmla="*/ 2044287 w 8372029"/>
              <a:gd name="connsiteY61" fmla="*/ 2163380 h 5524856"/>
              <a:gd name="connsiteX62" fmla="*/ 2035743 w 8372029"/>
              <a:gd name="connsiteY62" fmla="*/ 1428743 h 5524856"/>
              <a:gd name="connsiteX63" fmla="*/ 1771479 w 8372029"/>
              <a:gd name="connsiteY63" fmla="*/ 1082009 h 5524856"/>
              <a:gd name="connsiteX64" fmla="*/ 1780601 w 8372029"/>
              <a:gd name="connsiteY64" fmla="*/ 1514193 h 5524856"/>
              <a:gd name="connsiteX65" fmla="*/ 1377074 w 8372029"/>
              <a:gd name="connsiteY65" fmla="*/ 1650926 h 5524856"/>
              <a:gd name="connsiteX66" fmla="*/ 1020646 w 8372029"/>
              <a:gd name="connsiteY66" fmla="*/ 1069811 h 5524856"/>
              <a:gd name="connsiteX67" fmla="*/ 642758 w 8372029"/>
              <a:gd name="connsiteY67" fmla="*/ 1462919 h 5524856"/>
              <a:gd name="connsiteX68" fmla="*/ 6815926 w 8372029"/>
              <a:gd name="connsiteY68" fmla="*/ 655571 h 5524856"/>
              <a:gd name="connsiteX69" fmla="*/ 6414376 w 8372029"/>
              <a:gd name="connsiteY69" fmla="*/ 1057122 h 5524856"/>
              <a:gd name="connsiteX70" fmla="*/ 6815926 w 8372029"/>
              <a:gd name="connsiteY70" fmla="*/ 1458672 h 5524856"/>
              <a:gd name="connsiteX71" fmla="*/ 7217476 w 8372029"/>
              <a:gd name="connsiteY71" fmla="*/ 1057122 h 5524856"/>
              <a:gd name="connsiteX72" fmla="*/ 6815926 w 8372029"/>
              <a:gd name="connsiteY72" fmla="*/ 655571 h 5524856"/>
              <a:gd name="connsiteX73" fmla="*/ 1062125 w 8372029"/>
              <a:gd name="connsiteY73" fmla="*/ 655571 h 5524856"/>
              <a:gd name="connsiteX74" fmla="*/ 660634 w 8372029"/>
              <a:gd name="connsiteY74" fmla="*/ 817780 h 5524856"/>
              <a:gd name="connsiteX75" fmla="*/ 959576 w 8372029"/>
              <a:gd name="connsiteY75" fmla="*/ 945805 h 5524856"/>
              <a:gd name="connsiteX76" fmla="*/ 1062125 w 8372029"/>
              <a:gd name="connsiteY76" fmla="*/ 655571 h 5524856"/>
              <a:gd name="connsiteX77" fmla="*/ 68366 w 8372029"/>
              <a:gd name="connsiteY77" fmla="*/ 25637 h 5524856"/>
              <a:gd name="connsiteX78" fmla="*/ 8278026 w 8372029"/>
              <a:gd name="connsiteY78" fmla="*/ 0 h 5524856"/>
              <a:gd name="connsiteX79" fmla="*/ 8372029 w 8372029"/>
              <a:gd name="connsiteY79" fmla="*/ 5524856 h 5524856"/>
              <a:gd name="connsiteX80" fmla="*/ 0 w 8372029"/>
              <a:gd name="connsiteY80" fmla="*/ 5524856 h 5524856"/>
              <a:gd name="connsiteX81" fmla="*/ 68366 w 8372029"/>
              <a:gd name="connsiteY81"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42758 w 8372029"/>
              <a:gd name="connsiteY42" fmla="*/ 1462919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735080 w 8372029"/>
              <a:gd name="connsiteY47" fmla="*/ 3579807 h 5524856"/>
              <a:gd name="connsiteX48" fmla="*/ 559171 w 8372029"/>
              <a:gd name="connsiteY48" fmla="*/ 4848454 h 5524856"/>
              <a:gd name="connsiteX49" fmla="*/ 697643 w 8372029"/>
              <a:gd name="connsiteY49" fmla="*/ 5057353 h 5524856"/>
              <a:gd name="connsiteX50" fmla="*/ 785889 w 8372029"/>
              <a:gd name="connsiteY50" fmla="*/ 5075171 h 5524856"/>
              <a:gd name="connsiteX51" fmla="*/ 925411 w 8372029"/>
              <a:gd name="connsiteY51" fmla="*/ 5082990 h 5524856"/>
              <a:gd name="connsiteX52" fmla="*/ 1230597 w 8372029"/>
              <a:gd name="connsiteY52" fmla="*/ 4862553 h 5524856"/>
              <a:gd name="connsiteX53" fmla="*/ 1547994 w 8372029"/>
              <a:gd name="connsiteY53" fmla="*/ 4465032 h 5524856"/>
              <a:gd name="connsiteX54" fmla="*/ 1547990 w 8372029"/>
              <a:gd name="connsiteY54" fmla="*/ 4029181 h 5524856"/>
              <a:gd name="connsiteX55" fmla="*/ 1556535 w 8372029"/>
              <a:gd name="connsiteY55" fmla="*/ 3366165 h 5524856"/>
              <a:gd name="connsiteX56" fmla="*/ 1543001 w 8372029"/>
              <a:gd name="connsiteY56" fmla="*/ 3041424 h 5524856"/>
              <a:gd name="connsiteX57" fmla="*/ 1568638 w 8372029"/>
              <a:gd name="connsiteY57" fmla="*/ 2582124 h 5524856"/>
              <a:gd name="connsiteX58" fmla="*/ 1706320 w 8372029"/>
              <a:gd name="connsiteY58" fmla="*/ 2456255 h 5524856"/>
              <a:gd name="connsiteX59" fmla="*/ 1763734 w 8372029"/>
              <a:gd name="connsiteY59" fmla="*/ 2170468 h 5524856"/>
              <a:gd name="connsiteX60" fmla="*/ 1880968 w 8372029"/>
              <a:gd name="connsiteY60" fmla="*/ 2131515 h 5524856"/>
              <a:gd name="connsiteX61" fmla="*/ 2044287 w 8372029"/>
              <a:gd name="connsiteY61" fmla="*/ 2163380 h 5524856"/>
              <a:gd name="connsiteX62" fmla="*/ 2035743 w 8372029"/>
              <a:gd name="connsiteY62" fmla="*/ 1428743 h 5524856"/>
              <a:gd name="connsiteX63" fmla="*/ 1771479 w 8372029"/>
              <a:gd name="connsiteY63" fmla="*/ 1082009 h 5524856"/>
              <a:gd name="connsiteX64" fmla="*/ 1780601 w 8372029"/>
              <a:gd name="connsiteY64" fmla="*/ 1514193 h 5524856"/>
              <a:gd name="connsiteX65" fmla="*/ 1377074 w 8372029"/>
              <a:gd name="connsiteY65" fmla="*/ 1650926 h 5524856"/>
              <a:gd name="connsiteX66" fmla="*/ 1020646 w 8372029"/>
              <a:gd name="connsiteY66" fmla="*/ 1069811 h 5524856"/>
              <a:gd name="connsiteX67" fmla="*/ 642758 w 8372029"/>
              <a:gd name="connsiteY67" fmla="*/ 1462919 h 5524856"/>
              <a:gd name="connsiteX68" fmla="*/ 6815926 w 8372029"/>
              <a:gd name="connsiteY68" fmla="*/ 655571 h 5524856"/>
              <a:gd name="connsiteX69" fmla="*/ 6414376 w 8372029"/>
              <a:gd name="connsiteY69" fmla="*/ 1057122 h 5524856"/>
              <a:gd name="connsiteX70" fmla="*/ 6815926 w 8372029"/>
              <a:gd name="connsiteY70" fmla="*/ 1458672 h 5524856"/>
              <a:gd name="connsiteX71" fmla="*/ 7217476 w 8372029"/>
              <a:gd name="connsiteY71" fmla="*/ 1057122 h 5524856"/>
              <a:gd name="connsiteX72" fmla="*/ 6815926 w 8372029"/>
              <a:gd name="connsiteY72" fmla="*/ 655571 h 5524856"/>
              <a:gd name="connsiteX73" fmla="*/ 1062125 w 8372029"/>
              <a:gd name="connsiteY73" fmla="*/ 655571 h 5524856"/>
              <a:gd name="connsiteX74" fmla="*/ 660634 w 8372029"/>
              <a:gd name="connsiteY74" fmla="*/ 817780 h 5524856"/>
              <a:gd name="connsiteX75" fmla="*/ 959576 w 8372029"/>
              <a:gd name="connsiteY75" fmla="*/ 945805 h 5524856"/>
              <a:gd name="connsiteX76" fmla="*/ 1062125 w 8372029"/>
              <a:gd name="connsiteY76" fmla="*/ 655571 h 5524856"/>
              <a:gd name="connsiteX77" fmla="*/ 68366 w 8372029"/>
              <a:gd name="connsiteY77" fmla="*/ 25637 h 5524856"/>
              <a:gd name="connsiteX78" fmla="*/ 8278026 w 8372029"/>
              <a:gd name="connsiteY78" fmla="*/ 0 h 5524856"/>
              <a:gd name="connsiteX79" fmla="*/ 8372029 w 8372029"/>
              <a:gd name="connsiteY79" fmla="*/ 5524856 h 5524856"/>
              <a:gd name="connsiteX80" fmla="*/ 0 w 8372029"/>
              <a:gd name="connsiteY80" fmla="*/ 5524856 h 5524856"/>
              <a:gd name="connsiteX81" fmla="*/ 68366 w 8372029"/>
              <a:gd name="connsiteY81"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42758 w 8372029"/>
              <a:gd name="connsiteY42" fmla="*/ 1462919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735080 w 8372029"/>
              <a:gd name="connsiteY47" fmla="*/ 3579807 h 5524856"/>
              <a:gd name="connsiteX48" fmla="*/ 559171 w 8372029"/>
              <a:gd name="connsiteY48" fmla="*/ 4848454 h 5524856"/>
              <a:gd name="connsiteX49" fmla="*/ 697643 w 8372029"/>
              <a:gd name="connsiteY49" fmla="*/ 5057353 h 5524856"/>
              <a:gd name="connsiteX50" fmla="*/ 785889 w 8372029"/>
              <a:gd name="connsiteY50" fmla="*/ 5075171 h 5524856"/>
              <a:gd name="connsiteX51" fmla="*/ 925411 w 8372029"/>
              <a:gd name="connsiteY51" fmla="*/ 5082990 h 5524856"/>
              <a:gd name="connsiteX52" fmla="*/ 1230597 w 8372029"/>
              <a:gd name="connsiteY52" fmla="*/ 4862553 h 5524856"/>
              <a:gd name="connsiteX53" fmla="*/ 1547994 w 8372029"/>
              <a:gd name="connsiteY53" fmla="*/ 4465032 h 5524856"/>
              <a:gd name="connsiteX54" fmla="*/ 1547990 w 8372029"/>
              <a:gd name="connsiteY54" fmla="*/ 4029181 h 5524856"/>
              <a:gd name="connsiteX55" fmla="*/ 1556535 w 8372029"/>
              <a:gd name="connsiteY55" fmla="*/ 3366165 h 5524856"/>
              <a:gd name="connsiteX56" fmla="*/ 1543001 w 8372029"/>
              <a:gd name="connsiteY56" fmla="*/ 3041424 h 5524856"/>
              <a:gd name="connsiteX57" fmla="*/ 1568638 w 8372029"/>
              <a:gd name="connsiteY57" fmla="*/ 2582124 h 5524856"/>
              <a:gd name="connsiteX58" fmla="*/ 1706320 w 8372029"/>
              <a:gd name="connsiteY58" fmla="*/ 2456255 h 5524856"/>
              <a:gd name="connsiteX59" fmla="*/ 1763734 w 8372029"/>
              <a:gd name="connsiteY59" fmla="*/ 2170468 h 5524856"/>
              <a:gd name="connsiteX60" fmla="*/ 1880968 w 8372029"/>
              <a:gd name="connsiteY60" fmla="*/ 2131515 h 5524856"/>
              <a:gd name="connsiteX61" fmla="*/ 2044287 w 8372029"/>
              <a:gd name="connsiteY61" fmla="*/ 2163380 h 5524856"/>
              <a:gd name="connsiteX62" fmla="*/ 2035743 w 8372029"/>
              <a:gd name="connsiteY62" fmla="*/ 1428743 h 5524856"/>
              <a:gd name="connsiteX63" fmla="*/ 1771479 w 8372029"/>
              <a:gd name="connsiteY63" fmla="*/ 1082009 h 5524856"/>
              <a:gd name="connsiteX64" fmla="*/ 1780601 w 8372029"/>
              <a:gd name="connsiteY64" fmla="*/ 1514193 h 5524856"/>
              <a:gd name="connsiteX65" fmla="*/ 1377074 w 8372029"/>
              <a:gd name="connsiteY65" fmla="*/ 1650926 h 5524856"/>
              <a:gd name="connsiteX66" fmla="*/ 1020646 w 8372029"/>
              <a:gd name="connsiteY66" fmla="*/ 1069811 h 5524856"/>
              <a:gd name="connsiteX67" fmla="*/ 642758 w 8372029"/>
              <a:gd name="connsiteY67" fmla="*/ 1462919 h 5524856"/>
              <a:gd name="connsiteX68" fmla="*/ 6815926 w 8372029"/>
              <a:gd name="connsiteY68" fmla="*/ 655571 h 5524856"/>
              <a:gd name="connsiteX69" fmla="*/ 6414376 w 8372029"/>
              <a:gd name="connsiteY69" fmla="*/ 1057122 h 5524856"/>
              <a:gd name="connsiteX70" fmla="*/ 6815926 w 8372029"/>
              <a:gd name="connsiteY70" fmla="*/ 1458672 h 5524856"/>
              <a:gd name="connsiteX71" fmla="*/ 7217476 w 8372029"/>
              <a:gd name="connsiteY71" fmla="*/ 1057122 h 5524856"/>
              <a:gd name="connsiteX72" fmla="*/ 6815926 w 8372029"/>
              <a:gd name="connsiteY72" fmla="*/ 655571 h 5524856"/>
              <a:gd name="connsiteX73" fmla="*/ 1062125 w 8372029"/>
              <a:gd name="connsiteY73" fmla="*/ 655571 h 5524856"/>
              <a:gd name="connsiteX74" fmla="*/ 660634 w 8372029"/>
              <a:gd name="connsiteY74" fmla="*/ 817780 h 5524856"/>
              <a:gd name="connsiteX75" fmla="*/ 959576 w 8372029"/>
              <a:gd name="connsiteY75" fmla="*/ 945805 h 5524856"/>
              <a:gd name="connsiteX76" fmla="*/ 1062125 w 8372029"/>
              <a:gd name="connsiteY76" fmla="*/ 655571 h 5524856"/>
              <a:gd name="connsiteX77" fmla="*/ 68366 w 8372029"/>
              <a:gd name="connsiteY77" fmla="*/ 25637 h 5524856"/>
              <a:gd name="connsiteX78" fmla="*/ 8278026 w 8372029"/>
              <a:gd name="connsiteY78" fmla="*/ 0 h 5524856"/>
              <a:gd name="connsiteX79" fmla="*/ 8372029 w 8372029"/>
              <a:gd name="connsiteY79" fmla="*/ 5524856 h 5524856"/>
              <a:gd name="connsiteX80" fmla="*/ 0 w 8372029"/>
              <a:gd name="connsiteY80" fmla="*/ 5524856 h 5524856"/>
              <a:gd name="connsiteX81" fmla="*/ 68366 w 8372029"/>
              <a:gd name="connsiteY81"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42758 w 8372029"/>
              <a:gd name="connsiteY42" fmla="*/ 1462919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735080 w 8372029"/>
              <a:gd name="connsiteY47" fmla="*/ 3579807 h 5524856"/>
              <a:gd name="connsiteX48" fmla="*/ 559171 w 8372029"/>
              <a:gd name="connsiteY48" fmla="*/ 4848454 h 5524856"/>
              <a:gd name="connsiteX49" fmla="*/ 697643 w 8372029"/>
              <a:gd name="connsiteY49" fmla="*/ 5057353 h 5524856"/>
              <a:gd name="connsiteX50" fmla="*/ 785889 w 8372029"/>
              <a:gd name="connsiteY50" fmla="*/ 5075171 h 5524856"/>
              <a:gd name="connsiteX51" fmla="*/ 925411 w 8372029"/>
              <a:gd name="connsiteY51" fmla="*/ 5082990 h 5524856"/>
              <a:gd name="connsiteX52" fmla="*/ 1230597 w 8372029"/>
              <a:gd name="connsiteY52" fmla="*/ 4862553 h 5524856"/>
              <a:gd name="connsiteX53" fmla="*/ 1547990 w 8372029"/>
              <a:gd name="connsiteY53" fmla="*/ 4029181 h 5524856"/>
              <a:gd name="connsiteX54" fmla="*/ 1556535 w 8372029"/>
              <a:gd name="connsiteY54" fmla="*/ 3366165 h 5524856"/>
              <a:gd name="connsiteX55" fmla="*/ 1543001 w 8372029"/>
              <a:gd name="connsiteY55" fmla="*/ 3041424 h 5524856"/>
              <a:gd name="connsiteX56" fmla="*/ 1568638 w 8372029"/>
              <a:gd name="connsiteY56" fmla="*/ 2582124 h 5524856"/>
              <a:gd name="connsiteX57" fmla="*/ 1706320 w 8372029"/>
              <a:gd name="connsiteY57" fmla="*/ 2456255 h 5524856"/>
              <a:gd name="connsiteX58" fmla="*/ 1763734 w 8372029"/>
              <a:gd name="connsiteY58" fmla="*/ 2170468 h 5524856"/>
              <a:gd name="connsiteX59" fmla="*/ 1880968 w 8372029"/>
              <a:gd name="connsiteY59" fmla="*/ 2131515 h 5524856"/>
              <a:gd name="connsiteX60" fmla="*/ 2044287 w 8372029"/>
              <a:gd name="connsiteY60" fmla="*/ 2163380 h 5524856"/>
              <a:gd name="connsiteX61" fmla="*/ 2035743 w 8372029"/>
              <a:gd name="connsiteY61" fmla="*/ 1428743 h 5524856"/>
              <a:gd name="connsiteX62" fmla="*/ 1771479 w 8372029"/>
              <a:gd name="connsiteY62" fmla="*/ 1082009 h 5524856"/>
              <a:gd name="connsiteX63" fmla="*/ 1780601 w 8372029"/>
              <a:gd name="connsiteY63" fmla="*/ 1514193 h 5524856"/>
              <a:gd name="connsiteX64" fmla="*/ 1377074 w 8372029"/>
              <a:gd name="connsiteY64" fmla="*/ 1650926 h 5524856"/>
              <a:gd name="connsiteX65" fmla="*/ 1020646 w 8372029"/>
              <a:gd name="connsiteY65" fmla="*/ 1069811 h 5524856"/>
              <a:gd name="connsiteX66" fmla="*/ 642758 w 8372029"/>
              <a:gd name="connsiteY66" fmla="*/ 1462919 h 5524856"/>
              <a:gd name="connsiteX67" fmla="*/ 6815926 w 8372029"/>
              <a:gd name="connsiteY67" fmla="*/ 655571 h 5524856"/>
              <a:gd name="connsiteX68" fmla="*/ 6414376 w 8372029"/>
              <a:gd name="connsiteY68" fmla="*/ 1057122 h 5524856"/>
              <a:gd name="connsiteX69" fmla="*/ 6815926 w 8372029"/>
              <a:gd name="connsiteY69" fmla="*/ 1458672 h 5524856"/>
              <a:gd name="connsiteX70" fmla="*/ 7217476 w 8372029"/>
              <a:gd name="connsiteY70" fmla="*/ 1057122 h 5524856"/>
              <a:gd name="connsiteX71" fmla="*/ 6815926 w 8372029"/>
              <a:gd name="connsiteY71" fmla="*/ 655571 h 5524856"/>
              <a:gd name="connsiteX72" fmla="*/ 1062125 w 8372029"/>
              <a:gd name="connsiteY72" fmla="*/ 655571 h 5524856"/>
              <a:gd name="connsiteX73" fmla="*/ 660634 w 8372029"/>
              <a:gd name="connsiteY73" fmla="*/ 817780 h 5524856"/>
              <a:gd name="connsiteX74" fmla="*/ 959576 w 8372029"/>
              <a:gd name="connsiteY74" fmla="*/ 945805 h 5524856"/>
              <a:gd name="connsiteX75" fmla="*/ 1062125 w 8372029"/>
              <a:gd name="connsiteY75" fmla="*/ 655571 h 5524856"/>
              <a:gd name="connsiteX76" fmla="*/ 68366 w 8372029"/>
              <a:gd name="connsiteY76" fmla="*/ 25637 h 5524856"/>
              <a:gd name="connsiteX77" fmla="*/ 8278026 w 8372029"/>
              <a:gd name="connsiteY77" fmla="*/ 0 h 5524856"/>
              <a:gd name="connsiteX78" fmla="*/ 8372029 w 8372029"/>
              <a:gd name="connsiteY78" fmla="*/ 5524856 h 5524856"/>
              <a:gd name="connsiteX79" fmla="*/ 0 w 8372029"/>
              <a:gd name="connsiteY79" fmla="*/ 5524856 h 5524856"/>
              <a:gd name="connsiteX80" fmla="*/ 68366 w 8372029"/>
              <a:gd name="connsiteY80"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42758 w 8372029"/>
              <a:gd name="connsiteY42" fmla="*/ 1462919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735080 w 8372029"/>
              <a:gd name="connsiteY47" fmla="*/ 3579807 h 5524856"/>
              <a:gd name="connsiteX48" fmla="*/ 559171 w 8372029"/>
              <a:gd name="connsiteY48" fmla="*/ 4848454 h 5524856"/>
              <a:gd name="connsiteX49" fmla="*/ 697643 w 8372029"/>
              <a:gd name="connsiteY49" fmla="*/ 5057353 h 5524856"/>
              <a:gd name="connsiteX50" fmla="*/ 785889 w 8372029"/>
              <a:gd name="connsiteY50" fmla="*/ 5075171 h 5524856"/>
              <a:gd name="connsiteX51" fmla="*/ 925411 w 8372029"/>
              <a:gd name="connsiteY51" fmla="*/ 5082990 h 5524856"/>
              <a:gd name="connsiteX52" fmla="*/ 1230597 w 8372029"/>
              <a:gd name="connsiteY52" fmla="*/ 4862553 h 5524856"/>
              <a:gd name="connsiteX53" fmla="*/ 1556535 w 8372029"/>
              <a:gd name="connsiteY53" fmla="*/ 3366165 h 5524856"/>
              <a:gd name="connsiteX54" fmla="*/ 1543001 w 8372029"/>
              <a:gd name="connsiteY54" fmla="*/ 3041424 h 5524856"/>
              <a:gd name="connsiteX55" fmla="*/ 1568638 w 8372029"/>
              <a:gd name="connsiteY55" fmla="*/ 2582124 h 5524856"/>
              <a:gd name="connsiteX56" fmla="*/ 1706320 w 8372029"/>
              <a:gd name="connsiteY56" fmla="*/ 2456255 h 5524856"/>
              <a:gd name="connsiteX57" fmla="*/ 1763734 w 8372029"/>
              <a:gd name="connsiteY57" fmla="*/ 2170468 h 5524856"/>
              <a:gd name="connsiteX58" fmla="*/ 1880968 w 8372029"/>
              <a:gd name="connsiteY58" fmla="*/ 2131515 h 5524856"/>
              <a:gd name="connsiteX59" fmla="*/ 2044287 w 8372029"/>
              <a:gd name="connsiteY59" fmla="*/ 2163380 h 5524856"/>
              <a:gd name="connsiteX60" fmla="*/ 2035743 w 8372029"/>
              <a:gd name="connsiteY60" fmla="*/ 1428743 h 5524856"/>
              <a:gd name="connsiteX61" fmla="*/ 1771479 w 8372029"/>
              <a:gd name="connsiteY61" fmla="*/ 1082009 h 5524856"/>
              <a:gd name="connsiteX62" fmla="*/ 1780601 w 8372029"/>
              <a:gd name="connsiteY62" fmla="*/ 1514193 h 5524856"/>
              <a:gd name="connsiteX63" fmla="*/ 1377074 w 8372029"/>
              <a:gd name="connsiteY63" fmla="*/ 1650926 h 5524856"/>
              <a:gd name="connsiteX64" fmla="*/ 1020646 w 8372029"/>
              <a:gd name="connsiteY64" fmla="*/ 1069811 h 5524856"/>
              <a:gd name="connsiteX65" fmla="*/ 642758 w 8372029"/>
              <a:gd name="connsiteY65" fmla="*/ 1462919 h 5524856"/>
              <a:gd name="connsiteX66" fmla="*/ 6815926 w 8372029"/>
              <a:gd name="connsiteY66" fmla="*/ 655571 h 5524856"/>
              <a:gd name="connsiteX67" fmla="*/ 6414376 w 8372029"/>
              <a:gd name="connsiteY67" fmla="*/ 1057122 h 5524856"/>
              <a:gd name="connsiteX68" fmla="*/ 6815926 w 8372029"/>
              <a:gd name="connsiteY68" fmla="*/ 1458672 h 5524856"/>
              <a:gd name="connsiteX69" fmla="*/ 7217476 w 8372029"/>
              <a:gd name="connsiteY69" fmla="*/ 1057122 h 5524856"/>
              <a:gd name="connsiteX70" fmla="*/ 6815926 w 8372029"/>
              <a:gd name="connsiteY70" fmla="*/ 655571 h 5524856"/>
              <a:gd name="connsiteX71" fmla="*/ 1062125 w 8372029"/>
              <a:gd name="connsiteY71" fmla="*/ 655571 h 5524856"/>
              <a:gd name="connsiteX72" fmla="*/ 660634 w 8372029"/>
              <a:gd name="connsiteY72" fmla="*/ 817780 h 5524856"/>
              <a:gd name="connsiteX73" fmla="*/ 959576 w 8372029"/>
              <a:gd name="connsiteY73" fmla="*/ 945805 h 5524856"/>
              <a:gd name="connsiteX74" fmla="*/ 1062125 w 8372029"/>
              <a:gd name="connsiteY74" fmla="*/ 655571 h 5524856"/>
              <a:gd name="connsiteX75" fmla="*/ 68366 w 8372029"/>
              <a:gd name="connsiteY75" fmla="*/ 25637 h 5524856"/>
              <a:gd name="connsiteX76" fmla="*/ 8278026 w 8372029"/>
              <a:gd name="connsiteY76" fmla="*/ 0 h 5524856"/>
              <a:gd name="connsiteX77" fmla="*/ 8372029 w 8372029"/>
              <a:gd name="connsiteY77" fmla="*/ 5524856 h 5524856"/>
              <a:gd name="connsiteX78" fmla="*/ 0 w 8372029"/>
              <a:gd name="connsiteY78" fmla="*/ 5524856 h 5524856"/>
              <a:gd name="connsiteX79" fmla="*/ 68366 w 8372029"/>
              <a:gd name="connsiteY7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42758 w 8372029"/>
              <a:gd name="connsiteY42" fmla="*/ 1462919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735080 w 8372029"/>
              <a:gd name="connsiteY47" fmla="*/ 3579807 h 5524856"/>
              <a:gd name="connsiteX48" fmla="*/ 559171 w 8372029"/>
              <a:gd name="connsiteY48" fmla="*/ 4848454 h 5524856"/>
              <a:gd name="connsiteX49" fmla="*/ 697643 w 8372029"/>
              <a:gd name="connsiteY49" fmla="*/ 5057353 h 5524856"/>
              <a:gd name="connsiteX50" fmla="*/ 785889 w 8372029"/>
              <a:gd name="connsiteY50" fmla="*/ 5075171 h 5524856"/>
              <a:gd name="connsiteX51" fmla="*/ 925411 w 8372029"/>
              <a:gd name="connsiteY51" fmla="*/ 5082990 h 5524856"/>
              <a:gd name="connsiteX52" fmla="*/ 1230597 w 8372029"/>
              <a:gd name="connsiteY52" fmla="*/ 4862553 h 5524856"/>
              <a:gd name="connsiteX53" fmla="*/ 1402711 w 8372029"/>
              <a:gd name="connsiteY53" fmla="*/ 3460169 h 5524856"/>
              <a:gd name="connsiteX54" fmla="*/ 1543001 w 8372029"/>
              <a:gd name="connsiteY54" fmla="*/ 3041424 h 5524856"/>
              <a:gd name="connsiteX55" fmla="*/ 1568638 w 8372029"/>
              <a:gd name="connsiteY55" fmla="*/ 2582124 h 5524856"/>
              <a:gd name="connsiteX56" fmla="*/ 1706320 w 8372029"/>
              <a:gd name="connsiteY56" fmla="*/ 2456255 h 5524856"/>
              <a:gd name="connsiteX57" fmla="*/ 1763734 w 8372029"/>
              <a:gd name="connsiteY57" fmla="*/ 2170468 h 5524856"/>
              <a:gd name="connsiteX58" fmla="*/ 1880968 w 8372029"/>
              <a:gd name="connsiteY58" fmla="*/ 2131515 h 5524856"/>
              <a:gd name="connsiteX59" fmla="*/ 2044287 w 8372029"/>
              <a:gd name="connsiteY59" fmla="*/ 2163380 h 5524856"/>
              <a:gd name="connsiteX60" fmla="*/ 2035743 w 8372029"/>
              <a:gd name="connsiteY60" fmla="*/ 1428743 h 5524856"/>
              <a:gd name="connsiteX61" fmla="*/ 1771479 w 8372029"/>
              <a:gd name="connsiteY61" fmla="*/ 1082009 h 5524856"/>
              <a:gd name="connsiteX62" fmla="*/ 1780601 w 8372029"/>
              <a:gd name="connsiteY62" fmla="*/ 1514193 h 5524856"/>
              <a:gd name="connsiteX63" fmla="*/ 1377074 w 8372029"/>
              <a:gd name="connsiteY63" fmla="*/ 1650926 h 5524856"/>
              <a:gd name="connsiteX64" fmla="*/ 1020646 w 8372029"/>
              <a:gd name="connsiteY64" fmla="*/ 1069811 h 5524856"/>
              <a:gd name="connsiteX65" fmla="*/ 642758 w 8372029"/>
              <a:gd name="connsiteY65" fmla="*/ 1462919 h 5524856"/>
              <a:gd name="connsiteX66" fmla="*/ 6815926 w 8372029"/>
              <a:gd name="connsiteY66" fmla="*/ 655571 h 5524856"/>
              <a:gd name="connsiteX67" fmla="*/ 6414376 w 8372029"/>
              <a:gd name="connsiteY67" fmla="*/ 1057122 h 5524856"/>
              <a:gd name="connsiteX68" fmla="*/ 6815926 w 8372029"/>
              <a:gd name="connsiteY68" fmla="*/ 1458672 h 5524856"/>
              <a:gd name="connsiteX69" fmla="*/ 7217476 w 8372029"/>
              <a:gd name="connsiteY69" fmla="*/ 1057122 h 5524856"/>
              <a:gd name="connsiteX70" fmla="*/ 6815926 w 8372029"/>
              <a:gd name="connsiteY70" fmla="*/ 655571 h 5524856"/>
              <a:gd name="connsiteX71" fmla="*/ 1062125 w 8372029"/>
              <a:gd name="connsiteY71" fmla="*/ 655571 h 5524856"/>
              <a:gd name="connsiteX72" fmla="*/ 660634 w 8372029"/>
              <a:gd name="connsiteY72" fmla="*/ 817780 h 5524856"/>
              <a:gd name="connsiteX73" fmla="*/ 959576 w 8372029"/>
              <a:gd name="connsiteY73" fmla="*/ 945805 h 5524856"/>
              <a:gd name="connsiteX74" fmla="*/ 1062125 w 8372029"/>
              <a:gd name="connsiteY74" fmla="*/ 655571 h 5524856"/>
              <a:gd name="connsiteX75" fmla="*/ 68366 w 8372029"/>
              <a:gd name="connsiteY75" fmla="*/ 25637 h 5524856"/>
              <a:gd name="connsiteX76" fmla="*/ 8278026 w 8372029"/>
              <a:gd name="connsiteY76" fmla="*/ 0 h 5524856"/>
              <a:gd name="connsiteX77" fmla="*/ 8372029 w 8372029"/>
              <a:gd name="connsiteY77" fmla="*/ 5524856 h 5524856"/>
              <a:gd name="connsiteX78" fmla="*/ 0 w 8372029"/>
              <a:gd name="connsiteY78" fmla="*/ 5524856 h 5524856"/>
              <a:gd name="connsiteX79" fmla="*/ 68366 w 8372029"/>
              <a:gd name="connsiteY7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42758 w 8372029"/>
              <a:gd name="connsiteY42" fmla="*/ 1462919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735080 w 8372029"/>
              <a:gd name="connsiteY47" fmla="*/ 3579807 h 5524856"/>
              <a:gd name="connsiteX48" fmla="*/ 559171 w 8372029"/>
              <a:gd name="connsiteY48" fmla="*/ 4848454 h 5524856"/>
              <a:gd name="connsiteX49" fmla="*/ 697643 w 8372029"/>
              <a:gd name="connsiteY49" fmla="*/ 5057353 h 5524856"/>
              <a:gd name="connsiteX50" fmla="*/ 785889 w 8372029"/>
              <a:gd name="connsiteY50" fmla="*/ 5075171 h 5524856"/>
              <a:gd name="connsiteX51" fmla="*/ 925411 w 8372029"/>
              <a:gd name="connsiteY51" fmla="*/ 5082990 h 5524856"/>
              <a:gd name="connsiteX52" fmla="*/ 1230597 w 8372029"/>
              <a:gd name="connsiteY52" fmla="*/ 4862553 h 5524856"/>
              <a:gd name="connsiteX53" fmla="*/ 1402711 w 8372029"/>
              <a:gd name="connsiteY53" fmla="*/ 3460169 h 5524856"/>
              <a:gd name="connsiteX54" fmla="*/ 1448997 w 8372029"/>
              <a:gd name="connsiteY54" fmla="*/ 2930329 h 5524856"/>
              <a:gd name="connsiteX55" fmla="*/ 1568638 w 8372029"/>
              <a:gd name="connsiteY55" fmla="*/ 2582124 h 5524856"/>
              <a:gd name="connsiteX56" fmla="*/ 1706320 w 8372029"/>
              <a:gd name="connsiteY56" fmla="*/ 2456255 h 5524856"/>
              <a:gd name="connsiteX57" fmla="*/ 1763734 w 8372029"/>
              <a:gd name="connsiteY57" fmla="*/ 2170468 h 5524856"/>
              <a:gd name="connsiteX58" fmla="*/ 1880968 w 8372029"/>
              <a:gd name="connsiteY58" fmla="*/ 2131515 h 5524856"/>
              <a:gd name="connsiteX59" fmla="*/ 2044287 w 8372029"/>
              <a:gd name="connsiteY59" fmla="*/ 2163380 h 5524856"/>
              <a:gd name="connsiteX60" fmla="*/ 2035743 w 8372029"/>
              <a:gd name="connsiteY60" fmla="*/ 1428743 h 5524856"/>
              <a:gd name="connsiteX61" fmla="*/ 1771479 w 8372029"/>
              <a:gd name="connsiteY61" fmla="*/ 1082009 h 5524856"/>
              <a:gd name="connsiteX62" fmla="*/ 1780601 w 8372029"/>
              <a:gd name="connsiteY62" fmla="*/ 1514193 h 5524856"/>
              <a:gd name="connsiteX63" fmla="*/ 1377074 w 8372029"/>
              <a:gd name="connsiteY63" fmla="*/ 1650926 h 5524856"/>
              <a:gd name="connsiteX64" fmla="*/ 1020646 w 8372029"/>
              <a:gd name="connsiteY64" fmla="*/ 1069811 h 5524856"/>
              <a:gd name="connsiteX65" fmla="*/ 642758 w 8372029"/>
              <a:gd name="connsiteY65" fmla="*/ 1462919 h 5524856"/>
              <a:gd name="connsiteX66" fmla="*/ 6815926 w 8372029"/>
              <a:gd name="connsiteY66" fmla="*/ 655571 h 5524856"/>
              <a:gd name="connsiteX67" fmla="*/ 6414376 w 8372029"/>
              <a:gd name="connsiteY67" fmla="*/ 1057122 h 5524856"/>
              <a:gd name="connsiteX68" fmla="*/ 6815926 w 8372029"/>
              <a:gd name="connsiteY68" fmla="*/ 1458672 h 5524856"/>
              <a:gd name="connsiteX69" fmla="*/ 7217476 w 8372029"/>
              <a:gd name="connsiteY69" fmla="*/ 1057122 h 5524856"/>
              <a:gd name="connsiteX70" fmla="*/ 6815926 w 8372029"/>
              <a:gd name="connsiteY70" fmla="*/ 655571 h 5524856"/>
              <a:gd name="connsiteX71" fmla="*/ 1062125 w 8372029"/>
              <a:gd name="connsiteY71" fmla="*/ 655571 h 5524856"/>
              <a:gd name="connsiteX72" fmla="*/ 660634 w 8372029"/>
              <a:gd name="connsiteY72" fmla="*/ 817780 h 5524856"/>
              <a:gd name="connsiteX73" fmla="*/ 959576 w 8372029"/>
              <a:gd name="connsiteY73" fmla="*/ 945805 h 5524856"/>
              <a:gd name="connsiteX74" fmla="*/ 1062125 w 8372029"/>
              <a:gd name="connsiteY74" fmla="*/ 655571 h 5524856"/>
              <a:gd name="connsiteX75" fmla="*/ 68366 w 8372029"/>
              <a:gd name="connsiteY75" fmla="*/ 25637 h 5524856"/>
              <a:gd name="connsiteX76" fmla="*/ 8278026 w 8372029"/>
              <a:gd name="connsiteY76" fmla="*/ 0 h 5524856"/>
              <a:gd name="connsiteX77" fmla="*/ 8372029 w 8372029"/>
              <a:gd name="connsiteY77" fmla="*/ 5524856 h 5524856"/>
              <a:gd name="connsiteX78" fmla="*/ 0 w 8372029"/>
              <a:gd name="connsiteY78" fmla="*/ 5524856 h 5524856"/>
              <a:gd name="connsiteX79" fmla="*/ 68366 w 8372029"/>
              <a:gd name="connsiteY7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42758 w 8372029"/>
              <a:gd name="connsiteY42" fmla="*/ 1462919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735080 w 8372029"/>
              <a:gd name="connsiteY47" fmla="*/ 3579807 h 5524856"/>
              <a:gd name="connsiteX48" fmla="*/ 559171 w 8372029"/>
              <a:gd name="connsiteY48" fmla="*/ 4848454 h 5524856"/>
              <a:gd name="connsiteX49" fmla="*/ 697643 w 8372029"/>
              <a:gd name="connsiteY49" fmla="*/ 5057353 h 5524856"/>
              <a:gd name="connsiteX50" fmla="*/ 785889 w 8372029"/>
              <a:gd name="connsiteY50" fmla="*/ 5075171 h 5524856"/>
              <a:gd name="connsiteX51" fmla="*/ 925411 w 8372029"/>
              <a:gd name="connsiteY51" fmla="*/ 5082990 h 5524856"/>
              <a:gd name="connsiteX52" fmla="*/ 1230597 w 8372029"/>
              <a:gd name="connsiteY52" fmla="*/ 4862553 h 5524856"/>
              <a:gd name="connsiteX53" fmla="*/ 1402711 w 8372029"/>
              <a:gd name="connsiteY53" fmla="*/ 3460169 h 5524856"/>
              <a:gd name="connsiteX54" fmla="*/ 1448997 w 8372029"/>
              <a:gd name="connsiteY54" fmla="*/ 2930329 h 5524856"/>
              <a:gd name="connsiteX55" fmla="*/ 1534455 w 8372029"/>
              <a:gd name="connsiteY55" fmla="*/ 2505212 h 5524856"/>
              <a:gd name="connsiteX56" fmla="*/ 1706320 w 8372029"/>
              <a:gd name="connsiteY56" fmla="*/ 2456255 h 5524856"/>
              <a:gd name="connsiteX57" fmla="*/ 1763734 w 8372029"/>
              <a:gd name="connsiteY57" fmla="*/ 2170468 h 5524856"/>
              <a:gd name="connsiteX58" fmla="*/ 1880968 w 8372029"/>
              <a:gd name="connsiteY58" fmla="*/ 2131515 h 5524856"/>
              <a:gd name="connsiteX59" fmla="*/ 2044287 w 8372029"/>
              <a:gd name="connsiteY59" fmla="*/ 2163380 h 5524856"/>
              <a:gd name="connsiteX60" fmla="*/ 2035743 w 8372029"/>
              <a:gd name="connsiteY60" fmla="*/ 1428743 h 5524856"/>
              <a:gd name="connsiteX61" fmla="*/ 1771479 w 8372029"/>
              <a:gd name="connsiteY61" fmla="*/ 1082009 h 5524856"/>
              <a:gd name="connsiteX62" fmla="*/ 1780601 w 8372029"/>
              <a:gd name="connsiteY62" fmla="*/ 1514193 h 5524856"/>
              <a:gd name="connsiteX63" fmla="*/ 1377074 w 8372029"/>
              <a:gd name="connsiteY63" fmla="*/ 1650926 h 5524856"/>
              <a:gd name="connsiteX64" fmla="*/ 1020646 w 8372029"/>
              <a:gd name="connsiteY64" fmla="*/ 1069811 h 5524856"/>
              <a:gd name="connsiteX65" fmla="*/ 642758 w 8372029"/>
              <a:gd name="connsiteY65" fmla="*/ 1462919 h 5524856"/>
              <a:gd name="connsiteX66" fmla="*/ 6815926 w 8372029"/>
              <a:gd name="connsiteY66" fmla="*/ 655571 h 5524856"/>
              <a:gd name="connsiteX67" fmla="*/ 6414376 w 8372029"/>
              <a:gd name="connsiteY67" fmla="*/ 1057122 h 5524856"/>
              <a:gd name="connsiteX68" fmla="*/ 6815926 w 8372029"/>
              <a:gd name="connsiteY68" fmla="*/ 1458672 h 5524856"/>
              <a:gd name="connsiteX69" fmla="*/ 7217476 w 8372029"/>
              <a:gd name="connsiteY69" fmla="*/ 1057122 h 5524856"/>
              <a:gd name="connsiteX70" fmla="*/ 6815926 w 8372029"/>
              <a:gd name="connsiteY70" fmla="*/ 655571 h 5524856"/>
              <a:gd name="connsiteX71" fmla="*/ 1062125 w 8372029"/>
              <a:gd name="connsiteY71" fmla="*/ 655571 h 5524856"/>
              <a:gd name="connsiteX72" fmla="*/ 660634 w 8372029"/>
              <a:gd name="connsiteY72" fmla="*/ 817780 h 5524856"/>
              <a:gd name="connsiteX73" fmla="*/ 959576 w 8372029"/>
              <a:gd name="connsiteY73" fmla="*/ 945805 h 5524856"/>
              <a:gd name="connsiteX74" fmla="*/ 1062125 w 8372029"/>
              <a:gd name="connsiteY74" fmla="*/ 655571 h 5524856"/>
              <a:gd name="connsiteX75" fmla="*/ 68366 w 8372029"/>
              <a:gd name="connsiteY75" fmla="*/ 25637 h 5524856"/>
              <a:gd name="connsiteX76" fmla="*/ 8278026 w 8372029"/>
              <a:gd name="connsiteY76" fmla="*/ 0 h 5524856"/>
              <a:gd name="connsiteX77" fmla="*/ 8372029 w 8372029"/>
              <a:gd name="connsiteY77" fmla="*/ 5524856 h 5524856"/>
              <a:gd name="connsiteX78" fmla="*/ 0 w 8372029"/>
              <a:gd name="connsiteY78" fmla="*/ 5524856 h 5524856"/>
              <a:gd name="connsiteX79" fmla="*/ 68366 w 8372029"/>
              <a:gd name="connsiteY7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42758 w 8372029"/>
              <a:gd name="connsiteY42" fmla="*/ 1462919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735080 w 8372029"/>
              <a:gd name="connsiteY47" fmla="*/ 3579807 h 5524856"/>
              <a:gd name="connsiteX48" fmla="*/ 559171 w 8372029"/>
              <a:gd name="connsiteY48" fmla="*/ 4848454 h 5524856"/>
              <a:gd name="connsiteX49" fmla="*/ 697643 w 8372029"/>
              <a:gd name="connsiteY49" fmla="*/ 5057353 h 5524856"/>
              <a:gd name="connsiteX50" fmla="*/ 785889 w 8372029"/>
              <a:gd name="connsiteY50" fmla="*/ 5075171 h 5524856"/>
              <a:gd name="connsiteX51" fmla="*/ 925411 w 8372029"/>
              <a:gd name="connsiteY51" fmla="*/ 5082990 h 5524856"/>
              <a:gd name="connsiteX52" fmla="*/ 1230597 w 8372029"/>
              <a:gd name="connsiteY52" fmla="*/ 4862553 h 5524856"/>
              <a:gd name="connsiteX53" fmla="*/ 1402711 w 8372029"/>
              <a:gd name="connsiteY53" fmla="*/ 3460169 h 5524856"/>
              <a:gd name="connsiteX54" fmla="*/ 1448997 w 8372029"/>
              <a:gd name="connsiteY54" fmla="*/ 2930329 h 5524856"/>
              <a:gd name="connsiteX55" fmla="*/ 1534455 w 8372029"/>
              <a:gd name="connsiteY55" fmla="*/ 2505212 h 5524856"/>
              <a:gd name="connsiteX56" fmla="*/ 1655045 w 8372029"/>
              <a:gd name="connsiteY56" fmla="*/ 2336614 h 5524856"/>
              <a:gd name="connsiteX57" fmla="*/ 1763734 w 8372029"/>
              <a:gd name="connsiteY57" fmla="*/ 2170468 h 5524856"/>
              <a:gd name="connsiteX58" fmla="*/ 1880968 w 8372029"/>
              <a:gd name="connsiteY58" fmla="*/ 2131515 h 5524856"/>
              <a:gd name="connsiteX59" fmla="*/ 2044287 w 8372029"/>
              <a:gd name="connsiteY59" fmla="*/ 2163380 h 5524856"/>
              <a:gd name="connsiteX60" fmla="*/ 2035743 w 8372029"/>
              <a:gd name="connsiteY60" fmla="*/ 1428743 h 5524856"/>
              <a:gd name="connsiteX61" fmla="*/ 1771479 w 8372029"/>
              <a:gd name="connsiteY61" fmla="*/ 1082009 h 5524856"/>
              <a:gd name="connsiteX62" fmla="*/ 1780601 w 8372029"/>
              <a:gd name="connsiteY62" fmla="*/ 1514193 h 5524856"/>
              <a:gd name="connsiteX63" fmla="*/ 1377074 w 8372029"/>
              <a:gd name="connsiteY63" fmla="*/ 1650926 h 5524856"/>
              <a:gd name="connsiteX64" fmla="*/ 1020646 w 8372029"/>
              <a:gd name="connsiteY64" fmla="*/ 1069811 h 5524856"/>
              <a:gd name="connsiteX65" fmla="*/ 642758 w 8372029"/>
              <a:gd name="connsiteY65" fmla="*/ 1462919 h 5524856"/>
              <a:gd name="connsiteX66" fmla="*/ 6815926 w 8372029"/>
              <a:gd name="connsiteY66" fmla="*/ 655571 h 5524856"/>
              <a:gd name="connsiteX67" fmla="*/ 6414376 w 8372029"/>
              <a:gd name="connsiteY67" fmla="*/ 1057122 h 5524856"/>
              <a:gd name="connsiteX68" fmla="*/ 6815926 w 8372029"/>
              <a:gd name="connsiteY68" fmla="*/ 1458672 h 5524856"/>
              <a:gd name="connsiteX69" fmla="*/ 7217476 w 8372029"/>
              <a:gd name="connsiteY69" fmla="*/ 1057122 h 5524856"/>
              <a:gd name="connsiteX70" fmla="*/ 6815926 w 8372029"/>
              <a:gd name="connsiteY70" fmla="*/ 655571 h 5524856"/>
              <a:gd name="connsiteX71" fmla="*/ 1062125 w 8372029"/>
              <a:gd name="connsiteY71" fmla="*/ 655571 h 5524856"/>
              <a:gd name="connsiteX72" fmla="*/ 660634 w 8372029"/>
              <a:gd name="connsiteY72" fmla="*/ 817780 h 5524856"/>
              <a:gd name="connsiteX73" fmla="*/ 959576 w 8372029"/>
              <a:gd name="connsiteY73" fmla="*/ 945805 h 5524856"/>
              <a:gd name="connsiteX74" fmla="*/ 1062125 w 8372029"/>
              <a:gd name="connsiteY74" fmla="*/ 655571 h 5524856"/>
              <a:gd name="connsiteX75" fmla="*/ 68366 w 8372029"/>
              <a:gd name="connsiteY75" fmla="*/ 25637 h 5524856"/>
              <a:gd name="connsiteX76" fmla="*/ 8278026 w 8372029"/>
              <a:gd name="connsiteY76" fmla="*/ 0 h 5524856"/>
              <a:gd name="connsiteX77" fmla="*/ 8372029 w 8372029"/>
              <a:gd name="connsiteY77" fmla="*/ 5524856 h 5524856"/>
              <a:gd name="connsiteX78" fmla="*/ 0 w 8372029"/>
              <a:gd name="connsiteY78" fmla="*/ 5524856 h 5524856"/>
              <a:gd name="connsiteX79" fmla="*/ 68366 w 8372029"/>
              <a:gd name="connsiteY7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42758 w 8372029"/>
              <a:gd name="connsiteY42" fmla="*/ 1462919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735080 w 8372029"/>
              <a:gd name="connsiteY47" fmla="*/ 3579807 h 5524856"/>
              <a:gd name="connsiteX48" fmla="*/ 559171 w 8372029"/>
              <a:gd name="connsiteY48" fmla="*/ 4848454 h 5524856"/>
              <a:gd name="connsiteX49" fmla="*/ 697643 w 8372029"/>
              <a:gd name="connsiteY49" fmla="*/ 5057353 h 5524856"/>
              <a:gd name="connsiteX50" fmla="*/ 785889 w 8372029"/>
              <a:gd name="connsiteY50" fmla="*/ 5075171 h 5524856"/>
              <a:gd name="connsiteX51" fmla="*/ 925411 w 8372029"/>
              <a:gd name="connsiteY51" fmla="*/ 5082990 h 5524856"/>
              <a:gd name="connsiteX52" fmla="*/ 1230597 w 8372029"/>
              <a:gd name="connsiteY52" fmla="*/ 4862553 h 5524856"/>
              <a:gd name="connsiteX53" fmla="*/ 1402711 w 8372029"/>
              <a:gd name="connsiteY53" fmla="*/ 3460169 h 5524856"/>
              <a:gd name="connsiteX54" fmla="*/ 1448997 w 8372029"/>
              <a:gd name="connsiteY54" fmla="*/ 2930329 h 5524856"/>
              <a:gd name="connsiteX55" fmla="*/ 1534455 w 8372029"/>
              <a:gd name="connsiteY55" fmla="*/ 2505212 h 5524856"/>
              <a:gd name="connsiteX56" fmla="*/ 1655045 w 8372029"/>
              <a:gd name="connsiteY56" fmla="*/ 2336614 h 5524856"/>
              <a:gd name="connsiteX57" fmla="*/ 1763734 w 8372029"/>
              <a:gd name="connsiteY57" fmla="*/ 2170468 h 5524856"/>
              <a:gd name="connsiteX58" fmla="*/ 1880968 w 8372029"/>
              <a:gd name="connsiteY58" fmla="*/ 2131515 h 5524856"/>
              <a:gd name="connsiteX59" fmla="*/ 2035743 w 8372029"/>
              <a:gd name="connsiteY59" fmla="*/ 1428743 h 5524856"/>
              <a:gd name="connsiteX60" fmla="*/ 1771479 w 8372029"/>
              <a:gd name="connsiteY60" fmla="*/ 1082009 h 5524856"/>
              <a:gd name="connsiteX61" fmla="*/ 1780601 w 8372029"/>
              <a:gd name="connsiteY61" fmla="*/ 1514193 h 5524856"/>
              <a:gd name="connsiteX62" fmla="*/ 1377074 w 8372029"/>
              <a:gd name="connsiteY62" fmla="*/ 1650926 h 5524856"/>
              <a:gd name="connsiteX63" fmla="*/ 1020646 w 8372029"/>
              <a:gd name="connsiteY63" fmla="*/ 1069811 h 5524856"/>
              <a:gd name="connsiteX64" fmla="*/ 642758 w 8372029"/>
              <a:gd name="connsiteY64" fmla="*/ 1462919 h 5524856"/>
              <a:gd name="connsiteX65" fmla="*/ 6815926 w 8372029"/>
              <a:gd name="connsiteY65" fmla="*/ 655571 h 5524856"/>
              <a:gd name="connsiteX66" fmla="*/ 6414376 w 8372029"/>
              <a:gd name="connsiteY66" fmla="*/ 1057122 h 5524856"/>
              <a:gd name="connsiteX67" fmla="*/ 6815926 w 8372029"/>
              <a:gd name="connsiteY67" fmla="*/ 1458672 h 5524856"/>
              <a:gd name="connsiteX68" fmla="*/ 7217476 w 8372029"/>
              <a:gd name="connsiteY68" fmla="*/ 1057122 h 5524856"/>
              <a:gd name="connsiteX69" fmla="*/ 6815926 w 8372029"/>
              <a:gd name="connsiteY69" fmla="*/ 655571 h 5524856"/>
              <a:gd name="connsiteX70" fmla="*/ 1062125 w 8372029"/>
              <a:gd name="connsiteY70" fmla="*/ 655571 h 5524856"/>
              <a:gd name="connsiteX71" fmla="*/ 660634 w 8372029"/>
              <a:gd name="connsiteY71" fmla="*/ 817780 h 5524856"/>
              <a:gd name="connsiteX72" fmla="*/ 959576 w 8372029"/>
              <a:gd name="connsiteY72" fmla="*/ 945805 h 5524856"/>
              <a:gd name="connsiteX73" fmla="*/ 1062125 w 8372029"/>
              <a:gd name="connsiteY73" fmla="*/ 655571 h 5524856"/>
              <a:gd name="connsiteX74" fmla="*/ 68366 w 8372029"/>
              <a:gd name="connsiteY74" fmla="*/ 25637 h 5524856"/>
              <a:gd name="connsiteX75" fmla="*/ 8278026 w 8372029"/>
              <a:gd name="connsiteY75" fmla="*/ 0 h 5524856"/>
              <a:gd name="connsiteX76" fmla="*/ 8372029 w 8372029"/>
              <a:gd name="connsiteY76" fmla="*/ 5524856 h 5524856"/>
              <a:gd name="connsiteX77" fmla="*/ 0 w 8372029"/>
              <a:gd name="connsiteY77" fmla="*/ 5524856 h 5524856"/>
              <a:gd name="connsiteX78" fmla="*/ 68366 w 8372029"/>
              <a:gd name="connsiteY78"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42758 w 8372029"/>
              <a:gd name="connsiteY42" fmla="*/ 1462919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735080 w 8372029"/>
              <a:gd name="connsiteY47" fmla="*/ 3579807 h 5524856"/>
              <a:gd name="connsiteX48" fmla="*/ 559171 w 8372029"/>
              <a:gd name="connsiteY48" fmla="*/ 4848454 h 5524856"/>
              <a:gd name="connsiteX49" fmla="*/ 697643 w 8372029"/>
              <a:gd name="connsiteY49" fmla="*/ 5057353 h 5524856"/>
              <a:gd name="connsiteX50" fmla="*/ 785889 w 8372029"/>
              <a:gd name="connsiteY50" fmla="*/ 5075171 h 5524856"/>
              <a:gd name="connsiteX51" fmla="*/ 925411 w 8372029"/>
              <a:gd name="connsiteY51" fmla="*/ 5082990 h 5524856"/>
              <a:gd name="connsiteX52" fmla="*/ 1230597 w 8372029"/>
              <a:gd name="connsiteY52" fmla="*/ 4862553 h 5524856"/>
              <a:gd name="connsiteX53" fmla="*/ 1402711 w 8372029"/>
              <a:gd name="connsiteY53" fmla="*/ 3460169 h 5524856"/>
              <a:gd name="connsiteX54" fmla="*/ 1448997 w 8372029"/>
              <a:gd name="connsiteY54" fmla="*/ 2930329 h 5524856"/>
              <a:gd name="connsiteX55" fmla="*/ 1534455 w 8372029"/>
              <a:gd name="connsiteY55" fmla="*/ 2505212 h 5524856"/>
              <a:gd name="connsiteX56" fmla="*/ 1655045 w 8372029"/>
              <a:gd name="connsiteY56" fmla="*/ 2336614 h 5524856"/>
              <a:gd name="connsiteX57" fmla="*/ 1763734 w 8372029"/>
              <a:gd name="connsiteY57" fmla="*/ 2170468 h 5524856"/>
              <a:gd name="connsiteX58" fmla="*/ 1880968 w 8372029"/>
              <a:gd name="connsiteY58" fmla="*/ 2131515 h 5524856"/>
              <a:gd name="connsiteX59" fmla="*/ 2035743 w 8372029"/>
              <a:gd name="connsiteY59" fmla="*/ 1428743 h 5524856"/>
              <a:gd name="connsiteX60" fmla="*/ 1771479 w 8372029"/>
              <a:gd name="connsiteY60" fmla="*/ 1082009 h 5524856"/>
              <a:gd name="connsiteX61" fmla="*/ 1780601 w 8372029"/>
              <a:gd name="connsiteY61" fmla="*/ 1514193 h 5524856"/>
              <a:gd name="connsiteX62" fmla="*/ 1377074 w 8372029"/>
              <a:gd name="connsiteY62" fmla="*/ 1650926 h 5524856"/>
              <a:gd name="connsiteX63" fmla="*/ 1020646 w 8372029"/>
              <a:gd name="connsiteY63" fmla="*/ 1069811 h 5524856"/>
              <a:gd name="connsiteX64" fmla="*/ 642758 w 8372029"/>
              <a:gd name="connsiteY64" fmla="*/ 1462919 h 5524856"/>
              <a:gd name="connsiteX65" fmla="*/ 6815926 w 8372029"/>
              <a:gd name="connsiteY65" fmla="*/ 655571 h 5524856"/>
              <a:gd name="connsiteX66" fmla="*/ 6414376 w 8372029"/>
              <a:gd name="connsiteY66" fmla="*/ 1057122 h 5524856"/>
              <a:gd name="connsiteX67" fmla="*/ 6815926 w 8372029"/>
              <a:gd name="connsiteY67" fmla="*/ 1458672 h 5524856"/>
              <a:gd name="connsiteX68" fmla="*/ 7217476 w 8372029"/>
              <a:gd name="connsiteY68" fmla="*/ 1057122 h 5524856"/>
              <a:gd name="connsiteX69" fmla="*/ 6815926 w 8372029"/>
              <a:gd name="connsiteY69" fmla="*/ 655571 h 5524856"/>
              <a:gd name="connsiteX70" fmla="*/ 1062125 w 8372029"/>
              <a:gd name="connsiteY70" fmla="*/ 655571 h 5524856"/>
              <a:gd name="connsiteX71" fmla="*/ 660634 w 8372029"/>
              <a:gd name="connsiteY71" fmla="*/ 817780 h 5524856"/>
              <a:gd name="connsiteX72" fmla="*/ 959576 w 8372029"/>
              <a:gd name="connsiteY72" fmla="*/ 945805 h 5524856"/>
              <a:gd name="connsiteX73" fmla="*/ 1062125 w 8372029"/>
              <a:gd name="connsiteY73" fmla="*/ 655571 h 5524856"/>
              <a:gd name="connsiteX74" fmla="*/ 68366 w 8372029"/>
              <a:gd name="connsiteY74" fmla="*/ 25637 h 5524856"/>
              <a:gd name="connsiteX75" fmla="*/ 8278026 w 8372029"/>
              <a:gd name="connsiteY75" fmla="*/ 0 h 5524856"/>
              <a:gd name="connsiteX76" fmla="*/ 8372029 w 8372029"/>
              <a:gd name="connsiteY76" fmla="*/ 5524856 h 5524856"/>
              <a:gd name="connsiteX77" fmla="*/ 0 w 8372029"/>
              <a:gd name="connsiteY77" fmla="*/ 5524856 h 5524856"/>
              <a:gd name="connsiteX78" fmla="*/ 68366 w 8372029"/>
              <a:gd name="connsiteY78"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642758 w 8372029"/>
              <a:gd name="connsiteY42" fmla="*/ 1462919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735080 w 8372029"/>
              <a:gd name="connsiteY47" fmla="*/ 3579807 h 5524856"/>
              <a:gd name="connsiteX48" fmla="*/ 559171 w 8372029"/>
              <a:gd name="connsiteY48" fmla="*/ 4848454 h 5524856"/>
              <a:gd name="connsiteX49" fmla="*/ 697643 w 8372029"/>
              <a:gd name="connsiteY49" fmla="*/ 5057353 h 5524856"/>
              <a:gd name="connsiteX50" fmla="*/ 785889 w 8372029"/>
              <a:gd name="connsiteY50" fmla="*/ 5075171 h 5524856"/>
              <a:gd name="connsiteX51" fmla="*/ 925411 w 8372029"/>
              <a:gd name="connsiteY51" fmla="*/ 5082990 h 5524856"/>
              <a:gd name="connsiteX52" fmla="*/ 1230597 w 8372029"/>
              <a:gd name="connsiteY52" fmla="*/ 4862553 h 5524856"/>
              <a:gd name="connsiteX53" fmla="*/ 1402711 w 8372029"/>
              <a:gd name="connsiteY53" fmla="*/ 3460169 h 5524856"/>
              <a:gd name="connsiteX54" fmla="*/ 1448997 w 8372029"/>
              <a:gd name="connsiteY54" fmla="*/ 2930329 h 5524856"/>
              <a:gd name="connsiteX55" fmla="*/ 1534455 w 8372029"/>
              <a:gd name="connsiteY55" fmla="*/ 2505212 h 5524856"/>
              <a:gd name="connsiteX56" fmla="*/ 1655045 w 8372029"/>
              <a:gd name="connsiteY56" fmla="*/ 2336614 h 5524856"/>
              <a:gd name="connsiteX57" fmla="*/ 1763734 w 8372029"/>
              <a:gd name="connsiteY57" fmla="*/ 2170468 h 5524856"/>
              <a:gd name="connsiteX58" fmla="*/ 1880968 w 8372029"/>
              <a:gd name="connsiteY58" fmla="*/ 2131515 h 5524856"/>
              <a:gd name="connsiteX59" fmla="*/ 2035743 w 8372029"/>
              <a:gd name="connsiteY59" fmla="*/ 1428743 h 5524856"/>
              <a:gd name="connsiteX60" fmla="*/ 1771479 w 8372029"/>
              <a:gd name="connsiteY60" fmla="*/ 1082009 h 5524856"/>
              <a:gd name="connsiteX61" fmla="*/ 1780601 w 8372029"/>
              <a:gd name="connsiteY61" fmla="*/ 1514193 h 5524856"/>
              <a:gd name="connsiteX62" fmla="*/ 1377074 w 8372029"/>
              <a:gd name="connsiteY62" fmla="*/ 1650926 h 5524856"/>
              <a:gd name="connsiteX63" fmla="*/ 1020646 w 8372029"/>
              <a:gd name="connsiteY63" fmla="*/ 1069811 h 5524856"/>
              <a:gd name="connsiteX64" fmla="*/ 642758 w 8372029"/>
              <a:gd name="connsiteY64" fmla="*/ 1462919 h 5524856"/>
              <a:gd name="connsiteX65" fmla="*/ 6815926 w 8372029"/>
              <a:gd name="connsiteY65" fmla="*/ 655571 h 5524856"/>
              <a:gd name="connsiteX66" fmla="*/ 6414376 w 8372029"/>
              <a:gd name="connsiteY66" fmla="*/ 1057122 h 5524856"/>
              <a:gd name="connsiteX67" fmla="*/ 6815926 w 8372029"/>
              <a:gd name="connsiteY67" fmla="*/ 1458672 h 5524856"/>
              <a:gd name="connsiteX68" fmla="*/ 7217476 w 8372029"/>
              <a:gd name="connsiteY68" fmla="*/ 1057122 h 5524856"/>
              <a:gd name="connsiteX69" fmla="*/ 6815926 w 8372029"/>
              <a:gd name="connsiteY69" fmla="*/ 655571 h 5524856"/>
              <a:gd name="connsiteX70" fmla="*/ 1062125 w 8372029"/>
              <a:gd name="connsiteY70" fmla="*/ 655571 h 5524856"/>
              <a:gd name="connsiteX71" fmla="*/ 660634 w 8372029"/>
              <a:gd name="connsiteY71" fmla="*/ 817780 h 5524856"/>
              <a:gd name="connsiteX72" fmla="*/ 959576 w 8372029"/>
              <a:gd name="connsiteY72" fmla="*/ 945805 h 5524856"/>
              <a:gd name="connsiteX73" fmla="*/ 1062125 w 8372029"/>
              <a:gd name="connsiteY73" fmla="*/ 655571 h 5524856"/>
              <a:gd name="connsiteX74" fmla="*/ 68366 w 8372029"/>
              <a:gd name="connsiteY74" fmla="*/ 25637 h 5524856"/>
              <a:gd name="connsiteX75" fmla="*/ 8278026 w 8372029"/>
              <a:gd name="connsiteY75" fmla="*/ 0 h 5524856"/>
              <a:gd name="connsiteX76" fmla="*/ 8372029 w 8372029"/>
              <a:gd name="connsiteY76" fmla="*/ 5524856 h 5524856"/>
              <a:gd name="connsiteX77" fmla="*/ 0 w 8372029"/>
              <a:gd name="connsiteY77" fmla="*/ 5524856 h 5524856"/>
              <a:gd name="connsiteX78" fmla="*/ 68366 w 8372029"/>
              <a:gd name="connsiteY78"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1020646 w 8372029"/>
              <a:gd name="connsiteY42" fmla="*/ 1069811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735080 w 8372029"/>
              <a:gd name="connsiteY47" fmla="*/ 3579807 h 5524856"/>
              <a:gd name="connsiteX48" fmla="*/ 559171 w 8372029"/>
              <a:gd name="connsiteY48" fmla="*/ 4848454 h 5524856"/>
              <a:gd name="connsiteX49" fmla="*/ 697643 w 8372029"/>
              <a:gd name="connsiteY49" fmla="*/ 5057353 h 5524856"/>
              <a:gd name="connsiteX50" fmla="*/ 785889 w 8372029"/>
              <a:gd name="connsiteY50" fmla="*/ 5075171 h 5524856"/>
              <a:gd name="connsiteX51" fmla="*/ 925411 w 8372029"/>
              <a:gd name="connsiteY51" fmla="*/ 5082990 h 5524856"/>
              <a:gd name="connsiteX52" fmla="*/ 1230597 w 8372029"/>
              <a:gd name="connsiteY52" fmla="*/ 4862553 h 5524856"/>
              <a:gd name="connsiteX53" fmla="*/ 1402711 w 8372029"/>
              <a:gd name="connsiteY53" fmla="*/ 3460169 h 5524856"/>
              <a:gd name="connsiteX54" fmla="*/ 1448997 w 8372029"/>
              <a:gd name="connsiteY54" fmla="*/ 2930329 h 5524856"/>
              <a:gd name="connsiteX55" fmla="*/ 1534455 w 8372029"/>
              <a:gd name="connsiteY55" fmla="*/ 2505212 h 5524856"/>
              <a:gd name="connsiteX56" fmla="*/ 1655045 w 8372029"/>
              <a:gd name="connsiteY56" fmla="*/ 2336614 h 5524856"/>
              <a:gd name="connsiteX57" fmla="*/ 1763734 w 8372029"/>
              <a:gd name="connsiteY57" fmla="*/ 2170468 h 5524856"/>
              <a:gd name="connsiteX58" fmla="*/ 1880968 w 8372029"/>
              <a:gd name="connsiteY58" fmla="*/ 2131515 h 5524856"/>
              <a:gd name="connsiteX59" fmla="*/ 2035743 w 8372029"/>
              <a:gd name="connsiteY59" fmla="*/ 1428743 h 5524856"/>
              <a:gd name="connsiteX60" fmla="*/ 1771479 w 8372029"/>
              <a:gd name="connsiteY60" fmla="*/ 1082009 h 5524856"/>
              <a:gd name="connsiteX61" fmla="*/ 1780601 w 8372029"/>
              <a:gd name="connsiteY61" fmla="*/ 1514193 h 5524856"/>
              <a:gd name="connsiteX62" fmla="*/ 1377074 w 8372029"/>
              <a:gd name="connsiteY62" fmla="*/ 1650926 h 5524856"/>
              <a:gd name="connsiteX63" fmla="*/ 1020646 w 8372029"/>
              <a:gd name="connsiteY63" fmla="*/ 1069811 h 5524856"/>
              <a:gd name="connsiteX64" fmla="*/ 6815926 w 8372029"/>
              <a:gd name="connsiteY64" fmla="*/ 655571 h 5524856"/>
              <a:gd name="connsiteX65" fmla="*/ 6414376 w 8372029"/>
              <a:gd name="connsiteY65" fmla="*/ 1057122 h 5524856"/>
              <a:gd name="connsiteX66" fmla="*/ 6815926 w 8372029"/>
              <a:gd name="connsiteY66" fmla="*/ 1458672 h 5524856"/>
              <a:gd name="connsiteX67" fmla="*/ 7217476 w 8372029"/>
              <a:gd name="connsiteY67" fmla="*/ 1057122 h 5524856"/>
              <a:gd name="connsiteX68" fmla="*/ 6815926 w 8372029"/>
              <a:gd name="connsiteY68" fmla="*/ 655571 h 5524856"/>
              <a:gd name="connsiteX69" fmla="*/ 1062125 w 8372029"/>
              <a:gd name="connsiteY69" fmla="*/ 655571 h 5524856"/>
              <a:gd name="connsiteX70" fmla="*/ 660634 w 8372029"/>
              <a:gd name="connsiteY70" fmla="*/ 817780 h 5524856"/>
              <a:gd name="connsiteX71" fmla="*/ 959576 w 8372029"/>
              <a:gd name="connsiteY71" fmla="*/ 945805 h 5524856"/>
              <a:gd name="connsiteX72" fmla="*/ 1062125 w 8372029"/>
              <a:gd name="connsiteY72" fmla="*/ 655571 h 5524856"/>
              <a:gd name="connsiteX73" fmla="*/ 68366 w 8372029"/>
              <a:gd name="connsiteY73" fmla="*/ 25637 h 5524856"/>
              <a:gd name="connsiteX74" fmla="*/ 8278026 w 8372029"/>
              <a:gd name="connsiteY74" fmla="*/ 0 h 5524856"/>
              <a:gd name="connsiteX75" fmla="*/ 8372029 w 8372029"/>
              <a:gd name="connsiteY75" fmla="*/ 5524856 h 5524856"/>
              <a:gd name="connsiteX76" fmla="*/ 0 w 8372029"/>
              <a:gd name="connsiteY76" fmla="*/ 5524856 h 5524856"/>
              <a:gd name="connsiteX77" fmla="*/ 68366 w 8372029"/>
              <a:gd name="connsiteY77"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1020646 w 8372029"/>
              <a:gd name="connsiteY42" fmla="*/ 1069811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735080 w 8372029"/>
              <a:gd name="connsiteY47" fmla="*/ 3579807 h 5524856"/>
              <a:gd name="connsiteX48" fmla="*/ 559171 w 8372029"/>
              <a:gd name="connsiteY48" fmla="*/ 4848454 h 5524856"/>
              <a:gd name="connsiteX49" fmla="*/ 697643 w 8372029"/>
              <a:gd name="connsiteY49" fmla="*/ 5057353 h 5524856"/>
              <a:gd name="connsiteX50" fmla="*/ 785889 w 8372029"/>
              <a:gd name="connsiteY50" fmla="*/ 5075171 h 5524856"/>
              <a:gd name="connsiteX51" fmla="*/ 925411 w 8372029"/>
              <a:gd name="connsiteY51" fmla="*/ 5082990 h 5524856"/>
              <a:gd name="connsiteX52" fmla="*/ 1230597 w 8372029"/>
              <a:gd name="connsiteY52" fmla="*/ 4862553 h 5524856"/>
              <a:gd name="connsiteX53" fmla="*/ 1402711 w 8372029"/>
              <a:gd name="connsiteY53" fmla="*/ 3460169 h 5524856"/>
              <a:gd name="connsiteX54" fmla="*/ 1448997 w 8372029"/>
              <a:gd name="connsiteY54" fmla="*/ 2930329 h 5524856"/>
              <a:gd name="connsiteX55" fmla="*/ 1534455 w 8372029"/>
              <a:gd name="connsiteY55" fmla="*/ 2505212 h 5524856"/>
              <a:gd name="connsiteX56" fmla="*/ 1655045 w 8372029"/>
              <a:gd name="connsiteY56" fmla="*/ 2336614 h 5524856"/>
              <a:gd name="connsiteX57" fmla="*/ 1763734 w 8372029"/>
              <a:gd name="connsiteY57" fmla="*/ 2170468 h 5524856"/>
              <a:gd name="connsiteX58" fmla="*/ 1880968 w 8372029"/>
              <a:gd name="connsiteY58" fmla="*/ 2131515 h 5524856"/>
              <a:gd name="connsiteX59" fmla="*/ 2035743 w 8372029"/>
              <a:gd name="connsiteY59" fmla="*/ 1428743 h 5524856"/>
              <a:gd name="connsiteX60" fmla="*/ 1771479 w 8372029"/>
              <a:gd name="connsiteY60" fmla="*/ 1082009 h 5524856"/>
              <a:gd name="connsiteX61" fmla="*/ 1780601 w 8372029"/>
              <a:gd name="connsiteY61" fmla="*/ 1514193 h 5524856"/>
              <a:gd name="connsiteX62" fmla="*/ 1240341 w 8372029"/>
              <a:gd name="connsiteY62" fmla="*/ 1685109 h 5524856"/>
              <a:gd name="connsiteX63" fmla="*/ 1020646 w 8372029"/>
              <a:gd name="connsiteY63" fmla="*/ 1069811 h 5524856"/>
              <a:gd name="connsiteX64" fmla="*/ 6815926 w 8372029"/>
              <a:gd name="connsiteY64" fmla="*/ 655571 h 5524856"/>
              <a:gd name="connsiteX65" fmla="*/ 6414376 w 8372029"/>
              <a:gd name="connsiteY65" fmla="*/ 1057122 h 5524856"/>
              <a:gd name="connsiteX66" fmla="*/ 6815926 w 8372029"/>
              <a:gd name="connsiteY66" fmla="*/ 1458672 h 5524856"/>
              <a:gd name="connsiteX67" fmla="*/ 7217476 w 8372029"/>
              <a:gd name="connsiteY67" fmla="*/ 1057122 h 5524856"/>
              <a:gd name="connsiteX68" fmla="*/ 6815926 w 8372029"/>
              <a:gd name="connsiteY68" fmla="*/ 655571 h 5524856"/>
              <a:gd name="connsiteX69" fmla="*/ 1062125 w 8372029"/>
              <a:gd name="connsiteY69" fmla="*/ 655571 h 5524856"/>
              <a:gd name="connsiteX70" fmla="*/ 660634 w 8372029"/>
              <a:gd name="connsiteY70" fmla="*/ 817780 h 5524856"/>
              <a:gd name="connsiteX71" fmla="*/ 959576 w 8372029"/>
              <a:gd name="connsiteY71" fmla="*/ 945805 h 5524856"/>
              <a:gd name="connsiteX72" fmla="*/ 1062125 w 8372029"/>
              <a:gd name="connsiteY72" fmla="*/ 655571 h 5524856"/>
              <a:gd name="connsiteX73" fmla="*/ 68366 w 8372029"/>
              <a:gd name="connsiteY73" fmla="*/ 25637 h 5524856"/>
              <a:gd name="connsiteX74" fmla="*/ 8278026 w 8372029"/>
              <a:gd name="connsiteY74" fmla="*/ 0 h 5524856"/>
              <a:gd name="connsiteX75" fmla="*/ 8372029 w 8372029"/>
              <a:gd name="connsiteY75" fmla="*/ 5524856 h 5524856"/>
              <a:gd name="connsiteX76" fmla="*/ 0 w 8372029"/>
              <a:gd name="connsiteY76" fmla="*/ 5524856 h 5524856"/>
              <a:gd name="connsiteX77" fmla="*/ 68366 w 8372029"/>
              <a:gd name="connsiteY77"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1020646 w 8372029"/>
              <a:gd name="connsiteY42" fmla="*/ 1069811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735080 w 8372029"/>
              <a:gd name="connsiteY47" fmla="*/ 3579807 h 5524856"/>
              <a:gd name="connsiteX48" fmla="*/ 559171 w 8372029"/>
              <a:gd name="connsiteY48" fmla="*/ 4848454 h 5524856"/>
              <a:gd name="connsiteX49" fmla="*/ 697643 w 8372029"/>
              <a:gd name="connsiteY49" fmla="*/ 5057353 h 5524856"/>
              <a:gd name="connsiteX50" fmla="*/ 785889 w 8372029"/>
              <a:gd name="connsiteY50" fmla="*/ 5075171 h 5524856"/>
              <a:gd name="connsiteX51" fmla="*/ 925411 w 8372029"/>
              <a:gd name="connsiteY51" fmla="*/ 5082990 h 5524856"/>
              <a:gd name="connsiteX52" fmla="*/ 1230597 w 8372029"/>
              <a:gd name="connsiteY52" fmla="*/ 4862553 h 5524856"/>
              <a:gd name="connsiteX53" fmla="*/ 1402711 w 8372029"/>
              <a:gd name="connsiteY53" fmla="*/ 3460169 h 5524856"/>
              <a:gd name="connsiteX54" fmla="*/ 1448997 w 8372029"/>
              <a:gd name="connsiteY54" fmla="*/ 2930329 h 5524856"/>
              <a:gd name="connsiteX55" fmla="*/ 1534455 w 8372029"/>
              <a:gd name="connsiteY55" fmla="*/ 2505212 h 5524856"/>
              <a:gd name="connsiteX56" fmla="*/ 1655045 w 8372029"/>
              <a:gd name="connsiteY56" fmla="*/ 2336614 h 5524856"/>
              <a:gd name="connsiteX57" fmla="*/ 1763734 w 8372029"/>
              <a:gd name="connsiteY57" fmla="*/ 2170468 h 5524856"/>
              <a:gd name="connsiteX58" fmla="*/ 1880968 w 8372029"/>
              <a:gd name="connsiteY58" fmla="*/ 2131515 h 5524856"/>
              <a:gd name="connsiteX59" fmla="*/ 2035743 w 8372029"/>
              <a:gd name="connsiteY59" fmla="*/ 1428743 h 5524856"/>
              <a:gd name="connsiteX60" fmla="*/ 1771479 w 8372029"/>
              <a:gd name="connsiteY60" fmla="*/ 1082009 h 5524856"/>
              <a:gd name="connsiteX61" fmla="*/ 1592594 w 8372029"/>
              <a:gd name="connsiteY61" fmla="*/ 1668017 h 5524856"/>
              <a:gd name="connsiteX62" fmla="*/ 1240341 w 8372029"/>
              <a:gd name="connsiteY62" fmla="*/ 1685109 h 5524856"/>
              <a:gd name="connsiteX63" fmla="*/ 1020646 w 8372029"/>
              <a:gd name="connsiteY63" fmla="*/ 1069811 h 5524856"/>
              <a:gd name="connsiteX64" fmla="*/ 6815926 w 8372029"/>
              <a:gd name="connsiteY64" fmla="*/ 655571 h 5524856"/>
              <a:gd name="connsiteX65" fmla="*/ 6414376 w 8372029"/>
              <a:gd name="connsiteY65" fmla="*/ 1057122 h 5524856"/>
              <a:gd name="connsiteX66" fmla="*/ 6815926 w 8372029"/>
              <a:gd name="connsiteY66" fmla="*/ 1458672 h 5524856"/>
              <a:gd name="connsiteX67" fmla="*/ 7217476 w 8372029"/>
              <a:gd name="connsiteY67" fmla="*/ 1057122 h 5524856"/>
              <a:gd name="connsiteX68" fmla="*/ 6815926 w 8372029"/>
              <a:gd name="connsiteY68" fmla="*/ 655571 h 5524856"/>
              <a:gd name="connsiteX69" fmla="*/ 1062125 w 8372029"/>
              <a:gd name="connsiteY69" fmla="*/ 655571 h 5524856"/>
              <a:gd name="connsiteX70" fmla="*/ 660634 w 8372029"/>
              <a:gd name="connsiteY70" fmla="*/ 817780 h 5524856"/>
              <a:gd name="connsiteX71" fmla="*/ 959576 w 8372029"/>
              <a:gd name="connsiteY71" fmla="*/ 945805 h 5524856"/>
              <a:gd name="connsiteX72" fmla="*/ 1062125 w 8372029"/>
              <a:gd name="connsiteY72" fmla="*/ 655571 h 5524856"/>
              <a:gd name="connsiteX73" fmla="*/ 68366 w 8372029"/>
              <a:gd name="connsiteY73" fmla="*/ 25637 h 5524856"/>
              <a:gd name="connsiteX74" fmla="*/ 8278026 w 8372029"/>
              <a:gd name="connsiteY74" fmla="*/ 0 h 5524856"/>
              <a:gd name="connsiteX75" fmla="*/ 8372029 w 8372029"/>
              <a:gd name="connsiteY75" fmla="*/ 5524856 h 5524856"/>
              <a:gd name="connsiteX76" fmla="*/ 0 w 8372029"/>
              <a:gd name="connsiteY76" fmla="*/ 5524856 h 5524856"/>
              <a:gd name="connsiteX77" fmla="*/ 68366 w 8372029"/>
              <a:gd name="connsiteY77"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1020646 w 8372029"/>
              <a:gd name="connsiteY42" fmla="*/ 1069811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735080 w 8372029"/>
              <a:gd name="connsiteY47" fmla="*/ 3579807 h 5524856"/>
              <a:gd name="connsiteX48" fmla="*/ 559171 w 8372029"/>
              <a:gd name="connsiteY48" fmla="*/ 4848454 h 5524856"/>
              <a:gd name="connsiteX49" fmla="*/ 697643 w 8372029"/>
              <a:gd name="connsiteY49" fmla="*/ 5057353 h 5524856"/>
              <a:gd name="connsiteX50" fmla="*/ 785889 w 8372029"/>
              <a:gd name="connsiteY50" fmla="*/ 5075171 h 5524856"/>
              <a:gd name="connsiteX51" fmla="*/ 925411 w 8372029"/>
              <a:gd name="connsiteY51" fmla="*/ 5082990 h 5524856"/>
              <a:gd name="connsiteX52" fmla="*/ 1230597 w 8372029"/>
              <a:gd name="connsiteY52" fmla="*/ 4862553 h 5524856"/>
              <a:gd name="connsiteX53" fmla="*/ 1402711 w 8372029"/>
              <a:gd name="connsiteY53" fmla="*/ 3460169 h 5524856"/>
              <a:gd name="connsiteX54" fmla="*/ 1448997 w 8372029"/>
              <a:gd name="connsiteY54" fmla="*/ 2930329 h 5524856"/>
              <a:gd name="connsiteX55" fmla="*/ 1534455 w 8372029"/>
              <a:gd name="connsiteY55" fmla="*/ 2505212 h 5524856"/>
              <a:gd name="connsiteX56" fmla="*/ 1655045 w 8372029"/>
              <a:gd name="connsiteY56" fmla="*/ 2336614 h 5524856"/>
              <a:gd name="connsiteX57" fmla="*/ 1763734 w 8372029"/>
              <a:gd name="connsiteY57" fmla="*/ 2170468 h 5524856"/>
              <a:gd name="connsiteX58" fmla="*/ 1880968 w 8372029"/>
              <a:gd name="connsiteY58" fmla="*/ 2131515 h 5524856"/>
              <a:gd name="connsiteX59" fmla="*/ 2035743 w 8372029"/>
              <a:gd name="connsiteY59" fmla="*/ 1428743 h 5524856"/>
              <a:gd name="connsiteX60" fmla="*/ 1660384 w 8372029"/>
              <a:gd name="connsiteY60" fmla="*/ 1082009 h 5524856"/>
              <a:gd name="connsiteX61" fmla="*/ 1592594 w 8372029"/>
              <a:gd name="connsiteY61" fmla="*/ 1668017 h 5524856"/>
              <a:gd name="connsiteX62" fmla="*/ 1240341 w 8372029"/>
              <a:gd name="connsiteY62" fmla="*/ 1685109 h 5524856"/>
              <a:gd name="connsiteX63" fmla="*/ 1020646 w 8372029"/>
              <a:gd name="connsiteY63" fmla="*/ 1069811 h 5524856"/>
              <a:gd name="connsiteX64" fmla="*/ 6815926 w 8372029"/>
              <a:gd name="connsiteY64" fmla="*/ 655571 h 5524856"/>
              <a:gd name="connsiteX65" fmla="*/ 6414376 w 8372029"/>
              <a:gd name="connsiteY65" fmla="*/ 1057122 h 5524856"/>
              <a:gd name="connsiteX66" fmla="*/ 6815926 w 8372029"/>
              <a:gd name="connsiteY66" fmla="*/ 1458672 h 5524856"/>
              <a:gd name="connsiteX67" fmla="*/ 7217476 w 8372029"/>
              <a:gd name="connsiteY67" fmla="*/ 1057122 h 5524856"/>
              <a:gd name="connsiteX68" fmla="*/ 6815926 w 8372029"/>
              <a:gd name="connsiteY68" fmla="*/ 655571 h 5524856"/>
              <a:gd name="connsiteX69" fmla="*/ 1062125 w 8372029"/>
              <a:gd name="connsiteY69" fmla="*/ 655571 h 5524856"/>
              <a:gd name="connsiteX70" fmla="*/ 660634 w 8372029"/>
              <a:gd name="connsiteY70" fmla="*/ 817780 h 5524856"/>
              <a:gd name="connsiteX71" fmla="*/ 959576 w 8372029"/>
              <a:gd name="connsiteY71" fmla="*/ 945805 h 5524856"/>
              <a:gd name="connsiteX72" fmla="*/ 1062125 w 8372029"/>
              <a:gd name="connsiteY72" fmla="*/ 655571 h 5524856"/>
              <a:gd name="connsiteX73" fmla="*/ 68366 w 8372029"/>
              <a:gd name="connsiteY73" fmla="*/ 25637 h 5524856"/>
              <a:gd name="connsiteX74" fmla="*/ 8278026 w 8372029"/>
              <a:gd name="connsiteY74" fmla="*/ 0 h 5524856"/>
              <a:gd name="connsiteX75" fmla="*/ 8372029 w 8372029"/>
              <a:gd name="connsiteY75" fmla="*/ 5524856 h 5524856"/>
              <a:gd name="connsiteX76" fmla="*/ 0 w 8372029"/>
              <a:gd name="connsiteY76" fmla="*/ 5524856 h 5524856"/>
              <a:gd name="connsiteX77" fmla="*/ 68366 w 8372029"/>
              <a:gd name="connsiteY77"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1020646 w 8372029"/>
              <a:gd name="connsiteY42" fmla="*/ 1069811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735080 w 8372029"/>
              <a:gd name="connsiteY47" fmla="*/ 3579807 h 5524856"/>
              <a:gd name="connsiteX48" fmla="*/ 559171 w 8372029"/>
              <a:gd name="connsiteY48" fmla="*/ 4848454 h 5524856"/>
              <a:gd name="connsiteX49" fmla="*/ 697643 w 8372029"/>
              <a:gd name="connsiteY49" fmla="*/ 5057353 h 5524856"/>
              <a:gd name="connsiteX50" fmla="*/ 785889 w 8372029"/>
              <a:gd name="connsiteY50" fmla="*/ 5075171 h 5524856"/>
              <a:gd name="connsiteX51" fmla="*/ 925411 w 8372029"/>
              <a:gd name="connsiteY51" fmla="*/ 5082990 h 5524856"/>
              <a:gd name="connsiteX52" fmla="*/ 1230597 w 8372029"/>
              <a:gd name="connsiteY52" fmla="*/ 4862553 h 5524856"/>
              <a:gd name="connsiteX53" fmla="*/ 1402711 w 8372029"/>
              <a:gd name="connsiteY53" fmla="*/ 3460169 h 5524856"/>
              <a:gd name="connsiteX54" fmla="*/ 1448997 w 8372029"/>
              <a:gd name="connsiteY54" fmla="*/ 2930329 h 5524856"/>
              <a:gd name="connsiteX55" fmla="*/ 1534455 w 8372029"/>
              <a:gd name="connsiteY55" fmla="*/ 2505212 h 5524856"/>
              <a:gd name="connsiteX56" fmla="*/ 1655045 w 8372029"/>
              <a:gd name="connsiteY56" fmla="*/ 2336614 h 5524856"/>
              <a:gd name="connsiteX57" fmla="*/ 1763734 w 8372029"/>
              <a:gd name="connsiteY57" fmla="*/ 2170468 h 5524856"/>
              <a:gd name="connsiteX58" fmla="*/ 1880968 w 8372029"/>
              <a:gd name="connsiteY58" fmla="*/ 2131515 h 5524856"/>
              <a:gd name="connsiteX59" fmla="*/ 2035743 w 8372029"/>
              <a:gd name="connsiteY59" fmla="*/ 1428743 h 5524856"/>
              <a:gd name="connsiteX60" fmla="*/ 1660384 w 8372029"/>
              <a:gd name="connsiteY60" fmla="*/ 1082009 h 5524856"/>
              <a:gd name="connsiteX61" fmla="*/ 1592594 w 8372029"/>
              <a:gd name="connsiteY61" fmla="*/ 1668017 h 5524856"/>
              <a:gd name="connsiteX62" fmla="*/ 1240341 w 8372029"/>
              <a:gd name="connsiteY62" fmla="*/ 1685109 h 5524856"/>
              <a:gd name="connsiteX63" fmla="*/ 1020646 w 8372029"/>
              <a:gd name="connsiteY63" fmla="*/ 1069811 h 5524856"/>
              <a:gd name="connsiteX64" fmla="*/ 6815926 w 8372029"/>
              <a:gd name="connsiteY64" fmla="*/ 655571 h 5524856"/>
              <a:gd name="connsiteX65" fmla="*/ 6414376 w 8372029"/>
              <a:gd name="connsiteY65" fmla="*/ 1057122 h 5524856"/>
              <a:gd name="connsiteX66" fmla="*/ 6815926 w 8372029"/>
              <a:gd name="connsiteY66" fmla="*/ 1458672 h 5524856"/>
              <a:gd name="connsiteX67" fmla="*/ 7217476 w 8372029"/>
              <a:gd name="connsiteY67" fmla="*/ 1057122 h 5524856"/>
              <a:gd name="connsiteX68" fmla="*/ 6815926 w 8372029"/>
              <a:gd name="connsiteY68" fmla="*/ 655571 h 5524856"/>
              <a:gd name="connsiteX69" fmla="*/ 1062125 w 8372029"/>
              <a:gd name="connsiteY69" fmla="*/ 655571 h 5524856"/>
              <a:gd name="connsiteX70" fmla="*/ 660634 w 8372029"/>
              <a:gd name="connsiteY70" fmla="*/ 817780 h 5524856"/>
              <a:gd name="connsiteX71" fmla="*/ 959576 w 8372029"/>
              <a:gd name="connsiteY71" fmla="*/ 945805 h 5524856"/>
              <a:gd name="connsiteX72" fmla="*/ 1062125 w 8372029"/>
              <a:gd name="connsiteY72" fmla="*/ 655571 h 5524856"/>
              <a:gd name="connsiteX73" fmla="*/ 68366 w 8372029"/>
              <a:gd name="connsiteY73" fmla="*/ 25637 h 5524856"/>
              <a:gd name="connsiteX74" fmla="*/ 8278026 w 8372029"/>
              <a:gd name="connsiteY74" fmla="*/ 0 h 5524856"/>
              <a:gd name="connsiteX75" fmla="*/ 8372029 w 8372029"/>
              <a:gd name="connsiteY75" fmla="*/ 5524856 h 5524856"/>
              <a:gd name="connsiteX76" fmla="*/ 0 w 8372029"/>
              <a:gd name="connsiteY76" fmla="*/ 5524856 h 5524856"/>
              <a:gd name="connsiteX77" fmla="*/ 68366 w 8372029"/>
              <a:gd name="connsiteY77"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1020646 w 8372029"/>
              <a:gd name="connsiteY42" fmla="*/ 1069811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735080 w 8372029"/>
              <a:gd name="connsiteY47" fmla="*/ 3579807 h 5524856"/>
              <a:gd name="connsiteX48" fmla="*/ 559171 w 8372029"/>
              <a:gd name="connsiteY48" fmla="*/ 4848454 h 5524856"/>
              <a:gd name="connsiteX49" fmla="*/ 697643 w 8372029"/>
              <a:gd name="connsiteY49" fmla="*/ 5057353 h 5524856"/>
              <a:gd name="connsiteX50" fmla="*/ 785889 w 8372029"/>
              <a:gd name="connsiteY50" fmla="*/ 5075171 h 5524856"/>
              <a:gd name="connsiteX51" fmla="*/ 925411 w 8372029"/>
              <a:gd name="connsiteY51" fmla="*/ 5082990 h 5524856"/>
              <a:gd name="connsiteX52" fmla="*/ 1230597 w 8372029"/>
              <a:gd name="connsiteY52" fmla="*/ 4862553 h 5524856"/>
              <a:gd name="connsiteX53" fmla="*/ 1402711 w 8372029"/>
              <a:gd name="connsiteY53" fmla="*/ 3460169 h 5524856"/>
              <a:gd name="connsiteX54" fmla="*/ 1448997 w 8372029"/>
              <a:gd name="connsiteY54" fmla="*/ 2930329 h 5524856"/>
              <a:gd name="connsiteX55" fmla="*/ 1534455 w 8372029"/>
              <a:gd name="connsiteY55" fmla="*/ 2505212 h 5524856"/>
              <a:gd name="connsiteX56" fmla="*/ 1655045 w 8372029"/>
              <a:gd name="connsiteY56" fmla="*/ 2336614 h 5524856"/>
              <a:gd name="connsiteX57" fmla="*/ 1763734 w 8372029"/>
              <a:gd name="connsiteY57" fmla="*/ 2170468 h 5524856"/>
              <a:gd name="connsiteX58" fmla="*/ 1880968 w 8372029"/>
              <a:gd name="connsiteY58" fmla="*/ 2131515 h 5524856"/>
              <a:gd name="connsiteX59" fmla="*/ 2035743 w 8372029"/>
              <a:gd name="connsiteY59" fmla="*/ 1428743 h 5524856"/>
              <a:gd name="connsiteX60" fmla="*/ 1660384 w 8372029"/>
              <a:gd name="connsiteY60" fmla="*/ 1082009 h 5524856"/>
              <a:gd name="connsiteX61" fmla="*/ 1592594 w 8372029"/>
              <a:gd name="connsiteY61" fmla="*/ 1668017 h 5524856"/>
              <a:gd name="connsiteX62" fmla="*/ 1240341 w 8372029"/>
              <a:gd name="connsiteY62" fmla="*/ 1685109 h 5524856"/>
              <a:gd name="connsiteX63" fmla="*/ 1020646 w 8372029"/>
              <a:gd name="connsiteY63" fmla="*/ 1069811 h 5524856"/>
              <a:gd name="connsiteX64" fmla="*/ 6815926 w 8372029"/>
              <a:gd name="connsiteY64" fmla="*/ 655571 h 5524856"/>
              <a:gd name="connsiteX65" fmla="*/ 6414376 w 8372029"/>
              <a:gd name="connsiteY65" fmla="*/ 1057122 h 5524856"/>
              <a:gd name="connsiteX66" fmla="*/ 6815926 w 8372029"/>
              <a:gd name="connsiteY66" fmla="*/ 1458672 h 5524856"/>
              <a:gd name="connsiteX67" fmla="*/ 7217476 w 8372029"/>
              <a:gd name="connsiteY67" fmla="*/ 1057122 h 5524856"/>
              <a:gd name="connsiteX68" fmla="*/ 6815926 w 8372029"/>
              <a:gd name="connsiteY68" fmla="*/ 655571 h 5524856"/>
              <a:gd name="connsiteX69" fmla="*/ 1062125 w 8372029"/>
              <a:gd name="connsiteY69" fmla="*/ 655571 h 5524856"/>
              <a:gd name="connsiteX70" fmla="*/ 660634 w 8372029"/>
              <a:gd name="connsiteY70" fmla="*/ 817780 h 5524856"/>
              <a:gd name="connsiteX71" fmla="*/ 959576 w 8372029"/>
              <a:gd name="connsiteY71" fmla="*/ 945805 h 5524856"/>
              <a:gd name="connsiteX72" fmla="*/ 1062125 w 8372029"/>
              <a:gd name="connsiteY72" fmla="*/ 655571 h 5524856"/>
              <a:gd name="connsiteX73" fmla="*/ 68366 w 8372029"/>
              <a:gd name="connsiteY73" fmla="*/ 25637 h 5524856"/>
              <a:gd name="connsiteX74" fmla="*/ 8278026 w 8372029"/>
              <a:gd name="connsiteY74" fmla="*/ 0 h 5524856"/>
              <a:gd name="connsiteX75" fmla="*/ 8372029 w 8372029"/>
              <a:gd name="connsiteY75" fmla="*/ 5524856 h 5524856"/>
              <a:gd name="connsiteX76" fmla="*/ 0 w 8372029"/>
              <a:gd name="connsiteY76" fmla="*/ 5524856 h 5524856"/>
              <a:gd name="connsiteX77" fmla="*/ 68366 w 8372029"/>
              <a:gd name="connsiteY77"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1020646 w 8372029"/>
              <a:gd name="connsiteY42" fmla="*/ 1069811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735080 w 8372029"/>
              <a:gd name="connsiteY47" fmla="*/ 3579807 h 5524856"/>
              <a:gd name="connsiteX48" fmla="*/ 559171 w 8372029"/>
              <a:gd name="connsiteY48" fmla="*/ 4848454 h 5524856"/>
              <a:gd name="connsiteX49" fmla="*/ 697643 w 8372029"/>
              <a:gd name="connsiteY49" fmla="*/ 5057353 h 5524856"/>
              <a:gd name="connsiteX50" fmla="*/ 785889 w 8372029"/>
              <a:gd name="connsiteY50" fmla="*/ 5075171 h 5524856"/>
              <a:gd name="connsiteX51" fmla="*/ 925411 w 8372029"/>
              <a:gd name="connsiteY51" fmla="*/ 5082990 h 5524856"/>
              <a:gd name="connsiteX52" fmla="*/ 1230597 w 8372029"/>
              <a:gd name="connsiteY52" fmla="*/ 4862553 h 5524856"/>
              <a:gd name="connsiteX53" fmla="*/ 1402711 w 8372029"/>
              <a:gd name="connsiteY53" fmla="*/ 3460169 h 5524856"/>
              <a:gd name="connsiteX54" fmla="*/ 1448997 w 8372029"/>
              <a:gd name="connsiteY54" fmla="*/ 2930329 h 5524856"/>
              <a:gd name="connsiteX55" fmla="*/ 1534455 w 8372029"/>
              <a:gd name="connsiteY55" fmla="*/ 2505212 h 5524856"/>
              <a:gd name="connsiteX56" fmla="*/ 1655045 w 8372029"/>
              <a:gd name="connsiteY56" fmla="*/ 2336614 h 5524856"/>
              <a:gd name="connsiteX57" fmla="*/ 1763734 w 8372029"/>
              <a:gd name="connsiteY57" fmla="*/ 2170468 h 5524856"/>
              <a:gd name="connsiteX58" fmla="*/ 1880968 w 8372029"/>
              <a:gd name="connsiteY58" fmla="*/ 2131515 h 5524856"/>
              <a:gd name="connsiteX59" fmla="*/ 2035743 w 8372029"/>
              <a:gd name="connsiteY59" fmla="*/ 1428743 h 5524856"/>
              <a:gd name="connsiteX60" fmla="*/ 1660384 w 8372029"/>
              <a:gd name="connsiteY60" fmla="*/ 1082009 h 5524856"/>
              <a:gd name="connsiteX61" fmla="*/ 1683524 w 8372029"/>
              <a:gd name="connsiteY61" fmla="*/ 1529694 h 5524856"/>
              <a:gd name="connsiteX62" fmla="*/ 1592594 w 8372029"/>
              <a:gd name="connsiteY62" fmla="*/ 1668017 h 5524856"/>
              <a:gd name="connsiteX63" fmla="*/ 1240341 w 8372029"/>
              <a:gd name="connsiteY63" fmla="*/ 1685109 h 5524856"/>
              <a:gd name="connsiteX64" fmla="*/ 1020646 w 8372029"/>
              <a:gd name="connsiteY64" fmla="*/ 1069811 h 5524856"/>
              <a:gd name="connsiteX65" fmla="*/ 6815926 w 8372029"/>
              <a:gd name="connsiteY65" fmla="*/ 655571 h 5524856"/>
              <a:gd name="connsiteX66" fmla="*/ 6414376 w 8372029"/>
              <a:gd name="connsiteY66" fmla="*/ 1057122 h 5524856"/>
              <a:gd name="connsiteX67" fmla="*/ 6815926 w 8372029"/>
              <a:gd name="connsiteY67" fmla="*/ 1458672 h 5524856"/>
              <a:gd name="connsiteX68" fmla="*/ 7217476 w 8372029"/>
              <a:gd name="connsiteY68" fmla="*/ 1057122 h 5524856"/>
              <a:gd name="connsiteX69" fmla="*/ 6815926 w 8372029"/>
              <a:gd name="connsiteY69" fmla="*/ 655571 h 5524856"/>
              <a:gd name="connsiteX70" fmla="*/ 1062125 w 8372029"/>
              <a:gd name="connsiteY70" fmla="*/ 655571 h 5524856"/>
              <a:gd name="connsiteX71" fmla="*/ 660634 w 8372029"/>
              <a:gd name="connsiteY71" fmla="*/ 817780 h 5524856"/>
              <a:gd name="connsiteX72" fmla="*/ 959576 w 8372029"/>
              <a:gd name="connsiteY72" fmla="*/ 945805 h 5524856"/>
              <a:gd name="connsiteX73" fmla="*/ 1062125 w 8372029"/>
              <a:gd name="connsiteY73" fmla="*/ 655571 h 5524856"/>
              <a:gd name="connsiteX74" fmla="*/ 68366 w 8372029"/>
              <a:gd name="connsiteY74" fmla="*/ 25637 h 5524856"/>
              <a:gd name="connsiteX75" fmla="*/ 8278026 w 8372029"/>
              <a:gd name="connsiteY75" fmla="*/ 0 h 5524856"/>
              <a:gd name="connsiteX76" fmla="*/ 8372029 w 8372029"/>
              <a:gd name="connsiteY76" fmla="*/ 5524856 h 5524856"/>
              <a:gd name="connsiteX77" fmla="*/ 0 w 8372029"/>
              <a:gd name="connsiteY77" fmla="*/ 5524856 h 5524856"/>
              <a:gd name="connsiteX78" fmla="*/ 68366 w 8372029"/>
              <a:gd name="connsiteY78"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1020646 w 8372029"/>
              <a:gd name="connsiteY42" fmla="*/ 1069811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735080 w 8372029"/>
              <a:gd name="connsiteY47" fmla="*/ 3579807 h 5524856"/>
              <a:gd name="connsiteX48" fmla="*/ 559171 w 8372029"/>
              <a:gd name="connsiteY48" fmla="*/ 4848454 h 5524856"/>
              <a:gd name="connsiteX49" fmla="*/ 697643 w 8372029"/>
              <a:gd name="connsiteY49" fmla="*/ 5057353 h 5524856"/>
              <a:gd name="connsiteX50" fmla="*/ 785889 w 8372029"/>
              <a:gd name="connsiteY50" fmla="*/ 5075171 h 5524856"/>
              <a:gd name="connsiteX51" fmla="*/ 925411 w 8372029"/>
              <a:gd name="connsiteY51" fmla="*/ 5082990 h 5524856"/>
              <a:gd name="connsiteX52" fmla="*/ 1230597 w 8372029"/>
              <a:gd name="connsiteY52" fmla="*/ 4862553 h 5524856"/>
              <a:gd name="connsiteX53" fmla="*/ 1402711 w 8372029"/>
              <a:gd name="connsiteY53" fmla="*/ 3460169 h 5524856"/>
              <a:gd name="connsiteX54" fmla="*/ 1448997 w 8372029"/>
              <a:gd name="connsiteY54" fmla="*/ 2930329 h 5524856"/>
              <a:gd name="connsiteX55" fmla="*/ 1534455 w 8372029"/>
              <a:gd name="connsiteY55" fmla="*/ 2505212 h 5524856"/>
              <a:gd name="connsiteX56" fmla="*/ 1655045 w 8372029"/>
              <a:gd name="connsiteY56" fmla="*/ 2336614 h 5524856"/>
              <a:gd name="connsiteX57" fmla="*/ 1763734 w 8372029"/>
              <a:gd name="connsiteY57" fmla="*/ 2170468 h 5524856"/>
              <a:gd name="connsiteX58" fmla="*/ 1880968 w 8372029"/>
              <a:gd name="connsiteY58" fmla="*/ 2131515 h 5524856"/>
              <a:gd name="connsiteX59" fmla="*/ 2035743 w 8372029"/>
              <a:gd name="connsiteY59" fmla="*/ 1428743 h 5524856"/>
              <a:gd name="connsiteX60" fmla="*/ 1660384 w 8372029"/>
              <a:gd name="connsiteY60" fmla="*/ 1082009 h 5524856"/>
              <a:gd name="connsiteX61" fmla="*/ 1683524 w 8372029"/>
              <a:gd name="connsiteY61" fmla="*/ 1529694 h 5524856"/>
              <a:gd name="connsiteX62" fmla="*/ 1532774 w 8372029"/>
              <a:gd name="connsiteY62" fmla="*/ 1719292 h 5524856"/>
              <a:gd name="connsiteX63" fmla="*/ 1240341 w 8372029"/>
              <a:gd name="connsiteY63" fmla="*/ 1685109 h 5524856"/>
              <a:gd name="connsiteX64" fmla="*/ 1020646 w 8372029"/>
              <a:gd name="connsiteY64" fmla="*/ 1069811 h 5524856"/>
              <a:gd name="connsiteX65" fmla="*/ 6815926 w 8372029"/>
              <a:gd name="connsiteY65" fmla="*/ 655571 h 5524856"/>
              <a:gd name="connsiteX66" fmla="*/ 6414376 w 8372029"/>
              <a:gd name="connsiteY66" fmla="*/ 1057122 h 5524856"/>
              <a:gd name="connsiteX67" fmla="*/ 6815926 w 8372029"/>
              <a:gd name="connsiteY67" fmla="*/ 1458672 h 5524856"/>
              <a:gd name="connsiteX68" fmla="*/ 7217476 w 8372029"/>
              <a:gd name="connsiteY68" fmla="*/ 1057122 h 5524856"/>
              <a:gd name="connsiteX69" fmla="*/ 6815926 w 8372029"/>
              <a:gd name="connsiteY69" fmla="*/ 655571 h 5524856"/>
              <a:gd name="connsiteX70" fmla="*/ 1062125 w 8372029"/>
              <a:gd name="connsiteY70" fmla="*/ 655571 h 5524856"/>
              <a:gd name="connsiteX71" fmla="*/ 660634 w 8372029"/>
              <a:gd name="connsiteY71" fmla="*/ 817780 h 5524856"/>
              <a:gd name="connsiteX72" fmla="*/ 959576 w 8372029"/>
              <a:gd name="connsiteY72" fmla="*/ 945805 h 5524856"/>
              <a:gd name="connsiteX73" fmla="*/ 1062125 w 8372029"/>
              <a:gd name="connsiteY73" fmla="*/ 655571 h 5524856"/>
              <a:gd name="connsiteX74" fmla="*/ 68366 w 8372029"/>
              <a:gd name="connsiteY74" fmla="*/ 25637 h 5524856"/>
              <a:gd name="connsiteX75" fmla="*/ 8278026 w 8372029"/>
              <a:gd name="connsiteY75" fmla="*/ 0 h 5524856"/>
              <a:gd name="connsiteX76" fmla="*/ 8372029 w 8372029"/>
              <a:gd name="connsiteY76" fmla="*/ 5524856 h 5524856"/>
              <a:gd name="connsiteX77" fmla="*/ 0 w 8372029"/>
              <a:gd name="connsiteY77" fmla="*/ 5524856 h 5524856"/>
              <a:gd name="connsiteX78" fmla="*/ 68366 w 8372029"/>
              <a:gd name="connsiteY78"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1020646 w 8372029"/>
              <a:gd name="connsiteY42" fmla="*/ 1069811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735080 w 8372029"/>
              <a:gd name="connsiteY47" fmla="*/ 3579807 h 5524856"/>
              <a:gd name="connsiteX48" fmla="*/ 559171 w 8372029"/>
              <a:gd name="connsiteY48" fmla="*/ 4848454 h 5524856"/>
              <a:gd name="connsiteX49" fmla="*/ 697643 w 8372029"/>
              <a:gd name="connsiteY49" fmla="*/ 5057353 h 5524856"/>
              <a:gd name="connsiteX50" fmla="*/ 785889 w 8372029"/>
              <a:gd name="connsiteY50" fmla="*/ 5075171 h 5524856"/>
              <a:gd name="connsiteX51" fmla="*/ 925411 w 8372029"/>
              <a:gd name="connsiteY51" fmla="*/ 5082990 h 5524856"/>
              <a:gd name="connsiteX52" fmla="*/ 1230597 w 8372029"/>
              <a:gd name="connsiteY52" fmla="*/ 4862553 h 5524856"/>
              <a:gd name="connsiteX53" fmla="*/ 1402711 w 8372029"/>
              <a:gd name="connsiteY53" fmla="*/ 3460169 h 5524856"/>
              <a:gd name="connsiteX54" fmla="*/ 1448997 w 8372029"/>
              <a:gd name="connsiteY54" fmla="*/ 2930329 h 5524856"/>
              <a:gd name="connsiteX55" fmla="*/ 1534455 w 8372029"/>
              <a:gd name="connsiteY55" fmla="*/ 2505212 h 5524856"/>
              <a:gd name="connsiteX56" fmla="*/ 1655045 w 8372029"/>
              <a:gd name="connsiteY56" fmla="*/ 2336614 h 5524856"/>
              <a:gd name="connsiteX57" fmla="*/ 1763734 w 8372029"/>
              <a:gd name="connsiteY57" fmla="*/ 2170468 h 5524856"/>
              <a:gd name="connsiteX58" fmla="*/ 1880968 w 8372029"/>
              <a:gd name="connsiteY58" fmla="*/ 2131515 h 5524856"/>
              <a:gd name="connsiteX59" fmla="*/ 1941740 w 8372029"/>
              <a:gd name="connsiteY59" fmla="*/ 1480018 h 5524856"/>
              <a:gd name="connsiteX60" fmla="*/ 1660384 w 8372029"/>
              <a:gd name="connsiteY60" fmla="*/ 1082009 h 5524856"/>
              <a:gd name="connsiteX61" fmla="*/ 1683524 w 8372029"/>
              <a:gd name="connsiteY61" fmla="*/ 1529694 h 5524856"/>
              <a:gd name="connsiteX62" fmla="*/ 1532774 w 8372029"/>
              <a:gd name="connsiteY62" fmla="*/ 1719292 h 5524856"/>
              <a:gd name="connsiteX63" fmla="*/ 1240341 w 8372029"/>
              <a:gd name="connsiteY63" fmla="*/ 1685109 h 5524856"/>
              <a:gd name="connsiteX64" fmla="*/ 1020646 w 8372029"/>
              <a:gd name="connsiteY64" fmla="*/ 1069811 h 5524856"/>
              <a:gd name="connsiteX65" fmla="*/ 6815926 w 8372029"/>
              <a:gd name="connsiteY65" fmla="*/ 655571 h 5524856"/>
              <a:gd name="connsiteX66" fmla="*/ 6414376 w 8372029"/>
              <a:gd name="connsiteY66" fmla="*/ 1057122 h 5524856"/>
              <a:gd name="connsiteX67" fmla="*/ 6815926 w 8372029"/>
              <a:gd name="connsiteY67" fmla="*/ 1458672 h 5524856"/>
              <a:gd name="connsiteX68" fmla="*/ 7217476 w 8372029"/>
              <a:gd name="connsiteY68" fmla="*/ 1057122 h 5524856"/>
              <a:gd name="connsiteX69" fmla="*/ 6815926 w 8372029"/>
              <a:gd name="connsiteY69" fmla="*/ 655571 h 5524856"/>
              <a:gd name="connsiteX70" fmla="*/ 1062125 w 8372029"/>
              <a:gd name="connsiteY70" fmla="*/ 655571 h 5524856"/>
              <a:gd name="connsiteX71" fmla="*/ 660634 w 8372029"/>
              <a:gd name="connsiteY71" fmla="*/ 817780 h 5524856"/>
              <a:gd name="connsiteX72" fmla="*/ 959576 w 8372029"/>
              <a:gd name="connsiteY72" fmla="*/ 945805 h 5524856"/>
              <a:gd name="connsiteX73" fmla="*/ 1062125 w 8372029"/>
              <a:gd name="connsiteY73" fmla="*/ 655571 h 5524856"/>
              <a:gd name="connsiteX74" fmla="*/ 68366 w 8372029"/>
              <a:gd name="connsiteY74" fmla="*/ 25637 h 5524856"/>
              <a:gd name="connsiteX75" fmla="*/ 8278026 w 8372029"/>
              <a:gd name="connsiteY75" fmla="*/ 0 h 5524856"/>
              <a:gd name="connsiteX76" fmla="*/ 8372029 w 8372029"/>
              <a:gd name="connsiteY76" fmla="*/ 5524856 h 5524856"/>
              <a:gd name="connsiteX77" fmla="*/ 0 w 8372029"/>
              <a:gd name="connsiteY77" fmla="*/ 5524856 h 5524856"/>
              <a:gd name="connsiteX78" fmla="*/ 68366 w 8372029"/>
              <a:gd name="connsiteY78"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1020646 w 8372029"/>
              <a:gd name="connsiteY42" fmla="*/ 1069811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735080 w 8372029"/>
              <a:gd name="connsiteY47" fmla="*/ 3579807 h 5524856"/>
              <a:gd name="connsiteX48" fmla="*/ 559171 w 8372029"/>
              <a:gd name="connsiteY48" fmla="*/ 4848454 h 5524856"/>
              <a:gd name="connsiteX49" fmla="*/ 697643 w 8372029"/>
              <a:gd name="connsiteY49" fmla="*/ 5057353 h 5524856"/>
              <a:gd name="connsiteX50" fmla="*/ 785889 w 8372029"/>
              <a:gd name="connsiteY50" fmla="*/ 5075171 h 5524856"/>
              <a:gd name="connsiteX51" fmla="*/ 925411 w 8372029"/>
              <a:gd name="connsiteY51" fmla="*/ 5082990 h 5524856"/>
              <a:gd name="connsiteX52" fmla="*/ 1230597 w 8372029"/>
              <a:gd name="connsiteY52" fmla="*/ 4862553 h 5524856"/>
              <a:gd name="connsiteX53" fmla="*/ 1402711 w 8372029"/>
              <a:gd name="connsiteY53" fmla="*/ 3460169 h 5524856"/>
              <a:gd name="connsiteX54" fmla="*/ 1448997 w 8372029"/>
              <a:gd name="connsiteY54" fmla="*/ 2930329 h 5524856"/>
              <a:gd name="connsiteX55" fmla="*/ 1534455 w 8372029"/>
              <a:gd name="connsiteY55" fmla="*/ 2505212 h 5524856"/>
              <a:gd name="connsiteX56" fmla="*/ 1763734 w 8372029"/>
              <a:gd name="connsiteY56" fmla="*/ 2170468 h 5524856"/>
              <a:gd name="connsiteX57" fmla="*/ 1880968 w 8372029"/>
              <a:gd name="connsiteY57" fmla="*/ 2131515 h 5524856"/>
              <a:gd name="connsiteX58" fmla="*/ 1941740 w 8372029"/>
              <a:gd name="connsiteY58" fmla="*/ 1480018 h 5524856"/>
              <a:gd name="connsiteX59" fmla="*/ 1660384 w 8372029"/>
              <a:gd name="connsiteY59" fmla="*/ 1082009 h 5524856"/>
              <a:gd name="connsiteX60" fmla="*/ 1683524 w 8372029"/>
              <a:gd name="connsiteY60" fmla="*/ 1529694 h 5524856"/>
              <a:gd name="connsiteX61" fmla="*/ 1532774 w 8372029"/>
              <a:gd name="connsiteY61" fmla="*/ 1719292 h 5524856"/>
              <a:gd name="connsiteX62" fmla="*/ 1240341 w 8372029"/>
              <a:gd name="connsiteY62" fmla="*/ 1685109 h 5524856"/>
              <a:gd name="connsiteX63" fmla="*/ 1020646 w 8372029"/>
              <a:gd name="connsiteY63" fmla="*/ 1069811 h 5524856"/>
              <a:gd name="connsiteX64" fmla="*/ 6815926 w 8372029"/>
              <a:gd name="connsiteY64" fmla="*/ 655571 h 5524856"/>
              <a:gd name="connsiteX65" fmla="*/ 6414376 w 8372029"/>
              <a:gd name="connsiteY65" fmla="*/ 1057122 h 5524856"/>
              <a:gd name="connsiteX66" fmla="*/ 6815926 w 8372029"/>
              <a:gd name="connsiteY66" fmla="*/ 1458672 h 5524856"/>
              <a:gd name="connsiteX67" fmla="*/ 7217476 w 8372029"/>
              <a:gd name="connsiteY67" fmla="*/ 1057122 h 5524856"/>
              <a:gd name="connsiteX68" fmla="*/ 6815926 w 8372029"/>
              <a:gd name="connsiteY68" fmla="*/ 655571 h 5524856"/>
              <a:gd name="connsiteX69" fmla="*/ 1062125 w 8372029"/>
              <a:gd name="connsiteY69" fmla="*/ 655571 h 5524856"/>
              <a:gd name="connsiteX70" fmla="*/ 660634 w 8372029"/>
              <a:gd name="connsiteY70" fmla="*/ 817780 h 5524856"/>
              <a:gd name="connsiteX71" fmla="*/ 959576 w 8372029"/>
              <a:gd name="connsiteY71" fmla="*/ 945805 h 5524856"/>
              <a:gd name="connsiteX72" fmla="*/ 1062125 w 8372029"/>
              <a:gd name="connsiteY72" fmla="*/ 655571 h 5524856"/>
              <a:gd name="connsiteX73" fmla="*/ 68366 w 8372029"/>
              <a:gd name="connsiteY73" fmla="*/ 25637 h 5524856"/>
              <a:gd name="connsiteX74" fmla="*/ 8278026 w 8372029"/>
              <a:gd name="connsiteY74" fmla="*/ 0 h 5524856"/>
              <a:gd name="connsiteX75" fmla="*/ 8372029 w 8372029"/>
              <a:gd name="connsiteY75" fmla="*/ 5524856 h 5524856"/>
              <a:gd name="connsiteX76" fmla="*/ 0 w 8372029"/>
              <a:gd name="connsiteY76" fmla="*/ 5524856 h 5524856"/>
              <a:gd name="connsiteX77" fmla="*/ 68366 w 8372029"/>
              <a:gd name="connsiteY77"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1020646 w 8372029"/>
              <a:gd name="connsiteY42" fmla="*/ 1069811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735080 w 8372029"/>
              <a:gd name="connsiteY47" fmla="*/ 3579807 h 5524856"/>
              <a:gd name="connsiteX48" fmla="*/ 559171 w 8372029"/>
              <a:gd name="connsiteY48" fmla="*/ 4848454 h 5524856"/>
              <a:gd name="connsiteX49" fmla="*/ 697643 w 8372029"/>
              <a:gd name="connsiteY49" fmla="*/ 5057353 h 5524856"/>
              <a:gd name="connsiteX50" fmla="*/ 785889 w 8372029"/>
              <a:gd name="connsiteY50" fmla="*/ 5075171 h 5524856"/>
              <a:gd name="connsiteX51" fmla="*/ 925411 w 8372029"/>
              <a:gd name="connsiteY51" fmla="*/ 5082990 h 5524856"/>
              <a:gd name="connsiteX52" fmla="*/ 1230597 w 8372029"/>
              <a:gd name="connsiteY52" fmla="*/ 4862553 h 5524856"/>
              <a:gd name="connsiteX53" fmla="*/ 1402711 w 8372029"/>
              <a:gd name="connsiteY53" fmla="*/ 3460169 h 5524856"/>
              <a:gd name="connsiteX54" fmla="*/ 1448997 w 8372029"/>
              <a:gd name="connsiteY54" fmla="*/ 2930329 h 5524856"/>
              <a:gd name="connsiteX55" fmla="*/ 1534455 w 8372029"/>
              <a:gd name="connsiteY55" fmla="*/ 2505212 h 5524856"/>
              <a:gd name="connsiteX56" fmla="*/ 1644093 w 8372029"/>
              <a:gd name="connsiteY56" fmla="*/ 2230288 h 5524856"/>
              <a:gd name="connsiteX57" fmla="*/ 1880968 w 8372029"/>
              <a:gd name="connsiteY57" fmla="*/ 2131515 h 5524856"/>
              <a:gd name="connsiteX58" fmla="*/ 1941740 w 8372029"/>
              <a:gd name="connsiteY58" fmla="*/ 1480018 h 5524856"/>
              <a:gd name="connsiteX59" fmla="*/ 1660384 w 8372029"/>
              <a:gd name="connsiteY59" fmla="*/ 1082009 h 5524856"/>
              <a:gd name="connsiteX60" fmla="*/ 1683524 w 8372029"/>
              <a:gd name="connsiteY60" fmla="*/ 1529694 h 5524856"/>
              <a:gd name="connsiteX61" fmla="*/ 1532774 w 8372029"/>
              <a:gd name="connsiteY61" fmla="*/ 1719292 h 5524856"/>
              <a:gd name="connsiteX62" fmla="*/ 1240341 w 8372029"/>
              <a:gd name="connsiteY62" fmla="*/ 1685109 h 5524856"/>
              <a:gd name="connsiteX63" fmla="*/ 1020646 w 8372029"/>
              <a:gd name="connsiteY63" fmla="*/ 1069811 h 5524856"/>
              <a:gd name="connsiteX64" fmla="*/ 6815926 w 8372029"/>
              <a:gd name="connsiteY64" fmla="*/ 655571 h 5524856"/>
              <a:gd name="connsiteX65" fmla="*/ 6414376 w 8372029"/>
              <a:gd name="connsiteY65" fmla="*/ 1057122 h 5524856"/>
              <a:gd name="connsiteX66" fmla="*/ 6815926 w 8372029"/>
              <a:gd name="connsiteY66" fmla="*/ 1458672 h 5524856"/>
              <a:gd name="connsiteX67" fmla="*/ 7217476 w 8372029"/>
              <a:gd name="connsiteY67" fmla="*/ 1057122 h 5524856"/>
              <a:gd name="connsiteX68" fmla="*/ 6815926 w 8372029"/>
              <a:gd name="connsiteY68" fmla="*/ 655571 h 5524856"/>
              <a:gd name="connsiteX69" fmla="*/ 1062125 w 8372029"/>
              <a:gd name="connsiteY69" fmla="*/ 655571 h 5524856"/>
              <a:gd name="connsiteX70" fmla="*/ 660634 w 8372029"/>
              <a:gd name="connsiteY70" fmla="*/ 817780 h 5524856"/>
              <a:gd name="connsiteX71" fmla="*/ 959576 w 8372029"/>
              <a:gd name="connsiteY71" fmla="*/ 945805 h 5524856"/>
              <a:gd name="connsiteX72" fmla="*/ 1062125 w 8372029"/>
              <a:gd name="connsiteY72" fmla="*/ 655571 h 5524856"/>
              <a:gd name="connsiteX73" fmla="*/ 68366 w 8372029"/>
              <a:gd name="connsiteY73" fmla="*/ 25637 h 5524856"/>
              <a:gd name="connsiteX74" fmla="*/ 8278026 w 8372029"/>
              <a:gd name="connsiteY74" fmla="*/ 0 h 5524856"/>
              <a:gd name="connsiteX75" fmla="*/ 8372029 w 8372029"/>
              <a:gd name="connsiteY75" fmla="*/ 5524856 h 5524856"/>
              <a:gd name="connsiteX76" fmla="*/ 0 w 8372029"/>
              <a:gd name="connsiteY76" fmla="*/ 5524856 h 5524856"/>
              <a:gd name="connsiteX77" fmla="*/ 68366 w 8372029"/>
              <a:gd name="connsiteY77"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1020646 w 8372029"/>
              <a:gd name="connsiteY42" fmla="*/ 1069811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735080 w 8372029"/>
              <a:gd name="connsiteY47" fmla="*/ 3579807 h 5524856"/>
              <a:gd name="connsiteX48" fmla="*/ 559171 w 8372029"/>
              <a:gd name="connsiteY48" fmla="*/ 4848454 h 5524856"/>
              <a:gd name="connsiteX49" fmla="*/ 697643 w 8372029"/>
              <a:gd name="connsiteY49" fmla="*/ 5057353 h 5524856"/>
              <a:gd name="connsiteX50" fmla="*/ 785889 w 8372029"/>
              <a:gd name="connsiteY50" fmla="*/ 5075171 h 5524856"/>
              <a:gd name="connsiteX51" fmla="*/ 925411 w 8372029"/>
              <a:gd name="connsiteY51" fmla="*/ 5082990 h 5524856"/>
              <a:gd name="connsiteX52" fmla="*/ 1230597 w 8372029"/>
              <a:gd name="connsiteY52" fmla="*/ 4862553 h 5524856"/>
              <a:gd name="connsiteX53" fmla="*/ 1402711 w 8372029"/>
              <a:gd name="connsiteY53" fmla="*/ 3460169 h 5524856"/>
              <a:gd name="connsiteX54" fmla="*/ 1448997 w 8372029"/>
              <a:gd name="connsiteY54" fmla="*/ 2930329 h 5524856"/>
              <a:gd name="connsiteX55" fmla="*/ 1534455 w 8372029"/>
              <a:gd name="connsiteY55" fmla="*/ 2505212 h 5524856"/>
              <a:gd name="connsiteX56" fmla="*/ 1644093 w 8372029"/>
              <a:gd name="connsiteY56" fmla="*/ 2230288 h 5524856"/>
              <a:gd name="connsiteX57" fmla="*/ 1829693 w 8372029"/>
              <a:gd name="connsiteY57" fmla="*/ 2114423 h 5524856"/>
              <a:gd name="connsiteX58" fmla="*/ 1941740 w 8372029"/>
              <a:gd name="connsiteY58" fmla="*/ 1480018 h 5524856"/>
              <a:gd name="connsiteX59" fmla="*/ 1660384 w 8372029"/>
              <a:gd name="connsiteY59" fmla="*/ 1082009 h 5524856"/>
              <a:gd name="connsiteX60" fmla="*/ 1683524 w 8372029"/>
              <a:gd name="connsiteY60" fmla="*/ 1529694 h 5524856"/>
              <a:gd name="connsiteX61" fmla="*/ 1532774 w 8372029"/>
              <a:gd name="connsiteY61" fmla="*/ 1719292 h 5524856"/>
              <a:gd name="connsiteX62" fmla="*/ 1240341 w 8372029"/>
              <a:gd name="connsiteY62" fmla="*/ 1685109 h 5524856"/>
              <a:gd name="connsiteX63" fmla="*/ 1020646 w 8372029"/>
              <a:gd name="connsiteY63" fmla="*/ 1069811 h 5524856"/>
              <a:gd name="connsiteX64" fmla="*/ 6815926 w 8372029"/>
              <a:gd name="connsiteY64" fmla="*/ 655571 h 5524856"/>
              <a:gd name="connsiteX65" fmla="*/ 6414376 w 8372029"/>
              <a:gd name="connsiteY65" fmla="*/ 1057122 h 5524856"/>
              <a:gd name="connsiteX66" fmla="*/ 6815926 w 8372029"/>
              <a:gd name="connsiteY66" fmla="*/ 1458672 h 5524856"/>
              <a:gd name="connsiteX67" fmla="*/ 7217476 w 8372029"/>
              <a:gd name="connsiteY67" fmla="*/ 1057122 h 5524856"/>
              <a:gd name="connsiteX68" fmla="*/ 6815926 w 8372029"/>
              <a:gd name="connsiteY68" fmla="*/ 655571 h 5524856"/>
              <a:gd name="connsiteX69" fmla="*/ 1062125 w 8372029"/>
              <a:gd name="connsiteY69" fmla="*/ 655571 h 5524856"/>
              <a:gd name="connsiteX70" fmla="*/ 660634 w 8372029"/>
              <a:gd name="connsiteY70" fmla="*/ 817780 h 5524856"/>
              <a:gd name="connsiteX71" fmla="*/ 959576 w 8372029"/>
              <a:gd name="connsiteY71" fmla="*/ 945805 h 5524856"/>
              <a:gd name="connsiteX72" fmla="*/ 1062125 w 8372029"/>
              <a:gd name="connsiteY72" fmla="*/ 655571 h 5524856"/>
              <a:gd name="connsiteX73" fmla="*/ 68366 w 8372029"/>
              <a:gd name="connsiteY73" fmla="*/ 25637 h 5524856"/>
              <a:gd name="connsiteX74" fmla="*/ 8278026 w 8372029"/>
              <a:gd name="connsiteY74" fmla="*/ 0 h 5524856"/>
              <a:gd name="connsiteX75" fmla="*/ 8372029 w 8372029"/>
              <a:gd name="connsiteY75" fmla="*/ 5524856 h 5524856"/>
              <a:gd name="connsiteX76" fmla="*/ 0 w 8372029"/>
              <a:gd name="connsiteY76" fmla="*/ 5524856 h 5524856"/>
              <a:gd name="connsiteX77" fmla="*/ 68366 w 8372029"/>
              <a:gd name="connsiteY77"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1020646 w 8372029"/>
              <a:gd name="connsiteY42" fmla="*/ 1069811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735080 w 8372029"/>
              <a:gd name="connsiteY47" fmla="*/ 3579807 h 5524856"/>
              <a:gd name="connsiteX48" fmla="*/ 559171 w 8372029"/>
              <a:gd name="connsiteY48" fmla="*/ 4848454 h 5524856"/>
              <a:gd name="connsiteX49" fmla="*/ 697643 w 8372029"/>
              <a:gd name="connsiteY49" fmla="*/ 5057353 h 5524856"/>
              <a:gd name="connsiteX50" fmla="*/ 785889 w 8372029"/>
              <a:gd name="connsiteY50" fmla="*/ 5075171 h 5524856"/>
              <a:gd name="connsiteX51" fmla="*/ 925411 w 8372029"/>
              <a:gd name="connsiteY51" fmla="*/ 5082990 h 5524856"/>
              <a:gd name="connsiteX52" fmla="*/ 1230597 w 8372029"/>
              <a:gd name="connsiteY52" fmla="*/ 4862553 h 5524856"/>
              <a:gd name="connsiteX53" fmla="*/ 1402711 w 8372029"/>
              <a:gd name="connsiteY53" fmla="*/ 3460169 h 5524856"/>
              <a:gd name="connsiteX54" fmla="*/ 1448997 w 8372029"/>
              <a:gd name="connsiteY54" fmla="*/ 2930329 h 5524856"/>
              <a:gd name="connsiteX55" fmla="*/ 1534455 w 8372029"/>
              <a:gd name="connsiteY55" fmla="*/ 2505212 h 5524856"/>
              <a:gd name="connsiteX56" fmla="*/ 1644093 w 8372029"/>
              <a:gd name="connsiteY56" fmla="*/ 2230288 h 5524856"/>
              <a:gd name="connsiteX57" fmla="*/ 1829693 w 8372029"/>
              <a:gd name="connsiteY57" fmla="*/ 2114423 h 5524856"/>
              <a:gd name="connsiteX58" fmla="*/ 1941740 w 8372029"/>
              <a:gd name="connsiteY58" fmla="*/ 1480018 h 5524856"/>
              <a:gd name="connsiteX59" fmla="*/ 1660384 w 8372029"/>
              <a:gd name="connsiteY59" fmla="*/ 1082009 h 5524856"/>
              <a:gd name="connsiteX60" fmla="*/ 1683524 w 8372029"/>
              <a:gd name="connsiteY60" fmla="*/ 1529694 h 5524856"/>
              <a:gd name="connsiteX61" fmla="*/ 1532774 w 8372029"/>
              <a:gd name="connsiteY61" fmla="*/ 1719292 h 5524856"/>
              <a:gd name="connsiteX62" fmla="*/ 1240341 w 8372029"/>
              <a:gd name="connsiteY62" fmla="*/ 1685109 h 5524856"/>
              <a:gd name="connsiteX63" fmla="*/ 1020646 w 8372029"/>
              <a:gd name="connsiteY63" fmla="*/ 1069811 h 5524856"/>
              <a:gd name="connsiteX64" fmla="*/ 6815926 w 8372029"/>
              <a:gd name="connsiteY64" fmla="*/ 655571 h 5524856"/>
              <a:gd name="connsiteX65" fmla="*/ 6414376 w 8372029"/>
              <a:gd name="connsiteY65" fmla="*/ 1057122 h 5524856"/>
              <a:gd name="connsiteX66" fmla="*/ 6815926 w 8372029"/>
              <a:gd name="connsiteY66" fmla="*/ 1458672 h 5524856"/>
              <a:gd name="connsiteX67" fmla="*/ 7217476 w 8372029"/>
              <a:gd name="connsiteY67" fmla="*/ 1057122 h 5524856"/>
              <a:gd name="connsiteX68" fmla="*/ 6815926 w 8372029"/>
              <a:gd name="connsiteY68" fmla="*/ 655571 h 5524856"/>
              <a:gd name="connsiteX69" fmla="*/ 1062125 w 8372029"/>
              <a:gd name="connsiteY69" fmla="*/ 655571 h 5524856"/>
              <a:gd name="connsiteX70" fmla="*/ 660634 w 8372029"/>
              <a:gd name="connsiteY70" fmla="*/ 817780 h 5524856"/>
              <a:gd name="connsiteX71" fmla="*/ 959576 w 8372029"/>
              <a:gd name="connsiteY71" fmla="*/ 945805 h 5524856"/>
              <a:gd name="connsiteX72" fmla="*/ 1062125 w 8372029"/>
              <a:gd name="connsiteY72" fmla="*/ 655571 h 5524856"/>
              <a:gd name="connsiteX73" fmla="*/ 68366 w 8372029"/>
              <a:gd name="connsiteY73" fmla="*/ 25637 h 5524856"/>
              <a:gd name="connsiteX74" fmla="*/ 8278026 w 8372029"/>
              <a:gd name="connsiteY74" fmla="*/ 0 h 5524856"/>
              <a:gd name="connsiteX75" fmla="*/ 8372029 w 8372029"/>
              <a:gd name="connsiteY75" fmla="*/ 5524856 h 5524856"/>
              <a:gd name="connsiteX76" fmla="*/ 0 w 8372029"/>
              <a:gd name="connsiteY76" fmla="*/ 5524856 h 5524856"/>
              <a:gd name="connsiteX77" fmla="*/ 68366 w 8372029"/>
              <a:gd name="connsiteY77"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1020646 w 8372029"/>
              <a:gd name="connsiteY42" fmla="*/ 1069811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735080 w 8372029"/>
              <a:gd name="connsiteY47" fmla="*/ 3579807 h 5524856"/>
              <a:gd name="connsiteX48" fmla="*/ 559171 w 8372029"/>
              <a:gd name="connsiteY48" fmla="*/ 4848454 h 5524856"/>
              <a:gd name="connsiteX49" fmla="*/ 697643 w 8372029"/>
              <a:gd name="connsiteY49" fmla="*/ 5057353 h 5524856"/>
              <a:gd name="connsiteX50" fmla="*/ 785889 w 8372029"/>
              <a:gd name="connsiteY50" fmla="*/ 5075171 h 5524856"/>
              <a:gd name="connsiteX51" fmla="*/ 925411 w 8372029"/>
              <a:gd name="connsiteY51" fmla="*/ 5082990 h 5524856"/>
              <a:gd name="connsiteX52" fmla="*/ 1230597 w 8372029"/>
              <a:gd name="connsiteY52" fmla="*/ 4862553 h 5524856"/>
              <a:gd name="connsiteX53" fmla="*/ 1402711 w 8372029"/>
              <a:gd name="connsiteY53" fmla="*/ 3460169 h 5524856"/>
              <a:gd name="connsiteX54" fmla="*/ 1448997 w 8372029"/>
              <a:gd name="connsiteY54" fmla="*/ 2930329 h 5524856"/>
              <a:gd name="connsiteX55" fmla="*/ 1534455 w 8372029"/>
              <a:gd name="connsiteY55" fmla="*/ 2505212 h 5524856"/>
              <a:gd name="connsiteX56" fmla="*/ 1644093 w 8372029"/>
              <a:gd name="connsiteY56" fmla="*/ 2230288 h 5524856"/>
              <a:gd name="connsiteX57" fmla="*/ 1829693 w 8372029"/>
              <a:gd name="connsiteY57" fmla="*/ 2114423 h 5524856"/>
              <a:gd name="connsiteX58" fmla="*/ 1941740 w 8372029"/>
              <a:gd name="connsiteY58" fmla="*/ 1480018 h 5524856"/>
              <a:gd name="connsiteX59" fmla="*/ 1660384 w 8372029"/>
              <a:gd name="connsiteY59" fmla="*/ 1082009 h 5524856"/>
              <a:gd name="connsiteX60" fmla="*/ 1683524 w 8372029"/>
              <a:gd name="connsiteY60" fmla="*/ 1529694 h 5524856"/>
              <a:gd name="connsiteX61" fmla="*/ 1532774 w 8372029"/>
              <a:gd name="connsiteY61" fmla="*/ 1719292 h 5524856"/>
              <a:gd name="connsiteX62" fmla="*/ 1240341 w 8372029"/>
              <a:gd name="connsiteY62" fmla="*/ 1685109 h 5524856"/>
              <a:gd name="connsiteX63" fmla="*/ 1020646 w 8372029"/>
              <a:gd name="connsiteY63" fmla="*/ 1069811 h 5524856"/>
              <a:gd name="connsiteX64" fmla="*/ 6815926 w 8372029"/>
              <a:gd name="connsiteY64" fmla="*/ 655571 h 5524856"/>
              <a:gd name="connsiteX65" fmla="*/ 6414376 w 8372029"/>
              <a:gd name="connsiteY65" fmla="*/ 1057122 h 5524856"/>
              <a:gd name="connsiteX66" fmla="*/ 6815926 w 8372029"/>
              <a:gd name="connsiteY66" fmla="*/ 1458672 h 5524856"/>
              <a:gd name="connsiteX67" fmla="*/ 7217476 w 8372029"/>
              <a:gd name="connsiteY67" fmla="*/ 1057122 h 5524856"/>
              <a:gd name="connsiteX68" fmla="*/ 6815926 w 8372029"/>
              <a:gd name="connsiteY68" fmla="*/ 655571 h 5524856"/>
              <a:gd name="connsiteX69" fmla="*/ 1062125 w 8372029"/>
              <a:gd name="connsiteY69" fmla="*/ 655571 h 5524856"/>
              <a:gd name="connsiteX70" fmla="*/ 660634 w 8372029"/>
              <a:gd name="connsiteY70" fmla="*/ 817780 h 5524856"/>
              <a:gd name="connsiteX71" fmla="*/ 1062125 w 8372029"/>
              <a:gd name="connsiteY71" fmla="*/ 655571 h 5524856"/>
              <a:gd name="connsiteX72" fmla="*/ 68366 w 8372029"/>
              <a:gd name="connsiteY72" fmla="*/ 25637 h 5524856"/>
              <a:gd name="connsiteX73" fmla="*/ 8278026 w 8372029"/>
              <a:gd name="connsiteY73" fmla="*/ 0 h 5524856"/>
              <a:gd name="connsiteX74" fmla="*/ 8372029 w 8372029"/>
              <a:gd name="connsiteY74" fmla="*/ 5524856 h 5524856"/>
              <a:gd name="connsiteX75" fmla="*/ 0 w 8372029"/>
              <a:gd name="connsiteY75" fmla="*/ 5524856 h 5524856"/>
              <a:gd name="connsiteX76" fmla="*/ 68366 w 8372029"/>
              <a:gd name="connsiteY76"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1020646 w 8372029"/>
              <a:gd name="connsiteY42" fmla="*/ 1069811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735080 w 8372029"/>
              <a:gd name="connsiteY47" fmla="*/ 3579807 h 5524856"/>
              <a:gd name="connsiteX48" fmla="*/ 559171 w 8372029"/>
              <a:gd name="connsiteY48" fmla="*/ 4848454 h 5524856"/>
              <a:gd name="connsiteX49" fmla="*/ 697643 w 8372029"/>
              <a:gd name="connsiteY49" fmla="*/ 5057353 h 5524856"/>
              <a:gd name="connsiteX50" fmla="*/ 785889 w 8372029"/>
              <a:gd name="connsiteY50" fmla="*/ 5075171 h 5524856"/>
              <a:gd name="connsiteX51" fmla="*/ 925411 w 8372029"/>
              <a:gd name="connsiteY51" fmla="*/ 5082990 h 5524856"/>
              <a:gd name="connsiteX52" fmla="*/ 1230597 w 8372029"/>
              <a:gd name="connsiteY52" fmla="*/ 4862553 h 5524856"/>
              <a:gd name="connsiteX53" fmla="*/ 1402711 w 8372029"/>
              <a:gd name="connsiteY53" fmla="*/ 3460169 h 5524856"/>
              <a:gd name="connsiteX54" fmla="*/ 1448997 w 8372029"/>
              <a:gd name="connsiteY54" fmla="*/ 2930329 h 5524856"/>
              <a:gd name="connsiteX55" fmla="*/ 1534455 w 8372029"/>
              <a:gd name="connsiteY55" fmla="*/ 2505212 h 5524856"/>
              <a:gd name="connsiteX56" fmla="*/ 1644093 w 8372029"/>
              <a:gd name="connsiteY56" fmla="*/ 2230288 h 5524856"/>
              <a:gd name="connsiteX57" fmla="*/ 1829693 w 8372029"/>
              <a:gd name="connsiteY57" fmla="*/ 2114423 h 5524856"/>
              <a:gd name="connsiteX58" fmla="*/ 1941740 w 8372029"/>
              <a:gd name="connsiteY58" fmla="*/ 1480018 h 5524856"/>
              <a:gd name="connsiteX59" fmla="*/ 1660384 w 8372029"/>
              <a:gd name="connsiteY59" fmla="*/ 1082009 h 5524856"/>
              <a:gd name="connsiteX60" fmla="*/ 1683524 w 8372029"/>
              <a:gd name="connsiteY60" fmla="*/ 1529694 h 5524856"/>
              <a:gd name="connsiteX61" fmla="*/ 1532774 w 8372029"/>
              <a:gd name="connsiteY61" fmla="*/ 1719292 h 5524856"/>
              <a:gd name="connsiteX62" fmla="*/ 1240341 w 8372029"/>
              <a:gd name="connsiteY62" fmla="*/ 1685109 h 5524856"/>
              <a:gd name="connsiteX63" fmla="*/ 1020646 w 8372029"/>
              <a:gd name="connsiteY63" fmla="*/ 1069811 h 5524856"/>
              <a:gd name="connsiteX64" fmla="*/ 6815926 w 8372029"/>
              <a:gd name="connsiteY64" fmla="*/ 655571 h 5524856"/>
              <a:gd name="connsiteX65" fmla="*/ 6414376 w 8372029"/>
              <a:gd name="connsiteY65" fmla="*/ 1057122 h 5524856"/>
              <a:gd name="connsiteX66" fmla="*/ 6815926 w 8372029"/>
              <a:gd name="connsiteY66" fmla="*/ 1458672 h 5524856"/>
              <a:gd name="connsiteX67" fmla="*/ 7217476 w 8372029"/>
              <a:gd name="connsiteY67" fmla="*/ 1057122 h 5524856"/>
              <a:gd name="connsiteX68" fmla="*/ 6815926 w 8372029"/>
              <a:gd name="connsiteY68" fmla="*/ 655571 h 5524856"/>
              <a:gd name="connsiteX69" fmla="*/ 68366 w 8372029"/>
              <a:gd name="connsiteY69" fmla="*/ 25637 h 5524856"/>
              <a:gd name="connsiteX70" fmla="*/ 8278026 w 8372029"/>
              <a:gd name="connsiteY70" fmla="*/ 0 h 5524856"/>
              <a:gd name="connsiteX71" fmla="*/ 8372029 w 8372029"/>
              <a:gd name="connsiteY71" fmla="*/ 5524856 h 5524856"/>
              <a:gd name="connsiteX72" fmla="*/ 0 w 8372029"/>
              <a:gd name="connsiteY72" fmla="*/ 5524856 h 5524856"/>
              <a:gd name="connsiteX73" fmla="*/ 68366 w 8372029"/>
              <a:gd name="connsiteY73"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1020646 w 8372029"/>
              <a:gd name="connsiteY42" fmla="*/ 1069811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735080 w 8372029"/>
              <a:gd name="connsiteY47" fmla="*/ 3579807 h 5524856"/>
              <a:gd name="connsiteX48" fmla="*/ 559171 w 8372029"/>
              <a:gd name="connsiteY48" fmla="*/ 4848454 h 5524856"/>
              <a:gd name="connsiteX49" fmla="*/ 697643 w 8372029"/>
              <a:gd name="connsiteY49" fmla="*/ 5057353 h 5524856"/>
              <a:gd name="connsiteX50" fmla="*/ 785889 w 8372029"/>
              <a:gd name="connsiteY50" fmla="*/ 5075171 h 5524856"/>
              <a:gd name="connsiteX51" fmla="*/ 925411 w 8372029"/>
              <a:gd name="connsiteY51" fmla="*/ 5082990 h 5524856"/>
              <a:gd name="connsiteX52" fmla="*/ 1230597 w 8372029"/>
              <a:gd name="connsiteY52" fmla="*/ 4862553 h 5524856"/>
              <a:gd name="connsiteX53" fmla="*/ 1402711 w 8372029"/>
              <a:gd name="connsiteY53" fmla="*/ 3460169 h 5524856"/>
              <a:gd name="connsiteX54" fmla="*/ 1534455 w 8372029"/>
              <a:gd name="connsiteY54" fmla="*/ 2505212 h 5524856"/>
              <a:gd name="connsiteX55" fmla="*/ 1644093 w 8372029"/>
              <a:gd name="connsiteY55" fmla="*/ 2230288 h 5524856"/>
              <a:gd name="connsiteX56" fmla="*/ 1829693 w 8372029"/>
              <a:gd name="connsiteY56" fmla="*/ 2114423 h 5524856"/>
              <a:gd name="connsiteX57" fmla="*/ 1941740 w 8372029"/>
              <a:gd name="connsiteY57" fmla="*/ 1480018 h 5524856"/>
              <a:gd name="connsiteX58" fmla="*/ 1660384 w 8372029"/>
              <a:gd name="connsiteY58" fmla="*/ 1082009 h 5524856"/>
              <a:gd name="connsiteX59" fmla="*/ 1683524 w 8372029"/>
              <a:gd name="connsiteY59" fmla="*/ 1529694 h 5524856"/>
              <a:gd name="connsiteX60" fmla="*/ 1532774 w 8372029"/>
              <a:gd name="connsiteY60" fmla="*/ 1719292 h 5524856"/>
              <a:gd name="connsiteX61" fmla="*/ 1240341 w 8372029"/>
              <a:gd name="connsiteY61" fmla="*/ 1685109 h 5524856"/>
              <a:gd name="connsiteX62" fmla="*/ 1020646 w 8372029"/>
              <a:gd name="connsiteY62" fmla="*/ 1069811 h 5524856"/>
              <a:gd name="connsiteX63" fmla="*/ 6815926 w 8372029"/>
              <a:gd name="connsiteY63" fmla="*/ 655571 h 5524856"/>
              <a:gd name="connsiteX64" fmla="*/ 6414376 w 8372029"/>
              <a:gd name="connsiteY64" fmla="*/ 1057122 h 5524856"/>
              <a:gd name="connsiteX65" fmla="*/ 6815926 w 8372029"/>
              <a:gd name="connsiteY65" fmla="*/ 1458672 h 5524856"/>
              <a:gd name="connsiteX66" fmla="*/ 7217476 w 8372029"/>
              <a:gd name="connsiteY66" fmla="*/ 1057122 h 5524856"/>
              <a:gd name="connsiteX67" fmla="*/ 6815926 w 8372029"/>
              <a:gd name="connsiteY67" fmla="*/ 655571 h 5524856"/>
              <a:gd name="connsiteX68" fmla="*/ 68366 w 8372029"/>
              <a:gd name="connsiteY68" fmla="*/ 25637 h 5524856"/>
              <a:gd name="connsiteX69" fmla="*/ 8278026 w 8372029"/>
              <a:gd name="connsiteY69" fmla="*/ 0 h 5524856"/>
              <a:gd name="connsiteX70" fmla="*/ 8372029 w 8372029"/>
              <a:gd name="connsiteY70" fmla="*/ 5524856 h 5524856"/>
              <a:gd name="connsiteX71" fmla="*/ 0 w 8372029"/>
              <a:gd name="connsiteY71" fmla="*/ 5524856 h 5524856"/>
              <a:gd name="connsiteX72" fmla="*/ 68366 w 8372029"/>
              <a:gd name="connsiteY72"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1020646 w 8372029"/>
              <a:gd name="connsiteY42" fmla="*/ 1069811 h 5524856"/>
              <a:gd name="connsiteX43" fmla="*/ 567077 w 8372029"/>
              <a:gd name="connsiteY43" fmla="*/ 1649694 h 5524856"/>
              <a:gd name="connsiteX44" fmla="*/ 908909 w 8372029"/>
              <a:gd name="connsiteY44" fmla="*/ 2206408 h 5524856"/>
              <a:gd name="connsiteX45" fmla="*/ 866181 w 8372029"/>
              <a:gd name="connsiteY45" fmla="*/ 2496665 h 5524856"/>
              <a:gd name="connsiteX46" fmla="*/ 802496 w 8372029"/>
              <a:gd name="connsiteY46" fmla="*/ 2994640 h 5524856"/>
              <a:gd name="connsiteX47" fmla="*/ 735080 w 8372029"/>
              <a:gd name="connsiteY47" fmla="*/ 3579807 h 5524856"/>
              <a:gd name="connsiteX48" fmla="*/ 559171 w 8372029"/>
              <a:gd name="connsiteY48" fmla="*/ 4848454 h 5524856"/>
              <a:gd name="connsiteX49" fmla="*/ 697643 w 8372029"/>
              <a:gd name="connsiteY49" fmla="*/ 5057353 h 5524856"/>
              <a:gd name="connsiteX50" fmla="*/ 785889 w 8372029"/>
              <a:gd name="connsiteY50" fmla="*/ 5075171 h 5524856"/>
              <a:gd name="connsiteX51" fmla="*/ 925411 w 8372029"/>
              <a:gd name="connsiteY51" fmla="*/ 5082990 h 5524856"/>
              <a:gd name="connsiteX52" fmla="*/ 1187868 w 8372029"/>
              <a:gd name="connsiteY52" fmla="*/ 4785640 h 5524856"/>
              <a:gd name="connsiteX53" fmla="*/ 1402711 w 8372029"/>
              <a:gd name="connsiteY53" fmla="*/ 3460169 h 5524856"/>
              <a:gd name="connsiteX54" fmla="*/ 1534455 w 8372029"/>
              <a:gd name="connsiteY54" fmla="*/ 2505212 h 5524856"/>
              <a:gd name="connsiteX55" fmla="*/ 1644093 w 8372029"/>
              <a:gd name="connsiteY55" fmla="*/ 2230288 h 5524856"/>
              <a:gd name="connsiteX56" fmla="*/ 1829693 w 8372029"/>
              <a:gd name="connsiteY56" fmla="*/ 2114423 h 5524856"/>
              <a:gd name="connsiteX57" fmla="*/ 1941740 w 8372029"/>
              <a:gd name="connsiteY57" fmla="*/ 1480018 h 5524856"/>
              <a:gd name="connsiteX58" fmla="*/ 1660384 w 8372029"/>
              <a:gd name="connsiteY58" fmla="*/ 1082009 h 5524856"/>
              <a:gd name="connsiteX59" fmla="*/ 1683524 w 8372029"/>
              <a:gd name="connsiteY59" fmla="*/ 1529694 h 5524856"/>
              <a:gd name="connsiteX60" fmla="*/ 1532774 w 8372029"/>
              <a:gd name="connsiteY60" fmla="*/ 1719292 h 5524856"/>
              <a:gd name="connsiteX61" fmla="*/ 1240341 w 8372029"/>
              <a:gd name="connsiteY61" fmla="*/ 1685109 h 5524856"/>
              <a:gd name="connsiteX62" fmla="*/ 1020646 w 8372029"/>
              <a:gd name="connsiteY62" fmla="*/ 1069811 h 5524856"/>
              <a:gd name="connsiteX63" fmla="*/ 6815926 w 8372029"/>
              <a:gd name="connsiteY63" fmla="*/ 655571 h 5524856"/>
              <a:gd name="connsiteX64" fmla="*/ 6414376 w 8372029"/>
              <a:gd name="connsiteY64" fmla="*/ 1057122 h 5524856"/>
              <a:gd name="connsiteX65" fmla="*/ 6815926 w 8372029"/>
              <a:gd name="connsiteY65" fmla="*/ 1458672 h 5524856"/>
              <a:gd name="connsiteX66" fmla="*/ 7217476 w 8372029"/>
              <a:gd name="connsiteY66" fmla="*/ 1057122 h 5524856"/>
              <a:gd name="connsiteX67" fmla="*/ 6815926 w 8372029"/>
              <a:gd name="connsiteY67" fmla="*/ 655571 h 5524856"/>
              <a:gd name="connsiteX68" fmla="*/ 68366 w 8372029"/>
              <a:gd name="connsiteY68" fmla="*/ 25637 h 5524856"/>
              <a:gd name="connsiteX69" fmla="*/ 8278026 w 8372029"/>
              <a:gd name="connsiteY69" fmla="*/ 0 h 5524856"/>
              <a:gd name="connsiteX70" fmla="*/ 8372029 w 8372029"/>
              <a:gd name="connsiteY70" fmla="*/ 5524856 h 5524856"/>
              <a:gd name="connsiteX71" fmla="*/ 0 w 8372029"/>
              <a:gd name="connsiteY71" fmla="*/ 5524856 h 5524856"/>
              <a:gd name="connsiteX72" fmla="*/ 68366 w 8372029"/>
              <a:gd name="connsiteY72"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1020646 w 8372029"/>
              <a:gd name="connsiteY42" fmla="*/ 1069811 h 5524856"/>
              <a:gd name="connsiteX43" fmla="*/ 567077 w 8372029"/>
              <a:gd name="connsiteY43" fmla="*/ 1649694 h 5524856"/>
              <a:gd name="connsiteX44" fmla="*/ 908909 w 8372029"/>
              <a:gd name="connsiteY44" fmla="*/ 2206408 h 5524856"/>
              <a:gd name="connsiteX45" fmla="*/ 802496 w 8372029"/>
              <a:gd name="connsiteY45" fmla="*/ 2994640 h 5524856"/>
              <a:gd name="connsiteX46" fmla="*/ 735080 w 8372029"/>
              <a:gd name="connsiteY46" fmla="*/ 3579807 h 5524856"/>
              <a:gd name="connsiteX47" fmla="*/ 559171 w 8372029"/>
              <a:gd name="connsiteY47" fmla="*/ 4848454 h 5524856"/>
              <a:gd name="connsiteX48" fmla="*/ 697643 w 8372029"/>
              <a:gd name="connsiteY48" fmla="*/ 5057353 h 5524856"/>
              <a:gd name="connsiteX49" fmla="*/ 785889 w 8372029"/>
              <a:gd name="connsiteY49" fmla="*/ 5075171 h 5524856"/>
              <a:gd name="connsiteX50" fmla="*/ 925411 w 8372029"/>
              <a:gd name="connsiteY50" fmla="*/ 5082990 h 5524856"/>
              <a:gd name="connsiteX51" fmla="*/ 1187868 w 8372029"/>
              <a:gd name="connsiteY51" fmla="*/ 4785640 h 5524856"/>
              <a:gd name="connsiteX52" fmla="*/ 1402711 w 8372029"/>
              <a:gd name="connsiteY52" fmla="*/ 3460169 h 5524856"/>
              <a:gd name="connsiteX53" fmla="*/ 1534455 w 8372029"/>
              <a:gd name="connsiteY53" fmla="*/ 2505212 h 5524856"/>
              <a:gd name="connsiteX54" fmla="*/ 1644093 w 8372029"/>
              <a:gd name="connsiteY54" fmla="*/ 2230288 h 5524856"/>
              <a:gd name="connsiteX55" fmla="*/ 1829693 w 8372029"/>
              <a:gd name="connsiteY55" fmla="*/ 2114423 h 5524856"/>
              <a:gd name="connsiteX56" fmla="*/ 1941740 w 8372029"/>
              <a:gd name="connsiteY56" fmla="*/ 1480018 h 5524856"/>
              <a:gd name="connsiteX57" fmla="*/ 1660384 w 8372029"/>
              <a:gd name="connsiteY57" fmla="*/ 1082009 h 5524856"/>
              <a:gd name="connsiteX58" fmla="*/ 1683524 w 8372029"/>
              <a:gd name="connsiteY58" fmla="*/ 1529694 h 5524856"/>
              <a:gd name="connsiteX59" fmla="*/ 1532774 w 8372029"/>
              <a:gd name="connsiteY59" fmla="*/ 1719292 h 5524856"/>
              <a:gd name="connsiteX60" fmla="*/ 1240341 w 8372029"/>
              <a:gd name="connsiteY60" fmla="*/ 1685109 h 5524856"/>
              <a:gd name="connsiteX61" fmla="*/ 1020646 w 8372029"/>
              <a:gd name="connsiteY61" fmla="*/ 1069811 h 5524856"/>
              <a:gd name="connsiteX62" fmla="*/ 6815926 w 8372029"/>
              <a:gd name="connsiteY62" fmla="*/ 655571 h 5524856"/>
              <a:gd name="connsiteX63" fmla="*/ 6414376 w 8372029"/>
              <a:gd name="connsiteY63" fmla="*/ 1057122 h 5524856"/>
              <a:gd name="connsiteX64" fmla="*/ 6815926 w 8372029"/>
              <a:gd name="connsiteY64" fmla="*/ 1458672 h 5524856"/>
              <a:gd name="connsiteX65" fmla="*/ 7217476 w 8372029"/>
              <a:gd name="connsiteY65" fmla="*/ 1057122 h 5524856"/>
              <a:gd name="connsiteX66" fmla="*/ 6815926 w 8372029"/>
              <a:gd name="connsiteY66" fmla="*/ 655571 h 5524856"/>
              <a:gd name="connsiteX67" fmla="*/ 68366 w 8372029"/>
              <a:gd name="connsiteY67" fmla="*/ 25637 h 5524856"/>
              <a:gd name="connsiteX68" fmla="*/ 8278026 w 8372029"/>
              <a:gd name="connsiteY68" fmla="*/ 0 h 5524856"/>
              <a:gd name="connsiteX69" fmla="*/ 8372029 w 8372029"/>
              <a:gd name="connsiteY69" fmla="*/ 5524856 h 5524856"/>
              <a:gd name="connsiteX70" fmla="*/ 0 w 8372029"/>
              <a:gd name="connsiteY70" fmla="*/ 5524856 h 5524856"/>
              <a:gd name="connsiteX71" fmla="*/ 68366 w 8372029"/>
              <a:gd name="connsiteY71"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1020646 w 8372029"/>
              <a:gd name="connsiteY42" fmla="*/ 1069811 h 5524856"/>
              <a:gd name="connsiteX43" fmla="*/ 661080 w 8372029"/>
              <a:gd name="connsiteY43" fmla="*/ 1649694 h 5524856"/>
              <a:gd name="connsiteX44" fmla="*/ 908909 w 8372029"/>
              <a:gd name="connsiteY44" fmla="*/ 2206408 h 5524856"/>
              <a:gd name="connsiteX45" fmla="*/ 802496 w 8372029"/>
              <a:gd name="connsiteY45" fmla="*/ 2994640 h 5524856"/>
              <a:gd name="connsiteX46" fmla="*/ 735080 w 8372029"/>
              <a:gd name="connsiteY46" fmla="*/ 3579807 h 5524856"/>
              <a:gd name="connsiteX47" fmla="*/ 559171 w 8372029"/>
              <a:gd name="connsiteY47" fmla="*/ 4848454 h 5524856"/>
              <a:gd name="connsiteX48" fmla="*/ 697643 w 8372029"/>
              <a:gd name="connsiteY48" fmla="*/ 5057353 h 5524856"/>
              <a:gd name="connsiteX49" fmla="*/ 785889 w 8372029"/>
              <a:gd name="connsiteY49" fmla="*/ 5075171 h 5524856"/>
              <a:gd name="connsiteX50" fmla="*/ 925411 w 8372029"/>
              <a:gd name="connsiteY50" fmla="*/ 5082990 h 5524856"/>
              <a:gd name="connsiteX51" fmla="*/ 1187868 w 8372029"/>
              <a:gd name="connsiteY51" fmla="*/ 4785640 h 5524856"/>
              <a:gd name="connsiteX52" fmla="*/ 1402711 w 8372029"/>
              <a:gd name="connsiteY52" fmla="*/ 3460169 h 5524856"/>
              <a:gd name="connsiteX53" fmla="*/ 1534455 w 8372029"/>
              <a:gd name="connsiteY53" fmla="*/ 2505212 h 5524856"/>
              <a:gd name="connsiteX54" fmla="*/ 1644093 w 8372029"/>
              <a:gd name="connsiteY54" fmla="*/ 2230288 h 5524856"/>
              <a:gd name="connsiteX55" fmla="*/ 1829693 w 8372029"/>
              <a:gd name="connsiteY55" fmla="*/ 2114423 h 5524856"/>
              <a:gd name="connsiteX56" fmla="*/ 1941740 w 8372029"/>
              <a:gd name="connsiteY56" fmla="*/ 1480018 h 5524856"/>
              <a:gd name="connsiteX57" fmla="*/ 1660384 w 8372029"/>
              <a:gd name="connsiteY57" fmla="*/ 1082009 h 5524856"/>
              <a:gd name="connsiteX58" fmla="*/ 1683524 w 8372029"/>
              <a:gd name="connsiteY58" fmla="*/ 1529694 h 5524856"/>
              <a:gd name="connsiteX59" fmla="*/ 1532774 w 8372029"/>
              <a:gd name="connsiteY59" fmla="*/ 1719292 h 5524856"/>
              <a:gd name="connsiteX60" fmla="*/ 1240341 w 8372029"/>
              <a:gd name="connsiteY60" fmla="*/ 1685109 h 5524856"/>
              <a:gd name="connsiteX61" fmla="*/ 1020646 w 8372029"/>
              <a:gd name="connsiteY61" fmla="*/ 1069811 h 5524856"/>
              <a:gd name="connsiteX62" fmla="*/ 6815926 w 8372029"/>
              <a:gd name="connsiteY62" fmla="*/ 655571 h 5524856"/>
              <a:gd name="connsiteX63" fmla="*/ 6414376 w 8372029"/>
              <a:gd name="connsiteY63" fmla="*/ 1057122 h 5524856"/>
              <a:gd name="connsiteX64" fmla="*/ 6815926 w 8372029"/>
              <a:gd name="connsiteY64" fmla="*/ 1458672 h 5524856"/>
              <a:gd name="connsiteX65" fmla="*/ 7217476 w 8372029"/>
              <a:gd name="connsiteY65" fmla="*/ 1057122 h 5524856"/>
              <a:gd name="connsiteX66" fmla="*/ 6815926 w 8372029"/>
              <a:gd name="connsiteY66" fmla="*/ 655571 h 5524856"/>
              <a:gd name="connsiteX67" fmla="*/ 68366 w 8372029"/>
              <a:gd name="connsiteY67" fmla="*/ 25637 h 5524856"/>
              <a:gd name="connsiteX68" fmla="*/ 8278026 w 8372029"/>
              <a:gd name="connsiteY68" fmla="*/ 0 h 5524856"/>
              <a:gd name="connsiteX69" fmla="*/ 8372029 w 8372029"/>
              <a:gd name="connsiteY69" fmla="*/ 5524856 h 5524856"/>
              <a:gd name="connsiteX70" fmla="*/ 0 w 8372029"/>
              <a:gd name="connsiteY70" fmla="*/ 5524856 h 5524856"/>
              <a:gd name="connsiteX71" fmla="*/ 68366 w 8372029"/>
              <a:gd name="connsiteY71"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1020646 w 8372029"/>
              <a:gd name="connsiteY42" fmla="*/ 1069811 h 5524856"/>
              <a:gd name="connsiteX43" fmla="*/ 661080 w 8372029"/>
              <a:gd name="connsiteY43" fmla="*/ 1649694 h 5524856"/>
              <a:gd name="connsiteX44" fmla="*/ 908909 w 8372029"/>
              <a:gd name="connsiteY44" fmla="*/ 2206408 h 5524856"/>
              <a:gd name="connsiteX45" fmla="*/ 802496 w 8372029"/>
              <a:gd name="connsiteY45" fmla="*/ 2994640 h 5524856"/>
              <a:gd name="connsiteX46" fmla="*/ 735080 w 8372029"/>
              <a:gd name="connsiteY46" fmla="*/ 3579807 h 5524856"/>
              <a:gd name="connsiteX47" fmla="*/ 559171 w 8372029"/>
              <a:gd name="connsiteY47" fmla="*/ 4848454 h 5524856"/>
              <a:gd name="connsiteX48" fmla="*/ 697643 w 8372029"/>
              <a:gd name="connsiteY48" fmla="*/ 5057353 h 5524856"/>
              <a:gd name="connsiteX49" fmla="*/ 785889 w 8372029"/>
              <a:gd name="connsiteY49" fmla="*/ 5075171 h 5524856"/>
              <a:gd name="connsiteX50" fmla="*/ 925411 w 8372029"/>
              <a:gd name="connsiteY50" fmla="*/ 5082990 h 5524856"/>
              <a:gd name="connsiteX51" fmla="*/ 1187868 w 8372029"/>
              <a:gd name="connsiteY51" fmla="*/ 4785640 h 5524856"/>
              <a:gd name="connsiteX52" fmla="*/ 1402711 w 8372029"/>
              <a:gd name="connsiteY52" fmla="*/ 3460169 h 5524856"/>
              <a:gd name="connsiteX53" fmla="*/ 1534455 w 8372029"/>
              <a:gd name="connsiteY53" fmla="*/ 2505212 h 5524856"/>
              <a:gd name="connsiteX54" fmla="*/ 1644093 w 8372029"/>
              <a:gd name="connsiteY54" fmla="*/ 2230288 h 5524856"/>
              <a:gd name="connsiteX55" fmla="*/ 1829693 w 8372029"/>
              <a:gd name="connsiteY55" fmla="*/ 2114423 h 5524856"/>
              <a:gd name="connsiteX56" fmla="*/ 1941740 w 8372029"/>
              <a:gd name="connsiteY56" fmla="*/ 1480018 h 5524856"/>
              <a:gd name="connsiteX57" fmla="*/ 1660384 w 8372029"/>
              <a:gd name="connsiteY57" fmla="*/ 1082009 h 5524856"/>
              <a:gd name="connsiteX58" fmla="*/ 1683524 w 8372029"/>
              <a:gd name="connsiteY58" fmla="*/ 1529694 h 5524856"/>
              <a:gd name="connsiteX59" fmla="*/ 1532774 w 8372029"/>
              <a:gd name="connsiteY59" fmla="*/ 1719292 h 5524856"/>
              <a:gd name="connsiteX60" fmla="*/ 1197612 w 8372029"/>
              <a:gd name="connsiteY60" fmla="*/ 1702201 h 5524856"/>
              <a:gd name="connsiteX61" fmla="*/ 1020646 w 8372029"/>
              <a:gd name="connsiteY61" fmla="*/ 1069811 h 5524856"/>
              <a:gd name="connsiteX62" fmla="*/ 6815926 w 8372029"/>
              <a:gd name="connsiteY62" fmla="*/ 655571 h 5524856"/>
              <a:gd name="connsiteX63" fmla="*/ 6414376 w 8372029"/>
              <a:gd name="connsiteY63" fmla="*/ 1057122 h 5524856"/>
              <a:gd name="connsiteX64" fmla="*/ 6815926 w 8372029"/>
              <a:gd name="connsiteY64" fmla="*/ 1458672 h 5524856"/>
              <a:gd name="connsiteX65" fmla="*/ 7217476 w 8372029"/>
              <a:gd name="connsiteY65" fmla="*/ 1057122 h 5524856"/>
              <a:gd name="connsiteX66" fmla="*/ 6815926 w 8372029"/>
              <a:gd name="connsiteY66" fmla="*/ 655571 h 5524856"/>
              <a:gd name="connsiteX67" fmla="*/ 68366 w 8372029"/>
              <a:gd name="connsiteY67" fmla="*/ 25637 h 5524856"/>
              <a:gd name="connsiteX68" fmla="*/ 8278026 w 8372029"/>
              <a:gd name="connsiteY68" fmla="*/ 0 h 5524856"/>
              <a:gd name="connsiteX69" fmla="*/ 8372029 w 8372029"/>
              <a:gd name="connsiteY69" fmla="*/ 5524856 h 5524856"/>
              <a:gd name="connsiteX70" fmla="*/ 0 w 8372029"/>
              <a:gd name="connsiteY70" fmla="*/ 5524856 h 5524856"/>
              <a:gd name="connsiteX71" fmla="*/ 68366 w 8372029"/>
              <a:gd name="connsiteY71"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1020646 w 8372029"/>
              <a:gd name="connsiteY42" fmla="*/ 1069811 h 5524856"/>
              <a:gd name="connsiteX43" fmla="*/ 661080 w 8372029"/>
              <a:gd name="connsiteY43" fmla="*/ 1649694 h 5524856"/>
              <a:gd name="connsiteX44" fmla="*/ 908909 w 8372029"/>
              <a:gd name="connsiteY44" fmla="*/ 2206408 h 5524856"/>
              <a:gd name="connsiteX45" fmla="*/ 802496 w 8372029"/>
              <a:gd name="connsiteY45" fmla="*/ 2994640 h 5524856"/>
              <a:gd name="connsiteX46" fmla="*/ 735080 w 8372029"/>
              <a:gd name="connsiteY46" fmla="*/ 3579807 h 5524856"/>
              <a:gd name="connsiteX47" fmla="*/ 559171 w 8372029"/>
              <a:gd name="connsiteY47" fmla="*/ 4848454 h 5524856"/>
              <a:gd name="connsiteX48" fmla="*/ 697643 w 8372029"/>
              <a:gd name="connsiteY48" fmla="*/ 5057353 h 5524856"/>
              <a:gd name="connsiteX49" fmla="*/ 785889 w 8372029"/>
              <a:gd name="connsiteY49" fmla="*/ 5075171 h 5524856"/>
              <a:gd name="connsiteX50" fmla="*/ 925411 w 8372029"/>
              <a:gd name="connsiteY50" fmla="*/ 5082990 h 5524856"/>
              <a:gd name="connsiteX51" fmla="*/ 1187868 w 8372029"/>
              <a:gd name="connsiteY51" fmla="*/ 4785640 h 5524856"/>
              <a:gd name="connsiteX52" fmla="*/ 1402711 w 8372029"/>
              <a:gd name="connsiteY52" fmla="*/ 3460169 h 5524856"/>
              <a:gd name="connsiteX53" fmla="*/ 1534455 w 8372029"/>
              <a:gd name="connsiteY53" fmla="*/ 2505212 h 5524856"/>
              <a:gd name="connsiteX54" fmla="*/ 1644093 w 8372029"/>
              <a:gd name="connsiteY54" fmla="*/ 2230288 h 5524856"/>
              <a:gd name="connsiteX55" fmla="*/ 1829693 w 8372029"/>
              <a:gd name="connsiteY55" fmla="*/ 2114423 h 5524856"/>
              <a:gd name="connsiteX56" fmla="*/ 1941740 w 8372029"/>
              <a:gd name="connsiteY56" fmla="*/ 1480018 h 5524856"/>
              <a:gd name="connsiteX57" fmla="*/ 1660384 w 8372029"/>
              <a:gd name="connsiteY57" fmla="*/ 1082009 h 5524856"/>
              <a:gd name="connsiteX58" fmla="*/ 1692070 w 8372029"/>
              <a:gd name="connsiteY58" fmla="*/ 1495511 h 5524856"/>
              <a:gd name="connsiteX59" fmla="*/ 1532774 w 8372029"/>
              <a:gd name="connsiteY59" fmla="*/ 1719292 h 5524856"/>
              <a:gd name="connsiteX60" fmla="*/ 1197612 w 8372029"/>
              <a:gd name="connsiteY60" fmla="*/ 1702201 h 5524856"/>
              <a:gd name="connsiteX61" fmla="*/ 1020646 w 8372029"/>
              <a:gd name="connsiteY61" fmla="*/ 1069811 h 5524856"/>
              <a:gd name="connsiteX62" fmla="*/ 6815926 w 8372029"/>
              <a:gd name="connsiteY62" fmla="*/ 655571 h 5524856"/>
              <a:gd name="connsiteX63" fmla="*/ 6414376 w 8372029"/>
              <a:gd name="connsiteY63" fmla="*/ 1057122 h 5524856"/>
              <a:gd name="connsiteX64" fmla="*/ 6815926 w 8372029"/>
              <a:gd name="connsiteY64" fmla="*/ 1458672 h 5524856"/>
              <a:gd name="connsiteX65" fmla="*/ 7217476 w 8372029"/>
              <a:gd name="connsiteY65" fmla="*/ 1057122 h 5524856"/>
              <a:gd name="connsiteX66" fmla="*/ 6815926 w 8372029"/>
              <a:gd name="connsiteY66" fmla="*/ 655571 h 5524856"/>
              <a:gd name="connsiteX67" fmla="*/ 68366 w 8372029"/>
              <a:gd name="connsiteY67" fmla="*/ 25637 h 5524856"/>
              <a:gd name="connsiteX68" fmla="*/ 8278026 w 8372029"/>
              <a:gd name="connsiteY68" fmla="*/ 0 h 5524856"/>
              <a:gd name="connsiteX69" fmla="*/ 8372029 w 8372029"/>
              <a:gd name="connsiteY69" fmla="*/ 5524856 h 5524856"/>
              <a:gd name="connsiteX70" fmla="*/ 0 w 8372029"/>
              <a:gd name="connsiteY70" fmla="*/ 5524856 h 5524856"/>
              <a:gd name="connsiteX71" fmla="*/ 68366 w 8372029"/>
              <a:gd name="connsiteY71"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1020646 w 8372029"/>
              <a:gd name="connsiteY42" fmla="*/ 1069811 h 5524856"/>
              <a:gd name="connsiteX43" fmla="*/ 661080 w 8372029"/>
              <a:gd name="connsiteY43" fmla="*/ 1649694 h 5524856"/>
              <a:gd name="connsiteX44" fmla="*/ 908909 w 8372029"/>
              <a:gd name="connsiteY44" fmla="*/ 2206408 h 5524856"/>
              <a:gd name="connsiteX45" fmla="*/ 802496 w 8372029"/>
              <a:gd name="connsiteY45" fmla="*/ 2994640 h 5524856"/>
              <a:gd name="connsiteX46" fmla="*/ 735080 w 8372029"/>
              <a:gd name="connsiteY46" fmla="*/ 3579807 h 5524856"/>
              <a:gd name="connsiteX47" fmla="*/ 559171 w 8372029"/>
              <a:gd name="connsiteY47" fmla="*/ 4848454 h 5524856"/>
              <a:gd name="connsiteX48" fmla="*/ 697643 w 8372029"/>
              <a:gd name="connsiteY48" fmla="*/ 5057353 h 5524856"/>
              <a:gd name="connsiteX49" fmla="*/ 785889 w 8372029"/>
              <a:gd name="connsiteY49" fmla="*/ 5075171 h 5524856"/>
              <a:gd name="connsiteX50" fmla="*/ 925411 w 8372029"/>
              <a:gd name="connsiteY50" fmla="*/ 5082990 h 5524856"/>
              <a:gd name="connsiteX51" fmla="*/ 1187868 w 8372029"/>
              <a:gd name="connsiteY51" fmla="*/ 4785640 h 5524856"/>
              <a:gd name="connsiteX52" fmla="*/ 1402711 w 8372029"/>
              <a:gd name="connsiteY52" fmla="*/ 3460169 h 5524856"/>
              <a:gd name="connsiteX53" fmla="*/ 1534455 w 8372029"/>
              <a:gd name="connsiteY53" fmla="*/ 2505212 h 5524856"/>
              <a:gd name="connsiteX54" fmla="*/ 1644093 w 8372029"/>
              <a:gd name="connsiteY54" fmla="*/ 2230288 h 5524856"/>
              <a:gd name="connsiteX55" fmla="*/ 1915151 w 8372029"/>
              <a:gd name="connsiteY55" fmla="*/ 1943507 h 5524856"/>
              <a:gd name="connsiteX56" fmla="*/ 1941740 w 8372029"/>
              <a:gd name="connsiteY56" fmla="*/ 1480018 h 5524856"/>
              <a:gd name="connsiteX57" fmla="*/ 1660384 w 8372029"/>
              <a:gd name="connsiteY57" fmla="*/ 1082009 h 5524856"/>
              <a:gd name="connsiteX58" fmla="*/ 1692070 w 8372029"/>
              <a:gd name="connsiteY58" fmla="*/ 1495511 h 5524856"/>
              <a:gd name="connsiteX59" fmla="*/ 1532774 w 8372029"/>
              <a:gd name="connsiteY59" fmla="*/ 1719292 h 5524856"/>
              <a:gd name="connsiteX60" fmla="*/ 1197612 w 8372029"/>
              <a:gd name="connsiteY60" fmla="*/ 1702201 h 5524856"/>
              <a:gd name="connsiteX61" fmla="*/ 1020646 w 8372029"/>
              <a:gd name="connsiteY61" fmla="*/ 1069811 h 5524856"/>
              <a:gd name="connsiteX62" fmla="*/ 6815926 w 8372029"/>
              <a:gd name="connsiteY62" fmla="*/ 655571 h 5524856"/>
              <a:gd name="connsiteX63" fmla="*/ 6414376 w 8372029"/>
              <a:gd name="connsiteY63" fmla="*/ 1057122 h 5524856"/>
              <a:gd name="connsiteX64" fmla="*/ 6815926 w 8372029"/>
              <a:gd name="connsiteY64" fmla="*/ 1458672 h 5524856"/>
              <a:gd name="connsiteX65" fmla="*/ 7217476 w 8372029"/>
              <a:gd name="connsiteY65" fmla="*/ 1057122 h 5524856"/>
              <a:gd name="connsiteX66" fmla="*/ 6815926 w 8372029"/>
              <a:gd name="connsiteY66" fmla="*/ 655571 h 5524856"/>
              <a:gd name="connsiteX67" fmla="*/ 68366 w 8372029"/>
              <a:gd name="connsiteY67" fmla="*/ 25637 h 5524856"/>
              <a:gd name="connsiteX68" fmla="*/ 8278026 w 8372029"/>
              <a:gd name="connsiteY68" fmla="*/ 0 h 5524856"/>
              <a:gd name="connsiteX69" fmla="*/ 8372029 w 8372029"/>
              <a:gd name="connsiteY69" fmla="*/ 5524856 h 5524856"/>
              <a:gd name="connsiteX70" fmla="*/ 0 w 8372029"/>
              <a:gd name="connsiteY70" fmla="*/ 5524856 h 5524856"/>
              <a:gd name="connsiteX71" fmla="*/ 68366 w 8372029"/>
              <a:gd name="connsiteY71"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1020646 w 8372029"/>
              <a:gd name="connsiteY42" fmla="*/ 1069811 h 5524856"/>
              <a:gd name="connsiteX43" fmla="*/ 661080 w 8372029"/>
              <a:gd name="connsiteY43" fmla="*/ 1649694 h 5524856"/>
              <a:gd name="connsiteX44" fmla="*/ 908909 w 8372029"/>
              <a:gd name="connsiteY44" fmla="*/ 2206408 h 5524856"/>
              <a:gd name="connsiteX45" fmla="*/ 802496 w 8372029"/>
              <a:gd name="connsiteY45" fmla="*/ 2994640 h 5524856"/>
              <a:gd name="connsiteX46" fmla="*/ 735080 w 8372029"/>
              <a:gd name="connsiteY46" fmla="*/ 3579807 h 5524856"/>
              <a:gd name="connsiteX47" fmla="*/ 559171 w 8372029"/>
              <a:gd name="connsiteY47" fmla="*/ 4848454 h 5524856"/>
              <a:gd name="connsiteX48" fmla="*/ 697643 w 8372029"/>
              <a:gd name="connsiteY48" fmla="*/ 5057353 h 5524856"/>
              <a:gd name="connsiteX49" fmla="*/ 925411 w 8372029"/>
              <a:gd name="connsiteY49" fmla="*/ 5082990 h 5524856"/>
              <a:gd name="connsiteX50" fmla="*/ 1187868 w 8372029"/>
              <a:gd name="connsiteY50" fmla="*/ 4785640 h 5524856"/>
              <a:gd name="connsiteX51" fmla="*/ 1402711 w 8372029"/>
              <a:gd name="connsiteY51" fmla="*/ 3460169 h 5524856"/>
              <a:gd name="connsiteX52" fmla="*/ 1534455 w 8372029"/>
              <a:gd name="connsiteY52" fmla="*/ 2505212 h 5524856"/>
              <a:gd name="connsiteX53" fmla="*/ 1644093 w 8372029"/>
              <a:gd name="connsiteY53" fmla="*/ 2230288 h 5524856"/>
              <a:gd name="connsiteX54" fmla="*/ 1915151 w 8372029"/>
              <a:gd name="connsiteY54" fmla="*/ 1943507 h 5524856"/>
              <a:gd name="connsiteX55" fmla="*/ 1941740 w 8372029"/>
              <a:gd name="connsiteY55" fmla="*/ 1480018 h 5524856"/>
              <a:gd name="connsiteX56" fmla="*/ 1660384 w 8372029"/>
              <a:gd name="connsiteY56" fmla="*/ 1082009 h 5524856"/>
              <a:gd name="connsiteX57" fmla="*/ 1692070 w 8372029"/>
              <a:gd name="connsiteY57" fmla="*/ 1495511 h 5524856"/>
              <a:gd name="connsiteX58" fmla="*/ 1532774 w 8372029"/>
              <a:gd name="connsiteY58" fmla="*/ 1719292 h 5524856"/>
              <a:gd name="connsiteX59" fmla="*/ 1197612 w 8372029"/>
              <a:gd name="connsiteY59" fmla="*/ 1702201 h 5524856"/>
              <a:gd name="connsiteX60" fmla="*/ 1020646 w 8372029"/>
              <a:gd name="connsiteY60" fmla="*/ 1069811 h 5524856"/>
              <a:gd name="connsiteX61" fmla="*/ 6815926 w 8372029"/>
              <a:gd name="connsiteY61" fmla="*/ 655571 h 5524856"/>
              <a:gd name="connsiteX62" fmla="*/ 6414376 w 8372029"/>
              <a:gd name="connsiteY62" fmla="*/ 1057122 h 5524856"/>
              <a:gd name="connsiteX63" fmla="*/ 6815926 w 8372029"/>
              <a:gd name="connsiteY63" fmla="*/ 1458672 h 5524856"/>
              <a:gd name="connsiteX64" fmla="*/ 7217476 w 8372029"/>
              <a:gd name="connsiteY64" fmla="*/ 1057122 h 5524856"/>
              <a:gd name="connsiteX65" fmla="*/ 6815926 w 8372029"/>
              <a:gd name="connsiteY65" fmla="*/ 655571 h 5524856"/>
              <a:gd name="connsiteX66" fmla="*/ 68366 w 8372029"/>
              <a:gd name="connsiteY66" fmla="*/ 25637 h 5524856"/>
              <a:gd name="connsiteX67" fmla="*/ 8278026 w 8372029"/>
              <a:gd name="connsiteY67" fmla="*/ 0 h 5524856"/>
              <a:gd name="connsiteX68" fmla="*/ 8372029 w 8372029"/>
              <a:gd name="connsiteY68" fmla="*/ 5524856 h 5524856"/>
              <a:gd name="connsiteX69" fmla="*/ 0 w 8372029"/>
              <a:gd name="connsiteY69" fmla="*/ 5524856 h 5524856"/>
              <a:gd name="connsiteX70" fmla="*/ 68366 w 8372029"/>
              <a:gd name="connsiteY70"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1020646 w 8372029"/>
              <a:gd name="connsiteY42" fmla="*/ 1069811 h 5524856"/>
              <a:gd name="connsiteX43" fmla="*/ 661080 w 8372029"/>
              <a:gd name="connsiteY43" fmla="*/ 1649694 h 5524856"/>
              <a:gd name="connsiteX44" fmla="*/ 908909 w 8372029"/>
              <a:gd name="connsiteY44" fmla="*/ 2206408 h 5524856"/>
              <a:gd name="connsiteX45" fmla="*/ 802496 w 8372029"/>
              <a:gd name="connsiteY45" fmla="*/ 2994640 h 5524856"/>
              <a:gd name="connsiteX46" fmla="*/ 735080 w 8372029"/>
              <a:gd name="connsiteY46" fmla="*/ 3579807 h 5524856"/>
              <a:gd name="connsiteX47" fmla="*/ 559171 w 8372029"/>
              <a:gd name="connsiteY47" fmla="*/ 4848454 h 5524856"/>
              <a:gd name="connsiteX48" fmla="*/ 697643 w 8372029"/>
              <a:gd name="connsiteY48" fmla="*/ 5057353 h 5524856"/>
              <a:gd name="connsiteX49" fmla="*/ 976685 w 8372029"/>
              <a:gd name="connsiteY49" fmla="*/ 5065899 h 5524856"/>
              <a:gd name="connsiteX50" fmla="*/ 1187868 w 8372029"/>
              <a:gd name="connsiteY50" fmla="*/ 4785640 h 5524856"/>
              <a:gd name="connsiteX51" fmla="*/ 1402711 w 8372029"/>
              <a:gd name="connsiteY51" fmla="*/ 3460169 h 5524856"/>
              <a:gd name="connsiteX52" fmla="*/ 1534455 w 8372029"/>
              <a:gd name="connsiteY52" fmla="*/ 2505212 h 5524856"/>
              <a:gd name="connsiteX53" fmla="*/ 1644093 w 8372029"/>
              <a:gd name="connsiteY53" fmla="*/ 2230288 h 5524856"/>
              <a:gd name="connsiteX54" fmla="*/ 1915151 w 8372029"/>
              <a:gd name="connsiteY54" fmla="*/ 1943507 h 5524856"/>
              <a:gd name="connsiteX55" fmla="*/ 1941740 w 8372029"/>
              <a:gd name="connsiteY55" fmla="*/ 1480018 h 5524856"/>
              <a:gd name="connsiteX56" fmla="*/ 1660384 w 8372029"/>
              <a:gd name="connsiteY56" fmla="*/ 1082009 h 5524856"/>
              <a:gd name="connsiteX57" fmla="*/ 1692070 w 8372029"/>
              <a:gd name="connsiteY57" fmla="*/ 1495511 h 5524856"/>
              <a:gd name="connsiteX58" fmla="*/ 1532774 w 8372029"/>
              <a:gd name="connsiteY58" fmla="*/ 1719292 h 5524856"/>
              <a:gd name="connsiteX59" fmla="*/ 1197612 w 8372029"/>
              <a:gd name="connsiteY59" fmla="*/ 1702201 h 5524856"/>
              <a:gd name="connsiteX60" fmla="*/ 1020646 w 8372029"/>
              <a:gd name="connsiteY60" fmla="*/ 1069811 h 5524856"/>
              <a:gd name="connsiteX61" fmla="*/ 6815926 w 8372029"/>
              <a:gd name="connsiteY61" fmla="*/ 655571 h 5524856"/>
              <a:gd name="connsiteX62" fmla="*/ 6414376 w 8372029"/>
              <a:gd name="connsiteY62" fmla="*/ 1057122 h 5524856"/>
              <a:gd name="connsiteX63" fmla="*/ 6815926 w 8372029"/>
              <a:gd name="connsiteY63" fmla="*/ 1458672 h 5524856"/>
              <a:gd name="connsiteX64" fmla="*/ 7217476 w 8372029"/>
              <a:gd name="connsiteY64" fmla="*/ 1057122 h 5524856"/>
              <a:gd name="connsiteX65" fmla="*/ 6815926 w 8372029"/>
              <a:gd name="connsiteY65" fmla="*/ 655571 h 5524856"/>
              <a:gd name="connsiteX66" fmla="*/ 68366 w 8372029"/>
              <a:gd name="connsiteY66" fmla="*/ 25637 h 5524856"/>
              <a:gd name="connsiteX67" fmla="*/ 8278026 w 8372029"/>
              <a:gd name="connsiteY67" fmla="*/ 0 h 5524856"/>
              <a:gd name="connsiteX68" fmla="*/ 8372029 w 8372029"/>
              <a:gd name="connsiteY68" fmla="*/ 5524856 h 5524856"/>
              <a:gd name="connsiteX69" fmla="*/ 0 w 8372029"/>
              <a:gd name="connsiteY69" fmla="*/ 5524856 h 5524856"/>
              <a:gd name="connsiteX70" fmla="*/ 68366 w 8372029"/>
              <a:gd name="connsiteY70"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6486639 w 8372029"/>
              <a:gd name="connsiteY8" fmla="*/ 2065913 h 5524856"/>
              <a:gd name="connsiteX9" fmla="*/ 5972782 w 8372029"/>
              <a:gd name="connsiteY9" fmla="*/ 3628261 h 5524856"/>
              <a:gd name="connsiteX10" fmla="*/ 6414378 w 8372029"/>
              <a:gd name="connsiteY10" fmla="*/ 3628261 h 5524856"/>
              <a:gd name="connsiteX11" fmla="*/ 6414378 w 8372029"/>
              <a:gd name="connsiteY11" fmla="*/ 4898063 h 5524856"/>
              <a:gd name="connsiteX12" fmla="*/ 6522546 w 8372029"/>
              <a:gd name="connsiteY12" fmla="*/ 5061253 h 5524856"/>
              <a:gd name="connsiteX13" fmla="*/ 6591484 w 8372029"/>
              <a:gd name="connsiteY13" fmla="*/ 5075169 h 5524856"/>
              <a:gd name="connsiteX14" fmla="*/ 6591482 w 8372029"/>
              <a:gd name="connsiteY14" fmla="*/ 5075171 h 5524856"/>
              <a:gd name="connsiteX15" fmla="*/ 6591485 w 8372029"/>
              <a:gd name="connsiteY15" fmla="*/ 5075171 h 5524856"/>
              <a:gd name="connsiteX16" fmla="*/ 6591484 w 8372029"/>
              <a:gd name="connsiteY16" fmla="*/ 5075169 h 5524856"/>
              <a:gd name="connsiteX17" fmla="*/ 6660421 w 8372029"/>
              <a:gd name="connsiteY17" fmla="*/ 5061253 h 5524856"/>
              <a:gd name="connsiteX18" fmla="*/ 6768591 w 8372029"/>
              <a:gd name="connsiteY18" fmla="*/ 4898063 h 5524856"/>
              <a:gd name="connsiteX19" fmla="*/ 6768591 w 8372029"/>
              <a:gd name="connsiteY19" fmla="*/ 3628261 h 5524856"/>
              <a:gd name="connsiteX20" fmla="*/ 6903864 w 8372029"/>
              <a:gd name="connsiteY20" fmla="*/ 3628261 h 5524856"/>
              <a:gd name="connsiteX21" fmla="*/ 6903864 w 8372029"/>
              <a:gd name="connsiteY21" fmla="*/ 4898063 h 5524856"/>
              <a:gd name="connsiteX22" fmla="*/ 7012034 w 8372029"/>
              <a:gd name="connsiteY22" fmla="*/ 5061253 h 5524856"/>
              <a:gd name="connsiteX23" fmla="*/ 7080972 w 8372029"/>
              <a:gd name="connsiteY23" fmla="*/ 5075169 h 5524856"/>
              <a:gd name="connsiteX24" fmla="*/ 7080970 w 8372029"/>
              <a:gd name="connsiteY24" fmla="*/ 5075171 h 5524856"/>
              <a:gd name="connsiteX25" fmla="*/ 7080974 w 8372029"/>
              <a:gd name="connsiteY25" fmla="*/ 5075171 h 5524856"/>
              <a:gd name="connsiteX26" fmla="*/ 7080972 w 8372029"/>
              <a:gd name="connsiteY26" fmla="*/ 5075169 h 5524856"/>
              <a:gd name="connsiteX27" fmla="*/ 7149910 w 8372029"/>
              <a:gd name="connsiteY27" fmla="*/ 5061253 h 5524856"/>
              <a:gd name="connsiteX28" fmla="*/ 7258080 w 8372029"/>
              <a:gd name="connsiteY28" fmla="*/ 4898063 h 5524856"/>
              <a:gd name="connsiteX29" fmla="*/ 7258080 w 8372029"/>
              <a:gd name="connsiteY29" fmla="*/ 3628261 h 5524856"/>
              <a:gd name="connsiteX30" fmla="*/ 7665971 w 8372029"/>
              <a:gd name="connsiteY30" fmla="*/ 3628261 h 5524856"/>
              <a:gd name="connsiteX31" fmla="*/ 7152114 w 8372029"/>
              <a:gd name="connsiteY31" fmla="*/ 2065913 h 5524856"/>
              <a:gd name="connsiteX32" fmla="*/ 7235750 w 8372029"/>
              <a:gd name="connsiteY32" fmla="*/ 2065913 h 5524856"/>
              <a:gd name="connsiteX33" fmla="*/ 7241511 w 8372029"/>
              <a:gd name="connsiteY33" fmla="*/ 2064749 h 5524856"/>
              <a:gd name="connsiteX34" fmla="*/ 7563066 w 8372029"/>
              <a:gd name="connsiteY34" fmla="*/ 3042015 h 5524856"/>
              <a:gd name="connsiteX35" fmla="*/ 7781679 w 8372029"/>
              <a:gd name="connsiteY35" fmla="*/ 3152380 h 5524856"/>
              <a:gd name="connsiteX36" fmla="*/ 7892046 w 8372029"/>
              <a:gd name="connsiteY36" fmla="*/ 2933767 h 5524856"/>
              <a:gd name="connsiteX37" fmla="*/ 7506291 w 8372029"/>
              <a:gd name="connsiteY37" fmla="*/ 1761390 h 5524856"/>
              <a:gd name="connsiteX38" fmla="*/ 7489172 w 8372029"/>
              <a:gd name="connsiteY38" fmla="*/ 1731289 h 5524856"/>
              <a:gd name="connsiteX39" fmla="*/ 7481826 w 8372029"/>
              <a:gd name="connsiteY39" fmla="*/ 1694898 h 5524856"/>
              <a:gd name="connsiteX40" fmla="*/ 7235750 w 8372029"/>
              <a:gd name="connsiteY40" fmla="*/ 1531787 h 5524856"/>
              <a:gd name="connsiteX41" fmla="*/ 6415320 w 8372029"/>
              <a:gd name="connsiteY41" fmla="*/ 1531787 h 5524856"/>
              <a:gd name="connsiteX42" fmla="*/ 1020646 w 8372029"/>
              <a:gd name="connsiteY42" fmla="*/ 1069811 h 5524856"/>
              <a:gd name="connsiteX43" fmla="*/ 661080 w 8372029"/>
              <a:gd name="connsiteY43" fmla="*/ 1649694 h 5524856"/>
              <a:gd name="connsiteX44" fmla="*/ 908909 w 8372029"/>
              <a:gd name="connsiteY44" fmla="*/ 2206408 h 5524856"/>
              <a:gd name="connsiteX45" fmla="*/ 802496 w 8372029"/>
              <a:gd name="connsiteY45" fmla="*/ 2994640 h 5524856"/>
              <a:gd name="connsiteX46" fmla="*/ 735080 w 8372029"/>
              <a:gd name="connsiteY46" fmla="*/ 3579807 h 5524856"/>
              <a:gd name="connsiteX47" fmla="*/ 559171 w 8372029"/>
              <a:gd name="connsiteY47" fmla="*/ 4848454 h 5524856"/>
              <a:gd name="connsiteX48" fmla="*/ 697643 w 8372029"/>
              <a:gd name="connsiteY48" fmla="*/ 5057353 h 5524856"/>
              <a:gd name="connsiteX49" fmla="*/ 976685 w 8372029"/>
              <a:gd name="connsiteY49" fmla="*/ 5065899 h 5524856"/>
              <a:gd name="connsiteX50" fmla="*/ 1187868 w 8372029"/>
              <a:gd name="connsiteY50" fmla="*/ 4785640 h 5524856"/>
              <a:gd name="connsiteX51" fmla="*/ 1402711 w 8372029"/>
              <a:gd name="connsiteY51" fmla="*/ 3460169 h 5524856"/>
              <a:gd name="connsiteX52" fmla="*/ 1534455 w 8372029"/>
              <a:gd name="connsiteY52" fmla="*/ 2505212 h 5524856"/>
              <a:gd name="connsiteX53" fmla="*/ 1644093 w 8372029"/>
              <a:gd name="connsiteY53" fmla="*/ 2230288 h 5524856"/>
              <a:gd name="connsiteX54" fmla="*/ 1915151 w 8372029"/>
              <a:gd name="connsiteY54" fmla="*/ 1943507 h 5524856"/>
              <a:gd name="connsiteX55" fmla="*/ 1941740 w 8372029"/>
              <a:gd name="connsiteY55" fmla="*/ 1480018 h 5524856"/>
              <a:gd name="connsiteX56" fmla="*/ 1660384 w 8372029"/>
              <a:gd name="connsiteY56" fmla="*/ 1082009 h 5524856"/>
              <a:gd name="connsiteX57" fmla="*/ 1692070 w 8372029"/>
              <a:gd name="connsiteY57" fmla="*/ 1495511 h 5524856"/>
              <a:gd name="connsiteX58" fmla="*/ 1532774 w 8372029"/>
              <a:gd name="connsiteY58" fmla="*/ 1719292 h 5524856"/>
              <a:gd name="connsiteX59" fmla="*/ 1197612 w 8372029"/>
              <a:gd name="connsiteY59" fmla="*/ 1702201 h 5524856"/>
              <a:gd name="connsiteX60" fmla="*/ 1020646 w 8372029"/>
              <a:gd name="connsiteY60" fmla="*/ 1069811 h 5524856"/>
              <a:gd name="connsiteX61" fmla="*/ 6815926 w 8372029"/>
              <a:gd name="connsiteY61" fmla="*/ 655571 h 5524856"/>
              <a:gd name="connsiteX62" fmla="*/ 6414376 w 8372029"/>
              <a:gd name="connsiteY62" fmla="*/ 1057122 h 5524856"/>
              <a:gd name="connsiteX63" fmla="*/ 6815926 w 8372029"/>
              <a:gd name="connsiteY63" fmla="*/ 1458672 h 5524856"/>
              <a:gd name="connsiteX64" fmla="*/ 7217476 w 8372029"/>
              <a:gd name="connsiteY64" fmla="*/ 1057122 h 5524856"/>
              <a:gd name="connsiteX65" fmla="*/ 6815926 w 8372029"/>
              <a:gd name="connsiteY65" fmla="*/ 655571 h 5524856"/>
              <a:gd name="connsiteX66" fmla="*/ 68366 w 8372029"/>
              <a:gd name="connsiteY66" fmla="*/ 25637 h 5524856"/>
              <a:gd name="connsiteX67" fmla="*/ 8278026 w 8372029"/>
              <a:gd name="connsiteY67" fmla="*/ 0 h 5524856"/>
              <a:gd name="connsiteX68" fmla="*/ 8372029 w 8372029"/>
              <a:gd name="connsiteY68" fmla="*/ 5524856 h 5524856"/>
              <a:gd name="connsiteX69" fmla="*/ 0 w 8372029"/>
              <a:gd name="connsiteY69" fmla="*/ 5524856 h 5524856"/>
              <a:gd name="connsiteX70" fmla="*/ 68366 w 8372029"/>
              <a:gd name="connsiteY70"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6415497 w 8372029"/>
              <a:gd name="connsiteY7" fmla="*/ 2065913 h 5524856"/>
              <a:gd name="connsiteX8" fmla="*/ 5972782 w 8372029"/>
              <a:gd name="connsiteY8" fmla="*/ 3628261 h 5524856"/>
              <a:gd name="connsiteX9" fmla="*/ 6414378 w 8372029"/>
              <a:gd name="connsiteY9" fmla="*/ 3628261 h 5524856"/>
              <a:gd name="connsiteX10" fmla="*/ 6414378 w 8372029"/>
              <a:gd name="connsiteY10" fmla="*/ 4898063 h 5524856"/>
              <a:gd name="connsiteX11" fmla="*/ 6522546 w 8372029"/>
              <a:gd name="connsiteY11" fmla="*/ 5061253 h 5524856"/>
              <a:gd name="connsiteX12" fmla="*/ 6591484 w 8372029"/>
              <a:gd name="connsiteY12" fmla="*/ 5075169 h 5524856"/>
              <a:gd name="connsiteX13" fmla="*/ 6591482 w 8372029"/>
              <a:gd name="connsiteY13" fmla="*/ 5075171 h 5524856"/>
              <a:gd name="connsiteX14" fmla="*/ 6591485 w 8372029"/>
              <a:gd name="connsiteY14" fmla="*/ 5075171 h 5524856"/>
              <a:gd name="connsiteX15" fmla="*/ 6591484 w 8372029"/>
              <a:gd name="connsiteY15" fmla="*/ 5075169 h 5524856"/>
              <a:gd name="connsiteX16" fmla="*/ 6660421 w 8372029"/>
              <a:gd name="connsiteY16" fmla="*/ 5061253 h 5524856"/>
              <a:gd name="connsiteX17" fmla="*/ 6768591 w 8372029"/>
              <a:gd name="connsiteY17" fmla="*/ 4898063 h 5524856"/>
              <a:gd name="connsiteX18" fmla="*/ 6768591 w 8372029"/>
              <a:gd name="connsiteY18" fmla="*/ 3628261 h 5524856"/>
              <a:gd name="connsiteX19" fmla="*/ 6903864 w 8372029"/>
              <a:gd name="connsiteY19" fmla="*/ 3628261 h 5524856"/>
              <a:gd name="connsiteX20" fmla="*/ 6903864 w 8372029"/>
              <a:gd name="connsiteY20" fmla="*/ 4898063 h 5524856"/>
              <a:gd name="connsiteX21" fmla="*/ 7012034 w 8372029"/>
              <a:gd name="connsiteY21" fmla="*/ 5061253 h 5524856"/>
              <a:gd name="connsiteX22" fmla="*/ 7080972 w 8372029"/>
              <a:gd name="connsiteY22" fmla="*/ 5075169 h 5524856"/>
              <a:gd name="connsiteX23" fmla="*/ 7080970 w 8372029"/>
              <a:gd name="connsiteY23" fmla="*/ 5075171 h 5524856"/>
              <a:gd name="connsiteX24" fmla="*/ 7080974 w 8372029"/>
              <a:gd name="connsiteY24" fmla="*/ 5075171 h 5524856"/>
              <a:gd name="connsiteX25" fmla="*/ 7080972 w 8372029"/>
              <a:gd name="connsiteY25" fmla="*/ 5075169 h 5524856"/>
              <a:gd name="connsiteX26" fmla="*/ 7149910 w 8372029"/>
              <a:gd name="connsiteY26" fmla="*/ 5061253 h 5524856"/>
              <a:gd name="connsiteX27" fmla="*/ 7258080 w 8372029"/>
              <a:gd name="connsiteY27" fmla="*/ 4898063 h 5524856"/>
              <a:gd name="connsiteX28" fmla="*/ 7258080 w 8372029"/>
              <a:gd name="connsiteY28" fmla="*/ 3628261 h 5524856"/>
              <a:gd name="connsiteX29" fmla="*/ 7665971 w 8372029"/>
              <a:gd name="connsiteY29" fmla="*/ 3628261 h 5524856"/>
              <a:gd name="connsiteX30" fmla="*/ 7152114 w 8372029"/>
              <a:gd name="connsiteY30" fmla="*/ 2065913 h 5524856"/>
              <a:gd name="connsiteX31" fmla="*/ 7235750 w 8372029"/>
              <a:gd name="connsiteY31" fmla="*/ 2065913 h 5524856"/>
              <a:gd name="connsiteX32" fmla="*/ 7241511 w 8372029"/>
              <a:gd name="connsiteY32" fmla="*/ 2064749 h 5524856"/>
              <a:gd name="connsiteX33" fmla="*/ 7563066 w 8372029"/>
              <a:gd name="connsiteY33" fmla="*/ 3042015 h 5524856"/>
              <a:gd name="connsiteX34" fmla="*/ 7781679 w 8372029"/>
              <a:gd name="connsiteY34" fmla="*/ 3152380 h 5524856"/>
              <a:gd name="connsiteX35" fmla="*/ 7892046 w 8372029"/>
              <a:gd name="connsiteY35" fmla="*/ 2933767 h 5524856"/>
              <a:gd name="connsiteX36" fmla="*/ 7506291 w 8372029"/>
              <a:gd name="connsiteY36" fmla="*/ 1761390 h 5524856"/>
              <a:gd name="connsiteX37" fmla="*/ 7489172 w 8372029"/>
              <a:gd name="connsiteY37" fmla="*/ 1731289 h 5524856"/>
              <a:gd name="connsiteX38" fmla="*/ 7481826 w 8372029"/>
              <a:gd name="connsiteY38" fmla="*/ 1694898 h 5524856"/>
              <a:gd name="connsiteX39" fmla="*/ 7235750 w 8372029"/>
              <a:gd name="connsiteY39" fmla="*/ 1531787 h 5524856"/>
              <a:gd name="connsiteX40" fmla="*/ 6415320 w 8372029"/>
              <a:gd name="connsiteY40" fmla="*/ 1531787 h 5524856"/>
              <a:gd name="connsiteX41" fmla="*/ 1020646 w 8372029"/>
              <a:gd name="connsiteY41" fmla="*/ 1069811 h 5524856"/>
              <a:gd name="connsiteX42" fmla="*/ 661080 w 8372029"/>
              <a:gd name="connsiteY42" fmla="*/ 1649694 h 5524856"/>
              <a:gd name="connsiteX43" fmla="*/ 908909 w 8372029"/>
              <a:gd name="connsiteY43" fmla="*/ 2206408 h 5524856"/>
              <a:gd name="connsiteX44" fmla="*/ 802496 w 8372029"/>
              <a:gd name="connsiteY44" fmla="*/ 2994640 h 5524856"/>
              <a:gd name="connsiteX45" fmla="*/ 735080 w 8372029"/>
              <a:gd name="connsiteY45" fmla="*/ 3579807 h 5524856"/>
              <a:gd name="connsiteX46" fmla="*/ 559171 w 8372029"/>
              <a:gd name="connsiteY46" fmla="*/ 4848454 h 5524856"/>
              <a:gd name="connsiteX47" fmla="*/ 697643 w 8372029"/>
              <a:gd name="connsiteY47" fmla="*/ 5057353 h 5524856"/>
              <a:gd name="connsiteX48" fmla="*/ 976685 w 8372029"/>
              <a:gd name="connsiteY48" fmla="*/ 5065899 h 5524856"/>
              <a:gd name="connsiteX49" fmla="*/ 1187868 w 8372029"/>
              <a:gd name="connsiteY49" fmla="*/ 4785640 h 5524856"/>
              <a:gd name="connsiteX50" fmla="*/ 1402711 w 8372029"/>
              <a:gd name="connsiteY50" fmla="*/ 3460169 h 5524856"/>
              <a:gd name="connsiteX51" fmla="*/ 1534455 w 8372029"/>
              <a:gd name="connsiteY51" fmla="*/ 2505212 h 5524856"/>
              <a:gd name="connsiteX52" fmla="*/ 1644093 w 8372029"/>
              <a:gd name="connsiteY52" fmla="*/ 2230288 h 5524856"/>
              <a:gd name="connsiteX53" fmla="*/ 1915151 w 8372029"/>
              <a:gd name="connsiteY53" fmla="*/ 1943507 h 5524856"/>
              <a:gd name="connsiteX54" fmla="*/ 1941740 w 8372029"/>
              <a:gd name="connsiteY54" fmla="*/ 1480018 h 5524856"/>
              <a:gd name="connsiteX55" fmla="*/ 1660384 w 8372029"/>
              <a:gd name="connsiteY55" fmla="*/ 1082009 h 5524856"/>
              <a:gd name="connsiteX56" fmla="*/ 1692070 w 8372029"/>
              <a:gd name="connsiteY56" fmla="*/ 1495511 h 5524856"/>
              <a:gd name="connsiteX57" fmla="*/ 1532774 w 8372029"/>
              <a:gd name="connsiteY57" fmla="*/ 1719292 h 5524856"/>
              <a:gd name="connsiteX58" fmla="*/ 1197612 w 8372029"/>
              <a:gd name="connsiteY58" fmla="*/ 1702201 h 5524856"/>
              <a:gd name="connsiteX59" fmla="*/ 1020646 w 8372029"/>
              <a:gd name="connsiteY59" fmla="*/ 1069811 h 5524856"/>
              <a:gd name="connsiteX60" fmla="*/ 6815926 w 8372029"/>
              <a:gd name="connsiteY60" fmla="*/ 655571 h 5524856"/>
              <a:gd name="connsiteX61" fmla="*/ 6414376 w 8372029"/>
              <a:gd name="connsiteY61" fmla="*/ 1057122 h 5524856"/>
              <a:gd name="connsiteX62" fmla="*/ 6815926 w 8372029"/>
              <a:gd name="connsiteY62" fmla="*/ 1458672 h 5524856"/>
              <a:gd name="connsiteX63" fmla="*/ 7217476 w 8372029"/>
              <a:gd name="connsiteY63" fmla="*/ 1057122 h 5524856"/>
              <a:gd name="connsiteX64" fmla="*/ 6815926 w 8372029"/>
              <a:gd name="connsiteY64" fmla="*/ 655571 h 5524856"/>
              <a:gd name="connsiteX65" fmla="*/ 68366 w 8372029"/>
              <a:gd name="connsiteY65" fmla="*/ 25637 h 5524856"/>
              <a:gd name="connsiteX66" fmla="*/ 8278026 w 8372029"/>
              <a:gd name="connsiteY66" fmla="*/ 0 h 5524856"/>
              <a:gd name="connsiteX67" fmla="*/ 8372029 w 8372029"/>
              <a:gd name="connsiteY67" fmla="*/ 5524856 h 5524856"/>
              <a:gd name="connsiteX68" fmla="*/ 0 w 8372029"/>
              <a:gd name="connsiteY68" fmla="*/ 5524856 h 5524856"/>
              <a:gd name="connsiteX69" fmla="*/ 68366 w 8372029"/>
              <a:gd name="connsiteY6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6107689 w 8372029"/>
              <a:gd name="connsiteY6" fmla="*/ 3019803 h 5524856"/>
              <a:gd name="connsiteX7" fmla="*/ 5972782 w 8372029"/>
              <a:gd name="connsiteY7" fmla="*/ 3628261 h 5524856"/>
              <a:gd name="connsiteX8" fmla="*/ 6414378 w 8372029"/>
              <a:gd name="connsiteY8" fmla="*/ 3628261 h 5524856"/>
              <a:gd name="connsiteX9" fmla="*/ 6414378 w 8372029"/>
              <a:gd name="connsiteY9" fmla="*/ 4898063 h 5524856"/>
              <a:gd name="connsiteX10" fmla="*/ 6522546 w 8372029"/>
              <a:gd name="connsiteY10" fmla="*/ 5061253 h 5524856"/>
              <a:gd name="connsiteX11" fmla="*/ 6591484 w 8372029"/>
              <a:gd name="connsiteY11" fmla="*/ 5075169 h 5524856"/>
              <a:gd name="connsiteX12" fmla="*/ 6591482 w 8372029"/>
              <a:gd name="connsiteY12" fmla="*/ 5075171 h 5524856"/>
              <a:gd name="connsiteX13" fmla="*/ 6591485 w 8372029"/>
              <a:gd name="connsiteY13" fmla="*/ 5075171 h 5524856"/>
              <a:gd name="connsiteX14" fmla="*/ 6591484 w 8372029"/>
              <a:gd name="connsiteY14" fmla="*/ 5075169 h 5524856"/>
              <a:gd name="connsiteX15" fmla="*/ 6660421 w 8372029"/>
              <a:gd name="connsiteY15" fmla="*/ 5061253 h 5524856"/>
              <a:gd name="connsiteX16" fmla="*/ 6768591 w 8372029"/>
              <a:gd name="connsiteY16" fmla="*/ 4898063 h 5524856"/>
              <a:gd name="connsiteX17" fmla="*/ 6768591 w 8372029"/>
              <a:gd name="connsiteY17" fmla="*/ 3628261 h 5524856"/>
              <a:gd name="connsiteX18" fmla="*/ 6903864 w 8372029"/>
              <a:gd name="connsiteY18" fmla="*/ 3628261 h 5524856"/>
              <a:gd name="connsiteX19" fmla="*/ 6903864 w 8372029"/>
              <a:gd name="connsiteY19" fmla="*/ 4898063 h 5524856"/>
              <a:gd name="connsiteX20" fmla="*/ 7012034 w 8372029"/>
              <a:gd name="connsiteY20" fmla="*/ 5061253 h 5524856"/>
              <a:gd name="connsiteX21" fmla="*/ 7080972 w 8372029"/>
              <a:gd name="connsiteY21" fmla="*/ 5075169 h 5524856"/>
              <a:gd name="connsiteX22" fmla="*/ 7080970 w 8372029"/>
              <a:gd name="connsiteY22" fmla="*/ 5075171 h 5524856"/>
              <a:gd name="connsiteX23" fmla="*/ 7080974 w 8372029"/>
              <a:gd name="connsiteY23" fmla="*/ 5075171 h 5524856"/>
              <a:gd name="connsiteX24" fmla="*/ 7080972 w 8372029"/>
              <a:gd name="connsiteY24" fmla="*/ 5075169 h 5524856"/>
              <a:gd name="connsiteX25" fmla="*/ 7149910 w 8372029"/>
              <a:gd name="connsiteY25" fmla="*/ 5061253 h 5524856"/>
              <a:gd name="connsiteX26" fmla="*/ 7258080 w 8372029"/>
              <a:gd name="connsiteY26" fmla="*/ 4898063 h 5524856"/>
              <a:gd name="connsiteX27" fmla="*/ 7258080 w 8372029"/>
              <a:gd name="connsiteY27" fmla="*/ 3628261 h 5524856"/>
              <a:gd name="connsiteX28" fmla="*/ 7665971 w 8372029"/>
              <a:gd name="connsiteY28" fmla="*/ 3628261 h 5524856"/>
              <a:gd name="connsiteX29" fmla="*/ 7152114 w 8372029"/>
              <a:gd name="connsiteY29" fmla="*/ 2065913 h 5524856"/>
              <a:gd name="connsiteX30" fmla="*/ 7235750 w 8372029"/>
              <a:gd name="connsiteY30" fmla="*/ 2065913 h 5524856"/>
              <a:gd name="connsiteX31" fmla="*/ 7241511 w 8372029"/>
              <a:gd name="connsiteY31" fmla="*/ 2064749 h 5524856"/>
              <a:gd name="connsiteX32" fmla="*/ 7563066 w 8372029"/>
              <a:gd name="connsiteY32" fmla="*/ 3042015 h 5524856"/>
              <a:gd name="connsiteX33" fmla="*/ 7781679 w 8372029"/>
              <a:gd name="connsiteY33" fmla="*/ 3152380 h 5524856"/>
              <a:gd name="connsiteX34" fmla="*/ 7892046 w 8372029"/>
              <a:gd name="connsiteY34" fmla="*/ 2933767 h 5524856"/>
              <a:gd name="connsiteX35" fmla="*/ 7506291 w 8372029"/>
              <a:gd name="connsiteY35" fmla="*/ 1761390 h 5524856"/>
              <a:gd name="connsiteX36" fmla="*/ 7489172 w 8372029"/>
              <a:gd name="connsiteY36" fmla="*/ 1731289 h 5524856"/>
              <a:gd name="connsiteX37" fmla="*/ 7481826 w 8372029"/>
              <a:gd name="connsiteY37" fmla="*/ 1694898 h 5524856"/>
              <a:gd name="connsiteX38" fmla="*/ 7235750 w 8372029"/>
              <a:gd name="connsiteY38" fmla="*/ 1531787 h 5524856"/>
              <a:gd name="connsiteX39" fmla="*/ 6415320 w 8372029"/>
              <a:gd name="connsiteY39" fmla="*/ 1531787 h 5524856"/>
              <a:gd name="connsiteX40" fmla="*/ 1020646 w 8372029"/>
              <a:gd name="connsiteY40" fmla="*/ 1069811 h 5524856"/>
              <a:gd name="connsiteX41" fmla="*/ 661080 w 8372029"/>
              <a:gd name="connsiteY41" fmla="*/ 1649694 h 5524856"/>
              <a:gd name="connsiteX42" fmla="*/ 908909 w 8372029"/>
              <a:gd name="connsiteY42" fmla="*/ 2206408 h 5524856"/>
              <a:gd name="connsiteX43" fmla="*/ 802496 w 8372029"/>
              <a:gd name="connsiteY43" fmla="*/ 2994640 h 5524856"/>
              <a:gd name="connsiteX44" fmla="*/ 735080 w 8372029"/>
              <a:gd name="connsiteY44" fmla="*/ 3579807 h 5524856"/>
              <a:gd name="connsiteX45" fmla="*/ 559171 w 8372029"/>
              <a:gd name="connsiteY45" fmla="*/ 4848454 h 5524856"/>
              <a:gd name="connsiteX46" fmla="*/ 697643 w 8372029"/>
              <a:gd name="connsiteY46" fmla="*/ 5057353 h 5524856"/>
              <a:gd name="connsiteX47" fmla="*/ 976685 w 8372029"/>
              <a:gd name="connsiteY47" fmla="*/ 5065899 h 5524856"/>
              <a:gd name="connsiteX48" fmla="*/ 1187868 w 8372029"/>
              <a:gd name="connsiteY48" fmla="*/ 4785640 h 5524856"/>
              <a:gd name="connsiteX49" fmla="*/ 1402711 w 8372029"/>
              <a:gd name="connsiteY49" fmla="*/ 3460169 h 5524856"/>
              <a:gd name="connsiteX50" fmla="*/ 1534455 w 8372029"/>
              <a:gd name="connsiteY50" fmla="*/ 2505212 h 5524856"/>
              <a:gd name="connsiteX51" fmla="*/ 1644093 w 8372029"/>
              <a:gd name="connsiteY51" fmla="*/ 2230288 h 5524856"/>
              <a:gd name="connsiteX52" fmla="*/ 1915151 w 8372029"/>
              <a:gd name="connsiteY52" fmla="*/ 1943507 h 5524856"/>
              <a:gd name="connsiteX53" fmla="*/ 1941740 w 8372029"/>
              <a:gd name="connsiteY53" fmla="*/ 1480018 h 5524856"/>
              <a:gd name="connsiteX54" fmla="*/ 1660384 w 8372029"/>
              <a:gd name="connsiteY54" fmla="*/ 1082009 h 5524856"/>
              <a:gd name="connsiteX55" fmla="*/ 1692070 w 8372029"/>
              <a:gd name="connsiteY55" fmla="*/ 1495511 h 5524856"/>
              <a:gd name="connsiteX56" fmla="*/ 1532774 w 8372029"/>
              <a:gd name="connsiteY56" fmla="*/ 1719292 h 5524856"/>
              <a:gd name="connsiteX57" fmla="*/ 1197612 w 8372029"/>
              <a:gd name="connsiteY57" fmla="*/ 1702201 h 5524856"/>
              <a:gd name="connsiteX58" fmla="*/ 1020646 w 8372029"/>
              <a:gd name="connsiteY58" fmla="*/ 1069811 h 5524856"/>
              <a:gd name="connsiteX59" fmla="*/ 6815926 w 8372029"/>
              <a:gd name="connsiteY59" fmla="*/ 655571 h 5524856"/>
              <a:gd name="connsiteX60" fmla="*/ 6414376 w 8372029"/>
              <a:gd name="connsiteY60" fmla="*/ 1057122 h 5524856"/>
              <a:gd name="connsiteX61" fmla="*/ 6815926 w 8372029"/>
              <a:gd name="connsiteY61" fmla="*/ 1458672 h 5524856"/>
              <a:gd name="connsiteX62" fmla="*/ 7217476 w 8372029"/>
              <a:gd name="connsiteY62" fmla="*/ 1057122 h 5524856"/>
              <a:gd name="connsiteX63" fmla="*/ 6815926 w 8372029"/>
              <a:gd name="connsiteY63" fmla="*/ 655571 h 5524856"/>
              <a:gd name="connsiteX64" fmla="*/ 68366 w 8372029"/>
              <a:gd name="connsiteY64" fmla="*/ 25637 h 5524856"/>
              <a:gd name="connsiteX65" fmla="*/ 8278026 w 8372029"/>
              <a:gd name="connsiteY65" fmla="*/ 0 h 5524856"/>
              <a:gd name="connsiteX66" fmla="*/ 8372029 w 8372029"/>
              <a:gd name="connsiteY66" fmla="*/ 5524856 h 5524856"/>
              <a:gd name="connsiteX67" fmla="*/ 0 w 8372029"/>
              <a:gd name="connsiteY67" fmla="*/ 5524856 h 5524856"/>
              <a:gd name="connsiteX68" fmla="*/ 68366 w 8372029"/>
              <a:gd name="connsiteY68"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414378 w 8372029"/>
              <a:gd name="connsiteY7" fmla="*/ 3628261 h 5524856"/>
              <a:gd name="connsiteX8" fmla="*/ 6414378 w 8372029"/>
              <a:gd name="connsiteY8" fmla="*/ 4898063 h 5524856"/>
              <a:gd name="connsiteX9" fmla="*/ 6522546 w 8372029"/>
              <a:gd name="connsiteY9" fmla="*/ 5061253 h 5524856"/>
              <a:gd name="connsiteX10" fmla="*/ 6591484 w 8372029"/>
              <a:gd name="connsiteY10" fmla="*/ 5075169 h 5524856"/>
              <a:gd name="connsiteX11" fmla="*/ 6591482 w 8372029"/>
              <a:gd name="connsiteY11" fmla="*/ 5075171 h 5524856"/>
              <a:gd name="connsiteX12" fmla="*/ 6591485 w 8372029"/>
              <a:gd name="connsiteY12" fmla="*/ 5075171 h 5524856"/>
              <a:gd name="connsiteX13" fmla="*/ 6591484 w 8372029"/>
              <a:gd name="connsiteY13" fmla="*/ 5075169 h 5524856"/>
              <a:gd name="connsiteX14" fmla="*/ 6660421 w 8372029"/>
              <a:gd name="connsiteY14" fmla="*/ 5061253 h 5524856"/>
              <a:gd name="connsiteX15" fmla="*/ 6768591 w 8372029"/>
              <a:gd name="connsiteY15" fmla="*/ 4898063 h 5524856"/>
              <a:gd name="connsiteX16" fmla="*/ 6768591 w 8372029"/>
              <a:gd name="connsiteY16" fmla="*/ 3628261 h 5524856"/>
              <a:gd name="connsiteX17" fmla="*/ 6903864 w 8372029"/>
              <a:gd name="connsiteY17" fmla="*/ 3628261 h 5524856"/>
              <a:gd name="connsiteX18" fmla="*/ 6903864 w 8372029"/>
              <a:gd name="connsiteY18" fmla="*/ 4898063 h 5524856"/>
              <a:gd name="connsiteX19" fmla="*/ 7012034 w 8372029"/>
              <a:gd name="connsiteY19" fmla="*/ 5061253 h 5524856"/>
              <a:gd name="connsiteX20" fmla="*/ 7080972 w 8372029"/>
              <a:gd name="connsiteY20" fmla="*/ 5075169 h 5524856"/>
              <a:gd name="connsiteX21" fmla="*/ 7080970 w 8372029"/>
              <a:gd name="connsiteY21" fmla="*/ 5075171 h 5524856"/>
              <a:gd name="connsiteX22" fmla="*/ 7080974 w 8372029"/>
              <a:gd name="connsiteY22" fmla="*/ 5075171 h 5524856"/>
              <a:gd name="connsiteX23" fmla="*/ 7080972 w 8372029"/>
              <a:gd name="connsiteY23" fmla="*/ 5075169 h 5524856"/>
              <a:gd name="connsiteX24" fmla="*/ 7149910 w 8372029"/>
              <a:gd name="connsiteY24" fmla="*/ 5061253 h 5524856"/>
              <a:gd name="connsiteX25" fmla="*/ 7258080 w 8372029"/>
              <a:gd name="connsiteY25" fmla="*/ 4898063 h 5524856"/>
              <a:gd name="connsiteX26" fmla="*/ 7258080 w 8372029"/>
              <a:gd name="connsiteY26" fmla="*/ 3628261 h 5524856"/>
              <a:gd name="connsiteX27" fmla="*/ 7665971 w 8372029"/>
              <a:gd name="connsiteY27" fmla="*/ 3628261 h 5524856"/>
              <a:gd name="connsiteX28" fmla="*/ 7152114 w 8372029"/>
              <a:gd name="connsiteY28" fmla="*/ 2065913 h 5524856"/>
              <a:gd name="connsiteX29" fmla="*/ 7235750 w 8372029"/>
              <a:gd name="connsiteY29" fmla="*/ 2065913 h 5524856"/>
              <a:gd name="connsiteX30" fmla="*/ 7241511 w 8372029"/>
              <a:gd name="connsiteY30" fmla="*/ 2064749 h 5524856"/>
              <a:gd name="connsiteX31" fmla="*/ 7563066 w 8372029"/>
              <a:gd name="connsiteY31" fmla="*/ 3042015 h 5524856"/>
              <a:gd name="connsiteX32" fmla="*/ 7781679 w 8372029"/>
              <a:gd name="connsiteY32" fmla="*/ 3152380 h 5524856"/>
              <a:gd name="connsiteX33" fmla="*/ 7892046 w 8372029"/>
              <a:gd name="connsiteY33" fmla="*/ 2933767 h 5524856"/>
              <a:gd name="connsiteX34" fmla="*/ 7506291 w 8372029"/>
              <a:gd name="connsiteY34" fmla="*/ 1761390 h 5524856"/>
              <a:gd name="connsiteX35" fmla="*/ 7489172 w 8372029"/>
              <a:gd name="connsiteY35" fmla="*/ 1731289 h 5524856"/>
              <a:gd name="connsiteX36" fmla="*/ 7481826 w 8372029"/>
              <a:gd name="connsiteY36" fmla="*/ 1694898 h 5524856"/>
              <a:gd name="connsiteX37" fmla="*/ 7235750 w 8372029"/>
              <a:gd name="connsiteY37" fmla="*/ 1531787 h 5524856"/>
              <a:gd name="connsiteX38" fmla="*/ 6415320 w 8372029"/>
              <a:gd name="connsiteY38" fmla="*/ 1531787 h 5524856"/>
              <a:gd name="connsiteX39" fmla="*/ 1020646 w 8372029"/>
              <a:gd name="connsiteY39" fmla="*/ 1069811 h 5524856"/>
              <a:gd name="connsiteX40" fmla="*/ 661080 w 8372029"/>
              <a:gd name="connsiteY40" fmla="*/ 1649694 h 5524856"/>
              <a:gd name="connsiteX41" fmla="*/ 908909 w 8372029"/>
              <a:gd name="connsiteY41" fmla="*/ 2206408 h 5524856"/>
              <a:gd name="connsiteX42" fmla="*/ 802496 w 8372029"/>
              <a:gd name="connsiteY42" fmla="*/ 2994640 h 5524856"/>
              <a:gd name="connsiteX43" fmla="*/ 735080 w 8372029"/>
              <a:gd name="connsiteY43" fmla="*/ 3579807 h 5524856"/>
              <a:gd name="connsiteX44" fmla="*/ 559171 w 8372029"/>
              <a:gd name="connsiteY44" fmla="*/ 4848454 h 5524856"/>
              <a:gd name="connsiteX45" fmla="*/ 697643 w 8372029"/>
              <a:gd name="connsiteY45" fmla="*/ 5057353 h 5524856"/>
              <a:gd name="connsiteX46" fmla="*/ 976685 w 8372029"/>
              <a:gd name="connsiteY46" fmla="*/ 5065899 h 5524856"/>
              <a:gd name="connsiteX47" fmla="*/ 1187868 w 8372029"/>
              <a:gd name="connsiteY47" fmla="*/ 4785640 h 5524856"/>
              <a:gd name="connsiteX48" fmla="*/ 1402711 w 8372029"/>
              <a:gd name="connsiteY48" fmla="*/ 3460169 h 5524856"/>
              <a:gd name="connsiteX49" fmla="*/ 1534455 w 8372029"/>
              <a:gd name="connsiteY49" fmla="*/ 2505212 h 5524856"/>
              <a:gd name="connsiteX50" fmla="*/ 1644093 w 8372029"/>
              <a:gd name="connsiteY50" fmla="*/ 2230288 h 5524856"/>
              <a:gd name="connsiteX51" fmla="*/ 1915151 w 8372029"/>
              <a:gd name="connsiteY51" fmla="*/ 1943507 h 5524856"/>
              <a:gd name="connsiteX52" fmla="*/ 1941740 w 8372029"/>
              <a:gd name="connsiteY52" fmla="*/ 1480018 h 5524856"/>
              <a:gd name="connsiteX53" fmla="*/ 1660384 w 8372029"/>
              <a:gd name="connsiteY53" fmla="*/ 1082009 h 5524856"/>
              <a:gd name="connsiteX54" fmla="*/ 1692070 w 8372029"/>
              <a:gd name="connsiteY54" fmla="*/ 1495511 h 5524856"/>
              <a:gd name="connsiteX55" fmla="*/ 1532774 w 8372029"/>
              <a:gd name="connsiteY55" fmla="*/ 1719292 h 5524856"/>
              <a:gd name="connsiteX56" fmla="*/ 1197612 w 8372029"/>
              <a:gd name="connsiteY56" fmla="*/ 1702201 h 5524856"/>
              <a:gd name="connsiteX57" fmla="*/ 1020646 w 8372029"/>
              <a:gd name="connsiteY57" fmla="*/ 1069811 h 5524856"/>
              <a:gd name="connsiteX58" fmla="*/ 6815926 w 8372029"/>
              <a:gd name="connsiteY58" fmla="*/ 655571 h 5524856"/>
              <a:gd name="connsiteX59" fmla="*/ 6414376 w 8372029"/>
              <a:gd name="connsiteY59" fmla="*/ 1057122 h 5524856"/>
              <a:gd name="connsiteX60" fmla="*/ 6815926 w 8372029"/>
              <a:gd name="connsiteY60" fmla="*/ 1458672 h 5524856"/>
              <a:gd name="connsiteX61" fmla="*/ 7217476 w 8372029"/>
              <a:gd name="connsiteY61" fmla="*/ 1057122 h 5524856"/>
              <a:gd name="connsiteX62" fmla="*/ 6815926 w 8372029"/>
              <a:gd name="connsiteY62" fmla="*/ 655571 h 5524856"/>
              <a:gd name="connsiteX63" fmla="*/ 68366 w 8372029"/>
              <a:gd name="connsiteY63" fmla="*/ 25637 h 5524856"/>
              <a:gd name="connsiteX64" fmla="*/ 8278026 w 8372029"/>
              <a:gd name="connsiteY64" fmla="*/ 0 h 5524856"/>
              <a:gd name="connsiteX65" fmla="*/ 8372029 w 8372029"/>
              <a:gd name="connsiteY65" fmla="*/ 5524856 h 5524856"/>
              <a:gd name="connsiteX66" fmla="*/ 0 w 8372029"/>
              <a:gd name="connsiteY66" fmla="*/ 5524856 h 5524856"/>
              <a:gd name="connsiteX67" fmla="*/ 68366 w 8372029"/>
              <a:gd name="connsiteY67"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414378 w 8372029"/>
              <a:gd name="connsiteY7" fmla="*/ 4898063 h 5524856"/>
              <a:gd name="connsiteX8" fmla="*/ 6522546 w 8372029"/>
              <a:gd name="connsiteY8" fmla="*/ 5061253 h 5524856"/>
              <a:gd name="connsiteX9" fmla="*/ 6591484 w 8372029"/>
              <a:gd name="connsiteY9" fmla="*/ 5075169 h 5524856"/>
              <a:gd name="connsiteX10" fmla="*/ 6591482 w 8372029"/>
              <a:gd name="connsiteY10" fmla="*/ 5075171 h 5524856"/>
              <a:gd name="connsiteX11" fmla="*/ 6591485 w 8372029"/>
              <a:gd name="connsiteY11" fmla="*/ 5075171 h 5524856"/>
              <a:gd name="connsiteX12" fmla="*/ 6591484 w 8372029"/>
              <a:gd name="connsiteY12" fmla="*/ 5075169 h 5524856"/>
              <a:gd name="connsiteX13" fmla="*/ 6660421 w 8372029"/>
              <a:gd name="connsiteY13" fmla="*/ 5061253 h 5524856"/>
              <a:gd name="connsiteX14" fmla="*/ 6768591 w 8372029"/>
              <a:gd name="connsiteY14" fmla="*/ 4898063 h 5524856"/>
              <a:gd name="connsiteX15" fmla="*/ 6768591 w 8372029"/>
              <a:gd name="connsiteY15" fmla="*/ 3628261 h 5524856"/>
              <a:gd name="connsiteX16" fmla="*/ 6903864 w 8372029"/>
              <a:gd name="connsiteY16" fmla="*/ 3628261 h 5524856"/>
              <a:gd name="connsiteX17" fmla="*/ 6903864 w 8372029"/>
              <a:gd name="connsiteY17" fmla="*/ 4898063 h 5524856"/>
              <a:gd name="connsiteX18" fmla="*/ 7012034 w 8372029"/>
              <a:gd name="connsiteY18" fmla="*/ 5061253 h 5524856"/>
              <a:gd name="connsiteX19" fmla="*/ 7080972 w 8372029"/>
              <a:gd name="connsiteY19" fmla="*/ 5075169 h 5524856"/>
              <a:gd name="connsiteX20" fmla="*/ 7080970 w 8372029"/>
              <a:gd name="connsiteY20" fmla="*/ 5075171 h 5524856"/>
              <a:gd name="connsiteX21" fmla="*/ 7080974 w 8372029"/>
              <a:gd name="connsiteY21" fmla="*/ 5075171 h 5524856"/>
              <a:gd name="connsiteX22" fmla="*/ 7080972 w 8372029"/>
              <a:gd name="connsiteY22" fmla="*/ 5075169 h 5524856"/>
              <a:gd name="connsiteX23" fmla="*/ 7149910 w 8372029"/>
              <a:gd name="connsiteY23" fmla="*/ 5061253 h 5524856"/>
              <a:gd name="connsiteX24" fmla="*/ 7258080 w 8372029"/>
              <a:gd name="connsiteY24" fmla="*/ 4898063 h 5524856"/>
              <a:gd name="connsiteX25" fmla="*/ 7258080 w 8372029"/>
              <a:gd name="connsiteY25" fmla="*/ 3628261 h 5524856"/>
              <a:gd name="connsiteX26" fmla="*/ 7665971 w 8372029"/>
              <a:gd name="connsiteY26" fmla="*/ 3628261 h 5524856"/>
              <a:gd name="connsiteX27" fmla="*/ 7152114 w 8372029"/>
              <a:gd name="connsiteY27" fmla="*/ 2065913 h 5524856"/>
              <a:gd name="connsiteX28" fmla="*/ 7235750 w 8372029"/>
              <a:gd name="connsiteY28" fmla="*/ 2065913 h 5524856"/>
              <a:gd name="connsiteX29" fmla="*/ 7241511 w 8372029"/>
              <a:gd name="connsiteY29" fmla="*/ 2064749 h 5524856"/>
              <a:gd name="connsiteX30" fmla="*/ 7563066 w 8372029"/>
              <a:gd name="connsiteY30" fmla="*/ 3042015 h 5524856"/>
              <a:gd name="connsiteX31" fmla="*/ 7781679 w 8372029"/>
              <a:gd name="connsiteY31" fmla="*/ 3152380 h 5524856"/>
              <a:gd name="connsiteX32" fmla="*/ 7892046 w 8372029"/>
              <a:gd name="connsiteY32" fmla="*/ 2933767 h 5524856"/>
              <a:gd name="connsiteX33" fmla="*/ 7506291 w 8372029"/>
              <a:gd name="connsiteY33" fmla="*/ 1761390 h 5524856"/>
              <a:gd name="connsiteX34" fmla="*/ 7489172 w 8372029"/>
              <a:gd name="connsiteY34" fmla="*/ 1731289 h 5524856"/>
              <a:gd name="connsiteX35" fmla="*/ 7481826 w 8372029"/>
              <a:gd name="connsiteY35" fmla="*/ 1694898 h 5524856"/>
              <a:gd name="connsiteX36" fmla="*/ 7235750 w 8372029"/>
              <a:gd name="connsiteY36" fmla="*/ 1531787 h 5524856"/>
              <a:gd name="connsiteX37" fmla="*/ 6415320 w 8372029"/>
              <a:gd name="connsiteY37" fmla="*/ 1531787 h 5524856"/>
              <a:gd name="connsiteX38" fmla="*/ 1020646 w 8372029"/>
              <a:gd name="connsiteY38" fmla="*/ 1069811 h 5524856"/>
              <a:gd name="connsiteX39" fmla="*/ 661080 w 8372029"/>
              <a:gd name="connsiteY39" fmla="*/ 1649694 h 5524856"/>
              <a:gd name="connsiteX40" fmla="*/ 908909 w 8372029"/>
              <a:gd name="connsiteY40" fmla="*/ 2206408 h 5524856"/>
              <a:gd name="connsiteX41" fmla="*/ 802496 w 8372029"/>
              <a:gd name="connsiteY41" fmla="*/ 2994640 h 5524856"/>
              <a:gd name="connsiteX42" fmla="*/ 735080 w 8372029"/>
              <a:gd name="connsiteY42" fmla="*/ 3579807 h 5524856"/>
              <a:gd name="connsiteX43" fmla="*/ 559171 w 8372029"/>
              <a:gd name="connsiteY43" fmla="*/ 4848454 h 5524856"/>
              <a:gd name="connsiteX44" fmla="*/ 697643 w 8372029"/>
              <a:gd name="connsiteY44" fmla="*/ 5057353 h 5524856"/>
              <a:gd name="connsiteX45" fmla="*/ 976685 w 8372029"/>
              <a:gd name="connsiteY45" fmla="*/ 5065899 h 5524856"/>
              <a:gd name="connsiteX46" fmla="*/ 1187868 w 8372029"/>
              <a:gd name="connsiteY46" fmla="*/ 4785640 h 5524856"/>
              <a:gd name="connsiteX47" fmla="*/ 1402711 w 8372029"/>
              <a:gd name="connsiteY47" fmla="*/ 3460169 h 5524856"/>
              <a:gd name="connsiteX48" fmla="*/ 1534455 w 8372029"/>
              <a:gd name="connsiteY48" fmla="*/ 2505212 h 5524856"/>
              <a:gd name="connsiteX49" fmla="*/ 1644093 w 8372029"/>
              <a:gd name="connsiteY49" fmla="*/ 2230288 h 5524856"/>
              <a:gd name="connsiteX50" fmla="*/ 1915151 w 8372029"/>
              <a:gd name="connsiteY50" fmla="*/ 1943507 h 5524856"/>
              <a:gd name="connsiteX51" fmla="*/ 1941740 w 8372029"/>
              <a:gd name="connsiteY51" fmla="*/ 1480018 h 5524856"/>
              <a:gd name="connsiteX52" fmla="*/ 1660384 w 8372029"/>
              <a:gd name="connsiteY52" fmla="*/ 1082009 h 5524856"/>
              <a:gd name="connsiteX53" fmla="*/ 1692070 w 8372029"/>
              <a:gd name="connsiteY53" fmla="*/ 1495511 h 5524856"/>
              <a:gd name="connsiteX54" fmla="*/ 1532774 w 8372029"/>
              <a:gd name="connsiteY54" fmla="*/ 1719292 h 5524856"/>
              <a:gd name="connsiteX55" fmla="*/ 1197612 w 8372029"/>
              <a:gd name="connsiteY55" fmla="*/ 1702201 h 5524856"/>
              <a:gd name="connsiteX56" fmla="*/ 1020646 w 8372029"/>
              <a:gd name="connsiteY56" fmla="*/ 1069811 h 5524856"/>
              <a:gd name="connsiteX57" fmla="*/ 6815926 w 8372029"/>
              <a:gd name="connsiteY57" fmla="*/ 655571 h 5524856"/>
              <a:gd name="connsiteX58" fmla="*/ 6414376 w 8372029"/>
              <a:gd name="connsiteY58" fmla="*/ 1057122 h 5524856"/>
              <a:gd name="connsiteX59" fmla="*/ 6815926 w 8372029"/>
              <a:gd name="connsiteY59" fmla="*/ 1458672 h 5524856"/>
              <a:gd name="connsiteX60" fmla="*/ 7217476 w 8372029"/>
              <a:gd name="connsiteY60" fmla="*/ 1057122 h 5524856"/>
              <a:gd name="connsiteX61" fmla="*/ 6815926 w 8372029"/>
              <a:gd name="connsiteY61" fmla="*/ 655571 h 5524856"/>
              <a:gd name="connsiteX62" fmla="*/ 68366 w 8372029"/>
              <a:gd name="connsiteY62" fmla="*/ 25637 h 5524856"/>
              <a:gd name="connsiteX63" fmla="*/ 8278026 w 8372029"/>
              <a:gd name="connsiteY63" fmla="*/ 0 h 5524856"/>
              <a:gd name="connsiteX64" fmla="*/ 8372029 w 8372029"/>
              <a:gd name="connsiteY64" fmla="*/ 5524856 h 5524856"/>
              <a:gd name="connsiteX65" fmla="*/ 0 w 8372029"/>
              <a:gd name="connsiteY65" fmla="*/ 5524856 h 5524856"/>
              <a:gd name="connsiteX66" fmla="*/ 68366 w 8372029"/>
              <a:gd name="connsiteY66"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414378 w 8372029"/>
              <a:gd name="connsiteY7" fmla="*/ 4898063 h 5524856"/>
              <a:gd name="connsiteX8" fmla="*/ 6522546 w 8372029"/>
              <a:gd name="connsiteY8" fmla="*/ 5061253 h 5524856"/>
              <a:gd name="connsiteX9" fmla="*/ 6591484 w 8372029"/>
              <a:gd name="connsiteY9" fmla="*/ 5075169 h 5524856"/>
              <a:gd name="connsiteX10" fmla="*/ 6591482 w 8372029"/>
              <a:gd name="connsiteY10" fmla="*/ 5075171 h 5524856"/>
              <a:gd name="connsiteX11" fmla="*/ 6591485 w 8372029"/>
              <a:gd name="connsiteY11" fmla="*/ 5075171 h 5524856"/>
              <a:gd name="connsiteX12" fmla="*/ 6591484 w 8372029"/>
              <a:gd name="connsiteY12" fmla="*/ 5075169 h 5524856"/>
              <a:gd name="connsiteX13" fmla="*/ 6660421 w 8372029"/>
              <a:gd name="connsiteY13" fmla="*/ 5061253 h 5524856"/>
              <a:gd name="connsiteX14" fmla="*/ 6768591 w 8372029"/>
              <a:gd name="connsiteY14" fmla="*/ 4898063 h 5524856"/>
              <a:gd name="connsiteX15" fmla="*/ 6903864 w 8372029"/>
              <a:gd name="connsiteY15" fmla="*/ 3628261 h 5524856"/>
              <a:gd name="connsiteX16" fmla="*/ 6903864 w 8372029"/>
              <a:gd name="connsiteY16" fmla="*/ 4898063 h 5524856"/>
              <a:gd name="connsiteX17" fmla="*/ 7012034 w 8372029"/>
              <a:gd name="connsiteY17" fmla="*/ 5061253 h 5524856"/>
              <a:gd name="connsiteX18" fmla="*/ 7080972 w 8372029"/>
              <a:gd name="connsiteY18" fmla="*/ 5075169 h 5524856"/>
              <a:gd name="connsiteX19" fmla="*/ 7080970 w 8372029"/>
              <a:gd name="connsiteY19" fmla="*/ 5075171 h 5524856"/>
              <a:gd name="connsiteX20" fmla="*/ 7080974 w 8372029"/>
              <a:gd name="connsiteY20" fmla="*/ 5075171 h 5524856"/>
              <a:gd name="connsiteX21" fmla="*/ 7080972 w 8372029"/>
              <a:gd name="connsiteY21" fmla="*/ 5075169 h 5524856"/>
              <a:gd name="connsiteX22" fmla="*/ 7149910 w 8372029"/>
              <a:gd name="connsiteY22" fmla="*/ 5061253 h 5524856"/>
              <a:gd name="connsiteX23" fmla="*/ 7258080 w 8372029"/>
              <a:gd name="connsiteY23" fmla="*/ 4898063 h 5524856"/>
              <a:gd name="connsiteX24" fmla="*/ 7258080 w 8372029"/>
              <a:gd name="connsiteY24" fmla="*/ 3628261 h 5524856"/>
              <a:gd name="connsiteX25" fmla="*/ 7665971 w 8372029"/>
              <a:gd name="connsiteY25" fmla="*/ 3628261 h 5524856"/>
              <a:gd name="connsiteX26" fmla="*/ 7152114 w 8372029"/>
              <a:gd name="connsiteY26" fmla="*/ 2065913 h 5524856"/>
              <a:gd name="connsiteX27" fmla="*/ 7235750 w 8372029"/>
              <a:gd name="connsiteY27" fmla="*/ 2065913 h 5524856"/>
              <a:gd name="connsiteX28" fmla="*/ 7241511 w 8372029"/>
              <a:gd name="connsiteY28" fmla="*/ 2064749 h 5524856"/>
              <a:gd name="connsiteX29" fmla="*/ 7563066 w 8372029"/>
              <a:gd name="connsiteY29" fmla="*/ 3042015 h 5524856"/>
              <a:gd name="connsiteX30" fmla="*/ 7781679 w 8372029"/>
              <a:gd name="connsiteY30" fmla="*/ 3152380 h 5524856"/>
              <a:gd name="connsiteX31" fmla="*/ 7892046 w 8372029"/>
              <a:gd name="connsiteY31" fmla="*/ 2933767 h 5524856"/>
              <a:gd name="connsiteX32" fmla="*/ 7506291 w 8372029"/>
              <a:gd name="connsiteY32" fmla="*/ 1761390 h 5524856"/>
              <a:gd name="connsiteX33" fmla="*/ 7489172 w 8372029"/>
              <a:gd name="connsiteY33" fmla="*/ 1731289 h 5524856"/>
              <a:gd name="connsiteX34" fmla="*/ 7481826 w 8372029"/>
              <a:gd name="connsiteY34" fmla="*/ 1694898 h 5524856"/>
              <a:gd name="connsiteX35" fmla="*/ 7235750 w 8372029"/>
              <a:gd name="connsiteY35" fmla="*/ 1531787 h 5524856"/>
              <a:gd name="connsiteX36" fmla="*/ 6415320 w 8372029"/>
              <a:gd name="connsiteY36" fmla="*/ 1531787 h 5524856"/>
              <a:gd name="connsiteX37" fmla="*/ 1020646 w 8372029"/>
              <a:gd name="connsiteY37" fmla="*/ 1069811 h 5524856"/>
              <a:gd name="connsiteX38" fmla="*/ 661080 w 8372029"/>
              <a:gd name="connsiteY38" fmla="*/ 1649694 h 5524856"/>
              <a:gd name="connsiteX39" fmla="*/ 908909 w 8372029"/>
              <a:gd name="connsiteY39" fmla="*/ 2206408 h 5524856"/>
              <a:gd name="connsiteX40" fmla="*/ 802496 w 8372029"/>
              <a:gd name="connsiteY40" fmla="*/ 2994640 h 5524856"/>
              <a:gd name="connsiteX41" fmla="*/ 735080 w 8372029"/>
              <a:gd name="connsiteY41" fmla="*/ 3579807 h 5524856"/>
              <a:gd name="connsiteX42" fmla="*/ 559171 w 8372029"/>
              <a:gd name="connsiteY42" fmla="*/ 4848454 h 5524856"/>
              <a:gd name="connsiteX43" fmla="*/ 697643 w 8372029"/>
              <a:gd name="connsiteY43" fmla="*/ 5057353 h 5524856"/>
              <a:gd name="connsiteX44" fmla="*/ 976685 w 8372029"/>
              <a:gd name="connsiteY44" fmla="*/ 5065899 h 5524856"/>
              <a:gd name="connsiteX45" fmla="*/ 1187868 w 8372029"/>
              <a:gd name="connsiteY45" fmla="*/ 4785640 h 5524856"/>
              <a:gd name="connsiteX46" fmla="*/ 1402711 w 8372029"/>
              <a:gd name="connsiteY46" fmla="*/ 3460169 h 5524856"/>
              <a:gd name="connsiteX47" fmla="*/ 1534455 w 8372029"/>
              <a:gd name="connsiteY47" fmla="*/ 2505212 h 5524856"/>
              <a:gd name="connsiteX48" fmla="*/ 1644093 w 8372029"/>
              <a:gd name="connsiteY48" fmla="*/ 2230288 h 5524856"/>
              <a:gd name="connsiteX49" fmla="*/ 1915151 w 8372029"/>
              <a:gd name="connsiteY49" fmla="*/ 1943507 h 5524856"/>
              <a:gd name="connsiteX50" fmla="*/ 1941740 w 8372029"/>
              <a:gd name="connsiteY50" fmla="*/ 1480018 h 5524856"/>
              <a:gd name="connsiteX51" fmla="*/ 1660384 w 8372029"/>
              <a:gd name="connsiteY51" fmla="*/ 1082009 h 5524856"/>
              <a:gd name="connsiteX52" fmla="*/ 1692070 w 8372029"/>
              <a:gd name="connsiteY52" fmla="*/ 1495511 h 5524856"/>
              <a:gd name="connsiteX53" fmla="*/ 1532774 w 8372029"/>
              <a:gd name="connsiteY53" fmla="*/ 1719292 h 5524856"/>
              <a:gd name="connsiteX54" fmla="*/ 1197612 w 8372029"/>
              <a:gd name="connsiteY54" fmla="*/ 1702201 h 5524856"/>
              <a:gd name="connsiteX55" fmla="*/ 1020646 w 8372029"/>
              <a:gd name="connsiteY55" fmla="*/ 1069811 h 5524856"/>
              <a:gd name="connsiteX56" fmla="*/ 6815926 w 8372029"/>
              <a:gd name="connsiteY56" fmla="*/ 655571 h 5524856"/>
              <a:gd name="connsiteX57" fmla="*/ 6414376 w 8372029"/>
              <a:gd name="connsiteY57" fmla="*/ 1057122 h 5524856"/>
              <a:gd name="connsiteX58" fmla="*/ 6815926 w 8372029"/>
              <a:gd name="connsiteY58" fmla="*/ 1458672 h 5524856"/>
              <a:gd name="connsiteX59" fmla="*/ 7217476 w 8372029"/>
              <a:gd name="connsiteY59" fmla="*/ 1057122 h 5524856"/>
              <a:gd name="connsiteX60" fmla="*/ 6815926 w 8372029"/>
              <a:gd name="connsiteY60" fmla="*/ 655571 h 5524856"/>
              <a:gd name="connsiteX61" fmla="*/ 68366 w 8372029"/>
              <a:gd name="connsiteY61" fmla="*/ 25637 h 5524856"/>
              <a:gd name="connsiteX62" fmla="*/ 8278026 w 8372029"/>
              <a:gd name="connsiteY62" fmla="*/ 0 h 5524856"/>
              <a:gd name="connsiteX63" fmla="*/ 8372029 w 8372029"/>
              <a:gd name="connsiteY63" fmla="*/ 5524856 h 5524856"/>
              <a:gd name="connsiteX64" fmla="*/ 0 w 8372029"/>
              <a:gd name="connsiteY64" fmla="*/ 5524856 h 5524856"/>
              <a:gd name="connsiteX65" fmla="*/ 68366 w 8372029"/>
              <a:gd name="connsiteY65"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414378 w 8372029"/>
              <a:gd name="connsiteY7" fmla="*/ 4898063 h 5524856"/>
              <a:gd name="connsiteX8" fmla="*/ 6522546 w 8372029"/>
              <a:gd name="connsiteY8" fmla="*/ 5061253 h 5524856"/>
              <a:gd name="connsiteX9" fmla="*/ 6591484 w 8372029"/>
              <a:gd name="connsiteY9" fmla="*/ 5075169 h 5524856"/>
              <a:gd name="connsiteX10" fmla="*/ 6591482 w 8372029"/>
              <a:gd name="connsiteY10" fmla="*/ 5075171 h 5524856"/>
              <a:gd name="connsiteX11" fmla="*/ 6591485 w 8372029"/>
              <a:gd name="connsiteY11" fmla="*/ 5075171 h 5524856"/>
              <a:gd name="connsiteX12" fmla="*/ 6591484 w 8372029"/>
              <a:gd name="connsiteY12" fmla="*/ 5075169 h 5524856"/>
              <a:gd name="connsiteX13" fmla="*/ 6660421 w 8372029"/>
              <a:gd name="connsiteY13" fmla="*/ 5061253 h 5524856"/>
              <a:gd name="connsiteX14" fmla="*/ 6768591 w 8372029"/>
              <a:gd name="connsiteY14" fmla="*/ 4898063 h 5524856"/>
              <a:gd name="connsiteX15" fmla="*/ 6903864 w 8372029"/>
              <a:gd name="connsiteY15" fmla="*/ 4898063 h 5524856"/>
              <a:gd name="connsiteX16" fmla="*/ 7012034 w 8372029"/>
              <a:gd name="connsiteY16" fmla="*/ 5061253 h 5524856"/>
              <a:gd name="connsiteX17" fmla="*/ 7080972 w 8372029"/>
              <a:gd name="connsiteY17" fmla="*/ 5075169 h 5524856"/>
              <a:gd name="connsiteX18" fmla="*/ 7080970 w 8372029"/>
              <a:gd name="connsiteY18" fmla="*/ 5075171 h 5524856"/>
              <a:gd name="connsiteX19" fmla="*/ 7080974 w 8372029"/>
              <a:gd name="connsiteY19" fmla="*/ 5075171 h 5524856"/>
              <a:gd name="connsiteX20" fmla="*/ 7080972 w 8372029"/>
              <a:gd name="connsiteY20" fmla="*/ 5075169 h 5524856"/>
              <a:gd name="connsiteX21" fmla="*/ 7149910 w 8372029"/>
              <a:gd name="connsiteY21" fmla="*/ 5061253 h 5524856"/>
              <a:gd name="connsiteX22" fmla="*/ 7258080 w 8372029"/>
              <a:gd name="connsiteY22" fmla="*/ 4898063 h 5524856"/>
              <a:gd name="connsiteX23" fmla="*/ 7258080 w 8372029"/>
              <a:gd name="connsiteY23" fmla="*/ 3628261 h 5524856"/>
              <a:gd name="connsiteX24" fmla="*/ 7665971 w 8372029"/>
              <a:gd name="connsiteY24" fmla="*/ 3628261 h 5524856"/>
              <a:gd name="connsiteX25" fmla="*/ 7152114 w 8372029"/>
              <a:gd name="connsiteY25" fmla="*/ 2065913 h 5524856"/>
              <a:gd name="connsiteX26" fmla="*/ 7235750 w 8372029"/>
              <a:gd name="connsiteY26" fmla="*/ 2065913 h 5524856"/>
              <a:gd name="connsiteX27" fmla="*/ 7241511 w 8372029"/>
              <a:gd name="connsiteY27" fmla="*/ 2064749 h 5524856"/>
              <a:gd name="connsiteX28" fmla="*/ 7563066 w 8372029"/>
              <a:gd name="connsiteY28" fmla="*/ 3042015 h 5524856"/>
              <a:gd name="connsiteX29" fmla="*/ 7781679 w 8372029"/>
              <a:gd name="connsiteY29" fmla="*/ 3152380 h 5524856"/>
              <a:gd name="connsiteX30" fmla="*/ 7892046 w 8372029"/>
              <a:gd name="connsiteY30" fmla="*/ 2933767 h 5524856"/>
              <a:gd name="connsiteX31" fmla="*/ 7506291 w 8372029"/>
              <a:gd name="connsiteY31" fmla="*/ 1761390 h 5524856"/>
              <a:gd name="connsiteX32" fmla="*/ 7489172 w 8372029"/>
              <a:gd name="connsiteY32" fmla="*/ 1731289 h 5524856"/>
              <a:gd name="connsiteX33" fmla="*/ 7481826 w 8372029"/>
              <a:gd name="connsiteY33" fmla="*/ 1694898 h 5524856"/>
              <a:gd name="connsiteX34" fmla="*/ 7235750 w 8372029"/>
              <a:gd name="connsiteY34" fmla="*/ 1531787 h 5524856"/>
              <a:gd name="connsiteX35" fmla="*/ 6415320 w 8372029"/>
              <a:gd name="connsiteY35" fmla="*/ 1531787 h 5524856"/>
              <a:gd name="connsiteX36" fmla="*/ 1020646 w 8372029"/>
              <a:gd name="connsiteY36" fmla="*/ 1069811 h 5524856"/>
              <a:gd name="connsiteX37" fmla="*/ 661080 w 8372029"/>
              <a:gd name="connsiteY37" fmla="*/ 1649694 h 5524856"/>
              <a:gd name="connsiteX38" fmla="*/ 908909 w 8372029"/>
              <a:gd name="connsiteY38" fmla="*/ 2206408 h 5524856"/>
              <a:gd name="connsiteX39" fmla="*/ 802496 w 8372029"/>
              <a:gd name="connsiteY39" fmla="*/ 2994640 h 5524856"/>
              <a:gd name="connsiteX40" fmla="*/ 735080 w 8372029"/>
              <a:gd name="connsiteY40" fmla="*/ 3579807 h 5524856"/>
              <a:gd name="connsiteX41" fmla="*/ 559171 w 8372029"/>
              <a:gd name="connsiteY41" fmla="*/ 4848454 h 5524856"/>
              <a:gd name="connsiteX42" fmla="*/ 697643 w 8372029"/>
              <a:gd name="connsiteY42" fmla="*/ 5057353 h 5524856"/>
              <a:gd name="connsiteX43" fmla="*/ 976685 w 8372029"/>
              <a:gd name="connsiteY43" fmla="*/ 5065899 h 5524856"/>
              <a:gd name="connsiteX44" fmla="*/ 1187868 w 8372029"/>
              <a:gd name="connsiteY44" fmla="*/ 4785640 h 5524856"/>
              <a:gd name="connsiteX45" fmla="*/ 1402711 w 8372029"/>
              <a:gd name="connsiteY45" fmla="*/ 3460169 h 5524856"/>
              <a:gd name="connsiteX46" fmla="*/ 1534455 w 8372029"/>
              <a:gd name="connsiteY46" fmla="*/ 2505212 h 5524856"/>
              <a:gd name="connsiteX47" fmla="*/ 1644093 w 8372029"/>
              <a:gd name="connsiteY47" fmla="*/ 2230288 h 5524856"/>
              <a:gd name="connsiteX48" fmla="*/ 1915151 w 8372029"/>
              <a:gd name="connsiteY48" fmla="*/ 1943507 h 5524856"/>
              <a:gd name="connsiteX49" fmla="*/ 1941740 w 8372029"/>
              <a:gd name="connsiteY49" fmla="*/ 1480018 h 5524856"/>
              <a:gd name="connsiteX50" fmla="*/ 1660384 w 8372029"/>
              <a:gd name="connsiteY50" fmla="*/ 1082009 h 5524856"/>
              <a:gd name="connsiteX51" fmla="*/ 1692070 w 8372029"/>
              <a:gd name="connsiteY51" fmla="*/ 1495511 h 5524856"/>
              <a:gd name="connsiteX52" fmla="*/ 1532774 w 8372029"/>
              <a:gd name="connsiteY52" fmla="*/ 1719292 h 5524856"/>
              <a:gd name="connsiteX53" fmla="*/ 1197612 w 8372029"/>
              <a:gd name="connsiteY53" fmla="*/ 1702201 h 5524856"/>
              <a:gd name="connsiteX54" fmla="*/ 1020646 w 8372029"/>
              <a:gd name="connsiteY54" fmla="*/ 1069811 h 5524856"/>
              <a:gd name="connsiteX55" fmla="*/ 6815926 w 8372029"/>
              <a:gd name="connsiteY55" fmla="*/ 655571 h 5524856"/>
              <a:gd name="connsiteX56" fmla="*/ 6414376 w 8372029"/>
              <a:gd name="connsiteY56" fmla="*/ 1057122 h 5524856"/>
              <a:gd name="connsiteX57" fmla="*/ 6815926 w 8372029"/>
              <a:gd name="connsiteY57" fmla="*/ 1458672 h 5524856"/>
              <a:gd name="connsiteX58" fmla="*/ 7217476 w 8372029"/>
              <a:gd name="connsiteY58" fmla="*/ 1057122 h 5524856"/>
              <a:gd name="connsiteX59" fmla="*/ 6815926 w 8372029"/>
              <a:gd name="connsiteY59" fmla="*/ 655571 h 5524856"/>
              <a:gd name="connsiteX60" fmla="*/ 68366 w 8372029"/>
              <a:gd name="connsiteY60" fmla="*/ 25637 h 5524856"/>
              <a:gd name="connsiteX61" fmla="*/ 8278026 w 8372029"/>
              <a:gd name="connsiteY61" fmla="*/ 0 h 5524856"/>
              <a:gd name="connsiteX62" fmla="*/ 8372029 w 8372029"/>
              <a:gd name="connsiteY62" fmla="*/ 5524856 h 5524856"/>
              <a:gd name="connsiteX63" fmla="*/ 0 w 8372029"/>
              <a:gd name="connsiteY63" fmla="*/ 5524856 h 5524856"/>
              <a:gd name="connsiteX64" fmla="*/ 68366 w 8372029"/>
              <a:gd name="connsiteY64"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414378 w 8372029"/>
              <a:gd name="connsiteY7" fmla="*/ 4898063 h 5524856"/>
              <a:gd name="connsiteX8" fmla="*/ 6522546 w 8372029"/>
              <a:gd name="connsiteY8" fmla="*/ 5061253 h 5524856"/>
              <a:gd name="connsiteX9" fmla="*/ 6591484 w 8372029"/>
              <a:gd name="connsiteY9" fmla="*/ 5075169 h 5524856"/>
              <a:gd name="connsiteX10" fmla="*/ 6591482 w 8372029"/>
              <a:gd name="connsiteY10" fmla="*/ 5075171 h 5524856"/>
              <a:gd name="connsiteX11" fmla="*/ 6591485 w 8372029"/>
              <a:gd name="connsiteY11" fmla="*/ 5075171 h 5524856"/>
              <a:gd name="connsiteX12" fmla="*/ 6591484 w 8372029"/>
              <a:gd name="connsiteY12" fmla="*/ 5075169 h 5524856"/>
              <a:gd name="connsiteX13" fmla="*/ 6660421 w 8372029"/>
              <a:gd name="connsiteY13" fmla="*/ 5061253 h 5524856"/>
              <a:gd name="connsiteX14" fmla="*/ 6768591 w 8372029"/>
              <a:gd name="connsiteY14" fmla="*/ 4898063 h 5524856"/>
              <a:gd name="connsiteX15" fmla="*/ 6903864 w 8372029"/>
              <a:gd name="connsiteY15" fmla="*/ 4898063 h 5524856"/>
              <a:gd name="connsiteX16" fmla="*/ 7012034 w 8372029"/>
              <a:gd name="connsiteY16" fmla="*/ 5061253 h 5524856"/>
              <a:gd name="connsiteX17" fmla="*/ 7080972 w 8372029"/>
              <a:gd name="connsiteY17" fmla="*/ 5075169 h 5524856"/>
              <a:gd name="connsiteX18" fmla="*/ 7080970 w 8372029"/>
              <a:gd name="connsiteY18" fmla="*/ 5075171 h 5524856"/>
              <a:gd name="connsiteX19" fmla="*/ 7080974 w 8372029"/>
              <a:gd name="connsiteY19" fmla="*/ 5075171 h 5524856"/>
              <a:gd name="connsiteX20" fmla="*/ 7080972 w 8372029"/>
              <a:gd name="connsiteY20" fmla="*/ 5075169 h 5524856"/>
              <a:gd name="connsiteX21" fmla="*/ 7149910 w 8372029"/>
              <a:gd name="connsiteY21" fmla="*/ 5061253 h 5524856"/>
              <a:gd name="connsiteX22" fmla="*/ 7258080 w 8372029"/>
              <a:gd name="connsiteY22" fmla="*/ 4898063 h 5524856"/>
              <a:gd name="connsiteX23" fmla="*/ 7665971 w 8372029"/>
              <a:gd name="connsiteY23" fmla="*/ 3628261 h 5524856"/>
              <a:gd name="connsiteX24" fmla="*/ 7152114 w 8372029"/>
              <a:gd name="connsiteY24" fmla="*/ 2065913 h 5524856"/>
              <a:gd name="connsiteX25" fmla="*/ 7235750 w 8372029"/>
              <a:gd name="connsiteY25" fmla="*/ 2065913 h 5524856"/>
              <a:gd name="connsiteX26" fmla="*/ 7241511 w 8372029"/>
              <a:gd name="connsiteY26" fmla="*/ 2064749 h 5524856"/>
              <a:gd name="connsiteX27" fmla="*/ 7563066 w 8372029"/>
              <a:gd name="connsiteY27" fmla="*/ 3042015 h 5524856"/>
              <a:gd name="connsiteX28" fmla="*/ 7781679 w 8372029"/>
              <a:gd name="connsiteY28" fmla="*/ 3152380 h 5524856"/>
              <a:gd name="connsiteX29" fmla="*/ 7892046 w 8372029"/>
              <a:gd name="connsiteY29" fmla="*/ 2933767 h 5524856"/>
              <a:gd name="connsiteX30" fmla="*/ 7506291 w 8372029"/>
              <a:gd name="connsiteY30" fmla="*/ 1761390 h 5524856"/>
              <a:gd name="connsiteX31" fmla="*/ 7489172 w 8372029"/>
              <a:gd name="connsiteY31" fmla="*/ 1731289 h 5524856"/>
              <a:gd name="connsiteX32" fmla="*/ 7481826 w 8372029"/>
              <a:gd name="connsiteY32" fmla="*/ 1694898 h 5524856"/>
              <a:gd name="connsiteX33" fmla="*/ 7235750 w 8372029"/>
              <a:gd name="connsiteY33" fmla="*/ 1531787 h 5524856"/>
              <a:gd name="connsiteX34" fmla="*/ 6415320 w 8372029"/>
              <a:gd name="connsiteY34" fmla="*/ 1531787 h 5524856"/>
              <a:gd name="connsiteX35" fmla="*/ 1020646 w 8372029"/>
              <a:gd name="connsiteY35" fmla="*/ 1069811 h 5524856"/>
              <a:gd name="connsiteX36" fmla="*/ 661080 w 8372029"/>
              <a:gd name="connsiteY36" fmla="*/ 1649694 h 5524856"/>
              <a:gd name="connsiteX37" fmla="*/ 908909 w 8372029"/>
              <a:gd name="connsiteY37" fmla="*/ 2206408 h 5524856"/>
              <a:gd name="connsiteX38" fmla="*/ 802496 w 8372029"/>
              <a:gd name="connsiteY38" fmla="*/ 2994640 h 5524856"/>
              <a:gd name="connsiteX39" fmla="*/ 735080 w 8372029"/>
              <a:gd name="connsiteY39" fmla="*/ 3579807 h 5524856"/>
              <a:gd name="connsiteX40" fmla="*/ 559171 w 8372029"/>
              <a:gd name="connsiteY40" fmla="*/ 4848454 h 5524856"/>
              <a:gd name="connsiteX41" fmla="*/ 697643 w 8372029"/>
              <a:gd name="connsiteY41" fmla="*/ 5057353 h 5524856"/>
              <a:gd name="connsiteX42" fmla="*/ 976685 w 8372029"/>
              <a:gd name="connsiteY42" fmla="*/ 5065899 h 5524856"/>
              <a:gd name="connsiteX43" fmla="*/ 1187868 w 8372029"/>
              <a:gd name="connsiteY43" fmla="*/ 4785640 h 5524856"/>
              <a:gd name="connsiteX44" fmla="*/ 1402711 w 8372029"/>
              <a:gd name="connsiteY44" fmla="*/ 3460169 h 5524856"/>
              <a:gd name="connsiteX45" fmla="*/ 1534455 w 8372029"/>
              <a:gd name="connsiteY45" fmla="*/ 2505212 h 5524856"/>
              <a:gd name="connsiteX46" fmla="*/ 1644093 w 8372029"/>
              <a:gd name="connsiteY46" fmla="*/ 2230288 h 5524856"/>
              <a:gd name="connsiteX47" fmla="*/ 1915151 w 8372029"/>
              <a:gd name="connsiteY47" fmla="*/ 1943507 h 5524856"/>
              <a:gd name="connsiteX48" fmla="*/ 1941740 w 8372029"/>
              <a:gd name="connsiteY48" fmla="*/ 1480018 h 5524856"/>
              <a:gd name="connsiteX49" fmla="*/ 1660384 w 8372029"/>
              <a:gd name="connsiteY49" fmla="*/ 1082009 h 5524856"/>
              <a:gd name="connsiteX50" fmla="*/ 1692070 w 8372029"/>
              <a:gd name="connsiteY50" fmla="*/ 1495511 h 5524856"/>
              <a:gd name="connsiteX51" fmla="*/ 1532774 w 8372029"/>
              <a:gd name="connsiteY51" fmla="*/ 1719292 h 5524856"/>
              <a:gd name="connsiteX52" fmla="*/ 1197612 w 8372029"/>
              <a:gd name="connsiteY52" fmla="*/ 1702201 h 5524856"/>
              <a:gd name="connsiteX53" fmla="*/ 1020646 w 8372029"/>
              <a:gd name="connsiteY53" fmla="*/ 1069811 h 5524856"/>
              <a:gd name="connsiteX54" fmla="*/ 6815926 w 8372029"/>
              <a:gd name="connsiteY54" fmla="*/ 655571 h 5524856"/>
              <a:gd name="connsiteX55" fmla="*/ 6414376 w 8372029"/>
              <a:gd name="connsiteY55" fmla="*/ 1057122 h 5524856"/>
              <a:gd name="connsiteX56" fmla="*/ 6815926 w 8372029"/>
              <a:gd name="connsiteY56" fmla="*/ 1458672 h 5524856"/>
              <a:gd name="connsiteX57" fmla="*/ 7217476 w 8372029"/>
              <a:gd name="connsiteY57" fmla="*/ 1057122 h 5524856"/>
              <a:gd name="connsiteX58" fmla="*/ 6815926 w 8372029"/>
              <a:gd name="connsiteY58" fmla="*/ 655571 h 5524856"/>
              <a:gd name="connsiteX59" fmla="*/ 68366 w 8372029"/>
              <a:gd name="connsiteY59" fmla="*/ 25637 h 5524856"/>
              <a:gd name="connsiteX60" fmla="*/ 8278026 w 8372029"/>
              <a:gd name="connsiteY60" fmla="*/ 0 h 5524856"/>
              <a:gd name="connsiteX61" fmla="*/ 8372029 w 8372029"/>
              <a:gd name="connsiteY61" fmla="*/ 5524856 h 5524856"/>
              <a:gd name="connsiteX62" fmla="*/ 0 w 8372029"/>
              <a:gd name="connsiteY62" fmla="*/ 5524856 h 5524856"/>
              <a:gd name="connsiteX63" fmla="*/ 68366 w 8372029"/>
              <a:gd name="connsiteY63"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414378 w 8372029"/>
              <a:gd name="connsiteY7" fmla="*/ 4898063 h 5524856"/>
              <a:gd name="connsiteX8" fmla="*/ 6522546 w 8372029"/>
              <a:gd name="connsiteY8" fmla="*/ 5061253 h 5524856"/>
              <a:gd name="connsiteX9" fmla="*/ 6591484 w 8372029"/>
              <a:gd name="connsiteY9" fmla="*/ 5075169 h 5524856"/>
              <a:gd name="connsiteX10" fmla="*/ 6591482 w 8372029"/>
              <a:gd name="connsiteY10" fmla="*/ 5075171 h 5524856"/>
              <a:gd name="connsiteX11" fmla="*/ 6591485 w 8372029"/>
              <a:gd name="connsiteY11" fmla="*/ 5075171 h 5524856"/>
              <a:gd name="connsiteX12" fmla="*/ 6591484 w 8372029"/>
              <a:gd name="connsiteY12" fmla="*/ 5075169 h 5524856"/>
              <a:gd name="connsiteX13" fmla="*/ 6660421 w 8372029"/>
              <a:gd name="connsiteY13" fmla="*/ 5061253 h 5524856"/>
              <a:gd name="connsiteX14" fmla="*/ 6768591 w 8372029"/>
              <a:gd name="connsiteY14" fmla="*/ 4898063 h 5524856"/>
              <a:gd name="connsiteX15" fmla="*/ 6903864 w 8372029"/>
              <a:gd name="connsiteY15" fmla="*/ 4898063 h 5524856"/>
              <a:gd name="connsiteX16" fmla="*/ 7012034 w 8372029"/>
              <a:gd name="connsiteY16" fmla="*/ 5061253 h 5524856"/>
              <a:gd name="connsiteX17" fmla="*/ 7080972 w 8372029"/>
              <a:gd name="connsiteY17" fmla="*/ 5075169 h 5524856"/>
              <a:gd name="connsiteX18" fmla="*/ 7080970 w 8372029"/>
              <a:gd name="connsiteY18" fmla="*/ 5075171 h 5524856"/>
              <a:gd name="connsiteX19" fmla="*/ 7080974 w 8372029"/>
              <a:gd name="connsiteY19" fmla="*/ 5075171 h 5524856"/>
              <a:gd name="connsiteX20" fmla="*/ 7080972 w 8372029"/>
              <a:gd name="connsiteY20" fmla="*/ 5075169 h 5524856"/>
              <a:gd name="connsiteX21" fmla="*/ 7149910 w 8372029"/>
              <a:gd name="connsiteY21" fmla="*/ 5061253 h 5524856"/>
              <a:gd name="connsiteX22" fmla="*/ 7258080 w 8372029"/>
              <a:gd name="connsiteY22" fmla="*/ 4898063 h 5524856"/>
              <a:gd name="connsiteX23" fmla="*/ 7665971 w 8372029"/>
              <a:gd name="connsiteY23" fmla="*/ 3628261 h 5524856"/>
              <a:gd name="connsiteX24" fmla="*/ 7235750 w 8372029"/>
              <a:gd name="connsiteY24" fmla="*/ 2065913 h 5524856"/>
              <a:gd name="connsiteX25" fmla="*/ 7241511 w 8372029"/>
              <a:gd name="connsiteY25" fmla="*/ 2064749 h 5524856"/>
              <a:gd name="connsiteX26" fmla="*/ 7563066 w 8372029"/>
              <a:gd name="connsiteY26" fmla="*/ 3042015 h 5524856"/>
              <a:gd name="connsiteX27" fmla="*/ 7781679 w 8372029"/>
              <a:gd name="connsiteY27" fmla="*/ 3152380 h 5524856"/>
              <a:gd name="connsiteX28" fmla="*/ 7892046 w 8372029"/>
              <a:gd name="connsiteY28" fmla="*/ 2933767 h 5524856"/>
              <a:gd name="connsiteX29" fmla="*/ 7506291 w 8372029"/>
              <a:gd name="connsiteY29" fmla="*/ 1761390 h 5524856"/>
              <a:gd name="connsiteX30" fmla="*/ 7489172 w 8372029"/>
              <a:gd name="connsiteY30" fmla="*/ 1731289 h 5524856"/>
              <a:gd name="connsiteX31" fmla="*/ 7481826 w 8372029"/>
              <a:gd name="connsiteY31" fmla="*/ 1694898 h 5524856"/>
              <a:gd name="connsiteX32" fmla="*/ 7235750 w 8372029"/>
              <a:gd name="connsiteY32" fmla="*/ 1531787 h 5524856"/>
              <a:gd name="connsiteX33" fmla="*/ 6415320 w 8372029"/>
              <a:gd name="connsiteY33" fmla="*/ 1531787 h 5524856"/>
              <a:gd name="connsiteX34" fmla="*/ 1020646 w 8372029"/>
              <a:gd name="connsiteY34" fmla="*/ 1069811 h 5524856"/>
              <a:gd name="connsiteX35" fmla="*/ 661080 w 8372029"/>
              <a:gd name="connsiteY35" fmla="*/ 1649694 h 5524856"/>
              <a:gd name="connsiteX36" fmla="*/ 908909 w 8372029"/>
              <a:gd name="connsiteY36" fmla="*/ 2206408 h 5524856"/>
              <a:gd name="connsiteX37" fmla="*/ 802496 w 8372029"/>
              <a:gd name="connsiteY37" fmla="*/ 2994640 h 5524856"/>
              <a:gd name="connsiteX38" fmla="*/ 735080 w 8372029"/>
              <a:gd name="connsiteY38" fmla="*/ 3579807 h 5524856"/>
              <a:gd name="connsiteX39" fmla="*/ 559171 w 8372029"/>
              <a:gd name="connsiteY39" fmla="*/ 4848454 h 5524856"/>
              <a:gd name="connsiteX40" fmla="*/ 697643 w 8372029"/>
              <a:gd name="connsiteY40" fmla="*/ 5057353 h 5524856"/>
              <a:gd name="connsiteX41" fmla="*/ 976685 w 8372029"/>
              <a:gd name="connsiteY41" fmla="*/ 5065899 h 5524856"/>
              <a:gd name="connsiteX42" fmla="*/ 1187868 w 8372029"/>
              <a:gd name="connsiteY42" fmla="*/ 4785640 h 5524856"/>
              <a:gd name="connsiteX43" fmla="*/ 1402711 w 8372029"/>
              <a:gd name="connsiteY43" fmla="*/ 3460169 h 5524856"/>
              <a:gd name="connsiteX44" fmla="*/ 1534455 w 8372029"/>
              <a:gd name="connsiteY44" fmla="*/ 2505212 h 5524856"/>
              <a:gd name="connsiteX45" fmla="*/ 1644093 w 8372029"/>
              <a:gd name="connsiteY45" fmla="*/ 2230288 h 5524856"/>
              <a:gd name="connsiteX46" fmla="*/ 1915151 w 8372029"/>
              <a:gd name="connsiteY46" fmla="*/ 1943507 h 5524856"/>
              <a:gd name="connsiteX47" fmla="*/ 1941740 w 8372029"/>
              <a:gd name="connsiteY47" fmla="*/ 1480018 h 5524856"/>
              <a:gd name="connsiteX48" fmla="*/ 1660384 w 8372029"/>
              <a:gd name="connsiteY48" fmla="*/ 1082009 h 5524856"/>
              <a:gd name="connsiteX49" fmla="*/ 1692070 w 8372029"/>
              <a:gd name="connsiteY49" fmla="*/ 1495511 h 5524856"/>
              <a:gd name="connsiteX50" fmla="*/ 1532774 w 8372029"/>
              <a:gd name="connsiteY50" fmla="*/ 1719292 h 5524856"/>
              <a:gd name="connsiteX51" fmla="*/ 1197612 w 8372029"/>
              <a:gd name="connsiteY51" fmla="*/ 1702201 h 5524856"/>
              <a:gd name="connsiteX52" fmla="*/ 1020646 w 8372029"/>
              <a:gd name="connsiteY52" fmla="*/ 1069811 h 5524856"/>
              <a:gd name="connsiteX53" fmla="*/ 6815926 w 8372029"/>
              <a:gd name="connsiteY53" fmla="*/ 655571 h 5524856"/>
              <a:gd name="connsiteX54" fmla="*/ 6414376 w 8372029"/>
              <a:gd name="connsiteY54" fmla="*/ 1057122 h 5524856"/>
              <a:gd name="connsiteX55" fmla="*/ 6815926 w 8372029"/>
              <a:gd name="connsiteY55" fmla="*/ 1458672 h 5524856"/>
              <a:gd name="connsiteX56" fmla="*/ 7217476 w 8372029"/>
              <a:gd name="connsiteY56" fmla="*/ 1057122 h 5524856"/>
              <a:gd name="connsiteX57" fmla="*/ 6815926 w 8372029"/>
              <a:gd name="connsiteY57" fmla="*/ 655571 h 5524856"/>
              <a:gd name="connsiteX58" fmla="*/ 68366 w 8372029"/>
              <a:gd name="connsiteY58" fmla="*/ 25637 h 5524856"/>
              <a:gd name="connsiteX59" fmla="*/ 8278026 w 8372029"/>
              <a:gd name="connsiteY59" fmla="*/ 0 h 5524856"/>
              <a:gd name="connsiteX60" fmla="*/ 8372029 w 8372029"/>
              <a:gd name="connsiteY60" fmla="*/ 5524856 h 5524856"/>
              <a:gd name="connsiteX61" fmla="*/ 0 w 8372029"/>
              <a:gd name="connsiteY61" fmla="*/ 5524856 h 5524856"/>
              <a:gd name="connsiteX62" fmla="*/ 68366 w 8372029"/>
              <a:gd name="connsiteY62"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414378 w 8372029"/>
              <a:gd name="connsiteY7" fmla="*/ 4898063 h 5524856"/>
              <a:gd name="connsiteX8" fmla="*/ 6522546 w 8372029"/>
              <a:gd name="connsiteY8" fmla="*/ 5061253 h 5524856"/>
              <a:gd name="connsiteX9" fmla="*/ 6591484 w 8372029"/>
              <a:gd name="connsiteY9" fmla="*/ 5075169 h 5524856"/>
              <a:gd name="connsiteX10" fmla="*/ 6591482 w 8372029"/>
              <a:gd name="connsiteY10" fmla="*/ 5075171 h 5524856"/>
              <a:gd name="connsiteX11" fmla="*/ 6591485 w 8372029"/>
              <a:gd name="connsiteY11" fmla="*/ 5075171 h 5524856"/>
              <a:gd name="connsiteX12" fmla="*/ 6591484 w 8372029"/>
              <a:gd name="connsiteY12" fmla="*/ 5075169 h 5524856"/>
              <a:gd name="connsiteX13" fmla="*/ 6660421 w 8372029"/>
              <a:gd name="connsiteY13" fmla="*/ 5061253 h 5524856"/>
              <a:gd name="connsiteX14" fmla="*/ 6768591 w 8372029"/>
              <a:gd name="connsiteY14" fmla="*/ 4898063 h 5524856"/>
              <a:gd name="connsiteX15" fmla="*/ 6903864 w 8372029"/>
              <a:gd name="connsiteY15" fmla="*/ 4898063 h 5524856"/>
              <a:gd name="connsiteX16" fmla="*/ 7012034 w 8372029"/>
              <a:gd name="connsiteY16" fmla="*/ 5061253 h 5524856"/>
              <a:gd name="connsiteX17" fmla="*/ 7080972 w 8372029"/>
              <a:gd name="connsiteY17" fmla="*/ 5075169 h 5524856"/>
              <a:gd name="connsiteX18" fmla="*/ 7080970 w 8372029"/>
              <a:gd name="connsiteY18" fmla="*/ 5075171 h 5524856"/>
              <a:gd name="connsiteX19" fmla="*/ 7080974 w 8372029"/>
              <a:gd name="connsiteY19" fmla="*/ 5075171 h 5524856"/>
              <a:gd name="connsiteX20" fmla="*/ 7080972 w 8372029"/>
              <a:gd name="connsiteY20" fmla="*/ 5075169 h 5524856"/>
              <a:gd name="connsiteX21" fmla="*/ 7149910 w 8372029"/>
              <a:gd name="connsiteY21" fmla="*/ 5061253 h 5524856"/>
              <a:gd name="connsiteX22" fmla="*/ 7258080 w 8372029"/>
              <a:gd name="connsiteY22" fmla="*/ 4898063 h 5524856"/>
              <a:gd name="connsiteX23" fmla="*/ 7665971 w 8372029"/>
              <a:gd name="connsiteY23" fmla="*/ 3628261 h 5524856"/>
              <a:gd name="connsiteX24" fmla="*/ 7235750 w 8372029"/>
              <a:gd name="connsiteY24" fmla="*/ 2065913 h 5524856"/>
              <a:gd name="connsiteX25" fmla="*/ 7563066 w 8372029"/>
              <a:gd name="connsiteY25" fmla="*/ 3042015 h 5524856"/>
              <a:gd name="connsiteX26" fmla="*/ 7781679 w 8372029"/>
              <a:gd name="connsiteY26" fmla="*/ 3152380 h 5524856"/>
              <a:gd name="connsiteX27" fmla="*/ 7892046 w 8372029"/>
              <a:gd name="connsiteY27" fmla="*/ 2933767 h 5524856"/>
              <a:gd name="connsiteX28" fmla="*/ 7506291 w 8372029"/>
              <a:gd name="connsiteY28" fmla="*/ 1761390 h 5524856"/>
              <a:gd name="connsiteX29" fmla="*/ 7489172 w 8372029"/>
              <a:gd name="connsiteY29" fmla="*/ 1731289 h 5524856"/>
              <a:gd name="connsiteX30" fmla="*/ 7481826 w 8372029"/>
              <a:gd name="connsiteY30" fmla="*/ 1694898 h 5524856"/>
              <a:gd name="connsiteX31" fmla="*/ 7235750 w 8372029"/>
              <a:gd name="connsiteY31" fmla="*/ 1531787 h 5524856"/>
              <a:gd name="connsiteX32" fmla="*/ 6415320 w 8372029"/>
              <a:gd name="connsiteY32" fmla="*/ 1531787 h 5524856"/>
              <a:gd name="connsiteX33" fmla="*/ 1020646 w 8372029"/>
              <a:gd name="connsiteY33" fmla="*/ 1069811 h 5524856"/>
              <a:gd name="connsiteX34" fmla="*/ 661080 w 8372029"/>
              <a:gd name="connsiteY34" fmla="*/ 1649694 h 5524856"/>
              <a:gd name="connsiteX35" fmla="*/ 908909 w 8372029"/>
              <a:gd name="connsiteY35" fmla="*/ 2206408 h 5524856"/>
              <a:gd name="connsiteX36" fmla="*/ 802496 w 8372029"/>
              <a:gd name="connsiteY36" fmla="*/ 2994640 h 5524856"/>
              <a:gd name="connsiteX37" fmla="*/ 735080 w 8372029"/>
              <a:gd name="connsiteY37" fmla="*/ 3579807 h 5524856"/>
              <a:gd name="connsiteX38" fmla="*/ 559171 w 8372029"/>
              <a:gd name="connsiteY38" fmla="*/ 4848454 h 5524856"/>
              <a:gd name="connsiteX39" fmla="*/ 697643 w 8372029"/>
              <a:gd name="connsiteY39" fmla="*/ 5057353 h 5524856"/>
              <a:gd name="connsiteX40" fmla="*/ 976685 w 8372029"/>
              <a:gd name="connsiteY40" fmla="*/ 5065899 h 5524856"/>
              <a:gd name="connsiteX41" fmla="*/ 1187868 w 8372029"/>
              <a:gd name="connsiteY41" fmla="*/ 4785640 h 5524856"/>
              <a:gd name="connsiteX42" fmla="*/ 1402711 w 8372029"/>
              <a:gd name="connsiteY42" fmla="*/ 3460169 h 5524856"/>
              <a:gd name="connsiteX43" fmla="*/ 1534455 w 8372029"/>
              <a:gd name="connsiteY43" fmla="*/ 2505212 h 5524856"/>
              <a:gd name="connsiteX44" fmla="*/ 1644093 w 8372029"/>
              <a:gd name="connsiteY44" fmla="*/ 2230288 h 5524856"/>
              <a:gd name="connsiteX45" fmla="*/ 1915151 w 8372029"/>
              <a:gd name="connsiteY45" fmla="*/ 1943507 h 5524856"/>
              <a:gd name="connsiteX46" fmla="*/ 1941740 w 8372029"/>
              <a:gd name="connsiteY46" fmla="*/ 1480018 h 5524856"/>
              <a:gd name="connsiteX47" fmla="*/ 1660384 w 8372029"/>
              <a:gd name="connsiteY47" fmla="*/ 1082009 h 5524856"/>
              <a:gd name="connsiteX48" fmla="*/ 1692070 w 8372029"/>
              <a:gd name="connsiteY48" fmla="*/ 1495511 h 5524856"/>
              <a:gd name="connsiteX49" fmla="*/ 1532774 w 8372029"/>
              <a:gd name="connsiteY49" fmla="*/ 1719292 h 5524856"/>
              <a:gd name="connsiteX50" fmla="*/ 1197612 w 8372029"/>
              <a:gd name="connsiteY50" fmla="*/ 1702201 h 5524856"/>
              <a:gd name="connsiteX51" fmla="*/ 1020646 w 8372029"/>
              <a:gd name="connsiteY51" fmla="*/ 1069811 h 5524856"/>
              <a:gd name="connsiteX52" fmla="*/ 6815926 w 8372029"/>
              <a:gd name="connsiteY52" fmla="*/ 655571 h 5524856"/>
              <a:gd name="connsiteX53" fmla="*/ 6414376 w 8372029"/>
              <a:gd name="connsiteY53" fmla="*/ 1057122 h 5524856"/>
              <a:gd name="connsiteX54" fmla="*/ 6815926 w 8372029"/>
              <a:gd name="connsiteY54" fmla="*/ 1458672 h 5524856"/>
              <a:gd name="connsiteX55" fmla="*/ 7217476 w 8372029"/>
              <a:gd name="connsiteY55" fmla="*/ 1057122 h 5524856"/>
              <a:gd name="connsiteX56" fmla="*/ 6815926 w 8372029"/>
              <a:gd name="connsiteY56" fmla="*/ 655571 h 5524856"/>
              <a:gd name="connsiteX57" fmla="*/ 68366 w 8372029"/>
              <a:gd name="connsiteY57" fmla="*/ 25637 h 5524856"/>
              <a:gd name="connsiteX58" fmla="*/ 8278026 w 8372029"/>
              <a:gd name="connsiteY58" fmla="*/ 0 h 5524856"/>
              <a:gd name="connsiteX59" fmla="*/ 8372029 w 8372029"/>
              <a:gd name="connsiteY59" fmla="*/ 5524856 h 5524856"/>
              <a:gd name="connsiteX60" fmla="*/ 0 w 8372029"/>
              <a:gd name="connsiteY60" fmla="*/ 5524856 h 5524856"/>
              <a:gd name="connsiteX61" fmla="*/ 68366 w 8372029"/>
              <a:gd name="connsiteY61"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414378 w 8372029"/>
              <a:gd name="connsiteY7" fmla="*/ 4898063 h 5524856"/>
              <a:gd name="connsiteX8" fmla="*/ 6522546 w 8372029"/>
              <a:gd name="connsiteY8" fmla="*/ 5061253 h 5524856"/>
              <a:gd name="connsiteX9" fmla="*/ 6591484 w 8372029"/>
              <a:gd name="connsiteY9" fmla="*/ 5075169 h 5524856"/>
              <a:gd name="connsiteX10" fmla="*/ 6591482 w 8372029"/>
              <a:gd name="connsiteY10" fmla="*/ 5075171 h 5524856"/>
              <a:gd name="connsiteX11" fmla="*/ 6591485 w 8372029"/>
              <a:gd name="connsiteY11" fmla="*/ 5075171 h 5524856"/>
              <a:gd name="connsiteX12" fmla="*/ 6591484 w 8372029"/>
              <a:gd name="connsiteY12" fmla="*/ 5075169 h 5524856"/>
              <a:gd name="connsiteX13" fmla="*/ 6660421 w 8372029"/>
              <a:gd name="connsiteY13" fmla="*/ 5061253 h 5524856"/>
              <a:gd name="connsiteX14" fmla="*/ 6768591 w 8372029"/>
              <a:gd name="connsiteY14" fmla="*/ 4898063 h 5524856"/>
              <a:gd name="connsiteX15" fmla="*/ 6903864 w 8372029"/>
              <a:gd name="connsiteY15" fmla="*/ 4898063 h 5524856"/>
              <a:gd name="connsiteX16" fmla="*/ 7012034 w 8372029"/>
              <a:gd name="connsiteY16" fmla="*/ 5061253 h 5524856"/>
              <a:gd name="connsiteX17" fmla="*/ 7080972 w 8372029"/>
              <a:gd name="connsiteY17" fmla="*/ 5075169 h 5524856"/>
              <a:gd name="connsiteX18" fmla="*/ 7080970 w 8372029"/>
              <a:gd name="connsiteY18" fmla="*/ 5075171 h 5524856"/>
              <a:gd name="connsiteX19" fmla="*/ 7080974 w 8372029"/>
              <a:gd name="connsiteY19" fmla="*/ 5075171 h 5524856"/>
              <a:gd name="connsiteX20" fmla="*/ 7080972 w 8372029"/>
              <a:gd name="connsiteY20" fmla="*/ 5075169 h 5524856"/>
              <a:gd name="connsiteX21" fmla="*/ 7149910 w 8372029"/>
              <a:gd name="connsiteY21" fmla="*/ 5061253 h 5524856"/>
              <a:gd name="connsiteX22" fmla="*/ 7258080 w 8372029"/>
              <a:gd name="connsiteY22" fmla="*/ 4898063 h 5524856"/>
              <a:gd name="connsiteX23" fmla="*/ 7665971 w 8372029"/>
              <a:gd name="connsiteY23" fmla="*/ 3628261 h 5524856"/>
              <a:gd name="connsiteX24" fmla="*/ 7563066 w 8372029"/>
              <a:gd name="connsiteY24" fmla="*/ 3042015 h 5524856"/>
              <a:gd name="connsiteX25" fmla="*/ 7781679 w 8372029"/>
              <a:gd name="connsiteY25" fmla="*/ 3152380 h 5524856"/>
              <a:gd name="connsiteX26" fmla="*/ 7892046 w 8372029"/>
              <a:gd name="connsiteY26" fmla="*/ 2933767 h 5524856"/>
              <a:gd name="connsiteX27" fmla="*/ 7506291 w 8372029"/>
              <a:gd name="connsiteY27" fmla="*/ 1761390 h 5524856"/>
              <a:gd name="connsiteX28" fmla="*/ 7489172 w 8372029"/>
              <a:gd name="connsiteY28" fmla="*/ 1731289 h 5524856"/>
              <a:gd name="connsiteX29" fmla="*/ 7481826 w 8372029"/>
              <a:gd name="connsiteY29" fmla="*/ 1694898 h 5524856"/>
              <a:gd name="connsiteX30" fmla="*/ 7235750 w 8372029"/>
              <a:gd name="connsiteY30" fmla="*/ 1531787 h 5524856"/>
              <a:gd name="connsiteX31" fmla="*/ 6415320 w 8372029"/>
              <a:gd name="connsiteY31" fmla="*/ 1531787 h 5524856"/>
              <a:gd name="connsiteX32" fmla="*/ 1020646 w 8372029"/>
              <a:gd name="connsiteY32" fmla="*/ 1069811 h 5524856"/>
              <a:gd name="connsiteX33" fmla="*/ 661080 w 8372029"/>
              <a:gd name="connsiteY33" fmla="*/ 1649694 h 5524856"/>
              <a:gd name="connsiteX34" fmla="*/ 908909 w 8372029"/>
              <a:gd name="connsiteY34" fmla="*/ 2206408 h 5524856"/>
              <a:gd name="connsiteX35" fmla="*/ 802496 w 8372029"/>
              <a:gd name="connsiteY35" fmla="*/ 2994640 h 5524856"/>
              <a:gd name="connsiteX36" fmla="*/ 735080 w 8372029"/>
              <a:gd name="connsiteY36" fmla="*/ 3579807 h 5524856"/>
              <a:gd name="connsiteX37" fmla="*/ 559171 w 8372029"/>
              <a:gd name="connsiteY37" fmla="*/ 4848454 h 5524856"/>
              <a:gd name="connsiteX38" fmla="*/ 697643 w 8372029"/>
              <a:gd name="connsiteY38" fmla="*/ 5057353 h 5524856"/>
              <a:gd name="connsiteX39" fmla="*/ 976685 w 8372029"/>
              <a:gd name="connsiteY39" fmla="*/ 5065899 h 5524856"/>
              <a:gd name="connsiteX40" fmla="*/ 1187868 w 8372029"/>
              <a:gd name="connsiteY40" fmla="*/ 4785640 h 5524856"/>
              <a:gd name="connsiteX41" fmla="*/ 1402711 w 8372029"/>
              <a:gd name="connsiteY41" fmla="*/ 3460169 h 5524856"/>
              <a:gd name="connsiteX42" fmla="*/ 1534455 w 8372029"/>
              <a:gd name="connsiteY42" fmla="*/ 2505212 h 5524856"/>
              <a:gd name="connsiteX43" fmla="*/ 1644093 w 8372029"/>
              <a:gd name="connsiteY43" fmla="*/ 2230288 h 5524856"/>
              <a:gd name="connsiteX44" fmla="*/ 1915151 w 8372029"/>
              <a:gd name="connsiteY44" fmla="*/ 1943507 h 5524856"/>
              <a:gd name="connsiteX45" fmla="*/ 1941740 w 8372029"/>
              <a:gd name="connsiteY45" fmla="*/ 1480018 h 5524856"/>
              <a:gd name="connsiteX46" fmla="*/ 1660384 w 8372029"/>
              <a:gd name="connsiteY46" fmla="*/ 1082009 h 5524856"/>
              <a:gd name="connsiteX47" fmla="*/ 1692070 w 8372029"/>
              <a:gd name="connsiteY47" fmla="*/ 1495511 h 5524856"/>
              <a:gd name="connsiteX48" fmla="*/ 1532774 w 8372029"/>
              <a:gd name="connsiteY48" fmla="*/ 1719292 h 5524856"/>
              <a:gd name="connsiteX49" fmla="*/ 1197612 w 8372029"/>
              <a:gd name="connsiteY49" fmla="*/ 1702201 h 5524856"/>
              <a:gd name="connsiteX50" fmla="*/ 1020646 w 8372029"/>
              <a:gd name="connsiteY50" fmla="*/ 1069811 h 5524856"/>
              <a:gd name="connsiteX51" fmla="*/ 6815926 w 8372029"/>
              <a:gd name="connsiteY51" fmla="*/ 655571 h 5524856"/>
              <a:gd name="connsiteX52" fmla="*/ 6414376 w 8372029"/>
              <a:gd name="connsiteY52" fmla="*/ 1057122 h 5524856"/>
              <a:gd name="connsiteX53" fmla="*/ 6815926 w 8372029"/>
              <a:gd name="connsiteY53" fmla="*/ 1458672 h 5524856"/>
              <a:gd name="connsiteX54" fmla="*/ 7217476 w 8372029"/>
              <a:gd name="connsiteY54" fmla="*/ 1057122 h 5524856"/>
              <a:gd name="connsiteX55" fmla="*/ 6815926 w 8372029"/>
              <a:gd name="connsiteY55" fmla="*/ 655571 h 5524856"/>
              <a:gd name="connsiteX56" fmla="*/ 68366 w 8372029"/>
              <a:gd name="connsiteY56" fmla="*/ 25637 h 5524856"/>
              <a:gd name="connsiteX57" fmla="*/ 8278026 w 8372029"/>
              <a:gd name="connsiteY57" fmla="*/ 0 h 5524856"/>
              <a:gd name="connsiteX58" fmla="*/ 8372029 w 8372029"/>
              <a:gd name="connsiteY58" fmla="*/ 5524856 h 5524856"/>
              <a:gd name="connsiteX59" fmla="*/ 0 w 8372029"/>
              <a:gd name="connsiteY59" fmla="*/ 5524856 h 5524856"/>
              <a:gd name="connsiteX60" fmla="*/ 68366 w 8372029"/>
              <a:gd name="connsiteY60"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414378 w 8372029"/>
              <a:gd name="connsiteY7" fmla="*/ 4898063 h 5524856"/>
              <a:gd name="connsiteX8" fmla="*/ 6522546 w 8372029"/>
              <a:gd name="connsiteY8" fmla="*/ 5061253 h 5524856"/>
              <a:gd name="connsiteX9" fmla="*/ 6591484 w 8372029"/>
              <a:gd name="connsiteY9" fmla="*/ 5075169 h 5524856"/>
              <a:gd name="connsiteX10" fmla="*/ 6591482 w 8372029"/>
              <a:gd name="connsiteY10" fmla="*/ 5075171 h 5524856"/>
              <a:gd name="connsiteX11" fmla="*/ 6591485 w 8372029"/>
              <a:gd name="connsiteY11" fmla="*/ 5075171 h 5524856"/>
              <a:gd name="connsiteX12" fmla="*/ 6591484 w 8372029"/>
              <a:gd name="connsiteY12" fmla="*/ 5075169 h 5524856"/>
              <a:gd name="connsiteX13" fmla="*/ 6660421 w 8372029"/>
              <a:gd name="connsiteY13" fmla="*/ 5061253 h 5524856"/>
              <a:gd name="connsiteX14" fmla="*/ 6768591 w 8372029"/>
              <a:gd name="connsiteY14" fmla="*/ 4898063 h 5524856"/>
              <a:gd name="connsiteX15" fmla="*/ 6903864 w 8372029"/>
              <a:gd name="connsiteY15" fmla="*/ 4898063 h 5524856"/>
              <a:gd name="connsiteX16" fmla="*/ 7012034 w 8372029"/>
              <a:gd name="connsiteY16" fmla="*/ 5061253 h 5524856"/>
              <a:gd name="connsiteX17" fmla="*/ 7080972 w 8372029"/>
              <a:gd name="connsiteY17" fmla="*/ 5075169 h 5524856"/>
              <a:gd name="connsiteX18" fmla="*/ 7080970 w 8372029"/>
              <a:gd name="connsiteY18" fmla="*/ 5075171 h 5524856"/>
              <a:gd name="connsiteX19" fmla="*/ 7080974 w 8372029"/>
              <a:gd name="connsiteY19" fmla="*/ 5075171 h 5524856"/>
              <a:gd name="connsiteX20" fmla="*/ 7080972 w 8372029"/>
              <a:gd name="connsiteY20" fmla="*/ 5075169 h 5524856"/>
              <a:gd name="connsiteX21" fmla="*/ 7149910 w 8372029"/>
              <a:gd name="connsiteY21" fmla="*/ 5061253 h 5524856"/>
              <a:gd name="connsiteX22" fmla="*/ 7258080 w 8372029"/>
              <a:gd name="connsiteY22" fmla="*/ 4898063 h 5524856"/>
              <a:gd name="connsiteX23" fmla="*/ 7665971 w 8372029"/>
              <a:gd name="connsiteY23" fmla="*/ 3628261 h 5524856"/>
              <a:gd name="connsiteX24" fmla="*/ 7781679 w 8372029"/>
              <a:gd name="connsiteY24" fmla="*/ 3152380 h 5524856"/>
              <a:gd name="connsiteX25" fmla="*/ 7892046 w 8372029"/>
              <a:gd name="connsiteY25" fmla="*/ 2933767 h 5524856"/>
              <a:gd name="connsiteX26" fmla="*/ 7506291 w 8372029"/>
              <a:gd name="connsiteY26" fmla="*/ 1761390 h 5524856"/>
              <a:gd name="connsiteX27" fmla="*/ 7489172 w 8372029"/>
              <a:gd name="connsiteY27" fmla="*/ 1731289 h 5524856"/>
              <a:gd name="connsiteX28" fmla="*/ 7481826 w 8372029"/>
              <a:gd name="connsiteY28" fmla="*/ 1694898 h 5524856"/>
              <a:gd name="connsiteX29" fmla="*/ 7235750 w 8372029"/>
              <a:gd name="connsiteY29" fmla="*/ 1531787 h 5524856"/>
              <a:gd name="connsiteX30" fmla="*/ 6415320 w 8372029"/>
              <a:gd name="connsiteY30" fmla="*/ 1531787 h 5524856"/>
              <a:gd name="connsiteX31" fmla="*/ 1020646 w 8372029"/>
              <a:gd name="connsiteY31" fmla="*/ 1069811 h 5524856"/>
              <a:gd name="connsiteX32" fmla="*/ 661080 w 8372029"/>
              <a:gd name="connsiteY32" fmla="*/ 1649694 h 5524856"/>
              <a:gd name="connsiteX33" fmla="*/ 908909 w 8372029"/>
              <a:gd name="connsiteY33" fmla="*/ 2206408 h 5524856"/>
              <a:gd name="connsiteX34" fmla="*/ 802496 w 8372029"/>
              <a:gd name="connsiteY34" fmla="*/ 2994640 h 5524856"/>
              <a:gd name="connsiteX35" fmla="*/ 735080 w 8372029"/>
              <a:gd name="connsiteY35" fmla="*/ 3579807 h 5524856"/>
              <a:gd name="connsiteX36" fmla="*/ 559171 w 8372029"/>
              <a:gd name="connsiteY36" fmla="*/ 4848454 h 5524856"/>
              <a:gd name="connsiteX37" fmla="*/ 697643 w 8372029"/>
              <a:gd name="connsiteY37" fmla="*/ 5057353 h 5524856"/>
              <a:gd name="connsiteX38" fmla="*/ 976685 w 8372029"/>
              <a:gd name="connsiteY38" fmla="*/ 5065899 h 5524856"/>
              <a:gd name="connsiteX39" fmla="*/ 1187868 w 8372029"/>
              <a:gd name="connsiteY39" fmla="*/ 4785640 h 5524856"/>
              <a:gd name="connsiteX40" fmla="*/ 1402711 w 8372029"/>
              <a:gd name="connsiteY40" fmla="*/ 3460169 h 5524856"/>
              <a:gd name="connsiteX41" fmla="*/ 1534455 w 8372029"/>
              <a:gd name="connsiteY41" fmla="*/ 2505212 h 5524856"/>
              <a:gd name="connsiteX42" fmla="*/ 1644093 w 8372029"/>
              <a:gd name="connsiteY42" fmla="*/ 2230288 h 5524856"/>
              <a:gd name="connsiteX43" fmla="*/ 1915151 w 8372029"/>
              <a:gd name="connsiteY43" fmla="*/ 1943507 h 5524856"/>
              <a:gd name="connsiteX44" fmla="*/ 1941740 w 8372029"/>
              <a:gd name="connsiteY44" fmla="*/ 1480018 h 5524856"/>
              <a:gd name="connsiteX45" fmla="*/ 1660384 w 8372029"/>
              <a:gd name="connsiteY45" fmla="*/ 1082009 h 5524856"/>
              <a:gd name="connsiteX46" fmla="*/ 1692070 w 8372029"/>
              <a:gd name="connsiteY46" fmla="*/ 1495511 h 5524856"/>
              <a:gd name="connsiteX47" fmla="*/ 1532774 w 8372029"/>
              <a:gd name="connsiteY47" fmla="*/ 1719292 h 5524856"/>
              <a:gd name="connsiteX48" fmla="*/ 1197612 w 8372029"/>
              <a:gd name="connsiteY48" fmla="*/ 1702201 h 5524856"/>
              <a:gd name="connsiteX49" fmla="*/ 1020646 w 8372029"/>
              <a:gd name="connsiteY49" fmla="*/ 1069811 h 5524856"/>
              <a:gd name="connsiteX50" fmla="*/ 6815926 w 8372029"/>
              <a:gd name="connsiteY50" fmla="*/ 655571 h 5524856"/>
              <a:gd name="connsiteX51" fmla="*/ 6414376 w 8372029"/>
              <a:gd name="connsiteY51" fmla="*/ 1057122 h 5524856"/>
              <a:gd name="connsiteX52" fmla="*/ 6815926 w 8372029"/>
              <a:gd name="connsiteY52" fmla="*/ 1458672 h 5524856"/>
              <a:gd name="connsiteX53" fmla="*/ 7217476 w 8372029"/>
              <a:gd name="connsiteY53" fmla="*/ 1057122 h 5524856"/>
              <a:gd name="connsiteX54" fmla="*/ 6815926 w 8372029"/>
              <a:gd name="connsiteY54" fmla="*/ 655571 h 5524856"/>
              <a:gd name="connsiteX55" fmla="*/ 68366 w 8372029"/>
              <a:gd name="connsiteY55" fmla="*/ 25637 h 5524856"/>
              <a:gd name="connsiteX56" fmla="*/ 8278026 w 8372029"/>
              <a:gd name="connsiteY56" fmla="*/ 0 h 5524856"/>
              <a:gd name="connsiteX57" fmla="*/ 8372029 w 8372029"/>
              <a:gd name="connsiteY57" fmla="*/ 5524856 h 5524856"/>
              <a:gd name="connsiteX58" fmla="*/ 0 w 8372029"/>
              <a:gd name="connsiteY58" fmla="*/ 5524856 h 5524856"/>
              <a:gd name="connsiteX59" fmla="*/ 68366 w 8372029"/>
              <a:gd name="connsiteY5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414378 w 8372029"/>
              <a:gd name="connsiteY7" fmla="*/ 4898063 h 5524856"/>
              <a:gd name="connsiteX8" fmla="*/ 6522546 w 8372029"/>
              <a:gd name="connsiteY8" fmla="*/ 5061253 h 5524856"/>
              <a:gd name="connsiteX9" fmla="*/ 6591484 w 8372029"/>
              <a:gd name="connsiteY9" fmla="*/ 5075169 h 5524856"/>
              <a:gd name="connsiteX10" fmla="*/ 6591482 w 8372029"/>
              <a:gd name="connsiteY10" fmla="*/ 5075171 h 5524856"/>
              <a:gd name="connsiteX11" fmla="*/ 6591485 w 8372029"/>
              <a:gd name="connsiteY11" fmla="*/ 5075171 h 5524856"/>
              <a:gd name="connsiteX12" fmla="*/ 6591484 w 8372029"/>
              <a:gd name="connsiteY12" fmla="*/ 5075169 h 5524856"/>
              <a:gd name="connsiteX13" fmla="*/ 6660421 w 8372029"/>
              <a:gd name="connsiteY13" fmla="*/ 5061253 h 5524856"/>
              <a:gd name="connsiteX14" fmla="*/ 6768591 w 8372029"/>
              <a:gd name="connsiteY14" fmla="*/ 4898063 h 5524856"/>
              <a:gd name="connsiteX15" fmla="*/ 6903864 w 8372029"/>
              <a:gd name="connsiteY15" fmla="*/ 4898063 h 5524856"/>
              <a:gd name="connsiteX16" fmla="*/ 7012034 w 8372029"/>
              <a:gd name="connsiteY16" fmla="*/ 5061253 h 5524856"/>
              <a:gd name="connsiteX17" fmla="*/ 7080972 w 8372029"/>
              <a:gd name="connsiteY17" fmla="*/ 5075169 h 5524856"/>
              <a:gd name="connsiteX18" fmla="*/ 7080970 w 8372029"/>
              <a:gd name="connsiteY18" fmla="*/ 5075171 h 5524856"/>
              <a:gd name="connsiteX19" fmla="*/ 7080974 w 8372029"/>
              <a:gd name="connsiteY19" fmla="*/ 5075171 h 5524856"/>
              <a:gd name="connsiteX20" fmla="*/ 7080972 w 8372029"/>
              <a:gd name="connsiteY20" fmla="*/ 5075169 h 5524856"/>
              <a:gd name="connsiteX21" fmla="*/ 7149910 w 8372029"/>
              <a:gd name="connsiteY21" fmla="*/ 5061253 h 5524856"/>
              <a:gd name="connsiteX22" fmla="*/ 7258080 w 8372029"/>
              <a:gd name="connsiteY22" fmla="*/ 4898063 h 5524856"/>
              <a:gd name="connsiteX23" fmla="*/ 7665971 w 8372029"/>
              <a:gd name="connsiteY23" fmla="*/ 3628261 h 5524856"/>
              <a:gd name="connsiteX24" fmla="*/ 7781679 w 8372029"/>
              <a:gd name="connsiteY24" fmla="*/ 3152380 h 5524856"/>
              <a:gd name="connsiteX25" fmla="*/ 7892046 w 8372029"/>
              <a:gd name="connsiteY25" fmla="*/ 2933767 h 5524856"/>
              <a:gd name="connsiteX26" fmla="*/ 7506291 w 8372029"/>
              <a:gd name="connsiteY26" fmla="*/ 1761390 h 5524856"/>
              <a:gd name="connsiteX27" fmla="*/ 7489172 w 8372029"/>
              <a:gd name="connsiteY27" fmla="*/ 1731289 h 5524856"/>
              <a:gd name="connsiteX28" fmla="*/ 7481826 w 8372029"/>
              <a:gd name="connsiteY28" fmla="*/ 1694898 h 5524856"/>
              <a:gd name="connsiteX29" fmla="*/ 7235750 w 8372029"/>
              <a:gd name="connsiteY29" fmla="*/ 1531787 h 5524856"/>
              <a:gd name="connsiteX30" fmla="*/ 6415320 w 8372029"/>
              <a:gd name="connsiteY30" fmla="*/ 1531787 h 5524856"/>
              <a:gd name="connsiteX31" fmla="*/ 1020646 w 8372029"/>
              <a:gd name="connsiteY31" fmla="*/ 1069811 h 5524856"/>
              <a:gd name="connsiteX32" fmla="*/ 661080 w 8372029"/>
              <a:gd name="connsiteY32" fmla="*/ 1649694 h 5524856"/>
              <a:gd name="connsiteX33" fmla="*/ 908909 w 8372029"/>
              <a:gd name="connsiteY33" fmla="*/ 2206408 h 5524856"/>
              <a:gd name="connsiteX34" fmla="*/ 802496 w 8372029"/>
              <a:gd name="connsiteY34" fmla="*/ 2994640 h 5524856"/>
              <a:gd name="connsiteX35" fmla="*/ 735080 w 8372029"/>
              <a:gd name="connsiteY35" fmla="*/ 3579807 h 5524856"/>
              <a:gd name="connsiteX36" fmla="*/ 559171 w 8372029"/>
              <a:gd name="connsiteY36" fmla="*/ 4848454 h 5524856"/>
              <a:gd name="connsiteX37" fmla="*/ 697643 w 8372029"/>
              <a:gd name="connsiteY37" fmla="*/ 5057353 h 5524856"/>
              <a:gd name="connsiteX38" fmla="*/ 976685 w 8372029"/>
              <a:gd name="connsiteY38" fmla="*/ 5065899 h 5524856"/>
              <a:gd name="connsiteX39" fmla="*/ 1187868 w 8372029"/>
              <a:gd name="connsiteY39" fmla="*/ 4785640 h 5524856"/>
              <a:gd name="connsiteX40" fmla="*/ 1402711 w 8372029"/>
              <a:gd name="connsiteY40" fmla="*/ 3460169 h 5524856"/>
              <a:gd name="connsiteX41" fmla="*/ 1534455 w 8372029"/>
              <a:gd name="connsiteY41" fmla="*/ 2505212 h 5524856"/>
              <a:gd name="connsiteX42" fmla="*/ 1644093 w 8372029"/>
              <a:gd name="connsiteY42" fmla="*/ 2230288 h 5524856"/>
              <a:gd name="connsiteX43" fmla="*/ 1915151 w 8372029"/>
              <a:gd name="connsiteY43" fmla="*/ 1943507 h 5524856"/>
              <a:gd name="connsiteX44" fmla="*/ 1941740 w 8372029"/>
              <a:gd name="connsiteY44" fmla="*/ 1480018 h 5524856"/>
              <a:gd name="connsiteX45" fmla="*/ 1660384 w 8372029"/>
              <a:gd name="connsiteY45" fmla="*/ 1082009 h 5524856"/>
              <a:gd name="connsiteX46" fmla="*/ 1692070 w 8372029"/>
              <a:gd name="connsiteY46" fmla="*/ 1495511 h 5524856"/>
              <a:gd name="connsiteX47" fmla="*/ 1532774 w 8372029"/>
              <a:gd name="connsiteY47" fmla="*/ 1719292 h 5524856"/>
              <a:gd name="connsiteX48" fmla="*/ 1197612 w 8372029"/>
              <a:gd name="connsiteY48" fmla="*/ 1702201 h 5524856"/>
              <a:gd name="connsiteX49" fmla="*/ 1020646 w 8372029"/>
              <a:gd name="connsiteY49" fmla="*/ 1069811 h 5524856"/>
              <a:gd name="connsiteX50" fmla="*/ 6815926 w 8372029"/>
              <a:gd name="connsiteY50" fmla="*/ 655571 h 5524856"/>
              <a:gd name="connsiteX51" fmla="*/ 6414376 w 8372029"/>
              <a:gd name="connsiteY51" fmla="*/ 1057122 h 5524856"/>
              <a:gd name="connsiteX52" fmla="*/ 7217476 w 8372029"/>
              <a:gd name="connsiteY52" fmla="*/ 1057122 h 5524856"/>
              <a:gd name="connsiteX53" fmla="*/ 6815926 w 8372029"/>
              <a:gd name="connsiteY53" fmla="*/ 655571 h 5524856"/>
              <a:gd name="connsiteX54" fmla="*/ 68366 w 8372029"/>
              <a:gd name="connsiteY54" fmla="*/ 25637 h 5524856"/>
              <a:gd name="connsiteX55" fmla="*/ 8278026 w 8372029"/>
              <a:gd name="connsiteY55" fmla="*/ 0 h 5524856"/>
              <a:gd name="connsiteX56" fmla="*/ 8372029 w 8372029"/>
              <a:gd name="connsiteY56" fmla="*/ 5524856 h 5524856"/>
              <a:gd name="connsiteX57" fmla="*/ 0 w 8372029"/>
              <a:gd name="connsiteY57" fmla="*/ 5524856 h 5524856"/>
              <a:gd name="connsiteX58" fmla="*/ 68366 w 8372029"/>
              <a:gd name="connsiteY58"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414378 w 8372029"/>
              <a:gd name="connsiteY7" fmla="*/ 4898063 h 5524856"/>
              <a:gd name="connsiteX8" fmla="*/ 6522546 w 8372029"/>
              <a:gd name="connsiteY8" fmla="*/ 5061253 h 5524856"/>
              <a:gd name="connsiteX9" fmla="*/ 6591484 w 8372029"/>
              <a:gd name="connsiteY9" fmla="*/ 5075169 h 5524856"/>
              <a:gd name="connsiteX10" fmla="*/ 6591482 w 8372029"/>
              <a:gd name="connsiteY10" fmla="*/ 5075171 h 5524856"/>
              <a:gd name="connsiteX11" fmla="*/ 6591485 w 8372029"/>
              <a:gd name="connsiteY11" fmla="*/ 5075171 h 5524856"/>
              <a:gd name="connsiteX12" fmla="*/ 6591484 w 8372029"/>
              <a:gd name="connsiteY12" fmla="*/ 5075169 h 5524856"/>
              <a:gd name="connsiteX13" fmla="*/ 6660421 w 8372029"/>
              <a:gd name="connsiteY13" fmla="*/ 5061253 h 5524856"/>
              <a:gd name="connsiteX14" fmla="*/ 6768591 w 8372029"/>
              <a:gd name="connsiteY14" fmla="*/ 4898063 h 5524856"/>
              <a:gd name="connsiteX15" fmla="*/ 6903864 w 8372029"/>
              <a:gd name="connsiteY15" fmla="*/ 4898063 h 5524856"/>
              <a:gd name="connsiteX16" fmla="*/ 7012034 w 8372029"/>
              <a:gd name="connsiteY16" fmla="*/ 5061253 h 5524856"/>
              <a:gd name="connsiteX17" fmla="*/ 7080972 w 8372029"/>
              <a:gd name="connsiteY17" fmla="*/ 5075169 h 5524856"/>
              <a:gd name="connsiteX18" fmla="*/ 7080970 w 8372029"/>
              <a:gd name="connsiteY18" fmla="*/ 5075171 h 5524856"/>
              <a:gd name="connsiteX19" fmla="*/ 7080974 w 8372029"/>
              <a:gd name="connsiteY19" fmla="*/ 5075171 h 5524856"/>
              <a:gd name="connsiteX20" fmla="*/ 7080972 w 8372029"/>
              <a:gd name="connsiteY20" fmla="*/ 5075169 h 5524856"/>
              <a:gd name="connsiteX21" fmla="*/ 7149910 w 8372029"/>
              <a:gd name="connsiteY21" fmla="*/ 5061253 h 5524856"/>
              <a:gd name="connsiteX22" fmla="*/ 7258080 w 8372029"/>
              <a:gd name="connsiteY22" fmla="*/ 4898063 h 5524856"/>
              <a:gd name="connsiteX23" fmla="*/ 7665971 w 8372029"/>
              <a:gd name="connsiteY23" fmla="*/ 3628261 h 5524856"/>
              <a:gd name="connsiteX24" fmla="*/ 7781679 w 8372029"/>
              <a:gd name="connsiteY24" fmla="*/ 3152380 h 5524856"/>
              <a:gd name="connsiteX25" fmla="*/ 7892046 w 8372029"/>
              <a:gd name="connsiteY25" fmla="*/ 2933767 h 5524856"/>
              <a:gd name="connsiteX26" fmla="*/ 7506291 w 8372029"/>
              <a:gd name="connsiteY26" fmla="*/ 1761390 h 5524856"/>
              <a:gd name="connsiteX27" fmla="*/ 7489172 w 8372029"/>
              <a:gd name="connsiteY27" fmla="*/ 1731289 h 5524856"/>
              <a:gd name="connsiteX28" fmla="*/ 7481826 w 8372029"/>
              <a:gd name="connsiteY28" fmla="*/ 1694898 h 5524856"/>
              <a:gd name="connsiteX29" fmla="*/ 7235750 w 8372029"/>
              <a:gd name="connsiteY29" fmla="*/ 1531787 h 5524856"/>
              <a:gd name="connsiteX30" fmla="*/ 6415320 w 8372029"/>
              <a:gd name="connsiteY30" fmla="*/ 1531787 h 5524856"/>
              <a:gd name="connsiteX31" fmla="*/ 1020646 w 8372029"/>
              <a:gd name="connsiteY31" fmla="*/ 1069811 h 5524856"/>
              <a:gd name="connsiteX32" fmla="*/ 661080 w 8372029"/>
              <a:gd name="connsiteY32" fmla="*/ 1649694 h 5524856"/>
              <a:gd name="connsiteX33" fmla="*/ 908909 w 8372029"/>
              <a:gd name="connsiteY33" fmla="*/ 2206408 h 5524856"/>
              <a:gd name="connsiteX34" fmla="*/ 802496 w 8372029"/>
              <a:gd name="connsiteY34" fmla="*/ 2994640 h 5524856"/>
              <a:gd name="connsiteX35" fmla="*/ 735080 w 8372029"/>
              <a:gd name="connsiteY35" fmla="*/ 3579807 h 5524856"/>
              <a:gd name="connsiteX36" fmla="*/ 559171 w 8372029"/>
              <a:gd name="connsiteY36" fmla="*/ 4848454 h 5524856"/>
              <a:gd name="connsiteX37" fmla="*/ 697643 w 8372029"/>
              <a:gd name="connsiteY37" fmla="*/ 5057353 h 5524856"/>
              <a:gd name="connsiteX38" fmla="*/ 976685 w 8372029"/>
              <a:gd name="connsiteY38" fmla="*/ 5065899 h 5524856"/>
              <a:gd name="connsiteX39" fmla="*/ 1187868 w 8372029"/>
              <a:gd name="connsiteY39" fmla="*/ 4785640 h 5524856"/>
              <a:gd name="connsiteX40" fmla="*/ 1402711 w 8372029"/>
              <a:gd name="connsiteY40" fmla="*/ 3460169 h 5524856"/>
              <a:gd name="connsiteX41" fmla="*/ 1534455 w 8372029"/>
              <a:gd name="connsiteY41" fmla="*/ 2505212 h 5524856"/>
              <a:gd name="connsiteX42" fmla="*/ 1644093 w 8372029"/>
              <a:gd name="connsiteY42" fmla="*/ 2230288 h 5524856"/>
              <a:gd name="connsiteX43" fmla="*/ 1915151 w 8372029"/>
              <a:gd name="connsiteY43" fmla="*/ 1943507 h 5524856"/>
              <a:gd name="connsiteX44" fmla="*/ 1941740 w 8372029"/>
              <a:gd name="connsiteY44" fmla="*/ 1480018 h 5524856"/>
              <a:gd name="connsiteX45" fmla="*/ 1660384 w 8372029"/>
              <a:gd name="connsiteY45" fmla="*/ 1082009 h 5524856"/>
              <a:gd name="connsiteX46" fmla="*/ 1692070 w 8372029"/>
              <a:gd name="connsiteY46" fmla="*/ 1495511 h 5524856"/>
              <a:gd name="connsiteX47" fmla="*/ 1532774 w 8372029"/>
              <a:gd name="connsiteY47" fmla="*/ 1719292 h 5524856"/>
              <a:gd name="connsiteX48" fmla="*/ 1197612 w 8372029"/>
              <a:gd name="connsiteY48" fmla="*/ 1702201 h 5524856"/>
              <a:gd name="connsiteX49" fmla="*/ 1020646 w 8372029"/>
              <a:gd name="connsiteY49" fmla="*/ 1069811 h 5524856"/>
              <a:gd name="connsiteX50" fmla="*/ 6815926 w 8372029"/>
              <a:gd name="connsiteY50" fmla="*/ 655571 h 5524856"/>
              <a:gd name="connsiteX51" fmla="*/ 6414376 w 8372029"/>
              <a:gd name="connsiteY51" fmla="*/ 1057122 h 5524856"/>
              <a:gd name="connsiteX52" fmla="*/ 6815926 w 8372029"/>
              <a:gd name="connsiteY52" fmla="*/ 655571 h 5524856"/>
              <a:gd name="connsiteX53" fmla="*/ 68366 w 8372029"/>
              <a:gd name="connsiteY53" fmla="*/ 25637 h 5524856"/>
              <a:gd name="connsiteX54" fmla="*/ 8278026 w 8372029"/>
              <a:gd name="connsiteY54" fmla="*/ 0 h 5524856"/>
              <a:gd name="connsiteX55" fmla="*/ 8372029 w 8372029"/>
              <a:gd name="connsiteY55" fmla="*/ 5524856 h 5524856"/>
              <a:gd name="connsiteX56" fmla="*/ 0 w 8372029"/>
              <a:gd name="connsiteY56" fmla="*/ 5524856 h 5524856"/>
              <a:gd name="connsiteX57" fmla="*/ 68366 w 8372029"/>
              <a:gd name="connsiteY57"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414378 w 8372029"/>
              <a:gd name="connsiteY7" fmla="*/ 4898063 h 5524856"/>
              <a:gd name="connsiteX8" fmla="*/ 6522546 w 8372029"/>
              <a:gd name="connsiteY8" fmla="*/ 5061253 h 5524856"/>
              <a:gd name="connsiteX9" fmla="*/ 6591484 w 8372029"/>
              <a:gd name="connsiteY9" fmla="*/ 5075169 h 5524856"/>
              <a:gd name="connsiteX10" fmla="*/ 6591482 w 8372029"/>
              <a:gd name="connsiteY10" fmla="*/ 5075171 h 5524856"/>
              <a:gd name="connsiteX11" fmla="*/ 6591485 w 8372029"/>
              <a:gd name="connsiteY11" fmla="*/ 5075171 h 5524856"/>
              <a:gd name="connsiteX12" fmla="*/ 6591484 w 8372029"/>
              <a:gd name="connsiteY12" fmla="*/ 5075169 h 5524856"/>
              <a:gd name="connsiteX13" fmla="*/ 6660421 w 8372029"/>
              <a:gd name="connsiteY13" fmla="*/ 5061253 h 5524856"/>
              <a:gd name="connsiteX14" fmla="*/ 6768591 w 8372029"/>
              <a:gd name="connsiteY14" fmla="*/ 4898063 h 5524856"/>
              <a:gd name="connsiteX15" fmla="*/ 6903864 w 8372029"/>
              <a:gd name="connsiteY15" fmla="*/ 4898063 h 5524856"/>
              <a:gd name="connsiteX16" fmla="*/ 7012034 w 8372029"/>
              <a:gd name="connsiteY16" fmla="*/ 5061253 h 5524856"/>
              <a:gd name="connsiteX17" fmla="*/ 7080972 w 8372029"/>
              <a:gd name="connsiteY17" fmla="*/ 5075169 h 5524856"/>
              <a:gd name="connsiteX18" fmla="*/ 7080970 w 8372029"/>
              <a:gd name="connsiteY18" fmla="*/ 5075171 h 5524856"/>
              <a:gd name="connsiteX19" fmla="*/ 7080974 w 8372029"/>
              <a:gd name="connsiteY19" fmla="*/ 5075171 h 5524856"/>
              <a:gd name="connsiteX20" fmla="*/ 7080972 w 8372029"/>
              <a:gd name="connsiteY20" fmla="*/ 5075169 h 5524856"/>
              <a:gd name="connsiteX21" fmla="*/ 7149910 w 8372029"/>
              <a:gd name="connsiteY21" fmla="*/ 5061253 h 5524856"/>
              <a:gd name="connsiteX22" fmla="*/ 7258080 w 8372029"/>
              <a:gd name="connsiteY22" fmla="*/ 4898063 h 5524856"/>
              <a:gd name="connsiteX23" fmla="*/ 7665971 w 8372029"/>
              <a:gd name="connsiteY23" fmla="*/ 3628261 h 5524856"/>
              <a:gd name="connsiteX24" fmla="*/ 7781679 w 8372029"/>
              <a:gd name="connsiteY24" fmla="*/ 3152380 h 5524856"/>
              <a:gd name="connsiteX25" fmla="*/ 7892046 w 8372029"/>
              <a:gd name="connsiteY25" fmla="*/ 2933767 h 5524856"/>
              <a:gd name="connsiteX26" fmla="*/ 7506291 w 8372029"/>
              <a:gd name="connsiteY26" fmla="*/ 1761390 h 5524856"/>
              <a:gd name="connsiteX27" fmla="*/ 7489172 w 8372029"/>
              <a:gd name="connsiteY27" fmla="*/ 1731289 h 5524856"/>
              <a:gd name="connsiteX28" fmla="*/ 7481826 w 8372029"/>
              <a:gd name="connsiteY28" fmla="*/ 1694898 h 5524856"/>
              <a:gd name="connsiteX29" fmla="*/ 7235750 w 8372029"/>
              <a:gd name="connsiteY29" fmla="*/ 1531787 h 5524856"/>
              <a:gd name="connsiteX30" fmla="*/ 6415320 w 8372029"/>
              <a:gd name="connsiteY30" fmla="*/ 1531787 h 5524856"/>
              <a:gd name="connsiteX31" fmla="*/ 1020646 w 8372029"/>
              <a:gd name="connsiteY31" fmla="*/ 1069811 h 5524856"/>
              <a:gd name="connsiteX32" fmla="*/ 661080 w 8372029"/>
              <a:gd name="connsiteY32" fmla="*/ 1649694 h 5524856"/>
              <a:gd name="connsiteX33" fmla="*/ 908909 w 8372029"/>
              <a:gd name="connsiteY33" fmla="*/ 2206408 h 5524856"/>
              <a:gd name="connsiteX34" fmla="*/ 802496 w 8372029"/>
              <a:gd name="connsiteY34" fmla="*/ 2994640 h 5524856"/>
              <a:gd name="connsiteX35" fmla="*/ 735080 w 8372029"/>
              <a:gd name="connsiteY35" fmla="*/ 3579807 h 5524856"/>
              <a:gd name="connsiteX36" fmla="*/ 559171 w 8372029"/>
              <a:gd name="connsiteY36" fmla="*/ 4848454 h 5524856"/>
              <a:gd name="connsiteX37" fmla="*/ 697643 w 8372029"/>
              <a:gd name="connsiteY37" fmla="*/ 5057353 h 5524856"/>
              <a:gd name="connsiteX38" fmla="*/ 976685 w 8372029"/>
              <a:gd name="connsiteY38" fmla="*/ 5065899 h 5524856"/>
              <a:gd name="connsiteX39" fmla="*/ 1187868 w 8372029"/>
              <a:gd name="connsiteY39" fmla="*/ 4785640 h 5524856"/>
              <a:gd name="connsiteX40" fmla="*/ 1402711 w 8372029"/>
              <a:gd name="connsiteY40" fmla="*/ 3460169 h 5524856"/>
              <a:gd name="connsiteX41" fmla="*/ 1534455 w 8372029"/>
              <a:gd name="connsiteY41" fmla="*/ 2505212 h 5524856"/>
              <a:gd name="connsiteX42" fmla="*/ 1644093 w 8372029"/>
              <a:gd name="connsiteY42" fmla="*/ 2230288 h 5524856"/>
              <a:gd name="connsiteX43" fmla="*/ 1915151 w 8372029"/>
              <a:gd name="connsiteY43" fmla="*/ 1943507 h 5524856"/>
              <a:gd name="connsiteX44" fmla="*/ 1941740 w 8372029"/>
              <a:gd name="connsiteY44" fmla="*/ 1480018 h 5524856"/>
              <a:gd name="connsiteX45" fmla="*/ 1660384 w 8372029"/>
              <a:gd name="connsiteY45" fmla="*/ 1082009 h 5524856"/>
              <a:gd name="connsiteX46" fmla="*/ 1692070 w 8372029"/>
              <a:gd name="connsiteY46" fmla="*/ 1495511 h 5524856"/>
              <a:gd name="connsiteX47" fmla="*/ 1532774 w 8372029"/>
              <a:gd name="connsiteY47" fmla="*/ 1719292 h 5524856"/>
              <a:gd name="connsiteX48" fmla="*/ 1197612 w 8372029"/>
              <a:gd name="connsiteY48" fmla="*/ 1702201 h 5524856"/>
              <a:gd name="connsiteX49" fmla="*/ 1020646 w 8372029"/>
              <a:gd name="connsiteY49" fmla="*/ 1069811 h 5524856"/>
              <a:gd name="connsiteX50" fmla="*/ 68366 w 8372029"/>
              <a:gd name="connsiteY50" fmla="*/ 25637 h 5524856"/>
              <a:gd name="connsiteX51" fmla="*/ 8278026 w 8372029"/>
              <a:gd name="connsiteY51" fmla="*/ 0 h 5524856"/>
              <a:gd name="connsiteX52" fmla="*/ 8372029 w 8372029"/>
              <a:gd name="connsiteY52" fmla="*/ 5524856 h 5524856"/>
              <a:gd name="connsiteX53" fmla="*/ 0 w 8372029"/>
              <a:gd name="connsiteY53" fmla="*/ 5524856 h 5524856"/>
              <a:gd name="connsiteX54" fmla="*/ 68366 w 8372029"/>
              <a:gd name="connsiteY54"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414378 w 8372029"/>
              <a:gd name="connsiteY7" fmla="*/ 4898063 h 5524856"/>
              <a:gd name="connsiteX8" fmla="*/ 6522546 w 8372029"/>
              <a:gd name="connsiteY8" fmla="*/ 5061253 h 5524856"/>
              <a:gd name="connsiteX9" fmla="*/ 6591484 w 8372029"/>
              <a:gd name="connsiteY9" fmla="*/ 5075169 h 5524856"/>
              <a:gd name="connsiteX10" fmla="*/ 6591482 w 8372029"/>
              <a:gd name="connsiteY10" fmla="*/ 5075171 h 5524856"/>
              <a:gd name="connsiteX11" fmla="*/ 6591485 w 8372029"/>
              <a:gd name="connsiteY11" fmla="*/ 5075171 h 5524856"/>
              <a:gd name="connsiteX12" fmla="*/ 6591484 w 8372029"/>
              <a:gd name="connsiteY12" fmla="*/ 5075169 h 5524856"/>
              <a:gd name="connsiteX13" fmla="*/ 6660421 w 8372029"/>
              <a:gd name="connsiteY13" fmla="*/ 5061253 h 5524856"/>
              <a:gd name="connsiteX14" fmla="*/ 6903864 w 8372029"/>
              <a:gd name="connsiteY14" fmla="*/ 4898063 h 5524856"/>
              <a:gd name="connsiteX15" fmla="*/ 7012034 w 8372029"/>
              <a:gd name="connsiteY15" fmla="*/ 5061253 h 5524856"/>
              <a:gd name="connsiteX16" fmla="*/ 7080972 w 8372029"/>
              <a:gd name="connsiteY16" fmla="*/ 5075169 h 5524856"/>
              <a:gd name="connsiteX17" fmla="*/ 7080970 w 8372029"/>
              <a:gd name="connsiteY17" fmla="*/ 5075171 h 5524856"/>
              <a:gd name="connsiteX18" fmla="*/ 7080974 w 8372029"/>
              <a:gd name="connsiteY18" fmla="*/ 5075171 h 5524856"/>
              <a:gd name="connsiteX19" fmla="*/ 7080972 w 8372029"/>
              <a:gd name="connsiteY19" fmla="*/ 5075169 h 5524856"/>
              <a:gd name="connsiteX20" fmla="*/ 7149910 w 8372029"/>
              <a:gd name="connsiteY20" fmla="*/ 5061253 h 5524856"/>
              <a:gd name="connsiteX21" fmla="*/ 7258080 w 8372029"/>
              <a:gd name="connsiteY21" fmla="*/ 4898063 h 5524856"/>
              <a:gd name="connsiteX22" fmla="*/ 7665971 w 8372029"/>
              <a:gd name="connsiteY22" fmla="*/ 3628261 h 5524856"/>
              <a:gd name="connsiteX23" fmla="*/ 7781679 w 8372029"/>
              <a:gd name="connsiteY23" fmla="*/ 3152380 h 5524856"/>
              <a:gd name="connsiteX24" fmla="*/ 7892046 w 8372029"/>
              <a:gd name="connsiteY24" fmla="*/ 2933767 h 5524856"/>
              <a:gd name="connsiteX25" fmla="*/ 7506291 w 8372029"/>
              <a:gd name="connsiteY25" fmla="*/ 1761390 h 5524856"/>
              <a:gd name="connsiteX26" fmla="*/ 7489172 w 8372029"/>
              <a:gd name="connsiteY26" fmla="*/ 1731289 h 5524856"/>
              <a:gd name="connsiteX27" fmla="*/ 7481826 w 8372029"/>
              <a:gd name="connsiteY27" fmla="*/ 1694898 h 5524856"/>
              <a:gd name="connsiteX28" fmla="*/ 7235750 w 8372029"/>
              <a:gd name="connsiteY28" fmla="*/ 1531787 h 5524856"/>
              <a:gd name="connsiteX29" fmla="*/ 6415320 w 8372029"/>
              <a:gd name="connsiteY29" fmla="*/ 1531787 h 5524856"/>
              <a:gd name="connsiteX30" fmla="*/ 1020646 w 8372029"/>
              <a:gd name="connsiteY30" fmla="*/ 1069811 h 5524856"/>
              <a:gd name="connsiteX31" fmla="*/ 661080 w 8372029"/>
              <a:gd name="connsiteY31" fmla="*/ 1649694 h 5524856"/>
              <a:gd name="connsiteX32" fmla="*/ 908909 w 8372029"/>
              <a:gd name="connsiteY32" fmla="*/ 2206408 h 5524856"/>
              <a:gd name="connsiteX33" fmla="*/ 802496 w 8372029"/>
              <a:gd name="connsiteY33" fmla="*/ 2994640 h 5524856"/>
              <a:gd name="connsiteX34" fmla="*/ 735080 w 8372029"/>
              <a:gd name="connsiteY34" fmla="*/ 3579807 h 5524856"/>
              <a:gd name="connsiteX35" fmla="*/ 559171 w 8372029"/>
              <a:gd name="connsiteY35" fmla="*/ 4848454 h 5524856"/>
              <a:gd name="connsiteX36" fmla="*/ 697643 w 8372029"/>
              <a:gd name="connsiteY36" fmla="*/ 5057353 h 5524856"/>
              <a:gd name="connsiteX37" fmla="*/ 976685 w 8372029"/>
              <a:gd name="connsiteY37" fmla="*/ 5065899 h 5524856"/>
              <a:gd name="connsiteX38" fmla="*/ 1187868 w 8372029"/>
              <a:gd name="connsiteY38" fmla="*/ 4785640 h 5524856"/>
              <a:gd name="connsiteX39" fmla="*/ 1402711 w 8372029"/>
              <a:gd name="connsiteY39" fmla="*/ 3460169 h 5524856"/>
              <a:gd name="connsiteX40" fmla="*/ 1534455 w 8372029"/>
              <a:gd name="connsiteY40" fmla="*/ 2505212 h 5524856"/>
              <a:gd name="connsiteX41" fmla="*/ 1644093 w 8372029"/>
              <a:gd name="connsiteY41" fmla="*/ 2230288 h 5524856"/>
              <a:gd name="connsiteX42" fmla="*/ 1915151 w 8372029"/>
              <a:gd name="connsiteY42" fmla="*/ 1943507 h 5524856"/>
              <a:gd name="connsiteX43" fmla="*/ 1941740 w 8372029"/>
              <a:gd name="connsiteY43" fmla="*/ 1480018 h 5524856"/>
              <a:gd name="connsiteX44" fmla="*/ 1660384 w 8372029"/>
              <a:gd name="connsiteY44" fmla="*/ 1082009 h 5524856"/>
              <a:gd name="connsiteX45" fmla="*/ 1692070 w 8372029"/>
              <a:gd name="connsiteY45" fmla="*/ 1495511 h 5524856"/>
              <a:gd name="connsiteX46" fmla="*/ 1532774 w 8372029"/>
              <a:gd name="connsiteY46" fmla="*/ 1719292 h 5524856"/>
              <a:gd name="connsiteX47" fmla="*/ 1197612 w 8372029"/>
              <a:gd name="connsiteY47" fmla="*/ 1702201 h 5524856"/>
              <a:gd name="connsiteX48" fmla="*/ 1020646 w 8372029"/>
              <a:gd name="connsiteY48" fmla="*/ 1069811 h 5524856"/>
              <a:gd name="connsiteX49" fmla="*/ 68366 w 8372029"/>
              <a:gd name="connsiteY49" fmla="*/ 25637 h 5524856"/>
              <a:gd name="connsiteX50" fmla="*/ 8278026 w 8372029"/>
              <a:gd name="connsiteY50" fmla="*/ 0 h 5524856"/>
              <a:gd name="connsiteX51" fmla="*/ 8372029 w 8372029"/>
              <a:gd name="connsiteY51" fmla="*/ 5524856 h 5524856"/>
              <a:gd name="connsiteX52" fmla="*/ 0 w 8372029"/>
              <a:gd name="connsiteY52" fmla="*/ 5524856 h 5524856"/>
              <a:gd name="connsiteX53" fmla="*/ 68366 w 8372029"/>
              <a:gd name="connsiteY53"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414378 w 8372029"/>
              <a:gd name="connsiteY7" fmla="*/ 4898063 h 5524856"/>
              <a:gd name="connsiteX8" fmla="*/ 6522546 w 8372029"/>
              <a:gd name="connsiteY8" fmla="*/ 5061253 h 5524856"/>
              <a:gd name="connsiteX9" fmla="*/ 6591484 w 8372029"/>
              <a:gd name="connsiteY9" fmla="*/ 5075169 h 5524856"/>
              <a:gd name="connsiteX10" fmla="*/ 6591482 w 8372029"/>
              <a:gd name="connsiteY10" fmla="*/ 5075171 h 5524856"/>
              <a:gd name="connsiteX11" fmla="*/ 6591485 w 8372029"/>
              <a:gd name="connsiteY11" fmla="*/ 5075171 h 5524856"/>
              <a:gd name="connsiteX12" fmla="*/ 6591484 w 8372029"/>
              <a:gd name="connsiteY12" fmla="*/ 5075169 h 5524856"/>
              <a:gd name="connsiteX13" fmla="*/ 6660421 w 8372029"/>
              <a:gd name="connsiteY13" fmla="*/ 5061253 h 5524856"/>
              <a:gd name="connsiteX14" fmla="*/ 7012034 w 8372029"/>
              <a:gd name="connsiteY14" fmla="*/ 5061253 h 5524856"/>
              <a:gd name="connsiteX15" fmla="*/ 7080972 w 8372029"/>
              <a:gd name="connsiteY15" fmla="*/ 5075169 h 5524856"/>
              <a:gd name="connsiteX16" fmla="*/ 7080970 w 8372029"/>
              <a:gd name="connsiteY16" fmla="*/ 5075171 h 5524856"/>
              <a:gd name="connsiteX17" fmla="*/ 7080974 w 8372029"/>
              <a:gd name="connsiteY17" fmla="*/ 5075171 h 5524856"/>
              <a:gd name="connsiteX18" fmla="*/ 7080972 w 8372029"/>
              <a:gd name="connsiteY18" fmla="*/ 5075169 h 5524856"/>
              <a:gd name="connsiteX19" fmla="*/ 7149910 w 8372029"/>
              <a:gd name="connsiteY19" fmla="*/ 5061253 h 5524856"/>
              <a:gd name="connsiteX20" fmla="*/ 7258080 w 8372029"/>
              <a:gd name="connsiteY20" fmla="*/ 4898063 h 5524856"/>
              <a:gd name="connsiteX21" fmla="*/ 7665971 w 8372029"/>
              <a:gd name="connsiteY21" fmla="*/ 3628261 h 5524856"/>
              <a:gd name="connsiteX22" fmla="*/ 7781679 w 8372029"/>
              <a:gd name="connsiteY22" fmla="*/ 3152380 h 5524856"/>
              <a:gd name="connsiteX23" fmla="*/ 7892046 w 8372029"/>
              <a:gd name="connsiteY23" fmla="*/ 2933767 h 5524856"/>
              <a:gd name="connsiteX24" fmla="*/ 7506291 w 8372029"/>
              <a:gd name="connsiteY24" fmla="*/ 1761390 h 5524856"/>
              <a:gd name="connsiteX25" fmla="*/ 7489172 w 8372029"/>
              <a:gd name="connsiteY25" fmla="*/ 1731289 h 5524856"/>
              <a:gd name="connsiteX26" fmla="*/ 7481826 w 8372029"/>
              <a:gd name="connsiteY26" fmla="*/ 1694898 h 5524856"/>
              <a:gd name="connsiteX27" fmla="*/ 7235750 w 8372029"/>
              <a:gd name="connsiteY27" fmla="*/ 1531787 h 5524856"/>
              <a:gd name="connsiteX28" fmla="*/ 6415320 w 8372029"/>
              <a:gd name="connsiteY28" fmla="*/ 1531787 h 5524856"/>
              <a:gd name="connsiteX29" fmla="*/ 1020646 w 8372029"/>
              <a:gd name="connsiteY29" fmla="*/ 1069811 h 5524856"/>
              <a:gd name="connsiteX30" fmla="*/ 661080 w 8372029"/>
              <a:gd name="connsiteY30" fmla="*/ 1649694 h 5524856"/>
              <a:gd name="connsiteX31" fmla="*/ 908909 w 8372029"/>
              <a:gd name="connsiteY31" fmla="*/ 2206408 h 5524856"/>
              <a:gd name="connsiteX32" fmla="*/ 802496 w 8372029"/>
              <a:gd name="connsiteY32" fmla="*/ 2994640 h 5524856"/>
              <a:gd name="connsiteX33" fmla="*/ 735080 w 8372029"/>
              <a:gd name="connsiteY33" fmla="*/ 3579807 h 5524856"/>
              <a:gd name="connsiteX34" fmla="*/ 559171 w 8372029"/>
              <a:gd name="connsiteY34" fmla="*/ 4848454 h 5524856"/>
              <a:gd name="connsiteX35" fmla="*/ 697643 w 8372029"/>
              <a:gd name="connsiteY35" fmla="*/ 5057353 h 5524856"/>
              <a:gd name="connsiteX36" fmla="*/ 976685 w 8372029"/>
              <a:gd name="connsiteY36" fmla="*/ 5065899 h 5524856"/>
              <a:gd name="connsiteX37" fmla="*/ 1187868 w 8372029"/>
              <a:gd name="connsiteY37" fmla="*/ 4785640 h 5524856"/>
              <a:gd name="connsiteX38" fmla="*/ 1402711 w 8372029"/>
              <a:gd name="connsiteY38" fmla="*/ 3460169 h 5524856"/>
              <a:gd name="connsiteX39" fmla="*/ 1534455 w 8372029"/>
              <a:gd name="connsiteY39" fmla="*/ 2505212 h 5524856"/>
              <a:gd name="connsiteX40" fmla="*/ 1644093 w 8372029"/>
              <a:gd name="connsiteY40" fmla="*/ 2230288 h 5524856"/>
              <a:gd name="connsiteX41" fmla="*/ 1915151 w 8372029"/>
              <a:gd name="connsiteY41" fmla="*/ 1943507 h 5524856"/>
              <a:gd name="connsiteX42" fmla="*/ 1941740 w 8372029"/>
              <a:gd name="connsiteY42" fmla="*/ 1480018 h 5524856"/>
              <a:gd name="connsiteX43" fmla="*/ 1660384 w 8372029"/>
              <a:gd name="connsiteY43" fmla="*/ 1082009 h 5524856"/>
              <a:gd name="connsiteX44" fmla="*/ 1692070 w 8372029"/>
              <a:gd name="connsiteY44" fmla="*/ 1495511 h 5524856"/>
              <a:gd name="connsiteX45" fmla="*/ 1532774 w 8372029"/>
              <a:gd name="connsiteY45" fmla="*/ 1719292 h 5524856"/>
              <a:gd name="connsiteX46" fmla="*/ 1197612 w 8372029"/>
              <a:gd name="connsiteY46" fmla="*/ 1702201 h 5524856"/>
              <a:gd name="connsiteX47" fmla="*/ 1020646 w 8372029"/>
              <a:gd name="connsiteY47" fmla="*/ 1069811 h 5524856"/>
              <a:gd name="connsiteX48" fmla="*/ 68366 w 8372029"/>
              <a:gd name="connsiteY48" fmla="*/ 25637 h 5524856"/>
              <a:gd name="connsiteX49" fmla="*/ 8278026 w 8372029"/>
              <a:gd name="connsiteY49" fmla="*/ 0 h 5524856"/>
              <a:gd name="connsiteX50" fmla="*/ 8372029 w 8372029"/>
              <a:gd name="connsiteY50" fmla="*/ 5524856 h 5524856"/>
              <a:gd name="connsiteX51" fmla="*/ 0 w 8372029"/>
              <a:gd name="connsiteY51" fmla="*/ 5524856 h 5524856"/>
              <a:gd name="connsiteX52" fmla="*/ 68366 w 8372029"/>
              <a:gd name="connsiteY52"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414378 w 8372029"/>
              <a:gd name="connsiteY7" fmla="*/ 4898063 h 5524856"/>
              <a:gd name="connsiteX8" fmla="*/ 6522546 w 8372029"/>
              <a:gd name="connsiteY8" fmla="*/ 5061253 h 5524856"/>
              <a:gd name="connsiteX9" fmla="*/ 6591484 w 8372029"/>
              <a:gd name="connsiteY9" fmla="*/ 5075169 h 5524856"/>
              <a:gd name="connsiteX10" fmla="*/ 6591482 w 8372029"/>
              <a:gd name="connsiteY10" fmla="*/ 5075171 h 5524856"/>
              <a:gd name="connsiteX11" fmla="*/ 6591485 w 8372029"/>
              <a:gd name="connsiteY11" fmla="*/ 5075171 h 5524856"/>
              <a:gd name="connsiteX12" fmla="*/ 6591484 w 8372029"/>
              <a:gd name="connsiteY12" fmla="*/ 5075169 h 5524856"/>
              <a:gd name="connsiteX13" fmla="*/ 7012034 w 8372029"/>
              <a:gd name="connsiteY13" fmla="*/ 5061253 h 5524856"/>
              <a:gd name="connsiteX14" fmla="*/ 7080972 w 8372029"/>
              <a:gd name="connsiteY14" fmla="*/ 5075169 h 5524856"/>
              <a:gd name="connsiteX15" fmla="*/ 7080970 w 8372029"/>
              <a:gd name="connsiteY15" fmla="*/ 5075171 h 5524856"/>
              <a:gd name="connsiteX16" fmla="*/ 7080974 w 8372029"/>
              <a:gd name="connsiteY16" fmla="*/ 5075171 h 5524856"/>
              <a:gd name="connsiteX17" fmla="*/ 7080972 w 8372029"/>
              <a:gd name="connsiteY17" fmla="*/ 5075169 h 5524856"/>
              <a:gd name="connsiteX18" fmla="*/ 7149910 w 8372029"/>
              <a:gd name="connsiteY18" fmla="*/ 5061253 h 5524856"/>
              <a:gd name="connsiteX19" fmla="*/ 7258080 w 8372029"/>
              <a:gd name="connsiteY19" fmla="*/ 4898063 h 5524856"/>
              <a:gd name="connsiteX20" fmla="*/ 7665971 w 8372029"/>
              <a:gd name="connsiteY20" fmla="*/ 3628261 h 5524856"/>
              <a:gd name="connsiteX21" fmla="*/ 7781679 w 8372029"/>
              <a:gd name="connsiteY21" fmla="*/ 3152380 h 5524856"/>
              <a:gd name="connsiteX22" fmla="*/ 7892046 w 8372029"/>
              <a:gd name="connsiteY22" fmla="*/ 2933767 h 5524856"/>
              <a:gd name="connsiteX23" fmla="*/ 7506291 w 8372029"/>
              <a:gd name="connsiteY23" fmla="*/ 1761390 h 5524856"/>
              <a:gd name="connsiteX24" fmla="*/ 7489172 w 8372029"/>
              <a:gd name="connsiteY24" fmla="*/ 1731289 h 5524856"/>
              <a:gd name="connsiteX25" fmla="*/ 7481826 w 8372029"/>
              <a:gd name="connsiteY25" fmla="*/ 1694898 h 5524856"/>
              <a:gd name="connsiteX26" fmla="*/ 7235750 w 8372029"/>
              <a:gd name="connsiteY26" fmla="*/ 1531787 h 5524856"/>
              <a:gd name="connsiteX27" fmla="*/ 6415320 w 8372029"/>
              <a:gd name="connsiteY27" fmla="*/ 1531787 h 5524856"/>
              <a:gd name="connsiteX28" fmla="*/ 1020646 w 8372029"/>
              <a:gd name="connsiteY28" fmla="*/ 1069811 h 5524856"/>
              <a:gd name="connsiteX29" fmla="*/ 661080 w 8372029"/>
              <a:gd name="connsiteY29" fmla="*/ 1649694 h 5524856"/>
              <a:gd name="connsiteX30" fmla="*/ 908909 w 8372029"/>
              <a:gd name="connsiteY30" fmla="*/ 2206408 h 5524856"/>
              <a:gd name="connsiteX31" fmla="*/ 802496 w 8372029"/>
              <a:gd name="connsiteY31" fmla="*/ 2994640 h 5524856"/>
              <a:gd name="connsiteX32" fmla="*/ 735080 w 8372029"/>
              <a:gd name="connsiteY32" fmla="*/ 3579807 h 5524856"/>
              <a:gd name="connsiteX33" fmla="*/ 559171 w 8372029"/>
              <a:gd name="connsiteY33" fmla="*/ 4848454 h 5524856"/>
              <a:gd name="connsiteX34" fmla="*/ 697643 w 8372029"/>
              <a:gd name="connsiteY34" fmla="*/ 5057353 h 5524856"/>
              <a:gd name="connsiteX35" fmla="*/ 976685 w 8372029"/>
              <a:gd name="connsiteY35" fmla="*/ 5065899 h 5524856"/>
              <a:gd name="connsiteX36" fmla="*/ 1187868 w 8372029"/>
              <a:gd name="connsiteY36" fmla="*/ 4785640 h 5524856"/>
              <a:gd name="connsiteX37" fmla="*/ 1402711 w 8372029"/>
              <a:gd name="connsiteY37" fmla="*/ 3460169 h 5524856"/>
              <a:gd name="connsiteX38" fmla="*/ 1534455 w 8372029"/>
              <a:gd name="connsiteY38" fmla="*/ 2505212 h 5524856"/>
              <a:gd name="connsiteX39" fmla="*/ 1644093 w 8372029"/>
              <a:gd name="connsiteY39" fmla="*/ 2230288 h 5524856"/>
              <a:gd name="connsiteX40" fmla="*/ 1915151 w 8372029"/>
              <a:gd name="connsiteY40" fmla="*/ 1943507 h 5524856"/>
              <a:gd name="connsiteX41" fmla="*/ 1941740 w 8372029"/>
              <a:gd name="connsiteY41" fmla="*/ 1480018 h 5524856"/>
              <a:gd name="connsiteX42" fmla="*/ 1660384 w 8372029"/>
              <a:gd name="connsiteY42" fmla="*/ 1082009 h 5524856"/>
              <a:gd name="connsiteX43" fmla="*/ 1692070 w 8372029"/>
              <a:gd name="connsiteY43" fmla="*/ 1495511 h 5524856"/>
              <a:gd name="connsiteX44" fmla="*/ 1532774 w 8372029"/>
              <a:gd name="connsiteY44" fmla="*/ 1719292 h 5524856"/>
              <a:gd name="connsiteX45" fmla="*/ 1197612 w 8372029"/>
              <a:gd name="connsiteY45" fmla="*/ 1702201 h 5524856"/>
              <a:gd name="connsiteX46" fmla="*/ 1020646 w 8372029"/>
              <a:gd name="connsiteY46" fmla="*/ 1069811 h 5524856"/>
              <a:gd name="connsiteX47" fmla="*/ 68366 w 8372029"/>
              <a:gd name="connsiteY47" fmla="*/ 25637 h 5524856"/>
              <a:gd name="connsiteX48" fmla="*/ 8278026 w 8372029"/>
              <a:gd name="connsiteY48" fmla="*/ 0 h 5524856"/>
              <a:gd name="connsiteX49" fmla="*/ 8372029 w 8372029"/>
              <a:gd name="connsiteY49" fmla="*/ 5524856 h 5524856"/>
              <a:gd name="connsiteX50" fmla="*/ 0 w 8372029"/>
              <a:gd name="connsiteY50" fmla="*/ 5524856 h 5524856"/>
              <a:gd name="connsiteX51" fmla="*/ 68366 w 8372029"/>
              <a:gd name="connsiteY51"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414378 w 8372029"/>
              <a:gd name="connsiteY7" fmla="*/ 4898063 h 5524856"/>
              <a:gd name="connsiteX8" fmla="*/ 6522546 w 8372029"/>
              <a:gd name="connsiteY8" fmla="*/ 5061253 h 5524856"/>
              <a:gd name="connsiteX9" fmla="*/ 6591484 w 8372029"/>
              <a:gd name="connsiteY9" fmla="*/ 5075169 h 5524856"/>
              <a:gd name="connsiteX10" fmla="*/ 6591482 w 8372029"/>
              <a:gd name="connsiteY10" fmla="*/ 5075171 h 5524856"/>
              <a:gd name="connsiteX11" fmla="*/ 6591485 w 8372029"/>
              <a:gd name="connsiteY11" fmla="*/ 5075171 h 5524856"/>
              <a:gd name="connsiteX12" fmla="*/ 6591484 w 8372029"/>
              <a:gd name="connsiteY12" fmla="*/ 5075169 h 5524856"/>
              <a:gd name="connsiteX13" fmla="*/ 7012034 w 8372029"/>
              <a:gd name="connsiteY13" fmla="*/ 5061253 h 5524856"/>
              <a:gd name="connsiteX14" fmla="*/ 7080972 w 8372029"/>
              <a:gd name="connsiteY14" fmla="*/ 5075169 h 5524856"/>
              <a:gd name="connsiteX15" fmla="*/ 7080970 w 8372029"/>
              <a:gd name="connsiteY15" fmla="*/ 5075171 h 5524856"/>
              <a:gd name="connsiteX16" fmla="*/ 7080974 w 8372029"/>
              <a:gd name="connsiteY16" fmla="*/ 5075171 h 5524856"/>
              <a:gd name="connsiteX17" fmla="*/ 7080972 w 8372029"/>
              <a:gd name="connsiteY17" fmla="*/ 5075169 h 5524856"/>
              <a:gd name="connsiteX18" fmla="*/ 7258080 w 8372029"/>
              <a:gd name="connsiteY18" fmla="*/ 4898063 h 5524856"/>
              <a:gd name="connsiteX19" fmla="*/ 7665971 w 8372029"/>
              <a:gd name="connsiteY19" fmla="*/ 3628261 h 5524856"/>
              <a:gd name="connsiteX20" fmla="*/ 7781679 w 8372029"/>
              <a:gd name="connsiteY20" fmla="*/ 3152380 h 5524856"/>
              <a:gd name="connsiteX21" fmla="*/ 7892046 w 8372029"/>
              <a:gd name="connsiteY21" fmla="*/ 2933767 h 5524856"/>
              <a:gd name="connsiteX22" fmla="*/ 7506291 w 8372029"/>
              <a:gd name="connsiteY22" fmla="*/ 1761390 h 5524856"/>
              <a:gd name="connsiteX23" fmla="*/ 7489172 w 8372029"/>
              <a:gd name="connsiteY23" fmla="*/ 1731289 h 5524856"/>
              <a:gd name="connsiteX24" fmla="*/ 7481826 w 8372029"/>
              <a:gd name="connsiteY24" fmla="*/ 1694898 h 5524856"/>
              <a:gd name="connsiteX25" fmla="*/ 7235750 w 8372029"/>
              <a:gd name="connsiteY25" fmla="*/ 1531787 h 5524856"/>
              <a:gd name="connsiteX26" fmla="*/ 6415320 w 8372029"/>
              <a:gd name="connsiteY26" fmla="*/ 1531787 h 5524856"/>
              <a:gd name="connsiteX27" fmla="*/ 1020646 w 8372029"/>
              <a:gd name="connsiteY27" fmla="*/ 1069811 h 5524856"/>
              <a:gd name="connsiteX28" fmla="*/ 661080 w 8372029"/>
              <a:gd name="connsiteY28" fmla="*/ 1649694 h 5524856"/>
              <a:gd name="connsiteX29" fmla="*/ 908909 w 8372029"/>
              <a:gd name="connsiteY29" fmla="*/ 2206408 h 5524856"/>
              <a:gd name="connsiteX30" fmla="*/ 802496 w 8372029"/>
              <a:gd name="connsiteY30" fmla="*/ 2994640 h 5524856"/>
              <a:gd name="connsiteX31" fmla="*/ 735080 w 8372029"/>
              <a:gd name="connsiteY31" fmla="*/ 3579807 h 5524856"/>
              <a:gd name="connsiteX32" fmla="*/ 559171 w 8372029"/>
              <a:gd name="connsiteY32" fmla="*/ 4848454 h 5524856"/>
              <a:gd name="connsiteX33" fmla="*/ 697643 w 8372029"/>
              <a:gd name="connsiteY33" fmla="*/ 5057353 h 5524856"/>
              <a:gd name="connsiteX34" fmla="*/ 976685 w 8372029"/>
              <a:gd name="connsiteY34" fmla="*/ 5065899 h 5524856"/>
              <a:gd name="connsiteX35" fmla="*/ 1187868 w 8372029"/>
              <a:gd name="connsiteY35" fmla="*/ 4785640 h 5524856"/>
              <a:gd name="connsiteX36" fmla="*/ 1402711 w 8372029"/>
              <a:gd name="connsiteY36" fmla="*/ 3460169 h 5524856"/>
              <a:gd name="connsiteX37" fmla="*/ 1534455 w 8372029"/>
              <a:gd name="connsiteY37" fmla="*/ 2505212 h 5524856"/>
              <a:gd name="connsiteX38" fmla="*/ 1644093 w 8372029"/>
              <a:gd name="connsiteY38" fmla="*/ 2230288 h 5524856"/>
              <a:gd name="connsiteX39" fmla="*/ 1915151 w 8372029"/>
              <a:gd name="connsiteY39" fmla="*/ 1943507 h 5524856"/>
              <a:gd name="connsiteX40" fmla="*/ 1941740 w 8372029"/>
              <a:gd name="connsiteY40" fmla="*/ 1480018 h 5524856"/>
              <a:gd name="connsiteX41" fmla="*/ 1660384 w 8372029"/>
              <a:gd name="connsiteY41" fmla="*/ 1082009 h 5524856"/>
              <a:gd name="connsiteX42" fmla="*/ 1692070 w 8372029"/>
              <a:gd name="connsiteY42" fmla="*/ 1495511 h 5524856"/>
              <a:gd name="connsiteX43" fmla="*/ 1532774 w 8372029"/>
              <a:gd name="connsiteY43" fmla="*/ 1719292 h 5524856"/>
              <a:gd name="connsiteX44" fmla="*/ 1197612 w 8372029"/>
              <a:gd name="connsiteY44" fmla="*/ 1702201 h 5524856"/>
              <a:gd name="connsiteX45" fmla="*/ 1020646 w 8372029"/>
              <a:gd name="connsiteY45" fmla="*/ 1069811 h 5524856"/>
              <a:gd name="connsiteX46" fmla="*/ 68366 w 8372029"/>
              <a:gd name="connsiteY46" fmla="*/ 25637 h 5524856"/>
              <a:gd name="connsiteX47" fmla="*/ 8278026 w 8372029"/>
              <a:gd name="connsiteY47" fmla="*/ 0 h 5524856"/>
              <a:gd name="connsiteX48" fmla="*/ 8372029 w 8372029"/>
              <a:gd name="connsiteY48" fmla="*/ 5524856 h 5524856"/>
              <a:gd name="connsiteX49" fmla="*/ 0 w 8372029"/>
              <a:gd name="connsiteY49" fmla="*/ 5524856 h 5524856"/>
              <a:gd name="connsiteX50" fmla="*/ 68366 w 8372029"/>
              <a:gd name="connsiteY50"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414378 w 8372029"/>
              <a:gd name="connsiteY7" fmla="*/ 4898063 h 5524856"/>
              <a:gd name="connsiteX8" fmla="*/ 6522546 w 8372029"/>
              <a:gd name="connsiteY8" fmla="*/ 5061253 h 5524856"/>
              <a:gd name="connsiteX9" fmla="*/ 6591484 w 8372029"/>
              <a:gd name="connsiteY9" fmla="*/ 5075169 h 5524856"/>
              <a:gd name="connsiteX10" fmla="*/ 6591482 w 8372029"/>
              <a:gd name="connsiteY10" fmla="*/ 5075171 h 5524856"/>
              <a:gd name="connsiteX11" fmla="*/ 6591485 w 8372029"/>
              <a:gd name="connsiteY11" fmla="*/ 5075171 h 5524856"/>
              <a:gd name="connsiteX12" fmla="*/ 6591484 w 8372029"/>
              <a:gd name="connsiteY12" fmla="*/ 5075169 h 5524856"/>
              <a:gd name="connsiteX13" fmla="*/ 7012034 w 8372029"/>
              <a:gd name="connsiteY13" fmla="*/ 5061253 h 5524856"/>
              <a:gd name="connsiteX14" fmla="*/ 7080972 w 8372029"/>
              <a:gd name="connsiteY14" fmla="*/ 5075169 h 5524856"/>
              <a:gd name="connsiteX15" fmla="*/ 7080970 w 8372029"/>
              <a:gd name="connsiteY15" fmla="*/ 5075171 h 5524856"/>
              <a:gd name="connsiteX16" fmla="*/ 7080974 w 8372029"/>
              <a:gd name="connsiteY16" fmla="*/ 5075171 h 5524856"/>
              <a:gd name="connsiteX17" fmla="*/ 7258080 w 8372029"/>
              <a:gd name="connsiteY17" fmla="*/ 4898063 h 5524856"/>
              <a:gd name="connsiteX18" fmla="*/ 7665971 w 8372029"/>
              <a:gd name="connsiteY18" fmla="*/ 3628261 h 5524856"/>
              <a:gd name="connsiteX19" fmla="*/ 7781679 w 8372029"/>
              <a:gd name="connsiteY19" fmla="*/ 3152380 h 5524856"/>
              <a:gd name="connsiteX20" fmla="*/ 7892046 w 8372029"/>
              <a:gd name="connsiteY20" fmla="*/ 2933767 h 5524856"/>
              <a:gd name="connsiteX21" fmla="*/ 7506291 w 8372029"/>
              <a:gd name="connsiteY21" fmla="*/ 1761390 h 5524856"/>
              <a:gd name="connsiteX22" fmla="*/ 7489172 w 8372029"/>
              <a:gd name="connsiteY22" fmla="*/ 1731289 h 5524856"/>
              <a:gd name="connsiteX23" fmla="*/ 7481826 w 8372029"/>
              <a:gd name="connsiteY23" fmla="*/ 1694898 h 5524856"/>
              <a:gd name="connsiteX24" fmla="*/ 7235750 w 8372029"/>
              <a:gd name="connsiteY24" fmla="*/ 1531787 h 5524856"/>
              <a:gd name="connsiteX25" fmla="*/ 6415320 w 8372029"/>
              <a:gd name="connsiteY25" fmla="*/ 1531787 h 5524856"/>
              <a:gd name="connsiteX26" fmla="*/ 1020646 w 8372029"/>
              <a:gd name="connsiteY26" fmla="*/ 1069811 h 5524856"/>
              <a:gd name="connsiteX27" fmla="*/ 661080 w 8372029"/>
              <a:gd name="connsiteY27" fmla="*/ 1649694 h 5524856"/>
              <a:gd name="connsiteX28" fmla="*/ 908909 w 8372029"/>
              <a:gd name="connsiteY28" fmla="*/ 2206408 h 5524856"/>
              <a:gd name="connsiteX29" fmla="*/ 802496 w 8372029"/>
              <a:gd name="connsiteY29" fmla="*/ 2994640 h 5524856"/>
              <a:gd name="connsiteX30" fmla="*/ 735080 w 8372029"/>
              <a:gd name="connsiteY30" fmla="*/ 3579807 h 5524856"/>
              <a:gd name="connsiteX31" fmla="*/ 559171 w 8372029"/>
              <a:gd name="connsiteY31" fmla="*/ 4848454 h 5524856"/>
              <a:gd name="connsiteX32" fmla="*/ 697643 w 8372029"/>
              <a:gd name="connsiteY32" fmla="*/ 5057353 h 5524856"/>
              <a:gd name="connsiteX33" fmla="*/ 976685 w 8372029"/>
              <a:gd name="connsiteY33" fmla="*/ 5065899 h 5524856"/>
              <a:gd name="connsiteX34" fmla="*/ 1187868 w 8372029"/>
              <a:gd name="connsiteY34" fmla="*/ 4785640 h 5524856"/>
              <a:gd name="connsiteX35" fmla="*/ 1402711 w 8372029"/>
              <a:gd name="connsiteY35" fmla="*/ 3460169 h 5524856"/>
              <a:gd name="connsiteX36" fmla="*/ 1534455 w 8372029"/>
              <a:gd name="connsiteY36" fmla="*/ 2505212 h 5524856"/>
              <a:gd name="connsiteX37" fmla="*/ 1644093 w 8372029"/>
              <a:gd name="connsiteY37" fmla="*/ 2230288 h 5524856"/>
              <a:gd name="connsiteX38" fmla="*/ 1915151 w 8372029"/>
              <a:gd name="connsiteY38" fmla="*/ 1943507 h 5524856"/>
              <a:gd name="connsiteX39" fmla="*/ 1941740 w 8372029"/>
              <a:gd name="connsiteY39" fmla="*/ 1480018 h 5524856"/>
              <a:gd name="connsiteX40" fmla="*/ 1660384 w 8372029"/>
              <a:gd name="connsiteY40" fmla="*/ 1082009 h 5524856"/>
              <a:gd name="connsiteX41" fmla="*/ 1692070 w 8372029"/>
              <a:gd name="connsiteY41" fmla="*/ 1495511 h 5524856"/>
              <a:gd name="connsiteX42" fmla="*/ 1532774 w 8372029"/>
              <a:gd name="connsiteY42" fmla="*/ 1719292 h 5524856"/>
              <a:gd name="connsiteX43" fmla="*/ 1197612 w 8372029"/>
              <a:gd name="connsiteY43" fmla="*/ 1702201 h 5524856"/>
              <a:gd name="connsiteX44" fmla="*/ 1020646 w 8372029"/>
              <a:gd name="connsiteY44" fmla="*/ 1069811 h 5524856"/>
              <a:gd name="connsiteX45" fmla="*/ 68366 w 8372029"/>
              <a:gd name="connsiteY45" fmla="*/ 25637 h 5524856"/>
              <a:gd name="connsiteX46" fmla="*/ 8278026 w 8372029"/>
              <a:gd name="connsiteY46" fmla="*/ 0 h 5524856"/>
              <a:gd name="connsiteX47" fmla="*/ 8372029 w 8372029"/>
              <a:gd name="connsiteY47" fmla="*/ 5524856 h 5524856"/>
              <a:gd name="connsiteX48" fmla="*/ 0 w 8372029"/>
              <a:gd name="connsiteY48" fmla="*/ 5524856 h 5524856"/>
              <a:gd name="connsiteX49" fmla="*/ 68366 w 8372029"/>
              <a:gd name="connsiteY49"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414378 w 8372029"/>
              <a:gd name="connsiteY7" fmla="*/ 4898063 h 5524856"/>
              <a:gd name="connsiteX8" fmla="*/ 6522546 w 8372029"/>
              <a:gd name="connsiteY8" fmla="*/ 5061253 h 5524856"/>
              <a:gd name="connsiteX9" fmla="*/ 6591484 w 8372029"/>
              <a:gd name="connsiteY9" fmla="*/ 5075169 h 5524856"/>
              <a:gd name="connsiteX10" fmla="*/ 6591482 w 8372029"/>
              <a:gd name="connsiteY10" fmla="*/ 5075171 h 5524856"/>
              <a:gd name="connsiteX11" fmla="*/ 6591485 w 8372029"/>
              <a:gd name="connsiteY11" fmla="*/ 5075171 h 5524856"/>
              <a:gd name="connsiteX12" fmla="*/ 6591484 w 8372029"/>
              <a:gd name="connsiteY12" fmla="*/ 5075169 h 5524856"/>
              <a:gd name="connsiteX13" fmla="*/ 7012034 w 8372029"/>
              <a:gd name="connsiteY13" fmla="*/ 5061253 h 5524856"/>
              <a:gd name="connsiteX14" fmla="*/ 7080972 w 8372029"/>
              <a:gd name="connsiteY14" fmla="*/ 5075169 h 5524856"/>
              <a:gd name="connsiteX15" fmla="*/ 7080970 w 8372029"/>
              <a:gd name="connsiteY15" fmla="*/ 5075171 h 5524856"/>
              <a:gd name="connsiteX16" fmla="*/ 7258080 w 8372029"/>
              <a:gd name="connsiteY16" fmla="*/ 4898063 h 5524856"/>
              <a:gd name="connsiteX17" fmla="*/ 7665971 w 8372029"/>
              <a:gd name="connsiteY17" fmla="*/ 3628261 h 5524856"/>
              <a:gd name="connsiteX18" fmla="*/ 7781679 w 8372029"/>
              <a:gd name="connsiteY18" fmla="*/ 3152380 h 5524856"/>
              <a:gd name="connsiteX19" fmla="*/ 7892046 w 8372029"/>
              <a:gd name="connsiteY19" fmla="*/ 2933767 h 5524856"/>
              <a:gd name="connsiteX20" fmla="*/ 7506291 w 8372029"/>
              <a:gd name="connsiteY20" fmla="*/ 1761390 h 5524856"/>
              <a:gd name="connsiteX21" fmla="*/ 7489172 w 8372029"/>
              <a:gd name="connsiteY21" fmla="*/ 1731289 h 5524856"/>
              <a:gd name="connsiteX22" fmla="*/ 7481826 w 8372029"/>
              <a:gd name="connsiteY22" fmla="*/ 1694898 h 5524856"/>
              <a:gd name="connsiteX23" fmla="*/ 7235750 w 8372029"/>
              <a:gd name="connsiteY23" fmla="*/ 1531787 h 5524856"/>
              <a:gd name="connsiteX24" fmla="*/ 6415320 w 8372029"/>
              <a:gd name="connsiteY24" fmla="*/ 1531787 h 5524856"/>
              <a:gd name="connsiteX25" fmla="*/ 1020646 w 8372029"/>
              <a:gd name="connsiteY25" fmla="*/ 1069811 h 5524856"/>
              <a:gd name="connsiteX26" fmla="*/ 661080 w 8372029"/>
              <a:gd name="connsiteY26" fmla="*/ 1649694 h 5524856"/>
              <a:gd name="connsiteX27" fmla="*/ 908909 w 8372029"/>
              <a:gd name="connsiteY27" fmla="*/ 2206408 h 5524856"/>
              <a:gd name="connsiteX28" fmla="*/ 802496 w 8372029"/>
              <a:gd name="connsiteY28" fmla="*/ 2994640 h 5524856"/>
              <a:gd name="connsiteX29" fmla="*/ 735080 w 8372029"/>
              <a:gd name="connsiteY29" fmla="*/ 3579807 h 5524856"/>
              <a:gd name="connsiteX30" fmla="*/ 559171 w 8372029"/>
              <a:gd name="connsiteY30" fmla="*/ 4848454 h 5524856"/>
              <a:gd name="connsiteX31" fmla="*/ 697643 w 8372029"/>
              <a:gd name="connsiteY31" fmla="*/ 5057353 h 5524856"/>
              <a:gd name="connsiteX32" fmla="*/ 976685 w 8372029"/>
              <a:gd name="connsiteY32" fmla="*/ 5065899 h 5524856"/>
              <a:gd name="connsiteX33" fmla="*/ 1187868 w 8372029"/>
              <a:gd name="connsiteY33" fmla="*/ 4785640 h 5524856"/>
              <a:gd name="connsiteX34" fmla="*/ 1402711 w 8372029"/>
              <a:gd name="connsiteY34" fmla="*/ 3460169 h 5524856"/>
              <a:gd name="connsiteX35" fmla="*/ 1534455 w 8372029"/>
              <a:gd name="connsiteY35" fmla="*/ 2505212 h 5524856"/>
              <a:gd name="connsiteX36" fmla="*/ 1644093 w 8372029"/>
              <a:gd name="connsiteY36" fmla="*/ 2230288 h 5524856"/>
              <a:gd name="connsiteX37" fmla="*/ 1915151 w 8372029"/>
              <a:gd name="connsiteY37" fmla="*/ 1943507 h 5524856"/>
              <a:gd name="connsiteX38" fmla="*/ 1941740 w 8372029"/>
              <a:gd name="connsiteY38" fmla="*/ 1480018 h 5524856"/>
              <a:gd name="connsiteX39" fmla="*/ 1660384 w 8372029"/>
              <a:gd name="connsiteY39" fmla="*/ 1082009 h 5524856"/>
              <a:gd name="connsiteX40" fmla="*/ 1692070 w 8372029"/>
              <a:gd name="connsiteY40" fmla="*/ 1495511 h 5524856"/>
              <a:gd name="connsiteX41" fmla="*/ 1532774 w 8372029"/>
              <a:gd name="connsiteY41" fmla="*/ 1719292 h 5524856"/>
              <a:gd name="connsiteX42" fmla="*/ 1197612 w 8372029"/>
              <a:gd name="connsiteY42" fmla="*/ 1702201 h 5524856"/>
              <a:gd name="connsiteX43" fmla="*/ 1020646 w 8372029"/>
              <a:gd name="connsiteY43" fmla="*/ 1069811 h 5524856"/>
              <a:gd name="connsiteX44" fmla="*/ 68366 w 8372029"/>
              <a:gd name="connsiteY44" fmla="*/ 25637 h 5524856"/>
              <a:gd name="connsiteX45" fmla="*/ 8278026 w 8372029"/>
              <a:gd name="connsiteY45" fmla="*/ 0 h 5524856"/>
              <a:gd name="connsiteX46" fmla="*/ 8372029 w 8372029"/>
              <a:gd name="connsiteY46" fmla="*/ 5524856 h 5524856"/>
              <a:gd name="connsiteX47" fmla="*/ 0 w 8372029"/>
              <a:gd name="connsiteY47" fmla="*/ 5524856 h 5524856"/>
              <a:gd name="connsiteX48" fmla="*/ 68366 w 8372029"/>
              <a:gd name="connsiteY48"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414378 w 8372029"/>
              <a:gd name="connsiteY7" fmla="*/ 4898063 h 5524856"/>
              <a:gd name="connsiteX8" fmla="*/ 6522546 w 8372029"/>
              <a:gd name="connsiteY8" fmla="*/ 5061253 h 5524856"/>
              <a:gd name="connsiteX9" fmla="*/ 6591484 w 8372029"/>
              <a:gd name="connsiteY9" fmla="*/ 5075169 h 5524856"/>
              <a:gd name="connsiteX10" fmla="*/ 6591482 w 8372029"/>
              <a:gd name="connsiteY10" fmla="*/ 5075171 h 5524856"/>
              <a:gd name="connsiteX11" fmla="*/ 6591485 w 8372029"/>
              <a:gd name="connsiteY11" fmla="*/ 5075171 h 5524856"/>
              <a:gd name="connsiteX12" fmla="*/ 6591484 w 8372029"/>
              <a:gd name="connsiteY12" fmla="*/ 5075169 h 5524856"/>
              <a:gd name="connsiteX13" fmla="*/ 7012034 w 8372029"/>
              <a:gd name="connsiteY13" fmla="*/ 5061253 h 5524856"/>
              <a:gd name="connsiteX14" fmla="*/ 7080972 w 8372029"/>
              <a:gd name="connsiteY14" fmla="*/ 5075169 h 5524856"/>
              <a:gd name="connsiteX15" fmla="*/ 7258080 w 8372029"/>
              <a:gd name="connsiteY15" fmla="*/ 4898063 h 5524856"/>
              <a:gd name="connsiteX16" fmla="*/ 7665971 w 8372029"/>
              <a:gd name="connsiteY16" fmla="*/ 3628261 h 5524856"/>
              <a:gd name="connsiteX17" fmla="*/ 7781679 w 8372029"/>
              <a:gd name="connsiteY17" fmla="*/ 3152380 h 5524856"/>
              <a:gd name="connsiteX18" fmla="*/ 7892046 w 8372029"/>
              <a:gd name="connsiteY18" fmla="*/ 2933767 h 5524856"/>
              <a:gd name="connsiteX19" fmla="*/ 7506291 w 8372029"/>
              <a:gd name="connsiteY19" fmla="*/ 1761390 h 5524856"/>
              <a:gd name="connsiteX20" fmla="*/ 7489172 w 8372029"/>
              <a:gd name="connsiteY20" fmla="*/ 1731289 h 5524856"/>
              <a:gd name="connsiteX21" fmla="*/ 7481826 w 8372029"/>
              <a:gd name="connsiteY21" fmla="*/ 1694898 h 5524856"/>
              <a:gd name="connsiteX22" fmla="*/ 7235750 w 8372029"/>
              <a:gd name="connsiteY22" fmla="*/ 1531787 h 5524856"/>
              <a:gd name="connsiteX23" fmla="*/ 6415320 w 8372029"/>
              <a:gd name="connsiteY23" fmla="*/ 1531787 h 5524856"/>
              <a:gd name="connsiteX24" fmla="*/ 1020646 w 8372029"/>
              <a:gd name="connsiteY24" fmla="*/ 1069811 h 5524856"/>
              <a:gd name="connsiteX25" fmla="*/ 661080 w 8372029"/>
              <a:gd name="connsiteY25" fmla="*/ 1649694 h 5524856"/>
              <a:gd name="connsiteX26" fmla="*/ 908909 w 8372029"/>
              <a:gd name="connsiteY26" fmla="*/ 2206408 h 5524856"/>
              <a:gd name="connsiteX27" fmla="*/ 802496 w 8372029"/>
              <a:gd name="connsiteY27" fmla="*/ 2994640 h 5524856"/>
              <a:gd name="connsiteX28" fmla="*/ 735080 w 8372029"/>
              <a:gd name="connsiteY28" fmla="*/ 3579807 h 5524856"/>
              <a:gd name="connsiteX29" fmla="*/ 559171 w 8372029"/>
              <a:gd name="connsiteY29" fmla="*/ 4848454 h 5524856"/>
              <a:gd name="connsiteX30" fmla="*/ 697643 w 8372029"/>
              <a:gd name="connsiteY30" fmla="*/ 5057353 h 5524856"/>
              <a:gd name="connsiteX31" fmla="*/ 976685 w 8372029"/>
              <a:gd name="connsiteY31" fmla="*/ 5065899 h 5524856"/>
              <a:gd name="connsiteX32" fmla="*/ 1187868 w 8372029"/>
              <a:gd name="connsiteY32" fmla="*/ 4785640 h 5524856"/>
              <a:gd name="connsiteX33" fmla="*/ 1402711 w 8372029"/>
              <a:gd name="connsiteY33" fmla="*/ 3460169 h 5524856"/>
              <a:gd name="connsiteX34" fmla="*/ 1534455 w 8372029"/>
              <a:gd name="connsiteY34" fmla="*/ 2505212 h 5524856"/>
              <a:gd name="connsiteX35" fmla="*/ 1644093 w 8372029"/>
              <a:gd name="connsiteY35" fmla="*/ 2230288 h 5524856"/>
              <a:gd name="connsiteX36" fmla="*/ 1915151 w 8372029"/>
              <a:gd name="connsiteY36" fmla="*/ 1943507 h 5524856"/>
              <a:gd name="connsiteX37" fmla="*/ 1941740 w 8372029"/>
              <a:gd name="connsiteY37" fmla="*/ 1480018 h 5524856"/>
              <a:gd name="connsiteX38" fmla="*/ 1660384 w 8372029"/>
              <a:gd name="connsiteY38" fmla="*/ 1082009 h 5524856"/>
              <a:gd name="connsiteX39" fmla="*/ 1692070 w 8372029"/>
              <a:gd name="connsiteY39" fmla="*/ 1495511 h 5524856"/>
              <a:gd name="connsiteX40" fmla="*/ 1532774 w 8372029"/>
              <a:gd name="connsiteY40" fmla="*/ 1719292 h 5524856"/>
              <a:gd name="connsiteX41" fmla="*/ 1197612 w 8372029"/>
              <a:gd name="connsiteY41" fmla="*/ 1702201 h 5524856"/>
              <a:gd name="connsiteX42" fmla="*/ 1020646 w 8372029"/>
              <a:gd name="connsiteY42" fmla="*/ 1069811 h 5524856"/>
              <a:gd name="connsiteX43" fmla="*/ 68366 w 8372029"/>
              <a:gd name="connsiteY43" fmla="*/ 25637 h 5524856"/>
              <a:gd name="connsiteX44" fmla="*/ 8278026 w 8372029"/>
              <a:gd name="connsiteY44" fmla="*/ 0 h 5524856"/>
              <a:gd name="connsiteX45" fmla="*/ 8372029 w 8372029"/>
              <a:gd name="connsiteY45" fmla="*/ 5524856 h 5524856"/>
              <a:gd name="connsiteX46" fmla="*/ 0 w 8372029"/>
              <a:gd name="connsiteY46" fmla="*/ 5524856 h 5524856"/>
              <a:gd name="connsiteX47" fmla="*/ 68366 w 8372029"/>
              <a:gd name="connsiteY47"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414378 w 8372029"/>
              <a:gd name="connsiteY7" fmla="*/ 4898063 h 5524856"/>
              <a:gd name="connsiteX8" fmla="*/ 6522546 w 8372029"/>
              <a:gd name="connsiteY8" fmla="*/ 5061253 h 5524856"/>
              <a:gd name="connsiteX9" fmla="*/ 6591484 w 8372029"/>
              <a:gd name="connsiteY9" fmla="*/ 5075169 h 5524856"/>
              <a:gd name="connsiteX10" fmla="*/ 6591482 w 8372029"/>
              <a:gd name="connsiteY10" fmla="*/ 5075171 h 5524856"/>
              <a:gd name="connsiteX11" fmla="*/ 6591485 w 8372029"/>
              <a:gd name="connsiteY11" fmla="*/ 5075171 h 5524856"/>
              <a:gd name="connsiteX12" fmla="*/ 6591484 w 8372029"/>
              <a:gd name="connsiteY12" fmla="*/ 5075169 h 5524856"/>
              <a:gd name="connsiteX13" fmla="*/ 7012034 w 8372029"/>
              <a:gd name="connsiteY13" fmla="*/ 5061253 h 5524856"/>
              <a:gd name="connsiteX14" fmla="*/ 6961331 w 8372029"/>
              <a:gd name="connsiteY14" fmla="*/ 5109352 h 5524856"/>
              <a:gd name="connsiteX15" fmla="*/ 7258080 w 8372029"/>
              <a:gd name="connsiteY15" fmla="*/ 4898063 h 5524856"/>
              <a:gd name="connsiteX16" fmla="*/ 7665971 w 8372029"/>
              <a:gd name="connsiteY16" fmla="*/ 3628261 h 5524856"/>
              <a:gd name="connsiteX17" fmla="*/ 7781679 w 8372029"/>
              <a:gd name="connsiteY17" fmla="*/ 3152380 h 5524856"/>
              <a:gd name="connsiteX18" fmla="*/ 7892046 w 8372029"/>
              <a:gd name="connsiteY18" fmla="*/ 2933767 h 5524856"/>
              <a:gd name="connsiteX19" fmla="*/ 7506291 w 8372029"/>
              <a:gd name="connsiteY19" fmla="*/ 1761390 h 5524856"/>
              <a:gd name="connsiteX20" fmla="*/ 7489172 w 8372029"/>
              <a:gd name="connsiteY20" fmla="*/ 1731289 h 5524856"/>
              <a:gd name="connsiteX21" fmla="*/ 7481826 w 8372029"/>
              <a:gd name="connsiteY21" fmla="*/ 1694898 h 5524856"/>
              <a:gd name="connsiteX22" fmla="*/ 7235750 w 8372029"/>
              <a:gd name="connsiteY22" fmla="*/ 1531787 h 5524856"/>
              <a:gd name="connsiteX23" fmla="*/ 6415320 w 8372029"/>
              <a:gd name="connsiteY23" fmla="*/ 1531787 h 5524856"/>
              <a:gd name="connsiteX24" fmla="*/ 1020646 w 8372029"/>
              <a:gd name="connsiteY24" fmla="*/ 1069811 h 5524856"/>
              <a:gd name="connsiteX25" fmla="*/ 661080 w 8372029"/>
              <a:gd name="connsiteY25" fmla="*/ 1649694 h 5524856"/>
              <a:gd name="connsiteX26" fmla="*/ 908909 w 8372029"/>
              <a:gd name="connsiteY26" fmla="*/ 2206408 h 5524856"/>
              <a:gd name="connsiteX27" fmla="*/ 802496 w 8372029"/>
              <a:gd name="connsiteY27" fmla="*/ 2994640 h 5524856"/>
              <a:gd name="connsiteX28" fmla="*/ 735080 w 8372029"/>
              <a:gd name="connsiteY28" fmla="*/ 3579807 h 5524856"/>
              <a:gd name="connsiteX29" fmla="*/ 559171 w 8372029"/>
              <a:gd name="connsiteY29" fmla="*/ 4848454 h 5524856"/>
              <a:gd name="connsiteX30" fmla="*/ 697643 w 8372029"/>
              <a:gd name="connsiteY30" fmla="*/ 5057353 h 5524856"/>
              <a:gd name="connsiteX31" fmla="*/ 976685 w 8372029"/>
              <a:gd name="connsiteY31" fmla="*/ 5065899 h 5524856"/>
              <a:gd name="connsiteX32" fmla="*/ 1187868 w 8372029"/>
              <a:gd name="connsiteY32" fmla="*/ 4785640 h 5524856"/>
              <a:gd name="connsiteX33" fmla="*/ 1402711 w 8372029"/>
              <a:gd name="connsiteY33" fmla="*/ 3460169 h 5524856"/>
              <a:gd name="connsiteX34" fmla="*/ 1534455 w 8372029"/>
              <a:gd name="connsiteY34" fmla="*/ 2505212 h 5524856"/>
              <a:gd name="connsiteX35" fmla="*/ 1644093 w 8372029"/>
              <a:gd name="connsiteY35" fmla="*/ 2230288 h 5524856"/>
              <a:gd name="connsiteX36" fmla="*/ 1915151 w 8372029"/>
              <a:gd name="connsiteY36" fmla="*/ 1943507 h 5524856"/>
              <a:gd name="connsiteX37" fmla="*/ 1941740 w 8372029"/>
              <a:gd name="connsiteY37" fmla="*/ 1480018 h 5524856"/>
              <a:gd name="connsiteX38" fmla="*/ 1660384 w 8372029"/>
              <a:gd name="connsiteY38" fmla="*/ 1082009 h 5524856"/>
              <a:gd name="connsiteX39" fmla="*/ 1692070 w 8372029"/>
              <a:gd name="connsiteY39" fmla="*/ 1495511 h 5524856"/>
              <a:gd name="connsiteX40" fmla="*/ 1532774 w 8372029"/>
              <a:gd name="connsiteY40" fmla="*/ 1719292 h 5524856"/>
              <a:gd name="connsiteX41" fmla="*/ 1197612 w 8372029"/>
              <a:gd name="connsiteY41" fmla="*/ 1702201 h 5524856"/>
              <a:gd name="connsiteX42" fmla="*/ 1020646 w 8372029"/>
              <a:gd name="connsiteY42" fmla="*/ 1069811 h 5524856"/>
              <a:gd name="connsiteX43" fmla="*/ 68366 w 8372029"/>
              <a:gd name="connsiteY43" fmla="*/ 25637 h 5524856"/>
              <a:gd name="connsiteX44" fmla="*/ 8278026 w 8372029"/>
              <a:gd name="connsiteY44" fmla="*/ 0 h 5524856"/>
              <a:gd name="connsiteX45" fmla="*/ 8372029 w 8372029"/>
              <a:gd name="connsiteY45" fmla="*/ 5524856 h 5524856"/>
              <a:gd name="connsiteX46" fmla="*/ 0 w 8372029"/>
              <a:gd name="connsiteY46" fmla="*/ 5524856 h 5524856"/>
              <a:gd name="connsiteX47" fmla="*/ 68366 w 8372029"/>
              <a:gd name="connsiteY47"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414378 w 8372029"/>
              <a:gd name="connsiteY7" fmla="*/ 4898063 h 5524856"/>
              <a:gd name="connsiteX8" fmla="*/ 6522546 w 8372029"/>
              <a:gd name="connsiteY8" fmla="*/ 5061253 h 5524856"/>
              <a:gd name="connsiteX9" fmla="*/ 6591484 w 8372029"/>
              <a:gd name="connsiteY9" fmla="*/ 5075169 h 5524856"/>
              <a:gd name="connsiteX10" fmla="*/ 6591482 w 8372029"/>
              <a:gd name="connsiteY10" fmla="*/ 5075171 h 5524856"/>
              <a:gd name="connsiteX11" fmla="*/ 6591485 w 8372029"/>
              <a:gd name="connsiteY11" fmla="*/ 5075171 h 5524856"/>
              <a:gd name="connsiteX12" fmla="*/ 6591484 w 8372029"/>
              <a:gd name="connsiteY12" fmla="*/ 5075169 h 5524856"/>
              <a:gd name="connsiteX13" fmla="*/ 7012034 w 8372029"/>
              <a:gd name="connsiteY13" fmla="*/ 5061253 h 5524856"/>
              <a:gd name="connsiteX14" fmla="*/ 7294617 w 8372029"/>
              <a:gd name="connsiteY14" fmla="*/ 5160627 h 5524856"/>
              <a:gd name="connsiteX15" fmla="*/ 7258080 w 8372029"/>
              <a:gd name="connsiteY15" fmla="*/ 4898063 h 5524856"/>
              <a:gd name="connsiteX16" fmla="*/ 7665971 w 8372029"/>
              <a:gd name="connsiteY16" fmla="*/ 3628261 h 5524856"/>
              <a:gd name="connsiteX17" fmla="*/ 7781679 w 8372029"/>
              <a:gd name="connsiteY17" fmla="*/ 3152380 h 5524856"/>
              <a:gd name="connsiteX18" fmla="*/ 7892046 w 8372029"/>
              <a:gd name="connsiteY18" fmla="*/ 2933767 h 5524856"/>
              <a:gd name="connsiteX19" fmla="*/ 7506291 w 8372029"/>
              <a:gd name="connsiteY19" fmla="*/ 1761390 h 5524856"/>
              <a:gd name="connsiteX20" fmla="*/ 7489172 w 8372029"/>
              <a:gd name="connsiteY20" fmla="*/ 1731289 h 5524856"/>
              <a:gd name="connsiteX21" fmla="*/ 7481826 w 8372029"/>
              <a:gd name="connsiteY21" fmla="*/ 1694898 h 5524856"/>
              <a:gd name="connsiteX22" fmla="*/ 7235750 w 8372029"/>
              <a:gd name="connsiteY22" fmla="*/ 1531787 h 5524856"/>
              <a:gd name="connsiteX23" fmla="*/ 6415320 w 8372029"/>
              <a:gd name="connsiteY23" fmla="*/ 1531787 h 5524856"/>
              <a:gd name="connsiteX24" fmla="*/ 1020646 w 8372029"/>
              <a:gd name="connsiteY24" fmla="*/ 1069811 h 5524856"/>
              <a:gd name="connsiteX25" fmla="*/ 661080 w 8372029"/>
              <a:gd name="connsiteY25" fmla="*/ 1649694 h 5524856"/>
              <a:gd name="connsiteX26" fmla="*/ 908909 w 8372029"/>
              <a:gd name="connsiteY26" fmla="*/ 2206408 h 5524856"/>
              <a:gd name="connsiteX27" fmla="*/ 802496 w 8372029"/>
              <a:gd name="connsiteY27" fmla="*/ 2994640 h 5524856"/>
              <a:gd name="connsiteX28" fmla="*/ 735080 w 8372029"/>
              <a:gd name="connsiteY28" fmla="*/ 3579807 h 5524856"/>
              <a:gd name="connsiteX29" fmla="*/ 559171 w 8372029"/>
              <a:gd name="connsiteY29" fmla="*/ 4848454 h 5524856"/>
              <a:gd name="connsiteX30" fmla="*/ 697643 w 8372029"/>
              <a:gd name="connsiteY30" fmla="*/ 5057353 h 5524856"/>
              <a:gd name="connsiteX31" fmla="*/ 976685 w 8372029"/>
              <a:gd name="connsiteY31" fmla="*/ 5065899 h 5524856"/>
              <a:gd name="connsiteX32" fmla="*/ 1187868 w 8372029"/>
              <a:gd name="connsiteY32" fmla="*/ 4785640 h 5524856"/>
              <a:gd name="connsiteX33" fmla="*/ 1402711 w 8372029"/>
              <a:gd name="connsiteY33" fmla="*/ 3460169 h 5524856"/>
              <a:gd name="connsiteX34" fmla="*/ 1534455 w 8372029"/>
              <a:gd name="connsiteY34" fmla="*/ 2505212 h 5524856"/>
              <a:gd name="connsiteX35" fmla="*/ 1644093 w 8372029"/>
              <a:gd name="connsiteY35" fmla="*/ 2230288 h 5524856"/>
              <a:gd name="connsiteX36" fmla="*/ 1915151 w 8372029"/>
              <a:gd name="connsiteY36" fmla="*/ 1943507 h 5524856"/>
              <a:gd name="connsiteX37" fmla="*/ 1941740 w 8372029"/>
              <a:gd name="connsiteY37" fmla="*/ 1480018 h 5524856"/>
              <a:gd name="connsiteX38" fmla="*/ 1660384 w 8372029"/>
              <a:gd name="connsiteY38" fmla="*/ 1082009 h 5524856"/>
              <a:gd name="connsiteX39" fmla="*/ 1692070 w 8372029"/>
              <a:gd name="connsiteY39" fmla="*/ 1495511 h 5524856"/>
              <a:gd name="connsiteX40" fmla="*/ 1532774 w 8372029"/>
              <a:gd name="connsiteY40" fmla="*/ 1719292 h 5524856"/>
              <a:gd name="connsiteX41" fmla="*/ 1197612 w 8372029"/>
              <a:gd name="connsiteY41" fmla="*/ 1702201 h 5524856"/>
              <a:gd name="connsiteX42" fmla="*/ 1020646 w 8372029"/>
              <a:gd name="connsiteY42" fmla="*/ 1069811 h 5524856"/>
              <a:gd name="connsiteX43" fmla="*/ 68366 w 8372029"/>
              <a:gd name="connsiteY43" fmla="*/ 25637 h 5524856"/>
              <a:gd name="connsiteX44" fmla="*/ 8278026 w 8372029"/>
              <a:gd name="connsiteY44" fmla="*/ 0 h 5524856"/>
              <a:gd name="connsiteX45" fmla="*/ 8372029 w 8372029"/>
              <a:gd name="connsiteY45" fmla="*/ 5524856 h 5524856"/>
              <a:gd name="connsiteX46" fmla="*/ 0 w 8372029"/>
              <a:gd name="connsiteY46" fmla="*/ 5524856 h 5524856"/>
              <a:gd name="connsiteX47" fmla="*/ 68366 w 8372029"/>
              <a:gd name="connsiteY47"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414378 w 8372029"/>
              <a:gd name="connsiteY7" fmla="*/ 4898063 h 5524856"/>
              <a:gd name="connsiteX8" fmla="*/ 6522546 w 8372029"/>
              <a:gd name="connsiteY8" fmla="*/ 5061253 h 5524856"/>
              <a:gd name="connsiteX9" fmla="*/ 6591484 w 8372029"/>
              <a:gd name="connsiteY9" fmla="*/ 5075169 h 5524856"/>
              <a:gd name="connsiteX10" fmla="*/ 6591482 w 8372029"/>
              <a:gd name="connsiteY10" fmla="*/ 5075171 h 5524856"/>
              <a:gd name="connsiteX11" fmla="*/ 6591485 w 8372029"/>
              <a:gd name="connsiteY11" fmla="*/ 5075171 h 5524856"/>
              <a:gd name="connsiteX12" fmla="*/ 6591484 w 8372029"/>
              <a:gd name="connsiteY12" fmla="*/ 5075169 h 5524856"/>
              <a:gd name="connsiteX13" fmla="*/ 7012034 w 8372029"/>
              <a:gd name="connsiteY13" fmla="*/ 5061253 h 5524856"/>
              <a:gd name="connsiteX14" fmla="*/ 7258080 w 8372029"/>
              <a:gd name="connsiteY14" fmla="*/ 4898063 h 5524856"/>
              <a:gd name="connsiteX15" fmla="*/ 7665971 w 8372029"/>
              <a:gd name="connsiteY15" fmla="*/ 3628261 h 5524856"/>
              <a:gd name="connsiteX16" fmla="*/ 7781679 w 8372029"/>
              <a:gd name="connsiteY16" fmla="*/ 3152380 h 5524856"/>
              <a:gd name="connsiteX17" fmla="*/ 7892046 w 8372029"/>
              <a:gd name="connsiteY17" fmla="*/ 2933767 h 5524856"/>
              <a:gd name="connsiteX18" fmla="*/ 7506291 w 8372029"/>
              <a:gd name="connsiteY18" fmla="*/ 1761390 h 5524856"/>
              <a:gd name="connsiteX19" fmla="*/ 7489172 w 8372029"/>
              <a:gd name="connsiteY19" fmla="*/ 1731289 h 5524856"/>
              <a:gd name="connsiteX20" fmla="*/ 7481826 w 8372029"/>
              <a:gd name="connsiteY20" fmla="*/ 1694898 h 5524856"/>
              <a:gd name="connsiteX21" fmla="*/ 7235750 w 8372029"/>
              <a:gd name="connsiteY21" fmla="*/ 1531787 h 5524856"/>
              <a:gd name="connsiteX22" fmla="*/ 6415320 w 8372029"/>
              <a:gd name="connsiteY22" fmla="*/ 1531787 h 5524856"/>
              <a:gd name="connsiteX23" fmla="*/ 1020646 w 8372029"/>
              <a:gd name="connsiteY23" fmla="*/ 1069811 h 5524856"/>
              <a:gd name="connsiteX24" fmla="*/ 661080 w 8372029"/>
              <a:gd name="connsiteY24" fmla="*/ 1649694 h 5524856"/>
              <a:gd name="connsiteX25" fmla="*/ 908909 w 8372029"/>
              <a:gd name="connsiteY25" fmla="*/ 2206408 h 5524856"/>
              <a:gd name="connsiteX26" fmla="*/ 802496 w 8372029"/>
              <a:gd name="connsiteY26" fmla="*/ 2994640 h 5524856"/>
              <a:gd name="connsiteX27" fmla="*/ 735080 w 8372029"/>
              <a:gd name="connsiteY27" fmla="*/ 3579807 h 5524856"/>
              <a:gd name="connsiteX28" fmla="*/ 559171 w 8372029"/>
              <a:gd name="connsiteY28" fmla="*/ 4848454 h 5524856"/>
              <a:gd name="connsiteX29" fmla="*/ 697643 w 8372029"/>
              <a:gd name="connsiteY29" fmla="*/ 5057353 h 5524856"/>
              <a:gd name="connsiteX30" fmla="*/ 976685 w 8372029"/>
              <a:gd name="connsiteY30" fmla="*/ 5065899 h 5524856"/>
              <a:gd name="connsiteX31" fmla="*/ 1187868 w 8372029"/>
              <a:gd name="connsiteY31" fmla="*/ 4785640 h 5524856"/>
              <a:gd name="connsiteX32" fmla="*/ 1402711 w 8372029"/>
              <a:gd name="connsiteY32" fmla="*/ 3460169 h 5524856"/>
              <a:gd name="connsiteX33" fmla="*/ 1534455 w 8372029"/>
              <a:gd name="connsiteY33" fmla="*/ 2505212 h 5524856"/>
              <a:gd name="connsiteX34" fmla="*/ 1644093 w 8372029"/>
              <a:gd name="connsiteY34" fmla="*/ 2230288 h 5524856"/>
              <a:gd name="connsiteX35" fmla="*/ 1915151 w 8372029"/>
              <a:gd name="connsiteY35" fmla="*/ 1943507 h 5524856"/>
              <a:gd name="connsiteX36" fmla="*/ 1941740 w 8372029"/>
              <a:gd name="connsiteY36" fmla="*/ 1480018 h 5524856"/>
              <a:gd name="connsiteX37" fmla="*/ 1660384 w 8372029"/>
              <a:gd name="connsiteY37" fmla="*/ 1082009 h 5524856"/>
              <a:gd name="connsiteX38" fmla="*/ 1692070 w 8372029"/>
              <a:gd name="connsiteY38" fmla="*/ 1495511 h 5524856"/>
              <a:gd name="connsiteX39" fmla="*/ 1532774 w 8372029"/>
              <a:gd name="connsiteY39" fmla="*/ 1719292 h 5524856"/>
              <a:gd name="connsiteX40" fmla="*/ 1197612 w 8372029"/>
              <a:gd name="connsiteY40" fmla="*/ 1702201 h 5524856"/>
              <a:gd name="connsiteX41" fmla="*/ 1020646 w 8372029"/>
              <a:gd name="connsiteY41" fmla="*/ 1069811 h 5524856"/>
              <a:gd name="connsiteX42" fmla="*/ 68366 w 8372029"/>
              <a:gd name="connsiteY42" fmla="*/ 25637 h 5524856"/>
              <a:gd name="connsiteX43" fmla="*/ 8278026 w 8372029"/>
              <a:gd name="connsiteY43" fmla="*/ 0 h 5524856"/>
              <a:gd name="connsiteX44" fmla="*/ 8372029 w 8372029"/>
              <a:gd name="connsiteY44" fmla="*/ 5524856 h 5524856"/>
              <a:gd name="connsiteX45" fmla="*/ 0 w 8372029"/>
              <a:gd name="connsiteY45" fmla="*/ 5524856 h 5524856"/>
              <a:gd name="connsiteX46" fmla="*/ 68366 w 8372029"/>
              <a:gd name="connsiteY46"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414378 w 8372029"/>
              <a:gd name="connsiteY7" fmla="*/ 4898063 h 5524856"/>
              <a:gd name="connsiteX8" fmla="*/ 6522546 w 8372029"/>
              <a:gd name="connsiteY8" fmla="*/ 5061253 h 5524856"/>
              <a:gd name="connsiteX9" fmla="*/ 6591484 w 8372029"/>
              <a:gd name="connsiteY9" fmla="*/ 5075169 h 5524856"/>
              <a:gd name="connsiteX10" fmla="*/ 6591482 w 8372029"/>
              <a:gd name="connsiteY10" fmla="*/ 5075171 h 5524856"/>
              <a:gd name="connsiteX11" fmla="*/ 6591485 w 8372029"/>
              <a:gd name="connsiteY11" fmla="*/ 5075171 h 5524856"/>
              <a:gd name="connsiteX12" fmla="*/ 7012034 w 8372029"/>
              <a:gd name="connsiteY12" fmla="*/ 5061253 h 5524856"/>
              <a:gd name="connsiteX13" fmla="*/ 7258080 w 8372029"/>
              <a:gd name="connsiteY13" fmla="*/ 4898063 h 5524856"/>
              <a:gd name="connsiteX14" fmla="*/ 7665971 w 8372029"/>
              <a:gd name="connsiteY14" fmla="*/ 3628261 h 5524856"/>
              <a:gd name="connsiteX15" fmla="*/ 7781679 w 8372029"/>
              <a:gd name="connsiteY15" fmla="*/ 3152380 h 5524856"/>
              <a:gd name="connsiteX16" fmla="*/ 7892046 w 8372029"/>
              <a:gd name="connsiteY16" fmla="*/ 2933767 h 5524856"/>
              <a:gd name="connsiteX17" fmla="*/ 7506291 w 8372029"/>
              <a:gd name="connsiteY17" fmla="*/ 1761390 h 5524856"/>
              <a:gd name="connsiteX18" fmla="*/ 7489172 w 8372029"/>
              <a:gd name="connsiteY18" fmla="*/ 1731289 h 5524856"/>
              <a:gd name="connsiteX19" fmla="*/ 7481826 w 8372029"/>
              <a:gd name="connsiteY19" fmla="*/ 1694898 h 5524856"/>
              <a:gd name="connsiteX20" fmla="*/ 7235750 w 8372029"/>
              <a:gd name="connsiteY20" fmla="*/ 1531787 h 5524856"/>
              <a:gd name="connsiteX21" fmla="*/ 6415320 w 8372029"/>
              <a:gd name="connsiteY21" fmla="*/ 1531787 h 5524856"/>
              <a:gd name="connsiteX22" fmla="*/ 1020646 w 8372029"/>
              <a:gd name="connsiteY22" fmla="*/ 1069811 h 5524856"/>
              <a:gd name="connsiteX23" fmla="*/ 661080 w 8372029"/>
              <a:gd name="connsiteY23" fmla="*/ 1649694 h 5524856"/>
              <a:gd name="connsiteX24" fmla="*/ 908909 w 8372029"/>
              <a:gd name="connsiteY24" fmla="*/ 2206408 h 5524856"/>
              <a:gd name="connsiteX25" fmla="*/ 802496 w 8372029"/>
              <a:gd name="connsiteY25" fmla="*/ 2994640 h 5524856"/>
              <a:gd name="connsiteX26" fmla="*/ 735080 w 8372029"/>
              <a:gd name="connsiteY26" fmla="*/ 3579807 h 5524856"/>
              <a:gd name="connsiteX27" fmla="*/ 559171 w 8372029"/>
              <a:gd name="connsiteY27" fmla="*/ 4848454 h 5524856"/>
              <a:gd name="connsiteX28" fmla="*/ 697643 w 8372029"/>
              <a:gd name="connsiteY28" fmla="*/ 5057353 h 5524856"/>
              <a:gd name="connsiteX29" fmla="*/ 976685 w 8372029"/>
              <a:gd name="connsiteY29" fmla="*/ 5065899 h 5524856"/>
              <a:gd name="connsiteX30" fmla="*/ 1187868 w 8372029"/>
              <a:gd name="connsiteY30" fmla="*/ 4785640 h 5524856"/>
              <a:gd name="connsiteX31" fmla="*/ 1402711 w 8372029"/>
              <a:gd name="connsiteY31" fmla="*/ 3460169 h 5524856"/>
              <a:gd name="connsiteX32" fmla="*/ 1534455 w 8372029"/>
              <a:gd name="connsiteY32" fmla="*/ 2505212 h 5524856"/>
              <a:gd name="connsiteX33" fmla="*/ 1644093 w 8372029"/>
              <a:gd name="connsiteY33" fmla="*/ 2230288 h 5524856"/>
              <a:gd name="connsiteX34" fmla="*/ 1915151 w 8372029"/>
              <a:gd name="connsiteY34" fmla="*/ 1943507 h 5524856"/>
              <a:gd name="connsiteX35" fmla="*/ 1941740 w 8372029"/>
              <a:gd name="connsiteY35" fmla="*/ 1480018 h 5524856"/>
              <a:gd name="connsiteX36" fmla="*/ 1660384 w 8372029"/>
              <a:gd name="connsiteY36" fmla="*/ 1082009 h 5524856"/>
              <a:gd name="connsiteX37" fmla="*/ 1692070 w 8372029"/>
              <a:gd name="connsiteY37" fmla="*/ 1495511 h 5524856"/>
              <a:gd name="connsiteX38" fmla="*/ 1532774 w 8372029"/>
              <a:gd name="connsiteY38" fmla="*/ 1719292 h 5524856"/>
              <a:gd name="connsiteX39" fmla="*/ 1197612 w 8372029"/>
              <a:gd name="connsiteY39" fmla="*/ 1702201 h 5524856"/>
              <a:gd name="connsiteX40" fmla="*/ 1020646 w 8372029"/>
              <a:gd name="connsiteY40" fmla="*/ 1069811 h 5524856"/>
              <a:gd name="connsiteX41" fmla="*/ 68366 w 8372029"/>
              <a:gd name="connsiteY41" fmla="*/ 25637 h 5524856"/>
              <a:gd name="connsiteX42" fmla="*/ 8278026 w 8372029"/>
              <a:gd name="connsiteY42" fmla="*/ 0 h 5524856"/>
              <a:gd name="connsiteX43" fmla="*/ 8372029 w 8372029"/>
              <a:gd name="connsiteY43" fmla="*/ 5524856 h 5524856"/>
              <a:gd name="connsiteX44" fmla="*/ 0 w 8372029"/>
              <a:gd name="connsiteY44" fmla="*/ 5524856 h 5524856"/>
              <a:gd name="connsiteX45" fmla="*/ 68366 w 8372029"/>
              <a:gd name="connsiteY45"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414378 w 8372029"/>
              <a:gd name="connsiteY7" fmla="*/ 4898063 h 5524856"/>
              <a:gd name="connsiteX8" fmla="*/ 6419996 w 8372029"/>
              <a:gd name="connsiteY8" fmla="*/ 5069799 h 5524856"/>
              <a:gd name="connsiteX9" fmla="*/ 6591484 w 8372029"/>
              <a:gd name="connsiteY9" fmla="*/ 5075169 h 5524856"/>
              <a:gd name="connsiteX10" fmla="*/ 6591482 w 8372029"/>
              <a:gd name="connsiteY10" fmla="*/ 5075171 h 5524856"/>
              <a:gd name="connsiteX11" fmla="*/ 6591485 w 8372029"/>
              <a:gd name="connsiteY11" fmla="*/ 5075171 h 5524856"/>
              <a:gd name="connsiteX12" fmla="*/ 7012034 w 8372029"/>
              <a:gd name="connsiteY12" fmla="*/ 5061253 h 5524856"/>
              <a:gd name="connsiteX13" fmla="*/ 7258080 w 8372029"/>
              <a:gd name="connsiteY13" fmla="*/ 4898063 h 5524856"/>
              <a:gd name="connsiteX14" fmla="*/ 7665971 w 8372029"/>
              <a:gd name="connsiteY14" fmla="*/ 3628261 h 5524856"/>
              <a:gd name="connsiteX15" fmla="*/ 7781679 w 8372029"/>
              <a:gd name="connsiteY15" fmla="*/ 3152380 h 5524856"/>
              <a:gd name="connsiteX16" fmla="*/ 7892046 w 8372029"/>
              <a:gd name="connsiteY16" fmla="*/ 2933767 h 5524856"/>
              <a:gd name="connsiteX17" fmla="*/ 7506291 w 8372029"/>
              <a:gd name="connsiteY17" fmla="*/ 1761390 h 5524856"/>
              <a:gd name="connsiteX18" fmla="*/ 7489172 w 8372029"/>
              <a:gd name="connsiteY18" fmla="*/ 1731289 h 5524856"/>
              <a:gd name="connsiteX19" fmla="*/ 7481826 w 8372029"/>
              <a:gd name="connsiteY19" fmla="*/ 1694898 h 5524856"/>
              <a:gd name="connsiteX20" fmla="*/ 7235750 w 8372029"/>
              <a:gd name="connsiteY20" fmla="*/ 1531787 h 5524856"/>
              <a:gd name="connsiteX21" fmla="*/ 6415320 w 8372029"/>
              <a:gd name="connsiteY21" fmla="*/ 1531787 h 5524856"/>
              <a:gd name="connsiteX22" fmla="*/ 1020646 w 8372029"/>
              <a:gd name="connsiteY22" fmla="*/ 1069811 h 5524856"/>
              <a:gd name="connsiteX23" fmla="*/ 661080 w 8372029"/>
              <a:gd name="connsiteY23" fmla="*/ 1649694 h 5524856"/>
              <a:gd name="connsiteX24" fmla="*/ 908909 w 8372029"/>
              <a:gd name="connsiteY24" fmla="*/ 2206408 h 5524856"/>
              <a:gd name="connsiteX25" fmla="*/ 802496 w 8372029"/>
              <a:gd name="connsiteY25" fmla="*/ 2994640 h 5524856"/>
              <a:gd name="connsiteX26" fmla="*/ 735080 w 8372029"/>
              <a:gd name="connsiteY26" fmla="*/ 3579807 h 5524856"/>
              <a:gd name="connsiteX27" fmla="*/ 559171 w 8372029"/>
              <a:gd name="connsiteY27" fmla="*/ 4848454 h 5524856"/>
              <a:gd name="connsiteX28" fmla="*/ 697643 w 8372029"/>
              <a:gd name="connsiteY28" fmla="*/ 5057353 h 5524856"/>
              <a:gd name="connsiteX29" fmla="*/ 976685 w 8372029"/>
              <a:gd name="connsiteY29" fmla="*/ 5065899 h 5524856"/>
              <a:gd name="connsiteX30" fmla="*/ 1187868 w 8372029"/>
              <a:gd name="connsiteY30" fmla="*/ 4785640 h 5524856"/>
              <a:gd name="connsiteX31" fmla="*/ 1402711 w 8372029"/>
              <a:gd name="connsiteY31" fmla="*/ 3460169 h 5524856"/>
              <a:gd name="connsiteX32" fmla="*/ 1534455 w 8372029"/>
              <a:gd name="connsiteY32" fmla="*/ 2505212 h 5524856"/>
              <a:gd name="connsiteX33" fmla="*/ 1644093 w 8372029"/>
              <a:gd name="connsiteY33" fmla="*/ 2230288 h 5524856"/>
              <a:gd name="connsiteX34" fmla="*/ 1915151 w 8372029"/>
              <a:gd name="connsiteY34" fmla="*/ 1943507 h 5524856"/>
              <a:gd name="connsiteX35" fmla="*/ 1941740 w 8372029"/>
              <a:gd name="connsiteY35" fmla="*/ 1480018 h 5524856"/>
              <a:gd name="connsiteX36" fmla="*/ 1660384 w 8372029"/>
              <a:gd name="connsiteY36" fmla="*/ 1082009 h 5524856"/>
              <a:gd name="connsiteX37" fmla="*/ 1692070 w 8372029"/>
              <a:gd name="connsiteY37" fmla="*/ 1495511 h 5524856"/>
              <a:gd name="connsiteX38" fmla="*/ 1532774 w 8372029"/>
              <a:gd name="connsiteY38" fmla="*/ 1719292 h 5524856"/>
              <a:gd name="connsiteX39" fmla="*/ 1197612 w 8372029"/>
              <a:gd name="connsiteY39" fmla="*/ 1702201 h 5524856"/>
              <a:gd name="connsiteX40" fmla="*/ 1020646 w 8372029"/>
              <a:gd name="connsiteY40" fmla="*/ 1069811 h 5524856"/>
              <a:gd name="connsiteX41" fmla="*/ 68366 w 8372029"/>
              <a:gd name="connsiteY41" fmla="*/ 25637 h 5524856"/>
              <a:gd name="connsiteX42" fmla="*/ 8278026 w 8372029"/>
              <a:gd name="connsiteY42" fmla="*/ 0 h 5524856"/>
              <a:gd name="connsiteX43" fmla="*/ 8372029 w 8372029"/>
              <a:gd name="connsiteY43" fmla="*/ 5524856 h 5524856"/>
              <a:gd name="connsiteX44" fmla="*/ 0 w 8372029"/>
              <a:gd name="connsiteY44" fmla="*/ 5524856 h 5524856"/>
              <a:gd name="connsiteX45" fmla="*/ 68366 w 8372029"/>
              <a:gd name="connsiteY45"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414378 w 8372029"/>
              <a:gd name="connsiteY7" fmla="*/ 4898063 h 5524856"/>
              <a:gd name="connsiteX8" fmla="*/ 6419996 w 8372029"/>
              <a:gd name="connsiteY8" fmla="*/ 5069799 h 5524856"/>
              <a:gd name="connsiteX9" fmla="*/ 6591484 w 8372029"/>
              <a:gd name="connsiteY9" fmla="*/ 5075169 h 5524856"/>
              <a:gd name="connsiteX10" fmla="*/ 6591482 w 8372029"/>
              <a:gd name="connsiteY10" fmla="*/ 5075171 h 5524856"/>
              <a:gd name="connsiteX11" fmla="*/ 7012034 w 8372029"/>
              <a:gd name="connsiteY11" fmla="*/ 5061253 h 5524856"/>
              <a:gd name="connsiteX12" fmla="*/ 7258080 w 8372029"/>
              <a:gd name="connsiteY12" fmla="*/ 4898063 h 5524856"/>
              <a:gd name="connsiteX13" fmla="*/ 7665971 w 8372029"/>
              <a:gd name="connsiteY13" fmla="*/ 3628261 h 5524856"/>
              <a:gd name="connsiteX14" fmla="*/ 7781679 w 8372029"/>
              <a:gd name="connsiteY14" fmla="*/ 3152380 h 5524856"/>
              <a:gd name="connsiteX15" fmla="*/ 7892046 w 8372029"/>
              <a:gd name="connsiteY15" fmla="*/ 2933767 h 5524856"/>
              <a:gd name="connsiteX16" fmla="*/ 7506291 w 8372029"/>
              <a:gd name="connsiteY16" fmla="*/ 1761390 h 5524856"/>
              <a:gd name="connsiteX17" fmla="*/ 7489172 w 8372029"/>
              <a:gd name="connsiteY17" fmla="*/ 1731289 h 5524856"/>
              <a:gd name="connsiteX18" fmla="*/ 7481826 w 8372029"/>
              <a:gd name="connsiteY18" fmla="*/ 1694898 h 5524856"/>
              <a:gd name="connsiteX19" fmla="*/ 7235750 w 8372029"/>
              <a:gd name="connsiteY19" fmla="*/ 1531787 h 5524856"/>
              <a:gd name="connsiteX20" fmla="*/ 6415320 w 8372029"/>
              <a:gd name="connsiteY20" fmla="*/ 1531787 h 5524856"/>
              <a:gd name="connsiteX21" fmla="*/ 1020646 w 8372029"/>
              <a:gd name="connsiteY21" fmla="*/ 1069811 h 5524856"/>
              <a:gd name="connsiteX22" fmla="*/ 661080 w 8372029"/>
              <a:gd name="connsiteY22" fmla="*/ 1649694 h 5524856"/>
              <a:gd name="connsiteX23" fmla="*/ 908909 w 8372029"/>
              <a:gd name="connsiteY23" fmla="*/ 2206408 h 5524856"/>
              <a:gd name="connsiteX24" fmla="*/ 802496 w 8372029"/>
              <a:gd name="connsiteY24" fmla="*/ 2994640 h 5524856"/>
              <a:gd name="connsiteX25" fmla="*/ 735080 w 8372029"/>
              <a:gd name="connsiteY25" fmla="*/ 3579807 h 5524856"/>
              <a:gd name="connsiteX26" fmla="*/ 559171 w 8372029"/>
              <a:gd name="connsiteY26" fmla="*/ 4848454 h 5524856"/>
              <a:gd name="connsiteX27" fmla="*/ 697643 w 8372029"/>
              <a:gd name="connsiteY27" fmla="*/ 5057353 h 5524856"/>
              <a:gd name="connsiteX28" fmla="*/ 976685 w 8372029"/>
              <a:gd name="connsiteY28" fmla="*/ 5065899 h 5524856"/>
              <a:gd name="connsiteX29" fmla="*/ 1187868 w 8372029"/>
              <a:gd name="connsiteY29" fmla="*/ 4785640 h 5524856"/>
              <a:gd name="connsiteX30" fmla="*/ 1402711 w 8372029"/>
              <a:gd name="connsiteY30" fmla="*/ 3460169 h 5524856"/>
              <a:gd name="connsiteX31" fmla="*/ 1534455 w 8372029"/>
              <a:gd name="connsiteY31" fmla="*/ 2505212 h 5524856"/>
              <a:gd name="connsiteX32" fmla="*/ 1644093 w 8372029"/>
              <a:gd name="connsiteY32" fmla="*/ 2230288 h 5524856"/>
              <a:gd name="connsiteX33" fmla="*/ 1915151 w 8372029"/>
              <a:gd name="connsiteY33" fmla="*/ 1943507 h 5524856"/>
              <a:gd name="connsiteX34" fmla="*/ 1941740 w 8372029"/>
              <a:gd name="connsiteY34" fmla="*/ 1480018 h 5524856"/>
              <a:gd name="connsiteX35" fmla="*/ 1660384 w 8372029"/>
              <a:gd name="connsiteY35" fmla="*/ 1082009 h 5524856"/>
              <a:gd name="connsiteX36" fmla="*/ 1692070 w 8372029"/>
              <a:gd name="connsiteY36" fmla="*/ 1495511 h 5524856"/>
              <a:gd name="connsiteX37" fmla="*/ 1532774 w 8372029"/>
              <a:gd name="connsiteY37" fmla="*/ 1719292 h 5524856"/>
              <a:gd name="connsiteX38" fmla="*/ 1197612 w 8372029"/>
              <a:gd name="connsiteY38" fmla="*/ 1702201 h 5524856"/>
              <a:gd name="connsiteX39" fmla="*/ 1020646 w 8372029"/>
              <a:gd name="connsiteY39" fmla="*/ 1069811 h 5524856"/>
              <a:gd name="connsiteX40" fmla="*/ 68366 w 8372029"/>
              <a:gd name="connsiteY40" fmla="*/ 25637 h 5524856"/>
              <a:gd name="connsiteX41" fmla="*/ 8278026 w 8372029"/>
              <a:gd name="connsiteY41" fmla="*/ 0 h 5524856"/>
              <a:gd name="connsiteX42" fmla="*/ 8372029 w 8372029"/>
              <a:gd name="connsiteY42" fmla="*/ 5524856 h 5524856"/>
              <a:gd name="connsiteX43" fmla="*/ 0 w 8372029"/>
              <a:gd name="connsiteY43" fmla="*/ 5524856 h 5524856"/>
              <a:gd name="connsiteX44" fmla="*/ 68366 w 8372029"/>
              <a:gd name="connsiteY44"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414378 w 8372029"/>
              <a:gd name="connsiteY7" fmla="*/ 4898063 h 5524856"/>
              <a:gd name="connsiteX8" fmla="*/ 6419996 w 8372029"/>
              <a:gd name="connsiteY8" fmla="*/ 5069799 h 5524856"/>
              <a:gd name="connsiteX9" fmla="*/ 6591484 w 8372029"/>
              <a:gd name="connsiteY9" fmla="*/ 5075169 h 5524856"/>
              <a:gd name="connsiteX10" fmla="*/ 6711123 w 8372029"/>
              <a:gd name="connsiteY10" fmla="*/ 5280270 h 5524856"/>
              <a:gd name="connsiteX11" fmla="*/ 7012034 w 8372029"/>
              <a:gd name="connsiteY11" fmla="*/ 5061253 h 5524856"/>
              <a:gd name="connsiteX12" fmla="*/ 7258080 w 8372029"/>
              <a:gd name="connsiteY12" fmla="*/ 4898063 h 5524856"/>
              <a:gd name="connsiteX13" fmla="*/ 7665971 w 8372029"/>
              <a:gd name="connsiteY13" fmla="*/ 3628261 h 5524856"/>
              <a:gd name="connsiteX14" fmla="*/ 7781679 w 8372029"/>
              <a:gd name="connsiteY14" fmla="*/ 3152380 h 5524856"/>
              <a:gd name="connsiteX15" fmla="*/ 7892046 w 8372029"/>
              <a:gd name="connsiteY15" fmla="*/ 2933767 h 5524856"/>
              <a:gd name="connsiteX16" fmla="*/ 7506291 w 8372029"/>
              <a:gd name="connsiteY16" fmla="*/ 1761390 h 5524856"/>
              <a:gd name="connsiteX17" fmla="*/ 7489172 w 8372029"/>
              <a:gd name="connsiteY17" fmla="*/ 1731289 h 5524856"/>
              <a:gd name="connsiteX18" fmla="*/ 7481826 w 8372029"/>
              <a:gd name="connsiteY18" fmla="*/ 1694898 h 5524856"/>
              <a:gd name="connsiteX19" fmla="*/ 7235750 w 8372029"/>
              <a:gd name="connsiteY19" fmla="*/ 1531787 h 5524856"/>
              <a:gd name="connsiteX20" fmla="*/ 6415320 w 8372029"/>
              <a:gd name="connsiteY20" fmla="*/ 1531787 h 5524856"/>
              <a:gd name="connsiteX21" fmla="*/ 1020646 w 8372029"/>
              <a:gd name="connsiteY21" fmla="*/ 1069811 h 5524856"/>
              <a:gd name="connsiteX22" fmla="*/ 661080 w 8372029"/>
              <a:gd name="connsiteY22" fmla="*/ 1649694 h 5524856"/>
              <a:gd name="connsiteX23" fmla="*/ 908909 w 8372029"/>
              <a:gd name="connsiteY23" fmla="*/ 2206408 h 5524856"/>
              <a:gd name="connsiteX24" fmla="*/ 802496 w 8372029"/>
              <a:gd name="connsiteY24" fmla="*/ 2994640 h 5524856"/>
              <a:gd name="connsiteX25" fmla="*/ 735080 w 8372029"/>
              <a:gd name="connsiteY25" fmla="*/ 3579807 h 5524856"/>
              <a:gd name="connsiteX26" fmla="*/ 559171 w 8372029"/>
              <a:gd name="connsiteY26" fmla="*/ 4848454 h 5524856"/>
              <a:gd name="connsiteX27" fmla="*/ 697643 w 8372029"/>
              <a:gd name="connsiteY27" fmla="*/ 5057353 h 5524856"/>
              <a:gd name="connsiteX28" fmla="*/ 976685 w 8372029"/>
              <a:gd name="connsiteY28" fmla="*/ 5065899 h 5524856"/>
              <a:gd name="connsiteX29" fmla="*/ 1187868 w 8372029"/>
              <a:gd name="connsiteY29" fmla="*/ 4785640 h 5524856"/>
              <a:gd name="connsiteX30" fmla="*/ 1402711 w 8372029"/>
              <a:gd name="connsiteY30" fmla="*/ 3460169 h 5524856"/>
              <a:gd name="connsiteX31" fmla="*/ 1534455 w 8372029"/>
              <a:gd name="connsiteY31" fmla="*/ 2505212 h 5524856"/>
              <a:gd name="connsiteX32" fmla="*/ 1644093 w 8372029"/>
              <a:gd name="connsiteY32" fmla="*/ 2230288 h 5524856"/>
              <a:gd name="connsiteX33" fmla="*/ 1915151 w 8372029"/>
              <a:gd name="connsiteY33" fmla="*/ 1943507 h 5524856"/>
              <a:gd name="connsiteX34" fmla="*/ 1941740 w 8372029"/>
              <a:gd name="connsiteY34" fmla="*/ 1480018 h 5524856"/>
              <a:gd name="connsiteX35" fmla="*/ 1660384 w 8372029"/>
              <a:gd name="connsiteY35" fmla="*/ 1082009 h 5524856"/>
              <a:gd name="connsiteX36" fmla="*/ 1692070 w 8372029"/>
              <a:gd name="connsiteY36" fmla="*/ 1495511 h 5524856"/>
              <a:gd name="connsiteX37" fmla="*/ 1532774 w 8372029"/>
              <a:gd name="connsiteY37" fmla="*/ 1719292 h 5524856"/>
              <a:gd name="connsiteX38" fmla="*/ 1197612 w 8372029"/>
              <a:gd name="connsiteY38" fmla="*/ 1702201 h 5524856"/>
              <a:gd name="connsiteX39" fmla="*/ 1020646 w 8372029"/>
              <a:gd name="connsiteY39" fmla="*/ 1069811 h 5524856"/>
              <a:gd name="connsiteX40" fmla="*/ 68366 w 8372029"/>
              <a:gd name="connsiteY40" fmla="*/ 25637 h 5524856"/>
              <a:gd name="connsiteX41" fmla="*/ 8278026 w 8372029"/>
              <a:gd name="connsiteY41" fmla="*/ 0 h 5524856"/>
              <a:gd name="connsiteX42" fmla="*/ 8372029 w 8372029"/>
              <a:gd name="connsiteY42" fmla="*/ 5524856 h 5524856"/>
              <a:gd name="connsiteX43" fmla="*/ 0 w 8372029"/>
              <a:gd name="connsiteY43" fmla="*/ 5524856 h 5524856"/>
              <a:gd name="connsiteX44" fmla="*/ 68366 w 8372029"/>
              <a:gd name="connsiteY44"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414378 w 8372029"/>
              <a:gd name="connsiteY7" fmla="*/ 4898063 h 5524856"/>
              <a:gd name="connsiteX8" fmla="*/ 6419996 w 8372029"/>
              <a:gd name="connsiteY8" fmla="*/ 5069799 h 5524856"/>
              <a:gd name="connsiteX9" fmla="*/ 6557301 w 8372029"/>
              <a:gd name="connsiteY9" fmla="*/ 5246085 h 5524856"/>
              <a:gd name="connsiteX10" fmla="*/ 6711123 w 8372029"/>
              <a:gd name="connsiteY10" fmla="*/ 5280270 h 5524856"/>
              <a:gd name="connsiteX11" fmla="*/ 7012034 w 8372029"/>
              <a:gd name="connsiteY11" fmla="*/ 5061253 h 5524856"/>
              <a:gd name="connsiteX12" fmla="*/ 7258080 w 8372029"/>
              <a:gd name="connsiteY12" fmla="*/ 4898063 h 5524856"/>
              <a:gd name="connsiteX13" fmla="*/ 7665971 w 8372029"/>
              <a:gd name="connsiteY13" fmla="*/ 3628261 h 5524856"/>
              <a:gd name="connsiteX14" fmla="*/ 7781679 w 8372029"/>
              <a:gd name="connsiteY14" fmla="*/ 3152380 h 5524856"/>
              <a:gd name="connsiteX15" fmla="*/ 7892046 w 8372029"/>
              <a:gd name="connsiteY15" fmla="*/ 2933767 h 5524856"/>
              <a:gd name="connsiteX16" fmla="*/ 7506291 w 8372029"/>
              <a:gd name="connsiteY16" fmla="*/ 1761390 h 5524856"/>
              <a:gd name="connsiteX17" fmla="*/ 7489172 w 8372029"/>
              <a:gd name="connsiteY17" fmla="*/ 1731289 h 5524856"/>
              <a:gd name="connsiteX18" fmla="*/ 7481826 w 8372029"/>
              <a:gd name="connsiteY18" fmla="*/ 1694898 h 5524856"/>
              <a:gd name="connsiteX19" fmla="*/ 7235750 w 8372029"/>
              <a:gd name="connsiteY19" fmla="*/ 1531787 h 5524856"/>
              <a:gd name="connsiteX20" fmla="*/ 6415320 w 8372029"/>
              <a:gd name="connsiteY20" fmla="*/ 1531787 h 5524856"/>
              <a:gd name="connsiteX21" fmla="*/ 1020646 w 8372029"/>
              <a:gd name="connsiteY21" fmla="*/ 1069811 h 5524856"/>
              <a:gd name="connsiteX22" fmla="*/ 661080 w 8372029"/>
              <a:gd name="connsiteY22" fmla="*/ 1649694 h 5524856"/>
              <a:gd name="connsiteX23" fmla="*/ 908909 w 8372029"/>
              <a:gd name="connsiteY23" fmla="*/ 2206408 h 5524856"/>
              <a:gd name="connsiteX24" fmla="*/ 802496 w 8372029"/>
              <a:gd name="connsiteY24" fmla="*/ 2994640 h 5524856"/>
              <a:gd name="connsiteX25" fmla="*/ 735080 w 8372029"/>
              <a:gd name="connsiteY25" fmla="*/ 3579807 h 5524856"/>
              <a:gd name="connsiteX26" fmla="*/ 559171 w 8372029"/>
              <a:gd name="connsiteY26" fmla="*/ 4848454 h 5524856"/>
              <a:gd name="connsiteX27" fmla="*/ 697643 w 8372029"/>
              <a:gd name="connsiteY27" fmla="*/ 5057353 h 5524856"/>
              <a:gd name="connsiteX28" fmla="*/ 976685 w 8372029"/>
              <a:gd name="connsiteY28" fmla="*/ 5065899 h 5524856"/>
              <a:gd name="connsiteX29" fmla="*/ 1187868 w 8372029"/>
              <a:gd name="connsiteY29" fmla="*/ 4785640 h 5524856"/>
              <a:gd name="connsiteX30" fmla="*/ 1402711 w 8372029"/>
              <a:gd name="connsiteY30" fmla="*/ 3460169 h 5524856"/>
              <a:gd name="connsiteX31" fmla="*/ 1534455 w 8372029"/>
              <a:gd name="connsiteY31" fmla="*/ 2505212 h 5524856"/>
              <a:gd name="connsiteX32" fmla="*/ 1644093 w 8372029"/>
              <a:gd name="connsiteY32" fmla="*/ 2230288 h 5524856"/>
              <a:gd name="connsiteX33" fmla="*/ 1915151 w 8372029"/>
              <a:gd name="connsiteY33" fmla="*/ 1943507 h 5524856"/>
              <a:gd name="connsiteX34" fmla="*/ 1941740 w 8372029"/>
              <a:gd name="connsiteY34" fmla="*/ 1480018 h 5524856"/>
              <a:gd name="connsiteX35" fmla="*/ 1660384 w 8372029"/>
              <a:gd name="connsiteY35" fmla="*/ 1082009 h 5524856"/>
              <a:gd name="connsiteX36" fmla="*/ 1692070 w 8372029"/>
              <a:gd name="connsiteY36" fmla="*/ 1495511 h 5524856"/>
              <a:gd name="connsiteX37" fmla="*/ 1532774 w 8372029"/>
              <a:gd name="connsiteY37" fmla="*/ 1719292 h 5524856"/>
              <a:gd name="connsiteX38" fmla="*/ 1197612 w 8372029"/>
              <a:gd name="connsiteY38" fmla="*/ 1702201 h 5524856"/>
              <a:gd name="connsiteX39" fmla="*/ 1020646 w 8372029"/>
              <a:gd name="connsiteY39" fmla="*/ 1069811 h 5524856"/>
              <a:gd name="connsiteX40" fmla="*/ 68366 w 8372029"/>
              <a:gd name="connsiteY40" fmla="*/ 25637 h 5524856"/>
              <a:gd name="connsiteX41" fmla="*/ 8278026 w 8372029"/>
              <a:gd name="connsiteY41" fmla="*/ 0 h 5524856"/>
              <a:gd name="connsiteX42" fmla="*/ 8372029 w 8372029"/>
              <a:gd name="connsiteY42" fmla="*/ 5524856 h 5524856"/>
              <a:gd name="connsiteX43" fmla="*/ 0 w 8372029"/>
              <a:gd name="connsiteY43" fmla="*/ 5524856 h 5524856"/>
              <a:gd name="connsiteX44" fmla="*/ 68366 w 8372029"/>
              <a:gd name="connsiteY44"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414378 w 8372029"/>
              <a:gd name="connsiteY7" fmla="*/ 4898063 h 5524856"/>
              <a:gd name="connsiteX8" fmla="*/ 6419996 w 8372029"/>
              <a:gd name="connsiteY8" fmla="*/ 5069799 h 5524856"/>
              <a:gd name="connsiteX9" fmla="*/ 6711123 w 8372029"/>
              <a:gd name="connsiteY9" fmla="*/ 5280270 h 5524856"/>
              <a:gd name="connsiteX10" fmla="*/ 7012034 w 8372029"/>
              <a:gd name="connsiteY10" fmla="*/ 5061253 h 5524856"/>
              <a:gd name="connsiteX11" fmla="*/ 7258080 w 8372029"/>
              <a:gd name="connsiteY11" fmla="*/ 4898063 h 5524856"/>
              <a:gd name="connsiteX12" fmla="*/ 7665971 w 8372029"/>
              <a:gd name="connsiteY12" fmla="*/ 3628261 h 5524856"/>
              <a:gd name="connsiteX13" fmla="*/ 7781679 w 8372029"/>
              <a:gd name="connsiteY13" fmla="*/ 3152380 h 5524856"/>
              <a:gd name="connsiteX14" fmla="*/ 7892046 w 8372029"/>
              <a:gd name="connsiteY14" fmla="*/ 2933767 h 5524856"/>
              <a:gd name="connsiteX15" fmla="*/ 7506291 w 8372029"/>
              <a:gd name="connsiteY15" fmla="*/ 1761390 h 5524856"/>
              <a:gd name="connsiteX16" fmla="*/ 7489172 w 8372029"/>
              <a:gd name="connsiteY16" fmla="*/ 1731289 h 5524856"/>
              <a:gd name="connsiteX17" fmla="*/ 7481826 w 8372029"/>
              <a:gd name="connsiteY17" fmla="*/ 1694898 h 5524856"/>
              <a:gd name="connsiteX18" fmla="*/ 7235750 w 8372029"/>
              <a:gd name="connsiteY18" fmla="*/ 1531787 h 5524856"/>
              <a:gd name="connsiteX19" fmla="*/ 6415320 w 8372029"/>
              <a:gd name="connsiteY19" fmla="*/ 1531787 h 5524856"/>
              <a:gd name="connsiteX20" fmla="*/ 1020646 w 8372029"/>
              <a:gd name="connsiteY20" fmla="*/ 1069811 h 5524856"/>
              <a:gd name="connsiteX21" fmla="*/ 661080 w 8372029"/>
              <a:gd name="connsiteY21" fmla="*/ 1649694 h 5524856"/>
              <a:gd name="connsiteX22" fmla="*/ 908909 w 8372029"/>
              <a:gd name="connsiteY22" fmla="*/ 2206408 h 5524856"/>
              <a:gd name="connsiteX23" fmla="*/ 802496 w 8372029"/>
              <a:gd name="connsiteY23" fmla="*/ 2994640 h 5524856"/>
              <a:gd name="connsiteX24" fmla="*/ 735080 w 8372029"/>
              <a:gd name="connsiteY24" fmla="*/ 3579807 h 5524856"/>
              <a:gd name="connsiteX25" fmla="*/ 559171 w 8372029"/>
              <a:gd name="connsiteY25" fmla="*/ 4848454 h 5524856"/>
              <a:gd name="connsiteX26" fmla="*/ 697643 w 8372029"/>
              <a:gd name="connsiteY26" fmla="*/ 5057353 h 5524856"/>
              <a:gd name="connsiteX27" fmla="*/ 976685 w 8372029"/>
              <a:gd name="connsiteY27" fmla="*/ 5065899 h 5524856"/>
              <a:gd name="connsiteX28" fmla="*/ 1187868 w 8372029"/>
              <a:gd name="connsiteY28" fmla="*/ 4785640 h 5524856"/>
              <a:gd name="connsiteX29" fmla="*/ 1402711 w 8372029"/>
              <a:gd name="connsiteY29" fmla="*/ 3460169 h 5524856"/>
              <a:gd name="connsiteX30" fmla="*/ 1534455 w 8372029"/>
              <a:gd name="connsiteY30" fmla="*/ 2505212 h 5524856"/>
              <a:gd name="connsiteX31" fmla="*/ 1644093 w 8372029"/>
              <a:gd name="connsiteY31" fmla="*/ 2230288 h 5524856"/>
              <a:gd name="connsiteX32" fmla="*/ 1915151 w 8372029"/>
              <a:gd name="connsiteY32" fmla="*/ 1943507 h 5524856"/>
              <a:gd name="connsiteX33" fmla="*/ 1941740 w 8372029"/>
              <a:gd name="connsiteY33" fmla="*/ 1480018 h 5524856"/>
              <a:gd name="connsiteX34" fmla="*/ 1660384 w 8372029"/>
              <a:gd name="connsiteY34" fmla="*/ 1082009 h 5524856"/>
              <a:gd name="connsiteX35" fmla="*/ 1692070 w 8372029"/>
              <a:gd name="connsiteY35" fmla="*/ 1495511 h 5524856"/>
              <a:gd name="connsiteX36" fmla="*/ 1532774 w 8372029"/>
              <a:gd name="connsiteY36" fmla="*/ 1719292 h 5524856"/>
              <a:gd name="connsiteX37" fmla="*/ 1197612 w 8372029"/>
              <a:gd name="connsiteY37" fmla="*/ 1702201 h 5524856"/>
              <a:gd name="connsiteX38" fmla="*/ 1020646 w 8372029"/>
              <a:gd name="connsiteY38" fmla="*/ 1069811 h 5524856"/>
              <a:gd name="connsiteX39" fmla="*/ 68366 w 8372029"/>
              <a:gd name="connsiteY39" fmla="*/ 25637 h 5524856"/>
              <a:gd name="connsiteX40" fmla="*/ 8278026 w 8372029"/>
              <a:gd name="connsiteY40" fmla="*/ 0 h 5524856"/>
              <a:gd name="connsiteX41" fmla="*/ 8372029 w 8372029"/>
              <a:gd name="connsiteY41" fmla="*/ 5524856 h 5524856"/>
              <a:gd name="connsiteX42" fmla="*/ 0 w 8372029"/>
              <a:gd name="connsiteY42" fmla="*/ 5524856 h 5524856"/>
              <a:gd name="connsiteX43" fmla="*/ 68366 w 8372029"/>
              <a:gd name="connsiteY43"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414378 w 8372029"/>
              <a:gd name="connsiteY7" fmla="*/ 4898063 h 5524856"/>
              <a:gd name="connsiteX8" fmla="*/ 6419996 w 8372029"/>
              <a:gd name="connsiteY8" fmla="*/ 5069799 h 5524856"/>
              <a:gd name="connsiteX9" fmla="*/ 7012034 w 8372029"/>
              <a:gd name="connsiteY9" fmla="*/ 5061253 h 5524856"/>
              <a:gd name="connsiteX10" fmla="*/ 7258080 w 8372029"/>
              <a:gd name="connsiteY10" fmla="*/ 4898063 h 5524856"/>
              <a:gd name="connsiteX11" fmla="*/ 7665971 w 8372029"/>
              <a:gd name="connsiteY11" fmla="*/ 3628261 h 5524856"/>
              <a:gd name="connsiteX12" fmla="*/ 7781679 w 8372029"/>
              <a:gd name="connsiteY12" fmla="*/ 3152380 h 5524856"/>
              <a:gd name="connsiteX13" fmla="*/ 7892046 w 8372029"/>
              <a:gd name="connsiteY13" fmla="*/ 2933767 h 5524856"/>
              <a:gd name="connsiteX14" fmla="*/ 7506291 w 8372029"/>
              <a:gd name="connsiteY14" fmla="*/ 1761390 h 5524856"/>
              <a:gd name="connsiteX15" fmla="*/ 7489172 w 8372029"/>
              <a:gd name="connsiteY15" fmla="*/ 1731289 h 5524856"/>
              <a:gd name="connsiteX16" fmla="*/ 7481826 w 8372029"/>
              <a:gd name="connsiteY16" fmla="*/ 1694898 h 5524856"/>
              <a:gd name="connsiteX17" fmla="*/ 7235750 w 8372029"/>
              <a:gd name="connsiteY17" fmla="*/ 1531787 h 5524856"/>
              <a:gd name="connsiteX18" fmla="*/ 6415320 w 8372029"/>
              <a:gd name="connsiteY18" fmla="*/ 1531787 h 5524856"/>
              <a:gd name="connsiteX19" fmla="*/ 1020646 w 8372029"/>
              <a:gd name="connsiteY19" fmla="*/ 1069811 h 5524856"/>
              <a:gd name="connsiteX20" fmla="*/ 661080 w 8372029"/>
              <a:gd name="connsiteY20" fmla="*/ 1649694 h 5524856"/>
              <a:gd name="connsiteX21" fmla="*/ 908909 w 8372029"/>
              <a:gd name="connsiteY21" fmla="*/ 2206408 h 5524856"/>
              <a:gd name="connsiteX22" fmla="*/ 802496 w 8372029"/>
              <a:gd name="connsiteY22" fmla="*/ 2994640 h 5524856"/>
              <a:gd name="connsiteX23" fmla="*/ 735080 w 8372029"/>
              <a:gd name="connsiteY23" fmla="*/ 3579807 h 5524856"/>
              <a:gd name="connsiteX24" fmla="*/ 559171 w 8372029"/>
              <a:gd name="connsiteY24" fmla="*/ 4848454 h 5524856"/>
              <a:gd name="connsiteX25" fmla="*/ 697643 w 8372029"/>
              <a:gd name="connsiteY25" fmla="*/ 5057353 h 5524856"/>
              <a:gd name="connsiteX26" fmla="*/ 976685 w 8372029"/>
              <a:gd name="connsiteY26" fmla="*/ 5065899 h 5524856"/>
              <a:gd name="connsiteX27" fmla="*/ 1187868 w 8372029"/>
              <a:gd name="connsiteY27" fmla="*/ 4785640 h 5524856"/>
              <a:gd name="connsiteX28" fmla="*/ 1402711 w 8372029"/>
              <a:gd name="connsiteY28" fmla="*/ 3460169 h 5524856"/>
              <a:gd name="connsiteX29" fmla="*/ 1534455 w 8372029"/>
              <a:gd name="connsiteY29" fmla="*/ 2505212 h 5524856"/>
              <a:gd name="connsiteX30" fmla="*/ 1644093 w 8372029"/>
              <a:gd name="connsiteY30" fmla="*/ 2230288 h 5524856"/>
              <a:gd name="connsiteX31" fmla="*/ 1915151 w 8372029"/>
              <a:gd name="connsiteY31" fmla="*/ 1943507 h 5524856"/>
              <a:gd name="connsiteX32" fmla="*/ 1941740 w 8372029"/>
              <a:gd name="connsiteY32" fmla="*/ 1480018 h 5524856"/>
              <a:gd name="connsiteX33" fmla="*/ 1660384 w 8372029"/>
              <a:gd name="connsiteY33" fmla="*/ 1082009 h 5524856"/>
              <a:gd name="connsiteX34" fmla="*/ 1692070 w 8372029"/>
              <a:gd name="connsiteY34" fmla="*/ 1495511 h 5524856"/>
              <a:gd name="connsiteX35" fmla="*/ 1532774 w 8372029"/>
              <a:gd name="connsiteY35" fmla="*/ 1719292 h 5524856"/>
              <a:gd name="connsiteX36" fmla="*/ 1197612 w 8372029"/>
              <a:gd name="connsiteY36" fmla="*/ 1702201 h 5524856"/>
              <a:gd name="connsiteX37" fmla="*/ 1020646 w 8372029"/>
              <a:gd name="connsiteY37" fmla="*/ 1069811 h 5524856"/>
              <a:gd name="connsiteX38" fmla="*/ 68366 w 8372029"/>
              <a:gd name="connsiteY38" fmla="*/ 25637 h 5524856"/>
              <a:gd name="connsiteX39" fmla="*/ 8278026 w 8372029"/>
              <a:gd name="connsiteY39" fmla="*/ 0 h 5524856"/>
              <a:gd name="connsiteX40" fmla="*/ 8372029 w 8372029"/>
              <a:gd name="connsiteY40" fmla="*/ 5524856 h 5524856"/>
              <a:gd name="connsiteX41" fmla="*/ 0 w 8372029"/>
              <a:gd name="connsiteY41" fmla="*/ 5524856 h 5524856"/>
              <a:gd name="connsiteX42" fmla="*/ 68366 w 8372029"/>
              <a:gd name="connsiteY42"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414378 w 8372029"/>
              <a:gd name="connsiteY7" fmla="*/ 4898063 h 5524856"/>
              <a:gd name="connsiteX8" fmla="*/ 6684915 w 8372029"/>
              <a:gd name="connsiteY8" fmla="*/ 5069799 h 5524856"/>
              <a:gd name="connsiteX9" fmla="*/ 7012034 w 8372029"/>
              <a:gd name="connsiteY9" fmla="*/ 5061253 h 5524856"/>
              <a:gd name="connsiteX10" fmla="*/ 7258080 w 8372029"/>
              <a:gd name="connsiteY10" fmla="*/ 4898063 h 5524856"/>
              <a:gd name="connsiteX11" fmla="*/ 7665971 w 8372029"/>
              <a:gd name="connsiteY11" fmla="*/ 3628261 h 5524856"/>
              <a:gd name="connsiteX12" fmla="*/ 7781679 w 8372029"/>
              <a:gd name="connsiteY12" fmla="*/ 3152380 h 5524856"/>
              <a:gd name="connsiteX13" fmla="*/ 7892046 w 8372029"/>
              <a:gd name="connsiteY13" fmla="*/ 2933767 h 5524856"/>
              <a:gd name="connsiteX14" fmla="*/ 7506291 w 8372029"/>
              <a:gd name="connsiteY14" fmla="*/ 1761390 h 5524856"/>
              <a:gd name="connsiteX15" fmla="*/ 7489172 w 8372029"/>
              <a:gd name="connsiteY15" fmla="*/ 1731289 h 5524856"/>
              <a:gd name="connsiteX16" fmla="*/ 7481826 w 8372029"/>
              <a:gd name="connsiteY16" fmla="*/ 1694898 h 5524856"/>
              <a:gd name="connsiteX17" fmla="*/ 7235750 w 8372029"/>
              <a:gd name="connsiteY17" fmla="*/ 1531787 h 5524856"/>
              <a:gd name="connsiteX18" fmla="*/ 6415320 w 8372029"/>
              <a:gd name="connsiteY18" fmla="*/ 1531787 h 5524856"/>
              <a:gd name="connsiteX19" fmla="*/ 1020646 w 8372029"/>
              <a:gd name="connsiteY19" fmla="*/ 1069811 h 5524856"/>
              <a:gd name="connsiteX20" fmla="*/ 661080 w 8372029"/>
              <a:gd name="connsiteY20" fmla="*/ 1649694 h 5524856"/>
              <a:gd name="connsiteX21" fmla="*/ 908909 w 8372029"/>
              <a:gd name="connsiteY21" fmla="*/ 2206408 h 5524856"/>
              <a:gd name="connsiteX22" fmla="*/ 802496 w 8372029"/>
              <a:gd name="connsiteY22" fmla="*/ 2994640 h 5524856"/>
              <a:gd name="connsiteX23" fmla="*/ 735080 w 8372029"/>
              <a:gd name="connsiteY23" fmla="*/ 3579807 h 5524856"/>
              <a:gd name="connsiteX24" fmla="*/ 559171 w 8372029"/>
              <a:gd name="connsiteY24" fmla="*/ 4848454 h 5524856"/>
              <a:gd name="connsiteX25" fmla="*/ 697643 w 8372029"/>
              <a:gd name="connsiteY25" fmla="*/ 5057353 h 5524856"/>
              <a:gd name="connsiteX26" fmla="*/ 976685 w 8372029"/>
              <a:gd name="connsiteY26" fmla="*/ 5065899 h 5524856"/>
              <a:gd name="connsiteX27" fmla="*/ 1187868 w 8372029"/>
              <a:gd name="connsiteY27" fmla="*/ 4785640 h 5524856"/>
              <a:gd name="connsiteX28" fmla="*/ 1402711 w 8372029"/>
              <a:gd name="connsiteY28" fmla="*/ 3460169 h 5524856"/>
              <a:gd name="connsiteX29" fmla="*/ 1534455 w 8372029"/>
              <a:gd name="connsiteY29" fmla="*/ 2505212 h 5524856"/>
              <a:gd name="connsiteX30" fmla="*/ 1644093 w 8372029"/>
              <a:gd name="connsiteY30" fmla="*/ 2230288 h 5524856"/>
              <a:gd name="connsiteX31" fmla="*/ 1915151 w 8372029"/>
              <a:gd name="connsiteY31" fmla="*/ 1943507 h 5524856"/>
              <a:gd name="connsiteX32" fmla="*/ 1941740 w 8372029"/>
              <a:gd name="connsiteY32" fmla="*/ 1480018 h 5524856"/>
              <a:gd name="connsiteX33" fmla="*/ 1660384 w 8372029"/>
              <a:gd name="connsiteY33" fmla="*/ 1082009 h 5524856"/>
              <a:gd name="connsiteX34" fmla="*/ 1692070 w 8372029"/>
              <a:gd name="connsiteY34" fmla="*/ 1495511 h 5524856"/>
              <a:gd name="connsiteX35" fmla="*/ 1532774 w 8372029"/>
              <a:gd name="connsiteY35" fmla="*/ 1719292 h 5524856"/>
              <a:gd name="connsiteX36" fmla="*/ 1197612 w 8372029"/>
              <a:gd name="connsiteY36" fmla="*/ 1702201 h 5524856"/>
              <a:gd name="connsiteX37" fmla="*/ 1020646 w 8372029"/>
              <a:gd name="connsiteY37" fmla="*/ 1069811 h 5524856"/>
              <a:gd name="connsiteX38" fmla="*/ 68366 w 8372029"/>
              <a:gd name="connsiteY38" fmla="*/ 25637 h 5524856"/>
              <a:gd name="connsiteX39" fmla="*/ 8278026 w 8372029"/>
              <a:gd name="connsiteY39" fmla="*/ 0 h 5524856"/>
              <a:gd name="connsiteX40" fmla="*/ 8372029 w 8372029"/>
              <a:gd name="connsiteY40" fmla="*/ 5524856 h 5524856"/>
              <a:gd name="connsiteX41" fmla="*/ 0 w 8372029"/>
              <a:gd name="connsiteY41" fmla="*/ 5524856 h 5524856"/>
              <a:gd name="connsiteX42" fmla="*/ 68366 w 8372029"/>
              <a:gd name="connsiteY42"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414378 w 8372029"/>
              <a:gd name="connsiteY7" fmla="*/ 4898063 h 5524856"/>
              <a:gd name="connsiteX8" fmla="*/ 6684915 w 8372029"/>
              <a:gd name="connsiteY8" fmla="*/ 5069799 h 5524856"/>
              <a:gd name="connsiteX9" fmla="*/ 7012034 w 8372029"/>
              <a:gd name="connsiteY9" fmla="*/ 5061253 h 5524856"/>
              <a:gd name="connsiteX10" fmla="*/ 7258080 w 8372029"/>
              <a:gd name="connsiteY10" fmla="*/ 4898063 h 5524856"/>
              <a:gd name="connsiteX11" fmla="*/ 7665971 w 8372029"/>
              <a:gd name="connsiteY11" fmla="*/ 3628261 h 5524856"/>
              <a:gd name="connsiteX12" fmla="*/ 7781679 w 8372029"/>
              <a:gd name="connsiteY12" fmla="*/ 3152380 h 5524856"/>
              <a:gd name="connsiteX13" fmla="*/ 7892046 w 8372029"/>
              <a:gd name="connsiteY13" fmla="*/ 2933767 h 5524856"/>
              <a:gd name="connsiteX14" fmla="*/ 7506291 w 8372029"/>
              <a:gd name="connsiteY14" fmla="*/ 1761390 h 5524856"/>
              <a:gd name="connsiteX15" fmla="*/ 7489172 w 8372029"/>
              <a:gd name="connsiteY15" fmla="*/ 1731289 h 5524856"/>
              <a:gd name="connsiteX16" fmla="*/ 7481826 w 8372029"/>
              <a:gd name="connsiteY16" fmla="*/ 1694898 h 5524856"/>
              <a:gd name="connsiteX17" fmla="*/ 7235750 w 8372029"/>
              <a:gd name="connsiteY17" fmla="*/ 1531787 h 5524856"/>
              <a:gd name="connsiteX18" fmla="*/ 6415320 w 8372029"/>
              <a:gd name="connsiteY18" fmla="*/ 1531787 h 5524856"/>
              <a:gd name="connsiteX19" fmla="*/ 1020646 w 8372029"/>
              <a:gd name="connsiteY19" fmla="*/ 1069811 h 5524856"/>
              <a:gd name="connsiteX20" fmla="*/ 661080 w 8372029"/>
              <a:gd name="connsiteY20" fmla="*/ 1649694 h 5524856"/>
              <a:gd name="connsiteX21" fmla="*/ 908909 w 8372029"/>
              <a:gd name="connsiteY21" fmla="*/ 2206408 h 5524856"/>
              <a:gd name="connsiteX22" fmla="*/ 802496 w 8372029"/>
              <a:gd name="connsiteY22" fmla="*/ 2994640 h 5524856"/>
              <a:gd name="connsiteX23" fmla="*/ 735080 w 8372029"/>
              <a:gd name="connsiteY23" fmla="*/ 3579807 h 5524856"/>
              <a:gd name="connsiteX24" fmla="*/ 559171 w 8372029"/>
              <a:gd name="connsiteY24" fmla="*/ 4848454 h 5524856"/>
              <a:gd name="connsiteX25" fmla="*/ 697643 w 8372029"/>
              <a:gd name="connsiteY25" fmla="*/ 5057353 h 5524856"/>
              <a:gd name="connsiteX26" fmla="*/ 976685 w 8372029"/>
              <a:gd name="connsiteY26" fmla="*/ 5065899 h 5524856"/>
              <a:gd name="connsiteX27" fmla="*/ 1187868 w 8372029"/>
              <a:gd name="connsiteY27" fmla="*/ 4785640 h 5524856"/>
              <a:gd name="connsiteX28" fmla="*/ 1402711 w 8372029"/>
              <a:gd name="connsiteY28" fmla="*/ 3460169 h 5524856"/>
              <a:gd name="connsiteX29" fmla="*/ 1534455 w 8372029"/>
              <a:gd name="connsiteY29" fmla="*/ 2505212 h 5524856"/>
              <a:gd name="connsiteX30" fmla="*/ 1644093 w 8372029"/>
              <a:gd name="connsiteY30" fmla="*/ 2230288 h 5524856"/>
              <a:gd name="connsiteX31" fmla="*/ 1915151 w 8372029"/>
              <a:gd name="connsiteY31" fmla="*/ 1943507 h 5524856"/>
              <a:gd name="connsiteX32" fmla="*/ 1941740 w 8372029"/>
              <a:gd name="connsiteY32" fmla="*/ 1480018 h 5524856"/>
              <a:gd name="connsiteX33" fmla="*/ 1660384 w 8372029"/>
              <a:gd name="connsiteY33" fmla="*/ 1082009 h 5524856"/>
              <a:gd name="connsiteX34" fmla="*/ 1692070 w 8372029"/>
              <a:gd name="connsiteY34" fmla="*/ 1495511 h 5524856"/>
              <a:gd name="connsiteX35" fmla="*/ 1532774 w 8372029"/>
              <a:gd name="connsiteY35" fmla="*/ 1719292 h 5524856"/>
              <a:gd name="connsiteX36" fmla="*/ 1197612 w 8372029"/>
              <a:gd name="connsiteY36" fmla="*/ 1702201 h 5524856"/>
              <a:gd name="connsiteX37" fmla="*/ 1020646 w 8372029"/>
              <a:gd name="connsiteY37" fmla="*/ 1069811 h 5524856"/>
              <a:gd name="connsiteX38" fmla="*/ 68366 w 8372029"/>
              <a:gd name="connsiteY38" fmla="*/ 25637 h 5524856"/>
              <a:gd name="connsiteX39" fmla="*/ 8278026 w 8372029"/>
              <a:gd name="connsiteY39" fmla="*/ 0 h 5524856"/>
              <a:gd name="connsiteX40" fmla="*/ 8372029 w 8372029"/>
              <a:gd name="connsiteY40" fmla="*/ 5524856 h 5524856"/>
              <a:gd name="connsiteX41" fmla="*/ 0 w 8372029"/>
              <a:gd name="connsiteY41" fmla="*/ 5524856 h 5524856"/>
              <a:gd name="connsiteX42" fmla="*/ 68366 w 8372029"/>
              <a:gd name="connsiteY42"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687844 w 8372029"/>
              <a:gd name="connsiteY7" fmla="*/ 3582011 h 5524856"/>
              <a:gd name="connsiteX8" fmla="*/ 6684915 w 8372029"/>
              <a:gd name="connsiteY8" fmla="*/ 5069799 h 5524856"/>
              <a:gd name="connsiteX9" fmla="*/ 7012034 w 8372029"/>
              <a:gd name="connsiteY9" fmla="*/ 5061253 h 5524856"/>
              <a:gd name="connsiteX10" fmla="*/ 7258080 w 8372029"/>
              <a:gd name="connsiteY10" fmla="*/ 4898063 h 5524856"/>
              <a:gd name="connsiteX11" fmla="*/ 7665971 w 8372029"/>
              <a:gd name="connsiteY11" fmla="*/ 3628261 h 5524856"/>
              <a:gd name="connsiteX12" fmla="*/ 7781679 w 8372029"/>
              <a:gd name="connsiteY12" fmla="*/ 3152380 h 5524856"/>
              <a:gd name="connsiteX13" fmla="*/ 7892046 w 8372029"/>
              <a:gd name="connsiteY13" fmla="*/ 2933767 h 5524856"/>
              <a:gd name="connsiteX14" fmla="*/ 7506291 w 8372029"/>
              <a:gd name="connsiteY14" fmla="*/ 1761390 h 5524856"/>
              <a:gd name="connsiteX15" fmla="*/ 7489172 w 8372029"/>
              <a:gd name="connsiteY15" fmla="*/ 1731289 h 5524856"/>
              <a:gd name="connsiteX16" fmla="*/ 7481826 w 8372029"/>
              <a:gd name="connsiteY16" fmla="*/ 1694898 h 5524856"/>
              <a:gd name="connsiteX17" fmla="*/ 7235750 w 8372029"/>
              <a:gd name="connsiteY17" fmla="*/ 1531787 h 5524856"/>
              <a:gd name="connsiteX18" fmla="*/ 6415320 w 8372029"/>
              <a:gd name="connsiteY18" fmla="*/ 1531787 h 5524856"/>
              <a:gd name="connsiteX19" fmla="*/ 1020646 w 8372029"/>
              <a:gd name="connsiteY19" fmla="*/ 1069811 h 5524856"/>
              <a:gd name="connsiteX20" fmla="*/ 661080 w 8372029"/>
              <a:gd name="connsiteY20" fmla="*/ 1649694 h 5524856"/>
              <a:gd name="connsiteX21" fmla="*/ 908909 w 8372029"/>
              <a:gd name="connsiteY21" fmla="*/ 2206408 h 5524856"/>
              <a:gd name="connsiteX22" fmla="*/ 802496 w 8372029"/>
              <a:gd name="connsiteY22" fmla="*/ 2994640 h 5524856"/>
              <a:gd name="connsiteX23" fmla="*/ 735080 w 8372029"/>
              <a:gd name="connsiteY23" fmla="*/ 3579807 h 5524856"/>
              <a:gd name="connsiteX24" fmla="*/ 559171 w 8372029"/>
              <a:gd name="connsiteY24" fmla="*/ 4848454 h 5524856"/>
              <a:gd name="connsiteX25" fmla="*/ 697643 w 8372029"/>
              <a:gd name="connsiteY25" fmla="*/ 5057353 h 5524856"/>
              <a:gd name="connsiteX26" fmla="*/ 976685 w 8372029"/>
              <a:gd name="connsiteY26" fmla="*/ 5065899 h 5524856"/>
              <a:gd name="connsiteX27" fmla="*/ 1187868 w 8372029"/>
              <a:gd name="connsiteY27" fmla="*/ 4785640 h 5524856"/>
              <a:gd name="connsiteX28" fmla="*/ 1402711 w 8372029"/>
              <a:gd name="connsiteY28" fmla="*/ 3460169 h 5524856"/>
              <a:gd name="connsiteX29" fmla="*/ 1534455 w 8372029"/>
              <a:gd name="connsiteY29" fmla="*/ 2505212 h 5524856"/>
              <a:gd name="connsiteX30" fmla="*/ 1644093 w 8372029"/>
              <a:gd name="connsiteY30" fmla="*/ 2230288 h 5524856"/>
              <a:gd name="connsiteX31" fmla="*/ 1915151 w 8372029"/>
              <a:gd name="connsiteY31" fmla="*/ 1943507 h 5524856"/>
              <a:gd name="connsiteX32" fmla="*/ 1941740 w 8372029"/>
              <a:gd name="connsiteY32" fmla="*/ 1480018 h 5524856"/>
              <a:gd name="connsiteX33" fmla="*/ 1660384 w 8372029"/>
              <a:gd name="connsiteY33" fmla="*/ 1082009 h 5524856"/>
              <a:gd name="connsiteX34" fmla="*/ 1692070 w 8372029"/>
              <a:gd name="connsiteY34" fmla="*/ 1495511 h 5524856"/>
              <a:gd name="connsiteX35" fmla="*/ 1532774 w 8372029"/>
              <a:gd name="connsiteY35" fmla="*/ 1719292 h 5524856"/>
              <a:gd name="connsiteX36" fmla="*/ 1197612 w 8372029"/>
              <a:gd name="connsiteY36" fmla="*/ 1702201 h 5524856"/>
              <a:gd name="connsiteX37" fmla="*/ 1020646 w 8372029"/>
              <a:gd name="connsiteY37" fmla="*/ 1069811 h 5524856"/>
              <a:gd name="connsiteX38" fmla="*/ 68366 w 8372029"/>
              <a:gd name="connsiteY38" fmla="*/ 25637 h 5524856"/>
              <a:gd name="connsiteX39" fmla="*/ 8278026 w 8372029"/>
              <a:gd name="connsiteY39" fmla="*/ 0 h 5524856"/>
              <a:gd name="connsiteX40" fmla="*/ 8372029 w 8372029"/>
              <a:gd name="connsiteY40" fmla="*/ 5524856 h 5524856"/>
              <a:gd name="connsiteX41" fmla="*/ 0 w 8372029"/>
              <a:gd name="connsiteY41" fmla="*/ 5524856 h 5524856"/>
              <a:gd name="connsiteX42" fmla="*/ 68366 w 8372029"/>
              <a:gd name="connsiteY42"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778092 w 8372029"/>
              <a:gd name="connsiteY4" fmla="*/ 2913446 h 5524856"/>
              <a:gd name="connsiteX5" fmla="*/ 5889712 w 8372029"/>
              <a:gd name="connsiteY5" fmla="*/ 3131423 h 5524856"/>
              <a:gd name="connsiteX6" fmla="*/ 5972782 w 8372029"/>
              <a:gd name="connsiteY6" fmla="*/ 3628261 h 5524856"/>
              <a:gd name="connsiteX7" fmla="*/ 6687844 w 8372029"/>
              <a:gd name="connsiteY7" fmla="*/ 3582011 h 5524856"/>
              <a:gd name="connsiteX8" fmla="*/ 6684915 w 8372029"/>
              <a:gd name="connsiteY8" fmla="*/ 5069799 h 5524856"/>
              <a:gd name="connsiteX9" fmla="*/ 7012034 w 8372029"/>
              <a:gd name="connsiteY9" fmla="*/ 5061253 h 5524856"/>
              <a:gd name="connsiteX10" fmla="*/ 7104256 w 8372029"/>
              <a:gd name="connsiteY10" fmla="*/ 3539281 h 5524856"/>
              <a:gd name="connsiteX11" fmla="*/ 7665971 w 8372029"/>
              <a:gd name="connsiteY11" fmla="*/ 3628261 h 5524856"/>
              <a:gd name="connsiteX12" fmla="*/ 7781679 w 8372029"/>
              <a:gd name="connsiteY12" fmla="*/ 3152380 h 5524856"/>
              <a:gd name="connsiteX13" fmla="*/ 7892046 w 8372029"/>
              <a:gd name="connsiteY13" fmla="*/ 2933767 h 5524856"/>
              <a:gd name="connsiteX14" fmla="*/ 7506291 w 8372029"/>
              <a:gd name="connsiteY14" fmla="*/ 1761390 h 5524856"/>
              <a:gd name="connsiteX15" fmla="*/ 7489172 w 8372029"/>
              <a:gd name="connsiteY15" fmla="*/ 1731289 h 5524856"/>
              <a:gd name="connsiteX16" fmla="*/ 7481826 w 8372029"/>
              <a:gd name="connsiteY16" fmla="*/ 1694898 h 5524856"/>
              <a:gd name="connsiteX17" fmla="*/ 7235750 w 8372029"/>
              <a:gd name="connsiteY17" fmla="*/ 1531787 h 5524856"/>
              <a:gd name="connsiteX18" fmla="*/ 6415320 w 8372029"/>
              <a:gd name="connsiteY18" fmla="*/ 1531787 h 5524856"/>
              <a:gd name="connsiteX19" fmla="*/ 1020646 w 8372029"/>
              <a:gd name="connsiteY19" fmla="*/ 1069811 h 5524856"/>
              <a:gd name="connsiteX20" fmla="*/ 661080 w 8372029"/>
              <a:gd name="connsiteY20" fmla="*/ 1649694 h 5524856"/>
              <a:gd name="connsiteX21" fmla="*/ 908909 w 8372029"/>
              <a:gd name="connsiteY21" fmla="*/ 2206408 h 5524856"/>
              <a:gd name="connsiteX22" fmla="*/ 802496 w 8372029"/>
              <a:gd name="connsiteY22" fmla="*/ 2994640 h 5524856"/>
              <a:gd name="connsiteX23" fmla="*/ 735080 w 8372029"/>
              <a:gd name="connsiteY23" fmla="*/ 3579807 h 5524856"/>
              <a:gd name="connsiteX24" fmla="*/ 559171 w 8372029"/>
              <a:gd name="connsiteY24" fmla="*/ 4848454 h 5524856"/>
              <a:gd name="connsiteX25" fmla="*/ 697643 w 8372029"/>
              <a:gd name="connsiteY25" fmla="*/ 5057353 h 5524856"/>
              <a:gd name="connsiteX26" fmla="*/ 976685 w 8372029"/>
              <a:gd name="connsiteY26" fmla="*/ 5065899 h 5524856"/>
              <a:gd name="connsiteX27" fmla="*/ 1187868 w 8372029"/>
              <a:gd name="connsiteY27" fmla="*/ 4785640 h 5524856"/>
              <a:gd name="connsiteX28" fmla="*/ 1402711 w 8372029"/>
              <a:gd name="connsiteY28" fmla="*/ 3460169 h 5524856"/>
              <a:gd name="connsiteX29" fmla="*/ 1534455 w 8372029"/>
              <a:gd name="connsiteY29" fmla="*/ 2505212 h 5524856"/>
              <a:gd name="connsiteX30" fmla="*/ 1644093 w 8372029"/>
              <a:gd name="connsiteY30" fmla="*/ 2230288 h 5524856"/>
              <a:gd name="connsiteX31" fmla="*/ 1915151 w 8372029"/>
              <a:gd name="connsiteY31" fmla="*/ 1943507 h 5524856"/>
              <a:gd name="connsiteX32" fmla="*/ 1941740 w 8372029"/>
              <a:gd name="connsiteY32" fmla="*/ 1480018 h 5524856"/>
              <a:gd name="connsiteX33" fmla="*/ 1660384 w 8372029"/>
              <a:gd name="connsiteY33" fmla="*/ 1082009 h 5524856"/>
              <a:gd name="connsiteX34" fmla="*/ 1692070 w 8372029"/>
              <a:gd name="connsiteY34" fmla="*/ 1495511 h 5524856"/>
              <a:gd name="connsiteX35" fmla="*/ 1532774 w 8372029"/>
              <a:gd name="connsiteY35" fmla="*/ 1719292 h 5524856"/>
              <a:gd name="connsiteX36" fmla="*/ 1197612 w 8372029"/>
              <a:gd name="connsiteY36" fmla="*/ 1702201 h 5524856"/>
              <a:gd name="connsiteX37" fmla="*/ 1020646 w 8372029"/>
              <a:gd name="connsiteY37" fmla="*/ 1069811 h 5524856"/>
              <a:gd name="connsiteX38" fmla="*/ 68366 w 8372029"/>
              <a:gd name="connsiteY38" fmla="*/ 25637 h 5524856"/>
              <a:gd name="connsiteX39" fmla="*/ 8278026 w 8372029"/>
              <a:gd name="connsiteY39" fmla="*/ 0 h 5524856"/>
              <a:gd name="connsiteX40" fmla="*/ 8372029 w 8372029"/>
              <a:gd name="connsiteY40" fmla="*/ 5524856 h 5524856"/>
              <a:gd name="connsiteX41" fmla="*/ 0 w 8372029"/>
              <a:gd name="connsiteY41" fmla="*/ 5524856 h 5524856"/>
              <a:gd name="connsiteX42" fmla="*/ 68366 w 8372029"/>
              <a:gd name="connsiteY42"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949008 w 8372029"/>
              <a:gd name="connsiteY4" fmla="*/ 2725439 h 5524856"/>
              <a:gd name="connsiteX5" fmla="*/ 5889712 w 8372029"/>
              <a:gd name="connsiteY5" fmla="*/ 3131423 h 5524856"/>
              <a:gd name="connsiteX6" fmla="*/ 5972782 w 8372029"/>
              <a:gd name="connsiteY6" fmla="*/ 3628261 h 5524856"/>
              <a:gd name="connsiteX7" fmla="*/ 6687844 w 8372029"/>
              <a:gd name="connsiteY7" fmla="*/ 3582011 h 5524856"/>
              <a:gd name="connsiteX8" fmla="*/ 6684915 w 8372029"/>
              <a:gd name="connsiteY8" fmla="*/ 5069799 h 5524856"/>
              <a:gd name="connsiteX9" fmla="*/ 7012034 w 8372029"/>
              <a:gd name="connsiteY9" fmla="*/ 5061253 h 5524856"/>
              <a:gd name="connsiteX10" fmla="*/ 7104256 w 8372029"/>
              <a:gd name="connsiteY10" fmla="*/ 3539281 h 5524856"/>
              <a:gd name="connsiteX11" fmla="*/ 7665971 w 8372029"/>
              <a:gd name="connsiteY11" fmla="*/ 3628261 h 5524856"/>
              <a:gd name="connsiteX12" fmla="*/ 7781679 w 8372029"/>
              <a:gd name="connsiteY12" fmla="*/ 3152380 h 5524856"/>
              <a:gd name="connsiteX13" fmla="*/ 7892046 w 8372029"/>
              <a:gd name="connsiteY13" fmla="*/ 2933767 h 5524856"/>
              <a:gd name="connsiteX14" fmla="*/ 7506291 w 8372029"/>
              <a:gd name="connsiteY14" fmla="*/ 1761390 h 5524856"/>
              <a:gd name="connsiteX15" fmla="*/ 7489172 w 8372029"/>
              <a:gd name="connsiteY15" fmla="*/ 1731289 h 5524856"/>
              <a:gd name="connsiteX16" fmla="*/ 7481826 w 8372029"/>
              <a:gd name="connsiteY16" fmla="*/ 1694898 h 5524856"/>
              <a:gd name="connsiteX17" fmla="*/ 7235750 w 8372029"/>
              <a:gd name="connsiteY17" fmla="*/ 1531787 h 5524856"/>
              <a:gd name="connsiteX18" fmla="*/ 6415320 w 8372029"/>
              <a:gd name="connsiteY18" fmla="*/ 1531787 h 5524856"/>
              <a:gd name="connsiteX19" fmla="*/ 1020646 w 8372029"/>
              <a:gd name="connsiteY19" fmla="*/ 1069811 h 5524856"/>
              <a:gd name="connsiteX20" fmla="*/ 661080 w 8372029"/>
              <a:gd name="connsiteY20" fmla="*/ 1649694 h 5524856"/>
              <a:gd name="connsiteX21" fmla="*/ 908909 w 8372029"/>
              <a:gd name="connsiteY21" fmla="*/ 2206408 h 5524856"/>
              <a:gd name="connsiteX22" fmla="*/ 802496 w 8372029"/>
              <a:gd name="connsiteY22" fmla="*/ 2994640 h 5524856"/>
              <a:gd name="connsiteX23" fmla="*/ 735080 w 8372029"/>
              <a:gd name="connsiteY23" fmla="*/ 3579807 h 5524856"/>
              <a:gd name="connsiteX24" fmla="*/ 559171 w 8372029"/>
              <a:gd name="connsiteY24" fmla="*/ 4848454 h 5524856"/>
              <a:gd name="connsiteX25" fmla="*/ 697643 w 8372029"/>
              <a:gd name="connsiteY25" fmla="*/ 5057353 h 5524856"/>
              <a:gd name="connsiteX26" fmla="*/ 976685 w 8372029"/>
              <a:gd name="connsiteY26" fmla="*/ 5065899 h 5524856"/>
              <a:gd name="connsiteX27" fmla="*/ 1187868 w 8372029"/>
              <a:gd name="connsiteY27" fmla="*/ 4785640 h 5524856"/>
              <a:gd name="connsiteX28" fmla="*/ 1402711 w 8372029"/>
              <a:gd name="connsiteY28" fmla="*/ 3460169 h 5524856"/>
              <a:gd name="connsiteX29" fmla="*/ 1534455 w 8372029"/>
              <a:gd name="connsiteY29" fmla="*/ 2505212 h 5524856"/>
              <a:gd name="connsiteX30" fmla="*/ 1644093 w 8372029"/>
              <a:gd name="connsiteY30" fmla="*/ 2230288 h 5524856"/>
              <a:gd name="connsiteX31" fmla="*/ 1915151 w 8372029"/>
              <a:gd name="connsiteY31" fmla="*/ 1943507 h 5524856"/>
              <a:gd name="connsiteX32" fmla="*/ 1941740 w 8372029"/>
              <a:gd name="connsiteY32" fmla="*/ 1480018 h 5524856"/>
              <a:gd name="connsiteX33" fmla="*/ 1660384 w 8372029"/>
              <a:gd name="connsiteY33" fmla="*/ 1082009 h 5524856"/>
              <a:gd name="connsiteX34" fmla="*/ 1692070 w 8372029"/>
              <a:gd name="connsiteY34" fmla="*/ 1495511 h 5524856"/>
              <a:gd name="connsiteX35" fmla="*/ 1532774 w 8372029"/>
              <a:gd name="connsiteY35" fmla="*/ 1719292 h 5524856"/>
              <a:gd name="connsiteX36" fmla="*/ 1197612 w 8372029"/>
              <a:gd name="connsiteY36" fmla="*/ 1702201 h 5524856"/>
              <a:gd name="connsiteX37" fmla="*/ 1020646 w 8372029"/>
              <a:gd name="connsiteY37" fmla="*/ 1069811 h 5524856"/>
              <a:gd name="connsiteX38" fmla="*/ 68366 w 8372029"/>
              <a:gd name="connsiteY38" fmla="*/ 25637 h 5524856"/>
              <a:gd name="connsiteX39" fmla="*/ 8278026 w 8372029"/>
              <a:gd name="connsiteY39" fmla="*/ 0 h 5524856"/>
              <a:gd name="connsiteX40" fmla="*/ 8372029 w 8372029"/>
              <a:gd name="connsiteY40" fmla="*/ 5524856 h 5524856"/>
              <a:gd name="connsiteX41" fmla="*/ 0 w 8372029"/>
              <a:gd name="connsiteY41" fmla="*/ 5524856 h 5524856"/>
              <a:gd name="connsiteX42" fmla="*/ 68366 w 8372029"/>
              <a:gd name="connsiteY42"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949008 w 8372029"/>
              <a:gd name="connsiteY4" fmla="*/ 2725439 h 5524856"/>
              <a:gd name="connsiteX5" fmla="*/ 5889712 w 8372029"/>
              <a:gd name="connsiteY5" fmla="*/ 3131423 h 5524856"/>
              <a:gd name="connsiteX6" fmla="*/ 5972782 w 8372029"/>
              <a:gd name="connsiteY6" fmla="*/ 3628261 h 5524856"/>
              <a:gd name="connsiteX7" fmla="*/ 6687844 w 8372029"/>
              <a:gd name="connsiteY7" fmla="*/ 3582011 h 5524856"/>
              <a:gd name="connsiteX8" fmla="*/ 6684915 w 8372029"/>
              <a:gd name="connsiteY8" fmla="*/ 5069799 h 5524856"/>
              <a:gd name="connsiteX9" fmla="*/ 7012034 w 8372029"/>
              <a:gd name="connsiteY9" fmla="*/ 5061253 h 5524856"/>
              <a:gd name="connsiteX10" fmla="*/ 7104256 w 8372029"/>
              <a:gd name="connsiteY10" fmla="*/ 3539281 h 5524856"/>
              <a:gd name="connsiteX11" fmla="*/ 7665971 w 8372029"/>
              <a:gd name="connsiteY11" fmla="*/ 3628261 h 5524856"/>
              <a:gd name="connsiteX12" fmla="*/ 7781679 w 8372029"/>
              <a:gd name="connsiteY12" fmla="*/ 3152380 h 5524856"/>
              <a:gd name="connsiteX13" fmla="*/ 7678401 w 8372029"/>
              <a:gd name="connsiteY13" fmla="*/ 2694485 h 5524856"/>
              <a:gd name="connsiteX14" fmla="*/ 7506291 w 8372029"/>
              <a:gd name="connsiteY14" fmla="*/ 1761390 h 5524856"/>
              <a:gd name="connsiteX15" fmla="*/ 7489172 w 8372029"/>
              <a:gd name="connsiteY15" fmla="*/ 1731289 h 5524856"/>
              <a:gd name="connsiteX16" fmla="*/ 7481826 w 8372029"/>
              <a:gd name="connsiteY16" fmla="*/ 1694898 h 5524856"/>
              <a:gd name="connsiteX17" fmla="*/ 7235750 w 8372029"/>
              <a:gd name="connsiteY17" fmla="*/ 1531787 h 5524856"/>
              <a:gd name="connsiteX18" fmla="*/ 6415320 w 8372029"/>
              <a:gd name="connsiteY18" fmla="*/ 1531787 h 5524856"/>
              <a:gd name="connsiteX19" fmla="*/ 1020646 w 8372029"/>
              <a:gd name="connsiteY19" fmla="*/ 1069811 h 5524856"/>
              <a:gd name="connsiteX20" fmla="*/ 661080 w 8372029"/>
              <a:gd name="connsiteY20" fmla="*/ 1649694 h 5524856"/>
              <a:gd name="connsiteX21" fmla="*/ 908909 w 8372029"/>
              <a:gd name="connsiteY21" fmla="*/ 2206408 h 5524856"/>
              <a:gd name="connsiteX22" fmla="*/ 802496 w 8372029"/>
              <a:gd name="connsiteY22" fmla="*/ 2994640 h 5524856"/>
              <a:gd name="connsiteX23" fmla="*/ 735080 w 8372029"/>
              <a:gd name="connsiteY23" fmla="*/ 3579807 h 5524856"/>
              <a:gd name="connsiteX24" fmla="*/ 559171 w 8372029"/>
              <a:gd name="connsiteY24" fmla="*/ 4848454 h 5524856"/>
              <a:gd name="connsiteX25" fmla="*/ 697643 w 8372029"/>
              <a:gd name="connsiteY25" fmla="*/ 5057353 h 5524856"/>
              <a:gd name="connsiteX26" fmla="*/ 976685 w 8372029"/>
              <a:gd name="connsiteY26" fmla="*/ 5065899 h 5524856"/>
              <a:gd name="connsiteX27" fmla="*/ 1187868 w 8372029"/>
              <a:gd name="connsiteY27" fmla="*/ 4785640 h 5524856"/>
              <a:gd name="connsiteX28" fmla="*/ 1402711 w 8372029"/>
              <a:gd name="connsiteY28" fmla="*/ 3460169 h 5524856"/>
              <a:gd name="connsiteX29" fmla="*/ 1534455 w 8372029"/>
              <a:gd name="connsiteY29" fmla="*/ 2505212 h 5524856"/>
              <a:gd name="connsiteX30" fmla="*/ 1644093 w 8372029"/>
              <a:gd name="connsiteY30" fmla="*/ 2230288 h 5524856"/>
              <a:gd name="connsiteX31" fmla="*/ 1915151 w 8372029"/>
              <a:gd name="connsiteY31" fmla="*/ 1943507 h 5524856"/>
              <a:gd name="connsiteX32" fmla="*/ 1941740 w 8372029"/>
              <a:gd name="connsiteY32" fmla="*/ 1480018 h 5524856"/>
              <a:gd name="connsiteX33" fmla="*/ 1660384 w 8372029"/>
              <a:gd name="connsiteY33" fmla="*/ 1082009 h 5524856"/>
              <a:gd name="connsiteX34" fmla="*/ 1692070 w 8372029"/>
              <a:gd name="connsiteY34" fmla="*/ 1495511 h 5524856"/>
              <a:gd name="connsiteX35" fmla="*/ 1532774 w 8372029"/>
              <a:gd name="connsiteY35" fmla="*/ 1719292 h 5524856"/>
              <a:gd name="connsiteX36" fmla="*/ 1197612 w 8372029"/>
              <a:gd name="connsiteY36" fmla="*/ 1702201 h 5524856"/>
              <a:gd name="connsiteX37" fmla="*/ 1020646 w 8372029"/>
              <a:gd name="connsiteY37" fmla="*/ 1069811 h 5524856"/>
              <a:gd name="connsiteX38" fmla="*/ 68366 w 8372029"/>
              <a:gd name="connsiteY38" fmla="*/ 25637 h 5524856"/>
              <a:gd name="connsiteX39" fmla="*/ 8278026 w 8372029"/>
              <a:gd name="connsiteY39" fmla="*/ 0 h 5524856"/>
              <a:gd name="connsiteX40" fmla="*/ 8372029 w 8372029"/>
              <a:gd name="connsiteY40" fmla="*/ 5524856 h 5524856"/>
              <a:gd name="connsiteX41" fmla="*/ 0 w 8372029"/>
              <a:gd name="connsiteY41" fmla="*/ 5524856 h 5524856"/>
              <a:gd name="connsiteX42" fmla="*/ 68366 w 8372029"/>
              <a:gd name="connsiteY42"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949008 w 8372029"/>
              <a:gd name="connsiteY4" fmla="*/ 2725439 h 5524856"/>
              <a:gd name="connsiteX5" fmla="*/ 5889712 w 8372029"/>
              <a:gd name="connsiteY5" fmla="*/ 3131423 h 5524856"/>
              <a:gd name="connsiteX6" fmla="*/ 5972782 w 8372029"/>
              <a:gd name="connsiteY6" fmla="*/ 3628261 h 5524856"/>
              <a:gd name="connsiteX7" fmla="*/ 6687844 w 8372029"/>
              <a:gd name="connsiteY7" fmla="*/ 3582011 h 5524856"/>
              <a:gd name="connsiteX8" fmla="*/ 6684915 w 8372029"/>
              <a:gd name="connsiteY8" fmla="*/ 5069799 h 5524856"/>
              <a:gd name="connsiteX9" fmla="*/ 7012034 w 8372029"/>
              <a:gd name="connsiteY9" fmla="*/ 5061253 h 5524856"/>
              <a:gd name="connsiteX10" fmla="*/ 7104256 w 8372029"/>
              <a:gd name="connsiteY10" fmla="*/ 3539281 h 5524856"/>
              <a:gd name="connsiteX11" fmla="*/ 7665971 w 8372029"/>
              <a:gd name="connsiteY11" fmla="*/ 3628261 h 5524856"/>
              <a:gd name="connsiteX12" fmla="*/ 7696221 w 8372029"/>
              <a:gd name="connsiteY12" fmla="*/ 3169472 h 5524856"/>
              <a:gd name="connsiteX13" fmla="*/ 7678401 w 8372029"/>
              <a:gd name="connsiteY13" fmla="*/ 2694485 h 5524856"/>
              <a:gd name="connsiteX14" fmla="*/ 7506291 w 8372029"/>
              <a:gd name="connsiteY14" fmla="*/ 1761390 h 5524856"/>
              <a:gd name="connsiteX15" fmla="*/ 7489172 w 8372029"/>
              <a:gd name="connsiteY15" fmla="*/ 1731289 h 5524856"/>
              <a:gd name="connsiteX16" fmla="*/ 7481826 w 8372029"/>
              <a:gd name="connsiteY16" fmla="*/ 1694898 h 5524856"/>
              <a:gd name="connsiteX17" fmla="*/ 7235750 w 8372029"/>
              <a:gd name="connsiteY17" fmla="*/ 1531787 h 5524856"/>
              <a:gd name="connsiteX18" fmla="*/ 6415320 w 8372029"/>
              <a:gd name="connsiteY18" fmla="*/ 1531787 h 5524856"/>
              <a:gd name="connsiteX19" fmla="*/ 1020646 w 8372029"/>
              <a:gd name="connsiteY19" fmla="*/ 1069811 h 5524856"/>
              <a:gd name="connsiteX20" fmla="*/ 661080 w 8372029"/>
              <a:gd name="connsiteY20" fmla="*/ 1649694 h 5524856"/>
              <a:gd name="connsiteX21" fmla="*/ 908909 w 8372029"/>
              <a:gd name="connsiteY21" fmla="*/ 2206408 h 5524856"/>
              <a:gd name="connsiteX22" fmla="*/ 802496 w 8372029"/>
              <a:gd name="connsiteY22" fmla="*/ 2994640 h 5524856"/>
              <a:gd name="connsiteX23" fmla="*/ 735080 w 8372029"/>
              <a:gd name="connsiteY23" fmla="*/ 3579807 h 5524856"/>
              <a:gd name="connsiteX24" fmla="*/ 559171 w 8372029"/>
              <a:gd name="connsiteY24" fmla="*/ 4848454 h 5524856"/>
              <a:gd name="connsiteX25" fmla="*/ 697643 w 8372029"/>
              <a:gd name="connsiteY25" fmla="*/ 5057353 h 5524856"/>
              <a:gd name="connsiteX26" fmla="*/ 976685 w 8372029"/>
              <a:gd name="connsiteY26" fmla="*/ 5065899 h 5524856"/>
              <a:gd name="connsiteX27" fmla="*/ 1187868 w 8372029"/>
              <a:gd name="connsiteY27" fmla="*/ 4785640 h 5524856"/>
              <a:gd name="connsiteX28" fmla="*/ 1402711 w 8372029"/>
              <a:gd name="connsiteY28" fmla="*/ 3460169 h 5524856"/>
              <a:gd name="connsiteX29" fmla="*/ 1534455 w 8372029"/>
              <a:gd name="connsiteY29" fmla="*/ 2505212 h 5524856"/>
              <a:gd name="connsiteX30" fmla="*/ 1644093 w 8372029"/>
              <a:gd name="connsiteY30" fmla="*/ 2230288 h 5524856"/>
              <a:gd name="connsiteX31" fmla="*/ 1915151 w 8372029"/>
              <a:gd name="connsiteY31" fmla="*/ 1943507 h 5524856"/>
              <a:gd name="connsiteX32" fmla="*/ 1941740 w 8372029"/>
              <a:gd name="connsiteY32" fmla="*/ 1480018 h 5524856"/>
              <a:gd name="connsiteX33" fmla="*/ 1660384 w 8372029"/>
              <a:gd name="connsiteY33" fmla="*/ 1082009 h 5524856"/>
              <a:gd name="connsiteX34" fmla="*/ 1692070 w 8372029"/>
              <a:gd name="connsiteY34" fmla="*/ 1495511 h 5524856"/>
              <a:gd name="connsiteX35" fmla="*/ 1532774 w 8372029"/>
              <a:gd name="connsiteY35" fmla="*/ 1719292 h 5524856"/>
              <a:gd name="connsiteX36" fmla="*/ 1197612 w 8372029"/>
              <a:gd name="connsiteY36" fmla="*/ 1702201 h 5524856"/>
              <a:gd name="connsiteX37" fmla="*/ 1020646 w 8372029"/>
              <a:gd name="connsiteY37" fmla="*/ 1069811 h 5524856"/>
              <a:gd name="connsiteX38" fmla="*/ 68366 w 8372029"/>
              <a:gd name="connsiteY38" fmla="*/ 25637 h 5524856"/>
              <a:gd name="connsiteX39" fmla="*/ 8278026 w 8372029"/>
              <a:gd name="connsiteY39" fmla="*/ 0 h 5524856"/>
              <a:gd name="connsiteX40" fmla="*/ 8372029 w 8372029"/>
              <a:gd name="connsiteY40" fmla="*/ 5524856 h 5524856"/>
              <a:gd name="connsiteX41" fmla="*/ 0 w 8372029"/>
              <a:gd name="connsiteY41" fmla="*/ 5524856 h 5524856"/>
              <a:gd name="connsiteX42" fmla="*/ 68366 w 8372029"/>
              <a:gd name="connsiteY42"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949008 w 8372029"/>
              <a:gd name="connsiteY4" fmla="*/ 2725439 h 5524856"/>
              <a:gd name="connsiteX5" fmla="*/ 5889712 w 8372029"/>
              <a:gd name="connsiteY5" fmla="*/ 3131423 h 5524856"/>
              <a:gd name="connsiteX6" fmla="*/ 5972782 w 8372029"/>
              <a:gd name="connsiteY6" fmla="*/ 3628261 h 5524856"/>
              <a:gd name="connsiteX7" fmla="*/ 6687844 w 8372029"/>
              <a:gd name="connsiteY7" fmla="*/ 3582011 h 5524856"/>
              <a:gd name="connsiteX8" fmla="*/ 6684915 w 8372029"/>
              <a:gd name="connsiteY8" fmla="*/ 5069799 h 5524856"/>
              <a:gd name="connsiteX9" fmla="*/ 7012034 w 8372029"/>
              <a:gd name="connsiteY9" fmla="*/ 5061253 h 5524856"/>
              <a:gd name="connsiteX10" fmla="*/ 7104256 w 8372029"/>
              <a:gd name="connsiteY10" fmla="*/ 3539281 h 5524856"/>
              <a:gd name="connsiteX11" fmla="*/ 7665971 w 8372029"/>
              <a:gd name="connsiteY11" fmla="*/ 3628261 h 5524856"/>
              <a:gd name="connsiteX12" fmla="*/ 7696221 w 8372029"/>
              <a:gd name="connsiteY12" fmla="*/ 3169472 h 5524856"/>
              <a:gd name="connsiteX13" fmla="*/ 7635672 w 8372029"/>
              <a:gd name="connsiteY13" fmla="*/ 2634665 h 5524856"/>
              <a:gd name="connsiteX14" fmla="*/ 7506291 w 8372029"/>
              <a:gd name="connsiteY14" fmla="*/ 1761390 h 5524856"/>
              <a:gd name="connsiteX15" fmla="*/ 7489172 w 8372029"/>
              <a:gd name="connsiteY15" fmla="*/ 1731289 h 5524856"/>
              <a:gd name="connsiteX16" fmla="*/ 7481826 w 8372029"/>
              <a:gd name="connsiteY16" fmla="*/ 1694898 h 5524856"/>
              <a:gd name="connsiteX17" fmla="*/ 7235750 w 8372029"/>
              <a:gd name="connsiteY17" fmla="*/ 1531787 h 5524856"/>
              <a:gd name="connsiteX18" fmla="*/ 6415320 w 8372029"/>
              <a:gd name="connsiteY18" fmla="*/ 1531787 h 5524856"/>
              <a:gd name="connsiteX19" fmla="*/ 1020646 w 8372029"/>
              <a:gd name="connsiteY19" fmla="*/ 1069811 h 5524856"/>
              <a:gd name="connsiteX20" fmla="*/ 661080 w 8372029"/>
              <a:gd name="connsiteY20" fmla="*/ 1649694 h 5524856"/>
              <a:gd name="connsiteX21" fmla="*/ 908909 w 8372029"/>
              <a:gd name="connsiteY21" fmla="*/ 2206408 h 5524856"/>
              <a:gd name="connsiteX22" fmla="*/ 802496 w 8372029"/>
              <a:gd name="connsiteY22" fmla="*/ 2994640 h 5524856"/>
              <a:gd name="connsiteX23" fmla="*/ 735080 w 8372029"/>
              <a:gd name="connsiteY23" fmla="*/ 3579807 h 5524856"/>
              <a:gd name="connsiteX24" fmla="*/ 559171 w 8372029"/>
              <a:gd name="connsiteY24" fmla="*/ 4848454 h 5524856"/>
              <a:gd name="connsiteX25" fmla="*/ 697643 w 8372029"/>
              <a:gd name="connsiteY25" fmla="*/ 5057353 h 5524856"/>
              <a:gd name="connsiteX26" fmla="*/ 976685 w 8372029"/>
              <a:gd name="connsiteY26" fmla="*/ 5065899 h 5524856"/>
              <a:gd name="connsiteX27" fmla="*/ 1187868 w 8372029"/>
              <a:gd name="connsiteY27" fmla="*/ 4785640 h 5524856"/>
              <a:gd name="connsiteX28" fmla="*/ 1402711 w 8372029"/>
              <a:gd name="connsiteY28" fmla="*/ 3460169 h 5524856"/>
              <a:gd name="connsiteX29" fmla="*/ 1534455 w 8372029"/>
              <a:gd name="connsiteY29" fmla="*/ 2505212 h 5524856"/>
              <a:gd name="connsiteX30" fmla="*/ 1644093 w 8372029"/>
              <a:gd name="connsiteY30" fmla="*/ 2230288 h 5524856"/>
              <a:gd name="connsiteX31" fmla="*/ 1915151 w 8372029"/>
              <a:gd name="connsiteY31" fmla="*/ 1943507 h 5524856"/>
              <a:gd name="connsiteX32" fmla="*/ 1941740 w 8372029"/>
              <a:gd name="connsiteY32" fmla="*/ 1480018 h 5524856"/>
              <a:gd name="connsiteX33" fmla="*/ 1660384 w 8372029"/>
              <a:gd name="connsiteY33" fmla="*/ 1082009 h 5524856"/>
              <a:gd name="connsiteX34" fmla="*/ 1692070 w 8372029"/>
              <a:gd name="connsiteY34" fmla="*/ 1495511 h 5524856"/>
              <a:gd name="connsiteX35" fmla="*/ 1532774 w 8372029"/>
              <a:gd name="connsiteY35" fmla="*/ 1719292 h 5524856"/>
              <a:gd name="connsiteX36" fmla="*/ 1197612 w 8372029"/>
              <a:gd name="connsiteY36" fmla="*/ 1702201 h 5524856"/>
              <a:gd name="connsiteX37" fmla="*/ 1020646 w 8372029"/>
              <a:gd name="connsiteY37" fmla="*/ 1069811 h 5524856"/>
              <a:gd name="connsiteX38" fmla="*/ 68366 w 8372029"/>
              <a:gd name="connsiteY38" fmla="*/ 25637 h 5524856"/>
              <a:gd name="connsiteX39" fmla="*/ 8278026 w 8372029"/>
              <a:gd name="connsiteY39" fmla="*/ 0 h 5524856"/>
              <a:gd name="connsiteX40" fmla="*/ 8372029 w 8372029"/>
              <a:gd name="connsiteY40" fmla="*/ 5524856 h 5524856"/>
              <a:gd name="connsiteX41" fmla="*/ 0 w 8372029"/>
              <a:gd name="connsiteY41" fmla="*/ 5524856 h 5524856"/>
              <a:gd name="connsiteX42" fmla="*/ 68366 w 8372029"/>
              <a:gd name="connsiteY42"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949008 w 8372029"/>
              <a:gd name="connsiteY4" fmla="*/ 2725439 h 5524856"/>
              <a:gd name="connsiteX5" fmla="*/ 5889712 w 8372029"/>
              <a:gd name="connsiteY5" fmla="*/ 3131423 h 5524856"/>
              <a:gd name="connsiteX6" fmla="*/ 5972782 w 8372029"/>
              <a:gd name="connsiteY6" fmla="*/ 3628261 h 5524856"/>
              <a:gd name="connsiteX7" fmla="*/ 6687844 w 8372029"/>
              <a:gd name="connsiteY7" fmla="*/ 3582011 h 5524856"/>
              <a:gd name="connsiteX8" fmla="*/ 6684915 w 8372029"/>
              <a:gd name="connsiteY8" fmla="*/ 5069799 h 5524856"/>
              <a:gd name="connsiteX9" fmla="*/ 7012034 w 8372029"/>
              <a:gd name="connsiteY9" fmla="*/ 5061253 h 5524856"/>
              <a:gd name="connsiteX10" fmla="*/ 7104256 w 8372029"/>
              <a:gd name="connsiteY10" fmla="*/ 3539281 h 5524856"/>
              <a:gd name="connsiteX11" fmla="*/ 7665971 w 8372029"/>
              <a:gd name="connsiteY11" fmla="*/ 3628261 h 5524856"/>
              <a:gd name="connsiteX12" fmla="*/ 7696221 w 8372029"/>
              <a:gd name="connsiteY12" fmla="*/ 3169472 h 5524856"/>
              <a:gd name="connsiteX13" fmla="*/ 7635672 w 8372029"/>
              <a:gd name="connsiteY13" fmla="*/ 2634665 h 5524856"/>
              <a:gd name="connsiteX14" fmla="*/ 7506291 w 8372029"/>
              <a:gd name="connsiteY14" fmla="*/ 1761390 h 5524856"/>
              <a:gd name="connsiteX15" fmla="*/ 7489172 w 8372029"/>
              <a:gd name="connsiteY15" fmla="*/ 1731289 h 5524856"/>
              <a:gd name="connsiteX16" fmla="*/ 7481826 w 8372029"/>
              <a:gd name="connsiteY16" fmla="*/ 1694898 h 5524856"/>
              <a:gd name="connsiteX17" fmla="*/ 7235750 w 8372029"/>
              <a:gd name="connsiteY17" fmla="*/ 1531787 h 5524856"/>
              <a:gd name="connsiteX18" fmla="*/ 6415320 w 8372029"/>
              <a:gd name="connsiteY18" fmla="*/ 1531787 h 5524856"/>
              <a:gd name="connsiteX19" fmla="*/ 1020646 w 8372029"/>
              <a:gd name="connsiteY19" fmla="*/ 1069811 h 5524856"/>
              <a:gd name="connsiteX20" fmla="*/ 661080 w 8372029"/>
              <a:gd name="connsiteY20" fmla="*/ 1649694 h 5524856"/>
              <a:gd name="connsiteX21" fmla="*/ 908909 w 8372029"/>
              <a:gd name="connsiteY21" fmla="*/ 2206408 h 5524856"/>
              <a:gd name="connsiteX22" fmla="*/ 802496 w 8372029"/>
              <a:gd name="connsiteY22" fmla="*/ 2994640 h 5524856"/>
              <a:gd name="connsiteX23" fmla="*/ 735080 w 8372029"/>
              <a:gd name="connsiteY23" fmla="*/ 3579807 h 5524856"/>
              <a:gd name="connsiteX24" fmla="*/ 559171 w 8372029"/>
              <a:gd name="connsiteY24" fmla="*/ 4848454 h 5524856"/>
              <a:gd name="connsiteX25" fmla="*/ 697643 w 8372029"/>
              <a:gd name="connsiteY25" fmla="*/ 5057353 h 5524856"/>
              <a:gd name="connsiteX26" fmla="*/ 976685 w 8372029"/>
              <a:gd name="connsiteY26" fmla="*/ 5065899 h 5524856"/>
              <a:gd name="connsiteX27" fmla="*/ 1187868 w 8372029"/>
              <a:gd name="connsiteY27" fmla="*/ 4785640 h 5524856"/>
              <a:gd name="connsiteX28" fmla="*/ 1402711 w 8372029"/>
              <a:gd name="connsiteY28" fmla="*/ 3460169 h 5524856"/>
              <a:gd name="connsiteX29" fmla="*/ 1534455 w 8372029"/>
              <a:gd name="connsiteY29" fmla="*/ 2505212 h 5524856"/>
              <a:gd name="connsiteX30" fmla="*/ 1644093 w 8372029"/>
              <a:gd name="connsiteY30" fmla="*/ 2230288 h 5524856"/>
              <a:gd name="connsiteX31" fmla="*/ 1915151 w 8372029"/>
              <a:gd name="connsiteY31" fmla="*/ 1943507 h 5524856"/>
              <a:gd name="connsiteX32" fmla="*/ 1941740 w 8372029"/>
              <a:gd name="connsiteY32" fmla="*/ 1480018 h 5524856"/>
              <a:gd name="connsiteX33" fmla="*/ 1660384 w 8372029"/>
              <a:gd name="connsiteY33" fmla="*/ 1082009 h 5524856"/>
              <a:gd name="connsiteX34" fmla="*/ 1692070 w 8372029"/>
              <a:gd name="connsiteY34" fmla="*/ 1495511 h 5524856"/>
              <a:gd name="connsiteX35" fmla="*/ 1532774 w 8372029"/>
              <a:gd name="connsiteY35" fmla="*/ 1719292 h 5524856"/>
              <a:gd name="connsiteX36" fmla="*/ 1197612 w 8372029"/>
              <a:gd name="connsiteY36" fmla="*/ 1702201 h 5524856"/>
              <a:gd name="connsiteX37" fmla="*/ 1020646 w 8372029"/>
              <a:gd name="connsiteY37" fmla="*/ 1069811 h 5524856"/>
              <a:gd name="connsiteX38" fmla="*/ 68366 w 8372029"/>
              <a:gd name="connsiteY38" fmla="*/ 25637 h 5524856"/>
              <a:gd name="connsiteX39" fmla="*/ 8278026 w 8372029"/>
              <a:gd name="connsiteY39" fmla="*/ 0 h 5524856"/>
              <a:gd name="connsiteX40" fmla="*/ 8372029 w 8372029"/>
              <a:gd name="connsiteY40" fmla="*/ 5524856 h 5524856"/>
              <a:gd name="connsiteX41" fmla="*/ 0 w 8372029"/>
              <a:gd name="connsiteY41" fmla="*/ 5524856 h 5524856"/>
              <a:gd name="connsiteX42" fmla="*/ 68366 w 8372029"/>
              <a:gd name="connsiteY42"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949008 w 8372029"/>
              <a:gd name="connsiteY4" fmla="*/ 2725439 h 5524856"/>
              <a:gd name="connsiteX5" fmla="*/ 5889712 w 8372029"/>
              <a:gd name="connsiteY5" fmla="*/ 3131423 h 5524856"/>
              <a:gd name="connsiteX6" fmla="*/ 5972782 w 8372029"/>
              <a:gd name="connsiteY6" fmla="*/ 3628261 h 5524856"/>
              <a:gd name="connsiteX7" fmla="*/ 6687844 w 8372029"/>
              <a:gd name="connsiteY7" fmla="*/ 3582011 h 5524856"/>
              <a:gd name="connsiteX8" fmla="*/ 6684915 w 8372029"/>
              <a:gd name="connsiteY8" fmla="*/ 5069799 h 5524856"/>
              <a:gd name="connsiteX9" fmla="*/ 7012034 w 8372029"/>
              <a:gd name="connsiteY9" fmla="*/ 5061253 h 5524856"/>
              <a:gd name="connsiteX10" fmla="*/ 7104256 w 8372029"/>
              <a:gd name="connsiteY10" fmla="*/ 3539281 h 5524856"/>
              <a:gd name="connsiteX11" fmla="*/ 7665971 w 8372029"/>
              <a:gd name="connsiteY11" fmla="*/ 3628261 h 5524856"/>
              <a:gd name="connsiteX12" fmla="*/ 7696221 w 8372029"/>
              <a:gd name="connsiteY12" fmla="*/ 3169472 h 5524856"/>
              <a:gd name="connsiteX13" fmla="*/ 7635672 w 8372029"/>
              <a:gd name="connsiteY13" fmla="*/ 2634665 h 5524856"/>
              <a:gd name="connsiteX14" fmla="*/ 7506291 w 8372029"/>
              <a:gd name="connsiteY14" fmla="*/ 1761390 h 5524856"/>
              <a:gd name="connsiteX15" fmla="*/ 7489172 w 8372029"/>
              <a:gd name="connsiteY15" fmla="*/ 1731289 h 5524856"/>
              <a:gd name="connsiteX16" fmla="*/ 7481826 w 8372029"/>
              <a:gd name="connsiteY16" fmla="*/ 1694898 h 5524856"/>
              <a:gd name="connsiteX17" fmla="*/ 7235750 w 8372029"/>
              <a:gd name="connsiteY17" fmla="*/ 1531787 h 5524856"/>
              <a:gd name="connsiteX18" fmla="*/ 6415320 w 8372029"/>
              <a:gd name="connsiteY18" fmla="*/ 1531787 h 5524856"/>
              <a:gd name="connsiteX19" fmla="*/ 1020646 w 8372029"/>
              <a:gd name="connsiteY19" fmla="*/ 1069811 h 5524856"/>
              <a:gd name="connsiteX20" fmla="*/ 661080 w 8372029"/>
              <a:gd name="connsiteY20" fmla="*/ 1649694 h 5524856"/>
              <a:gd name="connsiteX21" fmla="*/ 908909 w 8372029"/>
              <a:gd name="connsiteY21" fmla="*/ 2206408 h 5524856"/>
              <a:gd name="connsiteX22" fmla="*/ 802496 w 8372029"/>
              <a:gd name="connsiteY22" fmla="*/ 2994640 h 5524856"/>
              <a:gd name="connsiteX23" fmla="*/ 735080 w 8372029"/>
              <a:gd name="connsiteY23" fmla="*/ 3579807 h 5524856"/>
              <a:gd name="connsiteX24" fmla="*/ 559171 w 8372029"/>
              <a:gd name="connsiteY24" fmla="*/ 4848454 h 5524856"/>
              <a:gd name="connsiteX25" fmla="*/ 697643 w 8372029"/>
              <a:gd name="connsiteY25" fmla="*/ 5057353 h 5524856"/>
              <a:gd name="connsiteX26" fmla="*/ 976685 w 8372029"/>
              <a:gd name="connsiteY26" fmla="*/ 5065899 h 5524856"/>
              <a:gd name="connsiteX27" fmla="*/ 1187868 w 8372029"/>
              <a:gd name="connsiteY27" fmla="*/ 4785640 h 5524856"/>
              <a:gd name="connsiteX28" fmla="*/ 1402711 w 8372029"/>
              <a:gd name="connsiteY28" fmla="*/ 3460169 h 5524856"/>
              <a:gd name="connsiteX29" fmla="*/ 1534455 w 8372029"/>
              <a:gd name="connsiteY29" fmla="*/ 2505212 h 5524856"/>
              <a:gd name="connsiteX30" fmla="*/ 1644093 w 8372029"/>
              <a:gd name="connsiteY30" fmla="*/ 2230288 h 5524856"/>
              <a:gd name="connsiteX31" fmla="*/ 1915151 w 8372029"/>
              <a:gd name="connsiteY31" fmla="*/ 1943507 h 5524856"/>
              <a:gd name="connsiteX32" fmla="*/ 1941740 w 8372029"/>
              <a:gd name="connsiteY32" fmla="*/ 1480018 h 5524856"/>
              <a:gd name="connsiteX33" fmla="*/ 1660384 w 8372029"/>
              <a:gd name="connsiteY33" fmla="*/ 1082009 h 5524856"/>
              <a:gd name="connsiteX34" fmla="*/ 1692070 w 8372029"/>
              <a:gd name="connsiteY34" fmla="*/ 1495511 h 5524856"/>
              <a:gd name="connsiteX35" fmla="*/ 1532774 w 8372029"/>
              <a:gd name="connsiteY35" fmla="*/ 1719292 h 5524856"/>
              <a:gd name="connsiteX36" fmla="*/ 1197612 w 8372029"/>
              <a:gd name="connsiteY36" fmla="*/ 1702201 h 5524856"/>
              <a:gd name="connsiteX37" fmla="*/ 1020646 w 8372029"/>
              <a:gd name="connsiteY37" fmla="*/ 1069811 h 5524856"/>
              <a:gd name="connsiteX38" fmla="*/ 68366 w 8372029"/>
              <a:gd name="connsiteY38" fmla="*/ 25637 h 5524856"/>
              <a:gd name="connsiteX39" fmla="*/ 8278026 w 8372029"/>
              <a:gd name="connsiteY39" fmla="*/ 0 h 5524856"/>
              <a:gd name="connsiteX40" fmla="*/ 8372029 w 8372029"/>
              <a:gd name="connsiteY40" fmla="*/ 5524856 h 5524856"/>
              <a:gd name="connsiteX41" fmla="*/ 0 w 8372029"/>
              <a:gd name="connsiteY41" fmla="*/ 5524856 h 5524856"/>
              <a:gd name="connsiteX42" fmla="*/ 68366 w 8372029"/>
              <a:gd name="connsiteY42"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949008 w 8372029"/>
              <a:gd name="connsiteY4" fmla="*/ 2725439 h 5524856"/>
              <a:gd name="connsiteX5" fmla="*/ 5889712 w 8372029"/>
              <a:gd name="connsiteY5" fmla="*/ 3131423 h 5524856"/>
              <a:gd name="connsiteX6" fmla="*/ 5972782 w 8372029"/>
              <a:gd name="connsiteY6" fmla="*/ 3628261 h 5524856"/>
              <a:gd name="connsiteX7" fmla="*/ 6525474 w 8372029"/>
              <a:gd name="connsiteY7" fmla="*/ 3582011 h 5524856"/>
              <a:gd name="connsiteX8" fmla="*/ 6684915 w 8372029"/>
              <a:gd name="connsiteY8" fmla="*/ 5069799 h 5524856"/>
              <a:gd name="connsiteX9" fmla="*/ 7012034 w 8372029"/>
              <a:gd name="connsiteY9" fmla="*/ 5061253 h 5524856"/>
              <a:gd name="connsiteX10" fmla="*/ 7104256 w 8372029"/>
              <a:gd name="connsiteY10" fmla="*/ 3539281 h 5524856"/>
              <a:gd name="connsiteX11" fmla="*/ 7665971 w 8372029"/>
              <a:gd name="connsiteY11" fmla="*/ 3628261 h 5524856"/>
              <a:gd name="connsiteX12" fmla="*/ 7696221 w 8372029"/>
              <a:gd name="connsiteY12" fmla="*/ 3169472 h 5524856"/>
              <a:gd name="connsiteX13" fmla="*/ 7635672 w 8372029"/>
              <a:gd name="connsiteY13" fmla="*/ 2634665 h 5524856"/>
              <a:gd name="connsiteX14" fmla="*/ 7506291 w 8372029"/>
              <a:gd name="connsiteY14" fmla="*/ 1761390 h 5524856"/>
              <a:gd name="connsiteX15" fmla="*/ 7489172 w 8372029"/>
              <a:gd name="connsiteY15" fmla="*/ 1731289 h 5524856"/>
              <a:gd name="connsiteX16" fmla="*/ 7481826 w 8372029"/>
              <a:gd name="connsiteY16" fmla="*/ 1694898 h 5524856"/>
              <a:gd name="connsiteX17" fmla="*/ 7235750 w 8372029"/>
              <a:gd name="connsiteY17" fmla="*/ 1531787 h 5524856"/>
              <a:gd name="connsiteX18" fmla="*/ 6415320 w 8372029"/>
              <a:gd name="connsiteY18" fmla="*/ 1531787 h 5524856"/>
              <a:gd name="connsiteX19" fmla="*/ 1020646 w 8372029"/>
              <a:gd name="connsiteY19" fmla="*/ 1069811 h 5524856"/>
              <a:gd name="connsiteX20" fmla="*/ 661080 w 8372029"/>
              <a:gd name="connsiteY20" fmla="*/ 1649694 h 5524856"/>
              <a:gd name="connsiteX21" fmla="*/ 908909 w 8372029"/>
              <a:gd name="connsiteY21" fmla="*/ 2206408 h 5524856"/>
              <a:gd name="connsiteX22" fmla="*/ 802496 w 8372029"/>
              <a:gd name="connsiteY22" fmla="*/ 2994640 h 5524856"/>
              <a:gd name="connsiteX23" fmla="*/ 735080 w 8372029"/>
              <a:gd name="connsiteY23" fmla="*/ 3579807 h 5524856"/>
              <a:gd name="connsiteX24" fmla="*/ 559171 w 8372029"/>
              <a:gd name="connsiteY24" fmla="*/ 4848454 h 5524856"/>
              <a:gd name="connsiteX25" fmla="*/ 697643 w 8372029"/>
              <a:gd name="connsiteY25" fmla="*/ 5057353 h 5524856"/>
              <a:gd name="connsiteX26" fmla="*/ 976685 w 8372029"/>
              <a:gd name="connsiteY26" fmla="*/ 5065899 h 5524856"/>
              <a:gd name="connsiteX27" fmla="*/ 1187868 w 8372029"/>
              <a:gd name="connsiteY27" fmla="*/ 4785640 h 5524856"/>
              <a:gd name="connsiteX28" fmla="*/ 1402711 w 8372029"/>
              <a:gd name="connsiteY28" fmla="*/ 3460169 h 5524856"/>
              <a:gd name="connsiteX29" fmla="*/ 1534455 w 8372029"/>
              <a:gd name="connsiteY29" fmla="*/ 2505212 h 5524856"/>
              <a:gd name="connsiteX30" fmla="*/ 1644093 w 8372029"/>
              <a:gd name="connsiteY30" fmla="*/ 2230288 h 5524856"/>
              <a:gd name="connsiteX31" fmla="*/ 1915151 w 8372029"/>
              <a:gd name="connsiteY31" fmla="*/ 1943507 h 5524856"/>
              <a:gd name="connsiteX32" fmla="*/ 1941740 w 8372029"/>
              <a:gd name="connsiteY32" fmla="*/ 1480018 h 5524856"/>
              <a:gd name="connsiteX33" fmla="*/ 1660384 w 8372029"/>
              <a:gd name="connsiteY33" fmla="*/ 1082009 h 5524856"/>
              <a:gd name="connsiteX34" fmla="*/ 1692070 w 8372029"/>
              <a:gd name="connsiteY34" fmla="*/ 1495511 h 5524856"/>
              <a:gd name="connsiteX35" fmla="*/ 1532774 w 8372029"/>
              <a:gd name="connsiteY35" fmla="*/ 1719292 h 5524856"/>
              <a:gd name="connsiteX36" fmla="*/ 1197612 w 8372029"/>
              <a:gd name="connsiteY36" fmla="*/ 1702201 h 5524856"/>
              <a:gd name="connsiteX37" fmla="*/ 1020646 w 8372029"/>
              <a:gd name="connsiteY37" fmla="*/ 1069811 h 5524856"/>
              <a:gd name="connsiteX38" fmla="*/ 68366 w 8372029"/>
              <a:gd name="connsiteY38" fmla="*/ 25637 h 5524856"/>
              <a:gd name="connsiteX39" fmla="*/ 8278026 w 8372029"/>
              <a:gd name="connsiteY39" fmla="*/ 0 h 5524856"/>
              <a:gd name="connsiteX40" fmla="*/ 8372029 w 8372029"/>
              <a:gd name="connsiteY40" fmla="*/ 5524856 h 5524856"/>
              <a:gd name="connsiteX41" fmla="*/ 0 w 8372029"/>
              <a:gd name="connsiteY41" fmla="*/ 5524856 h 5524856"/>
              <a:gd name="connsiteX42" fmla="*/ 68366 w 8372029"/>
              <a:gd name="connsiteY42"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949008 w 8372029"/>
              <a:gd name="connsiteY4" fmla="*/ 2725439 h 5524856"/>
              <a:gd name="connsiteX5" fmla="*/ 5889712 w 8372029"/>
              <a:gd name="connsiteY5" fmla="*/ 3131423 h 5524856"/>
              <a:gd name="connsiteX6" fmla="*/ 5972782 w 8372029"/>
              <a:gd name="connsiteY6" fmla="*/ 3628261 h 5524856"/>
              <a:gd name="connsiteX7" fmla="*/ 6525474 w 8372029"/>
              <a:gd name="connsiteY7" fmla="*/ 3582011 h 5524856"/>
              <a:gd name="connsiteX8" fmla="*/ 6684915 w 8372029"/>
              <a:gd name="connsiteY8" fmla="*/ 5069799 h 5524856"/>
              <a:gd name="connsiteX9" fmla="*/ 7012034 w 8372029"/>
              <a:gd name="connsiteY9" fmla="*/ 5061253 h 5524856"/>
              <a:gd name="connsiteX10" fmla="*/ 6907703 w 8372029"/>
              <a:gd name="connsiteY10" fmla="*/ 3556372 h 5524856"/>
              <a:gd name="connsiteX11" fmla="*/ 7665971 w 8372029"/>
              <a:gd name="connsiteY11" fmla="*/ 3628261 h 5524856"/>
              <a:gd name="connsiteX12" fmla="*/ 7696221 w 8372029"/>
              <a:gd name="connsiteY12" fmla="*/ 3169472 h 5524856"/>
              <a:gd name="connsiteX13" fmla="*/ 7635672 w 8372029"/>
              <a:gd name="connsiteY13" fmla="*/ 2634665 h 5524856"/>
              <a:gd name="connsiteX14" fmla="*/ 7506291 w 8372029"/>
              <a:gd name="connsiteY14" fmla="*/ 1761390 h 5524856"/>
              <a:gd name="connsiteX15" fmla="*/ 7489172 w 8372029"/>
              <a:gd name="connsiteY15" fmla="*/ 1731289 h 5524856"/>
              <a:gd name="connsiteX16" fmla="*/ 7481826 w 8372029"/>
              <a:gd name="connsiteY16" fmla="*/ 1694898 h 5524856"/>
              <a:gd name="connsiteX17" fmla="*/ 7235750 w 8372029"/>
              <a:gd name="connsiteY17" fmla="*/ 1531787 h 5524856"/>
              <a:gd name="connsiteX18" fmla="*/ 6415320 w 8372029"/>
              <a:gd name="connsiteY18" fmla="*/ 1531787 h 5524856"/>
              <a:gd name="connsiteX19" fmla="*/ 1020646 w 8372029"/>
              <a:gd name="connsiteY19" fmla="*/ 1069811 h 5524856"/>
              <a:gd name="connsiteX20" fmla="*/ 661080 w 8372029"/>
              <a:gd name="connsiteY20" fmla="*/ 1649694 h 5524856"/>
              <a:gd name="connsiteX21" fmla="*/ 908909 w 8372029"/>
              <a:gd name="connsiteY21" fmla="*/ 2206408 h 5524856"/>
              <a:gd name="connsiteX22" fmla="*/ 802496 w 8372029"/>
              <a:gd name="connsiteY22" fmla="*/ 2994640 h 5524856"/>
              <a:gd name="connsiteX23" fmla="*/ 735080 w 8372029"/>
              <a:gd name="connsiteY23" fmla="*/ 3579807 h 5524856"/>
              <a:gd name="connsiteX24" fmla="*/ 559171 w 8372029"/>
              <a:gd name="connsiteY24" fmla="*/ 4848454 h 5524856"/>
              <a:gd name="connsiteX25" fmla="*/ 697643 w 8372029"/>
              <a:gd name="connsiteY25" fmla="*/ 5057353 h 5524856"/>
              <a:gd name="connsiteX26" fmla="*/ 976685 w 8372029"/>
              <a:gd name="connsiteY26" fmla="*/ 5065899 h 5524856"/>
              <a:gd name="connsiteX27" fmla="*/ 1187868 w 8372029"/>
              <a:gd name="connsiteY27" fmla="*/ 4785640 h 5524856"/>
              <a:gd name="connsiteX28" fmla="*/ 1402711 w 8372029"/>
              <a:gd name="connsiteY28" fmla="*/ 3460169 h 5524856"/>
              <a:gd name="connsiteX29" fmla="*/ 1534455 w 8372029"/>
              <a:gd name="connsiteY29" fmla="*/ 2505212 h 5524856"/>
              <a:gd name="connsiteX30" fmla="*/ 1644093 w 8372029"/>
              <a:gd name="connsiteY30" fmla="*/ 2230288 h 5524856"/>
              <a:gd name="connsiteX31" fmla="*/ 1915151 w 8372029"/>
              <a:gd name="connsiteY31" fmla="*/ 1943507 h 5524856"/>
              <a:gd name="connsiteX32" fmla="*/ 1941740 w 8372029"/>
              <a:gd name="connsiteY32" fmla="*/ 1480018 h 5524856"/>
              <a:gd name="connsiteX33" fmla="*/ 1660384 w 8372029"/>
              <a:gd name="connsiteY33" fmla="*/ 1082009 h 5524856"/>
              <a:gd name="connsiteX34" fmla="*/ 1692070 w 8372029"/>
              <a:gd name="connsiteY34" fmla="*/ 1495511 h 5524856"/>
              <a:gd name="connsiteX35" fmla="*/ 1532774 w 8372029"/>
              <a:gd name="connsiteY35" fmla="*/ 1719292 h 5524856"/>
              <a:gd name="connsiteX36" fmla="*/ 1197612 w 8372029"/>
              <a:gd name="connsiteY36" fmla="*/ 1702201 h 5524856"/>
              <a:gd name="connsiteX37" fmla="*/ 1020646 w 8372029"/>
              <a:gd name="connsiteY37" fmla="*/ 1069811 h 5524856"/>
              <a:gd name="connsiteX38" fmla="*/ 68366 w 8372029"/>
              <a:gd name="connsiteY38" fmla="*/ 25637 h 5524856"/>
              <a:gd name="connsiteX39" fmla="*/ 8278026 w 8372029"/>
              <a:gd name="connsiteY39" fmla="*/ 0 h 5524856"/>
              <a:gd name="connsiteX40" fmla="*/ 8372029 w 8372029"/>
              <a:gd name="connsiteY40" fmla="*/ 5524856 h 5524856"/>
              <a:gd name="connsiteX41" fmla="*/ 0 w 8372029"/>
              <a:gd name="connsiteY41" fmla="*/ 5524856 h 5524856"/>
              <a:gd name="connsiteX42" fmla="*/ 68366 w 8372029"/>
              <a:gd name="connsiteY42"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949008 w 8372029"/>
              <a:gd name="connsiteY4" fmla="*/ 2725439 h 5524856"/>
              <a:gd name="connsiteX5" fmla="*/ 5889712 w 8372029"/>
              <a:gd name="connsiteY5" fmla="*/ 3131423 h 5524856"/>
              <a:gd name="connsiteX6" fmla="*/ 5972782 w 8372029"/>
              <a:gd name="connsiteY6" fmla="*/ 3628261 h 5524856"/>
              <a:gd name="connsiteX7" fmla="*/ 6525474 w 8372029"/>
              <a:gd name="connsiteY7" fmla="*/ 3582011 h 5524856"/>
              <a:gd name="connsiteX8" fmla="*/ 6684915 w 8372029"/>
              <a:gd name="connsiteY8" fmla="*/ 5069799 h 5524856"/>
              <a:gd name="connsiteX9" fmla="*/ 7012034 w 8372029"/>
              <a:gd name="connsiteY9" fmla="*/ 5061253 h 5524856"/>
              <a:gd name="connsiteX10" fmla="*/ 6993161 w 8372029"/>
              <a:gd name="connsiteY10" fmla="*/ 3530734 h 5524856"/>
              <a:gd name="connsiteX11" fmla="*/ 7665971 w 8372029"/>
              <a:gd name="connsiteY11" fmla="*/ 3628261 h 5524856"/>
              <a:gd name="connsiteX12" fmla="*/ 7696221 w 8372029"/>
              <a:gd name="connsiteY12" fmla="*/ 3169472 h 5524856"/>
              <a:gd name="connsiteX13" fmla="*/ 7635672 w 8372029"/>
              <a:gd name="connsiteY13" fmla="*/ 2634665 h 5524856"/>
              <a:gd name="connsiteX14" fmla="*/ 7506291 w 8372029"/>
              <a:gd name="connsiteY14" fmla="*/ 1761390 h 5524856"/>
              <a:gd name="connsiteX15" fmla="*/ 7489172 w 8372029"/>
              <a:gd name="connsiteY15" fmla="*/ 1731289 h 5524856"/>
              <a:gd name="connsiteX16" fmla="*/ 7481826 w 8372029"/>
              <a:gd name="connsiteY16" fmla="*/ 1694898 h 5524856"/>
              <a:gd name="connsiteX17" fmla="*/ 7235750 w 8372029"/>
              <a:gd name="connsiteY17" fmla="*/ 1531787 h 5524856"/>
              <a:gd name="connsiteX18" fmla="*/ 6415320 w 8372029"/>
              <a:gd name="connsiteY18" fmla="*/ 1531787 h 5524856"/>
              <a:gd name="connsiteX19" fmla="*/ 1020646 w 8372029"/>
              <a:gd name="connsiteY19" fmla="*/ 1069811 h 5524856"/>
              <a:gd name="connsiteX20" fmla="*/ 661080 w 8372029"/>
              <a:gd name="connsiteY20" fmla="*/ 1649694 h 5524856"/>
              <a:gd name="connsiteX21" fmla="*/ 908909 w 8372029"/>
              <a:gd name="connsiteY21" fmla="*/ 2206408 h 5524856"/>
              <a:gd name="connsiteX22" fmla="*/ 802496 w 8372029"/>
              <a:gd name="connsiteY22" fmla="*/ 2994640 h 5524856"/>
              <a:gd name="connsiteX23" fmla="*/ 735080 w 8372029"/>
              <a:gd name="connsiteY23" fmla="*/ 3579807 h 5524856"/>
              <a:gd name="connsiteX24" fmla="*/ 559171 w 8372029"/>
              <a:gd name="connsiteY24" fmla="*/ 4848454 h 5524856"/>
              <a:gd name="connsiteX25" fmla="*/ 697643 w 8372029"/>
              <a:gd name="connsiteY25" fmla="*/ 5057353 h 5524856"/>
              <a:gd name="connsiteX26" fmla="*/ 976685 w 8372029"/>
              <a:gd name="connsiteY26" fmla="*/ 5065899 h 5524856"/>
              <a:gd name="connsiteX27" fmla="*/ 1187868 w 8372029"/>
              <a:gd name="connsiteY27" fmla="*/ 4785640 h 5524856"/>
              <a:gd name="connsiteX28" fmla="*/ 1402711 w 8372029"/>
              <a:gd name="connsiteY28" fmla="*/ 3460169 h 5524856"/>
              <a:gd name="connsiteX29" fmla="*/ 1534455 w 8372029"/>
              <a:gd name="connsiteY29" fmla="*/ 2505212 h 5524856"/>
              <a:gd name="connsiteX30" fmla="*/ 1644093 w 8372029"/>
              <a:gd name="connsiteY30" fmla="*/ 2230288 h 5524856"/>
              <a:gd name="connsiteX31" fmla="*/ 1915151 w 8372029"/>
              <a:gd name="connsiteY31" fmla="*/ 1943507 h 5524856"/>
              <a:gd name="connsiteX32" fmla="*/ 1941740 w 8372029"/>
              <a:gd name="connsiteY32" fmla="*/ 1480018 h 5524856"/>
              <a:gd name="connsiteX33" fmla="*/ 1660384 w 8372029"/>
              <a:gd name="connsiteY33" fmla="*/ 1082009 h 5524856"/>
              <a:gd name="connsiteX34" fmla="*/ 1692070 w 8372029"/>
              <a:gd name="connsiteY34" fmla="*/ 1495511 h 5524856"/>
              <a:gd name="connsiteX35" fmla="*/ 1532774 w 8372029"/>
              <a:gd name="connsiteY35" fmla="*/ 1719292 h 5524856"/>
              <a:gd name="connsiteX36" fmla="*/ 1197612 w 8372029"/>
              <a:gd name="connsiteY36" fmla="*/ 1702201 h 5524856"/>
              <a:gd name="connsiteX37" fmla="*/ 1020646 w 8372029"/>
              <a:gd name="connsiteY37" fmla="*/ 1069811 h 5524856"/>
              <a:gd name="connsiteX38" fmla="*/ 68366 w 8372029"/>
              <a:gd name="connsiteY38" fmla="*/ 25637 h 5524856"/>
              <a:gd name="connsiteX39" fmla="*/ 8278026 w 8372029"/>
              <a:gd name="connsiteY39" fmla="*/ 0 h 5524856"/>
              <a:gd name="connsiteX40" fmla="*/ 8372029 w 8372029"/>
              <a:gd name="connsiteY40" fmla="*/ 5524856 h 5524856"/>
              <a:gd name="connsiteX41" fmla="*/ 0 w 8372029"/>
              <a:gd name="connsiteY41" fmla="*/ 5524856 h 5524856"/>
              <a:gd name="connsiteX42" fmla="*/ 68366 w 8372029"/>
              <a:gd name="connsiteY42"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949008 w 8372029"/>
              <a:gd name="connsiteY4" fmla="*/ 2725439 h 5524856"/>
              <a:gd name="connsiteX5" fmla="*/ 5889712 w 8372029"/>
              <a:gd name="connsiteY5" fmla="*/ 3131423 h 5524856"/>
              <a:gd name="connsiteX6" fmla="*/ 5972782 w 8372029"/>
              <a:gd name="connsiteY6" fmla="*/ 3628261 h 5524856"/>
              <a:gd name="connsiteX7" fmla="*/ 6525474 w 8372029"/>
              <a:gd name="connsiteY7" fmla="*/ 3582011 h 5524856"/>
              <a:gd name="connsiteX8" fmla="*/ 6582366 w 8372029"/>
              <a:gd name="connsiteY8" fmla="*/ 5103982 h 5524856"/>
              <a:gd name="connsiteX9" fmla="*/ 7012034 w 8372029"/>
              <a:gd name="connsiteY9" fmla="*/ 5061253 h 5524856"/>
              <a:gd name="connsiteX10" fmla="*/ 6993161 w 8372029"/>
              <a:gd name="connsiteY10" fmla="*/ 3530734 h 5524856"/>
              <a:gd name="connsiteX11" fmla="*/ 7665971 w 8372029"/>
              <a:gd name="connsiteY11" fmla="*/ 3628261 h 5524856"/>
              <a:gd name="connsiteX12" fmla="*/ 7696221 w 8372029"/>
              <a:gd name="connsiteY12" fmla="*/ 3169472 h 5524856"/>
              <a:gd name="connsiteX13" fmla="*/ 7635672 w 8372029"/>
              <a:gd name="connsiteY13" fmla="*/ 2634665 h 5524856"/>
              <a:gd name="connsiteX14" fmla="*/ 7506291 w 8372029"/>
              <a:gd name="connsiteY14" fmla="*/ 1761390 h 5524856"/>
              <a:gd name="connsiteX15" fmla="*/ 7489172 w 8372029"/>
              <a:gd name="connsiteY15" fmla="*/ 1731289 h 5524856"/>
              <a:gd name="connsiteX16" fmla="*/ 7481826 w 8372029"/>
              <a:gd name="connsiteY16" fmla="*/ 1694898 h 5524856"/>
              <a:gd name="connsiteX17" fmla="*/ 7235750 w 8372029"/>
              <a:gd name="connsiteY17" fmla="*/ 1531787 h 5524856"/>
              <a:gd name="connsiteX18" fmla="*/ 6415320 w 8372029"/>
              <a:gd name="connsiteY18" fmla="*/ 1531787 h 5524856"/>
              <a:gd name="connsiteX19" fmla="*/ 1020646 w 8372029"/>
              <a:gd name="connsiteY19" fmla="*/ 1069811 h 5524856"/>
              <a:gd name="connsiteX20" fmla="*/ 661080 w 8372029"/>
              <a:gd name="connsiteY20" fmla="*/ 1649694 h 5524856"/>
              <a:gd name="connsiteX21" fmla="*/ 908909 w 8372029"/>
              <a:gd name="connsiteY21" fmla="*/ 2206408 h 5524856"/>
              <a:gd name="connsiteX22" fmla="*/ 802496 w 8372029"/>
              <a:gd name="connsiteY22" fmla="*/ 2994640 h 5524856"/>
              <a:gd name="connsiteX23" fmla="*/ 735080 w 8372029"/>
              <a:gd name="connsiteY23" fmla="*/ 3579807 h 5524856"/>
              <a:gd name="connsiteX24" fmla="*/ 559171 w 8372029"/>
              <a:gd name="connsiteY24" fmla="*/ 4848454 h 5524856"/>
              <a:gd name="connsiteX25" fmla="*/ 697643 w 8372029"/>
              <a:gd name="connsiteY25" fmla="*/ 5057353 h 5524856"/>
              <a:gd name="connsiteX26" fmla="*/ 976685 w 8372029"/>
              <a:gd name="connsiteY26" fmla="*/ 5065899 h 5524856"/>
              <a:gd name="connsiteX27" fmla="*/ 1187868 w 8372029"/>
              <a:gd name="connsiteY27" fmla="*/ 4785640 h 5524856"/>
              <a:gd name="connsiteX28" fmla="*/ 1402711 w 8372029"/>
              <a:gd name="connsiteY28" fmla="*/ 3460169 h 5524856"/>
              <a:gd name="connsiteX29" fmla="*/ 1534455 w 8372029"/>
              <a:gd name="connsiteY29" fmla="*/ 2505212 h 5524856"/>
              <a:gd name="connsiteX30" fmla="*/ 1644093 w 8372029"/>
              <a:gd name="connsiteY30" fmla="*/ 2230288 h 5524856"/>
              <a:gd name="connsiteX31" fmla="*/ 1915151 w 8372029"/>
              <a:gd name="connsiteY31" fmla="*/ 1943507 h 5524856"/>
              <a:gd name="connsiteX32" fmla="*/ 1941740 w 8372029"/>
              <a:gd name="connsiteY32" fmla="*/ 1480018 h 5524856"/>
              <a:gd name="connsiteX33" fmla="*/ 1660384 w 8372029"/>
              <a:gd name="connsiteY33" fmla="*/ 1082009 h 5524856"/>
              <a:gd name="connsiteX34" fmla="*/ 1692070 w 8372029"/>
              <a:gd name="connsiteY34" fmla="*/ 1495511 h 5524856"/>
              <a:gd name="connsiteX35" fmla="*/ 1532774 w 8372029"/>
              <a:gd name="connsiteY35" fmla="*/ 1719292 h 5524856"/>
              <a:gd name="connsiteX36" fmla="*/ 1197612 w 8372029"/>
              <a:gd name="connsiteY36" fmla="*/ 1702201 h 5524856"/>
              <a:gd name="connsiteX37" fmla="*/ 1020646 w 8372029"/>
              <a:gd name="connsiteY37" fmla="*/ 1069811 h 5524856"/>
              <a:gd name="connsiteX38" fmla="*/ 68366 w 8372029"/>
              <a:gd name="connsiteY38" fmla="*/ 25637 h 5524856"/>
              <a:gd name="connsiteX39" fmla="*/ 8278026 w 8372029"/>
              <a:gd name="connsiteY39" fmla="*/ 0 h 5524856"/>
              <a:gd name="connsiteX40" fmla="*/ 8372029 w 8372029"/>
              <a:gd name="connsiteY40" fmla="*/ 5524856 h 5524856"/>
              <a:gd name="connsiteX41" fmla="*/ 0 w 8372029"/>
              <a:gd name="connsiteY41" fmla="*/ 5524856 h 5524856"/>
              <a:gd name="connsiteX42" fmla="*/ 68366 w 8372029"/>
              <a:gd name="connsiteY42"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949008 w 8372029"/>
              <a:gd name="connsiteY4" fmla="*/ 2725439 h 5524856"/>
              <a:gd name="connsiteX5" fmla="*/ 5889712 w 8372029"/>
              <a:gd name="connsiteY5" fmla="*/ 3131423 h 5524856"/>
              <a:gd name="connsiteX6" fmla="*/ 5972782 w 8372029"/>
              <a:gd name="connsiteY6" fmla="*/ 3628261 h 5524856"/>
              <a:gd name="connsiteX7" fmla="*/ 6525474 w 8372029"/>
              <a:gd name="connsiteY7" fmla="*/ 3582011 h 5524856"/>
              <a:gd name="connsiteX8" fmla="*/ 6582366 w 8372029"/>
              <a:gd name="connsiteY8" fmla="*/ 5103982 h 5524856"/>
              <a:gd name="connsiteX9" fmla="*/ 7003489 w 8372029"/>
              <a:gd name="connsiteY9" fmla="*/ 5078345 h 5524856"/>
              <a:gd name="connsiteX10" fmla="*/ 6993161 w 8372029"/>
              <a:gd name="connsiteY10" fmla="*/ 3530734 h 5524856"/>
              <a:gd name="connsiteX11" fmla="*/ 7665971 w 8372029"/>
              <a:gd name="connsiteY11" fmla="*/ 3628261 h 5524856"/>
              <a:gd name="connsiteX12" fmla="*/ 7696221 w 8372029"/>
              <a:gd name="connsiteY12" fmla="*/ 3169472 h 5524856"/>
              <a:gd name="connsiteX13" fmla="*/ 7635672 w 8372029"/>
              <a:gd name="connsiteY13" fmla="*/ 2634665 h 5524856"/>
              <a:gd name="connsiteX14" fmla="*/ 7506291 w 8372029"/>
              <a:gd name="connsiteY14" fmla="*/ 1761390 h 5524856"/>
              <a:gd name="connsiteX15" fmla="*/ 7489172 w 8372029"/>
              <a:gd name="connsiteY15" fmla="*/ 1731289 h 5524856"/>
              <a:gd name="connsiteX16" fmla="*/ 7481826 w 8372029"/>
              <a:gd name="connsiteY16" fmla="*/ 1694898 h 5524856"/>
              <a:gd name="connsiteX17" fmla="*/ 7235750 w 8372029"/>
              <a:gd name="connsiteY17" fmla="*/ 1531787 h 5524856"/>
              <a:gd name="connsiteX18" fmla="*/ 6415320 w 8372029"/>
              <a:gd name="connsiteY18" fmla="*/ 1531787 h 5524856"/>
              <a:gd name="connsiteX19" fmla="*/ 1020646 w 8372029"/>
              <a:gd name="connsiteY19" fmla="*/ 1069811 h 5524856"/>
              <a:gd name="connsiteX20" fmla="*/ 661080 w 8372029"/>
              <a:gd name="connsiteY20" fmla="*/ 1649694 h 5524856"/>
              <a:gd name="connsiteX21" fmla="*/ 908909 w 8372029"/>
              <a:gd name="connsiteY21" fmla="*/ 2206408 h 5524856"/>
              <a:gd name="connsiteX22" fmla="*/ 802496 w 8372029"/>
              <a:gd name="connsiteY22" fmla="*/ 2994640 h 5524856"/>
              <a:gd name="connsiteX23" fmla="*/ 735080 w 8372029"/>
              <a:gd name="connsiteY23" fmla="*/ 3579807 h 5524856"/>
              <a:gd name="connsiteX24" fmla="*/ 559171 w 8372029"/>
              <a:gd name="connsiteY24" fmla="*/ 4848454 h 5524856"/>
              <a:gd name="connsiteX25" fmla="*/ 697643 w 8372029"/>
              <a:gd name="connsiteY25" fmla="*/ 5057353 h 5524856"/>
              <a:gd name="connsiteX26" fmla="*/ 976685 w 8372029"/>
              <a:gd name="connsiteY26" fmla="*/ 5065899 h 5524856"/>
              <a:gd name="connsiteX27" fmla="*/ 1187868 w 8372029"/>
              <a:gd name="connsiteY27" fmla="*/ 4785640 h 5524856"/>
              <a:gd name="connsiteX28" fmla="*/ 1402711 w 8372029"/>
              <a:gd name="connsiteY28" fmla="*/ 3460169 h 5524856"/>
              <a:gd name="connsiteX29" fmla="*/ 1534455 w 8372029"/>
              <a:gd name="connsiteY29" fmla="*/ 2505212 h 5524856"/>
              <a:gd name="connsiteX30" fmla="*/ 1644093 w 8372029"/>
              <a:gd name="connsiteY30" fmla="*/ 2230288 h 5524856"/>
              <a:gd name="connsiteX31" fmla="*/ 1915151 w 8372029"/>
              <a:gd name="connsiteY31" fmla="*/ 1943507 h 5524856"/>
              <a:gd name="connsiteX32" fmla="*/ 1941740 w 8372029"/>
              <a:gd name="connsiteY32" fmla="*/ 1480018 h 5524856"/>
              <a:gd name="connsiteX33" fmla="*/ 1660384 w 8372029"/>
              <a:gd name="connsiteY33" fmla="*/ 1082009 h 5524856"/>
              <a:gd name="connsiteX34" fmla="*/ 1692070 w 8372029"/>
              <a:gd name="connsiteY34" fmla="*/ 1495511 h 5524856"/>
              <a:gd name="connsiteX35" fmla="*/ 1532774 w 8372029"/>
              <a:gd name="connsiteY35" fmla="*/ 1719292 h 5524856"/>
              <a:gd name="connsiteX36" fmla="*/ 1197612 w 8372029"/>
              <a:gd name="connsiteY36" fmla="*/ 1702201 h 5524856"/>
              <a:gd name="connsiteX37" fmla="*/ 1020646 w 8372029"/>
              <a:gd name="connsiteY37" fmla="*/ 1069811 h 5524856"/>
              <a:gd name="connsiteX38" fmla="*/ 68366 w 8372029"/>
              <a:gd name="connsiteY38" fmla="*/ 25637 h 5524856"/>
              <a:gd name="connsiteX39" fmla="*/ 8278026 w 8372029"/>
              <a:gd name="connsiteY39" fmla="*/ 0 h 5524856"/>
              <a:gd name="connsiteX40" fmla="*/ 8372029 w 8372029"/>
              <a:gd name="connsiteY40" fmla="*/ 5524856 h 5524856"/>
              <a:gd name="connsiteX41" fmla="*/ 0 w 8372029"/>
              <a:gd name="connsiteY41" fmla="*/ 5524856 h 5524856"/>
              <a:gd name="connsiteX42" fmla="*/ 68366 w 8372029"/>
              <a:gd name="connsiteY42"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949008 w 8372029"/>
              <a:gd name="connsiteY4" fmla="*/ 2725439 h 5524856"/>
              <a:gd name="connsiteX5" fmla="*/ 5889712 w 8372029"/>
              <a:gd name="connsiteY5" fmla="*/ 3131423 h 5524856"/>
              <a:gd name="connsiteX6" fmla="*/ 5972782 w 8372029"/>
              <a:gd name="connsiteY6" fmla="*/ 3628261 h 5524856"/>
              <a:gd name="connsiteX7" fmla="*/ 6525474 w 8372029"/>
              <a:gd name="connsiteY7" fmla="*/ 3582011 h 5524856"/>
              <a:gd name="connsiteX8" fmla="*/ 6582366 w 8372029"/>
              <a:gd name="connsiteY8" fmla="*/ 5103982 h 5524856"/>
              <a:gd name="connsiteX9" fmla="*/ 7003489 w 8372029"/>
              <a:gd name="connsiteY9" fmla="*/ 5078345 h 5524856"/>
              <a:gd name="connsiteX10" fmla="*/ 6993161 w 8372029"/>
              <a:gd name="connsiteY10" fmla="*/ 3530734 h 5524856"/>
              <a:gd name="connsiteX11" fmla="*/ 7665971 w 8372029"/>
              <a:gd name="connsiteY11" fmla="*/ 3628261 h 5524856"/>
              <a:gd name="connsiteX12" fmla="*/ 7696221 w 8372029"/>
              <a:gd name="connsiteY12" fmla="*/ 3169472 h 5524856"/>
              <a:gd name="connsiteX13" fmla="*/ 7635672 w 8372029"/>
              <a:gd name="connsiteY13" fmla="*/ 2634665 h 5524856"/>
              <a:gd name="connsiteX14" fmla="*/ 7506291 w 8372029"/>
              <a:gd name="connsiteY14" fmla="*/ 1761390 h 5524856"/>
              <a:gd name="connsiteX15" fmla="*/ 7489172 w 8372029"/>
              <a:gd name="connsiteY15" fmla="*/ 1731289 h 5524856"/>
              <a:gd name="connsiteX16" fmla="*/ 7481826 w 8372029"/>
              <a:gd name="connsiteY16" fmla="*/ 1694898 h 5524856"/>
              <a:gd name="connsiteX17" fmla="*/ 7235750 w 8372029"/>
              <a:gd name="connsiteY17" fmla="*/ 1531787 h 5524856"/>
              <a:gd name="connsiteX18" fmla="*/ 6415320 w 8372029"/>
              <a:gd name="connsiteY18" fmla="*/ 1531787 h 5524856"/>
              <a:gd name="connsiteX19" fmla="*/ 1020646 w 8372029"/>
              <a:gd name="connsiteY19" fmla="*/ 1069811 h 5524856"/>
              <a:gd name="connsiteX20" fmla="*/ 661080 w 8372029"/>
              <a:gd name="connsiteY20" fmla="*/ 1649694 h 5524856"/>
              <a:gd name="connsiteX21" fmla="*/ 908909 w 8372029"/>
              <a:gd name="connsiteY21" fmla="*/ 2206408 h 5524856"/>
              <a:gd name="connsiteX22" fmla="*/ 802496 w 8372029"/>
              <a:gd name="connsiteY22" fmla="*/ 2994640 h 5524856"/>
              <a:gd name="connsiteX23" fmla="*/ 735080 w 8372029"/>
              <a:gd name="connsiteY23" fmla="*/ 3579807 h 5524856"/>
              <a:gd name="connsiteX24" fmla="*/ 559171 w 8372029"/>
              <a:gd name="connsiteY24" fmla="*/ 4848454 h 5524856"/>
              <a:gd name="connsiteX25" fmla="*/ 697643 w 8372029"/>
              <a:gd name="connsiteY25" fmla="*/ 5057353 h 5524856"/>
              <a:gd name="connsiteX26" fmla="*/ 976685 w 8372029"/>
              <a:gd name="connsiteY26" fmla="*/ 5065899 h 5524856"/>
              <a:gd name="connsiteX27" fmla="*/ 1187868 w 8372029"/>
              <a:gd name="connsiteY27" fmla="*/ 4785640 h 5524856"/>
              <a:gd name="connsiteX28" fmla="*/ 1402711 w 8372029"/>
              <a:gd name="connsiteY28" fmla="*/ 3460169 h 5524856"/>
              <a:gd name="connsiteX29" fmla="*/ 1534455 w 8372029"/>
              <a:gd name="connsiteY29" fmla="*/ 2505212 h 5524856"/>
              <a:gd name="connsiteX30" fmla="*/ 1644093 w 8372029"/>
              <a:gd name="connsiteY30" fmla="*/ 2230288 h 5524856"/>
              <a:gd name="connsiteX31" fmla="*/ 1915151 w 8372029"/>
              <a:gd name="connsiteY31" fmla="*/ 1943507 h 5524856"/>
              <a:gd name="connsiteX32" fmla="*/ 1941740 w 8372029"/>
              <a:gd name="connsiteY32" fmla="*/ 1480018 h 5524856"/>
              <a:gd name="connsiteX33" fmla="*/ 1660384 w 8372029"/>
              <a:gd name="connsiteY33" fmla="*/ 1082009 h 5524856"/>
              <a:gd name="connsiteX34" fmla="*/ 1692070 w 8372029"/>
              <a:gd name="connsiteY34" fmla="*/ 1495511 h 5524856"/>
              <a:gd name="connsiteX35" fmla="*/ 1532774 w 8372029"/>
              <a:gd name="connsiteY35" fmla="*/ 1719292 h 5524856"/>
              <a:gd name="connsiteX36" fmla="*/ 1197612 w 8372029"/>
              <a:gd name="connsiteY36" fmla="*/ 1702201 h 5524856"/>
              <a:gd name="connsiteX37" fmla="*/ 1020646 w 8372029"/>
              <a:gd name="connsiteY37" fmla="*/ 1069811 h 5524856"/>
              <a:gd name="connsiteX38" fmla="*/ 68366 w 8372029"/>
              <a:gd name="connsiteY38" fmla="*/ 25637 h 5524856"/>
              <a:gd name="connsiteX39" fmla="*/ 8278026 w 8372029"/>
              <a:gd name="connsiteY39" fmla="*/ 0 h 5524856"/>
              <a:gd name="connsiteX40" fmla="*/ 8372029 w 8372029"/>
              <a:gd name="connsiteY40" fmla="*/ 5524856 h 5524856"/>
              <a:gd name="connsiteX41" fmla="*/ 0 w 8372029"/>
              <a:gd name="connsiteY41" fmla="*/ 5524856 h 5524856"/>
              <a:gd name="connsiteX42" fmla="*/ 68366 w 8372029"/>
              <a:gd name="connsiteY42"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949008 w 8372029"/>
              <a:gd name="connsiteY4" fmla="*/ 2725439 h 5524856"/>
              <a:gd name="connsiteX5" fmla="*/ 5889712 w 8372029"/>
              <a:gd name="connsiteY5" fmla="*/ 3131423 h 5524856"/>
              <a:gd name="connsiteX6" fmla="*/ 5972782 w 8372029"/>
              <a:gd name="connsiteY6" fmla="*/ 3628261 h 5524856"/>
              <a:gd name="connsiteX7" fmla="*/ 6525474 w 8372029"/>
              <a:gd name="connsiteY7" fmla="*/ 3582011 h 5524856"/>
              <a:gd name="connsiteX8" fmla="*/ 6582366 w 8372029"/>
              <a:gd name="connsiteY8" fmla="*/ 5103982 h 5524856"/>
              <a:gd name="connsiteX9" fmla="*/ 7003489 w 8372029"/>
              <a:gd name="connsiteY9" fmla="*/ 5078345 h 5524856"/>
              <a:gd name="connsiteX10" fmla="*/ 7018798 w 8372029"/>
              <a:gd name="connsiteY10" fmla="*/ 3564917 h 5524856"/>
              <a:gd name="connsiteX11" fmla="*/ 7665971 w 8372029"/>
              <a:gd name="connsiteY11" fmla="*/ 3628261 h 5524856"/>
              <a:gd name="connsiteX12" fmla="*/ 7696221 w 8372029"/>
              <a:gd name="connsiteY12" fmla="*/ 3169472 h 5524856"/>
              <a:gd name="connsiteX13" fmla="*/ 7635672 w 8372029"/>
              <a:gd name="connsiteY13" fmla="*/ 2634665 h 5524856"/>
              <a:gd name="connsiteX14" fmla="*/ 7506291 w 8372029"/>
              <a:gd name="connsiteY14" fmla="*/ 1761390 h 5524856"/>
              <a:gd name="connsiteX15" fmla="*/ 7489172 w 8372029"/>
              <a:gd name="connsiteY15" fmla="*/ 1731289 h 5524856"/>
              <a:gd name="connsiteX16" fmla="*/ 7481826 w 8372029"/>
              <a:gd name="connsiteY16" fmla="*/ 1694898 h 5524856"/>
              <a:gd name="connsiteX17" fmla="*/ 7235750 w 8372029"/>
              <a:gd name="connsiteY17" fmla="*/ 1531787 h 5524856"/>
              <a:gd name="connsiteX18" fmla="*/ 6415320 w 8372029"/>
              <a:gd name="connsiteY18" fmla="*/ 1531787 h 5524856"/>
              <a:gd name="connsiteX19" fmla="*/ 1020646 w 8372029"/>
              <a:gd name="connsiteY19" fmla="*/ 1069811 h 5524856"/>
              <a:gd name="connsiteX20" fmla="*/ 661080 w 8372029"/>
              <a:gd name="connsiteY20" fmla="*/ 1649694 h 5524856"/>
              <a:gd name="connsiteX21" fmla="*/ 908909 w 8372029"/>
              <a:gd name="connsiteY21" fmla="*/ 2206408 h 5524856"/>
              <a:gd name="connsiteX22" fmla="*/ 802496 w 8372029"/>
              <a:gd name="connsiteY22" fmla="*/ 2994640 h 5524856"/>
              <a:gd name="connsiteX23" fmla="*/ 735080 w 8372029"/>
              <a:gd name="connsiteY23" fmla="*/ 3579807 h 5524856"/>
              <a:gd name="connsiteX24" fmla="*/ 559171 w 8372029"/>
              <a:gd name="connsiteY24" fmla="*/ 4848454 h 5524856"/>
              <a:gd name="connsiteX25" fmla="*/ 697643 w 8372029"/>
              <a:gd name="connsiteY25" fmla="*/ 5057353 h 5524856"/>
              <a:gd name="connsiteX26" fmla="*/ 976685 w 8372029"/>
              <a:gd name="connsiteY26" fmla="*/ 5065899 h 5524856"/>
              <a:gd name="connsiteX27" fmla="*/ 1187868 w 8372029"/>
              <a:gd name="connsiteY27" fmla="*/ 4785640 h 5524856"/>
              <a:gd name="connsiteX28" fmla="*/ 1402711 w 8372029"/>
              <a:gd name="connsiteY28" fmla="*/ 3460169 h 5524856"/>
              <a:gd name="connsiteX29" fmla="*/ 1534455 w 8372029"/>
              <a:gd name="connsiteY29" fmla="*/ 2505212 h 5524856"/>
              <a:gd name="connsiteX30" fmla="*/ 1644093 w 8372029"/>
              <a:gd name="connsiteY30" fmla="*/ 2230288 h 5524856"/>
              <a:gd name="connsiteX31" fmla="*/ 1915151 w 8372029"/>
              <a:gd name="connsiteY31" fmla="*/ 1943507 h 5524856"/>
              <a:gd name="connsiteX32" fmla="*/ 1941740 w 8372029"/>
              <a:gd name="connsiteY32" fmla="*/ 1480018 h 5524856"/>
              <a:gd name="connsiteX33" fmla="*/ 1660384 w 8372029"/>
              <a:gd name="connsiteY33" fmla="*/ 1082009 h 5524856"/>
              <a:gd name="connsiteX34" fmla="*/ 1692070 w 8372029"/>
              <a:gd name="connsiteY34" fmla="*/ 1495511 h 5524856"/>
              <a:gd name="connsiteX35" fmla="*/ 1532774 w 8372029"/>
              <a:gd name="connsiteY35" fmla="*/ 1719292 h 5524856"/>
              <a:gd name="connsiteX36" fmla="*/ 1197612 w 8372029"/>
              <a:gd name="connsiteY36" fmla="*/ 1702201 h 5524856"/>
              <a:gd name="connsiteX37" fmla="*/ 1020646 w 8372029"/>
              <a:gd name="connsiteY37" fmla="*/ 1069811 h 5524856"/>
              <a:gd name="connsiteX38" fmla="*/ 68366 w 8372029"/>
              <a:gd name="connsiteY38" fmla="*/ 25637 h 5524856"/>
              <a:gd name="connsiteX39" fmla="*/ 8278026 w 8372029"/>
              <a:gd name="connsiteY39" fmla="*/ 0 h 5524856"/>
              <a:gd name="connsiteX40" fmla="*/ 8372029 w 8372029"/>
              <a:gd name="connsiteY40" fmla="*/ 5524856 h 5524856"/>
              <a:gd name="connsiteX41" fmla="*/ 0 w 8372029"/>
              <a:gd name="connsiteY41" fmla="*/ 5524856 h 5524856"/>
              <a:gd name="connsiteX42" fmla="*/ 68366 w 8372029"/>
              <a:gd name="connsiteY42"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949008 w 8372029"/>
              <a:gd name="connsiteY4" fmla="*/ 2725439 h 5524856"/>
              <a:gd name="connsiteX5" fmla="*/ 5889712 w 8372029"/>
              <a:gd name="connsiteY5" fmla="*/ 3131423 h 5524856"/>
              <a:gd name="connsiteX6" fmla="*/ 5972782 w 8372029"/>
              <a:gd name="connsiteY6" fmla="*/ 3628261 h 5524856"/>
              <a:gd name="connsiteX7" fmla="*/ 6568203 w 8372029"/>
              <a:gd name="connsiteY7" fmla="*/ 3556374 h 5524856"/>
              <a:gd name="connsiteX8" fmla="*/ 6582366 w 8372029"/>
              <a:gd name="connsiteY8" fmla="*/ 5103982 h 5524856"/>
              <a:gd name="connsiteX9" fmla="*/ 7003489 w 8372029"/>
              <a:gd name="connsiteY9" fmla="*/ 5078345 h 5524856"/>
              <a:gd name="connsiteX10" fmla="*/ 7018798 w 8372029"/>
              <a:gd name="connsiteY10" fmla="*/ 3564917 h 5524856"/>
              <a:gd name="connsiteX11" fmla="*/ 7665971 w 8372029"/>
              <a:gd name="connsiteY11" fmla="*/ 3628261 h 5524856"/>
              <a:gd name="connsiteX12" fmla="*/ 7696221 w 8372029"/>
              <a:gd name="connsiteY12" fmla="*/ 3169472 h 5524856"/>
              <a:gd name="connsiteX13" fmla="*/ 7635672 w 8372029"/>
              <a:gd name="connsiteY13" fmla="*/ 2634665 h 5524856"/>
              <a:gd name="connsiteX14" fmla="*/ 7506291 w 8372029"/>
              <a:gd name="connsiteY14" fmla="*/ 1761390 h 5524856"/>
              <a:gd name="connsiteX15" fmla="*/ 7489172 w 8372029"/>
              <a:gd name="connsiteY15" fmla="*/ 1731289 h 5524856"/>
              <a:gd name="connsiteX16" fmla="*/ 7481826 w 8372029"/>
              <a:gd name="connsiteY16" fmla="*/ 1694898 h 5524856"/>
              <a:gd name="connsiteX17" fmla="*/ 7235750 w 8372029"/>
              <a:gd name="connsiteY17" fmla="*/ 1531787 h 5524856"/>
              <a:gd name="connsiteX18" fmla="*/ 6415320 w 8372029"/>
              <a:gd name="connsiteY18" fmla="*/ 1531787 h 5524856"/>
              <a:gd name="connsiteX19" fmla="*/ 1020646 w 8372029"/>
              <a:gd name="connsiteY19" fmla="*/ 1069811 h 5524856"/>
              <a:gd name="connsiteX20" fmla="*/ 661080 w 8372029"/>
              <a:gd name="connsiteY20" fmla="*/ 1649694 h 5524856"/>
              <a:gd name="connsiteX21" fmla="*/ 908909 w 8372029"/>
              <a:gd name="connsiteY21" fmla="*/ 2206408 h 5524856"/>
              <a:gd name="connsiteX22" fmla="*/ 802496 w 8372029"/>
              <a:gd name="connsiteY22" fmla="*/ 2994640 h 5524856"/>
              <a:gd name="connsiteX23" fmla="*/ 735080 w 8372029"/>
              <a:gd name="connsiteY23" fmla="*/ 3579807 h 5524856"/>
              <a:gd name="connsiteX24" fmla="*/ 559171 w 8372029"/>
              <a:gd name="connsiteY24" fmla="*/ 4848454 h 5524856"/>
              <a:gd name="connsiteX25" fmla="*/ 697643 w 8372029"/>
              <a:gd name="connsiteY25" fmla="*/ 5057353 h 5524856"/>
              <a:gd name="connsiteX26" fmla="*/ 976685 w 8372029"/>
              <a:gd name="connsiteY26" fmla="*/ 5065899 h 5524856"/>
              <a:gd name="connsiteX27" fmla="*/ 1187868 w 8372029"/>
              <a:gd name="connsiteY27" fmla="*/ 4785640 h 5524856"/>
              <a:gd name="connsiteX28" fmla="*/ 1402711 w 8372029"/>
              <a:gd name="connsiteY28" fmla="*/ 3460169 h 5524856"/>
              <a:gd name="connsiteX29" fmla="*/ 1534455 w 8372029"/>
              <a:gd name="connsiteY29" fmla="*/ 2505212 h 5524856"/>
              <a:gd name="connsiteX30" fmla="*/ 1644093 w 8372029"/>
              <a:gd name="connsiteY30" fmla="*/ 2230288 h 5524856"/>
              <a:gd name="connsiteX31" fmla="*/ 1915151 w 8372029"/>
              <a:gd name="connsiteY31" fmla="*/ 1943507 h 5524856"/>
              <a:gd name="connsiteX32" fmla="*/ 1941740 w 8372029"/>
              <a:gd name="connsiteY32" fmla="*/ 1480018 h 5524856"/>
              <a:gd name="connsiteX33" fmla="*/ 1660384 w 8372029"/>
              <a:gd name="connsiteY33" fmla="*/ 1082009 h 5524856"/>
              <a:gd name="connsiteX34" fmla="*/ 1692070 w 8372029"/>
              <a:gd name="connsiteY34" fmla="*/ 1495511 h 5524856"/>
              <a:gd name="connsiteX35" fmla="*/ 1532774 w 8372029"/>
              <a:gd name="connsiteY35" fmla="*/ 1719292 h 5524856"/>
              <a:gd name="connsiteX36" fmla="*/ 1197612 w 8372029"/>
              <a:gd name="connsiteY36" fmla="*/ 1702201 h 5524856"/>
              <a:gd name="connsiteX37" fmla="*/ 1020646 w 8372029"/>
              <a:gd name="connsiteY37" fmla="*/ 1069811 h 5524856"/>
              <a:gd name="connsiteX38" fmla="*/ 68366 w 8372029"/>
              <a:gd name="connsiteY38" fmla="*/ 25637 h 5524856"/>
              <a:gd name="connsiteX39" fmla="*/ 8278026 w 8372029"/>
              <a:gd name="connsiteY39" fmla="*/ 0 h 5524856"/>
              <a:gd name="connsiteX40" fmla="*/ 8372029 w 8372029"/>
              <a:gd name="connsiteY40" fmla="*/ 5524856 h 5524856"/>
              <a:gd name="connsiteX41" fmla="*/ 0 w 8372029"/>
              <a:gd name="connsiteY41" fmla="*/ 5524856 h 5524856"/>
              <a:gd name="connsiteX42" fmla="*/ 68366 w 8372029"/>
              <a:gd name="connsiteY42"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949008 w 8372029"/>
              <a:gd name="connsiteY4" fmla="*/ 2725439 h 5524856"/>
              <a:gd name="connsiteX5" fmla="*/ 5889712 w 8372029"/>
              <a:gd name="connsiteY5" fmla="*/ 3131423 h 5524856"/>
              <a:gd name="connsiteX6" fmla="*/ 5972782 w 8372029"/>
              <a:gd name="connsiteY6" fmla="*/ 3628261 h 5524856"/>
              <a:gd name="connsiteX7" fmla="*/ 6568203 w 8372029"/>
              <a:gd name="connsiteY7" fmla="*/ 3556374 h 5524856"/>
              <a:gd name="connsiteX8" fmla="*/ 6582366 w 8372029"/>
              <a:gd name="connsiteY8" fmla="*/ 5103982 h 5524856"/>
              <a:gd name="connsiteX9" fmla="*/ 7003489 w 8372029"/>
              <a:gd name="connsiteY9" fmla="*/ 5078345 h 5524856"/>
              <a:gd name="connsiteX10" fmla="*/ 7018798 w 8372029"/>
              <a:gd name="connsiteY10" fmla="*/ 3564917 h 5524856"/>
              <a:gd name="connsiteX11" fmla="*/ 7665971 w 8372029"/>
              <a:gd name="connsiteY11" fmla="*/ 3628261 h 5524856"/>
              <a:gd name="connsiteX12" fmla="*/ 7696221 w 8372029"/>
              <a:gd name="connsiteY12" fmla="*/ 3169472 h 5524856"/>
              <a:gd name="connsiteX13" fmla="*/ 7635672 w 8372029"/>
              <a:gd name="connsiteY13" fmla="*/ 2634665 h 5524856"/>
              <a:gd name="connsiteX14" fmla="*/ 7506291 w 8372029"/>
              <a:gd name="connsiteY14" fmla="*/ 1761390 h 5524856"/>
              <a:gd name="connsiteX15" fmla="*/ 7489172 w 8372029"/>
              <a:gd name="connsiteY15" fmla="*/ 1731289 h 5524856"/>
              <a:gd name="connsiteX16" fmla="*/ 7481826 w 8372029"/>
              <a:gd name="connsiteY16" fmla="*/ 1694898 h 5524856"/>
              <a:gd name="connsiteX17" fmla="*/ 7235750 w 8372029"/>
              <a:gd name="connsiteY17" fmla="*/ 1531787 h 5524856"/>
              <a:gd name="connsiteX18" fmla="*/ 6415320 w 8372029"/>
              <a:gd name="connsiteY18" fmla="*/ 1531787 h 5524856"/>
              <a:gd name="connsiteX19" fmla="*/ 1020646 w 8372029"/>
              <a:gd name="connsiteY19" fmla="*/ 1069811 h 5524856"/>
              <a:gd name="connsiteX20" fmla="*/ 661080 w 8372029"/>
              <a:gd name="connsiteY20" fmla="*/ 1649694 h 5524856"/>
              <a:gd name="connsiteX21" fmla="*/ 908909 w 8372029"/>
              <a:gd name="connsiteY21" fmla="*/ 2206408 h 5524856"/>
              <a:gd name="connsiteX22" fmla="*/ 802496 w 8372029"/>
              <a:gd name="connsiteY22" fmla="*/ 2994640 h 5524856"/>
              <a:gd name="connsiteX23" fmla="*/ 735080 w 8372029"/>
              <a:gd name="connsiteY23" fmla="*/ 3579807 h 5524856"/>
              <a:gd name="connsiteX24" fmla="*/ 559171 w 8372029"/>
              <a:gd name="connsiteY24" fmla="*/ 4848454 h 5524856"/>
              <a:gd name="connsiteX25" fmla="*/ 697643 w 8372029"/>
              <a:gd name="connsiteY25" fmla="*/ 5057353 h 5524856"/>
              <a:gd name="connsiteX26" fmla="*/ 976685 w 8372029"/>
              <a:gd name="connsiteY26" fmla="*/ 5065899 h 5524856"/>
              <a:gd name="connsiteX27" fmla="*/ 1402711 w 8372029"/>
              <a:gd name="connsiteY27" fmla="*/ 3460169 h 5524856"/>
              <a:gd name="connsiteX28" fmla="*/ 1534455 w 8372029"/>
              <a:gd name="connsiteY28" fmla="*/ 2505212 h 5524856"/>
              <a:gd name="connsiteX29" fmla="*/ 1644093 w 8372029"/>
              <a:gd name="connsiteY29" fmla="*/ 2230288 h 5524856"/>
              <a:gd name="connsiteX30" fmla="*/ 1915151 w 8372029"/>
              <a:gd name="connsiteY30" fmla="*/ 1943507 h 5524856"/>
              <a:gd name="connsiteX31" fmla="*/ 1941740 w 8372029"/>
              <a:gd name="connsiteY31" fmla="*/ 1480018 h 5524856"/>
              <a:gd name="connsiteX32" fmla="*/ 1660384 w 8372029"/>
              <a:gd name="connsiteY32" fmla="*/ 1082009 h 5524856"/>
              <a:gd name="connsiteX33" fmla="*/ 1692070 w 8372029"/>
              <a:gd name="connsiteY33" fmla="*/ 1495511 h 5524856"/>
              <a:gd name="connsiteX34" fmla="*/ 1532774 w 8372029"/>
              <a:gd name="connsiteY34" fmla="*/ 1719292 h 5524856"/>
              <a:gd name="connsiteX35" fmla="*/ 1197612 w 8372029"/>
              <a:gd name="connsiteY35" fmla="*/ 1702201 h 5524856"/>
              <a:gd name="connsiteX36" fmla="*/ 1020646 w 8372029"/>
              <a:gd name="connsiteY36" fmla="*/ 1069811 h 5524856"/>
              <a:gd name="connsiteX37" fmla="*/ 68366 w 8372029"/>
              <a:gd name="connsiteY37" fmla="*/ 25637 h 5524856"/>
              <a:gd name="connsiteX38" fmla="*/ 8278026 w 8372029"/>
              <a:gd name="connsiteY38" fmla="*/ 0 h 5524856"/>
              <a:gd name="connsiteX39" fmla="*/ 8372029 w 8372029"/>
              <a:gd name="connsiteY39" fmla="*/ 5524856 h 5524856"/>
              <a:gd name="connsiteX40" fmla="*/ 0 w 8372029"/>
              <a:gd name="connsiteY40" fmla="*/ 5524856 h 5524856"/>
              <a:gd name="connsiteX41" fmla="*/ 68366 w 8372029"/>
              <a:gd name="connsiteY41" fmla="*/ 25637 h 5524856"/>
              <a:gd name="connsiteX0" fmla="*/ 6415320 w 8372029"/>
              <a:gd name="connsiteY0" fmla="*/ 1531787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949008 w 8372029"/>
              <a:gd name="connsiteY4" fmla="*/ 2725439 h 5524856"/>
              <a:gd name="connsiteX5" fmla="*/ 5889712 w 8372029"/>
              <a:gd name="connsiteY5" fmla="*/ 3131423 h 5524856"/>
              <a:gd name="connsiteX6" fmla="*/ 5972782 w 8372029"/>
              <a:gd name="connsiteY6" fmla="*/ 3628261 h 5524856"/>
              <a:gd name="connsiteX7" fmla="*/ 6568203 w 8372029"/>
              <a:gd name="connsiteY7" fmla="*/ 3556374 h 5524856"/>
              <a:gd name="connsiteX8" fmla="*/ 6582366 w 8372029"/>
              <a:gd name="connsiteY8" fmla="*/ 5103982 h 5524856"/>
              <a:gd name="connsiteX9" fmla="*/ 7003489 w 8372029"/>
              <a:gd name="connsiteY9" fmla="*/ 5078345 h 5524856"/>
              <a:gd name="connsiteX10" fmla="*/ 7018798 w 8372029"/>
              <a:gd name="connsiteY10" fmla="*/ 3564917 h 5524856"/>
              <a:gd name="connsiteX11" fmla="*/ 7665971 w 8372029"/>
              <a:gd name="connsiteY11" fmla="*/ 3628261 h 5524856"/>
              <a:gd name="connsiteX12" fmla="*/ 7696221 w 8372029"/>
              <a:gd name="connsiteY12" fmla="*/ 3169472 h 5524856"/>
              <a:gd name="connsiteX13" fmla="*/ 7635672 w 8372029"/>
              <a:gd name="connsiteY13" fmla="*/ 2634665 h 5524856"/>
              <a:gd name="connsiteX14" fmla="*/ 7506291 w 8372029"/>
              <a:gd name="connsiteY14" fmla="*/ 1761390 h 5524856"/>
              <a:gd name="connsiteX15" fmla="*/ 7489172 w 8372029"/>
              <a:gd name="connsiteY15" fmla="*/ 1731289 h 5524856"/>
              <a:gd name="connsiteX16" fmla="*/ 7481826 w 8372029"/>
              <a:gd name="connsiteY16" fmla="*/ 1694898 h 5524856"/>
              <a:gd name="connsiteX17" fmla="*/ 7235750 w 8372029"/>
              <a:gd name="connsiteY17" fmla="*/ 1531787 h 5524856"/>
              <a:gd name="connsiteX18" fmla="*/ 6415320 w 8372029"/>
              <a:gd name="connsiteY18" fmla="*/ 1531787 h 5524856"/>
              <a:gd name="connsiteX19" fmla="*/ 1020646 w 8372029"/>
              <a:gd name="connsiteY19" fmla="*/ 1069811 h 5524856"/>
              <a:gd name="connsiteX20" fmla="*/ 661080 w 8372029"/>
              <a:gd name="connsiteY20" fmla="*/ 1649694 h 5524856"/>
              <a:gd name="connsiteX21" fmla="*/ 908909 w 8372029"/>
              <a:gd name="connsiteY21" fmla="*/ 2206408 h 5524856"/>
              <a:gd name="connsiteX22" fmla="*/ 802496 w 8372029"/>
              <a:gd name="connsiteY22" fmla="*/ 2994640 h 5524856"/>
              <a:gd name="connsiteX23" fmla="*/ 735080 w 8372029"/>
              <a:gd name="connsiteY23" fmla="*/ 3579807 h 5524856"/>
              <a:gd name="connsiteX24" fmla="*/ 559171 w 8372029"/>
              <a:gd name="connsiteY24" fmla="*/ 4848454 h 5524856"/>
              <a:gd name="connsiteX25" fmla="*/ 697643 w 8372029"/>
              <a:gd name="connsiteY25" fmla="*/ 5057353 h 5524856"/>
              <a:gd name="connsiteX26" fmla="*/ 1045052 w 8372029"/>
              <a:gd name="connsiteY26" fmla="*/ 5040262 h 5524856"/>
              <a:gd name="connsiteX27" fmla="*/ 1402711 w 8372029"/>
              <a:gd name="connsiteY27" fmla="*/ 3460169 h 5524856"/>
              <a:gd name="connsiteX28" fmla="*/ 1534455 w 8372029"/>
              <a:gd name="connsiteY28" fmla="*/ 2505212 h 5524856"/>
              <a:gd name="connsiteX29" fmla="*/ 1644093 w 8372029"/>
              <a:gd name="connsiteY29" fmla="*/ 2230288 h 5524856"/>
              <a:gd name="connsiteX30" fmla="*/ 1915151 w 8372029"/>
              <a:gd name="connsiteY30" fmla="*/ 1943507 h 5524856"/>
              <a:gd name="connsiteX31" fmla="*/ 1941740 w 8372029"/>
              <a:gd name="connsiteY31" fmla="*/ 1480018 h 5524856"/>
              <a:gd name="connsiteX32" fmla="*/ 1660384 w 8372029"/>
              <a:gd name="connsiteY32" fmla="*/ 1082009 h 5524856"/>
              <a:gd name="connsiteX33" fmla="*/ 1692070 w 8372029"/>
              <a:gd name="connsiteY33" fmla="*/ 1495511 h 5524856"/>
              <a:gd name="connsiteX34" fmla="*/ 1532774 w 8372029"/>
              <a:gd name="connsiteY34" fmla="*/ 1719292 h 5524856"/>
              <a:gd name="connsiteX35" fmla="*/ 1197612 w 8372029"/>
              <a:gd name="connsiteY35" fmla="*/ 1702201 h 5524856"/>
              <a:gd name="connsiteX36" fmla="*/ 1020646 w 8372029"/>
              <a:gd name="connsiteY36" fmla="*/ 1069811 h 5524856"/>
              <a:gd name="connsiteX37" fmla="*/ 68366 w 8372029"/>
              <a:gd name="connsiteY37" fmla="*/ 25637 h 5524856"/>
              <a:gd name="connsiteX38" fmla="*/ 8278026 w 8372029"/>
              <a:gd name="connsiteY38" fmla="*/ 0 h 5524856"/>
              <a:gd name="connsiteX39" fmla="*/ 8372029 w 8372029"/>
              <a:gd name="connsiteY39" fmla="*/ 5524856 h 5524856"/>
              <a:gd name="connsiteX40" fmla="*/ 0 w 8372029"/>
              <a:gd name="connsiteY40" fmla="*/ 5524856 h 5524856"/>
              <a:gd name="connsiteX41" fmla="*/ 68366 w 8372029"/>
              <a:gd name="connsiteY41" fmla="*/ 25637 h 5524856"/>
              <a:gd name="connsiteX0" fmla="*/ 6415320 w 8372029"/>
              <a:gd name="connsiteY0" fmla="*/ 1523241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949008 w 8372029"/>
              <a:gd name="connsiteY4" fmla="*/ 2725439 h 5524856"/>
              <a:gd name="connsiteX5" fmla="*/ 5889712 w 8372029"/>
              <a:gd name="connsiteY5" fmla="*/ 3131423 h 5524856"/>
              <a:gd name="connsiteX6" fmla="*/ 5972782 w 8372029"/>
              <a:gd name="connsiteY6" fmla="*/ 3628261 h 5524856"/>
              <a:gd name="connsiteX7" fmla="*/ 6568203 w 8372029"/>
              <a:gd name="connsiteY7" fmla="*/ 3556374 h 5524856"/>
              <a:gd name="connsiteX8" fmla="*/ 6582366 w 8372029"/>
              <a:gd name="connsiteY8" fmla="*/ 5103982 h 5524856"/>
              <a:gd name="connsiteX9" fmla="*/ 7003489 w 8372029"/>
              <a:gd name="connsiteY9" fmla="*/ 5078345 h 5524856"/>
              <a:gd name="connsiteX10" fmla="*/ 7018798 w 8372029"/>
              <a:gd name="connsiteY10" fmla="*/ 3564917 h 5524856"/>
              <a:gd name="connsiteX11" fmla="*/ 7665971 w 8372029"/>
              <a:gd name="connsiteY11" fmla="*/ 3628261 h 5524856"/>
              <a:gd name="connsiteX12" fmla="*/ 7696221 w 8372029"/>
              <a:gd name="connsiteY12" fmla="*/ 3169472 h 5524856"/>
              <a:gd name="connsiteX13" fmla="*/ 7635672 w 8372029"/>
              <a:gd name="connsiteY13" fmla="*/ 2634665 h 5524856"/>
              <a:gd name="connsiteX14" fmla="*/ 7506291 w 8372029"/>
              <a:gd name="connsiteY14" fmla="*/ 1761390 h 5524856"/>
              <a:gd name="connsiteX15" fmla="*/ 7489172 w 8372029"/>
              <a:gd name="connsiteY15" fmla="*/ 1731289 h 5524856"/>
              <a:gd name="connsiteX16" fmla="*/ 7481826 w 8372029"/>
              <a:gd name="connsiteY16" fmla="*/ 1694898 h 5524856"/>
              <a:gd name="connsiteX17" fmla="*/ 7235750 w 8372029"/>
              <a:gd name="connsiteY17" fmla="*/ 1531787 h 5524856"/>
              <a:gd name="connsiteX18" fmla="*/ 6415320 w 8372029"/>
              <a:gd name="connsiteY18" fmla="*/ 1523241 h 5524856"/>
              <a:gd name="connsiteX19" fmla="*/ 1020646 w 8372029"/>
              <a:gd name="connsiteY19" fmla="*/ 1069811 h 5524856"/>
              <a:gd name="connsiteX20" fmla="*/ 661080 w 8372029"/>
              <a:gd name="connsiteY20" fmla="*/ 1649694 h 5524856"/>
              <a:gd name="connsiteX21" fmla="*/ 908909 w 8372029"/>
              <a:gd name="connsiteY21" fmla="*/ 2206408 h 5524856"/>
              <a:gd name="connsiteX22" fmla="*/ 802496 w 8372029"/>
              <a:gd name="connsiteY22" fmla="*/ 2994640 h 5524856"/>
              <a:gd name="connsiteX23" fmla="*/ 735080 w 8372029"/>
              <a:gd name="connsiteY23" fmla="*/ 3579807 h 5524856"/>
              <a:gd name="connsiteX24" fmla="*/ 559171 w 8372029"/>
              <a:gd name="connsiteY24" fmla="*/ 4848454 h 5524856"/>
              <a:gd name="connsiteX25" fmla="*/ 697643 w 8372029"/>
              <a:gd name="connsiteY25" fmla="*/ 5057353 h 5524856"/>
              <a:gd name="connsiteX26" fmla="*/ 1045052 w 8372029"/>
              <a:gd name="connsiteY26" fmla="*/ 5040262 h 5524856"/>
              <a:gd name="connsiteX27" fmla="*/ 1402711 w 8372029"/>
              <a:gd name="connsiteY27" fmla="*/ 3460169 h 5524856"/>
              <a:gd name="connsiteX28" fmla="*/ 1534455 w 8372029"/>
              <a:gd name="connsiteY28" fmla="*/ 2505212 h 5524856"/>
              <a:gd name="connsiteX29" fmla="*/ 1644093 w 8372029"/>
              <a:gd name="connsiteY29" fmla="*/ 2230288 h 5524856"/>
              <a:gd name="connsiteX30" fmla="*/ 1915151 w 8372029"/>
              <a:gd name="connsiteY30" fmla="*/ 1943507 h 5524856"/>
              <a:gd name="connsiteX31" fmla="*/ 1941740 w 8372029"/>
              <a:gd name="connsiteY31" fmla="*/ 1480018 h 5524856"/>
              <a:gd name="connsiteX32" fmla="*/ 1660384 w 8372029"/>
              <a:gd name="connsiteY32" fmla="*/ 1082009 h 5524856"/>
              <a:gd name="connsiteX33" fmla="*/ 1692070 w 8372029"/>
              <a:gd name="connsiteY33" fmla="*/ 1495511 h 5524856"/>
              <a:gd name="connsiteX34" fmla="*/ 1532774 w 8372029"/>
              <a:gd name="connsiteY34" fmla="*/ 1719292 h 5524856"/>
              <a:gd name="connsiteX35" fmla="*/ 1197612 w 8372029"/>
              <a:gd name="connsiteY35" fmla="*/ 1702201 h 5524856"/>
              <a:gd name="connsiteX36" fmla="*/ 1020646 w 8372029"/>
              <a:gd name="connsiteY36" fmla="*/ 1069811 h 5524856"/>
              <a:gd name="connsiteX37" fmla="*/ 68366 w 8372029"/>
              <a:gd name="connsiteY37" fmla="*/ 25637 h 5524856"/>
              <a:gd name="connsiteX38" fmla="*/ 8278026 w 8372029"/>
              <a:gd name="connsiteY38" fmla="*/ 0 h 5524856"/>
              <a:gd name="connsiteX39" fmla="*/ 8372029 w 8372029"/>
              <a:gd name="connsiteY39" fmla="*/ 5524856 h 5524856"/>
              <a:gd name="connsiteX40" fmla="*/ 0 w 8372029"/>
              <a:gd name="connsiteY40" fmla="*/ 5524856 h 5524856"/>
              <a:gd name="connsiteX41" fmla="*/ 68366 w 8372029"/>
              <a:gd name="connsiteY41" fmla="*/ 25637 h 5524856"/>
              <a:gd name="connsiteX0" fmla="*/ 6415320 w 8372029"/>
              <a:gd name="connsiteY0" fmla="*/ 1523241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949008 w 8372029"/>
              <a:gd name="connsiteY4" fmla="*/ 2725439 h 5524856"/>
              <a:gd name="connsiteX5" fmla="*/ 5889712 w 8372029"/>
              <a:gd name="connsiteY5" fmla="*/ 3131423 h 5524856"/>
              <a:gd name="connsiteX6" fmla="*/ 5972782 w 8372029"/>
              <a:gd name="connsiteY6" fmla="*/ 3628261 h 5524856"/>
              <a:gd name="connsiteX7" fmla="*/ 6568203 w 8372029"/>
              <a:gd name="connsiteY7" fmla="*/ 3556374 h 5524856"/>
              <a:gd name="connsiteX8" fmla="*/ 6582366 w 8372029"/>
              <a:gd name="connsiteY8" fmla="*/ 5103982 h 5524856"/>
              <a:gd name="connsiteX9" fmla="*/ 7003489 w 8372029"/>
              <a:gd name="connsiteY9" fmla="*/ 5078345 h 5524856"/>
              <a:gd name="connsiteX10" fmla="*/ 7018798 w 8372029"/>
              <a:gd name="connsiteY10" fmla="*/ 3564917 h 5524856"/>
              <a:gd name="connsiteX11" fmla="*/ 7665971 w 8372029"/>
              <a:gd name="connsiteY11" fmla="*/ 3628261 h 5524856"/>
              <a:gd name="connsiteX12" fmla="*/ 7696221 w 8372029"/>
              <a:gd name="connsiteY12" fmla="*/ 3169472 h 5524856"/>
              <a:gd name="connsiteX13" fmla="*/ 7635672 w 8372029"/>
              <a:gd name="connsiteY13" fmla="*/ 2634665 h 5524856"/>
              <a:gd name="connsiteX14" fmla="*/ 7506291 w 8372029"/>
              <a:gd name="connsiteY14" fmla="*/ 1761390 h 5524856"/>
              <a:gd name="connsiteX15" fmla="*/ 7489172 w 8372029"/>
              <a:gd name="connsiteY15" fmla="*/ 1731289 h 5524856"/>
              <a:gd name="connsiteX16" fmla="*/ 7481826 w 8372029"/>
              <a:gd name="connsiteY16" fmla="*/ 1694898 h 5524856"/>
              <a:gd name="connsiteX17" fmla="*/ 7235750 w 8372029"/>
              <a:gd name="connsiteY17" fmla="*/ 1531787 h 5524856"/>
              <a:gd name="connsiteX18" fmla="*/ 6415320 w 8372029"/>
              <a:gd name="connsiteY18" fmla="*/ 1523241 h 5524856"/>
              <a:gd name="connsiteX19" fmla="*/ 1020646 w 8372029"/>
              <a:gd name="connsiteY19" fmla="*/ 1069811 h 5524856"/>
              <a:gd name="connsiteX20" fmla="*/ 661080 w 8372029"/>
              <a:gd name="connsiteY20" fmla="*/ 1649694 h 5524856"/>
              <a:gd name="connsiteX21" fmla="*/ 908909 w 8372029"/>
              <a:gd name="connsiteY21" fmla="*/ 2206408 h 5524856"/>
              <a:gd name="connsiteX22" fmla="*/ 802496 w 8372029"/>
              <a:gd name="connsiteY22" fmla="*/ 2994640 h 5524856"/>
              <a:gd name="connsiteX23" fmla="*/ 735080 w 8372029"/>
              <a:gd name="connsiteY23" fmla="*/ 3579807 h 5524856"/>
              <a:gd name="connsiteX24" fmla="*/ 559171 w 8372029"/>
              <a:gd name="connsiteY24" fmla="*/ 4848454 h 5524856"/>
              <a:gd name="connsiteX25" fmla="*/ 697643 w 8372029"/>
              <a:gd name="connsiteY25" fmla="*/ 5057353 h 5524856"/>
              <a:gd name="connsiteX26" fmla="*/ 1045052 w 8372029"/>
              <a:gd name="connsiteY26" fmla="*/ 5040262 h 5524856"/>
              <a:gd name="connsiteX27" fmla="*/ 1402711 w 8372029"/>
              <a:gd name="connsiteY27" fmla="*/ 3460169 h 5524856"/>
              <a:gd name="connsiteX28" fmla="*/ 1534455 w 8372029"/>
              <a:gd name="connsiteY28" fmla="*/ 2505212 h 5524856"/>
              <a:gd name="connsiteX29" fmla="*/ 1644093 w 8372029"/>
              <a:gd name="connsiteY29" fmla="*/ 2230288 h 5524856"/>
              <a:gd name="connsiteX30" fmla="*/ 1915151 w 8372029"/>
              <a:gd name="connsiteY30" fmla="*/ 1943507 h 5524856"/>
              <a:gd name="connsiteX31" fmla="*/ 1941740 w 8372029"/>
              <a:gd name="connsiteY31" fmla="*/ 1480018 h 5524856"/>
              <a:gd name="connsiteX32" fmla="*/ 1660384 w 8372029"/>
              <a:gd name="connsiteY32" fmla="*/ 1082009 h 5524856"/>
              <a:gd name="connsiteX33" fmla="*/ 1692070 w 8372029"/>
              <a:gd name="connsiteY33" fmla="*/ 1495511 h 5524856"/>
              <a:gd name="connsiteX34" fmla="*/ 1532774 w 8372029"/>
              <a:gd name="connsiteY34" fmla="*/ 1719292 h 5524856"/>
              <a:gd name="connsiteX35" fmla="*/ 1197612 w 8372029"/>
              <a:gd name="connsiteY35" fmla="*/ 1702201 h 5524856"/>
              <a:gd name="connsiteX36" fmla="*/ 1020646 w 8372029"/>
              <a:gd name="connsiteY36" fmla="*/ 1069811 h 5524856"/>
              <a:gd name="connsiteX37" fmla="*/ 1521151 w 8372029"/>
              <a:gd name="connsiteY37" fmla="*/ 658026 h 5524856"/>
              <a:gd name="connsiteX38" fmla="*/ 8278026 w 8372029"/>
              <a:gd name="connsiteY38" fmla="*/ 0 h 5524856"/>
              <a:gd name="connsiteX39" fmla="*/ 8372029 w 8372029"/>
              <a:gd name="connsiteY39" fmla="*/ 5524856 h 5524856"/>
              <a:gd name="connsiteX40" fmla="*/ 0 w 8372029"/>
              <a:gd name="connsiteY40" fmla="*/ 5524856 h 5524856"/>
              <a:gd name="connsiteX41" fmla="*/ 1521151 w 8372029"/>
              <a:gd name="connsiteY41" fmla="*/ 658026 h 5524856"/>
              <a:gd name="connsiteX0" fmla="*/ 6415320 w 8372029"/>
              <a:gd name="connsiteY0" fmla="*/ 1523241 h 5524856"/>
              <a:gd name="connsiteX1" fmla="*/ 6169246 w 8372029"/>
              <a:gd name="connsiteY1" fmla="*/ 1694898 h 5524856"/>
              <a:gd name="connsiteX2" fmla="*/ 6162195 w 8372029"/>
              <a:gd name="connsiteY2" fmla="*/ 1729815 h 5524856"/>
              <a:gd name="connsiteX3" fmla="*/ 6157112 w 8372029"/>
              <a:gd name="connsiteY3" fmla="*/ 1738875 h 5524856"/>
              <a:gd name="connsiteX4" fmla="*/ 5949008 w 8372029"/>
              <a:gd name="connsiteY4" fmla="*/ 2725439 h 5524856"/>
              <a:gd name="connsiteX5" fmla="*/ 5889712 w 8372029"/>
              <a:gd name="connsiteY5" fmla="*/ 3131423 h 5524856"/>
              <a:gd name="connsiteX6" fmla="*/ 5972782 w 8372029"/>
              <a:gd name="connsiteY6" fmla="*/ 3628261 h 5524856"/>
              <a:gd name="connsiteX7" fmla="*/ 6568203 w 8372029"/>
              <a:gd name="connsiteY7" fmla="*/ 3556374 h 5524856"/>
              <a:gd name="connsiteX8" fmla="*/ 6582366 w 8372029"/>
              <a:gd name="connsiteY8" fmla="*/ 5103982 h 5524856"/>
              <a:gd name="connsiteX9" fmla="*/ 7003489 w 8372029"/>
              <a:gd name="connsiteY9" fmla="*/ 5078345 h 5524856"/>
              <a:gd name="connsiteX10" fmla="*/ 7018798 w 8372029"/>
              <a:gd name="connsiteY10" fmla="*/ 3564917 h 5524856"/>
              <a:gd name="connsiteX11" fmla="*/ 7665971 w 8372029"/>
              <a:gd name="connsiteY11" fmla="*/ 3628261 h 5524856"/>
              <a:gd name="connsiteX12" fmla="*/ 7696221 w 8372029"/>
              <a:gd name="connsiteY12" fmla="*/ 3169472 h 5524856"/>
              <a:gd name="connsiteX13" fmla="*/ 7635672 w 8372029"/>
              <a:gd name="connsiteY13" fmla="*/ 2634665 h 5524856"/>
              <a:gd name="connsiteX14" fmla="*/ 7506291 w 8372029"/>
              <a:gd name="connsiteY14" fmla="*/ 1761390 h 5524856"/>
              <a:gd name="connsiteX15" fmla="*/ 7489172 w 8372029"/>
              <a:gd name="connsiteY15" fmla="*/ 1731289 h 5524856"/>
              <a:gd name="connsiteX16" fmla="*/ 7481826 w 8372029"/>
              <a:gd name="connsiteY16" fmla="*/ 1694898 h 5524856"/>
              <a:gd name="connsiteX17" fmla="*/ 7235750 w 8372029"/>
              <a:gd name="connsiteY17" fmla="*/ 1531787 h 5524856"/>
              <a:gd name="connsiteX18" fmla="*/ 6415320 w 8372029"/>
              <a:gd name="connsiteY18" fmla="*/ 1523241 h 5524856"/>
              <a:gd name="connsiteX19" fmla="*/ 1020646 w 8372029"/>
              <a:gd name="connsiteY19" fmla="*/ 1069811 h 5524856"/>
              <a:gd name="connsiteX20" fmla="*/ 661080 w 8372029"/>
              <a:gd name="connsiteY20" fmla="*/ 1649694 h 5524856"/>
              <a:gd name="connsiteX21" fmla="*/ 908909 w 8372029"/>
              <a:gd name="connsiteY21" fmla="*/ 2206408 h 5524856"/>
              <a:gd name="connsiteX22" fmla="*/ 802496 w 8372029"/>
              <a:gd name="connsiteY22" fmla="*/ 2994640 h 5524856"/>
              <a:gd name="connsiteX23" fmla="*/ 735080 w 8372029"/>
              <a:gd name="connsiteY23" fmla="*/ 3579807 h 5524856"/>
              <a:gd name="connsiteX24" fmla="*/ 559171 w 8372029"/>
              <a:gd name="connsiteY24" fmla="*/ 4848454 h 5524856"/>
              <a:gd name="connsiteX25" fmla="*/ 697643 w 8372029"/>
              <a:gd name="connsiteY25" fmla="*/ 5057353 h 5524856"/>
              <a:gd name="connsiteX26" fmla="*/ 1045052 w 8372029"/>
              <a:gd name="connsiteY26" fmla="*/ 5040262 h 5524856"/>
              <a:gd name="connsiteX27" fmla="*/ 1402711 w 8372029"/>
              <a:gd name="connsiteY27" fmla="*/ 3460169 h 5524856"/>
              <a:gd name="connsiteX28" fmla="*/ 1534455 w 8372029"/>
              <a:gd name="connsiteY28" fmla="*/ 2505212 h 5524856"/>
              <a:gd name="connsiteX29" fmla="*/ 1644093 w 8372029"/>
              <a:gd name="connsiteY29" fmla="*/ 2230288 h 5524856"/>
              <a:gd name="connsiteX30" fmla="*/ 1915151 w 8372029"/>
              <a:gd name="connsiteY30" fmla="*/ 1943507 h 5524856"/>
              <a:gd name="connsiteX31" fmla="*/ 1941740 w 8372029"/>
              <a:gd name="connsiteY31" fmla="*/ 1480018 h 5524856"/>
              <a:gd name="connsiteX32" fmla="*/ 1660384 w 8372029"/>
              <a:gd name="connsiteY32" fmla="*/ 1082009 h 5524856"/>
              <a:gd name="connsiteX33" fmla="*/ 1692070 w 8372029"/>
              <a:gd name="connsiteY33" fmla="*/ 1495511 h 5524856"/>
              <a:gd name="connsiteX34" fmla="*/ 1532774 w 8372029"/>
              <a:gd name="connsiteY34" fmla="*/ 1719292 h 5524856"/>
              <a:gd name="connsiteX35" fmla="*/ 1197612 w 8372029"/>
              <a:gd name="connsiteY35" fmla="*/ 1702201 h 5524856"/>
              <a:gd name="connsiteX36" fmla="*/ 1020646 w 8372029"/>
              <a:gd name="connsiteY36" fmla="*/ 1069811 h 5524856"/>
              <a:gd name="connsiteX37" fmla="*/ 17091 w 8372029"/>
              <a:gd name="connsiteY37" fmla="*/ 0 h 5524856"/>
              <a:gd name="connsiteX38" fmla="*/ 8278026 w 8372029"/>
              <a:gd name="connsiteY38" fmla="*/ 0 h 5524856"/>
              <a:gd name="connsiteX39" fmla="*/ 8372029 w 8372029"/>
              <a:gd name="connsiteY39" fmla="*/ 5524856 h 5524856"/>
              <a:gd name="connsiteX40" fmla="*/ 0 w 8372029"/>
              <a:gd name="connsiteY40" fmla="*/ 5524856 h 5524856"/>
              <a:gd name="connsiteX41" fmla="*/ 17091 w 8372029"/>
              <a:gd name="connsiteY41" fmla="*/ 0 h 5524856"/>
              <a:gd name="connsiteX0" fmla="*/ 6415320 w 9816269"/>
              <a:gd name="connsiteY0" fmla="*/ 1523241 h 5524856"/>
              <a:gd name="connsiteX1" fmla="*/ 6169246 w 9816269"/>
              <a:gd name="connsiteY1" fmla="*/ 1694898 h 5524856"/>
              <a:gd name="connsiteX2" fmla="*/ 6162195 w 9816269"/>
              <a:gd name="connsiteY2" fmla="*/ 1729815 h 5524856"/>
              <a:gd name="connsiteX3" fmla="*/ 6157112 w 9816269"/>
              <a:gd name="connsiteY3" fmla="*/ 1738875 h 5524856"/>
              <a:gd name="connsiteX4" fmla="*/ 5949008 w 9816269"/>
              <a:gd name="connsiteY4" fmla="*/ 2725439 h 5524856"/>
              <a:gd name="connsiteX5" fmla="*/ 5889712 w 9816269"/>
              <a:gd name="connsiteY5" fmla="*/ 3131423 h 5524856"/>
              <a:gd name="connsiteX6" fmla="*/ 5972782 w 9816269"/>
              <a:gd name="connsiteY6" fmla="*/ 3628261 h 5524856"/>
              <a:gd name="connsiteX7" fmla="*/ 6568203 w 9816269"/>
              <a:gd name="connsiteY7" fmla="*/ 3556374 h 5524856"/>
              <a:gd name="connsiteX8" fmla="*/ 6582366 w 9816269"/>
              <a:gd name="connsiteY8" fmla="*/ 5103982 h 5524856"/>
              <a:gd name="connsiteX9" fmla="*/ 7003489 w 9816269"/>
              <a:gd name="connsiteY9" fmla="*/ 5078345 h 5524856"/>
              <a:gd name="connsiteX10" fmla="*/ 7018798 w 9816269"/>
              <a:gd name="connsiteY10" fmla="*/ 3564917 h 5524856"/>
              <a:gd name="connsiteX11" fmla="*/ 7665971 w 9816269"/>
              <a:gd name="connsiteY11" fmla="*/ 3628261 h 5524856"/>
              <a:gd name="connsiteX12" fmla="*/ 7696221 w 9816269"/>
              <a:gd name="connsiteY12" fmla="*/ 3169472 h 5524856"/>
              <a:gd name="connsiteX13" fmla="*/ 7635672 w 9816269"/>
              <a:gd name="connsiteY13" fmla="*/ 2634665 h 5524856"/>
              <a:gd name="connsiteX14" fmla="*/ 7506291 w 9816269"/>
              <a:gd name="connsiteY14" fmla="*/ 1761390 h 5524856"/>
              <a:gd name="connsiteX15" fmla="*/ 7489172 w 9816269"/>
              <a:gd name="connsiteY15" fmla="*/ 1731289 h 5524856"/>
              <a:gd name="connsiteX16" fmla="*/ 7481826 w 9816269"/>
              <a:gd name="connsiteY16" fmla="*/ 1694898 h 5524856"/>
              <a:gd name="connsiteX17" fmla="*/ 7235750 w 9816269"/>
              <a:gd name="connsiteY17" fmla="*/ 1531787 h 5524856"/>
              <a:gd name="connsiteX18" fmla="*/ 6415320 w 9816269"/>
              <a:gd name="connsiteY18" fmla="*/ 1523241 h 5524856"/>
              <a:gd name="connsiteX19" fmla="*/ 1020646 w 9816269"/>
              <a:gd name="connsiteY19" fmla="*/ 1069811 h 5524856"/>
              <a:gd name="connsiteX20" fmla="*/ 661080 w 9816269"/>
              <a:gd name="connsiteY20" fmla="*/ 1649694 h 5524856"/>
              <a:gd name="connsiteX21" fmla="*/ 908909 w 9816269"/>
              <a:gd name="connsiteY21" fmla="*/ 2206408 h 5524856"/>
              <a:gd name="connsiteX22" fmla="*/ 802496 w 9816269"/>
              <a:gd name="connsiteY22" fmla="*/ 2994640 h 5524856"/>
              <a:gd name="connsiteX23" fmla="*/ 735080 w 9816269"/>
              <a:gd name="connsiteY23" fmla="*/ 3579807 h 5524856"/>
              <a:gd name="connsiteX24" fmla="*/ 559171 w 9816269"/>
              <a:gd name="connsiteY24" fmla="*/ 4848454 h 5524856"/>
              <a:gd name="connsiteX25" fmla="*/ 697643 w 9816269"/>
              <a:gd name="connsiteY25" fmla="*/ 5057353 h 5524856"/>
              <a:gd name="connsiteX26" fmla="*/ 1045052 w 9816269"/>
              <a:gd name="connsiteY26" fmla="*/ 5040262 h 5524856"/>
              <a:gd name="connsiteX27" fmla="*/ 1402711 w 9816269"/>
              <a:gd name="connsiteY27" fmla="*/ 3460169 h 5524856"/>
              <a:gd name="connsiteX28" fmla="*/ 1534455 w 9816269"/>
              <a:gd name="connsiteY28" fmla="*/ 2505212 h 5524856"/>
              <a:gd name="connsiteX29" fmla="*/ 1644093 w 9816269"/>
              <a:gd name="connsiteY29" fmla="*/ 2230288 h 5524856"/>
              <a:gd name="connsiteX30" fmla="*/ 1915151 w 9816269"/>
              <a:gd name="connsiteY30" fmla="*/ 1943507 h 5524856"/>
              <a:gd name="connsiteX31" fmla="*/ 1941740 w 9816269"/>
              <a:gd name="connsiteY31" fmla="*/ 1480018 h 5524856"/>
              <a:gd name="connsiteX32" fmla="*/ 1660384 w 9816269"/>
              <a:gd name="connsiteY32" fmla="*/ 1082009 h 5524856"/>
              <a:gd name="connsiteX33" fmla="*/ 1692070 w 9816269"/>
              <a:gd name="connsiteY33" fmla="*/ 1495511 h 5524856"/>
              <a:gd name="connsiteX34" fmla="*/ 1532774 w 9816269"/>
              <a:gd name="connsiteY34" fmla="*/ 1719292 h 5524856"/>
              <a:gd name="connsiteX35" fmla="*/ 1197612 w 9816269"/>
              <a:gd name="connsiteY35" fmla="*/ 1702201 h 5524856"/>
              <a:gd name="connsiteX36" fmla="*/ 1020646 w 9816269"/>
              <a:gd name="connsiteY36" fmla="*/ 1069811 h 5524856"/>
              <a:gd name="connsiteX37" fmla="*/ 17091 w 9816269"/>
              <a:gd name="connsiteY37" fmla="*/ 0 h 5524856"/>
              <a:gd name="connsiteX38" fmla="*/ 9816269 w 9816269"/>
              <a:gd name="connsiteY38" fmla="*/ 34183 h 5524856"/>
              <a:gd name="connsiteX39" fmla="*/ 8372029 w 9816269"/>
              <a:gd name="connsiteY39" fmla="*/ 5524856 h 5524856"/>
              <a:gd name="connsiteX40" fmla="*/ 0 w 9816269"/>
              <a:gd name="connsiteY40" fmla="*/ 5524856 h 5524856"/>
              <a:gd name="connsiteX41" fmla="*/ 17091 w 9816269"/>
              <a:gd name="connsiteY41" fmla="*/ 0 h 5524856"/>
              <a:gd name="connsiteX0" fmla="*/ 6415320 w 9867543"/>
              <a:gd name="connsiteY0" fmla="*/ 1523241 h 5524856"/>
              <a:gd name="connsiteX1" fmla="*/ 6169246 w 9867543"/>
              <a:gd name="connsiteY1" fmla="*/ 1694898 h 5524856"/>
              <a:gd name="connsiteX2" fmla="*/ 6162195 w 9867543"/>
              <a:gd name="connsiteY2" fmla="*/ 1729815 h 5524856"/>
              <a:gd name="connsiteX3" fmla="*/ 6157112 w 9867543"/>
              <a:gd name="connsiteY3" fmla="*/ 1738875 h 5524856"/>
              <a:gd name="connsiteX4" fmla="*/ 5949008 w 9867543"/>
              <a:gd name="connsiteY4" fmla="*/ 2725439 h 5524856"/>
              <a:gd name="connsiteX5" fmla="*/ 5889712 w 9867543"/>
              <a:gd name="connsiteY5" fmla="*/ 3131423 h 5524856"/>
              <a:gd name="connsiteX6" fmla="*/ 5972782 w 9867543"/>
              <a:gd name="connsiteY6" fmla="*/ 3628261 h 5524856"/>
              <a:gd name="connsiteX7" fmla="*/ 6568203 w 9867543"/>
              <a:gd name="connsiteY7" fmla="*/ 3556374 h 5524856"/>
              <a:gd name="connsiteX8" fmla="*/ 6582366 w 9867543"/>
              <a:gd name="connsiteY8" fmla="*/ 5103982 h 5524856"/>
              <a:gd name="connsiteX9" fmla="*/ 7003489 w 9867543"/>
              <a:gd name="connsiteY9" fmla="*/ 5078345 h 5524856"/>
              <a:gd name="connsiteX10" fmla="*/ 7018798 w 9867543"/>
              <a:gd name="connsiteY10" fmla="*/ 3564917 h 5524856"/>
              <a:gd name="connsiteX11" fmla="*/ 7665971 w 9867543"/>
              <a:gd name="connsiteY11" fmla="*/ 3628261 h 5524856"/>
              <a:gd name="connsiteX12" fmla="*/ 7696221 w 9867543"/>
              <a:gd name="connsiteY12" fmla="*/ 3169472 h 5524856"/>
              <a:gd name="connsiteX13" fmla="*/ 7635672 w 9867543"/>
              <a:gd name="connsiteY13" fmla="*/ 2634665 h 5524856"/>
              <a:gd name="connsiteX14" fmla="*/ 7506291 w 9867543"/>
              <a:gd name="connsiteY14" fmla="*/ 1761390 h 5524856"/>
              <a:gd name="connsiteX15" fmla="*/ 7489172 w 9867543"/>
              <a:gd name="connsiteY15" fmla="*/ 1731289 h 5524856"/>
              <a:gd name="connsiteX16" fmla="*/ 7481826 w 9867543"/>
              <a:gd name="connsiteY16" fmla="*/ 1694898 h 5524856"/>
              <a:gd name="connsiteX17" fmla="*/ 7235750 w 9867543"/>
              <a:gd name="connsiteY17" fmla="*/ 1531787 h 5524856"/>
              <a:gd name="connsiteX18" fmla="*/ 6415320 w 9867543"/>
              <a:gd name="connsiteY18" fmla="*/ 1523241 h 5524856"/>
              <a:gd name="connsiteX19" fmla="*/ 1020646 w 9867543"/>
              <a:gd name="connsiteY19" fmla="*/ 1069811 h 5524856"/>
              <a:gd name="connsiteX20" fmla="*/ 661080 w 9867543"/>
              <a:gd name="connsiteY20" fmla="*/ 1649694 h 5524856"/>
              <a:gd name="connsiteX21" fmla="*/ 908909 w 9867543"/>
              <a:gd name="connsiteY21" fmla="*/ 2206408 h 5524856"/>
              <a:gd name="connsiteX22" fmla="*/ 802496 w 9867543"/>
              <a:gd name="connsiteY22" fmla="*/ 2994640 h 5524856"/>
              <a:gd name="connsiteX23" fmla="*/ 735080 w 9867543"/>
              <a:gd name="connsiteY23" fmla="*/ 3579807 h 5524856"/>
              <a:gd name="connsiteX24" fmla="*/ 559171 w 9867543"/>
              <a:gd name="connsiteY24" fmla="*/ 4848454 h 5524856"/>
              <a:gd name="connsiteX25" fmla="*/ 697643 w 9867543"/>
              <a:gd name="connsiteY25" fmla="*/ 5057353 h 5524856"/>
              <a:gd name="connsiteX26" fmla="*/ 1045052 w 9867543"/>
              <a:gd name="connsiteY26" fmla="*/ 5040262 h 5524856"/>
              <a:gd name="connsiteX27" fmla="*/ 1402711 w 9867543"/>
              <a:gd name="connsiteY27" fmla="*/ 3460169 h 5524856"/>
              <a:gd name="connsiteX28" fmla="*/ 1534455 w 9867543"/>
              <a:gd name="connsiteY28" fmla="*/ 2505212 h 5524856"/>
              <a:gd name="connsiteX29" fmla="*/ 1644093 w 9867543"/>
              <a:gd name="connsiteY29" fmla="*/ 2230288 h 5524856"/>
              <a:gd name="connsiteX30" fmla="*/ 1915151 w 9867543"/>
              <a:gd name="connsiteY30" fmla="*/ 1943507 h 5524856"/>
              <a:gd name="connsiteX31" fmla="*/ 1941740 w 9867543"/>
              <a:gd name="connsiteY31" fmla="*/ 1480018 h 5524856"/>
              <a:gd name="connsiteX32" fmla="*/ 1660384 w 9867543"/>
              <a:gd name="connsiteY32" fmla="*/ 1082009 h 5524856"/>
              <a:gd name="connsiteX33" fmla="*/ 1692070 w 9867543"/>
              <a:gd name="connsiteY33" fmla="*/ 1495511 h 5524856"/>
              <a:gd name="connsiteX34" fmla="*/ 1532774 w 9867543"/>
              <a:gd name="connsiteY34" fmla="*/ 1719292 h 5524856"/>
              <a:gd name="connsiteX35" fmla="*/ 1197612 w 9867543"/>
              <a:gd name="connsiteY35" fmla="*/ 1702201 h 5524856"/>
              <a:gd name="connsiteX36" fmla="*/ 1020646 w 9867543"/>
              <a:gd name="connsiteY36" fmla="*/ 1069811 h 5524856"/>
              <a:gd name="connsiteX37" fmla="*/ 17091 w 9867543"/>
              <a:gd name="connsiteY37" fmla="*/ 0 h 5524856"/>
              <a:gd name="connsiteX38" fmla="*/ 9816269 w 9867543"/>
              <a:gd name="connsiteY38" fmla="*/ 34183 h 5524856"/>
              <a:gd name="connsiteX39" fmla="*/ 9867543 w 9867543"/>
              <a:gd name="connsiteY39" fmla="*/ 5473582 h 5524856"/>
              <a:gd name="connsiteX40" fmla="*/ 0 w 9867543"/>
              <a:gd name="connsiteY40" fmla="*/ 5524856 h 5524856"/>
              <a:gd name="connsiteX41" fmla="*/ 17091 w 9867543"/>
              <a:gd name="connsiteY41" fmla="*/ 0 h 5524856"/>
              <a:gd name="connsiteX0" fmla="*/ 6415320 w 10431565"/>
              <a:gd name="connsiteY0" fmla="*/ 1523241 h 5524856"/>
              <a:gd name="connsiteX1" fmla="*/ 6169246 w 10431565"/>
              <a:gd name="connsiteY1" fmla="*/ 1694898 h 5524856"/>
              <a:gd name="connsiteX2" fmla="*/ 6162195 w 10431565"/>
              <a:gd name="connsiteY2" fmla="*/ 1729815 h 5524856"/>
              <a:gd name="connsiteX3" fmla="*/ 6157112 w 10431565"/>
              <a:gd name="connsiteY3" fmla="*/ 1738875 h 5524856"/>
              <a:gd name="connsiteX4" fmla="*/ 5949008 w 10431565"/>
              <a:gd name="connsiteY4" fmla="*/ 2725439 h 5524856"/>
              <a:gd name="connsiteX5" fmla="*/ 5889712 w 10431565"/>
              <a:gd name="connsiteY5" fmla="*/ 3131423 h 5524856"/>
              <a:gd name="connsiteX6" fmla="*/ 5972782 w 10431565"/>
              <a:gd name="connsiteY6" fmla="*/ 3628261 h 5524856"/>
              <a:gd name="connsiteX7" fmla="*/ 6568203 w 10431565"/>
              <a:gd name="connsiteY7" fmla="*/ 3556374 h 5524856"/>
              <a:gd name="connsiteX8" fmla="*/ 6582366 w 10431565"/>
              <a:gd name="connsiteY8" fmla="*/ 5103982 h 5524856"/>
              <a:gd name="connsiteX9" fmla="*/ 7003489 w 10431565"/>
              <a:gd name="connsiteY9" fmla="*/ 5078345 h 5524856"/>
              <a:gd name="connsiteX10" fmla="*/ 7018798 w 10431565"/>
              <a:gd name="connsiteY10" fmla="*/ 3564917 h 5524856"/>
              <a:gd name="connsiteX11" fmla="*/ 7665971 w 10431565"/>
              <a:gd name="connsiteY11" fmla="*/ 3628261 h 5524856"/>
              <a:gd name="connsiteX12" fmla="*/ 7696221 w 10431565"/>
              <a:gd name="connsiteY12" fmla="*/ 3169472 h 5524856"/>
              <a:gd name="connsiteX13" fmla="*/ 7635672 w 10431565"/>
              <a:gd name="connsiteY13" fmla="*/ 2634665 h 5524856"/>
              <a:gd name="connsiteX14" fmla="*/ 7506291 w 10431565"/>
              <a:gd name="connsiteY14" fmla="*/ 1761390 h 5524856"/>
              <a:gd name="connsiteX15" fmla="*/ 7489172 w 10431565"/>
              <a:gd name="connsiteY15" fmla="*/ 1731289 h 5524856"/>
              <a:gd name="connsiteX16" fmla="*/ 7481826 w 10431565"/>
              <a:gd name="connsiteY16" fmla="*/ 1694898 h 5524856"/>
              <a:gd name="connsiteX17" fmla="*/ 7235750 w 10431565"/>
              <a:gd name="connsiteY17" fmla="*/ 1531787 h 5524856"/>
              <a:gd name="connsiteX18" fmla="*/ 6415320 w 10431565"/>
              <a:gd name="connsiteY18" fmla="*/ 1523241 h 5524856"/>
              <a:gd name="connsiteX19" fmla="*/ 1020646 w 10431565"/>
              <a:gd name="connsiteY19" fmla="*/ 1069811 h 5524856"/>
              <a:gd name="connsiteX20" fmla="*/ 661080 w 10431565"/>
              <a:gd name="connsiteY20" fmla="*/ 1649694 h 5524856"/>
              <a:gd name="connsiteX21" fmla="*/ 908909 w 10431565"/>
              <a:gd name="connsiteY21" fmla="*/ 2206408 h 5524856"/>
              <a:gd name="connsiteX22" fmla="*/ 802496 w 10431565"/>
              <a:gd name="connsiteY22" fmla="*/ 2994640 h 5524856"/>
              <a:gd name="connsiteX23" fmla="*/ 735080 w 10431565"/>
              <a:gd name="connsiteY23" fmla="*/ 3579807 h 5524856"/>
              <a:gd name="connsiteX24" fmla="*/ 559171 w 10431565"/>
              <a:gd name="connsiteY24" fmla="*/ 4848454 h 5524856"/>
              <a:gd name="connsiteX25" fmla="*/ 697643 w 10431565"/>
              <a:gd name="connsiteY25" fmla="*/ 5057353 h 5524856"/>
              <a:gd name="connsiteX26" fmla="*/ 1045052 w 10431565"/>
              <a:gd name="connsiteY26" fmla="*/ 5040262 h 5524856"/>
              <a:gd name="connsiteX27" fmla="*/ 1402711 w 10431565"/>
              <a:gd name="connsiteY27" fmla="*/ 3460169 h 5524856"/>
              <a:gd name="connsiteX28" fmla="*/ 1534455 w 10431565"/>
              <a:gd name="connsiteY28" fmla="*/ 2505212 h 5524856"/>
              <a:gd name="connsiteX29" fmla="*/ 1644093 w 10431565"/>
              <a:gd name="connsiteY29" fmla="*/ 2230288 h 5524856"/>
              <a:gd name="connsiteX30" fmla="*/ 1915151 w 10431565"/>
              <a:gd name="connsiteY30" fmla="*/ 1943507 h 5524856"/>
              <a:gd name="connsiteX31" fmla="*/ 1941740 w 10431565"/>
              <a:gd name="connsiteY31" fmla="*/ 1480018 h 5524856"/>
              <a:gd name="connsiteX32" fmla="*/ 1660384 w 10431565"/>
              <a:gd name="connsiteY32" fmla="*/ 1082009 h 5524856"/>
              <a:gd name="connsiteX33" fmla="*/ 1692070 w 10431565"/>
              <a:gd name="connsiteY33" fmla="*/ 1495511 h 5524856"/>
              <a:gd name="connsiteX34" fmla="*/ 1532774 w 10431565"/>
              <a:gd name="connsiteY34" fmla="*/ 1719292 h 5524856"/>
              <a:gd name="connsiteX35" fmla="*/ 1197612 w 10431565"/>
              <a:gd name="connsiteY35" fmla="*/ 1702201 h 5524856"/>
              <a:gd name="connsiteX36" fmla="*/ 1020646 w 10431565"/>
              <a:gd name="connsiteY36" fmla="*/ 1069811 h 5524856"/>
              <a:gd name="connsiteX37" fmla="*/ 17091 w 10431565"/>
              <a:gd name="connsiteY37" fmla="*/ 0 h 5524856"/>
              <a:gd name="connsiteX38" fmla="*/ 9816269 w 10431565"/>
              <a:gd name="connsiteY38" fmla="*/ 34183 h 5524856"/>
              <a:gd name="connsiteX39" fmla="*/ 10431565 w 10431565"/>
              <a:gd name="connsiteY39" fmla="*/ 5507765 h 5524856"/>
              <a:gd name="connsiteX40" fmla="*/ 0 w 10431565"/>
              <a:gd name="connsiteY40" fmla="*/ 5524856 h 5524856"/>
              <a:gd name="connsiteX41" fmla="*/ 17091 w 10431565"/>
              <a:gd name="connsiteY41" fmla="*/ 0 h 5524856"/>
              <a:gd name="connsiteX0" fmla="*/ 6415320 w 10431565"/>
              <a:gd name="connsiteY0" fmla="*/ 1523241 h 5524856"/>
              <a:gd name="connsiteX1" fmla="*/ 6169246 w 10431565"/>
              <a:gd name="connsiteY1" fmla="*/ 1694898 h 5524856"/>
              <a:gd name="connsiteX2" fmla="*/ 6162195 w 10431565"/>
              <a:gd name="connsiteY2" fmla="*/ 1729815 h 5524856"/>
              <a:gd name="connsiteX3" fmla="*/ 6157112 w 10431565"/>
              <a:gd name="connsiteY3" fmla="*/ 1738875 h 5524856"/>
              <a:gd name="connsiteX4" fmla="*/ 5949008 w 10431565"/>
              <a:gd name="connsiteY4" fmla="*/ 2725439 h 5524856"/>
              <a:gd name="connsiteX5" fmla="*/ 5889712 w 10431565"/>
              <a:gd name="connsiteY5" fmla="*/ 3131423 h 5524856"/>
              <a:gd name="connsiteX6" fmla="*/ 5972782 w 10431565"/>
              <a:gd name="connsiteY6" fmla="*/ 3628261 h 5524856"/>
              <a:gd name="connsiteX7" fmla="*/ 6568203 w 10431565"/>
              <a:gd name="connsiteY7" fmla="*/ 3556374 h 5524856"/>
              <a:gd name="connsiteX8" fmla="*/ 6582366 w 10431565"/>
              <a:gd name="connsiteY8" fmla="*/ 5103982 h 5524856"/>
              <a:gd name="connsiteX9" fmla="*/ 7003489 w 10431565"/>
              <a:gd name="connsiteY9" fmla="*/ 5078345 h 5524856"/>
              <a:gd name="connsiteX10" fmla="*/ 7018798 w 10431565"/>
              <a:gd name="connsiteY10" fmla="*/ 3564917 h 5524856"/>
              <a:gd name="connsiteX11" fmla="*/ 7665971 w 10431565"/>
              <a:gd name="connsiteY11" fmla="*/ 3628261 h 5524856"/>
              <a:gd name="connsiteX12" fmla="*/ 7696221 w 10431565"/>
              <a:gd name="connsiteY12" fmla="*/ 3169472 h 5524856"/>
              <a:gd name="connsiteX13" fmla="*/ 7635672 w 10431565"/>
              <a:gd name="connsiteY13" fmla="*/ 2634665 h 5524856"/>
              <a:gd name="connsiteX14" fmla="*/ 7506291 w 10431565"/>
              <a:gd name="connsiteY14" fmla="*/ 1761390 h 5524856"/>
              <a:gd name="connsiteX15" fmla="*/ 7489172 w 10431565"/>
              <a:gd name="connsiteY15" fmla="*/ 1731289 h 5524856"/>
              <a:gd name="connsiteX16" fmla="*/ 7481826 w 10431565"/>
              <a:gd name="connsiteY16" fmla="*/ 1694898 h 5524856"/>
              <a:gd name="connsiteX17" fmla="*/ 7235750 w 10431565"/>
              <a:gd name="connsiteY17" fmla="*/ 1531787 h 5524856"/>
              <a:gd name="connsiteX18" fmla="*/ 6415320 w 10431565"/>
              <a:gd name="connsiteY18" fmla="*/ 1523241 h 5524856"/>
              <a:gd name="connsiteX19" fmla="*/ 1020646 w 10431565"/>
              <a:gd name="connsiteY19" fmla="*/ 1069811 h 5524856"/>
              <a:gd name="connsiteX20" fmla="*/ 661080 w 10431565"/>
              <a:gd name="connsiteY20" fmla="*/ 1649694 h 5524856"/>
              <a:gd name="connsiteX21" fmla="*/ 908909 w 10431565"/>
              <a:gd name="connsiteY21" fmla="*/ 2206408 h 5524856"/>
              <a:gd name="connsiteX22" fmla="*/ 802496 w 10431565"/>
              <a:gd name="connsiteY22" fmla="*/ 2994640 h 5524856"/>
              <a:gd name="connsiteX23" fmla="*/ 735080 w 10431565"/>
              <a:gd name="connsiteY23" fmla="*/ 3579807 h 5524856"/>
              <a:gd name="connsiteX24" fmla="*/ 559171 w 10431565"/>
              <a:gd name="connsiteY24" fmla="*/ 4848454 h 5524856"/>
              <a:gd name="connsiteX25" fmla="*/ 697643 w 10431565"/>
              <a:gd name="connsiteY25" fmla="*/ 5057353 h 5524856"/>
              <a:gd name="connsiteX26" fmla="*/ 1045052 w 10431565"/>
              <a:gd name="connsiteY26" fmla="*/ 5040262 h 5524856"/>
              <a:gd name="connsiteX27" fmla="*/ 1402711 w 10431565"/>
              <a:gd name="connsiteY27" fmla="*/ 3460169 h 5524856"/>
              <a:gd name="connsiteX28" fmla="*/ 1534455 w 10431565"/>
              <a:gd name="connsiteY28" fmla="*/ 2505212 h 5524856"/>
              <a:gd name="connsiteX29" fmla="*/ 1644093 w 10431565"/>
              <a:gd name="connsiteY29" fmla="*/ 2230288 h 5524856"/>
              <a:gd name="connsiteX30" fmla="*/ 1915151 w 10431565"/>
              <a:gd name="connsiteY30" fmla="*/ 1943507 h 5524856"/>
              <a:gd name="connsiteX31" fmla="*/ 1941740 w 10431565"/>
              <a:gd name="connsiteY31" fmla="*/ 1480018 h 5524856"/>
              <a:gd name="connsiteX32" fmla="*/ 1660384 w 10431565"/>
              <a:gd name="connsiteY32" fmla="*/ 1082009 h 5524856"/>
              <a:gd name="connsiteX33" fmla="*/ 1692070 w 10431565"/>
              <a:gd name="connsiteY33" fmla="*/ 1495511 h 5524856"/>
              <a:gd name="connsiteX34" fmla="*/ 1532774 w 10431565"/>
              <a:gd name="connsiteY34" fmla="*/ 1719292 h 5524856"/>
              <a:gd name="connsiteX35" fmla="*/ 1197612 w 10431565"/>
              <a:gd name="connsiteY35" fmla="*/ 1702201 h 5524856"/>
              <a:gd name="connsiteX36" fmla="*/ 1020646 w 10431565"/>
              <a:gd name="connsiteY36" fmla="*/ 1069811 h 5524856"/>
              <a:gd name="connsiteX37" fmla="*/ 17091 w 10431565"/>
              <a:gd name="connsiteY37" fmla="*/ 0 h 5524856"/>
              <a:gd name="connsiteX38" fmla="*/ 10243559 w 10431565"/>
              <a:gd name="connsiteY38" fmla="*/ 59820 h 5524856"/>
              <a:gd name="connsiteX39" fmla="*/ 10431565 w 10431565"/>
              <a:gd name="connsiteY39" fmla="*/ 5507765 h 5524856"/>
              <a:gd name="connsiteX40" fmla="*/ 0 w 10431565"/>
              <a:gd name="connsiteY40" fmla="*/ 5524856 h 5524856"/>
              <a:gd name="connsiteX41" fmla="*/ 17091 w 10431565"/>
              <a:gd name="connsiteY41" fmla="*/ 0 h 5524856"/>
              <a:gd name="connsiteX0" fmla="*/ 6415320 w 10431565"/>
              <a:gd name="connsiteY0" fmla="*/ 1574516 h 5576131"/>
              <a:gd name="connsiteX1" fmla="*/ 6169246 w 10431565"/>
              <a:gd name="connsiteY1" fmla="*/ 1746173 h 5576131"/>
              <a:gd name="connsiteX2" fmla="*/ 6162195 w 10431565"/>
              <a:gd name="connsiteY2" fmla="*/ 1781090 h 5576131"/>
              <a:gd name="connsiteX3" fmla="*/ 6157112 w 10431565"/>
              <a:gd name="connsiteY3" fmla="*/ 1790150 h 5576131"/>
              <a:gd name="connsiteX4" fmla="*/ 5949008 w 10431565"/>
              <a:gd name="connsiteY4" fmla="*/ 2776714 h 5576131"/>
              <a:gd name="connsiteX5" fmla="*/ 5889712 w 10431565"/>
              <a:gd name="connsiteY5" fmla="*/ 3182698 h 5576131"/>
              <a:gd name="connsiteX6" fmla="*/ 5972782 w 10431565"/>
              <a:gd name="connsiteY6" fmla="*/ 3679536 h 5576131"/>
              <a:gd name="connsiteX7" fmla="*/ 6568203 w 10431565"/>
              <a:gd name="connsiteY7" fmla="*/ 3607649 h 5576131"/>
              <a:gd name="connsiteX8" fmla="*/ 6582366 w 10431565"/>
              <a:gd name="connsiteY8" fmla="*/ 5155257 h 5576131"/>
              <a:gd name="connsiteX9" fmla="*/ 7003489 w 10431565"/>
              <a:gd name="connsiteY9" fmla="*/ 5129620 h 5576131"/>
              <a:gd name="connsiteX10" fmla="*/ 7018798 w 10431565"/>
              <a:gd name="connsiteY10" fmla="*/ 3616192 h 5576131"/>
              <a:gd name="connsiteX11" fmla="*/ 7665971 w 10431565"/>
              <a:gd name="connsiteY11" fmla="*/ 3679536 h 5576131"/>
              <a:gd name="connsiteX12" fmla="*/ 7696221 w 10431565"/>
              <a:gd name="connsiteY12" fmla="*/ 3220747 h 5576131"/>
              <a:gd name="connsiteX13" fmla="*/ 7635672 w 10431565"/>
              <a:gd name="connsiteY13" fmla="*/ 2685940 h 5576131"/>
              <a:gd name="connsiteX14" fmla="*/ 7506291 w 10431565"/>
              <a:gd name="connsiteY14" fmla="*/ 1812665 h 5576131"/>
              <a:gd name="connsiteX15" fmla="*/ 7489172 w 10431565"/>
              <a:gd name="connsiteY15" fmla="*/ 1782564 h 5576131"/>
              <a:gd name="connsiteX16" fmla="*/ 7481826 w 10431565"/>
              <a:gd name="connsiteY16" fmla="*/ 1746173 h 5576131"/>
              <a:gd name="connsiteX17" fmla="*/ 7235750 w 10431565"/>
              <a:gd name="connsiteY17" fmla="*/ 1583062 h 5576131"/>
              <a:gd name="connsiteX18" fmla="*/ 6415320 w 10431565"/>
              <a:gd name="connsiteY18" fmla="*/ 1574516 h 5576131"/>
              <a:gd name="connsiteX19" fmla="*/ 1020646 w 10431565"/>
              <a:gd name="connsiteY19" fmla="*/ 1121086 h 5576131"/>
              <a:gd name="connsiteX20" fmla="*/ 661080 w 10431565"/>
              <a:gd name="connsiteY20" fmla="*/ 1700969 h 5576131"/>
              <a:gd name="connsiteX21" fmla="*/ 908909 w 10431565"/>
              <a:gd name="connsiteY21" fmla="*/ 2257683 h 5576131"/>
              <a:gd name="connsiteX22" fmla="*/ 802496 w 10431565"/>
              <a:gd name="connsiteY22" fmla="*/ 3045915 h 5576131"/>
              <a:gd name="connsiteX23" fmla="*/ 735080 w 10431565"/>
              <a:gd name="connsiteY23" fmla="*/ 3631082 h 5576131"/>
              <a:gd name="connsiteX24" fmla="*/ 559171 w 10431565"/>
              <a:gd name="connsiteY24" fmla="*/ 4899729 h 5576131"/>
              <a:gd name="connsiteX25" fmla="*/ 697643 w 10431565"/>
              <a:gd name="connsiteY25" fmla="*/ 5108628 h 5576131"/>
              <a:gd name="connsiteX26" fmla="*/ 1045052 w 10431565"/>
              <a:gd name="connsiteY26" fmla="*/ 5091537 h 5576131"/>
              <a:gd name="connsiteX27" fmla="*/ 1402711 w 10431565"/>
              <a:gd name="connsiteY27" fmla="*/ 3511444 h 5576131"/>
              <a:gd name="connsiteX28" fmla="*/ 1534455 w 10431565"/>
              <a:gd name="connsiteY28" fmla="*/ 2556487 h 5576131"/>
              <a:gd name="connsiteX29" fmla="*/ 1644093 w 10431565"/>
              <a:gd name="connsiteY29" fmla="*/ 2281563 h 5576131"/>
              <a:gd name="connsiteX30" fmla="*/ 1915151 w 10431565"/>
              <a:gd name="connsiteY30" fmla="*/ 1994782 h 5576131"/>
              <a:gd name="connsiteX31" fmla="*/ 1941740 w 10431565"/>
              <a:gd name="connsiteY31" fmla="*/ 1531293 h 5576131"/>
              <a:gd name="connsiteX32" fmla="*/ 1660384 w 10431565"/>
              <a:gd name="connsiteY32" fmla="*/ 1133284 h 5576131"/>
              <a:gd name="connsiteX33" fmla="*/ 1692070 w 10431565"/>
              <a:gd name="connsiteY33" fmla="*/ 1546786 h 5576131"/>
              <a:gd name="connsiteX34" fmla="*/ 1532774 w 10431565"/>
              <a:gd name="connsiteY34" fmla="*/ 1770567 h 5576131"/>
              <a:gd name="connsiteX35" fmla="*/ 1197612 w 10431565"/>
              <a:gd name="connsiteY35" fmla="*/ 1753476 h 5576131"/>
              <a:gd name="connsiteX36" fmla="*/ 1020646 w 10431565"/>
              <a:gd name="connsiteY36" fmla="*/ 1121086 h 5576131"/>
              <a:gd name="connsiteX37" fmla="*/ 17091 w 10431565"/>
              <a:gd name="connsiteY37" fmla="*/ 51275 h 5576131"/>
              <a:gd name="connsiteX38" fmla="*/ 10235014 w 10431565"/>
              <a:gd name="connsiteY38" fmla="*/ 0 h 5576131"/>
              <a:gd name="connsiteX39" fmla="*/ 10431565 w 10431565"/>
              <a:gd name="connsiteY39" fmla="*/ 5559040 h 5576131"/>
              <a:gd name="connsiteX40" fmla="*/ 0 w 10431565"/>
              <a:gd name="connsiteY40" fmla="*/ 5576131 h 5576131"/>
              <a:gd name="connsiteX41" fmla="*/ 17091 w 10431565"/>
              <a:gd name="connsiteY41" fmla="*/ 51275 h 5576131"/>
              <a:gd name="connsiteX0" fmla="*/ 6415320 w 10431565"/>
              <a:gd name="connsiteY0" fmla="*/ 1540333 h 5541948"/>
              <a:gd name="connsiteX1" fmla="*/ 6169246 w 10431565"/>
              <a:gd name="connsiteY1" fmla="*/ 1711990 h 5541948"/>
              <a:gd name="connsiteX2" fmla="*/ 6162195 w 10431565"/>
              <a:gd name="connsiteY2" fmla="*/ 1746907 h 5541948"/>
              <a:gd name="connsiteX3" fmla="*/ 6157112 w 10431565"/>
              <a:gd name="connsiteY3" fmla="*/ 1755967 h 5541948"/>
              <a:gd name="connsiteX4" fmla="*/ 5949008 w 10431565"/>
              <a:gd name="connsiteY4" fmla="*/ 2742531 h 5541948"/>
              <a:gd name="connsiteX5" fmla="*/ 5889712 w 10431565"/>
              <a:gd name="connsiteY5" fmla="*/ 3148515 h 5541948"/>
              <a:gd name="connsiteX6" fmla="*/ 5972782 w 10431565"/>
              <a:gd name="connsiteY6" fmla="*/ 3645353 h 5541948"/>
              <a:gd name="connsiteX7" fmla="*/ 6568203 w 10431565"/>
              <a:gd name="connsiteY7" fmla="*/ 3573466 h 5541948"/>
              <a:gd name="connsiteX8" fmla="*/ 6582366 w 10431565"/>
              <a:gd name="connsiteY8" fmla="*/ 5121074 h 5541948"/>
              <a:gd name="connsiteX9" fmla="*/ 7003489 w 10431565"/>
              <a:gd name="connsiteY9" fmla="*/ 5095437 h 5541948"/>
              <a:gd name="connsiteX10" fmla="*/ 7018798 w 10431565"/>
              <a:gd name="connsiteY10" fmla="*/ 3582009 h 5541948"/>
              <a:gd name="connsiteX11" fmla="*/ 7665971 w 10431565"/>
              <a:gd name="connsiteY11" fmla="*/ 3645353 h 5541948"/>
              <a:gd name="connsiteX12" fmla="*/ 7696221 w 10431565"/>
              <a:gd name="connsiteY12" fmla="*/ 3186564 h 5541948"/>
              <a:gd name="connsiteX13" fmla="*/ 7635672 w 10431565"/>
              <a:gd name="connsiteY13" fmla="*/ 2651757 h 5541948"/>
              <a:gd name="connsiteX14" fmla="*/ 7506291 w 10431565"/>
              <a:gd name="connsiteY14" fmla="*/ 1778482 h 5541948"/>
              <a:gd name="connsiteX15" fmla="*/ 7489172 w 10431565"/>
              <a:gd name="connsiteY15" fmla="*/ 1748381 h 5541948"/>
              <a:gd name="connsiteX16" fmla="*/ 7481826 w 10431565"/>
              <a:gd name="connsiteY16" fmla="*/ 1711990 h 5541948"/>
              <a:gd name="connsiteX17" fmla="*/ 7235750 w 10431565"/>
              <a:gd name="connsiteY17" fmla="*/ 1548879 h 5541948"/>
              <a:gd name="connsiteX18" fmla="*/ 6415320 w 10431565"/>
              <a:gd name="connsiteY18" fmla="*/ 1540333 h 5541948"/>
              <a:gd name="connsiteX19" fmla="*/ 1020646 w 10431565"/>
              <a:gd name="connsiteY19" fmla="*/ 1086903 h 5541948"/>
              <a:gd name="connsiteX20" fmla="*/ 661080 w 10431565"/>
              <a:gd name="connsiteY20" fmla="*/ 1666786 h 5541948"/>
              <a:gd name="connsiteX21" fmla="*/ 908909 w 10431565"/>
              <a:gd name="connsiteY21" fmla="*/ 2223500 h 5541948"/>
              <a:gd name="connsiteX22" fmla="*/ 802496 w 10431565"/>
              <a:gd name="connsiteY22" fmla="*/ 3011732 h 5541948"/>
              <a:gd name="connsiteX23" fmla="*/ 735080 w 10431565"/>
              <a:gd name="connsiteY23" fmla="*/ 3596899 h 5541948"/>
              <a:gd name="connsiteX24" fmla="*/ 559171 w 10431565"/>
              <a:gd name="connsiteY24" fmla="*/ 4865546 h 5541948"/>
              <a:gd name="connsiteX25" fmla="*/ 697643 w 10431565"/>
              <a:gd name="connsiteY25" fmla="*/ 5074445 h 5541948"/>
              <a:gd name="connsiteX26" fmla="*/ 1045052 w 10431565"/>
              <a:gd name="connsiteY26" fmla="*/ 5057354 h 5541948"/>
              <a:gd name="connsiteX27" fmla="*/ 1402711 w 10431565"/>
              <a:gd name="connsiteY27" fmla="*/ 3477261 h 5541948"/>
              <a:gd name="connsiteX28" fmla="*/ 1534455 w 10431565"/>
              <a:gd name="connsiteY28" fmla="*/ 2522304 h 5541948"/>
              <a:gd name="connsiteX29" fmla="*/ 1644093 w 10431565"/>
              <a:gd name="connsiteY29" fmla="*/ 2247380 h 5541948"/>
              <a:gd name="connsiteX30" fmla="*/ 1915151 w 10431565"/>
              <a:gd name="connsiteY30" fmla="*/ 1960599 h 5541948"/>
              <a:gd name="connsiteX31" fmla="*/ 1941740 w 10431565"/>
              <a:gd name="connsiteY31" fmla="*/ 1497110 h 5541948"/>
              <a:gd name="connsiteX32" fmla="*/ 1660384 w 10431565"/>
              <a:gd name="connsiteY32" fmla="*/ 1099101 h 5541948"/>
              <a:gd name="connsiteX33" fmla="*/ 1692070 w 10431565"/>
              <a:gd name="connsiteY33" fmla="*/ 1512603 h 5541948"/>
              <a:gd name="connsiteX34" fmla="*/ 1532774 w 10431565"/>
              <a:gd name="connsiteY34" fmla="*/ 1736384 h 5541948"/>
              <a:gd name="connsiteX35" fmla="*/ 1197612 w 10431565"/>
              <a:gd name="connsiteY35" fmla="*/ 1719293 h 5541948"/>
              <a:gd name="connsiteX36" fmla="*/ 1020646 w 10431565"/>
              <a:gd name="connsiteY36" fmla="*/ 1086903 h 5541948"/>
              <a:gd name="connsiteX37" fmla="*/ 17091 w 10431565"/>
              <a:gd name="connsiteY37" fmla="*/ 17092 h 5541948"/>
              <a:gd name="connsiteX38" fmla="*/ 10286288 w 10431565"/>
              <a:gd name="connsiteY38" fmla="*/ 0 h 5541948"/>
              <a:gd name="connsiteX39" fmla="*/ 10431565 w 10431565"/>
              <a:gd name="connsiteY39" fmla="*/ 5524857 h 5541948"/>
              <a:gd name="connsiteX40" fmla="*/ 0 w 10431565"/>
              <a:gd name="connsiteY40" fmla="*/ 5541948 h 5541948"/>
              <a:gd name="connsiteX41" fmla="*/ 17091 w 10431565"/>
              <a:gd name="connsiteY41" fmla="*/ 17092 h 5541948"/>
              <a:gd name="connsiteX0" fmla="*/ 6415320 w 10431565"/>
              <a:gd name="connsiteY0" fmla="*/ 1548879 h 5550494"/>
              <a:gd name="connsiteX1" fmla="*/ 6169246 w 10431565"/>
              <a:gd name="connsiteY1" fmla="*/ 1720536 h 5550494"/>
              <a:gd name="connsiteX2" fmla="*/ 6162195 w 10431565"/>
              <a:gd name="connsiteY2" fmla="*/ 1755453 h 5550494"/>
              <a:gd name="connsiteX3" fmla="*/ 6157112 w 10431565"/>
              <a:gd name="connsiteY3" fmla="*/ 1764513 h 5550494"/>
              <a:gd name="connsiteX4" fmla="*/ 5949008 w 10431565"/>
              <a:gd name="connsiteY4" fmla="*/ 2751077 h 5550494"/>
              <a:gd name="connsiteX5" fmla="*/ 5889712 w 10431565"/>
              <a:gd name="connsiteY5" fmla="*/ 3157061 h 5550494"/>
              <a:gd name="connsiteX6" fmla="*/ 5972782 w 10431565"/>
              <a:gd name="connsiteY6" fmla="*/ 3653899 h 5550494"/>
              <a:gd name="connsiteX7" fmla="*/ 6568203 w 10431565"/>
              <a:gd name="connsiteY7" fmla="*/ 3582012 h 5550494"/>
              <a:gd name="connsiteX8" fmla="*/ 6582366 w 10431565"/>
              <a:gd name="connsiteY8" fmla="*/ 5129620 h 5550494"/>
              <a:gd name="connsiteX9" fmla="*/ 7003489 w 10431565"/>
              <a:gd name="connsiteY9" fmla="*/ 5103983 h 5550494"/>
              <a:gd name="connsiteX10" fmla="*/ 7018798 w 10431565"/>
              <a:gd name="connsiteY10" fmla="*/ 3590555 h 5550494"/>
              <a:gd name="connsiteX11" fmla="*/ 7665971 w 10431565"/>
              <a:gd name="connsiteY11" fmla="*/ 3653899 h 5550494"/>
              <a:gd name="connsiteX12" fmla="*/ 7696221 w 10431565"/>
              <a:gd name="connsiteY12" fmla="*/ 3195110 h 5550494"/>
              <a:gd name="connsiteX13" fmla="*/ 7635672 w 10431565"/>
              <a:gd name="connsiteY13" fmla="*/ 2660303 h 5550494"/>
              <a:gd name="connsiteX14" fmla="*/ 7506291 w 10431565"/>
              <a:gd name="connsiteY14" fmla="*/ 1787028 h 5550494"/>
              <a:gd name="connsiteX15" fmla="*/ 7489172 w 10431565"/>
              <a:gd name="connsiteY15" fmla="*/ 1756927 h 5550494"/>
              <a:gd name="connsiteX16" fmla="*/ 7481826 w 10431565"/>
              <a:gd name="connsiteY16" fmla="*/ 1720536 h 5550494"/>
              <a:gd name="connsiteX17" fmla="*/ 7235750 w 10431565"/>
              <a:gd name="connsiteY17" fmla="*/ 1557425 h 5550494"/>
              <a:gd name="connsiteX18" fmla="*/ 6415320 w 10431565"/>
              <a:gd name="connsiteY18" fmla="*/ 1548879 h 5550494"/>
              <a:gd name="connsiteX19" fmla="*/ 1020646 w 10431565"/>
              <a:gd name="connsiteY19" fmla="*/ 1095449 h 5550494"/>
              <a:gd name="connsiteX20" fmla="*/ 661080 w 10431565"/>
              <a:gd name="connsiteY20" fmla="*/ 1675332 h 5550494"/>
              <a:gd name="connsiteX21" fmla="*/ 908909 w 10431565"/>
              <a:gd name="connsiteY21" fmla="*/ 2232046 h 5550494"/>
              <a:gd name="connsiteX22" fmla="*/ 802496 w 10431565"/>
              <a:gd name="connsiteY22" fmla="*/ 3020278 h 5550494"/>
              <a:gd name="connsiteX23" fmla="*/ 735080 w 10431565"/>
              <a:gd name="connsiteY23" fmla="*/ 3605445 h 5550494"/>
              <a:gd name="connsiteX24" fmla="*/ 559171 w 10431565"/>
              <a:gd name="connsiteY24" fmla="*/ 4874092 h 5550494"/>
              <a:gd name="connsiteX25" fmla="*/ 697643 w 10431565"/>
              <a:gd name="connsiteY25" fmla="*/ 5082991 h 5550494"/>
              <a:gd name="connsiteX26" fmla="*/ 1045052 w 10431565"/>
              <a:gd name="connsiteY26" fmla="*/ 5065900 h 5550494"/>
              <a:gd name="connsiteX27" fmla="*/ 1402711 w 10431565"/>
              <a:gd name="connsiteY27" fmla="*/ 3485807 h 5550494"/>
              <a:gd name="connsiteX28" fmla="*/ 1534455 w 10431565"/>
              <a:gd name="connsiteY28" fmla="*/ 2530850 h 5550494"/>
              <a:gd name="connsiteX29" fmla="*/ 1644093 w 10431565"/>
              <a:gd name="connsiteY29" fmla="*/ 2255926 h 5550494"/>
              <a:gd name="connsiteX30" fmla="*/ 1915151 w 10431565"/>
              <a:gd name="connsiteY30" fmla="*/ 1969145 h 5550494"/>
              <a:gd name="connsiteX31" fmla="*/ 1941740 w 10431565"/>
              <a:gd name="connsiteY31" fmla="*/ 1505656 h 5550494"/>
              <a:gd name="connsiteX32" fmla="*/ 1660384 w 10431565"/>
              <a:gd name="connsiteY32" fmla="*/ 1107647 h 5550494"/>
              <a:gd name="connsiteX33" fmla="*/ 1692070 w 10431565"/>
              <a:gd name="connsiteY33" fmla="*/ 1521149 h 5550494"/>
              <a:gd name="connsiteX34" fmla="*/ 1532774 w 10431565"/>
              <a:gd name="connsiteY34" fmla="*/ 1744930 h 5550494"/>
              <a:gd name="connsiteX35" fmla="*/ 1197612 w 10431565"/>
              <a:gd name="connsiteY35" fmla="*/ 1727839 h 5550494"/>
              <a:gd name="connsiteX36" fmla="*/ 1020646 w 10431565"/>
              <a:gd name="connsiteY36" fmla="*/ 1095449 h 5550494"/>
              <a:gd name="connsiteX37" fmla="*/ 17091 w 10431565"/>
              <a:gd name="connsiteY37" fmla="*/ 25638 h 5550494"/>
              <a:gd name="connsiteX38" fmla="*/ 10329017 w 10431565"/>
              <a:gd name="connsiteY38" fmla="*/ 0 h 5550494"/>
              <a:gd name="connsiteX39" fmla="*/ 10431565 w 10431565"/>
              <a:gd name="connsiteY39" fmla="*/ 5533403 h 5550494"/>
              <a:gd name="connsiteX40" fmla="*/ 0 w 10431565"/>
              <a:gd name="connsiteY40" fmla="*/ 5550494 h 5550494"/>
              <a:gd name="connsiteX41" fmla="*/ 17091 w 10431565"/>
              <a:gd name="connsiteY41" fmla="*/ 25638 h 5550494"/>
              <a:gd name="connsiteX0" fmla="*/ 6415320 w 10431565"/>
              <a:gd name="connsiteY0" fmla="*/ 1548879 h 5550494"/>
              <a:gd name="connsiteX1" fmla="*/ 6169246 w 10431565"/>
              <a:gd name="connsiteY1" fmla="*/ 1720536 h 5550494"/>
              <a:gd name="connsiteX2" fmla="*/ 6162195 w 10431565"/>
              <a:gd name="connsiteY2" fmla="*/ 1755453 h 5550494"/>
              <a:gd name="connsiteX3" fmla="*/ 6157112 w 10431565"/>
              <a:gd name="connsiteY3" fmla="*/ 1764513 h 5550494"/>
              <a:gd name="connsiteX4" fmla="*/ 5949008 w 10431565"/>
              <a:gd name="connsiteY4" fmla="*/ 2751077 h 5550494"/>
              <a:gd name="connsiteX5" fmla="*/ 5889712 w 10431565"/>
              <a:gd name="connsiteY5" fmla="*/ 3157061 h 5550494"/>
              <a:gd name="connsiteX6" fmla="*/ 5972782 w 10431565"/>
              <a:gd name="connsiteY6" fmla="*/ 3653899 h 5550494"/>
              <a:gd name="connsiteX7" fmla="*/ 6568203 w 10431565"/>
              <a:gd name="connsiteY7" fmla="*/ 3582012 h 5550494"/>
              <a:gd name="connsiteX8" fmla="*/ 6582366 w 10431565"/>
              <a:gd name="connsiteY8" fmla="*/ 5129620 h 5550494"/>
              <a:gd name="connsiteX9" fmla="*/ 7003489 w 10431565"/>
              <a:gd name="connsiteY9" fmla="*/ 5103983 h 5550494"/>
              <a:gd name="connsiteX10" fmla="*/ 7018798 w 10431565"/>
              <a:gd name="connsiteY10" fmla="*/ 3590555 h 5550494"/>
              <a:gd name="connsiteX11" fmla="*/ 7665971 w 10431565"/>
              <a:gd name="connsiteY11" fmla="*/ 3653899 h 5550494"/>
              <a:gd name="connsiteX12" fmla="*/ 7696221 w 10431565"/>
              <a:gd name="connsiteY12" fmla="*/ 3195110 h 5550494"/>
              <a:gd name="connsiteX13" fmla="*/ 7635672 w 10431565"/>
              <a:gd name="connsiteY13" fmla="*/ 2660303 h 5550494"/>
              <a:gd name="connsiteX14" fmla="*/ 7506291 w 10431565"/>
              <a:gd name="connsiteY14" fmla="*/ 1787028 h 5550494"/>
              <a:gd name="connsiteX15" fmla="*/ 7489172 w 10431565"/>
              <a:gd name="connsiteY15" fmla="*/ 1756927 h 5550494"/>
              <a:gd name="connsiteX16" fmla="*/ 7481826 w 10431565"/>
              <a:gd name="connsiteY16" fmla="*/ 1720536 h 5550494"/>
              <a:gd name="connsiteX17" fmla="*/ 7235750 w 10431565"/>
              <a:gd name="connsiteY17" fmla="*/ 1557425 h 5550494"/>
              <a:gd name="connsiteX18" fmla="*/ 6415320 w 10431565"/>
              <a:gd name="connsiteY18" fmla="*/ 1548879 h 5550494"/>
              <a:gd name="connsiteX19" fmla="*/ 1020646 w 10431565"/>
              <a:gd name="connsiteY19" fmla="*/ 1095449 h 5550494"/>
              <a:gd name="connsiteX20" fmla="*/ 661080 w 10431565"/>
              <a:gd name="connsiteY20" fmla="*/ 1675332 h 5550494"/>
              <a:gd name="connsiteX21" fmla="*/ 908909 w 10431565"/>
              <a:gd name="connsiteY21" fmla="*/ 2232046 h 5550494"/>
              <a:gd name="connsiteX22" fmla="*/ 802496 w 10431565"/>
              <a:gd name="connsiteY22" fmla="*/ 3020278 h 5550494"/>
              <a:gd name="connsiteX23" fmla="*/ 735080 w 10431565"/>
              <a:gd name="connsiteY23" fmla="*/ 3605445 h 5550494"/>
              <a:gd name="connsiteX24" fmla="*/ 559171 w 10431565"/>
              <a:gd name="connsiteY24" fmla="*/ 4874092 h 5550494"/>
              <a:gd name="connsiteX25" fmla="*/ 697643 w 10431565"/>
              <a:gd name="connsiteY25" fmla="*/ 5082991 h 5550494"/>
              <a:gd name="connsiteX26" fmla="*/ 1045052 w 10431565"/>
              <a:gd name="connsiteY26" fmla="*/ 5065900 h 5550494"/>
              <a:gd name="connsiteX27" fmla="*/ 1402711 w 10431565"/>
              <a:gd name="connsiteY27" fmla="*/ 3485807 h 5550494"/>
              <a:gd name="connsiteX28" fmla="*/ 1534455 w 10431565"/>
              <a:gd name="connsiteY28" fmla="*/ 2530850 h 5550494"/>
              <a:gd name="connsiteX29" fmla="*/ 1644093 w 10431565"/>
              <a:gd name="connsiteY29" fmla="*/ 2255926 h 5550494"/>
              <a:gd name="connsiteX30" fmla="*/ 1915151 w 10431565"/>
              <a:gd name="connsiteY30" fmla="*/ 1969145 h 5550494"/>
              <a:gd name="connsiteX31" fmla="*/ 1941740 w 10431565"/>
              <a:gd name="connsiteY31" fmla="*/ 1505656 h 5550494"/>
              <a:gd name="connsiteX32" fmla="*/ 1660384 w 10431565"/>
              <a:gd name="connsiteY32" fmla="*/ 1107647 h 5550494"/>
              <a:gd name="connsiteX33" fmla="*/ 1692070 w 10431565"/>
              <a:gd name="connsiteY33" fmla="*/ 1521149 h 5550494"/>
              <a:gd name="connsiteX34" fmla="*/ 1532774 w 10431565"/>
              <a:gd name="connsiteY34" fmla="*/ 1744930 h 5550494"/>
              <a:gd name="connsiteX35" fmla="*/ 1197612 w 10431565"/>
              <a:gd name="connsiteY35" fmla="*/ 1727839 h 5550494"/>
              <a:gd name="connsiteX36" fmla="*/ 1020646 w 10431565"/>
              <a:gd name="connsiteY36" fmla="*/ 1095449 h 5550494"/>
              <a:gd name="connsiteX37" fmla="*/ 17091 w 10431565"/>
              <a:gd name="connsiteY37" fmla="*/ 25638 h 5550494"/>
              <a:gd name="connsiteX38" fmla="*/ 10346109 w 10431565"/>
              <a:gd name="connsiteY38" fmla="*/ 0 h 5550494"/>
              <a:gd name="connsiteX39" fmla="*/ 10431565 w 10431565"/>
              <a:gd name="connsiteY39" fmla="*/ 5533403 h 5550494"/>
              <a:gd name="connsiteX40" fmla="*/ 0 w 10431565"/>
              <a:gd name="connsiteY40" fmla="*/ 5550494 h 5550494"/>
              <a:gd name="connsiteX41" fmla="*/ 17091 w 10431565"/>
              <a:gd name="connsiteY41" fmla="*/ 25638 h 5550494"/>
              <a:gd name="connsiteX0" fmla="*/ 6415320 w 10431565"/>
              <a:gd name="connsiteY0" fmla="*/ 1548879 h 5550494"/>
              <a:gd name="connsiteX1" fmla="*/ 6169246 w 10431565"/>
              <a:gd name="connsiteY1" fmla="*/ 1720536 h 5550494"/>
              <a:gd name="connsiteX2" fmla="*/ 6162195 w 10431565"/>
              <a:gd name="connsiteY2" fmla="*/ 1755453 h 5550494"/>
              <a:gd name="connsiteX3" fmla="*/ 6157112 w 10431565"/>
              <a:gd name="connsiteY3" fmla="*/ 1764513 h 5550494"/>
              <a:gd name="connsiteX4" fmla="*/ 5949008 w 10431565"/>
              <a:gd name="connsiteY4" fmla="*/ 2751077 h 5550494"/>
              <a:gd name="connsiteX5" fmla="*/ 5889712 w 10431565"/>
              <a:gd name="connsiteY5" fmla="*/ 3157061 h 5550494"/>
              <a:gd name="connsiteX6" fmla="*/ 5972782 w 10431565"/>
              <a:gd name="connsiteY6" fmla="*/ 3653899 h 5550494"/>
              <a:gd name="connsiteX7" fmla="*/ 6568203 w 10431565"/>
              <a:gd name="connsiteY7" fmla="*/ 3582012 h 5550494"/>
              <a:gd name="connsiteX8" fmla="*/ 6582366 w 10431565"/>
              <a:gd name="connsiteY8" fmla="*/ 5129620 h 5550494"/>
              <a:gd name="connsiteX9" fmla="*/ 7003489 w 10431565"/>
              <a:gd name="connsiteY9" fmla="*/ 5103983 h 5550494"/>
              <a:gd name="connsiteX10" fmla="*/ 7018798 w 10431565"/>
              <a:gd name="connsiteY10" fmla="*/ 3590555 h 5550494"/>
              <a:gd name="connsiteX11" fmla="*/ 7665971 w 10431565"/>
              <a:gd name="connsiteY11" fmla="*/ 3653899 h 5550494"/>
              <a:gd name="connsiteX12" fmla="*/ 7696221 w 10431565"/>
              <a:gd name="connsiteY12" fmla="*/ 3195110 h 5550494"/>
              <a:gd name="connsiteX13" fmla="*/ 7635672 w 10431565"/>
              <a:gd name="connsiteY13" fmla="*/ 2660303 h 5550494"/>
              <a:gd name="connsiteX14" fmla="*/ 7506291 w 10431565"/>
              <a:gd name="connsiteY14" fmla="*/ 1787028 h 5550494"/>
              <a:gd name="connsiteX15" fmla="*/ 7489172 w 10431565"/>
              <a:gd name="connsiteY15" fmla="*/ 1756927 h 5550494"/>
              <a:gd name="connsiteX16" fmla="*/ 7481826 w 10431565"/>
              <a:gd name="connsiteY16" fmla="*/ 1720536 h 5550494"/>
              <a:gd name="connsiteX17" fmla="*/ 7235750 w 10431565"/>
              <a:gd name="connsiteY17" fmla="*/ 1557425 h 5550494"/>
              <a:gd name="connsiteX18" fmla="*/ 6415320 w 10431565"/>
              <a:gd name="connsiteY18" fmla="*/ 1548879 h 5550494"/>
              <a:gd name="connsiteX19" fmla="*/ 1020646 w 10431565"/>
              <a:gd name="connsiteY19" fmla="*/ 1095449 h 5550494"/>
              <a:gd name="connsiteX20" fmla="*/ 661080 w 10431565"/>
              <a:gd name="connsiteY20" fmla="*/ 1675332 h 5550494"/>
              <a:gd name="connsiteX21" fmla="*/ 908909 w 10431565"/>
              <a:gd name="connsiteY21" fmla="*/ 2232046 h 5550494"/>
              <a:gd name="connsiteX22" fmla="*/ 802496 w 10431565"/>
              <a:gd name="connsiteY22" fmla="*/ 3020278 h 5550494"/>
              <a:gd name="connsiteX23" fmla="*/ 735080 w 10431565"/>
              <a:gd name="connsiteY23" fmla="*/ 3605445 h 5550494"/>
              <a:gd name="connsiteX24" fmla="*/ 559171 w 10431565"/>
              <a:gd name="connsiteY24" fmla="*/ 4874092 h 5550494"/>
              <a:gd name="connsiteX25" fmla="*/ 697643 w 10431565"/>
              <a:gd name="connsiteY25" fmla="*/ 5082991 h 5550494"/>
              <a:gd name="connsiteX26" fmla="*/ 1045052 w 10431565"/>
              <a:gd name="connsiteY26" fmla="*/ 5065900 h 5550494"/>
              <a:gd name="connsiteX27" fmla="*/ 1402711 w 10431565"/>
              <a:gd name="connsiteY27" fmla="*/ 3485807 h 5550494"/>
              <a:gd name="connsiteX28" fmla="*/ 1534455 w 10431565"/>
              <a:gd name="connsiteY28" fmla="*/ 2530850 h 5550494"/>
              <a:gd name="connsiteX29" fmla="*/ 1644093 w 10431565"/>
              <a:gd name="connsiteY29" fmla="*/ 2255926 h 5550494"/>
              <a:gd name="connsiteX30" fmla="*/ 1915151 w 10431565"/>
              <a:gd name="connsiteY30" fmla="*/ 1969145 h 5550494"/>
              <a:gd name="connsiteX31" fmla="*/ 1941740 w 10431565"/>
              <a:gd name="connsiteY31" fmla="*/ 1505656 h 5550494"/>
              <a:gd name="connsiteX32" fmla="*/ 1660384 w 10431565"/>
              <a:gd name="connsiteY32" fmla="*/ 1107647 h 5550494"/>
              <a:gd name="connsiteX33" fmla="*/ 1692070 w 10431565"/>
              <a:gd name="connsiteY33" fmla="*/ 1521149 h 5550494"/>
              <a:gd name="connsiteX34" fmla="*/ 1532774 w 10431565"/>
              <a:gd name="connsiteY34" fmla="*/ 1744930 h 5550494"/>
              <a:gd name="connsiteX35" fmla="*/ 1197612 w 10431565"/>
              <a:gd name="connsiteY35" fmla="*/ 1727839 h 5550494"/>
              <a:gd name="connsiteX36" fmla="*/ 1020646 w 10431565"/>
              <a:gd name="connsiteY36" fmla="*/ 1095449 h 5550494"/>
              <a:gd name="connsiteX37" fmla="*/ 17091 w 10431565"/>
              <a:gd name="connsiteY37" fmla="*/ 25638 h 5550494"/>
              <a:gd name="connsiteX38" fmla="*/ 10380292 w 10431565"/>
              <a:gd name="connsiteY38" fmla="*/ 0 h 5550494"/>
              <a:gd name="connsiteX39" fmla="*/ 10431565 w 10431565"/>
              <a:gd name="connsiteY39" fmla="*/ 5533403 h 5550494"/>
              <a:gd name="connsiteX40" fmla="*/ 0 w 10431565"/>
              <a:gd name="connsiteY40" fmla="*/ 5550494 h 5550494"/>
              <a:gd name="connsiteX41" fmla="*/ 17091 w 10431565"/>
              <a:gd name="connsiteY41" fmla="*/ 25638 h 555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431565" h="5550494">
                <a:moveTo>
                  <a:pt x="6415320" y="1548879"/>
                </a:moveTo>
                <a:cubicBezTo>
                  <a:pt x="6304701" y="1548879"/>
                  <a:pt x="6209787" y="1624683"/>
                  <a:pt x="6169246" y="1720536"/>
                </a:cubicBezTo>
                <a:lnTo>
                  <a:pt x="6162195" y="1755453"/>
                </a:lnTo>
                <a:lnTo>
                  <a:pt x="6157112" y="1764513"/>
                </a:lnTo>
                <a:lnTo>
                  <a:pt x="5949008" y="2751077"/>
                </a:lnTo>
                <a:cubicBezTo>
                  <a:pt x="5919638" y="2842092"/>
                  <a:pt x="5885750" y="3006591"/>
                  <a:pt x="5889712" y="3157061"/>
                </a:cubicBezTo>
                <a:cubicBezTo>
                  <a:pt x="5893674" y="3307531"/>
                  <a:pt x="5885338" y="3571093"/>
                  <a:pt x="5972782" y="3653899"/>
                </a:cubicBezTo>
                <a:lnTo>
                  <a:pt x="6568203" y="3582012"/>
                </a:lnTo>
                <a:cubicBezTo>
                  <a:pt x="6568203" y="3655373"/>
                  <a:pt x="6518800" y="5102733"/>
                  <a:pt x="6582366" y="5129620"/>
                </a:cubicBezTo>
                <a:cubicBezTo>
                  <a:pt x="6708498" y="5254958"/>
                  <a:pt x="6911541" y="5175198"/>
                  <a:pt x="7003489" y="5103983"/>
                </a:cubicBezTo>
                <a:cubicBezTo>
                  <a:pt x="7042775" y="4827396"/>
                  <a:pt x="7022241" y="4106425"/>
                  <a:pt x="7018798" y="3590555"/>
                </a:cubicBezTo>
                <a:lnTo>
                  <a:pt x="7665971" y="3653899"/>
                </a:lnTo>
                <a:cubicBezTo>
                  <a:pt x="7704540" y="3495272"/>
                  <a:pt x="7701271" y="3360709"/>
                  <a:pt x="7696221" y="3195110"/>
                </a:cubicBezTo>
                <a:cubicBezTo>
                  <a:pt x="7691171" y="3029511"/>
                  <a:pt x="7665564" y="2751150"/>
                  <a:pt x="7635672" y="2660303"/>
                </a:cubicBezTo>
                <a:lnTo>
                  <a:pt x="7506291" y="1787028"/>
                </a:lnTo>
                <a:lnTo>
                  <a:pt x="7489172" y="1756927"/>
                </a:lnTo>
                <a:lnTo>
                  <a:pt x="7481826" y="1720536"/>
                </a:lnTo>
                <a:cubicBezTo>
                  <a:pt x="7441283" y="1624683"/>
                  <a:pt x="7346371" y="1557425"/>
                  <a:pt x="7235750" y="1557425"/>
                </a:cubicBezTo>
                <a:lnTo>
                  <a:pt x="6415320" y="1548879"/>
                </a:lnTo>
                <a:close/>
                <a:moveTo>
                  <a:pt x="1020646" y="1095449"/>
                </a:moveTo>
                <a:cubicBezTo>
                  <a:pt x="885647" y="1095244"/>
                  <a:pt x="679703" y="1485899"/>
                  <a:pt x="661080" y="1675332"/>
                </a:cubicBezTo>
                <a:cubicBezTo>
                  <a:pt x="723750" y="1989090"/>
                  <a:pt x="794965" y="2046475"/>
                  <a:pt x="908909" y="2232046"/>
                </a:cubicBezTo>
                <a:lnTo>
                  <a:pt x="802496" y="3020278"/>
                </a:lnTo>
                <a:cubicBezTo>
                  <a:pt x="789435" y="3178256"/>
                  <a:pt x="737178" y="3460915"/>
                  <a:pt x="735080" y="3605445"/>
                </a:cubicBezTo>
                <a:lnTo>
                  <a:pt x="559171" y="4874092"/>
                </a:lnTo>
                <a:cubicBezTo>
                  <a:pt x="559171" y="4968000"/>
                  <a:pt x="616269" y="5048574"/>
                  <a:pt x="697643" y="5082991"/>
                </a:cubicBezTo>
                <a:lnTo>
                  <a:pt x="1045052" y="5065900"/>
                </a:lnTo>
                <a:cubicBezTo>
                  <a:pt x="1162563" y="4799703"/>
                  <a:pt x="1309749" y="3912588"/>
                  <a:pt x="1402711" y="3485807"/>
                </a:cubicBezTo>
                <a:lnTo>
                  <a:pt x="1534455" y="2530850"/>
                </a:lnTo>
                <a:cubicBezTo>
                  <a:pt x="1586911" y="2404206"/>
                  <a:pt x="1586341" y="2318209"/>
                  <a:pt x="1644093" y="2255926"/>
                </a:cubicBezTo>
                <a:lnTo>
                  <a:pt x="1915151" y="1969145"/>
                </a:lnTo>
                <a:cubicBezTo>
                  <a:pt x="1960486" y="1845524"/>
                  <a:pt x="1959988" y="1680574"/>
                  <a:pt x="1941740" y="1505656"/>
                </a:cubicBezTo>
                <a:cubicBezTo>
                  <a:pt x="1847955" y="1372986"/>
                  <a:pt x="1865264" y="1283046"/>
                  <a:pt x="1660384" y="1107647"/>
                </a:cubicBezTo>
                <a:cubicBezTo>
                  <a:pt x="1593135" y="1127321"/>
                  <a:pt x="1703368" y="1423481"/>
                  <a:pt x="1692070" y="1521149"/>
                </a:cubicBezTo>
                <a:cubicBezTo>
                  <a:pt x="1680772" y="1618817"/>
                  <a:pt x="1598092" y="1721876"/>
                  <a:pt x="1532774" y="1744930"/>
                </a:cubicBezTo>
                <a:lnTo>
                  <a:pt x="1197612" y="1727839"/>
                </a:lnTo>
                <a:cubicBezTo>
                  <a:pt x="979102" y="1705050"/>
                  <a:pt x="1034057" y="1562619"/>
                  <a:pt x="1020646" y="1095449"/>
                </a:cubicBezTo>
                <a:close/>
                <a:moveTo>
                  <a:pt x="17091" y="25638"/>
                </a:moveTo>
                <a:lnTo>
                  <a:pt x="10380292" y="0"/>
                </a:lnTo>
                <a:lnTo>
                  <a:pt x="10431565" y="5533403"/>
                </a:lnTo>
                <a:lnTo>
                  <a:pt x="0" y="5550494"/>
                </a:lnTo>
                <a:cubicBezTo>
                  <a:pt x="0" y="3264494"/>
                  <a:pt x="17091" y="2311638"/>
                  <a:pt x="17091" y="25638"/>
                </a:cubicBezTo>
                <a:close/>
              </a:path>
            </a:pathLst>
          </a:custGeom>
          <a:solidFill>
            <a:srgbClr val="F1E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10">
            <a:extLst>
              <a:ext uri="{FF2B5EF4-FFF2-40B4-BE49-F238E27FC236}">
                <a16:creationId xmlns:a16="http://schemas.microsoft.com/office/drawing/2014/main" id="{6E885429-9484-4BB1-85BE-6C7BEF88F95D}"/>
              </a:ext>
            </a:extLst>
          </p:cNvPr>
          <p:cNvSpPr txBox="1"/>
          <p:nvPr/>
        </p:nvSpPr>
        <p:spPr>
          <a:xfrm>
            <a:off x="8928400" y="1975271"/>
            <a:ext cx="1026935" cy="584775"/>
          </a:xfrm>
          <a:prstGeom prst="rect">
            <a:avLst/>
          </a:prstGeom>
          <a:noFill/>
        </p:spPr>
        <p:txBody>
          <a:bodyPr wrap="square" rtlCol="0">
            <a:spAutoFit/>
          </a:bodyPr>
          <a:lstStyle/>
          <a:p>
            <a:r>
              <a:rPr lang="en-US" sz="3200" b="1" dirty="0" smtClean="0">
                <a:solidFill>
                  <a:schemeClr val="accent4">
                    <a:lumMod val="60000"/>
                    <a:lumOff val="40000"/>
                  </a:schemeClr>
                </a:solidFill>
              </a:rPr>
              <a:t>42%</a:t>
            </a:r>
            <a:endParaRPr lang="en-US" sz="3200" b="1" dirty="0">
              <a:solidFill>
                <a:schemeClr val="accent4">
                  <a:lumMod val="60000"/>
                  <a:lumOff val="40000"/>
                </a:schemeClr>
              </a:solidFill>
            </a:endParaRPr>
          </a:p>
        </p:txBody>
      </p:sp>
      <p:sp>
        <p:nvSpPr>
          <p:cNvPr id="68" name="TextBox 23">
            <a:extLst>
              <a:ext uri="{FF2B5EF4-FFF2-40B4-BE49-F238E27FC236}">
                <a16:creationId xmlns:a16="http://schemas.microsoft.com/office/drawing/2014/main" id="{CBCC3BB5-3F30-4A7E-89D9-07AE75F55A86}"/>
              </a:ext>
            </a:extLst>
          </p:cNvPr>
          <p:cNvSpPr txBox="1"/>
          <p:nvPr/>
        </p:nvSpPr>
        <p:spPr>
          <a:xfrm>
            <a:off x="11080020" y="2002149"/>
            <a:ext cx="1164169" cy="584775"/>
          </a:xfrm>
          <a:prstGeom prst="rect">
            <a:avLst/>
          </a:prstGeom>
          <a:noFill/>
        </p:spPr>
        <p:txBody>
          <a:bodyPr wrap="square" rtlCol="0">
            <a:spAutoFit/>
          </a:bodyPr>
          <a:lstStyle/>
          <a:p>
            <a:r>
              <a:rPr lang="en-US" sz="3200" b="1" dirty="0" smtClean="0">
                <a:solidFill>
                  <a:srgbClr val="D93392"/>
                </a:solidFill>
              </a:rPr>
              <a:t>58%</a:t>
            </a:r>
            <a:endParaRPr lang="en-US" sz="3200" b="1" dirty="0">
              <a:solidFill>
                <a:srgbClr val="D93392"/>
              </a:solidFill>
            </a:endParaRPr>
          </a:p>
        </p:txBody>
      </p:sp>
      <p:sp>
        <p:nvSpPr>
          <p:cNvPr id="69" name="TextBox 10">
            <a:extLst>
              <a:ext uri="{FF2B5EF4-FFF2-40B4-BE49-F238E27FC236}">
                <a16:creationId xmlns:a16="http://schemas.microsoft.com/office/drawing/2014/main" id="{6E885429-9484-4BB1-85BE-6C7BEF88F95D}"/>
              </a:ext>
            </a:extLst>
          </p:cNvPr>
          <p:cNvSpPr txBox="1"/>
          <p:nvPr/>
        </p:nvSpPr>
        <p:spPr>
          <a:xfrm>
            <a:off x="8928400" y="664633"/>
            <a:ext cx="2551176" cy="584775"/>
          </a:xfrm>
          <a:prstGeom prst="rect">
            <a:avLst/>
          </a:prstGeom>
          <a:noFill/>
        </p:spPr>
        <p:txBody>
          <a:bodyPr wrap="square" rtlCol="0">
            <a:spAutoFit/>
          </a:bodyPr>
          <a:lstStyle/>
          <a:p>
            <a:r>
              <a:rPr lang="en-US" sz="3200" b="1" dirty="0" smtClean="0">
                <a:solidFill>
                  <a:schemeClr val="accent1">
                    <a:lumMod val="50000"/>
                  </a:schemeClr>
                </a:solidFill>
              </a:rPr>
              <a:t>ACTIVIDAD</a:t>
            </a:r>
            <a:endParaRPr lang="en-US" sz="3200" b="1" dirty="0">
              <a:solidFill>
                <a:schemeClr val="accent1">
                  <a:lumMod val="50000"/>
                </a:schemeClr>
              </a:solidFill>
            </a:endParaRPr>
          </a:p>
        </p:txBody>
      </p:sp>
      <p:sp>
        <p:nvSpPr>
          <p:cNvPr id="70" name="Rectángulo 69"/>
          <p:cNvSpPr/>
          <p:nvPr/>
        </p:nvSpPr>
        <p:spPr>
          <a:xfrm>
            <a:off x="4019066" y="581701"/>
            <a:ext cx="4284939" cy="2238216"/>
          </a:xfrm>
          <a:prstGeom prst="rect">
            <a:avLst/>
          </a:prstGeom>
          <a:solidFill>
            <a:srgbClr val="F1E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73" name="Group 8">
            <a:extLst>
              <a:ext uri="{FF2B5EF4-FFF2-40B4-BE49-F238E27FC236}">
                <a16:creationId xmlns:a16="http://schemas.microsoft.com/office/drawing/2014/main" id="{2F63B2BD-5C26-48B1-8534-B62A22E84766}"/>
              </a:ext>
            </a:extLst>
          </p:cNvPr>
          <p:cNvGrpSpPr/>
          <p:nvPr/>
        </p:nvGrpSpPr>
        <p:grpSpPr>
          <a:xfrm>
            <a:off x="5079442" y="849198"/>
            <a:ext cx="2261288" cy="2261288"/>
            <a:chOff x="4328982" y="2168610"/>
            <a:chExt cx="2261288" cy="2261288"/>
          </a:xfrm>
        </p:grpSpPr>
        <p:sp>
          <p:nvSpPr>
            <p:cNvPr id="74" name="Circle: Hollow 4">
              <a:extLst>
                <a:ext uri="{FF2B5EF4-FFF2-40B4-BE49-F238E27FC236}">
                  <a16:creationId xmlns:a16="http://schemas.microsoft.com/office/drawing/2014/main" id="{0486C7A0-E744-4FB0-AC3F-12B55B1AFA71}"/>
                </a:ext>
              </a:extLst>
            </p:cNvPr>
            <p:cNvSpPr/>
            <p:nvPr/>
          </p:nvSpPr>
          <p:spPr>
            <a:xfrm>
              <a:off x="4328982" y="2168610"/>
              <a:ext cx="2261288" cy="2261288"/>
            </a:xfrm>
            <a:prstGeom prst="donut">
              <a:avLst>
                <a:gd name="adj" fmla="val 1027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5" name="Freeform: Shape 7">
              <a:extLst>
                <a:ext uri="{FF2B5EF4-FFF2-40B4-BE49-F238E27FC236}">
                  <a16:creationId xmlns:a16="http://schemas.microsoft.com/office/drawing/2014/main" id="{EA858667-7C64-4784-8531-A35D49BCA644}"/>
                </a:ext>
              </a:extLst>
            </p:cNvPr>
            <p:cNvSpPr/>
            <p:nvPr/>
          </p:nvSpPr>
          <p:spPr>
            <a:xfrm>
              <a:off x="4328982" y="3299254"/>
              <a:ext cx="2261288" cy="1130644"/>
            </a:xfrm>
            <a:custGeom>
              <a:avLst/>
              <a:gdLst>
                <a:gd name="connsiteX0" fmla="*/ 0 w 2261288"/>
                <a:gd name="connsiteY0" fmla="*/ 0 h 1130644"/>
                <a:gd name="connsiteX1" fmla="*/ 232393 w 2261288"/>
                <a:gd name="connsiteY1" fmla="*/ 0 h 1130644"/>
                <a:gd name="connsiteX2" fmla="*/ 1130644 w 2261288"/>
                <a:gd name="connsiteY2" fmla="*/ 898251 h 1130644"/>
                <a:gd name="connsiteX3" fmla="*/ 2028895 w 2261288"/>
                <a:gd name="connsiteY3" fmla="*/ 0 h 1130644"/>
                <a:gd name="connsiteX4" fmla="*/ 2261288 w 2261288"/>
                <a:gd name="connsiteY4" fmla="*/ 0 h 1130644"/>
                <a:gd name="connsiteX5" fmla="*/ 1130644 w 2261288"/>
                <a:gd name="connsiteY5" fmla="*/ 1130644 h 1130644"/>
                <a:gd name="connsiteX6" fmla="*/ 0 w 2261288"/>
                <a:gd name="connsiteY6" fmla="*/ 0 h 113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1288" h="1130644">
                  <a:moveTo>
                    <a:pt x="0" y="0"/>
                  </a:moveTo>
                  <a:lnTo>
                    <a:pt x="232393" y="0"/>
                  </a:lnTo>
                  <a:cubicBezTo>
                    <a:pt x="232393" y="496090"/>
                    <a:pt x="634554" y="898251"/>
                    <a:pt x="1130644" y="898251"/>
                  </a:cubicBezTo>
                  <a:cubicBezTo>
                    <a:pt x="1626734" y="898251"/>
                    <a:pt x="2028895" y="496090"/>
                    <a:pt x="2028895" y="0"/>
                  </a:cubicBezTo>
                  <a:lnTo>
                    <a:pt x="2261288" y="0"/>
                  </a:lnTo>
                  <a:cubicBezTo>
                    <a:pt x="2261288" y="624437"/>
                    <a:pt x="1755081" y="1130644"/>
                    <a:pt x="1130644" y="1130644"/>
                  </a:cubicBezTo>
                  <a:cubicBezTo>
                    <a:pt x="506207" y="1130644"/>
                    <a:pt x="0" y="624437"/>
                    <a:pt x="0" y="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0" name="Rectangle 9">
            <a:extLst>
              <a:ext uri="{FF2B5EF4-FFF2-40B4-BE49-F238E27FC236}">
                <a16:creationId xmlns:a16="http://schemas.microsoft.com/office/drawing/2014/main" id="{CD5960BF-892D-42D8-AC7D-082B7406782E}"/>
              </a:ext>
            </a:extLst>
          </p:cNvPr>
          <p:cNvSpPr/>
          <p:nvPr/>
        </p:nvSpPr>
        <p:spPr>
          <a:xfrm>
            <a:off x="4727128" y="1931160"/>
            <a:ext cx="2891481" cy="1346886"/>
          </a:xfrm>
          <a:prstGeom prst="rect">
            <a:avLst/>
          </a:prstGeom>
          <a:solidFill>
            <a:srgbClr val="F1E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49">
            <a:extLst>
              <a:ext uri="{FF2B5EF4-FFF2-40B4-BE49-F238E27FC236}">
                <a16:creationId xmlns:a16="http://schemas.microsoft.com/office/drawing/2014/main" id="{F4D38C6A-AEDB-4399-8DAE-FD2E58CCC368}"/>
              </a:ext>
            </a:extLst>
          </p:cNvPr>
          <p:cNvGrpSpPr/>
          <p:nvPr/>
        </p:nvGrpSpPr>
        <p:grpSpPr>
          <a:xfrm>
            <a:off x="4587057" y="1624122"/>
            <a:ext cx="3101876" cy="953069"/>
            <a:chOff x="202921" y="3105834"/>
            <a:chExt cx="3101876" cy="953069"/>
          </a:xfrm>
        </p:grpSpPr>
        <p:sp>
          <p:nvSpPr>
            <p:cNvPr id="77" name="TextBox 46">
              <a:extLst>
                <a:ext uri="{FF2B5EF4-FFF2-40B4-BE49-F238E27FC236}">
                  <a16:creationId xmlns:a16="http://schemas.microsoft.com/office/drawing/2014/main" id="{8E9CE130-16B2-45AA-BFB4-FBF2133EE090}"/>
                </a:ext>
              </a:extLst>
            </p:cNvPr>
            <p:cNvSpPr txBox="1"/>
            <p:nvPr/>
          </p:nvSpPr>
          <p:spPr>
            <a:xfrm>
              <a:off x="1152714" y="3105834"/>
              <a:ext cx="1210305" cy="646331"/>
            </a:xfrm>
            <a:prstGeom prst="rect">
              <a:avLst/>
            </a:prstGeom>
            <a:noFill/>
          </p:spPr>
          <p:txBody>
            <a:bodyPr wrap="square" rtlCol="0">
              <a:spAutoFit/>
            </a:bodyPr>
            <a:lstStyle/>
            <a:p>
              <a:pPr algn="ctr"/>
              <a:r>
                <a:rPr lang="en-US" sz="3600" b="1" dirty="0" smtClean="0">
                  <a:solidFill>
                    <a:srgbClr val="EF3078"/>
                  </a:solidFill>
                  <a:latin typeface="Tw Cen MT" panose="020B0602020104020603" pitchFamily="34" charset="0"/>
                </a:rPr>
                <a:t>30%</a:t>
              </a:r>
              <a:endParaRPr lang="en-US" sz="3600" b="1" dirty="0">
                <a:solidFill>
                  <a:srgbClr val="EF3078"/>
                </a:solidFill>
                <a:latin typeface="Tw Cen MT" panose="020B0602020104020603" pitchFamily="34" charset="0"/>
              </a:endParaRPr>
            </a:p>
          </p:txBody>
        </p:sp>
        <p:sp>
          <p:nvSpPr>
            <p:cNvPr id="78" name="TextBox 47">
              <a:extLst>
                <a:ext uri="{FF2B5EF4-FFF2-40B4-BE49-F238E27FC236}">
                  <a16:creationId xmlns:a16="http://schemas.microsoft.com/office/drawing/2014/main" id="{80057FD5-2465-479B-94B2-6CE2CAC6A561}"/>
                </a:ext>
              </a:extLst>
            </p:cNvPr>
            <p:cNvSpPr txBox="1"/>
            <p:nvPr/>
          </p:nvSpPr>
          <p:spPr>
            <a:xfrm>
              <a:off x="202921" y="3597238"/>
              <a:ext cx="3101876" cy="461665"/>
            </a:xfrm>
            <a:prstGeom prst="rect">
              <a:avLst/>
            </a:prstGeom>
            <a:noFill/>
          </p:spPr>
          <p:txBody>
            <a:bodyPr wrap="square" rtlCol="0">
              <a:spAutoFit/>
            </a:bodyPr>
            <a:lstStyle/>
            <a:p>
              <a:pPr algn="ctr"/>
              <a:r>
                <a:rPr lang="en-US" sz="2400" b="1" dirty="0" smtClean="0">
                  <a:solidFill>
                    <a:srgbClr val="EF3078"/>
                  </a:solidFill>
                  <a:latin typeface="Tw Cen MT" panose="020B0602020104020603" pitchFamily="34" charset="0"/>
                </a:rPr>
                <a:t>Asociatividad</a:t>
              </a:r>
              <a:endParaRPr lang="en-US" sz="2400" b="1" dirty="0">
                <a:solidFill>
                  <a:srgbClr val="EF3078"/>
                </a:solidFill>
                <a:latin typeface="Tw Cen MT" panose="020B0602020104020603" pitchFamily="34" charset="0"/>
              </a:endParaRPr>
            </a:p>
          </p:txBody>
        </p:sp>
      </p:grpSp>
      <p:sp>
        <p:nvSpPr>
          <p:cNvPr id="60" name="CuadroTexto 17"/>
          <p:cNvSpPr txBox="1"/>
          <p:nvPr/>
        </p:nvSpPr>
        <p:spPr>
          <a:xfrm>
            <a:off x="4089337" y="173736"/>
            <a:ext cx="4204271" cy="500187"/>
          </a:xfrm>
          <a:prstGeom prst="rect">
            <a:avLst/>
          </a:prstGeom>
          <a:noFill/>
        </p:spPr>
        <p:txBody>
          <a:bodyPr wrap="square" rtlCol="0">
            <a:prstTxWarp prst="textChevron">
              <a:avLst/>
            </a:prstTxWarp>
            <a:spAutoFit/>
          </a:bodyPr>
          <a:lstStyle/>
          <a:p>
            <a:r>
              <a:rPr lang="es-EC" b="1" dirty="0" smtClean="0">
                <a:ln w="12700" cmpd="sng">
                  <a:solidFill>
                    <a:schemeClr val="accent4"/>
                  </a:solidFill>
                  <a:prstDash val="solid"/>
                </a:ln>
                <a:solidFill>
                  <a:schemeClr val="accent4">
                    <a:lumMod val="75000"/>
                  </a:schemeClr>
                </a:solidFill>
              </a:rPr>
              <a:t>Resultados de encuesta</a:t>
            </a:r>
            <a:endParaRPr lang="es-EC" b="1" dirty="0">
              <a:ln w="12700" cmpd="sng">
                <a:solidFill>
                  <a:schemeClr val="accent4"/>
                </a:solidFill>
                <a:prstDash val="solid"/>
              </a:ln>
              <a:solidFill>
                <a:schemeClr val="accent4">
                  <a:lumMod val="75000"/>
                </a:schemeClr>
              </a:solidFill>
            </a:endParaRPr>
          </a:p>
        </p:txBody>
      </p:sp>
    </p:spTree>
    <p:extLst>
      <p:ext uri="{BB962C8B-B14F-4D97-AF65-F5344CB8AC3E}">
        <p14:creationId xmlns:p14="http://schemas.microsoft.com/office/powerpoint/2010/main" val="36771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60000" decel="40000" fill="hold" grpId="0" nodeType="withEffect">
                                  <p:stCondLst>
                                    <p:cond delay="0"/>
                                  </p:stCondLst>
                                  <p:childTnLst>
                                    <p:animMotion origin="layout" path="M 6.25E-7 -2.22222E-6 L 0.00195 -0.09074 " pathEditMode="relative" rAng="0" ptsTypes="AA">
                                      <p:cBhvr>
                                        <p:cTn id="6" dur="2000" fill="hold"/>
                                        <p:tgtEl>
                                          <p:spTgt spid="34"/>
                                        </p:tgtEl>
                                        <p:attrNameLst>
                                          <p:attrName>ppt_x</p:attrName>
                                          <p:attrName>ppt_y</p:attrName>
                                        </p:attrNameLst>
                                      </p:cBhvr>
                                      <p:rCtr x="91" y="-4537"/>
                                    </p:animMotion>
                                  </p:childTnLst>
                                </p:cTn>
                              </p:par>
                              <p:par>
                                <p:cTn id="7" presetID="64" presetClass="path" presetSubtype="0" accel="50000" decel="50000" fill="hold" grpId="0" nodeType="withEffect">
                                  <p:stCondLst>
                                    <p:cond delay="0"/>
                                  </p:stCondLst>
                                  <p:childTnLst>
                                    <p:animMotion origin="layout" path="M 0 3.7037E-7 L 0.00039 -0.13148 " pathEditMode="relative" rAng="0" ptsTypes="AA">
                                      <p:cBhvr>
                                        <p:cTn id="8" dur="2000" fill="hold"/>
                                        <p:tgtEl>
                                          <p:spTgt spid="35"/>
                                        </p:tgtEl>
                                        <p:attrNameLst>
                                          <p:attrName>ppt_x</p:attrName>
                                          <p:attrName>ppt_y</p:attrName>
                                        </p:attrNameLst>
                                      </p:cBhvr>
                                      <p:rCtr x="13" y="-6574"/>
                                    </p:animMotion>
                                  </p:childTnLst>
                                </p:cTn>
                              </p:par>
                            </p:childTnLst>
                          </p:cTn>
                        </p:par>
                        <p:par>
                          <p:cTn id="9" fill="hold">
                            <p:stCondLst>
                              <p:cond delay="2000"/>
                            </p:stCondLst>
                            <p:childTnLst>
                              <p:par>
                                <p:cTn id="10" presetID="64" presetClass="path" presetSubtype="0" accel="50000" decel="50000" fill="hold" grpId="0" nodeType="afterEffect">
                                  <p:stCondLst>
                                    <p:cond delay="0"/>
                                  </p:stCondLst>
                                  <p:childTnLst>
                                    <p:animMotion origin="layout" path="M -4.16667E-7 -4.44444E-6 L -0.00482 -0.16088 " pathEditMode="relative" rAng="0" ptsTypes="AA">
                                      <p:cBhvr>
                                        <p:cTn id="11" dur="2000" fill="hold"/>
                                        <p:tgtEl>
                                          <p:spTgt spid="65"/>
                                        </p:tgtEl>
                                        <p:attrNameLst>
                                          <p:attrName>ppt_x</p:attrName>
                                          <p:attrName>ppt_y</p:attrName>
                                        </p:attrNameLst>
                                      </p:cBhvr>
                                      <p:rCtr x="-247" y="-8056"/>
                                    </p:animMotion>
                                  </p:childTnLst>
                                </p:cTn>
                              </p:par>
                              <p:par>
                                <p:cTn id="12" presetID="64" presetClass="path" presetSubtype="0" accel="60000" decel="40000" fill="hold" grpId="0" nodeType="withEffect">
                                  <p:stCondLst>
                                    <p:cond delay="0"/>
                                  </p:stCondLst>
                                  <p:childTnLst>
                                    <p:animMotion origin="layout" path="M 1.25E-6 -2.59259E-6 L 1.25E-6 -0.10648 " pathEditMode="relative" rAng="0" ptsTypes="AA">
                                      <p:cBhvr>
                                        <p:cTn id="13" dur="2000" fill="hold"/>
                                        <p:tgtEl>
                                          <p:spTgt spid="66"/>
                                        </p:tgtEl>
                                        <p:attrNameLst>
                                          <p:attrName>ppt_x</p:attrName>
                                          <p:attrName>ppt_y</p:attrName>
                                        </p:attrNameLst>
                                      </p:cBhvr>
                                      <p:rCtr x="0" y="-5324"/>
                                    </p:animMotion>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8880000">
                                      <p:cBhvr>
                                        <p:cTn id="17" dur="2000" fill="hold"/>
                                        <p:tgtEl>
                                          <p:spTgt spid="17"/>
                                        </p:tgtEl>
                                        <p:attrNameLst>
                                          <p:attrName>r</p:attrName>
                                        </p:attrNameLst>
                                      </p:cBhvr>
                                    </p:animRo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250" fill="hold"/>
                                        <p:tgtEl>
                                          <p:spTgt spid="42"/>
                                        </p:tgtEl>
                                        <p:attrNameLst>
                                          <p:attrName>ppt_w</p:attrName>
                                        </p:attrNameLst>
                                      </p:cBhvr>
                                      <p:tavLst>
                                        <p:tav tm="0">
                                          <p:val>
                                            <p:fltVal val="0"/>
                                          </p:val>
                                        </p:tav>
                                        <p:tav tm="100000">
                                          <p:val>
                                            <p:strVal val="#ppt_w"/>
                                          </p:val>
                                        </p:tav>
                                      </p:tavLst>
                                    </p:anim>
                                    <p:anim calcmode="lin" valueType="num">
                                      <p:cBhvr>
                                        <p:cTn id="22" dur="250" fill="hold"/>
                                        <p:tgtEl>
                                          <p:spTgt spid="42"/>
                                        </p:tgtEl>
                                        <p:attrNameLst>
                                          <p:attrName>ppt_h</p:attrName>
                                        </p:attrNameLst>
                                      </p:cBhvr>
                                      <p:tavLst>
                                        <p:tav tm="0">
                                          <p:val>
                                            <p:fltVal val="0"/>
                                          </p:val>
                                        </p:tav>
                                        <p:tav tm="100000">
                                          <p:val>
                                            <p:strVal val="#ppt_h"/>
                                          </p:val>
                                        </p:tav>
                                      </p:tavLst>
                                    </p:anim>
                                    <p:animEffect transition="in" filter="fade">
                                      <p:cBhvr>
                                        <p:cTn id="23" dur="250"/>
                                        <p:tgtEl>
                                          <p:spTgt spid="42"/>
                                        </p:tgtEl>
                                      </p:cBhvr>
                                    </p:animEffect>
                                  </p:childTnLst>
                                </p:cTn>
                              </p:par>
                            </p:childTnLst>
                          </p:cTn>
                        </p:par>
                        <p:par>
                          <p:cTn id="24" fill="hold">
                            <p:stCondLst>
                              <p:cond delay="2250"/>
                            </p:stCondLst>
                            <p:childTnLst>
                              <p:par>
                                <p:cTn id="25" presetID="8" presetClass="emph" presetSubtype="0" decel="100000" fill="hold" nodeType="afterEffect">
                                  <p:stCondLst>
                                    <p:cond delay="1350"/>
                                  </p:stCondLst>
                                  <p:childTnLst>
                                    <p:animRot by="6000000">
                                      <p:cBhvr>
                                        <p:cTn id="26" dur="1000" fill="hold"/>
                                        <p:tgtEl>
                                          <p:spTgt spid="21"/>
                                        </p:tgtEl>
                                        <p:attrNameLst>
                                          <p:attrName>r</p:attrName>
                                        </p:attrNameLst>
                                      </p:cBhvr>
                                    </p:animRot>
                                  </p:childTnLst>
                                </p:cTn>
                              </p:par>
                            </p:childTnLst>
                          </p:cTn>
                        </p:par>
                        <p:par>
                          <p:cTn id="27" fill="hold">
                            <p:stCondLst>
                              <p:cond delay="4600"/>
                            </p:stCondLst>
                            <p:childTnLst>
                              <p:par>
                                <p:cTn id="28" presetID="53" presetClass="entr" presetSubtype="16"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250" fill="hold"/>
                                        <p:tgtEl>
                                          <p:spTgt spid="46"/>
                                        </p:tgtEl>
                                        <p:attrNameLst>
                                          <p:attrName>ppt_w</p:attrName>
                                        </p:attrNameLst>
                                      </p:cBhvr>
                                      <p:tavLst>
                                        <p:tav tm="0">
                                          <p:val>
                                            <p:fltVal val="0"/>
                                          </p:val>
                                        </p:tav>
                                        <p:tav tm="100000">
                                          <p:val>
                                            <p:strVal val="#ppt_w"/>
                                          </p:val>
                                        </p:tav>
                                      </p:tavLst>
                                    </p:anim>
                                    <p:anim calcmode="lin" valueType="num">
                                      <p:cBhvr>
                                        <p:cTn id="31" dur="250" fill="hold"/>
                                        <p:tgtEl>
                                          <p:spTgt spid="46"/>
                                        </p:tgtEl>
                                        <p:attrNameLst>
                                          <p:attrName>ppt_h</p:attrName>
                                        </p:attrNameLst>
                                      </p:cBhvr>
                                      <p:tavLst>
                                        <p:tav tm="0">
                                          <p:val>
                                            <p:fltVal val="0"/>
                                          </p:val>
                                        </p:tav>
                                        <p:tav tm="100000">
                                          <p:val>
                                            <p:strVal val="#ppt_h"/>
                                          </p:val>
                                        </p:tav>
                                      </p:tavLst>
                                    </p:anim>
                                    <p:animEffect transition="in" filter="fade">
                                      <p:cBhvr>
                                        <p:cTn id="32" dur="250"/>
                                        <p:tgtEl>
                                          <p:spTgt spid="46"/>
                                        </p:tgtEl>
                                      </p:cBhvr>
                                    </p:animEffect>
                                  </p:childTnLst>
                                </p:cTn>
                              </p:par>
                            </p:childTnLst>
                          </p:cTn>
                        </p:par>
                        <p:par>
                          <p:cTn id="33" fill="hold">
                            <p:stCondLst>
                              <p:cond delay="4850"/>
                            </p:stCondLst>
                            <p:childTnLst>
                              <p:par>
                                <p:cTn id="34" presetID="8" presetClass="emph" presetSubtype="0" decel="100000" fill="hold" nodeType="afterEffect">
                                  <p:stCondLst>
                                    <p:cond delay="250"/>
                                  </p:stCondLst>
                                  <p:childTnLst>
                                    <p:animRot by="4200000">
                                      <p:cBhvr>
                                        <p:cTn id="35" dur="1000" fill="hold"/>
                                        <p:tgtEl>
                                          <p:spTgt spid="31"/>
                                        </p:tgtEl>
                                        <p:attrNameLst>
                                          <p:attrName>r</p:attrName>
                                        </p:attrNameLst>
                                      </p:cBhvr>
                                    </p:animRot>
                                  </p:childTnLst>
                                </p:cTn>
                              </p:par>
                            </p:childTnLst>
                          </p:cTn>
                        </p:par>
                        <p:par>
                          <p:cTn id="36" fill="hold">
                            <p:stCondLst>
                              <p:cond delay="6100"/>
                            </p:stCondLst>
                            <p:childTnLst>
                              <p:par>
                                <p:cTn id="37" presetID="53" presetClass="entr" presetSubtype="16"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p:cTn id="39" dur="250" fill="hold"/>
                                        <p:tgtEl>
                                          <p:spTgt spid="50"/>
                                        </p:tgtEl>
                                        <p:attrNameLst>
                                          <p:attrName>ppt_w</p:attrName>
                                        </p:attrNameLst>
                                      </p:cBhvr>
                                      <p:tavLst>
                                        <p:tav tm="0">
                                          <p:val>
                                            <p:fltVal val="0"/>
                                          </p:val>
                                        </p:tav>
                                        <p:tav tm="100000">
                                          <p:val>
                                            <p:strVal val="#ppt_w"/>
                                          </p:val>
                                        </p:tav>
                                      </p:tavLst>
                                    </p:anim>
                                    <p:anim calcmode="lin" valueType="num">
                                      <p:cBhvr>
                                        <p:cTn id="40" dur="250" fill="hold"/>
                                        <p:tgtEl>
                                          <p:spTgt spid="50"/>
                                        </p:tgtEl>
                                        <p:attrNameLst>
                                          <p:attrName>ppt_h</p:attrName>
                                        </p:attrNameLst>
                                      </p:cBhvr>
                                      <p:tavLst>
                                        <p:tav tm="0">
                                          <p:val>
                                            <p:fltVal val="0"/>
                                          </p:val>
                                        </p:tav>
                                        <p:tav tm="100000">
                                          <p:val>
                                            <p:strVal val="#ppt_h"/>
                                          </p:val>
                                        </p:tav>
                                      </p:tavLst>
                                    </p:anim>
                                    <p:animEffect transition="in" filter="fade">
                                      <p:cBhvr>
                                        <p:cTn id="41" dur="250"/>
                                        <p:tgtEl>
                                          <p:spTgt spid="50"/>
                                        </p:tgtEl>
                                      </p:cBhvr>
                                    </p:animEffect>
                                  </p:childTnLst>
                                </p:cTn>
                              </p:par>
                            </p:childTnLst>
                          </p:cTn>
                        </p:par>
                        <p:par>
                          <p:cTn id="42" fill="hold">
                            <p:stCondLst>
                              <p:cond delay="6350"/>
                            </p:stCondLst>
                            <p:childTnLst>
                              <p:par>
                                <p:cTn id="43" presetID="8" presetClass="emph" presetSubtype="0" decel="100000" fill="hold" nodeType="afterEffect">
                                  <p:stCondLst>
                                    <p:cond delay="250"/>
                                  </p:stCondLst>
                                  <p:childTnLst>
                                    <p:animRot by="7020000">
                                      <p:cBhvr>
                                        <p:cTn id="44" dur="1900" fill="hold"/>
                                        <p:tgtEl>
                                          <p:spTgt spid="38"/>
                                        </p:tgtEl>
                                        <p:attrNameLst>
                                          <p:attrName>r</p:attrName>
                                        </p:attrNameLst>
                                      </p:cBhvr>
                                    </p:animRot>
                                  </p:childTnLst>
                                </p:cTn>
                              </p:par>
                            </p:childTnLst>
                          </p:cTn>
                        </p:par>
                        <p:par>
                          <p:cTn id="45" fill="hold">
                            <p:stCondLst>
                              <p:cond delay="8500"/>
                            </p:stCondLst>
                            <p:childTnLst>
                              <p:par>
                                <p:cTn id="46" presetID="53" presetClass="entr" presetSubtype="16" fill="hold" nodeType="afterEffect">
                                  <p:stCondLst>
                                    <p:cond delay="0"/>
                                  </p:stCondLst>
                                  <p:childTnLst>
                                    <p:set>
                                      <p:cBhvr>
                                        <p:cTn id="47" dur="1" fill="hold">
                                          <p:stCondLst>
                                            <p:cond delay="0"/>
                                          </p:stCondLst>
                                        </p:cTn>
                                        <p:tgtEl>
                                          <p:spTgt spid="54"/>
                                        </p:tgtEl>
                                        <p:attrNameLst>
                                          <p:attrName>style.visibility</p:attrName>
                                        </p:attrNameLst>
                                      </p:cBhvr>
                                      <p:to>
                                        <p:strVal val="visible"/>
                                      </p:to>
                                    </p:set>
                                    <p:anim calcmode="lin" valueType="num">
                                      <p:cBhvr>
                                        <p:cTn id="48" dur="250" fill="hold"/>
                                        <p:tgtEl>
                                          <p:spTgt spid="54"/>
                                        </p:tgtEl>
                                        <p:attrNameLst>
                                          <p:attrName>ppt_w</p:attrName>
                                        </p:attrNameLst>
                                      </p:cBhvr>
                                      <p:tavLst>
                                        <p:tav tm="0">
                                          <p:val>
                                            <p:fltVal val="0"/>
                                          </p:val>
                                        </p:tav>
                                        <p:tav tm="100000">
                                          <p:val>
                                            <p:strVal val="#ppt_w"/>
                                          </p:val>
                                        </p:tav>
                                      </p:tavLst>
                                    </p:anim>
                                    <p:anim calcmode="lin" valueType="num">
                                      <p:cBhvr>
                                        <p:cTn id="49" dur="250" fill="hold"/>
                                        <p:tgtEl>
                                          <p:spTgt spid="54"/>
                                        </p:tgtEl>
                                        <p:attrNameLst>
                                          <p:attrName>ppt_h</p:attrName>
                                        </p:attrNameLst>
                                      </p:cBhvr>
                                      <p:tavLst>
                                        <p:tav tm="0">
                                          <p:val>
                                            <p:fltVal val="0"/>
                                          </p:val>
                                        </p:tav>
                                        <p:tav tm="100000">
                                          <p:val>
                                            <p:strVal val="#ppt_h"/>
                                          </p:val>
                                        </p:tav>
                                      </p:tavLst>
                                    </p:anim>
                                    <p:animEffect transition="in" filter="fade">
                                      <p:cBhvr>
                                        <p:cTn id="50" dur="250"/>
                                        <p:tgtEl>
                                          <p:spTgt spid="54"/>
                                        </p:tgtEl>
                                      </p:cBhvr>
                                    </p:animEffect>
                                  </p:childTnLst>
                                </p:cTn>
                              </p:par>
                            </p:childTnLst>
                          </p:cTn>
                        </p:par>
                        <p:par>
                          <p:cTn id="51" fill="hold">
                            <p:stCondLst>
                              <p:cond delay="8750"/>
                            </p:stCondLst>
                            <p:childTnLst>
                              <p:par>
                                <p:cTn id="52" presetID="8" presetClass="emph" presetSubtype="0" fill="hold" nodeType="afterEffect">
                                  <p:stCondLst>
                                    <p:cond delay="0"/>
                                  </p:stCondLst>
                                  <p:childTnLst>
                                    <p:animRot by="3240000">
                                      <p:cBhvr>
                                        <p:cTn id="53" dur="2000" fill="hold"/>
                                        <p:tgtEl>
                                          <p:spTgt spid="73"/>
                                        </p:tgtEl>
                                        <p:attrNameLst>
                                          <p:attrName>r</p:attrName>
                                        </p:attrNameLst>
                                      </p:cBhvr>
                                    </p:animRot>
                                  </p:childTnLst>
                                </p:cTn>
                              </p:par>
                            </p:childTnLst>
                          </p:cTn>
                        </p:par>
                        <p:par>
                          <p:cTn id="54" fill="hold">
                            <p:stCondLst>
                              <p:cond delay="10750"/>
                            </p:stCondLst>
                            <p:childTnLst>
                              <p:par>
                                <p:cTn id="55" presetID="53" presetClass="entr" presetSubtype="16" fill="hold"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250" fill="hold"/>
                                        <p:tgtEl>
                                          <p:spTgt spid="76"/>
                                        </p:tgtEl>
                                        <p:attrNameLst>
                                          <p:attrName>ppt_w</p:attrName>
                                        </p:attrNameLst>
                                      </p:cBhvr>
                                      <p:tavLst>
                                        <p:tav tm="0">
                                          <p:val>
                                            <p:fltVal val="0"/>
                                          </p:val>
                                        </p:tav>
                                        <p:tav tm="100000">
                                          <p:val>
                                            <p:strVal val="#ppt_w"/>
                                          </p:val>
                                        </p:tav>
                                      </p:tavLst>
                                    </p:anim>
                                    <p:anim calcmode="lin" valueType="num">
                                      <p:cBhvr>
                                        <p:cTn id="58" dur="250" fill="hold"/>
                                        <p:tgtEl>
                                          <p:spTgt spid="76"/>
                                        </p:tgtEl>
                                        <p:attrNameLst>
                                          <p:attrName>ppt_h</p:attrName>
                                        </p:attrNameLst>
                                      </p:cBhvr>
                                      <p:tavLst>
                                        <p:tav tm="0">
                                          <p:val>
                                            <p:fltVal val="0"/>
                                          </p:val>
                                        </p:tav>
                                        <p:tav tm="100000">
                                          <p:val>
                                            <p:strVal val="#ppt_h"/>
                                          </p:val>
                                        </p:tav>
                                      </p:tavLst>
                                    </p:anim>
                                    <p:animEffect transition="in" filter="fade">
                                      <p:cBhvr>
                                        <p:cTn id="59" dur="2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35"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4">
            <a:extLst>
              <a:ext uri="{FF2B5EF4-FFF2-40B4-BE49-F238E27FC236}">
                <a16:creationId xmlns:a16="http://schemas.microsoft.com/office/drawing/2014/main" id="{9F82694A-3F39-46D9-B1D0-C8A184ED8226}"/>
              </a:ext>
            </a:extLst>
          </p:cNvPr>
          <p:cNvSpPr/>
          <p:nvPr/>
        </p:nvSpPr>
        <p:spPr>
          <a:xfrm>
            <a:off x="9603930" y="3208300"/>
            <a:ext cx="1035833" cy="912288"/>
          </a:xfrm>
          <a:prstGeom prst="rect">
            <a:avLst/>
          </a:prstGeom>
          <a:solidFill>
            <a:srgbClr val="ED7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33">
            <a:extLst>
              <a:ext uri="{FF2B5EF4-FFF2-40B4-BE49-F238E27FC236}">
                <a16:creationId xmlns:a16="http://schemas.microsoft.com/office/drawing/2014/main" id="{075B82DE-1E7D-454F-81EF-C3A54FCBDF6C}"/>
              </a:ext>
            </a:extLst>
          </p:cNvPr>
          <p:cNvSpPr/>
          <p:nvPr/>
        </p:nvSpPr>
        <p:spPr>
          <a:xfrm>
            <a:off x="8569513" y="3197592"/>
            <a:ext cx="1035833" cy="1757058"/>
          </a:xfrm>
          <a:prstGeom prst="rect">
            <a:avLst/>
          </a:prstGeom>
          <a:solidFill>
            <a:srgbClr val="2CA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34">
            <a:extLst>
              <a:ext uri="{FF2B5EF4-FFF2-40B4-BE49-F238E27FC236}">
                <a16:creationId xmlns:a16="http://schemas.microsoft.com/office/drawing/2014/main" id="{9F82694A-3F39-46D9-B1D0-C8A184ED8226}"/>
              </a:ext>
            </a:extLst>
          </p:cNvPr>
          <p:cNvSpPr/>
          <p:nvPr/>
        </p:nvSpPr>
        <p:spPr>
          <a:xfrm>
            <a:off x="10639763" y="3199748"/>
            <a:ext cx="1034417" cy="9325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34">
            <a:extLst>
              <a:ext uri="{FF2B5EF4-FFF2-40B4-BE49-F238E27FC236}">
                <a16:creationId xmlns:a16="http://schemas.microsoft.com/office/drawing/2014/main" id="{9F82694A-3F39-46D9-B1D0-C8A184ED8226}"/>
              </a:ext>
            </a:extLst>
          </p:cNvPr>
          <p:cNvSpPr/>
          <p:nvPr/>
        </p:nvSpPr>
        <p:spPr>
          <a:xfrm>
            <a:off x="5780011" y="3242969"/>
            <a:ext cx="1034417" cy="9325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34">
            <a:extLst>
              <a:ext uri="{FF2B5EF4-FFF2-40B4-BE49-F238E27FC236}">
                <a16:creationId xmlns:a16="http://schemas.microsoft.com/office/drawing/2014/main" id="{9F82694A-3F39-46D9-B1D0-C8A184ED8226}"/>
              </a:ext>
            </a:extLst>
          </p:cNvPr>
          <p:cNvSpPr/>
          <p:nvPr/>
        </p:nvSpPr>
        <p:spPr>
          <a:xfrm>
            <a:off x="6798669" y="3242969"/>
            <a:ext cx="1034417" cy="93253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F82694A-3F39-46D9-B1D0-C8A184ED8226}"/>
              </a:ext>
            </a:extLst>
          </p:cNvPr>
          <p:cNvSpPr/>
          <p:nvPr/>
        </p:nvSpPr>
        <p:spPr>
          <a:xfrm>
            <a:off x="4745688" y="3242969"/>
            <a:ext cx="1035833" cy="912288"/>
          </a:xfrm>
          <a:prstGeom prst="rect">
            <a:avLst/>
          </a:prstGeom>
          <a:solidFill>
            <a:srgbClr val="ED7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75B82DE-1E7D-454F-81EF-C3A54FCBDF6C}"/>
              </a:ext>
            </a:extLst>
          </p:cNvPr>
          <p:cNvSpPr/>
          <p:nvPr/>
        </p:nvSpPr>
        <p:spPr>
          <a:xfrm>
            <a:off x="3711272" y="3245690"/>
            <a:ext cx="1035833" cy="1708960"/>
          </a:xfrm>
          <a:prstGeom prst="rect">
            <a:avLst/>
          </a:prstGeom>
          <a:solidFill>
            <a:srgbClr val="2CA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7">
            <a:extLst>
              <a:ext uri="{FF2B5EF4-FFF2-40B4-BE49-F238E27FC236}">
                <a16:creationId xmlns:a16="http://schemas.microsoft.com/office/drawing/2014/main" id="{63AC2A5B-0A5E-4715-8B35-2D62192EC7A1}"/>
              </a:ext>
            </a:extLst>
          </p:cNvPr>
          <p:cNvSpPr/>
          <p:nvPr/>
        </p:nvSpPr>
        <p:spPr>
          <a:xfrm>
            <a:off x="3554611" y="3175639"/>
            <a:ext cx="8188612" cy="1830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9">
            <a:extLst>
              <a:ext uri="{FF2B5EF4-FFF2-40B4-BE49-F238E27FC236}">
                <a16:creationId xmlns:a16="http://schemas.microsoft.com/office/drawing/2014/main" id="{F4D38C6A-AEDB-4399-8DAE-FD2E58CCC368}"/>
              </a:ext>
            </a:extLst>
          </p:cNvPr>
          <p:cNvGrpSpPr/>
          <p:nvPr/>
        </p:nvGrpSpPr>
        <p:grpSpPr>
          <a:xfrm>
            <a:off x="3835005" y="800308"/>
            <a:ext cx="3613055" cy="4154342"/>
            <a:chOff x="382601" y="-346438"/>
            <a:chExt cx="3613055" cy="4154342"/>
          </a:xfrm>
        </p:grpSpPr>
        <p:sp>
          <p:nvSpPr>
            <p:cNvPr id="43" name="TextBox 46">
              <a:extLst>
                <a:ext uri="{FF2B5EF4-FFF2-40B4-BE49-F238E27FC236}">
                  <a16:creationId xmlns:a16="http://schemas.microsoft.com/office/drawing/2014/main" id="{8E9CE130-16B2-45AA-BFB4-FBF2133EE090}"/>
                </a:ext>
              </a:extLst>
            </p:cNvPr>
            <p:cNvSpPr txBox="1"/>
            <p:nvPr/>
          </p:nvSpPr>
          <p:spPr>
            <a:xfrm>
              <a:off x="382601" y="-346438"/>
              <a:ext cx="862147" cy="461665"/>
            </a:xfrm>
            <a:prstGeom prst="rect">
              <a:avLst/>
            </a:prstGeom>
            <a:noFill/>
          </p:spPr>
          <p:txBody>
            <a:bodyPr wrap="square" rtlCol="0">
              <a:spAutoFit/>
            </a:bodyPr>
            <a:lstStyle/>
            <a:p>
              <a:pPr algn="ctr"/>
              <a:r>
                <a:rPr lang="en-US" sz="2400" b="1" dirty="0" smtClean="0">
                  <a:solidFill>
                    <a:srgbClr val="EF3078"/>
                  </a:solidFill>
                  <a:latin typeface="Tw Cen MT" panose="020B0602020104020603" pitchFamily="34" charset="0"/>
                </a:rPr>
                <a:t>63%</a:t>
              </a:r>
              <a:endParaRPr lang="en-US" sz="2400" b="1" dirty="0">
                <a:solidFill>
                  <a:srgbClr val="EF3078"/>
                </a:solidFill>
                <a:latin typeface="Tw Cen MT" panose="020B0602020104020603" pitchFamily="34" charset="0"/>
              </a:endParaRPr>
            </a:p>
          </p:txBody>
        </p:sp>
        <p:sp>
          <p:nvSpPr>
            <p:cNvPr id="44" name="TextBox 47">
              <a:extLst>
                <a:ext uri="{FF2B5EF4-FFF2-40B4-BE49-F238E27FC236}">
                  <a16:creationId xmlns:a16="http://schemas.microsoft.com/office/drawing/2014/main" id="{80057FD5-2465-479B-94B2-6CE2CAC6A561}"/>
                </a:ext>
              </a:extLst>
            </p:cNvPr>
            <p:cNvSpPr txBox="1"/>
            <p:nvPr/>
          </p:nvSpPr>
          <p:spPr>
            <a:xfrm>
              <a:off x="893780" y="2976907"/>
              <a:ext cx="3101876" cy="830997"/>
            </a:xfrm>
            <a:prstGeom prst="rect">
              <a:avLst/>
            </a:prstGeom>
            <a:noFill/>
          </p:spPr>
          <p:txBody>
            <a:bodyPr wrap="square" rtlCol="0">
              <a:spAutoFit/>
            </a:bodyPr>
            <a:lstStyle/>
            <a:p>
              <a:pPr algn="ctr"/>
              <a:r>
                <a:rPr lang="en-US" sz="2400" b="1" dirty="0" smtClean="0">
                  <a:solidFill>
                    <a:srgbClr val="EF3078"/>
                  </a:solidFill>
                  <a:latin typeface="Tw Cen MT" panose="020B0602020104020603" pitchFamily="34" charset="0"/>
                </a:rPr>
                <a:t>Fuentes de Financiamiento</a:t>
              </a:r>
              <a:endParaRPr lang="en-US" sz="2400" b="1" dirty="0">
                <a:solidFill>
                  <a:srgbClr val="EF3078"/>
                </a:solidFill>
                <a:latin typeface="Tw Cen MT" panose="020B0602020104020603" pitchFamily="34" charset="0"/>
              </a:endParaRPr>
            </a:p>
          </p:txBody>
        </p:sp>
      </p:grpSp>
      <p:grpSp>
        <p:nvGrpSpPr>
          <p:cNvPr id="46" name="Group 54">
            <a:extLst>
              <a:ext uri="{FF2B5EF4-FFF2-40B4-BE49-F238E27FC236}">
                <a16:creationId xmlns:a16="http://schemas.microsoft.com/office/drawing/2014/main" id="{89E360B5-8292-41BE-BDB5-53A1DA79A0AF}"/>
              </a:ext>
            </a:extLst>
          </p:cNvPr>
          <p:cNvGrpSpPr/>
          <p:nvPr/>
        </p:nvGrpSpPr>
        <p:grpSpPr>
          <a:xfrm>
            <a:off x="8641347" y="785879"/>
            <a:ext cx="3101876" cy="4220622"/>
            <a:chOff x="2316787" y="-357639"/>
            <a:chExt cx="3101876" cy="4220622"/>
          </a:xfrm>
        </p:grpSpPr>
        <p:sp>
          <p:nvSpPr>
            <p:cNvPr id="47" name="TextBox 55">
              <a:extLst>
                <a:ext uri="{FF2B5EF4-FFF2-40B4-BE49-F238E27FC236}">
                  <a16:creationId xmlns:a16="http://schemas.microsoft.com/office/drawing/2014/main" id="{37DEFA01-911E-4472-A366-C89F120808A7}"/>
                </a:ext>
              </a:extLst>
            </p:cNvPr>
            <p:cNvSpPr txBox="1"/>
            <p:nvPr/>
          </p:nvSpPr>
          <p:spPr>
            <a:xfrm>
              <a:off x="4434393" y="-357639"/>
              <a:ext cx="915227" cy="461665"/>
            </a:xfrm>
            <a:prstGeom prst="rect">
              <a:avLst/>
            </a:prstGeom>
            <a:noFill/>
          </p:spPr>
          <p:txBody>
            <a:bodyPr wrap="square" rtlCol="0">
              <a:spAutoFit/>
            </a:bodyPr>
            <a:lstStyle/>
            <a:p>
              <a:pPr algn="ctr"/>
              <a:r>
                <a:rPr lang="en-US" sz="2400" b="1" dirty="0" smtClean="0">
                  <a:solidFill>
                    <a:srgbClr val="03A1A4"/>
                  </a:solidFill>
                  <a:latin typeface="Tw Cen MT" panose="020B0602020104020603" pitchFamily="34" charset="0"/>
                </a:rPr>
                <a:t>13%</a:t>
              </a:r>
              <a:endParaRPr lang="en-US" sz="2400" b="1" dirty="0">
                <a:solidFill>
                  <a:srgbClr val="03A1A4"/>
                </a:solidFill>
                <a:latin typeface="Tw Cen MT" panose="020B0602020104020603" pitchFamily="34" charset="0"/>
              </a:endParaRPr>
            </a:p>
          </p:txBody>
        </p:sp>
        <p:sp>
          <p:nvSpPr>
            <p:cNvPr id="48" name="TextBox 56">
              <a:extLst>
                <a:ext uri="{FF2B5EF4-FFF2-40B4-BE49-F238E27FC236}">
                  <a16:creationId xmlns:a16="http://schemas.microsoft.com/office/drawing/2014/main" id="{AA7E65BB-EF5C-4E32-A442-1715CC6A57A1}"/>
                </a:ext>
              </a:extLst>
            </p:cNvPr>
            <p:cNvSpPr txBox="1"/>
            <p:nvPr/>
          </p:nvSpPr>
          <p:spPr>
            <a:xfrm>
              <a:off x="2316787" y="3031986"/>
              <a:ext cx="3101876" cy="830997"/>
            </a:xfrm>
            <a:prstGeom prst="rect">
              <a:avLst/>
            </a:prstGeom>
            <a:noFill/>
          </p:spPr>
          <p:txBody>
            <a:bodyPr wrap="square" rtlCol="0">
              <a:spAutoFit/>
            </a:bodyPr>
            <a:lstStyle/>
            <a:p>
              <a:pPr algn="ctr"/>
              <a:r>
                <a:rPr lang="en-US" sz="2400" b="1" dirty="0" smtClean="0">
                  <a:solidFill>
                    <a:srgbClr val="03A1A4"/>
                  </a:solidFill>
                  <a:latin typeface="Tw Cen MT" panose="020B0602020104020603" pitchFamily="34" charset="0"/>
                </a:rPr>
                <a:t>Dificultades para el Acceso</a:t>
              </a:r>
              <a:endParaRPr lang="en-US" sz="2400" b="1" dirty="0">
                <a:solidFill>
                  <a:srgbClr val="03A1A4"/>
                </a:solidFill>
                <a:latin typeface="Tw Cen MT" panose="020B0602020104020603" pitchFamily="34" charset="0"/>
              </a:endParaRPr>
            </a:p>
          </p:txBody>
        </p:sp>
      </p:grpSp>
      <p:grpSp>
        <p:nvGrpSpPr>
          <p:cNvPr id="69" name="Group 62">
            <a:extLst>
              <a:ext uri="{FF2B5EF4-FFF2-40B4-BE49-F238E27FC236}">
                <a16:creationId xmlns:a16="http://schemas.microsoft.com/office/drawing/2014/main" id="{AB468267-F418-4D50-B21D-D96EA3D7DB88}"/>
              </a:ext>
            </a:extLst>
          </p:cNvPr>
          <p:cNvGrpSpPr/>
          <p:nvPr/>
        </p:nvGrpSpPr>
        <p:grpSpPr>
          <a:xfrm>
            <a:off x="197669" y="1818143"/>
            <a:ext cx="3490745" cy="2292960"/>
            <a:chOff x="-250271" y="111071"/>
            <a:chExt cx="3101876" cy="1783474"/>
          </a:xfrm>
        </p:grpSpPr>
        <p:sp>
          <p:nvSpPr>
            <p:cNvPr id="70" name="TextBox 63">
              <a:extLst>
                <a:ext uri="{FF2B5EF4-FFF2-40B4-BE49-F238E27FC236}">
                  <a16:creationId xmlns:a16="http://schemas.microsoft.com/office/drawing/2014/main" id="{D18A03CC-C9C5-4839-B8E2-5EAA2EBC28F1}"/>
                </a:ext>
              </a:extLst>
            </p:cNvPr>
            <p:cNvSpPr txBox="1"/>
            <p:nvPr/>
          </p:nvSpPr>
          <p:spPr>
            <a:xfrm>
              <a:off x="366335" y="960924"/>
              <a:ext cx="2020563" cy="933621"/>
            </a:xfrm>
            <a:prstGeom prst="rect">
              <a:avLst/>
            </a:prstGeom>
            <a:noFill/>
          </p:spPr>
          <p:txBody>
            <a:bodyPr wrap="square" rtlCol="0">
              <a:spAutoFit/>
            </a:bodyPr>
            <a:lstStyle/>
            <a:p>
              <a:pPr algn="ctr"/>
              <a:r>
                <a:rPr lang="en-US" sz="7200" b="1" dirty="0" smtClean="0">
                  <a:solidFill>
                    <a:srgbClr val="1C7CBB"/>
                  </a:solidFill>
                  <a:latin typeface="Tw Cen MT" panose="020B0602020104020603" pitchFamily="34" charset="0"/>
                </a:rPr>
                <a:t>53%</a:t>
              </a:r>
              <a:endParaRPr lang="en-US" sz="7200" b="1" dirty="0">
                <a:solidFill>
                  <a:srgbClr val="1C7CBB"/>
                </a:solidFill>
                <a:latin typeface="Tw Cen MT" panose="020B0602020104020603" pitchFamily="34" charset="0"/>
              </a:endParaRPr>
            </a:p>
          </p:txBody>
        </p:sp>
        <p:sp>
          <p:nvSpPr>
            <p:cNvPr id="71" name="TextBox 64">
              <a:extLst>
                <a:ext uri="{FF2B5EF4-FFF2-40B4-BE49-F238E27FC236}">
                  <a16:creationId xmlns:a16="http://schemas.microsoft.com/office/drawing/2014/main" id="{256D2719-0175-465B-BA7B-04986D9920A3}"/>
                </a:ext>
              </a:extLst>
            </p:cNvPr>
            <p:cNvSpPr txBox="1"/>
            <p:nvPr/>
          </p:nvSpPr>
          <p:spPr>
            <a:xfrm>
              <a:off x="-250271" y="111071"/>
              <a:ext cx="3101876" cy="933621"/>
            </a:xfrm>
            <a:prstGeom prst="rect">
              <a:avLst/>
            </a:prstGeom>
            <a:noFill/>
          </p:spPr>
          <p:txBody>
            <a:bodyPr wrap="square" rtlCol="0">
              <a:spAutoFit/>
            </a:bodyPr>
            <a:lstStyle/>
            <a:p>
              <a:pPr algn="ctr"/>
              <a:r>
                <a:rPr lang="en-US" sz="3600" b="1" dirty="0" smtClean="0">
                  <a:solidFill>
                    <a:srgbClr val="1C7CBB"/>
                  </a:solidFill>
                  <a:latin typeface="Tw Cen MT" panose="020B0602020104020603" pitchFamily="34" charset="0"/>
                </a:rPr>
                <a:t>Acceso a financiamiento</a:t>
              </a:r>
              <a:endParaRPr lang="en-US" sz="3600" b="1" dirty="0">
                <a:solidFill>
                  <a:srgbClr val="1C7CBB"/>
                </a:solidFill>
                <a:latin typeface="Tw Cen MT" panose="020B0602020104020603" pitchFamily="34" charset="0"/>
              </a:endParaRPr>
            </a:p>
          </p:txBody>
        </p:sp>
      </p:grpSp>
      <p:sp>
        <p:nvSpPr>
          <p:cNvPr id="72" name="CuadroTexto 17"/>
          <p:cNvSpPr txBox="1"/>
          <p:nvPr/>
        </p:nvSpPr>
        <p:spPr>
          <a:xfrm>
            <a:off x="4089337" y="173736"/>
            <a:ext cx="4204271" cy="500187"/>
          </a:xfrm>
          <a:prstGeom prst="rect">
            <a:avLst/>
          </a:prstGeom>
          <a:noFill/>
        </p:spPr>
        <p:txBody>
          <a:bodyPr wrap="square" rtlCol="0">
            <a:prstTxWarp prst="textChevron">
              <a:avLst/>
            </a:prstTxWarp>
            <a:spAutoFit/>
          </a:bodyPr>
          <a:lstStyle/>
          <a:p>
            <a:r>
              <a:rPr lang="es-EC" b="1" dirty="0" smtClean="0">
                <a:ln w="12700" cmpd="sng">
                  <a:solidFill>
                    <a:schemeClr val="accent4"/>
                  </a:solidFill>
                  <a:prstDash val="solid"/>
                </a:ln>
                <a:solidFill>
                  <a:schemeClr val="accent4">
                    <a:lumMod val="75000"/>
                  </a:schemeClr>
                </a:solidFill>
              </a:rPr>
              <a:t>Resultados de encuesta</a:t>
            </a:r>
            <a:endParaRPr lang="es-EC" b="1" dirty="0">
              <a:ln w="12700" cmpd="sng">
                <a:solidFill>
                  <a:schemeClr val="accent4"/>
                </a:solidFill>
                <a:prstDash val="solid"/>
              </a:ln>
              <a:solidFill>
                <a:schemeClr val="accent4">
                  <a:lumMod val="75000"/>
                </a:schemeClr>
              </a:solidFill>
            </a:endParaRPr>
          </a:p>
        </p:txBody>
      </p:sp>
      <p:sp>
        <p:nvSpPr>
          <p:cNvPr id="27" name="TextBox 47">
            <a:extLst>
              <a:ext uri="{FF2B5EF4-FFF2-40B4-BE49-F238E27FC236}">
                <a16:creationId xmlns:a16="http://schemas.microsoft.com/office/drawing/2014/main" id="{80057FD5-2465-479B-94B2-6CE2CAC6A561}"/>
              </a:ext>
            </a:extLst>
          </p:cNvPr>
          <p:cNvSpPr txBox="1"/>
          <p:nvPr/>
        </p:nvSpPr>
        <p:spPr>
          <a:xfrm rot="16200000">
            <a:off x="2605263" y="2473903"/>
            <a:ext cx="3101876" cy="461665"/>
          </a:xfrm>
          <a:prstGeom prst="rect">
            <a:avLst/>
          </a:prstGeom>
          <a:noFill/>
        </p:spPr>
        <p:txBody>
          <a:bodyPr wrap="square" rtlCol="0">
            <a:spAutoFit/>
          </a:bodyPr>
          <a:lstStyle/>
          <a:p>
            <a:pPr algn="ctr"/>
            <a:r>
              <a:rPr lang="en-US" sz="2400" b="1" dirty="0" smtClean="0">
                <a:solidFill>
                  <a:srgbClr val="EF3078"/>
                </a:solidFill>
                <a:latin typeface="Tw Cen MT" panose="020B0602020104020603" pitchFamily="34" charset="0"/>
              </a:rPr>
              <a:t>Privado</a:t>
            </a:r>
            <a:endParaRPr lang="en-US" sz="2400" b="1" dirty="0">
              <a:solidFill>
                <a:srgbClr val="EF3078"/>
              </a:solidFill>
              <a:latin typeface="Tw Cen MT" panose="020B0602020104020603" pitchFamily="34" charset="0"/>
            </a:endParaRPr>
          </a:p>
        </p:txBody>
      </p:sp>
      <p:sp>
        <p:nvSpPr>
          <p:cNvPr id="28" name="TextBox 47">
            <a:extLst>
              <a:ext uri="{FF2B5EF4-FFF2-40B4-BE49-F238E27FC236}">
                <a16:creationId xmlns:a16="http://schemas.microsoft.com/office/drawing/2014/main" id="{80057FD5-2465-479B-94B2-6CE2CAC6A561}"/>
              </a:ext>
            </a:extLst>
          </p:cNvPr>
          <p:cNvSpPr txBox="1"/>
          <p:nvPr/>
        </p:nvSpPr>
        <p:spPr>
          <a:xfrm rot="16200000">
            <a:off x="4680457" y="2226392"/>
            <a:ext cx="3101876" cy="461665"/>
          </a:xfrm>
          <a:prstGeom prst="rect">
            <a:avLst/>
          </a:prstGeom>
          <a:noFill/>
        </p:spPr>
        <p:txBody>
          <a:bodyPr wrap="square" rtlCol="0">
            <a:spAutoFit/>
          </a:bodyPr>
          <a:lstStyle/>
          <a:p>
            <a:pPr algn="ctr"/>
            <a:r>
              <a:rPr lang="en-US" sz="2400" b="1" dirty="0" smtClean="0">
                <a:solidFill>
                  <a:srgbClr val="0070C0"/>
                </a:solidFill>
                <a:latin typeface="Tw Cen MT" panose="020B0602020104020603" pitchFamily="34" charset="0"/>
              </a:rPr>
              <a:t>Prestamistas</a:t>
            </a:r>
            <a:endParaRPr lang="en-US" sz="2400" b="1" dirty="0">
              <a:solidFill>
                <a:srgbClr val="0070C0"/>
              </a:solidFill>
              <a:latin typeface="Tw Cen MT" panose="020B0602020104020603" pitchFamily="34" charset="0"/>
            </a:endParaRPr>
          </a:p>
        </p:txBody>
      </p:sp>
      <p:sp>
        <p:nvSpPr>
          <p:cNvPr id="29" name="TextBox 47">
            <a:extLst>
              <a:ext uri="{FF2B5EF4-FFF2-40B4-BE49-F238E27FC236}">
                <a16:creationId xmlns:a16="http://schemas.microsoft.com/office/drawing/2014/main" id="{80057FD5-2465-479B-94B2-6CE2CAC6A561}"/>
              </a:ext>
            </a:extLst>
          </p:cNvPr>
          <p:cNvSpPr txBox="1"/>
          <p:nvPr/>
        </p:nvSpPr>
        <p:spPr>
          <a:xfrm rot="16200000">
            <a:off x="3692751" y="2550471"/>
            <a:ext cx="3101876" cy="461665"/>
          </a:xfrm>
          <a:prstGeom prst="rect">
            <a:avLst/>
          </a:prstGeom>
          <a:noFill/>
        </p:spPr>
        <p:txBody>
          <a:bodyPr wrap="square" rtlCol="0">
            <a:spAutoFit/>
          </a:bodyPr>
          <a:lstStyle/>
          <a:p>
            <a:pPr algn="ctr"/>
            <a:r>
              <a:rPr lang="en-US" sz="2400" b="1" dirty="0" smtClean="0">
                <a:solidFill>
                  <a:schemeClr val="accent4">
                    <a:lumMod val="75000"/>
                  </a:schemeClr>
                </a:solidFill>
                <a:latin typeface="Tw Cen MT" panose="020B0602020104020603" pitchFamily="34" charset="0"/>
              </a:rPr>
              <a:t>Público</a:t>
            </a:r>
            <a:endParaRPr lang="en-US" sz="2400" b="1" dirty="0">
              <a:solidFill>
                <a:schemeClr val="accent4">
                  <a:lumMod val="75000"/>
                </a:schemeClr>
              </a:solidFill>
              <a:latin typeface="Tw Cen MT" panose="020B0602020104020603" pitchFamily="34" charset="0"/>
            </a:endParaRPr>
          </a:p>
        </p:txBody>
      </p:sp>
      <p:sp>
        <p:nvSpPr>
          <p:cNvPr id="31" name="TextBox 47">
            <a:extLst>
              <a:ext uri="{FF2B5EF4-FFF2-40B4-BE49-F238E27FC236}">
                <a16:creationId xmlns:a16="http://schemas.microsoft.com/office/drawing/2014/main" id="{80057FD5-2465-479B-94B2-6CE2CAC6A561}"/>
              </a:ext>
            </a:extLst>
          </p:cNvPr>
          <p:cNvSpPr txBox="1"/>
          <p:nvPr/>
        </p:nvSpPr>
        <p:spPr>
          <a:xfrm rot="16200000">
            <a:off x="7541208" y="2316101"/>
            <a:ext cx="3101876" cy="461665"/>
          </a:xfrm>
          <a:prstGeom prst="rect">
            <a:avLst/>
          </a:prstGeom>
          <a:noFill/>
        </p:spPr>
        <p:txBody>
          <a:bodyPr wrap="square" rtlCol="0">
            <a:spAutoFit/>
          </a:bodyPr>
          <a:lstStyle/>
          <a:p>
            <a:pPr algn="ctr"/>
            <a:r>
              <a:rPr lang="en-US" sz="2400" b="1" dirty="0" smtClean="0">
                <a:solidFill>
                  <a:schemeClr val="accent2">
                    <a:lumMod val="60000"/>
                    <a:lumOff val="40000"/>
                  </a:schemeClr>
                </a:solidFill>
                <a:latin typeface="Tw Cen MT" panose="020B0602020104020603" pitchFamily="34" charset="0"/>
              </a:rPr>
              <a:t>Requisitos</a:t>
            </a:r>
            <a:endParaRPr lang="en-US" sz="2400" b="1" dirty="0">
              <a:solidFill>
                <a:schemeClr val="accent2">
                  <a:lumMod val="60000"/>
                  <a:lumOff val="40000"/>
                </a:schemeClr>
              </a:solidFill>
              <a:latin typeface="Tw Cen MT" panose="020B0602020104020603" pitchFamily="34" charset="0"/>
            </a:endParaRPr>
          </a:p>
        </p:txBody>
      </p:sp>
      <p:sp>
        <p:nvSpPr>
          <p:cNvPr id="32" name="TextBox 47">
            <a:extLst>
              <a:ext uri="{FF2B5EF4-FFF2-40B4-BE49-F238E27FC236}">
                <a16:creationId xmlns:a16="http://schemas.microsoft.com/office/drawing/2014/main" id="{80057FD5-2465-479B-94B2-6CE2CAC6A561}"/>
              </a:ext>
            </a:extLst>
          </p:cNvPr>
          <p:cNvSpPr txBox="1"/>
          <p:nvPr/>
        </p:nvSpPr>
        <p:spPr>
          <a:xfrm rot="16200000">
            <a:off x="8560875" y="2338818"/>
            <a:ext cx="3101876" cy="461665"/>
          </a:xfrm>
          <a:prstGeom prst="rect">
            <a:avLst/>
          </a:prstGeom>
          <a:noFill/>
        </p:spPr>
        <p:txBody>
          <a:bodyPr wrap="square" rtlCol="0">
            <a:spAutoFit/>
          </a:bodyPr>
          <a:lstStyle/>
          <a:p>
            <a:pPr algn="ctr"/>
            <a:r>
              <a:rPr lang="en-US" sz="2400" b="1" dirty="0" smtClean="0">
                <a:solidFill>
                  <a:schemeClr val="accent3">
                    <a:lumMod val="75000"/>
                  </a:schemeClr>
                </a:solidFill>
                <a:latin typeface="Tw Cen MT" panose="020B0602020104020603" pitchFamily="34" charset="0"/>
              </a:rPr>
              <a:t>Garant</a:t>
            </a:r>
            <a:r>
              <a:rPr lang="en-US" sz="2400" b="1" dirty="0">
                <a:solidFill>
                  <a:schemeClr val="accent3">
                    <a:lumMod val="75000"/>
                  </a:schemeClr>
                </a:solidFill>
                <a:latin typeface="Tw Cen MT" panose="020B0602020104020603" pitchFamily="34" charset="0"/>
              </a:rPr>
              <a:t>í</a:t>
            </a:r>
            <a:r>
              <a:rPr lang="en-US" sz="2400" b="1" dirty="0" smtClean="0">
                <a:solidFill>
                  <a:schemeClr val="accent3">
                    <a:lumMod val="75000"/>
                  </a:schemeClr>
                </a:solidFill>
                <a:latin typeface="Tw Cen MT" panose="020B0602020104020603" pitchFamily="34" charset="0"/>
              </a:rPr>
              <a:t>as</a:t>
            </a:r>
            <a:endParaRPr lang="en-US" sz="2400" b="1" dirty="0">
              <a:solidFill>
                <a:schemeClr val="accent3">
                  <a:lumMod val="75000"/>
                </a:schemeClr>
              </a:solidFill>
              <a:latin typeface="Tw Cen MT" panose="020B0602020104020603" pitchFamily="34" charset="0"/>
            </a:endParaRPr>
          </a:p>
        </p:txBody>
      </p:sp>
      <p:sp>
        <p:nvSpPr>
          <p:cNvPr id="33" name="TextBox 47">
            <a:extLst>
              <a:ext uri="{FF2B5EF4-FFF2-40B4-BE49-F238E27FC236}">
                <a16:creationId xmlns:a16="http://schemas.microsoft.com/office/drawing/2014/main" id="{80057FD5-2465-479B-94B2-6CE2CAC6A561}"/>
              </a:ext>
            </a:extLst>
          </p:cNvPr>
          <p:cNvSpPr txBox="1"/>
          <p:nvPr/>
        </p:nvSpPr>
        <p:spPr>
          <a:xfrm rot="16200000">
            <a:off x="9607828" y="2354464"/>
            <a:ext cx="3101876" cy="461665"/>
          </a:xfrm>
          <a:prstGeom prst="rect">
            <a:avLst/>
          </a:prstGeom>
          <a:noFill/>
        </p:spPr>
        <p:txBody>
          <a:bodyPr wrap="square" rtlCol="0">
            <a:spAutoFit/>
          </a:bodyPr>
          <a:lstStyle/>
          <a:p>
            <a:pPr algn="ctr"/>
            <a:r>
              <a:rPr lang="en-US" sz="2400" b="1" dirty="0" smtClean="0">
                <a:solidFill>
                  <a:schemeClr val="accent1"/>
                </a:solidFill>
                <a:latin typeface="Tw Cen MT" panose="020B0602020104020603" pitchFamily="34" charset="0"/>
              </a:rPr>
              <a:t>Demoras</a:t>
            </a:r>
            <a:endParaRPr lang="en-US" sz="2400" b="1" dirty="0">
              <a:solidFill>
                <a:schemeClr val="accent1"/>
              </a:solidFill>
              <a:latin typeface="Tw Cen MT" panose="020B0602020104020603" pitchFamily="34" charset="0"/>
            </a:endParaRPr>
          </a:p>
        </p:txBody>
      </p:sp>
      <p:sp>
        <p:nvSpPr>
          <p:cNvPr id="36" name="TextBox 46">
            <a:extLst>
              <a:ext uri="{FF2B5EF4-FFF2-40B4-BE49-F238E27FC236}">
                <a16:creationId xmlns:a16="http://schemas.microsoft.com/office/drawing/2014/main" id="{8E9CE130-16B2-45AA-BFB4-FBF2133EE090}"/>
              </a:ext>
            </a:extLst>
          </p:cNvPr>
          <p:cNvSpPr txBox="1"/>
          <p:nvPr/>
        </p:nvSpPr>
        <p:spPr>
          <a:xfrm>
            <a:off x="4722977" y="800308"/>
            <a:ext cx="862147" cy="461665"/>
          </a:xfrm>
          <a:prstGeom prst="rect">
            <a:avLst/>
          </a:prstGeom>
          <a:noFill/>
        </p:spPr>
        <p:txBody>
          <a:bodyPr wrap="square" rtlCol="0">
            <a:spAutoFit/>
          </a:bodyPr>
          <a:lstStyle/>
          <a:p>
            <a:pPr algn="ctr"/>
            <a:r>
              <a:rPr lang="en-US" sz="2400" b="1" dirty="0" smtClean="0">
                <a:solidFill>
                  <a:srgbClr val="EF3078"/>
                </a:solidFill>
                <a:latin typeface="Tw Cen MT" panose="020B0602020104020603" pitchFamily="34" charset="0"/>
              </a:rPr>
              <a:t>19%</a:t>
            </a:r>
            <a:endParaRPr lang="en-US" sz="2400" b="1" dirty="0">
              <a:solidFill>
                <a:srgbClr val="EF3078"/>
              </a:solidFill>
              <a:latin typeface="Tw Cen MT" panose="020B0602020104020603" pitchFamily="34" charset="0"/>
            </a:endParaRPr>
          </a:p>
        </p:txBody>
      </p:sp>
      <p:sp>
        <p:nvSpPr>
          <p:cNvPr id="38" name="TextBox 46">
            <a:extLst>
              <a:ext uri="{FF2B5EF4-FFF2-40B4-BE49-F238E27FC236}">
                <a16:creationId xmlns:a16="http://schemas.microsoft.com/office/drawing/2014/main" id="{8E9CE130-16B2-45AA-BFB4-FBF2133EE090}"/>
              </a:ext>
            </a:extLst>
          </p:cNvPr>
          <p:cNvSpPr txBox="1"/>
          <p:nvPr/>
        </p:nvSpPr>
        <p:spPr>
          <a:xfrm>
            <a:off x="5663361" y="800308"/>
            <a:ext cx="862147" cy="461665"/>
          </a:xfrm>
          <a:prstGeom prst="rect">
            <a:avLst/>
          </a:prstGeom>
          <a:noFill/>
        </p:spPr>
        <p:txBody>
          <a:bodyPr wrap="square" rtlCol="0">
            <a:spAutoFit/>
          </a:bodyPr>
          <a:lstStyle/>
          <a:p>
            <a:pPr algn="ctr"/>
            <a:r>
              <a:rPr lang="en-US" sz="2400" b="1" dirty="0" smtClean="0">
                <a:solidFill>
                  <a:srgbClr val="EF3078"/>
                </a:solidFill>
                <a:latin typeface="Tw Cen MT" panose="020B0602020104020603" pitchFamily="34" charset="0"/>
              </a:rPr>
              <a:t>10%</a:t>
            </a:r>
            <a:endParaRPr lang="en-US" sz="2400" b="1" dirty="0">
              <a:solidFill>
                <a:srgbClr val="EF3078"/>
              </a:solidFill>
              <a:latin typeface="Tw Cen MT" panose="020B0602020104020603" pitchFamily="34" charset="0"/>
            </a:endParaRPr>
          </a:p>
        </p:txBody>
      </p:sp>
      <p:sp>
        <p:nvSpPr>
          <p:cNvPr id="39" name="TextBox 55">
            <a:extLst>
              <a:ext uri="{FF2B5EF4-FFF2-40B4-BE49-F238E27FC236}">
                <a16:creationId xmlns:a16="http://schemas.microsoft.com/office/drawing/2014/main" id="{37DEFA01-911E-4472-A366-C89F120808A7}"/>
              </a:ext>
            </a:extLst>
          </p:cNvPr>
          <p:cNvSpPr txBox="1"/>
          <p:nvPr/>
        </p:nvSpPr>
        <p:spPr>
          <a:xfrm>
            <a:off x="8561948" y="768700"/>
            <a:ext cx="915227" cy="461665"/>
          </a:xfrm>
          <a:prstGeom prst="rect">
            <a:avLst/>
          </a:prstGeom>
          <a:noFill/>
        </p:spPr>
        <p:txBody>
          <a:bodyPr wrap="square" rtlCol="0">
            <a:spAutoFit/>
          </a:bodyPr>
          <a:lstStyle/>
          <a:p>
            <a:pPr algn="ctr"/>
            <a:r>
              <a:rPr lang="en-US" sz="2400" b="1" dirty="0" smtClean="0">
                <a:solidFill>
                  <a:srgbClr val="03A1A4"/>
                </a:solidFill>
                <a:latin typeface="Tw Cen MT" panose="020B0602020104020603" pitchFamily="34" charset="0"/>
              </a:rPr>
              <a:t>55%</a:t>
            </a:r>
            <a:endParaRPr lang="en-US" sz="2400" b="1" dirty="0">
              <a:solidFill>
                <a:srgbClr val="03A1A4"/>
              </a:solidFill>
              <a:latin typeface="Tw Cen MT" panose="020B0602020104020603" pitchFamily="34" charset="0"/>
            </a:endParaRPr>
          </a:p>
        </p:txBody>
      </p:sp>
      <p:sp>
        <p:nvSpPr>
          <p:cNvPr id="40" name="TextBox 55">
            <a:extLst>
              <a:ext uri="{FF2B5EF4-FFF2-40B4-BE49-F238E27FC236}">
                <a16:creationId xmlns:a16="http://schemas.microsoft.com/office/drawing/2014/main" id="{37DEFA01-911E-4472-A366-C89F120808A7}"/>
              </a:ext>
            </a:extLst>
          </p:cNvPr>
          <p:cNvSpPr txBox="1"/>
          <p:nvPr/>
        </p:nvSpPr>
        <p:spPr>
          <a:xfrm>
            <a:off x="9688066" y="765163"/>
            <a:ext cx="915227" cy="461665"/>
          </a:xfrm>
          <a:prstGeom prst="rect">
            <a:avLst/>
          </a:prstGeom>
          <a:noFill/>
        </p:spPr>
        <p:txBody>
          <a:bodyPr wrap="square" rtlCol="0">
            <a:spAutoFit/>
          </a:bodyPr>
          <a:lstStyle/>
          <a:p>
            <a:pPr algn="ctr"/>
            <a:r>
              <a:rPr lang="en-US" sz="2400" b="1" dirty="0" smtClean="0">
                <a:solidFill>
                  <a:srgbClr val="03A1A4"/>
                </a:solidFill>
                <a:latin typeface="Tw Cen MT" panose="020B0602020104020603" pitchFamily="34" charset="0"/>
              </a:rPr>
              <a:t>18%</a:t>
            </a:r>
            <a:endParaRPr lang="en-US" sz="2400" b="1" dirty="0">
              <a:solidFill>
                <a:srgbClr val="03A1A4"/>
              </a:solidFill>
              <a:latin typeface="Tw Cen MT" panose="020B0602020104020603" pitchFamily="34" charset="0"/>
            </a:endParaRPr>
          </a:p>
        </p:txBody>
      </p:sp>
      <p:sp>
        <p:nvSpPr>
          <p:cNvPr id="49" name="TextBox 47">
            <a:extLst>
              <a:ext uri="{FF2B5EF4-FFF2-40B4-BE49-F238E27FC236}">
                <a16:creationId xmlns:a16="http://schemas.microsoft.com/office/drawing/2014/main" id="{80057FD5-2465-479B-94B2-6CE2CAC6A561}"/>
              </a:ext>
            </a:extLst>
          </p:cNvPr>
          <p:cNvSpPr txBox="1"/>
          <p:nvPr/>
        </p:nvSpPr>
        <p:spPr>
          <a:xfrm rot="16200000">
            <a:off x="6109354" y="1840083"/>
            <a:ext cx="2344106" cy="461665"/>
          </a:xfrm>
          <a:prstGeom prst="rect">
            <a:avLst/>
          </a:prstGeom>
          <a:noFill/>
        </p:spPr>
        <p:txBody>
          <a:bodyPr wrap="square" rtlCol="0">
            <a:spAutoFit/>
          </a:bodyPr>
          <a:lstStyle/>
          <a:p>
            <a:r>
              <a:rPr lang="en-US" sz="2400" b="1" dirty="0" smtClean="0">
                <a:solidFill>
                  <a:srgbClr val="0070C0"/>
                </a:solidFill>
                <a:latin typeface="Tw Cen MT" panose="020B0602020104020603" pitchFamily="34" charset="0"/>
              </a:rPr>
              <a:t>Otros</a:t>
            </a:r>
            <a:endParaRPr lang="en-US" sz="2400" b="1" dirty="0">
              <a:solidFill>
                <a:srgbClr val="0070C0"/>
              </a:solidFill>
              <a:latin typeface="Tw Cen MT" panose="020B0602020104020603" pitchFamily="34" charset="0"/>
            </a:endParaRPr>
          </a:p>
        </p:txBody>
      </p:sp>
      <p:sp>
        <p:nvSpPr>
          <p:cNvPr id="50" name="TextBox 46">
            <a:extLst>
              <a:ext uri="{FF2B5EF4-FFF2-40B4-BE49-F238E27FC236}">
                <a16:creationId xmlns:a16="http://schemas.microsoft.com/office/drawing/2014/main" id="{8E9CE130-16B2-45AA-BFB4-FBF2133EE090}"/>
              </a:ext>
            </a:extLst>
          </p:cNvPr>
          <p:cNvSpPr txBox="1"/>
          <p:nvPr/>
        </p:nvSpPr>
        <p:spPr>
          <a:xfrm>
            <a:off x="6764606" y="836239"/>
            <a:ext cx="862147" cy="461665"/>
          </a:xfrm>
          <a:prstGeom prst="rect">
            <a:avLst/>
          </a:prstGeom>
          <a:noFill/>
        </p:spPr>
        <p:txBody>
          <a:bodyPr wrap="square" rtlCol="0">
            <a:spAutoFit/>
          </a:bodyPr>
          <a:lstStyle/>
          <a:p>
            <a:pPr algn="ctr"/>
            <a:r>
              <a:rPr lang="en-US" sz="2400" b="1" dirty="0" smtClean="0">
                <a:solidFill>
                  <a:srgbClr val="EF3078"/>
                </a:solidFill>
                <a:latin typeface="Tw Cen MT" panose="020B0602020104020603" pitchFamily="34" charset="0"/>
              </a:rPr>
              <a:t>8%</a:t>
            </a:r>
            <a:endParaRPr lang="en-US" sz="2400" b="1" dirty="0">
              <a:solidFill>
                <a:srgbClr val="EF3078"/>
              </a:solidFill>
              <a:latin typeface="Tw Cen MT" panose="020B0602020104020603" pitchFamily="34" charset="0"/>
            </a:endParaRPr>
          </a:p>
        </p:txBody>
      </p:sp>
    </p:spTree>
    <p:extLst>
      <p:ext uri="{BB962C8B-B14F-4D97-AF65-F5344CB8AC3E}">
        <p14:creationId xmlns:p14="http://schemas.microsoft.com/office/powerpoint/2010/main" val="415551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250" fill="hold"/>
                                        <p:tgtEl>
                                          <p:spTgt spid="69"/>
                                        </p:tgtEl>
                                        <p:attrNameLst>
                                          <p:attrName>ppt_w</p:attrName>
                                        </p:attrNameLst>
                                      </p:cBhvr>
                                      <p:tavLst>
                                        <p:tav tm="0">
                                          <p:val>
                                            <p:fltVal val="0"/>
                                          </p:val>
                                        </p:tav>
                                        <p:tav tm="100000">
                                          <p:val>
                                            <p:strVal val="#ppt_w"/>
                                          </p:val>
                                        </p:tav>
                                      </p:tavLst>
                                    </p:anim>
                                    <p:anim calcmode="lin" valueType="num">
                                      <p:cBhvr>
                                        <p:cTn id="8" dur="250" fill="hold"/>
                                        <p:tgtEl>
                                          <p:spTgt spid="69"/>
                                        </p:tgtEl>
                                        <p:attrNameLst>
                                          <p:attrName>ppt_h</p:attrName>
                                        </p:attrNameLst>
                                      </p:cBhvr>
                                      <p:tavLst>
                                        <p:tav tm="0">
                                          <p:val>
                                            <p:fltVal val="0"/>
                                          </p:val>
                                        </p:tav>
                                        <p:tav tm="100000">
                                          <p:val>
                                            <p:strVal val="#ppt_h"/>
                                          </p:val>
                                        </p:tav>
                                      </p:tavLst>
                                    </p:anim>
                                    <p:animEffect transition="in" filter="fade">
                                      <p:cBhvr>
                                        <p:cTn id="9" dur="250"/>
                                        <p:tgtEl>
                                          <p:spTgt spid="69"/>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60000" decel="40000" fill="hold" grpId="0" nodeType="clickEffect">
                                  <p:stCondLst>
                                    <p:cond delay="0"/>
                                  </p:stCondLst>
                                  <p:childTnLst>
                                    <p:animMotion origin="layout" path="M 5E-6 3.33333E-6 L 0.00391 -0.23195 " pathEditMode="relative" rAng="0" ptsTypes="AA">
                                      <p:cBhvr>
                                        <p:cTn id="13" dur="2000" fill="hold"/>
                                        <p:tgtEl>
                                          <p:spTgt spid="34"/>
                                        </p:tgtEl>
                                        <p:attrNameLst>
                                          <p:attrName>ppt_x</p:attrName>
                                          <p:attrName>ppt_y</p:attrName>
                                        </p:attrNameLst>
                                      </p:cBhvr>
                                      <p:rCtr x="195" y="-11597"/>
                                    </p:animMotion>
                                  </p:childTnLst>
                                </p:cTn>
                              </p:par>
                              <p:par>
                                <p:cTn id="14" presetID="64" presetClass="path" presetSubtype="0" accel="50000" decel="50000" fill="hold" grpId="0" nodeType="withEffect">
                                  <p:stCondLst>
                                    <p:cond delay="0"/>
                                  </p:stCondLst>
                                  <p:childTnLst>
                                    <p:animMotion origin="layout" path="M -6.25E-7 -1.85185E-6 L 0.00013 -0.12731 " pathEditMode="relative" rAng="0" ptsTypes="AA">
                                      <p:cBhvr>
                                        <p:cTn id="15" dur="2000" fill="hold"/>
                                        <p:tgtEl>
                                          <p:spTgt spid="35"/>
                                        </p:tgtEl>
                                        <p:attrNameLst>
                                          <p:attrName>ppt_x</p:attrName>
                                          <p:attrName>ppt_y</p:attrName>
                                        </p:attrNameLst>
                                      </p:cBhvr>
                                      <p:rCtr x="0" y="-6366"/>
                                    </p:animMotion>
                                  </p:childTnLst>
                                </p:cTn>
                              </p:par>
                              <p:par>
                                <p:cTn id="16" presetID="64" presetClass="path" presetSubtype="0" accel="50000" decel="50000" fill="hold" grpId="0" nodeType="withEffect">
                                  <p:stCondLst>
                                    <p:cond delay="0"/>
                                  </p:stCondLst>
                                  <p:childTnLst>
                                    <p:animMotion origin="layout" path="M 3.54167E-6 -7.40741E-7 L 0.00078 -0.07454 " pathEditMode="relative" rAng="0" ptsTypes="AA">
                                      <p:cBhvr>
                                        <p:cTn id="17" dur="2000" fill="hold"/>
                                        <p:tgtEl>
                                          <p:spTgt spid="58"/>
                                        </p:tgtEl>
                                        <p:attrNameLst>
                                          <p:attrName>ppt_x</p:attrName>
                                          <p:attrName>ppt_y</p:attrName>
                                        </p:attrNameLst>
                                      </p:cBhvr>
                                      <p:rCtr x="39" y="-3727"/>
                                    </p:animMotion>
                                  </p:childTnLst>
                                </p:cTn>
                              </p:par>
                              <p:par>
                                <p:cTn id="18" presetID="64" presetClass="path" presetSubtype="0" accel="50000" decel="50000" fill="hold" grpId="0" nodeType="withEffect">
                                  <p:stCondLst>
                                    <p:cond delay="0"/>
                                  </p:stCondLst>
                                  <p:childTnLst>
                                    <p:animMotion origin="layout" path="M -0.00352 -7.40741E-7 L 0.00208 -0.05093 " pathEditMode="relative" rAng="0" ptsTypes="AA">
                                      <p:cBhvr>
                                        <p:cTn id="19" dur="2000" fill="hold"/>
                                        <p:tgtEl>
                                          <p:spTgt spid="45"/>
                                        </p:tgtEl>
                                        <p:attrNameLst>
                                          <p:attrName>ppt_x</p:attrName>
                                          <p:attrName>ppt_y</p:attrName>
                                        </p:attrNameLst>
                                      </p:cBhvr>
                                      <p:rCtr x="273" y="-2546"/>
                                    </p:animMotion>
                                  </p:childTnLst>
                                </p:cTn>
                              </p:par>
                              <p:par>
                                <p:cTn id="20" presetID="1"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250" fill="hold"/>
                                        <p:tgtEl>
                                          <p:spTgt spid="42"/>
                                        </p:tgtEl>
                                        <p:attrNameLst>
                                          <p:attrName>ppt_w</p:attrName>
                                        </p:attrNameLst>
                                      </p:cBhvr>
                                      <p:tavLst>
                                        <p:tav tm="0">
                                          <p:val>
                                            <p:fltVal val="0"/>
                                          </p:val>
                                        </p:tav>
                                        <p:tav tm="100000">
                                          <p:val>
                                            <p:strVal val="#ppt_w"/>
                                          </p:val>
                                        </p:tav>
                                      </p:tavLst>
                                    </p:anim>
                                    <p:anim calcmode="lin" valueType="num">
                                      <p:cBhvr>
                                        <p:cTn id="32" dur="250" fill="hold"/>
                                        <p:tgtEl>
                                          <p:spTgt spid="42"/>
                                        </p:tgtEl>
                                        <p:attrNameLst>
                                          <p:attrName>ppt_h</p:attrName>
                                        </p:attrNameLst>
                                      </p:cBhvr>
                                      <p:tavLst>
                                        <p:tav tm="0">
                                          <p:val>
                                            <p:fltVal val="0"/>
                                          </p:val>
                                        </p:tav>
                                        <p:tav tm="100000">
                                          <p:val>
                                            <p:strVal val="#ppt_h"/>
                                          </p:val>
                                        </p:tav>
                                      </p:tavLst>
                                    </p:anim>
                                    <p:animEffect transition="in" filter="fade">
                                      <p:cBhvr>
                                        <p:cTn id="33" dur="250"/>
                                        <p:tgtEl>
                                          <p:spTgt spid="42"/>
                                        </p:tgtEl>
                                      </p:cBhvr>
                                    </p:animEffect>
                                  </p:childTnLst>
                                </p:cTn>
                              </p:par>
                            </p:childTnLst>
                          </p:cTn>
                        </p:par>
                        <p:par>
                          <p:cTn id="34" fill="hold">
                            <p:stCondLst>
                              <p:cond delay="2250"/>
                            </p:stCondLst>
                            <p:childTnLst>
                              <p:par>
                                <p:cTn id="35" presetID="1" presetClass="entr" presetSubtype="0"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par>
                          <p:cTn id="39" fill="hold">
                            <p:stCondLst>
                              <p:cond delay="2250"/>
                            </p:stCondLst>
                            <p:childTnLst>
                              <p:par>
                                <p:cTn id="40" presetID="1" presetClass="entr" presetSubtype="0"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childTnLst>
                                </p:cTn>
                              </p:par>
                            </p:childTnLst>
                          </p:cTn>
                        </p:par>
                        <p:par>
                          <p:cTn id="42" fill="hold">
                            <p:stCondLst>
                              <p:cond delay="2250"/>
                            </p:stCondLst>
                            <p:childTnLst>
                              <p:par>
                                <p:cTn id="43" presetID="64" presetClass="path" presetSubtype="0" accel="60000" decel="40000" fill="hold" grpId="0" nodeType="afterEffect">
                                  <p:stCondLst>
                                    <p:cond delay="0"/>
                                  </p:stCondLst>
                                  <p:childTnLst>
                                    <p:animMotion origin="layout" path="M -2.5E-6 -2.96296E-6 L -0.00013 -0.19305 " pathEditMode="relative" rAng="0" ptsTypes="AA">
                                      <p:cBhvr>
                                        <p:cTn id="44" dur="2000" fill="hold"/>
                                        <p:tgtEl>
                                          <p:spTgt spid="25"/>
                                        </p:tgtEl>
                                        <p:attrNameLst>
                                          <p:attrName>ppt_x</p:attrName>
                                          <p:attrName>ppt_y</p:attrName>
                                        </p:attrNameLst>
                                      </p:cBhvr>
                                      <p:rCtr x="-13" y="-9653"/>
                                    </p:animMotion>
                                  </p:childTnLst>
                                </p:cTn>
                              </p:par>
                              <p:par>
                                <p:cTn id="45" presetID="64" presetClass="path" presetSubtype="0" accel="50000" decel="50000" fill="hold" grpId="0" nodeType="withEffect">
                                  <p:stCondLst>
                                    <p:cond delay="0"/>
                                  </p:stCondLst>
                                  <p:childTnLst>
                                    <p:animMotion origin="layout" path="M 1.66667E-6 7.40741E-7 L 0.00156 -0.12824 " pathEditMode="relative" rAng="0" ptsTypes="AA">
                                      <p:cBhvr>
                                        <p:cTn id="46" dur="2000" fill="hold"/>
                                        <p:tgtEl>
                                          <p:spTgt spid="24"/>
                                        </p:tgtEl>
                                        <p:attrNameLst>
                                          <p:attrName>ppt_x</p:attrName>
                                          <p:attrName>ppt_y</p:attrName>
                                        </p:attrNameLst>
                                      </p:cBhvr>
                                      <p:rCtr x="78" y="-6412"/>
                                    </p:animMotion>
                                  </p:childTnLst>
                                </p:cTn>
                              </p:par>
                              <p:par>
                                <p:cTn id="47" presetID="64" presetClass="path" presetSubtype="0" accel="50000" decel="50000" fill="hold" grpId="0" nodeType="withEffect">
                                  <p:stCondLst>
                                    <p:cond delay="0"/>
                                  </p:stCondLst>
                                  <p:childTnLst>
                                    <p:animMotion origin="layout" path="M -4.16667E-6 -7.40741E-7 L 0.00339 -0.0743 " pathEditMode="relative" rAng="0" ptsTypes="AA">
                                      <p:cBhvr>
                                        <p:cTn id="48" dur="2000" fill="hold"/>
                                        <p:tgtEl>
                                          <p:spTgt spid="26"/>
                                        </p:tgtEl>
                                        <p:attrNameLst>
                                          <p:attrName>ppt_x</p:attrName>
                                          <p:attrName>ppt_y</p:attrName>
                                        </p:attrNameLst>
                                      </p:cBhvr>
                                      <p:rCtr x="169" y="-3727"/>
                                    </p:animMotion>
                                  </p:childTnLst>
                                </p:cTn>
                              </p:par>
                            </p:childTnLst>
                          </p:cTn>
                        </p:par>
                        <p:par>
                          <p:cTn id="49" fill="hold">
                            <p:stCondLst>
                              <p:cond delay="4250"/>
                            </p:stCondLst>
                            <p:childTnLst>
                              <p:par>
                                <p:cTn id="50" presetID="1" presetClass="entr" presetSubtype="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childTnLst>
                                </p:cTn>
                              </p:par>
                            </p:childTnLst>
                          </p:cTn>
                        </p:par>
                        <p:par>
                          <p:cTn id="56" fill="hold">
                            <p:stCondLst>
                              <p:cond delay="4250"/>
                            </p:stCondLst>
                            <p:childTnLst>
                              <p:par>
                                <p:cTn id="57" presetID="53" presetClass="entr" presetSubtype="16" fill="hold"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p:cTn id="59" dur="250" fill="hold"/>
                                        <p:tgtEl>
                                          <p:spTgt spid="46"/>
                                        </p:tgtEl>
                                        <p:attrNameLst>
                                          <p:attrName>ppt_w</p:attrName>
                                        </p:attrNameLst>
                                      </p:cBhvr>
                                      <p:tavLst>
                                        <p:tav tm="0">
                                          <p:val>
                                            <p:fltVal val="0"/>
                                          </p:val>
                                        </p:tav>
                                        <p:tav tm="100000">
                                          <p:val>
                                            <p:strVal val="#ppt_w"/>
                                          </p:val>
                                        </p:tav>
                                      </p:tavLst>
                                    </p:anim>
                                    <p:anim calcmode="lin" valueType="num">
                                      <p:cBhvr>
                                        <p:cTn id="60" dur="250" fill="hold"/>
                                        <p:tgtEl>
                                          <p:spTgt spid="46"/>
                                        </p:tgtEl>
                                        <p:attrNameLst>
                                          <p:attrName>ppt_h</p:attrName>
                                        </p:attrNameLst>
                                      </p:cBhvr>
                                      <p:tavLst>
                                        <p:tav tm="0">
                                          <p:val>
                                            <p:fltVal val="0"/>
                                          </p:val>
                                        </p:tav>
                                        <p:tav tm="100000">
                                          <p:val>
                                            <p:strVal val="#ppt_h"/>
                                          </p:val>
                                        </p:tav>
                                      </p:tavLst>
                                    </p:anim>
                                    <p:animEffect transition="in" filter="fade">
                                      <p:cBhvr>
                                        <p:cTn id="61" dur="250"/>
                                        <p:tgtEl>
                                          <p:spTgt spid="46"/>
                                        </p:tgtEl>
                                      </p:cBhvr>
                                    </p:animEffect>
                                  </p:childTnLst>
                                </p:cTn>
                              </p:par>
                            </p:childTnLst>
                          </p:cTn>
                        </p:par>
                        <p:par>
                          <p:cTn id="62" fill="hold">
                            <p:stCondLst>
                              <p:cond delay="4500"/>
                            </p:stCondLst>
                            <p:childTnLst>
                              <p:par>
                                <p:cTn id="63" presetID="1" presetClass="entr" presetSubtype="0"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par>
                          <p:cTn id="65" fill="hold">
                            <p:stCondLst>
                              <p:cond delay="4500"/>
                            </p:stCondLst>
                            <p:childTnLst>
                              <p:par>
                                <p:cTn id="66" presetID="1"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58" grpId="0" animBg="1"/>
      <p:bldP spid="45" grpId="0" animBg="1"/>
      <p:bldP spid="35" grpId="0" animBg="1"/>
      <p:bldP spid="34" grpId="0" animBg="1"/>
      <p:bldP spid="27" grpId="0"/>
      <p:bldP spid="28" grpId="0"/>
      <p:bldP spid="29" grpId="0"/>
      <p:bldP spid="31" grpId="0"/>
      <p:bldP spid="32" grpId="0"/>
      <p:bldP spid="33" grpId="0"/>
      <p:bldP spid="36" grpId="0"/>
      <p:bldP spid="38" grpId="0"/>
      <p:bldP spid="39" grpId="0"/>
      <p:bldP spid="40" grpId="0"/>
      <p:bldP spid="49"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075B82DE-1E7D-454F-81EF-C3A54FCBDF6C}"/>
              </a:ext>
            </a:extLst>
          </p:cNvPr>
          <p:cNvSpPr/>
          <p:nvPr/>
        </p:nvSpPr>
        <p:spPr>
          <a:xfrm>
            <a:off x="154958" y="2670717"/>
            <a:ext cx="1353312" cy="394288"/>
          </a:xfrm>
          <a:prstGeom prst="rect">
            <a:avLst/>
          </a:prstGeom>
          <a:solidFill>
            <a:srgbClr val="2CA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7">
            <a:extLst>
              <a:ext uri="{FF2B5EF4-FFF2-40B4-BE49-F238E27FC236}">
                <a16:creationId xmlns:a16="http://schemas.microsoft.com/office/drawing/2014/main" id="{80057FD5-2465-479B-94B2-6CE2CAC6A561}"/>
              </a:ext>
            </a:extLst>
          </p:cNvPr>
          <p:cNvSpPr txBox="1"/>
          <p:nvPr/>
        </p:nvSpPr>
        <p:spPr>
          <a:xfrm>
            <a:off x="-82234" y="1161038"/>
            <a:ext cx="3101876" cy="584775"/>
          </a:xfrm>
          <a:prstGeom prst="rect">
            <a:avLst/>
          </a:prstGeom>
          <a:noFill/>
        </p:spPr>
        <p:txBody>
          <a:bodyPr wrap="square" rtlCol="0">
            <a:spAutoFit/>
          </a:bodyPr>
          <a:lstStyle/>
          <a:p>
            <a:pPr algn="ctr"/>
            <a:r>
              <a:rPr lang="en-US" sz="3200" b="1" dirty="0" smtClean="0">
                <a:solidFill>
                  <a:srgbClr val="EF3078"/>
                </a:solidFill>
                <a:latin typeface="Tw Cen MT" panose="020B0602020104020603" pitchFamily="34" charset="0"/>
              </a:rPr>
              <a:t>Capacitación</a:t>
            </a:r>
            <a:endParaRPr lang="en-US" sz="3200" b="1" dirty="0">
              <a:solidFill>
                <a:srgbClr val="EF3078"/>
              </a:solidFill>
              <a:latin typeface="Tw Cen MT" panose="020B0602020104020603" pitchFamily="34" charset="0"/>
            </a:endParaRPr>
          </a:p>
        </p:txBody>
      </p:sp>
      <p:sp>
        <p:nvSpPr>
          <p:cNvPr id="48" name="TextBox 56">
            <a:extLst>
              <a:ext uri="{FF2B5EF4-FFF2-40B4-BE49-F238E27FC236}">
                <a16:creationId xmlns:a16="http://schemas.microsoft.com/office/drawing/2014/main" id="{AA7E65BB-EF5C-4E32-A442-1715CC6A57A1}"/>
              </a:ext>
            </a:extLst>
          </p:cNvPr>
          <p:cNvSpPr txBox="1"/>
          <p:nvPr/>
        </p:nvSpPr>
        <p:spPr>
          <a:xfrm>
            <a:off x="3753105" y="837725"/>
            <a:ext cx="3101876" cy="1077218"/>
          </a:xfrm>
          <a:prstGeom prst="rect">
            <a:avLst/>
          </a:prstGeom>
          <a:noFill/>
        </p:spPr>
        <p:txBody>
          <a:bodyPr wrap="square" rtlCol="0">
            <a:spAutoFit/>
          </a:bodyPr>
          <a:lstStyle/>
          <a:p>
            <a:pPr algn="ctr"/>
            <a:r>
              <a:rPr lang="en-US" sz="3200" b="1" dirty="0" smtClean="0">
                <a:solidFill>
                  <a:srgbClr val="03A1A4"/>
                </a:solidFill>
                <a:latin typeface="Tw Cen MT" panose="020B0602020104020603" pitchFamily="34" charset="0"/>
              </a:rPr>
              <a:t>Quién financió la capacitación</a:t>
            </a:r>
            <a:endParaRPr lang="en-US" sz="3200" b="1" dirty="0">
              <a:solidFill>
                <a:srgbClr val="03A1A4"/>
              </a:solidFill>
              <a:latin typeface="Tw Cen MT" panose="020B0602020104020603" pitchFamily="34" charset="0"/>
            </a:endParaRPr>
          </a:p>
        </p:txBody>
      </p:sp>
      <p:sp>
        <p:nvSpPr>
          <p:cNvPr id="52" name="TextBox 60">
            <a:extLst>
              <a:ext uri="{FF2B5EF4-FFF2-40B4-BE49-F238E27FC236}">
                <a16:creationId xmlns:a16="http://schemas.microsoft.com/office/drawing/2014/main" id="{BFC5E847-67A9-4F55-AE9C-04B8F2FEBABD}"/>
              </a:ext>
            </a:extLst>
          </p:cNvPr>
          <p:cNvSpPr txBox="1"/>
          <p:nvPr/>
        </p:nvSpPr>
        <p:spPr>
          <a:xfrm>
            <a:off x="8869905" y="883107"/>
            <a:ext cx="2794022" cy="1077218"/>
          </a:xfrm>
          <a:prstGeom prst="rect">
            <a:avLst/>
          </a:prstGeom>
          <a:noFill/>
        </p:spPr>
        <p:txBody>
          <a:bodyPr wrap="square" rtlCol="0">
            <a:spAutoFit/>
          </a:bodyPr>
          <a:lstStyle/>
          <a:p>
            <a:pPr algn="ctr"/>
            <a:r>
              <a:rPr lang="en-US" sz="3200" b="1" dirty="0" smtClean="0">
                <a:solidFill>
                  <a:srgbClr val="92D050"/>
                </a:solidFill>
                <a:latin typeface="Tw Cen MT" panose="020B0602020104020603" pitchFamily="34" charset="0"/>
              </a:rPr>
              <a:t>Motivos no se</a:t>
            </a:r>
          </a:p>
          <a:p>
            <a:pPr algn="ctr"/>
            <a:r>
              <a:rPr lang="en-US" sz="3200" b="1" dirty="0" smtClean="0">
                <a:solidFill>
                  <a:srgbClr val="92D050"/>
                </a:solidFill>
                <a:latin typeface="Tw Cen MT" panose="020B0602020104020603" pitchFamily="34" charset="0"/>
              </a:rPr>
              <a:t> capacitó</a:t>
            </a:r>
            <a:endParaRPr lang="en-US" sz="3200" b="1" dirty="0">
              <a:solidFill>
                <a:srgbClr val="92D050"/>
              </a:solidFill>
              <a:latin typeface="Tw Cen MT" panose="020B0602020104020603" pitchFamily="34" charset="0"/>
            </a:endParaRPr>
          </a:p>
        </p:txBody>
      </p:sp>
      <p:grpSp>
        <p:nvGrpSpPr>
          <p:cNvPr id="54" name="Group 62">
            <a:extLst>
              <a:ext uri="{FF2B5EF4-FFF2-40B4-BE49-F238E27FC236}">
                <a16:creationId xmlns:a16="http://schemas.microsoft.com/office/drawing/2014/main" id="{AB468267-F418-4D50-B21D-D96EA3D7DB88}"/>
              </a:ext>
            </a:extLst>
          </p:cNvPr>
          <p:cNvGrpSpPr/>
          <p:nvPr/>
        </p:nvGrpSpPr>
        <p:grpSpPr>
          <a:xfrm>
            <a:off x="6414792" y="4350673"/>
            <a:ext cx="3716731" cy="1600438"/>
            <a:chOff x="-5861" y="16863"/>
            <a:chExt cx="3101876" cy="1600438"/>
          </a:xfrm>
        </p:grpSpPr>
        <p:sp>
          <p:nvSpPr>
            <p:cNvPr id="55" name="TextBox 63">
              <a:extLst>
                <a:ext uri="{FF2B5EF4-FFF2-40B4-BE49-F238E27FC236}">
                  <a16:creationId xmlns:a16="http://schemas.microsoft.com/office/drawing/2014/main" id="{D18A03CC-C9C5-4839-B8E2-5EAA2EBC28F1}"/>
                </a:ext>
              </a:extLst>
            </p:cNvPr>
            <p:cNvSpPr txBox="1"/>
            <p:nvPr/>
          </p:nvSpPr>
          <p:spPr>
            <a:xfrm>
              <a:off x="729584" y="847860"/>
              <a:ext cx="1210305" cy="769441"/>
            </a:xfrm>
            <a:prstGeom prst="rect">
              <a:avLst/>
            </a:prstGeom>
            <a:noFill/>
          </p:spPr>
          <p:txBody>
            <a:bodyPr wrap="square" rtlCol="0">
              <a:spAutoFit/>
            </a:bodyPr>
            <a:lstStyle/>
            <a:p>
              <a:pPr algn="ctr"/>
              <a:r>
                <a:rPr lang="en-US" sz="4400" b="1" dirty="0" smtClean="0">
                  <a:solidFill>
                    <a:schemeClr val="accent2">
                      <a:lumMod val="60000"/>
                      <a:lumOff val="40000"/>
                    </a:schemeClr>
                  </a:solidFill>
                  <a:latin typeface="Tw Cen MT" panose="020B0602020104020603" pitchFamily="34" charset="0"/>
                </a:rPr>
                <a:t>18%</a:t>
              </a:r>
              <a:endParaRPr lang="en-US" sz="4400" b="1" dirty="0">
                <a:solidFill>
                  <a:schemeClr val="accent2">
                    <a:lumMod val="60000"/>
                    <a:lumOff val="40000"/>
                  </a:schemeClr>
                </a:solidFill>
                <a:latin typeface="Tw Cen MT" panose="020B0602020104020603" pitchFamily="34" charset="0"/>
              </a:endParaRPr>
            </a:p>
          </p:txBody>
        </p:sp>
        <p:sp>
          <p:nvSpPr>
            <p:cNvPr id="56" name="TextBox 64">
              <a:extLst>
                <a:ext uri="{FF2B5EF4-FFF2-40B4-BE49-F238E27FC236}">
                  <a16:creationId xmlns:a16="http://schemas.microsoft.com/office/drawing/2014/main" id="{256D2719-0175-465B-BA7B-04986D9920A3}"/>
                </a:ext>
              </a:extLst>
            </p:cNvPr>
            <p:cNvSpPr txBox="1"/>
            <p:nvPr/>
          </p:nvSpPr>
          <p:spPr>
            <a:xfrm>
              <a:off x="-5861" y="16863"/>
              <a:ext cx="3101876" cy="1077218"/>
            </a:xfrm>
            <a:prstGeom prst="rect">
              <a:avLst/>
            </a:prstGeom>
            <a:noFill/>
          </p:spPr>
          <p:txBody>
            <a:bodyPr wrap="square" rtlCol="0">
              <a:spAutoFit/>
            </a:bodyPr>
            <a:lstStyle/>
            <a:p>
              <a:pPr algn="ctr"/>
              <a:r>
                <a:rPr lang="en-US" sz="3200" b="1" dirty="0">
                  <a:solidFill>
                    <a:schemeClr val="accent2">
                      <a:lumMod val="60000"/>
                      <a:lumOff val="40000"/>
                    </a:schemeClr>
                  </a:solidFill>
                  <a:latin typeface="Tw Cen MT" panose="020B0602020104020603" pitchFamily="34" charset="0"/>
                </a:rPr>
                <a:t>U</a:t>
              </a:r>
              <a:r>
                <a:rPr lang="en-US" sz="3200" b="1" dirty="0" smtClean="0">
                  <a:solidFill>
                    <a:schemeClr val="accent2">
                      <a:lumMod val="60000"/>
                      <a:lumOff val="40000"/>
                    </a:schemeClr>
                  </a:solidFill>
                  <a:latin typeface="Tw Cen MT" panose="020B0602020104020603" pitchFamily="34" charset="0"/>
                </a:rPr>
                <a:t>sa técnicas de promoción</a:t>
              </a:r>
              <a:endParaRPr lang="en-US" sz="3200" b="1" dirty="0">
                <a:solidFill>
                  <a:schemeClr val="accent2">
                    <a:lumMod val="60000"/>
                    <a:lumOff val="40000"/>
                  </a:schemeClr>
                </a:solidFill>
                <a:latin typeface="Tw Cen MT" panose="020B0602020104020603" pitchFamily="34" charset="0"/>
              </a:endParaRPr>
            </a:p>
          </p:txBody>
        </p:sp>
      </p:grpSp>
      <p:grpSp>
        <p:nvGrpSpPr>
          <p:cNvPr id="33" name="Group 62">
            <a:extLst>
              <a:ext uri="{FF2B5EF4-FFF2-40B4-BE49-F238E27FC236}">
                <a16:creationId xmlns:a16="http://schemas.microsoft.com/office/drawing/2014/main" id="{AB468267-F418-4D50-B21D-D96EA3D7DB88}"/>
              </a:ext>
            </a:extLst>
          </p:cNvPr>
          <p:cNvGrpSpPr/>
          <p:nvPr/>
        </p:nvGrpSpPr>
        <p:grpSpPr>
          <a:xfrm>
            <a:off x="941294" y="4340452"/>
            <a:ext cx="3529029" cy="2333934"/>
            <a:chOff x="-644337" y="-299959"/>
            <a:chExt cx="3101876" cy="2333934"/>
          </a:xfrm>
        </p:grpSpPr>
        <p:sp>
          <p:nvSpPr>
            <p:cNvPr id="36" name="TextBox 63">
              <a:extLst>
                <a:ext uri="{FF2B5EF4-FFF2-40B4-BE49-F238E27FC236}">
                  <a16:creationId xmlns:a16="http://schemas.microsoft.com/office/drawing/2014/main" id="{D18A03CC-C9C5-4839-B8E2-5EAA2EBC28F1}"/>
                </a:ext>
              </a:extLst>
            </p:cNvPr>
            <p:cNvSpPr txBox="1"/>
            <p:nvPr/>
          </p:nvSpPr>
          <p:spPr>
            <a:xfrm>
              <a:off x="248478" y="587425"/>
              <a:ext cx="1210305" cy="1446550"/>
            </a:xfrm>
            <a:prstGeom prst="rect">
              <a:avLst/>
            </a:prstGeom>
            <a:noFill/>
          </p:spPr>
          <p:txBody>
            <a:bodyPr wrap="square" rtlCol="0">
              <a:spAutoFit/>
            </a:bodyPr>
            <a:lstStyle/>
            <a:p>
              <a:pPr algn="ctr"/>
              <a:r>
                <a:rPr lang="en-US" sz="4400" b="1" dirty="0" smtClean="0">
                  <a:solidFill>
                    <a:srgbClr val="1C7CBB"/>
                  </a:solidFill>
                  <a:latin typeface="Tw Cen MT" panose="020B0602020104020603" pitchFamily="34" charset="0"/>
                </a:rPr>
                <a:t>35%</a:t>
              </a:r>
              <a:endParaRPr lang="en-US" sz="4400" b="1" dirty="0">
                <a:solidFill>
                  <a:srgbClr val="1C7CBB"/>
                </a:solidFill>
                <a:latin typeface="Tw Cen MT" panose="020B0602020104020603" pitchFamily="34" charset="0"/>
              </a:endParaRPr>
            </a:p>
          </p:txBody>
        </p:sp>
        <p:sp>
          <p:nvSpPr>
            <p:cNvPr id="38" name="TextBox 64">
              <a:extLst>
                <a:ext uri="{FF2B5EF4-FFF2-40B4-BE49-F238E27FC236}">
                  <a16:creationId xmlns:a16="http://schemas.microsoft.com/office/drawing/2014/main" id="{256D2719-0175-465B-BA7B-04986D9920A3}"/>
                </a:ext>
              </a:extLst>
            </p:cNvPr>
            <p:cNvSpPr txBox="1"/>
            <p:nvPr/>
          </p:nvSpPr>
          <p:spPr>
            <a:xfrm>
              <a:off x="-644337" y="-299959"/>
              <a:ext cx="3101876" cy="1077218"/>
            </a:xfrm>
            <a:prstGeom prst="rect">
              <a:avLst/>
            </a:prstGeom>
            <a:noFill/>
          </p:spPr>
          <p:txBody>
            <a:bodyPr wrap="square" rtlCol="0">
              <a:spAutoFit/>
            </a:bodyPr>
            <a:lstStyle/>
            <a:p>
              <a:pPr algn="ctr"/>
              <a:r>
                <a:rPr lang="en-US" sz="3200" b="1" dirty="0" smtClean="0">
                  <a:solidFill>
                    <a:srgbClr val="1C7CBB"/>
                  </a:solidFill>
                  <a:latin typeface="Tw Cen MT" panose="020B0602020104020603" pitchFamily="34" charset="0"/>
                </a:rPr>
                <a:t>Usa técnicas de publicitarias</a:t>
              </a:r>
              <a:endParaRPr lang="en-US" sz="3200" b="1" dirty="0">
                <a:solidFill>
                  <a:srgbClr val="1C7CBB"/>
                </a:solidFill>
                <a:latin typeface="Tw Cen MT" panose="020B0602020104020603" pitchFamily="34" charset="0"/>
              </a:endParaRPr>
            </a:p>
          </p:txBody>
        </p:sp>
      </p:grpSp>
      <p:sp>
        <p:nvSpPr>
          <p:cNvPr id="61" name="Rectangle 34">
            <a:extLst>
              <a:ext uri="{FF2B5EF4-FFF2-40B4-BE49-F238E27FC236}">
                <a16:creationId xmlns:a16="http://schemas.microsoft.com/office/drawing/2014/main" id="{9F82694A-3F39-46D9-B1D0-C8A184ED8226}"/>
              </a:ext>
            </a:extLst>
          </p:cNvPr>
          <p:cNvSpPr/>
          <p:nvPr/>
        </p:nvSpPr>
        <p:spPr>
          <a:xfrm>
            <a:off x="3516694" y="2909488"/>
            <a:ext cx="1341016" cy="39428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uadroTexto 17"/>
          <p:cNvSpPr txBox="1"/>
          <p:nvPr/>
        </p:nvSpPr>
        <p:spPr>
          <a:xfrm>
            <a:off x="4089337" y="173736"/>
            <a:ext cx="4204271" cy="500187"/>
          </a:xfrm>
          <a:prstGeom prst="rect">
            <a:avLst/>
          </a:prstGeom>
          <a:noFill/>
        </p:spPr>
        <p:txBody>
          <a:bodyPr wrap="square" rtlCol="0">
            <a:prstTxWarp prst="textChevron">
              <a:avLst/>
            </a:prstTxWarp>
            <a:spAutoFit/>
          </a:bodyPr>
          <a:lstStyle/>
          <a:p>
            <a:r>
              <a:rPr lang="es-EC" b="1" dirty="0" smtClean="0">
                <a:ln w="12700" cmpd="sng">
                  <a:solidFill>
                    <a:schemeClr val="accent4"/>
                  </a:solidFill>
                  <a:prstDash val="solid"/>
                </a:ln>
                <a:solidFill>
                  <a:schemeClr val="accent4">
                    <a:lumMod val="75000"/>
                  </a:schemeClr>
                </a:solidFill>
              </a:rPr>
              <a:t>Resultados de encuesta</a:t>
            </a:r>
            <a:endParaRPr lang="es-EC" b="1" dirty="0">
              <a:ln w="12700" cmpd="sng">
                <a:solidFill>
                  <a:schemeClr val="accent4"/>
                </a:solidFill>
                <a:prstDash val="solid"/>
              </a:ln>
              <a:solidFill>
                <a:schemeClr val="accent4">
                  <a:lumMod val="75000"/>
                </a:schemeClr>
              </a:solidFill>
            </a:endParaRPr>
          </a:p>
        </p:txBody>
      </p:sp>
      <p:sp>
        <p:nvSpPr>
          <p:cNvPr id="45" name="TextBox 47">
            <a:extLst>
              <a:ext uri="{FF2B5EF4-FFF2-40B4-BE49-F238E27FC236}">
                <a16:creationId xmlns:a16="http://schemas.microsoft.com/office/drawing/2014/main" id="{80057FD5-2465-479B-94B2-6CE2CAC6A561}"/>
              </a:ext>
            </a:extLst>
          </p:cNvPr>
          <p:cNvSpPr txBox="1"/>
          <p:nvPr/>
        </p:nvSpPr>
        <p:spPr>
          <a:xfrm>
            <a:off x="6111180" y="2198827"/>
            <a:ext cx="1664066" cy="461665"/>
          </a:xfrm>
          <a:prstGeom prst="rect">
            <a:avLst/>
          </a:prstGeom>
          <a:noFill/>
        </p:spPr>
        <p:txBody>
          <a:bodyPr wrap="square" rtlCol="0">
            <a:spAutoFit/>
          </a:bodyPr>
          <a:lstStyle/>
          <a:p>
            <a:pPr algn="ctr"/>
            <a:r>
              <a:rPr lang="en-US" sz="2400" b="1" dirty="0" smtClean="0">
                <a:solidFill>
                  <a:schemeClr val="accent3">
                    <a:lumMod val="60000"/>
                    <a:lumOff val="40000"/>
                  </a:schemeClr>
                </a:solidFill>
                <a:latin typeface="Tw Cen MT" panose="020B0602020104020603" pitchFamily="34" charset="0"/>
              </a:rPr>
              <a:t>Propios</a:t>
            </a:r>
            <a:endParaRPr lang="en-US" sz="2400" b="1" dirty="0">
              <a:solidFill>
                <a:schemeClr val="accent3">
                  <a:lumMod val="60000"/>
                  <a:lumOff val="40000"/>
                </a:schemeClr>
              </a:solidFill>
              <a:latin typeface="Tw Cen MT" panose="020B0602020104020603" pitchFamily="34" charset="0"/>
            </a:endParaRPr>
          </a:p>
        </p:txBody>
      </p:sp>
      <p:sp>
        <p:nvSpPr>
          <p:cNvPr id="49" name="TextBox 47">
            <a:extLst>
              <a:ext uri="{FF2B5EF4-FFF2-40B4-BE49-F238E27FC236}">
                <a16:creationId xmlns:a16="http://schemas.microsoft.com/office/drawing/2014/main" id="{80057FD5-2465-479B-94B2-6CE2CAC6A561}"/>
              </a:ext>
            </a:extLst>
          </p:cNvPr>
          <p:cNvSpPr txBox="1"/>
          <p:nvPr/>
        </p:nvSpPr>
        <p:spPr>
          <a:xfrm>
            <a:off x="5892365" y="2480496"/>
            <a:ext cx="1925232" cy="461665"/>
          </a:xfrm>
          <a:prstGeom prst="rect">
            <a:avLst/>
          </a:prstGeom>
          <a:noFill/>
        </p:spPr>
        <p:txBody>
          <a:bodyPr wrap="square" rtlCol="0">
            <a:spAutoFit/>
          </a:bodyPr>
          <a:lstStyle/>
          <a:p>
            <a:pPr algn="ctr"/>
            <a:r>
              <a:rPr lang="en-US" sz="2400" b="1" dirty="0" smtClean="0">
                <a:solidFill>
                  <a:schemeClr val="accent3">
                    <a:lumMod val="60000"/>
                    <a:lumOff val="40000"/>
                  </a:schemeClr>
                </a:solidFill>
                <a:latin typeface="Tw Cen MT" panose="020B0602020104020603" pitchFamily="34" charset="0"/>
              </a:rPr>
              <a:t>Asociaciones</a:t>
            </a:r>
            <a:endParaRPr lang="en-US" sz="2400" b="1" dirty="0">
              <a:solidFill>
                <a:schemeClr val="accent3">
                  <a:lumMod val="60000"/>
                  <a:lumOff val="40000"/>
                </a:schemeClr>
              </a:solidFill>
              <a:latin typeface="Tw Cen MT" panose="020B0602020104020603" pitchFamily="34" charset="0"/>
            </a:endParaRPr>
          </a:p>
        </p:txBody>
      </p:sp>
      <p:sp>
        <p:nvSpPr>
          <p:cNvPr id="53" name="TextBox 47">
            <a:extLst>
              <a:ext uri="{FF2B5EF4-FFF2-40B4-BE49-F238E27FC236}">
                <a16:creationId xmlns:a16="http://schemas.microsoft.com/office/drawing/2014/main" id="{80057FD5-2465-479B-94B2-6CE2CAC6A561}"/>
              </a:ext>
            </a:extLst>
          </p:cNvPr>
          <p:cNvSpPr txBox="1"/>
          <p:nvPr/>
        </p:nvSpPr>
        <p:spPr>
          <a:xfrm>
            <a:off x="6192554" y="2851459"/>
            <a:ext cx="1186153" cy="461665"/>
          </a:xfrm>
          <a:prstGeom prst="rect">
            <a:avLst/>
          </a:prstGeom>
          <a:noFill/>
        </p:spPr>
        <p:txBody>
          <a:bodyPr wrap="square" rtlCol="0">
            <a:spAutoFit/>
          </a:bodyPr>
          <a:lstStyle/>
          <a:p>
            <a:pPr algn="ctr"/>
            <a:r>
              <a:rPr lang="en-US" sz="2400" b="1" dirty="0" smtClean="0">
                <a:solidFill>
                  <a:schemeClr val="accent3">
                    <a:lumMod val="60000"/>
                    <a:lumOff val="40000"/>
                  </a:schemeClr>
                </a:solidFill>
                <a:latin typeface="Tw Cen MT" panose="020B0602020104020603" pitchFamily="34" charset="0"/>
              </a:rPr>
              <a:t>Otros</a:t>
            </a:r>
            <a:endParaRPr lang="en-US" sz="2400" b="1" dirty="0">
              <a:solidFill>
                <a:schemeClr val="accent3">
                  <a:lumMod val="60000"/>
                  <a:lumOff val="40000"/>
                </a:schemeClr>
              </a:solidFill>
              <a:latin typeface="Tw Cen MT" panose="020B0602020104020603" pitchFamily="34" charset="0"/>
            </a:endParaRPr>
          </a:p>
        </p:txBody>
      </p:sp>
      <p:sp>
        <p:nvSpPr>
          <p:cNvPr id="57" name="TextBox 47">
            <a:extLst>
              <a:ext uri="{FF2B5EF4-FFF2-40B4-BE49-F238E27FC236}">
                <a16:creationId xmlns:a16="http://schemas.microsoft.com/office/drawing/2014/main" id="{80057FD5-2465-479B-94B2-6CE2CAC6A561}"/>
              </a:ext>
            </a:extLst>
          </p:cNvPr>
          <p:cNvSpPr txBox="1"/>
          <p:nvPr/>
        </p:nvSpPr>
        <p:spPr>
          <a:xfrm>
            <a:off x="10931190" y="2200725"/>
            <a:ext cx="1185148" cy="461665"/>
          </a:xfrm>
          <a:prstGeom prst="rect">
            <a:avLst/>
          </a:prstGeom>
          <a:noFill/>
        </p:spPr>
        <p:txBody>
          <a:bodyPr wrap="square" rtlCol="0">
            <a:spAutoFit/>
          </a:bodyPr>
          <a:lstStyle/>
          <a:p>
            <a:pPr algn="ctr"/>
            <a:r>
              <a:rPr lang="en-US" sz="2400" b="1" dirty="0" smtClean="0">
                <a:solidFill>
                  <a:schemeClr val="accent4">
                    <a:lumMod val="60000"/>
                    <a:lumOff val="40000"/>
                  </a:schemeClr>
                </a:solidFill>
                <a:latin typeface="Tw Cen MT" panose="020B0602020104020603" pitchFamily="34" charset="0"/>
              </a:rPr>
              <a:t>Tiempo</a:t>
            </a:r>
            <a:endParaRPr lang="en-US" sz="2400" b="1" dirty="0">
              <a:solidFill>
                <a:schemeClr val="accent4">
                  <a:lumMod val="60000"/>
                  <a:lumOff val="40000"/>
                </a:schemeClr>
              </a:solidFill>
              <a:latin typeface="Tw Cen MT" panose="020B0602020104020603" pitchFamily="34" charset="0"/>
            </a:endParaRPr>
          </a:p>
        </p:txBody>
      </p:sp>
      <p:sp>
        <p:nvSpPr>
          <p:cNvPr id="58" name="TextBox 47">
            <a:extLst>
              <a:ext uri="{FF2B5EF4-FFF2-40B4-BE49-F238E27FC236}">
                <a16:creationId xmlns:a16="http://schemas.microsoft.com/office/drawing/2014/main" id="{80057FD5-2465-479B-94B2-6CE2CAC6A561}"/>
              </a:ext>
            </a:extLst>
          </p:cNvPr>
          <p:cNvSpPr txBox="1"/>
          <p:nvPr/>
        </p:nvSpPr>
        <p:spPr>
          <a:xfrm>
            <a:off x="11006852" y="2530683"/>
            <a:ext cx="1185148" cy="461665"/>
          </a:xfrm>
          <a:prstGeom prst="rect">
            <a:avLst/>
          </a:prstGeom>
          <a:noFill/>
        </p:spPr>
        <p:txBody>
          <a:bodyPr wrap="square" rtlCol="0">
            <a:spAutoFit/>
          </a:bodyPr>
          <a:lstStyle/>
          <a:p>
            <a:pPr algn="ctr"/>
            <a:r>
              <a:rPr lang="en-US" sz="2400" b="1" dirty="0" smtClean="0">
                <a:solidFill>
                  <a:schemeClr val="accent4">
                    <a:lumMod val="60000"/>
                    <a:lumOff val="40000"/>
                  </a:schemeClr>
                </a:solidFill>
                <a:latin typeface="Tw Cen MT" panose="020B0602020104020603" pitchFamily="34" charset="0"/>
              </a:rPr>
              <a:t>Costo</a:t>
            </a:r>
            <a:endParaRPr lang="en-US" sz="2400" b="1" dirty="0">
              <a:solidFill>
                <a:schemeClr val="accent4">
                  <a:lumMod val="60000"/>
                  <a:lumOff val="40000"/>
                </a:schemeClr>
              </a:solidFill>
              <a:latin typeface="Tw Cen MT" panose="020B0602020104020603" pitchFamily="34" charset="0"/>
            </a:endParaRPr>
          </a:p>
        </p:txBody>
      </p:sp>
      <p:sp>
        <p:nvSpPr>
          <p:cNvPr id="68" name="TextBox 47">
            <a:extLst>
              <a:ext uri="{FF2B5EF4-FFF2-40B4-BE49-F238E27FC236}">
                <a16:creationId xmlns:a16="http://schemas.microsoft.com/office/drawing/2014/main" id="{80057FD5-2465-479B-94B2-6CE2CAC6A561}"/>
              </a:ext>
            </a:extLst>
          </p:cNvPr>
          <p:cNvSpPr txBox="1"/>
          <p:nvPr/>
        </p:nvSpPr>
        <p:spPr>
          <a:xfrm>
            <a:off x="10902704" y="2895692"/>
            <a:ext cx="1185148" cy="461665"/>
          </a:xfrm>
          <a:prstGeom prst="rect">
            <a:avLst/>
          </a:prstGeom>
          <a:noFill/>
        </p:spPr>
        <p:txBody>
          <a:bodyPr wrap="square" rtlCol="0">
            <a:spAutoFit/>
          </a:bodyPr>
          <a:lstStyle/>
          <a:p>
            <a:pPr algn="ctr"/>
            <a:r>
              <a:rPr lang="en-US" sz="2400" b="1" dirty="0" smtClean="0">
                <a:solidFill>
                  <a:schemeClr val="accent4">
                    <a:lumMod val="60000"/>
                    <a:lumOff val="40000"/>
                  </a:schemeClr>
                </a:solidFill>
                <a:latin typeface="Tw Cen MT" panose="020B0602020104020603" pitchFamily="34" charset="0"/>
              </a:rPr>
              <a:t>Otros</a:t>
            </a:r>
            <a:endParaRPr lang="en-US" sz="2400" b="1" dirty="0">
              <a:solidFill>
                <a:schemeClr val="accent4">
                  <a:lumMod val="60000"/>
                  <a:lumOff val="40000"/>
                </a:schemeClr>
              </a:solidFill>
              <a:latin typeface="Tw Cen MT" panose="020B0602020104020603" pitchFamily="34" charset="0"/>
            </a:endParaRPr>
          </a:p>
        </p:txBody>
      </p:sp>
      <p:sp>
        <p:nvSpPr>
          <p:cNvPr id="71" name="Rectangle 34">
            <a:extLst>
              <a:ext uri="{FF2B5EF4-FFF2-40B4-BE49-F238E27FC236}">
                <a16:creationId xmlns:a16="http://schemas.microsoft.com/office/drawing/2014/main" id="{9F82694A-3F39-46D9-B1D0-C8A184ED8226}"/>
              </a:ext>
            </a:extLst>
          </p:cNvPr>
          <p:cNvSpPr/>
          <p:nvPr/>
        </p:nvSpPr>
        <p:spPr>
          <a:xfrm>
            <a:off x="3210080" y="2170479"/>
            <a:ext cx="1642618" cy="389036"/>
          </a:xfrm>
          <a:prstGeom prst="rect">
            <a:avLst/>
          </a:prstGeom>
          <a:solidFill>
            <a:srgbClr val="ED7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33">
            <a:extLst>
              <a:ext uri="{FF2B5EF4-FFF2-40B4-BE49-F238E27FC236}">
                <a16:creationId xmlns:a16="http://schemas.microsoft.com/office/drawing/2014/main" id="{075B82DE-1E7D-454F-81EF-C3A54FCBDF6C}"/>
              </a:ext>
            </a:extLst>
          </p:cNvPr>
          <p:cNvSpPr/>
          <p:nvPr/>
        </p:nvSpPr>
        <p:spPr>
          <a:xfrm>
            <a:off x="3513283" y="2548474"/>
            <a:ext cx="1341015" cy="394288"/>
          </a:xfrm>
          <a:prstGeom prst="rect">
            <a:avLst/>
          </a:prstGeom>
          <a:solidFill>
            <a:srgbClr val="2CA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F82694A-3F39-46D9-B1D0-C8A184ED8226}"/>
              </a:ext>
            </a:extLst>
          </p:cNvPr>
          <p:cNvSpPr/>
          <p:nvPr/>
        </p:nvSpPr>
        <p:spPr>
          <a:xfrm>
            <a:off x="-15511" y="2283369"/>
            <a:ext cx="1527275" cy="389036"/>
          </a:xfrm>
          <a:prstGeom prst="rect">
            <a:avLst/>
          </a:prstGeom>
          <a:solidFill>
            <a:srgbClr val="ED7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7">
            <a:extLst>
              <a:ext uri="{FF2B5EF4-FFF2-40B4-BE49-F238E27FC236}">
                <a16:creationId xmlns:a16="http://schemas.microsoft.com/office/drawing/2014/main" id="{63AC2A5B-0A5E-4715-8B35-2D62192EC7A1}"/>
              </a:ext>
            </a:extLst>
          </p:cNvPr>
          <p:cNvSpPr/>
          <p:nvPr/>
        </p:nvSpPr>
        <p:spPr>
          <a:xfrm>
            <a:off x="-82234" y="2227016"/>
            <a:ext cx="1477929" cy="127729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TextBox 47">
            <a:extLst>
              <a:ext uri="{FF2B5EF4-FFF2-40B4-BE49-F238E27FC236}">
                <a16:creationId xmlns:a16="http://schemas.microsoft.com/office/drawing/2014/main" id="{80057FD5-2465-479B-94B2-6CE2CAC6A561}"/>
              </a:ext>
            </a:extLst>
          </p:cNvPr>
          <p:cNvSpPr txBox="1"/>
          <p:nvPr/>
        </p:nvSpPr>
        <p:spPr>
          <a:xfrm>
            <a:off x="2335780" y="2559515"/>
            <a:ext cx="841809" cy="461665"/>
          </a:xfrm>
          <a:prstGeom prst="rect">
            <a:avLst/>
          </a:prstGeom>
          <a:noFill/>
        </p:spPr>
        <p:txBody>
          <a:bodyPr wrap="square" rtlCol="0">
            <a:spAutoFit/>
          </a:bodyPr>
          <a:lstStyle/>
          <a:p>
            <a:pPr algn="ctr"/>
            <a:r>
              <a:rPr lang="en-US" sz="2400" b="1" dirty="0" smtClean="0">
                <a:solidFill>
                  <a:srgbClr val="EF3078"/>
                </a:solidFill>
                <a:latin typeface="Tw Cen MT" panose="020B0602020104020603" pitchFamily="34" charset="0"/>
              </a:rPr>
              <a:t>No</a:t>
            </a:r>
            <a:endParaRPr lang="en-US" sz="2400" b="1" dirty="0">
              <a:solidFill>
                <a:srgbClr val="EF3078"/>
              </a:solidFill>
              <a:latin typeface="Tw Cen MT" panose="020B0602020104020603" pitchFamily="34" charset="0"/>
            </a:endParaRPr>
          </a:p>
        </p:txBody>
      </p:sp>
      <p:sp>
        <p:nvSpPr>
          <p:cNvPr id="31" name="TextBox 47">
            <a:extLst>
              <a:ext uri="{FF2B5EF4-FFF2-40B4-BE49-F238E27FC236}">
                <a16:creationId xmlns:a16="http://schemas.microsoft.com/office/drawing/2014/main" id="{80057FD5-2465-479B-94B2-6CE2CAC6A561}"/>
              </a:ext>
            </a:extLst>
          </p:cNvPr>
          <p:cNvSpPr txBox="1"/>
          <p:nvPr/>
        </p:nvSpPr>
        <p:spPr>
          <a:xfrm>
            <a:off x="2565801" y="2227016"/>
            <a:ext cx="841809" cy="461665"/>
          </a:xfrm>
          <a:prstGeom prst="rect">
            <a:avLst/>
          </a:prstGeom>
          <a:noFill/>
        </p:spPr>
        <p:txBody>
          <a:bodyPr wrap="square" rtlCol="0">
            <a:spAutoFit/>
          </a:bodyPr>
          <a:lstStyle/>
          <a:p>
            <a:pPr algn="ctr"/>
            <a:r>
              <a:rPr lang="en-US" sz="2400" b="1" dirty="0" smtClean="0">
                <a:solidFill>
                  <a:srgbClr val="EF3078"/>
                </a:solidFill>
                <a:latin typeface="Tw Cen MT" panose="020B0602020104020603" pitchFamily="34" charset="0"/>
              </a:rPr>
              <a:t>Si</a:t>
            </a:r>
            <a:endParaRPr lang="en-US" sz="2400" b="1" dirty="0">
              <a:solidFill>
                <a:srgbClr val="EF3078"/>
              </a:solidFill>
              <a:latin typeface="Tw Cen MT" panose="020B0602020104020603" pitchFamily="34" charset="0"/>
            </a:endParaRPr>
          </a:p>
        </p:txBody>
      </p:sp>
      <p:sp>
        <p:nvSpPr>
          <p:cNvPr id="73" name="TextBox 46">
            <a:extLst>
              <a:ext uri="{FF2B5EF4-FFF2-40B4-BE49-F238E27FC236}">
                <a16:creationId xmlns:a16="http://schemas.microsoft.com/office/drawing/2014/main" id="{8E9CE130-16B2-45AA-BFB4-FBF2133EE090}"/>
              </a:ext>
            </a:extLst>
          </p:cNvPr>
          <p:cNvSpPr txBox="1"/>
          <p:nvPr/>
        </p:nvSpPr>
        <p:spPr>
          <a:xfrm>
            <a:off x="526438" y="2299077"/>
            <a:ext cx="869257" cy="400110"/>
          </a:xfrm>
          <a:prstGeom prst="rect">
            <a:avLst/>
          </a:prstGeom>
          <a:noFill/>
        </p:spPr>
        <p:txBody>
          <a:bodyPr wrap="square" rtlCol="0">
            <a:spAutoFit/>
          </a:bodyPr>
          <a:lstStyle/>
          <a:p>
            <a:pPr algn="ctr"/>
            <a:r>
              <a:rPr lang="en-US" sz="2000" b="1" dirty="0" smtClean="0">
                <a:solidFill>
                  <a:srgbClr val="EF3078"/>
                </a:solidFill>
                <a:latin typeface="Tw Cen MT" panose="020B0602020104020603" pitchFamily="34" charset="0"/>
              </a:rPr>
              <a:t>55%</a:t>
            </a:r>
            <a:endParaRPr lang="en-US" sz="2000" b="1" dirty="0">
              <a:solidFill>
                <a:srgbClr val="EF3078"/>
              </a:solidFill>
              <a:latin typeface="Tw Cen MT" panose="020B0602020104020603" pitchFamily="34" charset="0"/>
            </a:endParaRPr>
          </a:p>
        </p:txBody>
      </p:sp>
      <p:sp>
        <p:nvSpPr>
          <p:cNvPr id="74" name="TextBox 46">
            <a:extLst>
              <a:ext uri="{FF2B5EF4-FFF2-40B4-BE49-F238E27FC236}">
                <a16:creationId xmlns:a16="http://schemas.microsoft.com/office/drawing/2014/main" id="{8E9CE130-16B2-45AA-BFB4-FBF2133EE090}"/>
              </a:ext>
            </a:extLst>
          </p:cNvPr>
          <p:cNvSpPr txBox="1"/>
          <p:nvPr/>
        </p:nvSpPr>
        <p:spPr>
          <a:xfrm>
            <a:off x="535157" y="2616848"/>
            <a:ext cx="870903" cy="400110"/>
          </a:xfrm>
          <a:prstGeom prst="rect">
            <a:avLst/>
          </a:prstGeom>
          <a:noFill/>
        </p:spPr>
        <p:txBody>
          <a:bodyPr wrap="square" rtlCol="0">
            <a:spAutoFit/>
          </a:bodyPr>
          <a:lstStyle/>
          <a:p>
            <a:pPr algn="ctr"/>
            <a:r>
              <a:rPr lang="en-US" sz="2000" b="1" dirty="0">
                <a:solidFill>
                  <a:srgbClr val="EF3078"/>
                </a:solidFill>
                <a:latin typeface="Tw Cen MT" panose="020B0602020104020603" pitchFamily="34" charset="0"/>
              </a:rPr>
              <a:t>4</a:t>
            </a:r>
            <a:r>
              <a:rPr lang="en-US" sz="2000" b="1" dirty="0" smtClean="0">
                <a:solidFill>
                  <a:srgbClr val="EF3078"/>
                </a:solidFill>
                <a:latin typeface="Tw Cen MT" panose="020B0602020104020603" pitchFamily="34" charset="0"/>
              </a:rPr>
              <a:t>5%</a:t>
            </a:r>
            <a:endParaRPr lang="en-US" sz="2000" b="1" dirty="0">
              <a:solidFill>
                <a:srgbClr val="EF3078"/>
              </a:solidFill>
              <a:latin typeface="Tw Cen MT" panose="020B0602020104020603" pitchFamily="34" charset="0"/>
            </a:endParaRPr>
          </a:p>
        </p:txBody>
      </p:sp>
      <p:sp>
        <p:nvSpPr>
          <p:cNvPr id="78" name="Rectangle 34">
            <a:extLst>
              <a:ext uri="{FF2B5EF4-FFF2-40B4-BE49-F238E27FC236}">
                <a16:creationId xmlns:a16="http://schemas.microsoft.com/office/drawing/2014/main" id="{9F82694A-3F39-46D9-B1D0-C8A184ED8226}"/>
              </a:ext>
            </a:extLst>
          </p:cNvPr>
          <p:cNvSpPr/>
          <p:nvPr/>
        </p:nvSpPr>
        <p:spPr>
          <a:xfrm>
            <a:off x="8104767" y="2994733"/>
            <a:ext cx="1365297" cy="39428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34">
            <a:extLst>
              <a:ext uri="{FF2B5EF4-FFF2-40B4-BE49-F238E27FC236}">
                <a16:creationId xmlns:a16="http://schemas.microsoft.com/office/drawing/2014/main" id="{9F82694A-3F39-46D9-B1D0-C8A184ED8226}"/>
              </a:ext>
            </a:extLst>
          </p:cNvPr>
          <p:cNvSpPr/>
          <p:nvPr/>
        </p:nvSpPr>
        <p:spPr>
          <a:xfrm>
            <a:off x="7732486" y="2255724"/>
            <a:ext cx="1737922" cy="389036"/>
          </a:xfrm>
          <a:prstGeom prst="rect">
            <a:avLst/>
          </a:prstGeom>
          <a:solidFill>
            <a:srgbClr val="ED7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33">
            <a:extLst>
              <a:ext uri="{FF2B5EF4-FFF2-40B4-BE49-F238E27FC236}">
                <a16:creationId xmlns:a16="http://schemas.microsoft.com/office/drawing/2014/main" id="{075B82DE-1E7D-454F-81EF-C3A54FCBDF6C}"/>
              </a:ext>
            </a:extLst>
          </p:cNvPr>
          <p:cNvSpPr/>
          <p:nvPr/>
        </p:nvSpPr>
        <p:spPr>
          <a:xfrm>
            <a:off x="8273158" y="2633719"/>
            <a:ext cx="1193495" cy="394288"/>
          </a:xfrm>
          <a:prstGeom prst="rect">
            <a:avLst/>
          </a:prstGeom>
          <a:solidFill>
            <a:srgbClr val="2CA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9">
            <a:extLst>
              <a:ext uri="{FF2B5EF4-FFF2-40B4-BE49-F238E27FC236}">
                <a16:creationId xmlns:a16="http://schemas.microsoft.com/office/drawing/2014/main" id="{CD5960BF-892D-42D8-AC7D-082B7406782E}"/>
              </a:ext>
            </a:extLst>
          </p:cNvPr>
          <p:cNvSpPr/>
          <p:nvPr/>
        </p:nvSpPr>
        <p:spPr>
          <a:xfrm>
            <a:off x="3188661" y="2157420"/>
            <a:ext cx="1580331" cy="1346886"/>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ectangle 9">
            <a:extLst>
              <a:ext uri="{FF2B5EF4-FFF2-40B4-BE49-F238E27FC236}">
                <a16:creationId xmlns:a16="http://schemas.microsoft.com/office/drawing/2014/main" id="{CD5960BF-892D-42D8-AC7D-082B7406782E}"/>
              </a:ext>
            </a:extLst>
          </p:cNvPr>
          <p:cNvSpPr/>
          <p:nvPr/>
        </p:nvSpPr>
        <p:spPr>
          <a:xfrm>
            <a:off x="7722121" y="2098562"/>
            <a:ext cx="1615439" cy="1346886"/>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5" name="TextBox 55">
            <a:extLst>
              <a:ext uri="{FF2B5EF4-FFF2-40B4-BE49-F238E27FC236}">
                <a16:creationId xmlns:a16="http://schemas.microsoft.com/office/drawing/2014/main" id="{37DEFA01-911E-4472-A366-C89F120808A7}"/>
              </a:ext>
            </a:extLst>
          </p:cNvPr>
          <p:cNvSpPr txBox="1"/>
          <p:nvPr/>
        </p:nvSpPr>
        <p:spPr>
          <a:xfrm>
            <a:off x="4001062" y="2184682"/>
            <a:ext cx="736710" cy="400110"/>
          </a:xfrm>
          <a:prstGeom prst="rect">
            <a:avLst/>
          </a:prstGeom>
          <a:noFill/>
        </p:spPr>
        <p:txBody>
          <a:bodyPr wrap="square" rtlCol="0">
            <a:spAutoFit/>
          </a:bodyPr>
          <a:lstStyle/>
          <a:p>
            <a:pPr algn="ctr"/>
            <a:r>
              <a:rPr lang="en-US" sz="2000" b="1" dirty="0" smtClean="0">
                <a:solidFill>
                  <a:srgbClr val="03A1A4"/>
                </a:solidFill>
                <a:latin typeface="Tw Cen MT" panose="020B0602020104020603" pitchFamily="34" charset="0"/>
              </a:rPr>
              <a:t>53%</a:t>
            </a:r>
            <a:endParaRPr lang="en-US" sz="2000" b="1" dirty="0">
              <a:solidFill>
                <a:srgbClr val="03A1A4"/>
              </a:solidFill>
              <a:latin typeface="Tw Cen MT" panose="020B0602020104020603" pitchFamily="34" charset="0"/>
            </a:endParaRPr>
          </a:p>
        </p:txBody>
      </p:sp>
      <p:sp>
        <p:nvSpPr>
          <p:cNvPr id="76" name="TextBox 55">
            <a:extLst>
              <a:ext uri="{FF2B5EF4-FFF2-40B4-BE49-F238E27FC236}">
                <a16:creationId xmlns:a16="http://schemas.microsoft.com/office/drawing/2014/main" id="{37DEFA01-911E-4472-A366-C89F120808A7}"/>
              </a:ext>
            </a:extLst>
          </p:cNvPr>
          <p:cNvSpPr txBox="1"/>
          <p:nvPr/>
        </p:nvSpPr>
        <p:spPr>
          <a:xfrm>
            <a:off x="4001063" y="2596129"/>
            <a:ext cx="736710" cy="400110"/>
          </a:xfrm>
          <a:prstGeom prst="rect">
            <a:avLst/>
          </a:prstGeom>
          <a:noFill/>
        </p:spPr>
        <p:txBody>
          <a:bodyPr wrap="square" rtlCol="0">
            <a:spAutoFit/>
          </a:bodyPr>
          <a:lstStyle/>
          <a:p>
            <a:pPr algn="ctr"/>
            <a:r>
              <a:rPr lang="en-US" sz="2000" b="1" dirty="0" smtClean="0">
                <a:solidFill>
                  <a:srgbClr val="03A1A4"/>
                </a:solidFill>
                <a:latin typeface="Tw Cen MT" panose="020B0602020104020603" pitchFamily="34" charset="0"/>
              </a:rPr>
              <a:t>22%</a:t>
            </a:r>
            <a:endParaRPr lang="en-US" sz="2000" b="1" dirty="0">
              <a:solidFill>
                <a:srgbClr val="03A1A4"/>
              </a:solidFill>
              <a:latin typeface="Tw Cen MT" panose="020B0602020104020603" pitchFamily="34" charset="0"/>
            </a:endParaRPr>
          </a:p>
        </p:txBody>
      </p:sp>
      <p:sp>
        <p:nvSpPr>
          <p:cNvPr id="77" name="TextBox 55">
            <a:extLst>
              <a:ext uri="{FF2B5EF4-FFF2-40B4-BE49-F238E27FC236}">
                <a16:creationId xmlns:a16="http://schemas.microsoft.com/office/drawing/2014/main" id="{37DEFA01-911E-4472-A366-C89F120808A7}"/>
              </a:ext>
            </a:extLst>
          </p:cNvPr>
          <p:cNvSpPr txBox="1"/>
          <p:nvPr/>
        </p:nvSpPr>
        <p:spPr>
          <a:xfrm>
            <a:off x="3983081" y="2965394"/>
            <a:ext cx="754691" cy="400110"/>
          </a:xfrm>
          <a:prstGeom prst="rect">
            <a:avLst/>
          </a:prstGeom>
          <a:noFill/>
        </p:spPr>
        <p:txBody>
          <a:bodyPr wrap="square" rtlCol="0">
            <a:spAutoFit/>
          </a:bodyPr>
          <a:lstStyle/>
          <a:p>
            <a:pPr algn="ctr"/>
            <a:r>
              <a:rPr lang="en-US" sz="2000" b="1" dirty="0" smtClean="0">
                <a:solidFill>
                  <a:srgbClr val="03A1A4"/>
                </a:solidFill>
                <a:latin typeface="Tw Cen MT" panose="020B0602020104020603" pitchFamily="34" charset="0"/>
              </a:rPr>
              <a:t>25%</a:t>
            </a:r>
            <a:endParaRPr lang="en-US" sz="2000" b="1" dirty="0">
              <a:solidFill>
                <a:srgbClr val="03A1A4"/>
              </a:solidFill>
              <a:latin typeface="Tw Cen MT" panose="020B0602020104020603" pitchFamily="34" charset="0"/>
            </a:endParaRPr>
          </a:p>
        </p:txBody>
      </p:sp>
      <p:sp>
        <p:nvSpPr>
          <p:cNvPr id="83" name="TextBox 59">
            <a:extLst>
              <a:ext uri="{FF2B5EF4-FFF2-40B4-BE49-F238E27FC236}">
                <a16:creationId xmlns:a16="http://schemas.microsoft.com/office/drawing/2014/main" id="{BA41381F-6F5B-4F8B-898B-ED5A3AA05972}"/>
              </a:ext>
            </a:extLst>
          </p:cNvPr>
          <p:cNvSpPr txBox="1"/>
          <p:nvPr/>
        </p:nvSpPr>
        <p:spPr>
          <a:xfrm>
            <a:off x="8417145" y="2237522"/>
            <a:ext cx="920416" cy="461665"/>
          </a:xfrm>
          <a:prstGeom prst="rect">
            <a:avLst/>
          </a:prstGeom>
          <a:noFill/>
        </p:spPr>
        <p:txBody>
          <a:bodyPr wrap="square" rtlCol="0">
            <a:spAutoFit/>
          </a:bodyPr>
          <a:lstStyle/>
          <a:p>
            <a:pPr algn="ctr"/>
            <a:r>
              <a:rPr lang="en-US" sz="2400" b="1" dirty="0" smtClean="0">
                <a:solidFill>
                  <a:srgbClr val="92D050"/>
                </a:solidFill>
                <a:latin typeface="Tw Cen MT" panose="020B0602020104020603" pitchFamily="34" charset="0"/>
              </a:rPr>
              <a:t>44%</a:t>
            </a:r>
            <a:endParaRPr lang="en-US" sz="2400" b="1" dirty="0">
              <a:solidFill>
                <a:srgbClr val="92D050"/>
              </a:solidFill>
              <a:latin typeface="Tw Cen MT" panose="020B0602020104020603" pitchFamily="34" charset="0"/>
            </a:endParaRPr>
          </a:p>
        </p:txBody>
      </p:sp>
      <p:sp>
        <p:nvSpPr>
          <p:cNvPr id="84" name="TextBox 59">
            <a:extLst>
              <a:ext uri="{FF2B5EF4-FFF2-40B4-BE49-F238E27FC236}">
                <a16:creationId xmlns:a16="http://schemas.microsoft.com/office/drawing/2014/main" id="{BA41381F-6F5B-4F8B-898B-ED5A3AA05972}"/>
              </a:ext>
            </a:extLst>
          </p:cNvPr>
          <p:cNvSpPr txBox="1"/>
          <p:nvPr/>
        </p:nvSpPr>
        <p:spPr>
          <a:xfrm>
            <a:off x="8512621" y="2589796"/>
            <a:ext cx="824939" cy="461665"/>
          </a:xfrm>
          <a:prstGeom prst="rect">
            <a:avLst/>
          </a:prstGeom>
          <a:noFill/>
        </p:spPr>
        <p:txBody>
          <a:bodyPr wrap="square" rtlCol="0">
            <a:spAutoFit/>
          </a:bodyPr>
          <a:lstStyle/>
          <a:p>
            <a:pPr algn="ctr"/>
            <a:r>
              <a:rPr lang="en-US" sz="2400" b="1" dirty="0" smtClean="0">
                <a:solidFill>
                  <a:srgbClr val="92D050"/>
                </a:solidFill>
                <a:latin typeface="Tw Cen MT" panose="020B0602020104020603" pitchFamily="34" charset="0"/>
              </a:rPr>
              <a:t>24%</a:t>
            </a:r>
            <a:endParaRPr lang="en-US" sz="2400" b="1" dirty="0">
              <a:solidFill>
                <a:srgbClr val="92D050"/>
              </a:solidFill>
              <a:latin typeface="Tw Cen MT" panose="020B0602020104020603" pitchFamily="34" charset="0"/>
            </a:endParaRPr>
          </a:p>
        </p:txBody>
      </p:sp>
      <p:sp>
        <p:nvSpPr>
          <p:cNvPr id="85" name="TextBox 59">
            <a:extLst>
              <a:ext uri="{FF2B5EF4-FFF2-40B4-BE49-F238E27FC236}">
                <a16:creationId xmlns:a16="http://schemas.microsoft.com/office/drawing/2014/main" id="{BA41381F-6F5B-4F8B-898B-ED5A3AA05972}"/>
              </a:ext>
            </a:extLst>
          </p:cNvPr>
          <p:cNvSpPr txBox="1"/>
          <p:nvPr/>
        </p:nvSpPr>
        <p:spPr>
          <a:xfrm>
            <a:off x="8551635" y="2983783"/>
            <a:ext cx="850472" cy="461665"/>
          </a:xfrm>
          <a:prstGeom prst="rect">
            <a:avLst/>
          </a:prstGeom>
          <a:noFill/>
        </p:spPr>
        <p:txBody>
          <a:bodyPr wrap="square" rtlCol="0">
            <a:spAutoFit/>
          </a:bodyPr>
          <a:lstStyle/>
          <a:p>
            <a:pPr algn="ctr"/>
            <a:r>
              <a:rPr lang="en-US" sz="2400" b="1" dirty="0" smtClean="0">
                <a:solidFill>
                  <a:srgbClr val="92D050"/>
                </a:solidFill>
                <a:latin typeface="Tw Cen MT" panose="020B0602020104020603" pitchFamily="34" charset="0"/>
              </a:rPr>
              <a:t>32%</a:t>
            </a:r>
            <a:endParaRPr lang="en-US" sz="2400" b="1" dirty="0">
              <a:solidFill>
                <a:srgbClr val="92D050"/>
              </a:solidFill>
              <a:latin typeface="Tw Cen MT" panose="020B0602020104020603" pitchFamily="34" charset="0"/>
            </a:endParaRPr>
          </a:p>
        </p:txBody>
      </p:sp>
    </p:spTree>
    <p:extLst>
      <p:ext uri="{BB962C8B-B14F-4D97-AF65-F5344CB8AC3E}">
        <p14:creationId xmlns:p14="http://schemas.microsoft.com/office/powerpoint/2010/main" val="366337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63" presetClass="path" presetSubtype="0" accel="50000" decel="50000" fill="hold" grpId="0" nodeType="withEffect">
                                  <p:stCondLst>
                                    <p:cond delay="0"/>
                                  </p:stCondLst>
                                  <p:childTnLst>
                                    <p:animMotion origin="layout" path="M 1.875E-6 -1.11111E-6 L 0.10924 -0.00046 " pathEditMode="relative" rAng="0" ptsTypes="AA">
                                      <p:cBhvr>
                                        <p:cTn id="16" dur="2000" fill="hold"/>
                                        <p:tgtEl>
                                          <p:spTgt spid="35"/>
                                        </p:tgtEl>
                                        <p:attrNameLst>
                                          <p:attrName>ppt_x</p:attrName>
                                          <p:attrName>ppt_y</p:attrName>
                                        </p:attrNameLst>
                                      </p:cBhvr>
                                      <p:rCtr x="5456" y="-23"/>
                                    </p:animMotion>
                                  </p:childTnLst>
                                </p:cTn>
                              </p:par>
                              <p:par>
                                <p:cTn id="17" presetID="63" presetClass="path" presetSubtype="0" accel="50000" decel="50000" fill="hold" grpId="0" nodeType="withEffect">
                                  <p:stCondLst>
                                    <p:cond delay="0"/>
                                  </p:stCondLst>
                                  <p:childTnLst>
                                    <p:animMotion origin="layout" path="M -0.00039 -0.00116 L 0.08424 4.44444E-6 " pathEditMode="relative" rAng="0" ptsTypes="AA">
                                      <p:cBhvr>
                                        <p:cTn id="18" dur="2000" fill="hold"/>
                                        <p:tgtEl>
                                          <p:spTgt spid="34"/>
                                        </p:tgtEl>
                                        <p:attrNameLst>
                                          <p:attrName>ppt_x</p:attrName>
                                          <p:attrName>ppt_y</p:attrName>
                                        </p:attrNameLst>
                                      </p:cBhvr>
                                      <p:rCtr x="4232" y="46"/>
                                    </p:animMotion>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63" presetClass="path" presetSubtype="0" accel="50000" decel="50000" fill="hold" grpId="0" nodeType="withEffect">
                                  <p:stCondLst>
                                    <p:cond delay="0"/>
                                  </p:stCondLst>
                                  <p:childTnLst>
                                    <p:animMotion origin="layout" path="M 1.04167E-6 4.07407E-6 L 0.12226 0.00138 " pathEditMode="relative" rAng="0" ptsTypes="AA">
                                      <p:cBhvr>
                                        <p:cTn id="40" dur="2000" fill="hold"/>
                                        <p:tgtEl>
                                          <p:spTgt spid="71"/>
                                        </p:tgtEl>
                                        <p:attrNameLst>
                                          <p:attrName>ppt_x</p:attrName>
                                          <p:attrName>ppt_y</p:attrName>
                                        </p:attrNameLst>
                                      </p:cBhvr>
                                      <p:rCtr x="6107" y="69"/>
                                    </p:animMotion>
                                  </p:childTnLst>
                                </p:cTn>
                              </p:par>
                              <p:par>
                                <p:cTn id="41" presetID="63" presetClass="path" presetSubtype="0" accel="50000" decel="50000" fill="hold" grpId="0" nodeType="withEffect">
                                  <p:stCondLst>
                                    <p:cond delay="0"/>
                                  </p:stCondLst>
                                  <p:childTnLst>
                                    <p:animMotion origin="layout" path="M 1.04167E-6 -1.48148E-6 L 0.07161 -1.48148E-6 " pathEditMode="relative" rAng="0" ptsTypes="AA">
                                      <p:cBhvr>
                                        <p:cTn id="42" dur="2000" fill="hold"/>
                                        <p:tgtEl>
                                          <p:spTgt spid="72"/>
                                        </p:tgtEl>
                                        <p:attrNameLst>
                                          <p:attrName>ppt_x</p:attrName>
                                          <p:attrName>ppt_y</p:attrName>
                                        </p:attrNameLst>
                                      </p:cBhvr>
                                      <p:rCtr x="3581" y="0"/>
                                    </p:animMotion>
                                  </p:childTnLst>
                                </p:cTn>
                              </p:par>
                              <p:par>
                                <p:cTn id="43" presetID="63" presetClass="path" presetSubtype="0" accel="50000" decel="50000" fill="hold" grpId="0" nodeType="withEffect">
                                  <p:stCondLst>
                                    <p:cond delay="0"/>
                                  </p:stCondLst>
                                  <p:childTnLst>
                                    <p:animMotion origin="layout" path="M 0.00859 0.00694 L 0.09023 0.00208 " pathEditMode="relative" rAng="0" ptsTypes="AA">
                                      <p:cBhvr>
                                        <p:cTn id="44" dur="2000" fill="hold"/>
                                        <p:tgtEl>
                                          <p:spTgt spid="61"/>
                                        </p:tgtEl>
                                        <p:attrNameLst>
                                          <p:attrName>ppt_x</p:attrName>
                                          <p:attrName>ppt_y</p:attrName>
                                        </p:attrNameLst>
                                      </p:cBhvr>
                                      <p:rCtr x="4076" y="-255"/>
                                    </p:animMotion>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5"/>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79"/>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80"/>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78"/>
                                        </p:tgtEl>
                                        <p:attrNameLst>
                                          <p:attrName>style.visibility</p:attrName>
                                        </p:attrNameLst>
                                      </p:cBhvr>
                                      <p:to>
                                        <p:strVal val="visible"/>
                                      </p:to>
                                    </p:set>
                                  </p:childTnLst>
                                </p:cTn>
                              </p:par>
                              <p:par>
                                <p:cTn id="67" presetID="63" presetClass="path" presetSubtype="0" accel="50000" decel="50000" fill="hold" grpId="0" nodeType="withEffect">
                                  <p:stCondLst>
                                    <p:cond delay="0"/>
                                  </p:stCondLst>
                                  <p:childTnLst>
                                    <p:animMotion origin="layout" path="M 1.25E-6 4.07407E-6 L 0.12956 0.00324 " pathEditMode="relative" rAng="0" ptsTypes="AA">
                                      <p:cBhvr>
                                        <p:cTn id="68" dur="2000" fill="hold"/>
                                        <p:tgtEl>
                                          <p:spTgt spid="79"/>
                                        </p:tgtEl>
                                        <p:attrNameLst>
                                          <p:attrName>ppt_x</p:attrName>
                                          <p:attrName>ppt_y</p:attrName>
                                        </p:attrNameLst>
                                      </p:cBhvr>
                                      <p:rCtr x="6471" y="162"/>
                                    </p:animMotion>
                                  </p:childTnLst>
                                </p:cTn>
                              </p:par>
                              <p:par>
                                <p:cTn id="69" presetID="63" presetClass="path" presetSubtype="0" accel="50000" decel="50000" fill="hold" grpId="0" nodeType="withEffect">
                                  <p:stCondLst>
                                    <p:cond delay="0"/>
                                  </p:stCondLst>
                                  <p:childTnLst>
                                    <p:animMotion origin="layout" path="M -0.00221 -0.00254 L 0.07058 -0.00116 " pathEditMode="relative" rAng="0" ptsTypes="AA">
                                      <p:cBhvr>
                                        <p:cTn id="70" dur="2000" fill="hold"/>
                                        <p:tgtEl>
                                          <p:spTgt spid="80"/>
                                        </p:tgtEl>
                                        <p:attrNameLst>
                                          <p:attrName>ppt_x</p:attrName>
                                          <p:attrName>ppt_y</p:attrName>
                                        </p:attrNameLst>
                                      </p:cBhvr>
                                      <p:rCtr x="3633" y="69"/>
                                    </p:animMotion>
                                  </p:childTnLst>
                                </p:cTn>
                              </p:par>
                              <p:par>
                                <p:cTn id="71" presetID="63" presetClass="path" presetSubtype="0" accel="50000" decel="50000" fill="hold" grpId="0" nodeType="withEffect">
                                  <p:stCondLst>
                                    <p:cond delay="0"/>
                                  </p:stCondLst>
                                  <p:childTnLst>
                                    <p:animMotion origin="layout" path="M -3.125E-6 -0.00139 L 0.09362 -0.00185 " pathEditMode="relative" rAng="0" ptsTypes="AA">
                                      <p:cBhvr>
                                        <p:cTn id="72" dur="2000" fill="hold"/>
                                        <p:tgtEl>
                                          <p:spTgt spid="78"/>
                                        </p:tgtEl>
                                        <p:attrNameLst>
                                          <p:attrName>ppt_x</p:attrName>
                                          <p:attrName>ppt_y</p:attrName>
                                        </p:attrNameLst>
                                      </p:cBhvr>
                                      <p:rCtr x="4674" y="-23"/>
                                    </p:animMotion>
                                  </p:childTnLst>
                                </p:cTn>
                              </p:par>
                              <p:par>
                                <p:cTn id="73" presetID="1" presetClass="entr" presetSubtype="0"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nodeType="click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p:cTn id="83" dur="1000" fill="hold"/>
                                        <p:tgtEl>
                                          <p:spTgt spid="33"/>
                                        </p:tgtEl>
                                        <p:attrNameLst>
                                          <p:attrName>ppt_w</p:attrName>
                                        </p:attrNameLst>
                                      </p:cBhvr>
                                      <p:tavLst>
                                        <p:tav tm="0">
                                          <p:val>
                                            <p:fltVal val="0"/>
                                          </p:val>
                                        </p:tav>
                                        <p:tav tm="100000">
                                          <p:val>
                                            <p:strVal val="#ppt_w"/>
                                          </p:val>
                                        </p:tav>
                                      </p:tavLst>
                                    </p:anim>
                                    <p:anim calcmode="lin" valueType="num">
                                      <p:cBhvr>
                                        <p:cTn id="84" dur="1000" fill="hold"/>
                                        <p:tgtEl>
                                          <p:spTgt spid="33"/>
                                        </p:tgtEl>
                                        <p:attrNameLst>
                                          <p:attrName>ppt_h</p:attrName>
                                        </p:attrNameLst>
                                      </p:cBhvr>
                                      <p:tavLst>
                                        <p:tav tm="0">
                                          <p:val>
                                            <p:fltVal val="0"/>
                                          </p:val>
                                        </p:tav>
                                        <p:tav tm="100000">
                                          <p:val>
                                            <p:strVal val="#ppt_h"/>
                                          </p:val>
                                        </p:tav>
                                      </p:tavLst>
                                    </p:anim>
                                    <p:anim calcmode="lin" valueType="num">
                                      <p:cBhvr>
                                        <p:cTn id="85" dur="1000" fill="hold"/>
                                        <p:tgtEl>
                                          <p:spTgt spid="33"/>
                                        </p:tgtEl>
                                        <p:attrNameLst>
                                          <p:attrName>style.rotation</p:attrName>
                                        </p:attrNameLst>
                                      </p:cBhvr>
                                      <p:tavLst>
                                        <p:tav tm="0">
                                          <p:val>
                                            <p:fltVal val="90"/>
                                          </p:val>
                                        </p:tav>
                                        <p:tav tm="100000">
                                          <p:val>
                                            <p:fltVal val="0"/>
                                          </p:val>
                                        </p:tav>
                                      </p:tavLst>
                                    </p:anim>
                                    <p:animEffect transition="in" filter="fade">
                                      <p:cBhvr>
                                        <p:cTn id="86" dur="1000"/>
                                        <p:tgtEl>
                                          <p:spTgt spid="33"/>
                                        </p:tgtEl>
                                      </p:cBhvr>
                                    </p:animEffect>
                                  </p:childTnLst>
                                </p:cTn>
                              </p:par>
                              <p:par>
                                <p:cTn id="87" presetID="31" presetClass="entr" presetSubtype="0" fill="hold" nodeType="withEffect">
                                  <p:stCondLst>
                                    <p:cond delay="0"/>
                                  </p:stCondLst>
                                  <p:childTnLst>
                                    <p:set>
                                      <p:cBhvr>
                                        <p:cTn id="88" dur="1" fill="hold">
                                          <p:stCondLst>
                                            <p:cond delay="0"/>
                                          </p:stCondLst>
                                        </p:cTn>
                                        <p:tgtEl>
                                          <p:spTgt spid="54"/>
                                        </p:tgtEl>
                                        <p:attrNameLst>
                                          <p:attrName>style.visibility</p:attrName>
                                        </p:attrNameLst>
                                      </p:cBhvr>
                                      <p:to>
                                        <p:strVal val="visible"/>
                                      </p:to>
                                    </p:set>
                                    <p:anim calcmode="lin" valueType="num">
                                      <p:cBhvr>
                                        <p:cTn id="89" dur="1000" fill="hold"/>
                                        <p:tgtEl>
                                          <p:spTgt spid="54"/>
                                        </p:tgtEl>
                                        <p:attrNameLst>
                                          <p:attrName>ppt_w</p:attrName>
                                        </p:attrNameLst>
                                      </p:cBhvr>
                                      <p:tavLst>
                                        <p:tav tm="0">
                                          <p:val>
                                            <p:fltVal val="0"/>
                                          </p:val>
                                        </p:tav>
                                        <p:tav tm="100000">
                                          <p:val>
                                            <p:strVal val="#ppt_w"/>
                                          </p:val>
                                        </p:tav>
                                      </p:tavLst>
                                    </p:anim>
                                    <p:anim calcmode="lin" valueType="num">
                                      <p:cBhvr>
                                        <p:cTn id="90" dur="1000" fill="hold"/>
                                        <p:tgtEl>
                                          <p:spTgt spid="54"/>
                                        </p:tgtEl>
                                        <p:attrNameLst>
                                          <p:attrName>ppt_h</p:attrName>
                                        </p:attrNameLst>
                                      </p:cBhvr>
                                      <p:tavLst>
                                        <p:tav tm="0">
                                          <p:val>
                                            <p:fltVal val="0"/>
                                          </p:val>
                                        </p:tav>
                                        <p:tav tm="100000">
                                          <p:val>
                                            <p:strVal val="#ppt_h"/>
                                          </p:val>
                                        </p:tav>
                                      </p:tavLst>
                                    </p:anim>
                                    <p:anim calcmode="lin" valueType="num">
                                      <p:cBhvr>
                                        <p:cTn id="91" dur="1000" fill="hold"/>
                                        <p:tgtEl>
                                          <p:spTgt spid="54"/>
                                        </p:tgtEl>
                                        <p:attrNameLst>
                                          <p:attrName>style.rotation</p:attrName>
                                        </p:attrNameLst>
                                      </p:cBhvr>
                                      <p:tavLst>
                                        <p:tav tm="0">
                                          <p:val>
                                            <p:fltVal val="90"/>
                                          </p:val>
                                        </p:tav>
                                        <p:tav tm="100000">
                                          <p:val>
                                            <p:fltVal val="0"/>
                                          </p:val>
                                        </p:tav>
                                      </p:tavLst>
                                    </p:anim>
                                    <p:animEffect transition="in" filter="fade">
                                      <p:cBhvr>
                                        <p:cTn id="92"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44" grpId="0"/>
      <p:bldP spid="48" grpId="0"/>
      <p:bldP spid="52" grpId="0"/>
      <p:bldP spid="61" grpId="0" animBg="1"/>
      <p:bldP spid="61" grpId="1" animBg="1"/>
      <p:bldP spid="45" grpId="0"/>
      <p:bldP spid="49" grpId="0"/>
      <p:bldP spid="53" grpId="0"/>
      <p:bldP spid="57" grpId="0"/>
      <p:bldP spid="58" grpId="0"/>
      <p:bldP spid="68" grpId="0"/>
      <p:bldP spid="71" grpId="0" animBg="1"/>
      <p:bldP spid="71" grpId="1" animBg="1"/>
      <p:bldP spid="72" grpId="0" animBg="1"/>
      <p:bldP spid="72" grpId="1" animBg="1"/>
      <p:bldP spid="35" grpId="0" animBg="1"/>
      <p:bldP spid="35" grpId="1" animBg="1"/>
      <p:bldP spid="32" grpId="0"/>
      <p:bldP spid="31" grpId="0"/>
      <p:bldP spid="73" grpId="0"/>
      <p:bldP spid="74" grpId="0"/>
      <p:bldP spid="78" grpId="0" animBg="1"/>
      <p:bldP spid="78" grpId="1" animBg="1"/>
      <p:bldP spid="79" grpId="0" animBg="1"/>
      <p:bldP spid="79" grpId="1" animBg="1"/>
      <p:bldP spid="80" grpId="0" animBg="1"/>
      <p:bldP spid="80" grpId="1" animBg="1"/>
      <p:bldP spid="75" grpId="0"/>
      <p:bldP spid="76" grpId="0"/>
      <p:bldP spid="77" grpId="0"/>
      <p:bldP spid="83" grpId="0"/>
      <p:bldP spid="84" grpId="0"/>
      <p:bldP spid="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6107" y="1377318"/>
            <a:ext cx="6123286" cy="411649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3 Grupo"/>
          <p:cNvGrpSpPr/>
          <p:nvPr/>
        </p:nvGrpSpPr>
        <p:grpSpPr>
          <a:xfrm>
            <a:off x="-9299673" y="740117"/>
            <a:ext cx="10839034" cy="5632294"/>
            <a:chOff x="3465306" y="-104926"/>
            <a:chExt cx="10839034" cy="6858000"/>
          </a:xfrm>
          <a:solidFill>
            <a:schemeClr val="accent1">
              <a:lumMod val="40000"/>
              <a:lumOff val="60000"/>
            </a:schemeClr>
          </a:solidFill>
        </p:grpSpPr>
        <p:grpSp>
          <p:nvGrpSpPr>
            <p:cNvPr id="111" name="Group 110">
              <a:extLst>
                <a:ext uri="{FF2B5EF4-FFF2-40B4-BE49-F238E27FC236}">
                  <a16:creationId xmlns:a16="http://schemas.microsoft.com/office/drawing/2014/main" id="{268DA095-5AA6-45CB-914D-549D391484B4}"/>
                </a:ext>
              </a:extLst>
            </p:cNvPr>
            <p:cNvGrpSpPr/>
            <p:nvPr/>
          </p:nvGrpSpPr>
          <p:grpSpPr>
            <a:xfrm>
              <a:off x="3465306" y="-104926"/>
              <a:ext cx="10839034" cy="6858000"/>
              <a:chOff x="12517056" y="-136737"/>
              <a:chExt cx="10839034" cy="6858000"/>
            </a:xfrm>
            <a:grpFill/>
          </p:grpSpPr>
          <p:grpSp>
            <p:nvGrpSpPr>
              <p:cNvPr id="29" name="Group 28">
                <a:extLst>
                  <a:ext uri="{FF2B5EF4-FFF2-40B4-BE49-F238E27FC236}">
                    <a16:creationId xmlns:a16="http://schemas.microsoft.com/office/drawing/2014/main" id="{56761E50-ACF4-4AEB-91B2-4D1260FF3876}"/>
                  </a:ext>
                </a:extLst>
              </p:cNvPr>
              <p:cNvGrpSpPr/>
              <p:nvPr/>
            </p:nvGrpSpPr>
            <p:grpSpPr>
              <a:xfrm>
                <a:off x="12915955" y="-136737"/>
                <a:ext cx="10440135" cy="6858000"/>
                <a:chOff x="-1448451" y="-136737"/>
                <a:chExt cx="10440135" cy="6858000"/>
              </a:xfrm>
              <a:grpFill/>
              <a:effectLst>
                <a:outerShdw blurRad="254000" dist="88900" algn="l" rotWithShape="0">
                  <a:schemeClr val="tx1">
                    <a:lumMod val="95000"/>
                    <a:lumOff val="5000"/>
                    <a:alpha val="51000"/>
                  </a:schemeClr>
                </a:outerShdw>
              </a:effectLst>
            </p:grpSpPr>
            <p:sp>
              <p:nvSpPr>
                <p:cNvPr id="8" name="Rectangle 7">
                  <a:extLst>
                    <a:ext uri="{FF2B5EF4-FFF2-40B4-BE49-F238E27FC236}">
                      <a16:creationId xmlns:a16="http://schemas.microsoft.com/office/drawing/2014/main" id="{01A82F37-F384-44AF-8D4D-8E5AB51F36CD}"/>
                    </a:ext>
                  </a:extLst>
                </p:cNvPr>
                <p:cNvSpPr/>
                <p:nvPr/>
              </p:nvSpPr>
              <p:spPr>
                <a:xfrm>
                  <a:off x="-1448451" y="-136737"/>
                  <a:ext cx="984885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84CE4060-9EA1-4A18-9D41-27A4057CDEAD}"/>
                    </a:ext>
                  </a:extLst>
                </p:cNvPr>
                <p:cNvGrpSpPr/>
                <p:nvPr/>
              </p:nvGrpSpPr>
              <p:grpSpPr>
                <a:xfrm>
                  <a:off x="8288663" y="2925477"/>
                  <a:ext cx="703021" cy="1000237"/>
                  <a:chOff x="10955663" y="3580515"/>
                  <a:chExt cx="703021" cy="1000237"/>
                </a:xfrm>
                <a:grpFill/>
              </p:grpSpPr>
              <p:sp>
                <p:nvSpPr>
                  <p:cNvPr id="2" name="Rectangle: Top Corners Rounded 1">
                    <a:extLst>
                      <a:ext uri="{FF2B5EF4-FFF2-40B4-BE49-F238E27FC236}">
                        <a16:creationId xmlns:a16="http://schemas.microsoft.com/office/drawing/2014/main" id="{C5D1EB51-A0E9-4F9E-8E46-8B3E890D1A18}"/>
                      </a:ext>
                    </a:extLst>
                  </p:cNvPr>
                  <p:cNvSpPr/>
                  <p:nvPr/>
                </p:nvSpPr>
                <p:spPr>
                  <a:xfrm rot="5400000">
                    <a:off x="10841930" y="3812732"/>
                    <a:ext cx="881753" cy="654288"/>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7756F21-0986-45B4-9493-6206B3F28A73}"/>
                      </a:ext>
                    </a:extLst>
                  </p:cNvPr>
                  <p:cNvSpPr txBox="1"/>
                  <p:nvPr/>
                </p:nvSpPr>
                <p:spPr>
                  <a:xfrm>
                    <a:off x="10984314" y="3580515"/>
                    <a:ext cx="674370" cy="923331"/>
                  </a:xfrm>
                  <a:prstGeom prst="rect">
                    <a:avLst/>
                  </a:prstGeom>
                  <a:noFill/>
                </p:spPr>
                <p:txBody>
                  <a:bodyPr wrap="square" rtlCol="0">
                    <a:spAutoFit/>
                  </a:bodyPr>
                  <a:lstStyle/>
                  <a:p>
                    <a:pPr algn="ctr"/>
                    <a:r>
                      <a:rPr lang="en-US" sz="5400" b="1" dirty="0">
                        <a:solidFill>
                          <a:srgbClr val="84AF9B"/>
                        </a:solidFill>
                        <a:latin typeface="DAGGERSQUARE" pitchFamily="50" charset="0"/>
                      </a:rPr>
                      <a:t>A</a:t>
                    </a:r>
                  </a:p>
                </p:txBody>
              </p:sp>
            </p:grpSp>
          </p:grpSp>
          <p:grpSp>
            <p:nvGrpSpPr>
              <p:cNvPr id="106" name="Group 105">
                <a:extLst>
                  <a:ext uri="{FF2B5EF4-FFF2-40B4-BE49-F238E27FC236}">
                    <a16:creationId xmlns:a16="http://schemas.microsoft.com/office/drawing/2014/main" id="{D68F025F-C472-493C-9128-B0777320969E}"/>
                  </a:ext>
                </a:extLst>
              </p:cNvPr>
              <p:cNvGrpSpPr/>
              <p:nvPr/>
            </p:nvGrpSpPr>
            <p:grpSpPr>
              <a:xfrm>
                <a:off x="12517056" y="212257"/>
                <a:ext cx="8902636" cy="4038954"/>
                <a:chOff x="3791288" y="212257"/>
                <a:chExt cx="8902636" cy="4038954"/>
              </a:xfrm>
              <a:grpFill/>
            </p:grpSpPr>
            <p:grpSp>
              <p:nvGrpSpPr>
                <p:cNvPr id="52" name="Group 51">
                  <a:extLst>
                    <a:ext uri="{FF2B5EF4-FFF2-40B4-BE49-F238E27FC236}">
                      <a16:creationId xmlns:a16="http://schemas.microsoft.com/office/drawing/2014/main" id="{F34FE6A0-1436-4DDB-85AC-BC6BF84B2E10}"/>
                    </a:ext>
                  </a:extLst>
                </p:cNvPr>
                <p:cNvGrpSpPr/>
                <p:nvPr/>
              </p:nvGrpSpPr>
              <p:grpSpPr>
                <a:xfrm>
                  <a:off x="3791288" y="212257"/>
                  <a:ext cx="8713630" cy="2588186"/>
                  <a:chOff x="3880723" y="212257"/>
                  <a:chExt cx="8713630" cy="2588186"/>
                </a:xfrm>
                <a:grpFill/>
              </p:grpSpPr>
              <p:sp>
                <p:nvSpPr>
                  <p:cNvPr id="50" name="Rectangle: Rounded Corners 49">
                    <a:extLst>
                      <a:ext uri="{FF2B5EF4-FFF2-40B4-BE49-F238E27FC236}">
                        <a16:creationId xmlns:a16="http://schemas.microsoft.com/office/drawing/2014/main" id="{D379C1B4-CD40-44A1-AE21-9AEB3858CEB5}"/>
                      </a:ext>
                    </a:extLst>
                  </p:cNvPr>
                  <p:cNvSpPr/>
                  <p:nvPr/>
                </p:nvSpPr>
                <p:spPr>
                  <a:xfrm>
                    <a:off x="9439264" y="212257"/>
                    <a:ext cx="3155089" cy="2588186"/>
                  </a:xfrm>
                  <a:prstGeom prst="roundRect">
                    <a:avLst>
                      <a:gd name="adj" fmla="val 238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tx1"/>
                      </a:solidFill>
                      <a:latin typeface="DAGGERSQUARE" pitchFamily="50" charset="0"/>
                    </a:endParaRPr>
                  </a:p>
                  <a:p>
                    <a:pPr algn="ctr"/>
                    <a:r>
                      <a:rPr lang="en-US" sz="2800" dirty="0" smtClean="0">
                        <a:solidFill>
                          <a:schemeClr val="tx1"/>
                        </a:solidFill>
                        <a:latin typeface="DAGGERSQUARE" pitchFamily="50" charset="0"/>
                      </a:rPr>
                      <a:t>No llevan contabilidad en sus actividades</a:t>
                    </a:r>
                    <a:endParaRPr lang="en-US" sz="2800" dirty="0">
                      <a:solidFill>
                        <a:schemeClr val="tx1"/>
                      </a:solidFill>
                      <a:latin typeface="DAGGERSQUARE" pitchFamily="50" charset="0"/>
                    </a:endParaRPr>
                  </a:p>
                  <a:p>
                    <a:pPr algn="ctr"/>
                    <a:endParaRPr lang="en-US" sz="3200" dirty="0"/>
                  </a:p>
                </p:txBody>
              </p:sp>
              <p:sp>
                <p:nvSpPr>
                  <p:cNvPr id="51" name="TextBox 50">
                    <a:extLst>
                      <a:ext uri="{FF2B5EF4-FFF2-40B4-BE49-F238E27FC236}">
                        <a16:creationId xmlns:a16="http://schemas.microsoft.com/office/drawing/2014/main" id="{0CD795CE-BF8D-499C-8715-64AABB46432B}"/>
                      </a:ext>
                    </a:extLst>
                  </p:cNvPr>
                  <p:cNvSpPr txBox="1"/>
                  <p:nvPr/>
                </p:nvSpPr>
                <p:spPr>
                  <a:xfrm>
                    <a:off x="3880723" y="1574420"/>
                    <a:ext cx="1351985" cy="419219"/>
                  </a:xfrm>
                  <a:prstGeom prst="rect">
                    <a:avLst/>
                  </a:prstGeom>
                  <a:grpFill/>
                </p:spPr>
                <p:txBody>
                  <a:bodyPr wrap="square" rtlCol="0">
                    <a:spAutoFit/>
                  </a:bodyPr>
                  <a:lstStyle/>
                  <a:p>
                    <a:pPr algn="ctr"/>
                    <a:endParaRPr lang="en-US" sz="1600" dirty="0">
                      <a:solidFill>
                        <a:srgbClr val="84AF9B"/>
                      </a:solidFill>
                      <a:latin typeface="DAGGERSQUARE" pitchFamily="50" charset="0"/>
                    </a:endParaRPr>
                  </a:p>
                </p:txBody>
              </p:sp>
            </p:grpSp>
            <p:sp>
              <p:nvSpPr>
                <p:cNvPr id="54" name="Rectangle: Rounded Corners 53">
                  <a:extLst>
                    <a:ext uri="{FF2B5EF4-FFF2-40B4-BE49-F238E27FC236}">
                      <a16:creationId xmlns:a16="http://schemas.microsoft.com/office/drawing/2014/main" id="{0FD9F39C-F3DD-4029-B090-9A195FE19D61}"/>
                    </a:ext>
                  </a:extLst>
                </p:cNvPr>
                <p:cNvSpPr/>
                <p:nvPr/>
              </p:nvSpPr>
              <p:spPr>
                <a:xfrm>
                  <a:off x="9374333" y="2180202"/>
                  <a:ext cx="3319591" cy="2071009"/>
                </a:xfrm>
                <a:prstGeom prst="roundRect">
                  <a:avLst>
                    <a:gd name="adj" fmla="val 238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solidFill>
                        <a:schemeClr val="tx1"/>
                      </a:solidFill>
                      <a:latin typeface="Bernard MT Condensed" panose="02050806060905020404" pitchFamily="18" charset="0"/>
                    </a:rPr>
                    <a:t>88%</a:t>
                  </a:r>
                  <a:endParaRPr lang="en-US" sz="8800" dirty="0">
                    <a:solidFill>
                      <a:schemeClr val="tx1"/>
                    </a:solidFill>
                    <a:latin typeface="Bernard MT Condensed" panose="02050806060905020404" pitchFamily="18" charset="0"/>
                  </a:endParaRPr>
                </a:p>
              </p:txBody>
            </p:sp>
          </p:grpSp>
        </p:grpSp>
        <p:sp>
          <p:nvSpPr>
            <p:cNvPr id="153" name="CuadroTexto 4"/>
            <p:cNvSpPr txBox="1"/>
            <p:nvPr/>
          </p:nvSpPr>
          <p:spPr>
            <a:xfrm>
              <a:off x="7125659" y="11902"/>
              <a:ext cx="5387142" cy="637084"/>
            </a:xfrm>
            <a:prstGeom prst="rect">
              <a:avLst/>
            </a:prstGeom>
            <a:grpFill/>
          </p:spPr>
          <p:txBody>
            <a:bodyPr wrap="square" rtlCol="0">
              <a:spAutoFit/>
            </a:bodyPr>
            <a:lstStyle/>
            <a:p>
              <a:pPr algn="ctr"/>
              <a:endParaRPr lang="es-EC" sz="2800" b="1" dirty="0">
                <a:latin typeface="ABeeZee" panose="02000000000000000000" pitchFamily="50" charset="0"/>
              </a:endParaRPr>
            </a:p>
          </p:txBody>
        </p:sp>
      </p:grpSp>
      <p:grpSp>
        <p:nvGrpSpPr>
          <p:cNvPr id="25" name="24 Grupo"/>
          <p:cNvGrpSpPr/>
          <p:nvPr/>
        </p:nvGrpSpPr>
        <p:grpSpPr>
          <a:xfrm>
            <a:off x="-8955343" y="604348"/>
            <a:ext cx="10428422" cy="5969196"/>
            <a:chOff x="1298568" y="41496"/>
            <a:chExt cx="10428422" cy="7223580"/>
          </a:xfrm>
          <a:solidFill>
            <a:schemeClr val="accent5">
              <a:lumMod val="40000"/>
              <a:lumOff val="60000"/>
            </a:schemeClr>
          </a:solidFill>
        </p:grpSpPr>
        <p:grpSp>
          <p:nvGrpSpPr>
            <p:cNvPr id="224" name="Group 223">
              <a:extLst>
                <a:ext uri="{FF2B5EF4-FFF2-40B4-BE49-F238E27FC236}">
                  <a16:creationId xmlns:a16="http://schemas.microsoft.com/office/drawing/2014/main" id="{7BD0F8CB-278A-496F-BBAC-6FC9B9EC1783}"/>
                </a:ext>
              </a:extLst>
            </p:cNvPr>
            <p:cNvGrpSpPr/>
            <p:nvPr/>
          </p:nvGrpSpPr>
          <p:grpSpPr>
            <a:xfrm>
              <a:off x="1298568" y="41496"/>
              <a:ext cx="10428422" cy="7223580"/>
              <a:chOff x="-12765" y="78634"/>
              <a:chExt cx="10428422" cy="7223580"/>
            </a:xfrm>
            <a:grpFill/>
          </p:grpSpPr>
          <p:grpSp>
            <p:nvGrpSpPr>
              <p:cNvPr id="32" name="Group 31">
                <a:extLst>
                  <a:ext uri="{FF2B5EF4-FFF2-40B4-BE49-F238E27FC236}">
                    <a16:creationId xmlns:a16="http://schemas.microsoft.com/office/drawing/2014/main" id="{D9F87DD0-B660-4FD3-9876-F10CFF006B32}"/>
                  </a:ext>
                </a:extLst>
              </p:cNvPr>
              <p:cNvGrpSpPr/>
              <p:nvPr/>
            </p:nvGrpSpPr>
            <p:grpSpPr>
              <a:xfrm>
                <a:off x="-12765" y="78634"/>
                <a:ext cx="10428422" cy="6858000"/>
                <a:chOff x="-5232465" y="78634"/>
                <a:chExt cx="10428422" cy="6858000"/>
              </a:xfrm>
              <a:grpFill/>
              <a:effectLst>
                <a:outerShdw blurRad="254000" dist="88900" algn="l" rotWithShape="0">
                  <a:prstClr val="black">
                    <a:alpha val="51000"/>
                  </a:prstClr>
                </a:outerShdw>
              </a:effectLst>
            </p:grpSpPr>
            <p:sp>
              <p:nvSpPr>
                <p:cNvPr id="6" name="Rectangle 5">
                  <a:extLst>
                    <a:ext uri="{FF2B5EF4-FFF2-40B4-BE49-F238E27FC236}">
                      <a16:creationId xmlns:a16="http://schemas.microsoft.com/office/drawing/2014/main" id="{3275D813-8D64-4748-8D21-48563217B55D}"/>
                    </a:ext>
                  </a:extLst>
                </p:cNvPr>
                <p:cNvSpPr/>
                <p:nvPr/>
              </p:nvSpPr>
              <p:spPr>
                <a:xfrm>
                  <a:off x="-5232465" y="78634"/>
                  <a:ext cx="9848850" cy="685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C0D95A8-67B5-4055-9C4F-3DBEE1C07201}"/>
                    </a:ext>
                  </a:extLst>
                </p:cNvPr>
                <p:cNvGrpSpPr/>
                <p:nvPr/>
              </p:nvGrpSpPr>
              <p:grpSpPr>
                <a:xfrm>
                  <a:off x="4273465" y="2416309"/>
                  <a:ext cx="922492" cy="1117361"/>
                  <a:chOff x="8045365" y="3512225"/>
                  <a:chExt cx="922492" cy="1117361"/>
                </a:xfrm>
                <a:grpFill/>
              </p:grpSpPr>
              <p:sp>
                <p:nvSpPr>
                  <p:cNvPr id="13" name="Rectangle: Top Corners Rounded 12">
                    <a:extLst>
                      <a:ext uri="{FF2B5EF4-FFF2-40B4-BE49-F238E27FC236}">
                        <a16:creationId xmlns:a16="http://schemas.microsoft.com/office/drawing/2014/main" id="{4398BEEC-1423-4336-B5D8-03839CBA6908}"/>
                      </a:ext>
                    </a:extLst>
                  </p:cNvPr>
                  <p:cNvSpPr/>
                  <p:nvPr/>
                </p:nvSpPr>
                <p:spPr>
                  <a:xfrm rot="5400000">
                    <a:off x="8045018" y="3605615"/>
                    <a:ext cx="881757" cy="881063"/>
                  </a:xfrm>
                  <a:prstGeom prst="round2Same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456715B-D0FD-4499-8AFC-ED7C0F550A86}"/>
                      </a:ext>
                    </a:extLst>
                  </p:cNvPr>
                  <p:cNvSpPr txBox="1"/>
                  <p:nvPr/>
                </p:nvSpPr>
                <p:spPr>
                  <a:xfrm>
                    <a:off x="8293487" y="3512225"/>
                    <a:ext cx="674370" cy="1117361"/>
                  </a:xfrm>
                  <a:prstGeom prst="rect">
                    <a:avLst/>
                  </a:prstGeom>
                  <a:noFill/>
                </p:spPr>
                <p:txBody>
                  <a:bodyPr wrap="square" rtlCol="0">
                    <a:spAutoFit/>
                  </a:bodyPr>
                  <a:lstStyle/>
                  <a:p>
                    <a:pPr algn="ctr"/>
                    <a:r>
                      <a:rPr lang="en-US" sz="5400" b="1" dirty="0">
                        <a:solidFill>
                          <a:schemeClr val="accent2">
                            <a:lumMod val="50000"/>
                          </a:schemeClr>
                        </a:solidFill>
                        <a:latin typeface="DAGGERSQUARE" pitchFamily="50" charset="0"/>
                      </a:rPr>
                      <a:t>B</a:t>
                    </a:r>
                  </a:p>
                </p:txBody>
              </p:sp>
            </p:grpSp>
          </p:grpSp>
          <p:grpSp>
            <p:nvGrpSpPr>
              <p:cNvPr id="43" name="Group 42">
                <a:extLst>
                  <a:ext uri="{FF2B5EF4-FFF2-40B4-BE49-F238E27FC236}">
                    <a16:creationId xmlns:a16="http://schemas.microsoft.com/office/drawing/2014/main" id="{774B79D3-2A17-4D81-A029-C45B90DB89C4}"/>
                  </a:ext>
                </a:extLst>
              </p:cNvPr>
              <p:cNvGrpSpPr/>
              <p:nvPr/>
            </p:nvGrpSpPr>
            <p:grpSpPr>
              <a:xfrm>
                <a:off x="3027156" y="1637836"/>
                <a:ext cx="6607735" cy="5664378"/>
                <a:chOff x="2889842" y="1637836"/>
                <a:chExt cx="6607735" cy="5664378"/>
              </a:xfrm>
              <a:grpFill/>
            </p:grpSpPr>
            <p:sp>
              <p:nvSpPr>
                <p:cNvPr id="34" name="Freeform: Shape 33">
                  <a:extLst>
                    <a:ext uri="{FF2B5EF4-FFF2-40B4-BE49-F238E27FC236}">
                      <a16:creationId xmlns:a16="http://schemas.microsoft.com/office/drawing/2014/main" id="{C43B5457-F591-49E3-B0D8-BB4174F6F4C5}"/>
                    </a:ext>
                  </a:extLst>
                </p:cNvPr>
                <p:cNvSpPr/>
                <p:nvPr/>
              </p:nvSpPr>
              <p:spPr>
                <a:xfrm>
                  <a:off x="3101074" y="1637836"/>
                  <a:ext cx="3713434" cy="3175813"/>
                </a:xfrm>
                <a:custGeom>
                  <a:avLst/>
                  <a:gdLst>
                    <a:gd name="connsiteX0" fmla="*/ 168278 w 1847850"/>
                    <a:gd name="connsiteY0" fmla="*/ 0 h 1841500"/>
                    <a:gd name="connsiteX1" fmla="*/ 1679572 w 1847850"/>
                    <a:gd name="connsiteY1" fmla="*/ 0 h 1841500"/>
                    <a:gd name="connsiteX2" fmla="*/ 1847850 w 1847850"/>
                    <a:gd name="connsiteY2" fmla="*/ 168278 h 1841500"/>
                    <a:gd name="connsiteX3" fmla="*/ 1847850 w 1847850"/>
                    <a:gd name="connsiteY3" fmla="*/ 711200 h 1841500"/>
                    <a:gd name="connsiteX4" fmla="*/ 1847850 w 1847850"/>
                    <a:gd name="connsiteY4" fmla="*/ 841372 h 1841500"/>
                    <a:gd name="connsiteX5" fmla="*/ 1847410 w 1847850"/>
                    <a:gd name="connsiteY5" fmla="*/ 843554 h 1841500"/>
                    <a:gd name="connsiteX6" fmla="*/ 1844088 w 1847850"/>
                    <a:gd name="connsiteY6" fmla="*/ 1841500 h 1841500"/>
                    <a:gd name="connsiteX7" fmla="*/ 1440279 w 1847850"/>
                    <a:gd name="connsiteY7" fmla="*/ 1009650 h 1841500"/>
                    <a:gd name="connsiteX8" fmla="*/ 168278 w 1847850"/>
                    <a:gd name="connsiteY8" fmla="*/ 1009650 h 1841500"/>
                    <a:gd name="connsiteX9" fmla="*/ 0 w 1847850"/>
                    <a:gd name="connsiteY9" fmla="*/ 841372 h 1841500"/>
                    <a:gd name="connsiteX10" fmla="*/ 0 w 1847850"/>
                    <a:gd name="connsiteY10" fmla="*/ 168278 h 1841500"/>
                    <a:gd name="connsiteX11" fmla="*/ 168278 w 1847850"/>
                    <a:gd name="connsiteY11"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850" h="1841500">
                      <a:moveTo>
                        <a:pt x="168278" y="0"/>
                      </a:moveTo>
                      <a:lnTo>
                        <a:pt x="1679572" y="0"/>
                      </a:lnTo>
                      <a:cubicBezTo>
                        <a:pt x="1772509" y="0"/>
                        <a:pt x="1847850" y="75341"/>
                        <a:pt x="1847850" y="168278"/>
                      </a:cubicBezTo>
                      <a:lnTo>
                        <a:pt x="1847850" y="711200"/>
                      </a:lnTo>
                      <a:lnTo>
                        <a:pt x="1847850" y="841372"/>
                      </a:lnTo>
                      <a:lnTo>
                        <a:pt x="1847410" y="843554"/>
                      </a:lnTo>
                      <a:lnTo>
                        <a:pt x="1844088" y="1841500"/>
                      </a:lnTo>
                      <a:lnTo>
                        <a:pt x="1440279" y="1009650"/>
                      </a:lnTo>
                      <a:lnTo>
                        <a:pt x="168278" y="1009650"/>
                      </a:lnTo>
                      <a:cubicBezTo>
                        <a:pt x="75341" y="1009650"/>
                        <a:pt x="0" y="934309"/>
                        <a:pt x="0" y="841372"/>
                      </a:cubicBezTo>
                      <a:lnTo>
                        <a:pt x="0" y="168278"/>
                      </a:lnTo>
                      <a:cubicBezTo>
                        <a:pt x="0" y="75341"/>
                        <a:pt x="75341" y="0"/>
                        <a:pt x="16827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8ABEFC38-8382-4DF4-B355-4E1D4DC22BDB}"/>
                    </a:ext>
                  </a:extLst>
                </p:cNvPr>
                <p:cNvSpPr/>
                <p:nvPr/>
              </p:nvSpPr>
              <p:spPr>
                <a:xfrm flipV="1">
                  <a:off x="2889842" y="3768916"/>
                  <a:ext cx="2941127" cy="2735264"/>
                </a:xfrm>
                <a:custGeom>
                  <a:avLst/>
                  <a:gdLst>
                    <a:gd name="connsiteX0" fmla="*/ 168278 w 1847850"/>
                    <a:gd name="connsiteY0" fmla="*/ 0 h 1841500"/>
                    <a:gd name="connsiteX1" fmla="*/ 1679572 w 1847850"/>
                    <a:gd name="connsiteY1" fmla="*/ 0 h 1841500"/>
                    <a:gd name="connsiteX2" fmla="*/ 1847850 w 1847850"/>
                    <a:gd name="connsiteY2" fmla="*/ 168278 h 1841500"/>
                    <a:gd name="connsiteX3" fmla="*/ 1847850 w 1847850"/>
                    <a:gd name="connsiteY3" fmla="*/ 711200 h 1841500"/>
                    <a:gd name="connsiteX4" fmla="*/ 1847850 w 1847850"/>
                    <a:gd name="connsiteY4" fmla="*/ 841372 h 1841500"/>
                    <a:gd name="connsiteX5" fmla="*/ 1847410 w 1847850"/>
                    <a:gd name="connsiteY5" fmla="*/ 843554 h 1841500"/>
                    <a:gd name="connsiteX6" fmla="*/ 1844088 w 1847850"/>
                    <a:gd name="connsiteY6" fmla="*/ 1841500 h 1841500"/>
                    <a:gd name="connsiteX7" fmla="*/ 1440279 w 1847850"/>
                    <a:gd name="connsiteY7" fmla="*/ 1009650 h 1841500"/>
                    <a:gd name="connsiteX8" fmla="*/ 168278 w 1847850"/>
                    <a:gd name="connsiteY8" fmla="*/ 1009650 h 1841500"/>
                    <a:gd name="connsiteX9" fmla="*/ 0 w 1847850"/>
                    <a:gd name="connsiteY9" fmla="*/ 841372 h 1841500"/>
                    <a:gd name="connsiteX10" fmla="*/ 0 w 1847850"/>
                    <a:gd name="connsiteY10" fmla="*/ 168278 h 1841500"/>
                    <a:gd name="connsiteX11" fmla="*/ 168278 w 1847850"/>
                    <a:gd name="connsiteY11"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850" h="1841500">
                      <a:moveTo>
                        <a:pt x="168278" y="0"/>
                      </a:moveTo>
                      <a:lnTo>
                        <a:pt x="1679572" y="0"/>
                      </a:lnTo>
                      <a:cubicBezTo>
                        <a:pt x="1772509" y="0"/>
                        <a:pt x="1847850" y="75341"/>
                        <a:pt x="1847850" y="168278"/>
                      </a:cubicBezTo>
                      <a:lnTo>
                        <a:pt x="1847850" y="711200"/>
                      </a:lnTo>
                      <a:lnTo>
                        <a:pt x="1847850" y="841372"/>
                      </a:lnTo>
                      <a:lnTo>
                        <a:pt x="1847410" y="843554"/>
                      </a:lnTo>
                      <a:lnTo>
                        <a:pt x="1844088" y="1841500"/>
                      </a:lnTo>
                      <a:lnTo>
                        <a:pt x="1440279" y="1009650"/>
                      </a:lnTo>
                      <a:lnTo>
                        <a:pt x="168278" y="1009650"/>
                      </a:lnTo>
                      <a:cubicBezTo>
                        <a:pt x="75341" y="1009650"/>
                        <a:pt x="0" y="934309"/>
                        <a:pt x="0" y="841372"/>
                      </a:cubicBezTo>
                      <a:lnTo>
                        <a:pt x="0" y="168278"/>
                      </a:lnTo>
                      <a:cubicBezTo>
                        <a:pt x="0" y="75341"/>
                        <a:pt x="75341" y="0"/>
                        <a:pt x="168278" y="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CDF3DEB-7949-4D79-8EB4-FF5B8C59D8E2}"/>
                    </a:ext>
                  </a:extLst>
                </p:cNvPr>
                <p:cNvSpPr/>
                <p:nvPr/>
              </p:nvSpPr>
              <p:spPr>
                <a:xfrm rot="162703" flipH="1">
                  <a:off x="7079297" y="3631332"/>
                  <a:ext cx="2281469" cy="2805153"/>
                </a:xfrm>
                <a:custGeom>
                  <a:avLst/>
                  <a:gdLst>
                    <a:gd name="connsiteX0" fmla="*/ 168278 w 1847850"/>
                    <a:gd name="connsiteY0" fmla="*/ 0 h 1841500"/>
                    <a:gd name="connsiteX1" fmla="*/ 1679572 w 1847850"/>
                    <a:gd name="connsiteY1" fmla="*/ 0 h 1841500"/>
                    <a:gd name="connsiteX2" fmla="*/ 1847850 w 1847850"/>
                    <a:gd name="connsiteY2" fmla="*/ 168278 h 1841500"/>
                    <a:gd name="connsiteX3" fmla="*/ 1847850 w 1847850"/>
                    <a:gd name="connsiteY3" fmla="*/ 711200 h 1841500"/>
                    <a:gd name="connsiteX4" fmla="*/ 1847850 w 1847850"/>
                    <a:gd name="connsiteY4" fmla="*/ 841372 h 1841500"/>
                    <a:gd name="connsiteX5" fmla="*/ 1847410 w 1847850"/>
                    <a:gd name="connsiteY5" fmla="*/ 843554 h 1841500"/>
                    <a:gd name="connsiteX6" fmla="*/ 1844088 w 1847850"/>
                    <a:gd name="connsiteY6" fmla="*/ 1841500 h 1841500"/>
                    <a:gd name="connsiteX7" fmla="*/ 1440279 w 1847850"/>
                    <a:gd name="connsiteY7" fmla="*/ 1009650 h 1841500"/>
                    <a:gd name="connsiteX8" fmla="*/ 168278 w 1847850"/>
                    <a:gd name="connsiteY8" fmla="*/ 1009650 h 1841500"/>
                    <a:gd name="connsiteX9" fmla="*/ 0 w 1847850"/>
                    <a:gd name="connsiteY9" fmla="*/ 841372 h 1841500"/>
                    <a:gd name="connsiteX10" fmla="*/ 0 w 1847850"/>
                    <a:gd name="connsiteY10" fmla="*/ 168278 h 1841500"/>
                    <a:gd name="connsiteX11" fmla="*/ 168278 w 1847850"/>
                    <a:gd name="connsiteY11"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850" h="1841500">
                      <a:moveTo>
                        <a:pt x="168278" y="0"/>
                      </a:moveTo>
                      <a:lnTo>
                        <a:pt x="1679572" y="0"/>
                      </a:lnTo>
                      <a:cubicBezTo>
                        <a:pt x="1772509" y="0"/>
                        <a:pt x="1847850" y="75341"/>
                        <a:pt x="1847850" y="168278"/>
                      </a:cubicBezTo>
                      <a:lnTo>
                        <a:pt x="1847850" y="711200"/>
                      </a:lnTo>
                      <a:lnTo>
                        <a:pt x="1847850" y="841372"/>
                      </a:lnTo>
                      <a:lnTo>
                        <a:pt x="1847410" y="843554"/>
                      </a:lnTo>
                      <a:lnTo>
                        <a:pt x="1844088" y="1841500"/>
                      </a:lnTo>
                      <a:lnTo>
                        <a:pt x="1440279" y="1009650"/>
                      </a:lnTo>
                      <a:lnTo>
                        <a:pt x="168278" y="1009650"/>
                      </a:lnTo>
                      <a:cubicBezTo>
                        <a:pt x="75341" y="1009650"/>
                        <a:pt x="0" y="934309"/>
                        <a:pt x="0" y="841372"/>
                      </a:cubicBezTo>
                      <a:lnTo>
                        <a:pt x="0" y="168278"/>
                      </a:lnTo>
                      <a:cubicBezTo>
                        <a:pt x="0" y="75341"/>
                        <a:pt x="75341" y="0"/>
                        <a:pt x="168278"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469AAC1-7343-4418-AD30-FED6DE56D3B3}"/>
                    </a:ext>
                  </a:extLst>
                </p:cNvPr>
                <p:cNvSpPr txBox="1"/>
                <p:nvPr/>
              </p:nvSpPr>
              <p:spPr>
                <a:xfrm>
                  <a:off x="3046318" y="2003417"/>
                  <a:ext cx="3885755" cy="1303588"/>
                </a:xfrm>
                <a:prstGeom prst="rect">
                  <a:avLst/>
                </a:prstGeom>
                <a:noFill/>
              </p:spPr>
              <p:txBody>
                <a:bodyPr wrap="square" rtlCol="0">
                  <a:spAutoFit/>
                </a:bodyPr>
                <a:lstStyle/>
                <a:p>
                  <a:pPr algn="ctr"/>
                  <a:r>
                    <a:rPr lang="en-US" sz="3200" dirty="0" smtClean="0">
                      <a:solidFill>
                        <a:schemeClr val="bg1"/>
                      </a:solidFill>
                      <a:latin typeface="DAGGERSQUARE" pitchFamily="50" charset="0"/>
                    </a:rPr>
                    <a:t>Falta de Demanda</a:t>
                  </a:r>
                </a:p>
                <a:p>
                  <a:pPr algn="ctr"/>
                  <a:r>
                    <a:rPr lang="en-US" sz="3200" dirty="0" smtClean="0">
                      <a:solidFill>
                        <a:schemeClr val="bg1"/>
                      </a:solidFill>
                      <a:latin typeface="DAGGERSQUARE" pitchFamily="50" charset="0"/>
                    </a:rPr>
                    <a:t>43 % </a:t>
                  </a:r>
                  <a:endParaRPr lang="en-US" sz="3200" dirty="0">
                    <a:solidFill>
                      <a:schemeClr val="bg1"/>
                    </a:solidFill>
                    <a:latin typeface="DAGGERSQUARE" pitchFamily="50" charset="0"/>
                  </a:endParaRPr>
                </a:p>
              </p:txBody>
            </p:sp>
            <p:sp>
              <p:nvSpPr>
                <p:cNvPr id="40" name="TextBox 39">
                  <a:extLst>
                    <a:ext uri="{FF2B5EF4-FFF2-40B4-BE49-F238E27FC236}">
                      <a16:creationId xmlns:a16="http://schemas.microsoft.com/office/drawing/2014/main" id="{DAC79F90-ADCC-4460-848A-BF47CA239878}"/>
                    </a:ext>
                  </a:extLst>
                </p:cNvPr>
                <p:cNvSpPr txBox="1"/>
                <p:nvPr/>
              </p:nvSpPr>
              <p:spPr>
                <a:xfrm>
                  <a:off x="7086265" y="3915470"/>
                  <a:ext cx="2411312" cy="1154606"/>
                </a:xfrm>
                <a:prstGeom prst="rect">
                  <a:avLst/>
                </a:prstGeom>
                <a:noFill/>
              </p:spPr>
              <p:txBody>
                <a:bodyPr wrap="square" rtlCol="0">
                  <a:spAutoFit/>
                </a:bodyPr>
                <a:lstStyle/>
                <a:p>
                  <a:pPr algn="ctr"/>
                  <a:r>
                    <a:rPr lang="en-US" sz="2400" dirty="0" smtClean="0">
                      <a:solidFill>
                        <a:schemeClr val="bg1"/>
                      </a:solidFill>
                      <a:latin typeface="DAGGERSQUARE" pitchFamily="50" charset="0"/>
                    </a:rPr>
                    <a:t>Financiamiento</a:t>
                  </a:r>
                </a:p>
                <a:p>
                  <a:pPr algn="ctr"/>
                  <a:r>
                    <a:rPr lang="en-US" sz="2400" dirty="0" smtClean="0">
                      <a:solidFill>
                        <a:schemeClr val="bg1"/>
                      </a:solidFill>
                      <a:latin typeface="DAGGERSQUARE" pitchFamily="50" charset="0"/>
                    </a:rPr>
                    <a:t>39</a:t>
                  </a:r>
                  <a:r>
                    <a:rPr lang="en-US" sz="3200" dirty="0" smtClean="0">
                      <a:solidFill>
                        <a:schemeClr val="bg1"/>
                      </a:solidFill>
                      <a:latin typeface="DAGGERSQUARE" pitchFamily="50" charset="0"/>
                    </a:rPr>
                    <a:t>%</a:t>
                  </a:r>
                  <a:endParaRPr lang="en-US" sz="2400" dirty="0">
                    <a:solidFill>
                      <a:schemeClr val="bg1"/>
                    </a:solidFill>
                    <a:latin typeface="DAGGERSQUARE" pitchFamily="50" charset="0"/>
                  </a:endParaRPr>
                </a:p>
              </p:txBody>
            </p:sp>
            <p:sp>
              <p:nvSpPr>
                <p:cNvPr id="41" name="TextBox 40">
                  <a:extLst>
                    <a:ext uri="{FF2B5EF4-FFF2-40B4-BE49-F238E27FC236}">
                      <a16:creationId xmlns:a16="http://schemas.microsoft.com/office/drawing/2014/main" id="{2289CBEF-8F9F-465C-A267-20782384B6A8}"/>
                    </a:ext>
                  </a:extLst>
                </p:cNvPr>
                <p:cNvSpPr txBox="1"/>
                <p:nvPr/>
              </p:nvSpPr>
              <p:spPr>
                <a:xfrm>
                  <a:off x="3226394" y="4955758"/>
                  <a:ext cx="2590613" cy="2346456"/>
                </a:xfrm>
                <a:prstGeom prst="rect">
                  <a:avLst/>
                </a:prstGeom>
                <a:noFill/>
              </p:spPr>
              <p:txBody>
                <a:bodyPr wrap="square" rtlCol="0">
                  <a:spAutoFit/>
                </a:bodyPr>
                <a:lstStyle/>
                <a:p>
                  <a:pPr algn="ctr"/>
                  <a:r>
                    <a:rPr lang="en-US" sz="2800" dirty="0" smtClean="0">
                      <a:solidFill>
                        <a:schemeClr val="bg1"/>
                      </a:solidFill>
                      <a:latin typeface="DAGGERSQUARE" pitchFamily="50" charset="0"/>
                    </a:rPr>
                    <a:t>Acceso a Tecnología</a:t>
                  </a:r>
                </a:p>
                <a:p>
                  <a:pPr algn="ctr"/>
                  <a:r>
                    <a:rPr lang="en-US" sz="2800" dirty="0" smtClean="0">
                      <a:solidFill>
                        <a:schemeClr val="bg1"/>
                      </a:solidFill>
                      <a:latin typeface="DAGGERSQUARE" pitchFamily="50" charset="0"/>
                    </a:rPr>
                    <a:t>12%</a:t>
                  </a:r>
                </a:p>
                <a:p>
                  <a:pPr algn="ctr"/>
                  <a:endParaRPr lang="en-US" sz="3600" dirty="0">
                    <a:solidFill>
                      <a:schemeClr val="bg1"/>
                    </a:solidFill>
                    <a:latin typeface="DAGGERSQUARE" pitchFamily="50" charset="0"/>
                  </a:endParaRPr>
                </a:p>
              </p:txBody>
            </p:sp>
          </p:grpSp>
        </p:grpSp>
        <p:sp>
          <p:nvSpPr>
            <p:cNvPr id="158" name="CuadroTexto 13"/>
            <p:cNvSpPr txBox="1"/>
            <p:nvPr/>
          </p:nvSpPr>
          <p:spPr>
            <a:xfrm>
              <a:off x="4146655" y="457585"/>
              <a:ext cx="6354093" cy="1005625"/>
            </a:xfrm>
            <a:prstGeom prst="rect">
              <a:avLst/>
            </a:prstGeom>
            <a:noFill/>
          </p:spPr>
          <p:txBody>
            <a:bodyPr wrap="square" rtlCol="0">
              <a:spAutoFit/>
            </a:bodyPr>
            <a:lstStyle/>
            <a:p>
              <a:pPr algn="ctr"/>
              <a:r>
                <a:rPr lang="es-EC" sz="2400" b="1" dirty="0" smtClean="0">
                  <a:latin typeface="ABeeZee" panose="02000000000000000000" pitchFamily="50" charset="0"/>
                </a:rPr>
                <a:t>Obstáculos que impiden el desarrollo del sector</a:t>
              </a:r>
              <a:endParaRPr lang="es-EC" sz="2400" b="1" dirty="0">
                <a:latin typeface="ABeeZee" panose="02000000000000000000" pitchFamily="50" charset="0"/>
              </a:endParaRPr>
            </a:p>
          </p:txBody>
        </p:sp>
      </p:grpSp>
      <p:grpSp>
        <p:nvGrpSpPr>
          <p:cNvPr id="64" name="Grupo 63"/>
          <p:cNvGrpSpPr/>
          <p:nvPr/>
        </p:nvGrpSpPr>
        <p:grpSpPr>
          <a:xfrm>
            <a:off x="-9023631" y="463149"/>
            <a:ext cx="10187114" cy="5669917"/>
            <a:chOff x="-261287" y="-392253"/>
            <a:chExt cx="10187114" cy="5552975"/>
          </a:xfrm>
        </p:grpSpPr>
        <p:grpSp>
          <p:nvGrpSpPr>
            <p:cNvPr id="24" name="23 Grupo"/>
            <p:cNvGrpSpPr/>
            <p:nvPr/>
          </p:nvGrpSpPr>
          <p:grpSpPr>
            <a:xfrm>
              <a:off x="-261287" y="-392253"/>
              <a:ext cx="10187114" cy="5552975"/>
              <a:chOff x="1093713" y="-78406"/>
              <a:chExt cx="10187114" cy="6858000"/>
            </a:xfrm>
          </p:grpSpPr>
          <p:grpSp>
            <p:nvGrpSpPr>
              <p:cNvPr id="223" name="Group 222">
                <a:extLst>
                  <a:ext uri="{FF2B5EF4-FFF2-40B4-BE49-F238E27FC236}">
                    <a16:creationId xmlns:a16="http://schemas.microsoft.com/office/drawing/2014/main" id="{6E63A556-ED80-4CB3-B3C4-7604C96C4387}"/>
                  </a:ext>
                </a:extLst>
              </p:cNvPr>
              <p:cNvGrpSpPr/>
              <p:nvPr/>
            </p:nvGrpSpPr>
            <p:grpSpPr>
              <a:xfrm>
                <a:off x="1093713" y="-78406"/>
                <a:ext cx="10187114" cy="6858000"/>
                <a:chOff x="-890795" y="-63284"/>
                <a:chExt cx="10187114" cy="6858000"/>
              </a:xfrm>
            </p:grpSpPr>
            <p:grpSp>
              <p:nvGrpSpPr>
                <p:cNvPr id="31" name="Group 30">
                  <a:extLst>
                    <a:ext uri="{FF2B5EF4-FFF2-40B4-BE49-F238E27FC236}">
                      <a16:creationId xmlns:a16="http://schemas.microsoft.com/office/drawing/2014/main" id="{86AB1F5F-FC4D-4A86-A9E5-BBEB8A5FDA63}"/>
                    </a:ext>
                  </a:extLst>
                </p:cNvPr>
                <p:cNvGrpSpPr/>
                <p:nvPr/>
              </p:nvGrpSpPr>
              <p:grpSpPr>
                <a:xfrm>
                  <a:off x="-890795" y="-63284"/>
                  <a:ext cx="10187114" cy="6858000"/>
                  <a:chOff x="-6013408" y="-63284"/>
                  <a:chExt cx="10187114" cy="6858000"/>
                </a:xfrm>
                <a:effectLst>
                  <a:outerShdw blurRad="254000" dist="88900" algn="l" rotWithShape="0">
                    <a:prstClr val="black">
                      <a:alpha val="51000"/>
                    </a:prstClr>
                  </a:outerShdw>
                </a:effectLst>
              </p:grpSpPr>
              <p:sp>
                <p:nvSpPr>
                  <p:cNvPr id="7" name="Rectangle 6">
                    <a:extLst>
                      <a:ext uri="{FF2B5EF4-FFF2-40B4-BE49-F238E27FC236}">
                        <a16:creationId xmlns:a16="http://schemas.microsoft.com/office/drawing/2014/main" id="{1E61F369-01B8-42C0-AB81-1CDAED90BB31}"/>
                      </a:ext>
                    </a:extLst>
                  </p:cNvPr>
                  <p:cNvSpPr/>
                  <p:nvPr/>
                </p:nvSpPr>
                <p:spPr>
                  <a:xfrm>
                    <a:off x="-6013408" y="-63284"/>
                    <a:ext cx="9848850" cy="685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22B5E647-0CEC-423F-B558-37B9E35FDE29}"/>
                      </a:ext>
                    </a:extLst>
                  </p:cNvPr>
                  <p:cNvGrpSpPr/>
                  <p:nvPr/>
                </p:nvGrpSpPr>
                <p:grpSpPr>
                  <a:xfrm>
                    <a:off x="3490032" y="1485258"/>
                    <a:ext cx="683674" cy="1018502"/>
                    <a:chOff x="8366832" y="3042839"/>
                    <a:chExt cx="683674" cy="1018502"/>
                  </a:xfrm>
                </p:grpSpPr>
                <p:sp>
                  <p:nvSpPr>
                    <p:cNvPr id="16" name="Rectangle: Top Corners Rounded 15">
                      <a:extLst>
                        <a:ext uri="{FF2B5EF4-FFF2-40B4-BE49-F238E27FC236}">
                          <a16:creationId xmlns:a16="http://schemas.microsoft.com/office/drawing/2014/main" id="{8FBCEB8D-B1DF-412C-A248-C5E7E6FECF6F}"/>
                        </a:ext>
                      </a:extLst>
                    </p:cNvPr>
                    <p:cNvSpPr/>
                    <p:nvPr/>
                  </p:nvSpPr>
                  <p:spPr>
                    <a:xfrm rot="5400000">
                      <a:off x="8267790" y="3278626"/>
                      <a:ext cx="881757" cy="683674"/>
                    </a:xfrm>
                    <a:prstGeom prst="round2Same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547BC8A-CC83-433F-B204-2012A7E0FDD3}"/>
                        </a:ext>
                      </a:extLst>
                    </p:cNvPr>
                    <p:cNvSpPr txBox="1"/>
                    <p:nvPr/>
                  </p:nvSpPr>
                  <p:spPr>
                    <a:xfrm>
                      <a:off x="8372710" y="3042839"/>
                      <a:ext cx="674370" cy="923330"/>
                    </a:xfrm>
                    <a:prstGeom prst="rect">
                      <a:avLst/>
                    </a:prstGeom>
                    <a:noFill/>
                  </p:spPr>
                  <p:txBody>
                    <a:bodyPr wrap="square" rtlCol="0">
                      <a:spAutoFit/>
                    </a:bodyPr>
                    <a:lstStyle/>
                    <a:p>
                      <a:pPr algn="ctr"/>
                      <a:r>
                        <a:rPr lang="en-US" sz="5400" b="1" dirty="0">
                          <a:solidFill>
                            <a:srgbClr val="FACDB0"/>
                          </a:solidFill>
                          <a:latin typeface="DAGGERSQUARE" pitchFamily="50" charset="0"/>
                        </a:rPr>
                        <a:t>C</a:t>
                      </a:r>
                    </a:p>
                  </p:txBody>
                </p:sp>
              </p:grpSp>
            </p:grpSp>
            <p:grpSp>
              <p:nvGrpSpPr>
                <p:cNvPr id="183" name="Group 182">
                  <a:extLst>
                    <a:ext uri="{FF2B5EF4-FFF2-40B4-BE49-F238E27FC236}">
                      <a16:creationId xmlns:a16="http://schemas.microsoft.com/office/drawing/2014/main" id="{186A4B54-1CEA-4CAA-A3EC-0EA505AB2A25}"/>
                    </a:ext>
                  </a:extLst>
                </p:cNvPr>
                <p:cNvGrpSpPr/>
                <p:nvPr/>
              </p:nvGrpSpPr>
              <p:grpSpPr>
                <a:xfrm>
                  <a:off x="4696422" y="5020972"/>
                  <a:ext cx="1491912" cy="409495"/>
                  <a:chOff x="4696422" y="5020972"/>
                  <a:chExt cx="1491912" cy="409495"/>
                </a:xfrm>
              </p:grpSpPr>
              <p:sp>
                <p:nvSpPr>
                  <p:cNvPr id="178" name="TextBox 177">
                    <a:extLst>
                      <a:ext uri="{FF2B5EF4-FFF2-40B4-BE49-F238E27FC236}">
                        <a16:creationId xmlns:a16="http://schemas.microsoft.com/office/drawing/2014/main" id="{3E17CAEE-C5C9-4541-AF80-A7E06FE5DF0B}"/>
                      </a:ext>
                    </a:extLst>
                  </p:cNvPr>
                  <p:cNvSpPr txBox="1"/>
                  <p:nvPr/>
                </p:nvSpPr>
                <p:spPr>
                  <a:xfrm>
                    <a:off x="4696422" y="5020972"/>
                    <a:ext cx="270356" cy="409495"/>
                  </a:xfrm>
                  <a:prstGeom prst="rect">
                    <a:avLst/>
                  </a:prstGeom>
                  <a:noFill/>
                </p:spPr>
                <p:txBody>
                  <a:bodyPr wrap="square" rtlCol="0">
                    <a:spAutoFit/>
                  </a:bodyPr>
                  <a:lstStyle/>
                  <a:p>
                    <a:pPr algn="ctr"/>
                    <a:endParaRPr lang="en-US" sz="1600" dirty="0">
                      <a:solidFill>
                        <a:schemeClr val="bg1"/>
                      </a:solidFill>
                      <a:latin typeface="DAGGERSQUARE" pitchFamily="50" charset="0"/>
                    </a:endParaRPr>
                  </a:p>
                </p:txBody>
              </p:sp>
              <p:sp>
                <p:nvSpPr>
                  <p:cNvPr id="180" name="TextBox 179">
                    <a:extLst>
                      <a:ext uri="{FF2B5EF4-FFF2-40B4-BE49-F238E27FC236}">
                        <a16:creationId xmlns:a16="http://schemas.microsoft.com/office/drawing/2014/main" id="{3AD794E1-758E-4C6B-A0AE-EF3F86D1FE3C}"/>
                      </a:ext>
                    </a:extLst>
                  </p:cNvPr>
                  <p:cNvSpPr txBox="1"/>
                  <p:nvPr/>
                </p:nvSpPr>
                <p:spPr>
                  <a:xfrm>
                    <a:off x="5315689" y="5020972"/>
                    <a:ext cx="270356" cy="409495"/>
                  </a:xfrm>
                  <a:prstGeom prst="rect">
                    <a:avLst/>
                  </a:prstGeom>
                  <a:noFill/>
                </p:spPr>
                <p:txBody>
                  <a:bodyPr wrap="square" rtlCol="0">
                    <a:spAutoFit/>
                  </a:bodyPr>
                  <a:lstStyle/>
                  <a:p>
                    <a:pPr algn="ctr"/>
                    <a:endParaRPr lang="en-US" sz="1600" dirty="0">
                      <a:solidFill>
                        <a:schemeClr val="bg1"/>
                      </a:solidFill>
                      <a:latin typeface="DAGGERSQUARE" pitchFamily="50" charset="0"/>
                    </a:endParaRPr>
                  </a:p>
                </p:txBody>
              </p:sp>
              <p:sp>
                <p:nvSpPr>
                  <p:cNvPr id="182" name="TextBox 181">
                    <a:extLst>
                      <a:ext uri="{FF2B5EF4-FFF2-40B4-BE49-F238E27FC236}">
                        <a16:creationId xmlns:a16="http://schemas.microsoft.com/office/drawing/2014/main" id="{B882F211-3381-4614-9C5B-5BC5D9A309C1}"/>
                      </a:ext>
                    </a:extLst>
                  </p:cNvPr>
                  <p:cNvSpPr txBox="1"/>
                  <p:nvPr/>
                </p:nvSpPr>
                <p:spPr>
                  <a:xfrm>
                    <a:off x="5917978" y="5020972"/>
                    <a:ext cx="270356" cy="409495"/>
                  </a:xfrm>
                  <a:prstGeom prst="rect">
                    <a:avLst/>
                  </a:prstGeom>
                  <a:noFill/>
                </p:spPr>
                <p:txBody>
                  <a:bodyPr wrap="square" rtlCol="0">
                    <a:spAutoFit/>
                  </a:bodyPr>
                  <a:lstStyle/>
                  <a:p>
                    <a:pPr algn="ctr"/>
                    <a:endParaRPr lang="en-US" sz="1600" dirty="0">
                      <a:solidFill>
                        <a:schemeClr val="bg1"/>
                      </a:solidFill>
                      <a:latin typeface="DAGGERSQUARE" pitchFamily="50" charset="0"/>
                    </a:endParaRPr>
                  </a:p>
                </p:txBody>
              </p:sp>
            </p:grpSp>
          </p:grpSp>
          <p:sp>
            <p:nvSpPr>
              <p:cNvPr id="156" name="CuadroTexto 14"/>
              <p:cNvSpPr txBox="1"/>
              <p:nvPr/>
            </p:nvSpPr>
            <p:spPr>
              <a:xfrm>
                <a:off x="3060463" y="386255"/>
                <a:ext cx="6720165" cy="1005125"/>
              </a:xfrm>
              <a:prstGeom prst="rect">
                <a:avLst/>
              </a:prstGeom>
              <a:noFill/>
            </p:spPr>
            <p:txBody>
              <a:bodyPr wrap="square" rtlCol="0">
                <a:spAutoFit/>
              </a:bodyPr>
              <a:lstStyle/>
              <a:p>
                <a:pPr algn="ctr"/>
                <a:r>
                  <a:rPr lang="es-EC" sz="4800" b="1" dirty="0" smtClean="0">
                    <a:latin typeface="ABeeZee" panose="02000000000000000000" pitchFamily="50" charset="0"/>
                  </a:rPr>
                  <a:t>RUA</a:t>
                </a:r>
                <a:endParaRPr lang="es-EC" sz="4800" b="1" dirty="0">
                  <a:latin typeface="ABeeZee" panose="02000000000000000000" pitchFamily="50" charset="0"/>
                </a:endParaRPr>
              </a:p>
            </p:txBody>
          </p:sp>
          <p:sp>
            <p:nvSpPr>
              <p:cNvPr id="157" name="CuadroTexto 15"/>
              <p:cNvSpPr txBox="1"/>
              <p:nvPr/>
            </p:nvSpPr>
            <p:spPr>
              <a:xfrm>
                <a:off x="3460540" y="4765931"/>
                <a:ext cx="6215593" cy="558403"/>
              </a:xfrm>
              <a:prstGeom prst="rect">
                <a:avLst/>
              </a:prstGeom>
              <a:noFill/>
            </p:spPr>
            <p:txBody>
              <a:bodyPr wrap="square" rtlCol="0">
                <a:spAutoFit/>
              </a:bodyPr>
              <a:lstStyle/>
              <a:p>
                <a:pPr algn="ctr"/>
                <a:r>
                  <a:rPr lang="es-EC" sz="2400" b="1" dirty="0" smtClean="0">
                    <a:latin typeface="ABeeZee" panose="02000000000000000000" pitchFamily="50" charset="0"/>
                  </a:rPr>
                  <a:t>No conocen el RUA</a:t>
                </a:r>
                <a:endParaRPr lang="es-EC" sz="2400" b="1" dirty="0">
                  <a:latin typeface="ABeeZee" panose="02000000000000000000" pitchFamily="50" charset="0"/>
                </a:endParaRPr>
              </a:p>
            </p:txBody>
          </p:sp>
        </p:grpSp>
        <p:sp>
          <p:nvSpPr>
            <p:cNvPr id="44" name="CuadroTexto 43"/>
            <p:cNvSpPr txBox="1"/>
            <p:nvPr/>
          </p:nvSpPr>
          <p:spPr>
            <a:xfrm>
              <a:off x="3641920" y="1149905"/>
              <a:ext cx="4462482" cy="2170286"/>
            </a:xfrm>
            <a:prstGeom prst="rect">
              <a:avLst/>
            </a:prstGeom>
            <a:noFill/>
          </p:spPr>
          <p:txBody>
            <a:bodyPr wrap="square" rtlCol="0">
              <a:spAutoFit/>
            </a:bodyPr>
            <a:lstStyle/>
            <a:p>
              <a:r>
                <a:rPr lang="es-EC" sz="13800" b="1" dirty="0" smtClean="0">
                  <a:latin typeface="Brush Script MT" panose="03060802040406070304" pitchFamily="66" charset="0"/>
                </a:rPr>
                <a:t>100 %</a:t>
              </a:r>
              <a:endParaRPr lang="es-EC" sz="13800" b="1" dirty="0">
                <a:latin typeface="Brush Script MT" panose="03060802040406070304" pitchFamily="66" charset="0"/>
              </a:endParaRPr>
            </a:p>
          </p:txBody>
        </p:sp>
      </p:grpSp>
      <p:sp>
        <p:nvSpPr>
          <p:cNvPr id="160" name="CuadroTexto 17"/>
          <p:cNvSpPr txBox="1"/>
          <p:nvPr/>
        </p:nvSpPr>
        <p:spPr>
          <a:xfrm>
            <a:off x="6379067" y="236171"/>
            <a:ext cx="3326042" cy="369332"/>
          </a:xfrm>
          <a:prstGeom prst="rect">
            <a:avLst/>
          </a:prstGeom>
          <a:noFill/>
        </p:spPr>
        <p:txBody>
          <a:bodyPr wrap="square" rtlCol="0">
            <a:prstTxWarp prst="textChevron">
              <a:avLst/>
            </a:prstTxWarp>
            <a:spAutoFit/>
          </a:bodyPr>
          <a:lstStyle/>
          <a:p>
            <a:r>
              <a:rPr lang="es-EC" b="1" dirty="0" smtClean="0">
                <a:ln w="12700" cmpd="sng">
                  <a:solidFill>
                    <a:schemeClr val="accent4"/>
                  </a:solidFill>
                  <a:prstDash val="solid"/>
                </a:ln>
                <a:solidFill>
                  <a:schemeClr val="accent4">
                    <a:lumMod val="75000"/>
                  </a:schemeClr>
                </a:solidFill>
              </a:rPr>
              <a:t>Resultados de encuesta</a:t>
            </a:r>
            <a:endParaRPr lang="es-EC" b="1" dirty="0">
              <a:ln w="12700" cmpd="sng">
                <a:solidFill>
                  <a:schemeClr val="accent4"/>
                </a:solidFill>
                <a:prstDash val="solid"/>
              </a:ln>
              <a:solidFill>
                <a:schemeClr val="accent4">
                  <a:lumMod val="75000"/>
                </a:schemeClr>
              </a:solidFill>
            </a:endParaRPr>
          </a:p>
        </p:txBody>
      </p:sp>
      <p:grpSp>
        <p:nvGrpSpPr>
          <p:cNvPr id="21" name="Grupo 20"/>
          <p:cNvGrpSpPr/>
          <p:nvPr/>
        </p:nvGrpSpPr>
        <p:grpSpPr>
          <a:xfrm>
            <a:off x="-9127680" y="315397"/>
            <a:ext cx="10436863" cy="5913421"/>
            <a:chOff x="-8277254" y="808241"/>
            <a:chExt cx="10436863" cy="5913421"/>
          </a:xfrm>
        </p:grpSpPr>
        <p:grpSp>
          <p:nvGrpSpPr>
            <p:cNvPr id="142" name="24 Grupo"/>
            <p:cNvGrpSpPr/>
            <p:nvPr/>
          </p:nvGrpSpPr>
          <p:grpSpPr>
            <a:xfrm>
              <a:off x="-8277254" y="808241"/>
              <a:ext cx="10436863" cy="5913421"/>
              <a:chOff x="1298568" y="41496"/>
              <a:chExt cx="10436863" cy="7156084"/>
            </a:xfrm>
            <a:solidFill>
              <a:schemeClr val="accent5">
                <a:lumMod val="40000"/>
                <a:lumOff val="60000"/>
              </a:schemeClr>
            </a:solidFill>
          </p:grpSpPr>
          <p:grpSp>
            <p:nvGrpSpPr>
              <p:cNvPr id="144" name="Group 223">
                <a:extLst>
                  <a:ext uri="{FF2B5EF4-FFF2-40B4-BE49-F238E27FC236}">
                    <a16:creationId xmlns:a16="http://schemas.microsoft.com/office/drawing/2014/main" id="{7BD0F8CB-278A-496F-BBAC-6FC9B9EC1783}"/>
                  </a:ext>
                </a:extLst>
              </p:cNvPr>
              <p:cNvGrpSpPr/>
              <p:nvPr/>
            </p:nvGrpSpPr>
            <p:grpSpPr>
              <a:xfrm>
                <a:off x="1298568" y="41496"/>
                <a:ext cx="10436863" cy="7156084"/>
                <a:chOff x="-12765" y="78634"/>
                <a:chExt cx="10436863" cy="7156084"/>
              </a:xfrm>
              <a:grpFill/>
            </p:grpSpPr>
            <p:grpSp>
              <p:nvGrpSpPr>
                <p:cNvPr id="148" name="Group 31">
                  <a:extLst>
                    <a:ext uri="{FF2B5EF4-FFF2-40B4-BE49-F238E27FC236}">
                      <a16:creationId xmlns:a16="http://schemas.microsoft.com/office/drawing/2014/main" id="{D9F87DD0-B660-4FD3-9876-F10CFF006B32}"/>
                    </a:ext>
                  </a:extLst>
                </p:cNvPr>
                <p:cNvGrpSpPr/>
                <p:nvPr/>
              </p:nvGrpSpPr>
              <p:grpSpPr>
                <a:xfrm>
                  <a:off x="-12765" y="78634"/>
                  <a:ext cx="10436863" cy="6858000"/>
                  <a:chOff x="-5232465" y="78634"/>
                  <a:chExt cx="10436863" cy="6858000"/>
                </a:xfrm>
                <a:grpFill/>
                <a:effectLst>
                  <a:outerShdw blurRad="254000" dist="88900" algn="l" rotWithShape="0">
                    <a:prstClr val="black">
                      <a:alpha val="51000"/>
                    </a:prstClr>
                  </a:outerShdw>
                </a:effectLst>
              </p:grpSpPr>
              <p:sp>
                <p:nvSpPr>
                  <p:cNvPr id="166" name="Rectangle 5">
                    <a:extLst>
                      <a:ext uri="{FF2B5EF4-FFF2-40B4-BE49-F238E27FC236}">
                        <a16:creationId xmlns:a16="http://schemas.microsoft.com/office/drawing/2014/main" id="{3275D813-8D64-4748-8D21-48563217B55D}"/>
                      </a:ext>
                    </a:extLst>
                  </p:cNvPr>
                  <p:cNvSpPr/>
                  <p:nvPr/>
                </p:nvSpPr>
                <p:spPr>
                  <a:xfrm>
                    <a:off x="-5232465" y="78634"/>
                    <a:ext cx="9848850"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oup 11">
                    <a:extLst>
                      <a:ext uri="{FF2B5EF4-FFF2-40B4-BE49-F238E27FC236}">
                        <a16:creationId xmlns:a16="http://schemas.microsoft.com/office/drawing/2014/main" id="{BC0D95A8-67B5-4055-9C4F-3DBEE1C07201}"/>
                      </a:ext>
                    </a:extLst>
                  </p:cNvPr>
                  <p:cNvGrpSpPr/>
                  <p:nvPr/>
                </p:nvGrpSpPr>
                <p:grpSpPr>
                  <a:xfrm>
                    <a:off x="4236484" y="907600"/>
                    <a:ext cx="967914" cy="1117361"/>
                    <a:chOff x="8008384" y="2003516"/>
                    <a:chExt cx="967914" cy="1117361"/>
                  </a:xfrm>
                  <a:grpFill/>
                </p:grpSpPr>
                <p:sp>
                  <p:nvSpPr>
                    <p:cNvPr id="168" name="Rectangle: Top Corners Rounded 12">
                      <a:extLst>
                        <a:ext uri="{FF2B5EF4-FFF2-40B4-BE49-F238E27FC236}">
                          <a16:creationId xmlns:a16="http://schemas.microsoft.com/office/drawing/2014/main" id="{4398BEEC-1423-4336-B5D8-03839CBA6908}"/>
                        </a:ext>
                      </a:extLst>
                    </p:cNvPr>
                    <p:cNvSpPr/>
                    <p:nvPr/>
                  </p:nvSpPr>
                  <p:spPr>
                    <a:xfrm rot="5400000">
                      <a:off x="8008037" y="2102543"/>
                      <a:ext cx="881757" cy="881063"/>
                    </a:xfrm>
                    <a:prstGeom prst="round2Same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Box 13">
                      <a:extLst>
                        <a:ext uri="{FF2B5EF4-FFF2-40B4-BE49-F238E27FC236}">
                          <a16:creationId xmlns:a16="http://schemas.microsoft.com/office/drawing/2014/main" id="{0456715B-D0FD-4499-8AFC-ED7C0F550A86}"/>
                        </a:ext>
                      </a:extLst>
                    </p:cNvPr>
                    <p:cNvSpPr txBox="1"/>
                    <p:nvPr/>
                  </p:nvSpPr>
                  <p:spPr>
                    <a:xfrm>
                      <a:off x="8301928" y="2003516"/>
                      <a:ext cx="674370" cy="1117361"/>
                    </a:xfrm>
                    <a:prstGeom prst="rect">
                      <a:avLst/>
                    </a:prstGeom>
                    <a:noFill/>
                  </p:spPr>
                  <p:txBody>
                    <a:bodyPr wrap="square" rtlCol="0">
                      <a:spAutoFit/>
                    </a:bodyPr>
                    <a:lstStyle/>
                    <a:p>
                      <a:pPr algn="ctr"/>
                      <a:r>
                        <a:rPr lang="en-US" sz="5400" b="1" dirty="0">
                          <a:solidFill>
                            <a:schemeClr val="accent2">
                              <a:lumMod val="50000"/>
                            </a:schemeClr>
                          </a:solidFill>
                          <a:latin typeface="DAGGERSQUARE" pitchFamily="50" charset="0"/>
                        </a:rPr>
                        <a:t>D</a:t>
                      </a:r>
                    </a:p>
                  </p:txBody>
                </p:sp>
              </p:grpSp>
            </p:grpSp>
            <p:grpSp>
              <p:nvGrpSpPr>
                <p:cNvPr id="149" name="Group 42">
                  <a:extLst>
                    <a:ext uri="{FF2B5EF4-FFF2-40B4-BE49-F238E27FC236}">
                      <a16:creationId xmlns:a16="http://schemas.microsoft.com/office/drawing/2014/main" id="{774B79D3-2A17-4D81-A029-C45B90DB89C4}"/>
                    </a:ext>
                  </a:extLst>
                </p:cNvPr>
                <p:cNvGrpSpPr/>
                <p:nvPr/>
              </p:nvGrpSpPr>
              <p:grpSpPr>
                <a:xfrm>
                  <a:off x="1476599" y="885692"/>
                  <a:ext cx="8324930" cy="6349026"/>
                  <a:chOff x="1339285" y="885692"/>
                  <a:chExt cx="8324930" cy="6349026"/>
                </a:xfrm>
                <a:grpFill/>
              </p:grpSpPr>
              <p:sp>
                <p:nvSpPr>
                  <p:cNvPr id="150" name="Freeform: Shape 33">
                    <a:extLst>
                      <a:ext uri="{FF2B5EF4-FFF2-40B4-BE49-F238E27FC236}">
                        <a16:creationId xmlns:a16="http://schemas.microsoft.com/office/drawing/2014/main" id="{C43B5457-F591-49E3-B0D8-BB4174F6F4C5}"/>
                      </a:ext>
                    </a:extLst>
                  </p:cNvPr>
                  <p:cNvSpPr/>
                  <p:nvPr/>
                </p:nvSpPr>
                <p:spPr>
                  <a:xfrm>
                    <a:off x="1810924" y="906436"/>
                    <a:ext cx="3713434" cy="2728793"/>
                  </a:xfrm>
                  <a:custGeom>
                    <a:avLst/>
                    <a:gdLst>
                      <a:gd name="connsiteX0" fmla="*/ 168278 w 1847850"/>
                      <a:gd name="connsiteY0" fmla="*/ 0 h 1841500"/>
                      <a:gd name="connsiteX1" fmla="*/ 1679572 w 1847850"/>
                      <a:gd name="connsiteY1" fmla="*/ 0 h 1841500"/>
                      <a:gd name="connsiteX2" fmla="*/ 1847850 w 1847850"/>
                      <a:gd name="connsiteY2" fmla="*/ 168278 h 1841500"/>
                      <a:gd name="connsiteX3" fmla="*/ 1847850 w 1847850"/>
                      <a:gd name="connsiteY3" fmla="*/ 711200 h 1841500"/>
                      <a:gd name="connsiteX4" fmla="*/ 1847850 w 1847850"/>
                      <a:gd name="connsiteY4" fmla="*/ 841372 h 1841500"/>
                      <a:gd name="connsiteX5" fmla="*/ 1847410 w 1847850"/>
                      <a:gd name="connsiteY5" fmla="*/ 843554 h 1841500"/>
                      <a:gd name="connsiteX6" fmla="*/ 1844088 w 1847850"/>
                      <a:gd name="connsiteY6" fmla="*/ 1841500 h 1841500"/>
                      <a:gd name="connsiteX7" fmla="*/ 1440279 w 1847850"/>
                      <a:gd name="connsiteY7" fmla="*/ 1009650 h 1841500"/>
                      <a:gd name="connsiteX8" fmla="*/ 168278 w 1847850"/>
                      <a:gd name="connsiteY8" fmla="*/ 1009650 h 1841500"/>
                      <a:gd name="connsiteX9" fmla="*/ 0 w 1847850"/>
                      <a:gd name="connsiteY9" fmla="*/ 841372 h 1841500"/>
                      <a:gd name="connsiteX10" fmla="*/ 0 w 1847850"/>
                      <a:gd name="connsiteY10" fmla="*/ 168278 h 1841500"/>
                      <a:gd name="connsiteX11" fmla="*/ 168278 w 1847850"/>
                      <a:gd name="connsiteY11"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850" h="1841500">
                        <a:moveTo>
                          <a:pt x="168278" y="0"/>
                        </a:moveTo>
                        <a:lnTo>
                          <a:pt x="1679572" y="0"/>
                        </a:lnTo>
                        <a:cubicBezTo>
                          <a:pt x="1772509" y="0"/>
                          <a:pt x="1847850" y="75341"/>
                          <a:pt x="1847850" y="168278"/>
                        </a:cubicBezTo>
                        <a:lnTo>
                          <a:pt x="1847850" y="711200"/>
                        </a:lnTo>
                        <a:lnTo>
                          <a:pt x="1847850" y="841372"/>
                        </a:lnTo>
                        <a:lnTo>
                          <a:pt x="1847410" y="843554"/>
                        </a:lnTo>
                        <a:lnTo>
                          <a:pt x="1844088" y="1841500"/>
                        </a:lnTo>
                        <a:lnTo>
                          <a:pt x="1440279" y="1009650"/>
                        </a:lnTo>
                        <a:lnTo>
                          <a:pt x="168278" y="1009650"/>
                        </a:lnTo>
                        <a:cubicBezTo>
                          <a:pt x="75341" y="1009650"/>
                          <a:pt x="0" y="934309"/>
                          <a:pt x="0" y="841372"/>
                        </a:cubicBezTo>
                        <a:lnTo>
                          <a:pt x="0" y="168278"/>
                        </a:lnTo>
                        <a:cubicBezTo>
                          <a:pt x="0" y="75341"/>
                          <a:pt x="75341" y="0"/>
                          <a:pt x="16827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34">
                    <a:extLst>
                      <a:ext uri="{FF2B5EF4-FFF2-40B4-BE49-F238E27FC236}">
                        <a16:creationId xmlns:a16="http://schemas.microsoft.com/office/drawing/2014/main" id="{8ABEFC38-8382-4DF4-B355-4E1D4DC22BDB}"/>
                      </a:ext>
                    </a:extLst>
                  </p:cNvPr>
                  <p:cNvSpPr/>
                  <p:nvPr/>
                </p:nvSpPr>
                <p:spPr>
                  <a:xfrm flipV="1">
                    <a:off x="1339285" y="4076527"/>
                    <a:ext cx="3988216" cy="2450497"/>
                  </a:xfrm>
                  <a:custGeom>
                    <a:avLst/>
                    <a:gdLst>
                      <a:gd name="connsiteX0" fmla="*/ 168278 w 1847850"/>
                      <a:gd name="connsiteY0" fmla="*/ 0 h 1841500"/>
                      <a:gd name="connsiteX1" fmla="*/ 1679572 w 1847850"/>
                      <a:gd name="connsiteY1" fmla="*/ 0 h 1841500"/>
                      <a:gd name="connsiteX2" fmla="*/ 1847850 w 1847850"/>
                      <a:gd name="connsiteY2" fmla="*/ 168278 h 1841500"/>
                      <a:gd name="connsiteX3" fmla="*/ 1847850 w 1847850"/>
                      <a:gd name="connsiteY3" fmla="*/ 711200 h 1841500"/>
                      <a:gd name="connsiteX4" fmla="*/ 1847850 w 1847850"/>
                      <a:gd name="connsiteY4" fmla="*/ 841372 h 1841500"/>
                      <a:gd name="connsiteX5" fmla="*/ 1847410 w 1847850"/>
                      <a:gd name="connsiteY5" fmla="*/ 843554 h 1841500"/>
                      <a:gd name="connsiteX6" fmla="*/ 1844088 w 1847850"/>
                      <a:gd name="connsiteY6" fmla="*/ 1841500 h 1841500"/>
                      <a:gd name="connsiteX7" fmla="*/ 1440279 w 1847850"/>
                      <a:gd name="connsiteY7" fmla="*/ 1009650 h 1841500"/>
                      <a:gd name="connsiteX8" fmla="*/ 168278 w 1847850"/>
                      <a:gd name="connsiteY8" fmla="*/ 1009650 h 1841500"/>
                      <a:gd name="connsiteX9" fmla="*/ 0 w 1847850"/>
                      <a:gd name="connsiteY9" fmla="*/ 841372 h 1841500"/>
                      <a:gd name="connsiteX10" fmla="*/ 0 w 1847850"/>
                      <a:gd name="connsiteY10" fmla="*/ 168278 h 1841500"/>
                      <a:gd name="connsiteX11" fmla="*/ 168278 w 1847850"/>
                      <a:gd name="connsiteY11"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850" h="1841500">
                        <a:moveTo>
                          <a:pt x="168278" y="0"/>
                        </a:moveTo>
                        <a:lnTo>
                          <a:pt x="1679572" y="0"/>
                        </a:lnTo>
                        <a:cubicBezTo>
                          <a:pt x="1772509" y="0"/>
                          <a:pt x="1847850" y="75341"/>
                          <a:pt x="1847850" y="168278"/>
                        </a:cubicBezTo>
                        <a:lnTo>
                          <a:pt x="1847850" y="711200"/>
                        </a:lnTo>
                        <a:lnTo>
                          <a:pt x="1847850" y="841372"/>
                        </a:lnTo>
                        <a:lnTo>
                          <a:pt x="1847410" y="843554"/>
                        </a:lnTo>
                        <a:lnTo>
                          <a:pt x="1844088" y="1841500"/>
                        </a:lnTo>
                        <a:lnTo>
                          <a:pt x="1440279" y="1009650"/>
                        </a:lnTo>
                        <a:lnTo>
                          <a:pt x="168278" y="1009650"/>
                        </a:lnTo>
                        <a:cubicBezTo>
                          <a:pt x="75341" y="1009650"/>
                          <a:pt x="0" y="934309"/>
                          <a:pt x="0" y="841372"/>
                        </a:cubicBezTo>
                        <a:lnTo>
                          <a:pt x="0" y="168278"/>
                        </a:lnTo>
                        <a:cubicBezTo>
                          <a:pt x="0" y="75341"/>
                          <a:pt x="75341" y="0"/>
                          <a:pt x="168278" y="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35">
                    <a:extLst>
                      <a:ext uri="{FF2B5EF4-FFF2-40B4-BE49-F238E27FC236}">
                        <a16:creationId xmlns:a16="http://schemas.microsoft.com/office/drawing/2014/main" id="{5CDF3DEB-7949-4D79-8EB4-FF5B8C59D8E2}"/>
                      </a:ext>
                    </a:extLst>
                  </p:cNvPr>
                  <p:cNvSpPr/>
                  <p:nvPr/>
                </p:nvSpPr>
                <p:spPr>
                  <a:xfrm flipH="1">
                    <a:off x="6007868" y="1196524"/>
                    <a:ext cx="3465975" cy="2691109"/>
                  </a:xfrm>
                  <a:custGeom>
                    <a:avLst/>
                    <a:gdLst>
                      <a:gd name="connsiteX0" fmla="*/ 168278 w 1847850"/>
                      <a:gd name="connsiteY0" fmla="*/ 0 h 1841500"/>
                      <a:gd name="connsiteX1" fmla="*/ 1679572 w 1847850"/>
                      <a:gd name="connsiteY1" fmla="*/ 0 h 1841500"/>
                      <a:gd name="connsiteX2" fmla="*/ 1847850 w 1847850"/>
                      <a:gd name="connsiteY2" fmla="*/ 168278 h 1841500"/>
                      <a:gd name="connsiteX3" fmla="*/ 1847850 w 1847850"/>
                      <a:gd name="connsiteY3" fmla="*/ 711200 h 1841500"/>
                      <a:gd name="connsiteX4" fmla="*/ 1847850 w 1847850"/>
                      <a:gd name="connsiteY4" fmla="*/ 841372 h 1841500"/>
                      <a:gd name="connsiteX5" fmla="*/ 1847410 w 1847850"/>
                      <a:gd name="connsiteY5" fmla="*/ 843554 h 1841500"/>
                      <a:gd name="connsiteX6" fmla="*/ 1844088 w 1847850"/>
                      <a:gd name="connsiteY6" fmla="*/ 1841500 h 1841500"/>
                      <a:gd name="connsiteX7" fmla="*/ 1440279 w 1847850"/>
                      <a:gd name="connsiteY7" fmla="*/ 1009650 h 1841500"/>
                      <a:gd name="connsiteX8" fmla="*/ 168278 w 1847850"/>
                      <a:gd name="connsiteY8" fmla="*/ 1009650 h 1841500"/>
                      <a:gd name="connsiteX9" fmla="*/ 0 w 1847850"/>
                      <a:gd name="connsiteY9" fmla="*/ 841372 h 1841500"/>
                      <a:gd name="connsiteX10" fmla="*/ 0 w 1847850"/>
                      <a:gd name="connsiteY10" fmla="*/ 168278 h 1841500"/>
                      <a:gd name="connsiteX11" fmla="*/ 168278 w 1847850"/>
                      <a:gd name="connsiteY11"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850" h="1841500">
                        <a:moveTo>
                          <a:pt x="168278" y="0"/>
                        </a:moveTo>
                        <a:lnTo>
                          <a:pt x="1679572" y="0"/>
                        </a:lnTo>
                        <a:cubicBezTo>
                          <a:pt x="1772509" y="0"/>
                          <a:pt x="1847850" y="75341"/>
                          <a:pt x="1847850" y="168278"/>
                        </a:cubicBezTo>
                        <a:lnTo>
                          <a:pt x="1847850" y="711200"/>
                        </a:lnTo>
                        <a:lnTo>
                          <a:pt x="1847850" y="841372"/>
                        </a:lnTo>
                        <a:lnTo>
                          <a:pt x="1847410" y="843554"/>
                        </a:lnTo>
                        <a:lnTo>
                          <a:pt x="1844088" y="1841500"/>
                        </a:lnTo>
                        <a:lnTo>
                          <a:pt x="1440279" y="1009650"/>
                        </a:lnTo>
                        <a:lnTo>
                          <a:pt x="168278" y="1009650"/>
                        </a:lnTo>
                        <a:cubicBezTo>
                          <a:pt x="75341" y="1009650"/>
                          <a:pt x="0" y="934309"/>
                          <a:pt x="0" y="841372"/>
                        </a:cubicBezTo>
                        <a:lnTo>
                          <a:pt x="0" y="168278"/>
                        </a:lnTo>
                        <a:cubicBezTo>
                          <a:pt x="0" y="75341"/>
                          <a:pt x="75341" y="0"/>
                          <a:pt x="168278"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38">
                    <a:extLst>
                      <a:ext uri="{FF2B5EF4-FFF2-40B4-BE49-F238E27FC236}">
                        <a16:creationId xmlns:a16="http://schemas.microsoft.com/office/drawing/2014/main" id="{8469AAC1-7343-4418-AD30-FED6DE56D3B3}"/>
                      </a:ext>
                    </a:extLst>
                  </p:cNvPr>
                  <p:cNvSpPr txBox="1"/>
                  <p:nvPr/>
                </p:nvSpPr>
                <p:spPr>
                  <a:xfrm>
                    <a:off x="1706557" y="885692"/>
                    <a:ext cx="3885755" cy="1676042"/>
                  </a:xfrm>
                  <a:prstGeom prst="rect">
                    <a:avLst/>
                  </a:prstGeom>
                  <a:noFill/>
                </p:spPr>
                <p:txBody>
                  <a:bodyPr wrap="square" rtlCol="0">
                    <a:spAutoFit/>
                  </a:bodyPr>
                  <a:lstStyle/>
                  <a:p>
                    <a:pPr algn="ctr"/>
                    <a:r>
                      <a:rPr lang="en-US" sz="2800" dirty="0" smtClean="0">
                        <a:solidFill>
                          <a:schemeClr val="bg1"/>
                        </a:solidFill>
                        <a:latin typeface="DAGGERSQUARE" pitchFamily="50" charset="0"/>
                      </a:rPr>
                      <a:t>Exoneración de Impuestos</a:t>
                    </a:r>
                  </a:p>
                  <a:p>
                    <a:pPr algn="ctr"/>
                    <a:r>
                      <a:rPr lang="en-US" sz="2800" dirty="0" smtClean="0">
                        <a:solidFill>
                          <a:schemeClr val="bg1"/>
                        </a:solidFill>
                        <a:latin typeface="DAGGERSQUARE" pitchFamily="50" charset="0"/>
                      </a:rPr>
                      <a:t>17 % </a:t>
                    </a:r>
                    <a:endParaRPr lang="en-US" sz="2800" dirty="0">
                      <a:solidFill>
                        <a:schemeClr val="bg1"/>
                      </a:solidFill>
                      <a:latin typeface="DAGGERSQUARE" pitchFamily="50" charset="0"/>
                    </a:endParaRPr>
                  </a:p>
                </p:txBody>
              </p:sp>
              <p:sp>
                <p:nvSpPr>
                  <p:cNvPr id="164" name="TextBox 39">
                    <a:extLst>
                      <a:ext uri="{FF2B5EF4-FFF2-40B4-BE49-F238E27FC236}">
                        <a16:creationId xmlns:a16="http://schemas.microsoft.com/office/drawing/2014/main" id="{DAC79F90-ADCC-4460-848A-BF47CA239878}"/>
                      </a:ext>
                    </a:extLst>
                  </p:cNvPr>
                  <p:cNvSpPr txBox="1"/>
                  <p:nvPr/>
                </p:nvSpPr>
                <p:spPr>
                  <a:xfrm>
                    <a:off x="5776365" y="1323843"/>
                    <a:ext cx="3887850" cy="1303588"/>
                  </a:xfrm>
                  <a:prstGeom prst="rect">
                    <a:avLst/>
                  </a:prstGeom>
                  <a:noFill/>
                </p:spPr>
                <p:txBody>
                  <a:bodyPr wrap="square" rtlCol="0">
                    <a:spAutoFit/>
                  </a:bodyPr>
                  <a:lstStyle/>
                  <a:p>
                    <a:pPr algn="ctr"/>
                    <a:r>
                      <a:rPr lang="en-US" sz="3200" dirty="0" smtClean="0">
                        <a:solidFill>
                          <a:schemeClr val="bg1"/>
                        </a:solidFill>
                        <a:latin typeface="DAGGERSQUARE" pitchFamily="50" charset="0"/>
                      </a:rPr>
                      <a:t>Compras Públicas</a:t>
                    </a:r>
                  </a:p>
                  <a:p>
                    <a:pPr algn="ctr"/>
                    <a:r>
                      <a:rPr lang="en-US" sz="3200" dirty="0" smtClean="0">
                        <a:solidFill>
                          <a:schemeClr val="bg1"/>
                        </a:solidFill>
                        <a:latin typeface="DAGGERSQUARE" pitchFamily="50" charset="0"/>
                      </a:rPr>
                      <a:t>2%</a:t>
                    </a:r>
                    <a:endParaRPr lang="en-US" sz="2400" dirty="0">
                      <a:solidFill>
                        <a:schemeClr val="bg1"/>
                      </a:solidFill>
                      <a:latin typeface="DAGGERSQUARE" pitchFamily="50" charset="0"/>
                    </a:endParaRPr>
                  </a:p>
                </p:txBody>
              </p:sp>
              <p:sp>
                <p:nvSpPr>
                  <p:cNvPr id="165" name="TextBox 40">
                    <a:extLst>
                      <a:ext uri="{FF2B5EF4-FFF2-40B4-BE49-F238E27FC236}">
                        <a16:creationId xmlns:a16="http://schemas.microsoft.com/office/drawing/2014/main" id="{2289CBEF-8F9F-465C-A267-20782384B6A8}"/>
                      </a:ext>
                    </a:extLst>
                  </p:cNvPr>
                  <p:cNvSpPr txBox="1"/>
                  <p:nvPr/>
                </p:nvSpPr>
                <p:spPr>
                  <a:xfrm>
                    <a:off x="1529818" y="5111733"/>
                    <a:ext cx="3768557" cy="2122985"/>
                  </a:xfrm>
                  <a:prstGeom prst="rect">
                    <a:avLst/>
                  </a:prstGeom>
                  <a:noFill/>
                </p:spPr>
                <p:txBody>
                  <a:bodyPr wrap="square" rtlCol="0">
                    <a:spAutoFit/>
                  </a:bodyPr>
                  <a:lstStyle/>
                  <a:p>
                    <a:pPr algn="ctr"/>
                    <a:r>
                      <a:rPr lang="en-US" sz="3600" dirty="0" smtClean="0">
                        <a:solidFill>
                          <a:schemeClr val="bg1"/>
                        </a:solidFill>
                        <a:latin typeface="DAGGERSQUARE" pitchFamily="50" charset="0"/>
                      </a:rPr>
                      <a:t>Financiamiento</a:t>
                    </a:r>
                  </a:p>
                  <a:p>
                    <a:pPr algn="ctr"/>
                    <a:r>
                      <a:rPr lang="en-US" sz="3600" dirty="0" smtClean="0">
                        <a:solidFill>
                          <a:schemeClr val="bg1"/>
                        </a:solidFill>
                        <a:latin typeface="DAGGERSQUARE" pitchFamily="50" charset="0"/>
                      </a:rPr>
                      <a:t>12%</a:t>
                    </a:r>
                  </a:p>
                  <a:p>
                    <a:pPr algn="ctr"/>
                    <a:endParaRPr lang="en-US" sz="3600" dirty="0">
                      <a:solidFill>
                        <a:schemeClr val="bg1"/>
                      </a:solidFill>
                      <a:latin typeface="DAGGERSQUARE" pitchFamily="50" charset="0"/>
                    </a:endParaRPr>
                  </a:p>
                </p:txBody>
              </p:sp>
            </p:grpSp>
          </p:grpSp>
          <p:sp>
            <p:nvSpPr>
              <p:cNvPr id="146" name="CuadroTexto 13"/>
              <p:cNvSpPr txBox="1"/>
              <p:nvPr/>
            </p:nvSpPr>
            <p:spPr>
              <a:xfrm>
                <a:off x="3837418" y="166777"/>
                <a:ext cx="6354093" cy="633171"/>
              </a:xfrm>
              <a:prstGeom prst="rect">
                <a:avLst/>
              </a:prstGeom>
              <a:noFill/>
            </p:spPr>
            <p:txBody>
              <a:bodyPr wrap="square" rtlCol="0">
                <a:spAutoFit/>
              </a:bodyPr>
              <a:lstStyle/>
              <a:p>
                <a:pPr algn="ctr"/>
                <a:r>
                  <a:rPr lang="es-EC" sz="2800" b="1" dirty="0" smtClean="0">
                    <a:latin typeface="ABeeZee" panose="02000000000000000000" pitchFamily="50" charset="0"/>
                  </a:rPr>
                  <a:t>Beneficios</a:t>
                </a:r>
                <a:endParaRPr lang="es-EC" sz="2800" b="1" dirty="0">
                  <a:latin typeface="ABeeZee" panose="02000000000000000000" pitchFamily="50" charset="0"/>
                </a:endParaRPr>
              </a:p>
            </p:txBody>
          </p:sp>
        </p:grpSp>
        <p:sp>
          <p:nvSpPr>
            <p:cNvPr id="5" name="Pentágono 4"/>
            <p:cNvSpPr/>
            <p:nvPr/>
          </p:nvSpPr>
          <p:spPr>
            <a:xfrm rot="16200000">
              <a:off x="-1862656" y="2983150"/>
              <a:ext cx="2541524" cy="3985826"/>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C"/>
            </a:p>
          </p:txBody>
        </p:sp>
        <p:sp>
          <p:nvSpPr>
            <p:cNvPr id="229" name="TextBox 38">
              <a:extLst>
                <a:ext uri="{FF2B5EF4-FFF2-40B4-BE49-F238E27FC236}">
                  <a16:creationId xmlns:a16="http://schemas.microsoft.com/office/drawing/2014/main" id="{8469AAC1-7343-4418-AD30-FED6DE56D3B3}"/>
                </a:ext>
              </a:extLst>
            </p:cNvPr>
            <p:cNvSpPr txBox="1"/>
            <p:nvPr/>
          </p:nvSpPr>
          <p:spPr>
            <a:xfrm>
              <a:off x="-2561357" y="4755962"/>
              <a:ext cx="3885755" cy="1477328"/>
            </a:xfrm>
            <a:prstGeom prst="rect">
              <a:avLst/>
            </a:prstGeom>
            <a:noFill/>
          </p:spPr>
          <p:txBody>
            <a:bodyPr wrap="square" rtlCol="0">
              <a:spAutoFit/>
            </a:bodyPr>
            <a:lstStyle/>
            <a:p>
              <a:pPr algn="ctr"/>
              <a:r>
                <a:rPr lang="en-US" sz="3600" dirty="0" smtClean="0">
                  <a:solidFill>
                    <a:schemeClr val="bg1"/>
                  </a:solidFill>
                  <a:latin typeface="DAGGERSQUARE" pitchFamily="50" charset="0"/>
                </a:rPr>
                <a:t>No beneficiados</a:t>
              </a:r>
            </a:p>
            <a:p>
              <a:pPr algn="ctr"/>
              <a:r>
                <a:rPr lang="en-US" sz="5400" b="1" dirty="0" smtClean="0">
                  <a:ln w="22225">
                    <a:solidFill>
                      <a:schemeClr val="accent2"/>
                    </a:solidFill>
                    <a:prstDash val="solid"/>
                  </a:ln>
                  <a:solidFill>
                    <a:schemeClr val="accent2">
                      <a:lumMod val="40000"/>
                      <a:lumOff val="60000"/>
                    </a:schemeClr>
                  </a:solidFill>
                  <a:latin typeface="DAGGERSQUARE" pitchFamily="50" charset="0"/>
                </a:rPr>
                <a:t>77 % </a:t>
              </a:r>
              <a:endParaRPr lang="en-US" sz="5400" b="1" dirty="0">
                <a:ln w="22225">
                  <a:solidFill>
                    <a:schemeClr val="accent2"/>
                  </a:solidFill>
                  <a:prstDash val="solid"/>
                </a:ln>
                <a:solidFill>
                  <a:schemeClr val="accent2">
                    <a:lumMod val="40000"/>
                    <a:lumOff val="60000"/>
                  </a:schemeClr>
                </a:solidFill>
                <a:latin typeface="DAGGERSQUARE" pitchFamily="50" charset="0"/>
              </a:endParaRPr>
            </a:p>
          </p:txBody>
        </p:sp>
      </p:grpSp>
    </p:spTree>
    <p:extLst>
      <p:ext uri="{BB962C8B-B14F-4D97-AF65-F5344CB8AC3E}">
        <p14:creationId xmlns:p14="http://schemas.microsoft.com/office/powerpoint/2010/main" val="136354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8.33333E-7 1.48148E-6 L 0.60469 0.00185 " pathEditMode="relative" rAng="0" ptsTypes="AA">
                                      <p:cBhvr>
                                        <p:cTn id="6" dur="2000" fill="hold"/>
                                        <p:tgtEl>
                                          <p:spTgt spid="4"/>
                                        </p:tgtEl>
                                        <p:attrNameLst>
                                          <p:attrName>ppt_x</p:attrName>
                                          <p:attrName>ppt_y</p:attrName>
                                        </p:attrNameLst>
                                      </p:cBhvr>
                                      <p:rCtr x="30234" y="93"/>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8.33333E-7 3.7037E-7 L 0.6694 0.01574 " pathEditMode="relative" rAng="0" ptsTypes="AA">
                                      <p:cBhvr>
                                        <p:cTn id="10" dur="2000" fill="hold"/>
                                        <p:tgtEl>
                                          <p:spTgt spid="25"/>
                                        </p:tgtEl>
                                        <p:attrNameLst>
                                          <p:attrName>ppt_x</p:attrName>
                                          <p:attrName>ppt_y</p:attrName>
                                        </p:attrNameLst>
                                      </p:cBhvr>
                                      <p:rCtr x="33464" y="787"/>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4.375E-6 2.96296E-6 L 0.66511 0.01504 " pathEditMode="relative" rAng="0" ptsTypes="AA">
                                      <p:cBhvr>
                                        <p:cTn id="14" dur="2000" fill="hold"/>
                                        <p:tgtEl>
                                          <p:spTgt spid="64"/>
                                        </p:tgtEl>
                                        <p:attrNameLst>
                                          <p:attrName>ppt_x</p:attrName>
                                          <p:attrName>ppt_y</p:attrName>
                                        </p:attrNameLst>
                                      </p:cBhvr>
                                      <p:rCtr x="33255" y="741"/>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2.91667E-6 -3.33333E-6 L 0.76054 -0.00717 " pathEditMode="relative" rAng="0" ptsTypes="AA">
                                      <p:cBhvr>
                                        <p:cTn id="18" dur="2000" fill="hold"/>
                                        <p:tgtEl>
                                          <p:spTgt spid="21"/>
                                        </p:tgtEl>
                                        <p:attrNameLst>
                                          <p:attrName>ppt_x</p:attrName>
                                          <p:attrName>ppt_y</p:attrName>
                                        </p:attrNameLst>
                                      </p:cBhvr>
                                      <p:rCtr x="38021" y="-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156460" y="962470"/>
            <a:ext cx="7917392" cy="1938992"/>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s-EC" sz="2400" b="1" dirty="0"/>
              <a:t>UNIVERSIDAD DE LAS FUERZAS ARMADAS ESPE</a:t>
            </a:r>
            <a:endParaRPr lang="es-AR" sz="2400" dirty="0"/>
          </a:p>
          <a:p>
            <a:pPr algn="ctr"/>
            <a:r>
              <a:rPr lang="es-EC" sz="2400" dirty="0"/>
              <a:t> </a:t>
            </a:r>
            <a:endParaRPr lang="es-AR" sz="2400" dirty="0"/>
          </a:p>
          <a:p>
            <a:pPr algn="ctr"/>
            <a:r>
              <a:rPr lang="es-EC" b="1" dirty="0"/>
              <a:t>DEPARTAMENTO DE CIENCIAS ADMINISTRATIVAS, ECONÓMICAS Y DE COMERCIO</a:t>
            </a:r>
            <a:endParaRPr lang="es-AR" dirty="0"/>
          </a:p>
          <a:p>
            <a:pPr algn="ctr"/>
            <a:r>
              <a:rPr lang="es-EC" b="1" dirty="0"/>
              <a:t> </a:t>
            </a:r>
            <a:r>
              <a:rPr lang="es-EC" dirty="0"/>
              <a:t> </a:t>
            </a:r>
            <a:endParaRPr lang="es-AR" dirty="0"/>
          </a:p>
          <a:p>
            <a:pPr algn="ctr"/>
            <a:r>
              <a:rPr lang="es-EC" b="1" dirty="0"/>
              <a:t>CARRERA DE INGENIERÍA COMERCIAL</a:t>
            </a:r>
            <a:endParaRPr lang="es-AR" dirty="0"/>
          </a:p>
        </p:txBody>
      </p:sp>
      <p:sp>
        <p:nvSpPr>
          <p:cNvPr id="5" name="Rectángulo 4"/>
          <p:cNvSpPr/>
          <p:nvPr/>
        </p:nvSpPr>
        <p:spPr>
          <a:xfrm>
            <a:off x="2171700" y="4452370"/>
            <a:ext cx="3281822" cy="1015663"/>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endParaRPr lang="es-EC" sz="2000" b="1" dirty="0" smtClean="0">
              <a:solidFill>
                <a:prstClr val="black"/>
              </a:solidFill>
            </a:endParaRPr>
          </a:p>
          <a:p>
            <a:r>
              <a:rPr lang="es-EC" b="1" dirty="0" smtClean="0">
                <a:solidFill>
                  <a:prstClr val="black"/>
                </a:solidFill>
                <a:latin typeface="Times New Roman" panose="02020603050405020304" pitchFamily="18" charset="0"/>
                <a:cs typeface="Times New Roman" panose="02020603050405020304" pitchFamily="18" charset="0"/>
              </a:rPr>
              <a:t>AUTOR</a:t>
            </a:r>
            <a:r>
              <a:rPr lang="es-EC" sz="2000" b="1" dirty="0" smtClean="0">
                <a:solidFill>
                  <a:prstClr val="black"/>
                </a:solidFill>
                <a:latin typeface="Times New Roman" panose="02020603050405020304" pitchFamily="18" charset="0"/>
                <a:cs typeface="Times New Roman" panose="02020603050405020304" pitchFamily="18" charset="0"/>
              </a:rPr>
              <a:t>:</a:t>
            </a:r>
            <a:endParaRPr lang="es-ES" sz="2000" dirty="0">
              <a:solidFill>
                <a:prstClr val="black"/>
              </a:solidFill>
              <a:latin typeface="Times New Roman" panose="02020603050405020304" pitchFamily="18" charset="0"/>
              <a:cs typeface="Times New Roman" panose="02020603050405020304" pitchFamily="18" charset="0"/>
            </a:endParaRPr>
          </a:p>
          <a:p>
            <a:r>
              <a:rPr lang="es-EC" sz="2000" dirty="0" smtClean="0">
                <a:solidFill>
                  <a:prstClr val="black"/>
                </a:solidFill>
                <a:latin typeface="Times New Roman" panose="02020603050405020304" pitchFamily="18" charset="0"/>
                <a:cs typeface="Times New Roman" panose="02020603050405020304" pitchFamily="18" charset="0"/>
              </a:rPr>
              <a:t>Rosa </a:t>
            </a:r>
            <a:r>
              <a:rPr lang="es-EC" sz="2000" dirty="0">
                <a:solidFill>
                  <a:prstClr val="black"/>
                </a:solidFill>
                <a:latin typeface="Times New Roman" panose="02020603050405020304" pitchFamily="18" charset="0"/>
                <a:cs typeface="Times New Roman" panose="02020603050405020304" pitchFamily="18" charset="0"/>
              </a:rPr>
              <a:t>C</a:t>
            </a:r>
            <a:r>
              <a:rPr lang="es-EC" sz="2000" dirty="0" smtClean="0">
                <a:solidFill>
                  <a:prstClr val="black"/>
                </a:solidFill>
                <a:latin typeface="Times New Roman" panose="02020603050405020304" pitchFamily="18" charset="0"/>
                <a:cs typeface="Times New Roman" panose="02020603050405020304" pitchFamily="18" charset="0"/>
              </a:rPr>
              <a:t>ecilia Palacios Palma</a:t>
            </a:r>
            <a:endParaRPr lang="es-ES" sz="2000" dirty="0">
              <a:solidFill>
                <a:prstClr val="black"/>
              </a:solidFill>
            </a:endParaRPr>
          </a:p>
        </p:txBody>
      </p:sp>
      <p:sp>
        <p:nvSpPr>
          <p:cNvPr id="8" name="Rectángulo 7"/>
          <p:cNvSpPr/>
          <p:nvPr/>
        </p:nvSpPr>
        <p:spPr>
          <a:xfrm>
            <a:off x="673403" y="3083091"/>
            <a:ext cx="11115675" cy="1815882"/>
          </a:xfrm>
          <a:prstGeom prst="rect">
            <a:avLst/>
          </a:prstGeom>
        </p:spPr>
        <p:txBody>
          <a:bodyPr wrap="square">
            <a:spAutoFit/>
          </a:bodyPr>
          <a:lstStyle/>
          <a:p>
            <a:pPr indent="180340" algn="ctr"/>
            <a:r>
              <a:rPr lang="es-EC" sz="2400" b="1" dirty="0">
                <a:latin typeface="Arial" pitchFamily="34" charset="0"/>
                <a:cs typeface="Arial" pitchFamily="34" charset="0"/>
              </a:rPr>
              <a:t>ANÁLISIS DE LOS OBSTÁCULOS QUE ENFRENTAN LAS MICROEMPRESAS DEL SECTOR ARTESANAL DEL CANTÓN DURÁN PROVINCIA DE GUAYAS EN EL DESARROLLO DE SUS EMPRENDIMIENTOS.</a:t>
            </a:r>
            <a:endParaRPr lang="es-AR" sz="2400" b="1" dirty="0">
              <a:latin typeface="Arial" pitchFamily="34" charset="0"/>
              <a:cs typeface="Arial" pitchFamily="34" charset="0"/>
            </a:endParaRPr>
          </a:p>
          <a:p>
            <a:pPr indent="180340" algn="ctr">
              <a:spcAft>
                <a:spcPts val="0"/>
              </a:spcAft>
            </a:pP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ángulo 12"/>
          <p:cNvSpPr/>
          <p:nvPr/>
        </p:nvSpPr>
        <p:spPr>
          <a:xfrm>
            <a:off x="7787130" y="4477726"/>
            <a:ext cx="4001948" cy="1015663"/>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endParaRPr lang="es-EC" sz="2000" b="1" dirty="0" smtClean="0">
              <a:solidFill>
                <a:prstClr val="black"/>
              </a:solidFill>
            </a:endParaRPr>
          </a:p>
          <a:p>
            <a:r>
              <a:rPr lang="es-EC" b="1" dirty="0" smtClean="0">
                <a:solidFill>
                  <a:prstClr val="black"/>
                </a:solidFill>
                <a:latin typeface="Times New Roman" panose="02020603050405020304" pitchFamily="18" charset="0"/>
                <a:cs typeface="Times New Roman" panose="02020603050405020304" pitchFamily="18" charset="0"/>
              </a:rPr>
              <a:t>DIRECTOR</a:t>
            </a:r>
            <a:r>
              <a:rPr lang="es-EC" sz="2000" b="1" dirty="0" smtClean="0">
                <a:solidFill>
                  <a:prstClr val="black"/>
                </a:solidFill>
                <a:latin typeface="Times New Roman" panose="02020603050405020304" pitchFamily="18" charset="0"/>
                <a:cs typeface="Times New Roman" panose="02020603050405020304" pitchFamily="18" charset="0"/>
              </a:rPr>
              <a:t>:</a:t>
            </a:r>
            <a:endParaRPr lang="es-ES" sz="2000" dirty="0">
              <a:solidFill>
                <a:prstClr val="black"/>
              </a:solidFill>
              <a:latin typeface="Times New Roman" panose="02020603050405020304" pitchFamily="18" charset="0"/>
              <a:cs typeface="Times New Roman" panose="02020603050405020304" pitchFamily="18" charset="0"/>
            </a:endParaRPr>
          </a:p>
          <a:p>
            <a:r>
              <a:rPr lang="es-ES" sz="2000" dirty="0" smtClean="0">
                <a:solidFill>
                  <a:prstClr val="black"/>
                </a:solidFill>
                <a:latin typeface="Times New Roman" panose="02020603050405020304" pitchFamily="18" charset="0"/>
                <a:cs typeface="Times New Roman" panose="02020603050405020304" pitchFamily="18" charset="0"/>
              </a:rPr>
              <a:t>Ing. Pablo Villarroel</a:t>
            </a:r>
            <a:endParaRPr lang="es-ES" sz="2000" dirty="0">
              <a:solidFill>
                <a:prstClr val="black"/>
              </a:solidFill>
              <a:latin typeface="Times New Roman" panose="02020603050405020304" pitchFamily="18" charset="0"/>
              <a:cs typeface="Times New Roman" panose="02020603050405020304" pitchFamily="18" charset="0"/>
            </a:endParaRPr>
          </a:p>
        </p:txBody>
      </p:sp>
      <p:pic>
        <p:nvPicPr>
          <p:cNvPr id="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8" y="5612751"/>
            <a:ext cx="12206668" cy="1340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6258865"/>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lick.wav"/>
          </p:stSnd>
        </p:sndAc>
      </p:transition>
    </mc:Choice>
    <mc:Fallback xmlns="">
      <p:transition spd="med">
        <p:fade/>
        <p:sndAc>
          <p:stSnd>
            <p:snd r:embed="rId10" name="click.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713020289"/>
              </p:ext>
            </p:extLst>
          </p:nvPr>
        </p:nvGraphicFramePr>
        <p:xfrm>
          <a:off x="699796" y="962355"/>
          <a:ext cx="10664890" cy="4288149"/>
        </p:xfrm>
        <a:graphic>
          <a:graphicData uri="http://schemas.openxmlformats.org/drawingml/2006/table">
            <a:tbl>
              <a:tblPr firstRow="1" bandRow="1">
                <a:tableStyleId>{BC89EF96-8CEA-46FF-86C4-4CE0E7609802}</a:tableStyleId>
              </a:tblPr>
              <a:tblGrid>
                <a:gridCol w="2332653">
                  <a:extLst>
                    <a:ext uri="{9D8B030D-6E8A-4147-A177-3AD203B41FA5}">
                      <a16:colId xmlns:a16="http://schemas.microsoft.com/office/drawing/2014/main" val="2297068061"/>
                    </a:ext>
                  </a:extLst>
                </a:gridCol>
                <a:gridCol w="8332237">
                  <a:extLst>
                    <a:ext uri="{9D8B030D-6E8A-4147-A177-3AD203B41FA5}">
                      <a16:colId xmlns:a16="http://schemas.microsoft.com/office/drawing/2014/main" val="938856343"/>
                    </a:ext>
                  </a:extLst>
                </a:gridCol>
              </a:tblGrid>
              <a:tr h="1758309">
                <a:tc>
                  <a:txBody>
                    <a:bodyPr/>
                    <a:lstStyle/>
                    <a:p>
                      <a:pPr algn="ctr"/>
                      <a:r>
                        <a:rPr lang="es-EC" sz="1400" b="1" i="1" dirty="0" smtClean="0">
                          <a:latin typeface="ABeeZee" panose="02000000000000000000" pitchFamily="50" charset="0"/>
                        </a:rPr>
                        <a:t>CALIFICACIÓN ARTESANAL Vs ASOCIACIÓN</a:t>
                      </a:r>
                      <a:endParaRPr lang="es-EC" sz="1400" b="1" i="1" dirty="0">
                        <a:latin typeface="ABeeZee" panose="02000000000000000000" pitchFamily="50" charset="0"/>
                      </a:endParaRPr>
                    </a:p>
                  </a:txBody>
                  <a:tcPr anchor="ctr">
                    <a:solidFill>
                      <a:schemeClr val="accent1">
                        <a:lumMod val="20000"/>
                        <a:lumOff val="80000"/>
                      </a:schemeClr>
                    </a:solidFill>
                  </a:tcPr>
                </a:tc>
                <a:tc>
                  <a:txBody>
                    <a:bodyPr/>
                    <a:lstStyle/>
                    <a:p>
                      <a:pPr algn="just"/>
                      <a:r>
                        <a:rPr lang="es-EC" sz="1800" b="0" kern="1200" dirty="0" smtClean="0">
                          <a:solidFill>
                            <a:schemeClr val="tx1"/>
                          </a:solidFill>
                          <a:effectLst/>
                          <a:latin typeface="ABeeZee" panose="02000000000000000000" pitchFamily="50" charset="0"/>
                          <a:ea typeface="+mn-ea"/>
                          <a:cs typeface="+mn-cs"/>
                        </a:rPr>
                        <a:t>El cruce de variables entre la calificación artesanal y la pertenencia a una asociación tiene alta relación entre estas dos variables, el 90% de artesanos que no pertenecen a una organización representativa, no están calificados</a:t>
                      </a:r>
                      <a:r>
                        <a:rPr lang="es-EC" sz="1800" b="0" kern="1200" baseline="0" dirty="0" smtClean="0">
                          <a:solidFill>
                            <a:schemeClr val="tx1"/>
                          </a:solidFill>
                          <a:effectLst/>
                          <a:latin typeface="ABeeZee" panose="02000000000000000000" pitchFamily="50" charset="0"/>
                          <a:ea typeface="+mn-ea"/>
                          <a:cs typeface="+mn-cs"/>
                        </a:rPr>
                        <a:t> por la JNDA, </a:t>
                      </a:r>
                      <a:r>
                        <a:rPr lang="es-EC" sz="1800" b="0" kern="1200" dirty="0" smtClean="0">
                          <a:solidFill>
                            <a:schemeClr val="tx1"/>
                          </a:solidFill>
                          <a:effectLst/>
                          <a:latin typeface="ABeeZee" panose="02000000000000000000" pitchFamily="50" charset="0"/>
                          <a:ea typeface="+mn-ea"/>
                          <a:cs typeface="+mn-cs"/>
                        </a:rPr>
                        <a:t>significa que las estructuras organizativas artesanales influyen de manera positiva en  la calificación artesanal que los beneficia. </a:t>
                      </a:r>
                      <a:endParaRPr lang="es-EC" sz="1400" b="0" dirty="0">
                        <a:latin typeface="ABeeZee" panose="02000000000000000000" pitchFamily="50" charset="0"/>
                      </a:endParaRPr>
                    </a:p>
                  </a:txBody>
                  <a:tcPr/>
                </a:tc>
                <a:extLst>
                  <a:ext uri="{0D108BD9-81ED-4DB2-BD59-A6C34878D82A}">
                    <a16:rowId xmlns:a16="http://schemas.microsoft.com/office/drawing/2014/main" val="3152914147"/>
                  </a:ext>
                </a:extLst>
              </a:tr>
              <a:tr h="1025680">
                <a:tc>
                  <a:txBody>
                    <a:bodyPr/>
                    <a:lstStyle/>
                    <a:p>
                      <a:pPr algn="ctr"/>
                      <a:r>
                        <a:rPr lang="es-EC" sz="1400" b="1" i="1" dirty="0" smtClean="0">
                          <a:latin typeface="ABeeZee" panose="02000000000000000000" pitchFamily="50" charset="0"/>
                        </a:rPr>
                        <a:t>ASOCIACIÓN</a:t>
                      </a:r>
                      <a:r>
                        <a:rPr lang="es-EC" sz="1400" b="1" i="1" baseline="0" dirty="0" smtClean="0">
                          <a:latin typeface="ABeeZee" panose="02000000000000000000" pitchFamily="50" charset="0"/>
                        </a:rPr>
                        <a:t> Vs CAPACITACIÓN</a:t>
                      </a:r>
                      <a:endParaRPr lang="es-EC" sz="1400" b="1" i="1" dirty="0">
                        <a:latin typeface="ABeeZee" panose="02000000000000000000" pitchFamily="50" charset="0"/>
                      </a:endParaRPr>
                    </a:p>
                  </a:txBody>
                  <a:tcPr anchor="c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b="0" kern="1200" dirty="0" smtClean="0">
                          <a:solidFill>
                            <a:schemeClr val="tx1"/>
                          </a:solidFill>
                          <a:effectLst/>
                          <a:latin typeface="ABeeZee" panose="02000000000000000000" pitchFamily="50" charset="0"/>
                          <a:ea typeface="+mn-ea"/>
                          <a:cs typeface="+mn-cs"/>
                        </a:rPr>
                        <a:t>No existe relación directa entre estas dos variables, la evidencia dice que el 65.5% que recibieron capacitación no pertenecen a organización alguna. Lo que se podría concluir</a:t>
                      </a:r>
                      <a:r>
                        <a:rPr lang="es-EC" sz="1800" b="0" kern="1200" baseline="0" dirty="0" smtClean="0">
                          <a:solidFill>
                            <a:schemeClr val="tx1"/>
                          </a:solidFill>
                          <a:effectLst/>
                          <a:latin typeface="ABeeZee" panose="02000000000000000000" pitchFamily="50" charset="0"/>
                          <a:ea typeface="+mn-ea"/>
                          <a:cs typeface="+mn-cs"/>
                        </a:rPr>
                        <a:t> que la asociación es ineficiente en el ofrecimiento de capacitación al sector.</a:t>
                      </a:r>
                      <a:endParaRPr lang="es-EC" sz="1800" b="0" kern="1200" dirty="0" smtClean="0">
                        <a:solidFill>
                          <a:schemeClr val="tx1"/>
                        </a:solidFill>
                        <a:effectLst/>
                        <a:latin typeface="ABeeZee" panose="02000000000000000000" pitchFamily="50" charset="0"/>
                        <a:ea typeface="+mn-ea"/>
                        <a:cs typeface="+mn-cs"/>
                      </a:endParaRPr>
                    </a:p>
                    <a:p>
                      <a:endParaRPr lang="es-EC" sz="1400" b="0" dirty="0">
                        <a:latin typeface="ABeeZee" panose="02000000000000000000" pitchFamily="50" charset="0"/>
                      </a:endParaRPr>
                    </a:p>
                  </a:txBody>
                  <a:tcPr>
                    <a:noFill/>
                  </a:tcPr>
                </a:tc>
                <a:extLst>
                  <a:ext uri="{0D108BD9-81ED-4DB2-BD59-A6C34878D82A}">
                    <a16:rowId xmlns:a16="http://schemas.microsoft.com/office/drawing/2014/main" val="1256507349"/>
                  </a:ext>
                </a:extLst>
              </a:tr>
              <a:tr h="1025680">
                <a:tc>
                  <a:txBody>
                    <a:bodyPr/>
                    <a:lstStyle/>
                    <a:p>
                      <a:pPr algn="ctr"/>
                      <a:r>
                        <a:rPr lang="es-EC" sz="1400" b="1" i="1" dirty="0" smtClean="0">
                          <a:latin typeface="ABeeZee" panose="02000000000000000000" pitchFamily="50" charset="0"/>
                        </a:rPr>
                        <a:t>FINANCIAMIENTO Vs EDAD</a:t>
                      </a:r>
                      <a:endParaRPr lang="es-EC" sz="1400" b="1" i="1" dirty="0">
                        <a:latin typeface="ABeeZee" panose="02000000000000000000" pitchFamily="50" charset="0"/>
                      </a:endParaRPr>
                    </a:p>
                  </a:txBody>
                  <a:tcPr anchor="c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tx1"/>
                          </a:solidFill>
                          <a:effectLst/>
                          <a:latin typeface="ABeeZee" panose="02000000000000000000" pitchFamily="50" charset="0"/>
                          <a:ea typeface="+mn-ea"/>
                          <a:cs typeface="+mn-cs"/>
                        </a:rPr>
                        <a:t>No existe una</a:t>
                      </a:r>
                      <a:r>
                        <a:rPr lang="es-EC" sz="1800" kern="1200" baseline="0" dirty="0" smtClean="0">
                          <a:solidFill>
                            <a:schemeClr val="tx1"/>
                          </a:solidFill>
                          <a:effectLst/>
                          <a:latin typeface="ABeeZee" panose="02000000000000000000" pitchFamily="50" charset="0"/>
                          <a:ea typeface="+mn-ea"/>
                          <a:cs typeface="+mn-cs"/>
                        </a:rPr>
                        <a:t> relación significativa, ya que las personas que accedieron a financiamiento tienen edades diversas, concluyendo que no es impedimento esta variable</a:t>
                      </a:r>
                      <a:r>
                        <a:rPr lang="es-EC" sz="1800" kern="1200" dirty="0" smtClean="0">
                          <a:solidFill>
                            <a:schemeClr val="tx1"/>
                          </a:solidFill>
                          <a:effectLst/>
                          <a:latin typeface="ABeeZee" panose="02000000000000000000" pitchFamily="50" charset="0"/>
                          <a:ea typeface="+mn-ea"/>
                          <a:cs typeface="+mn-cs"/>
                        </a:rPr>
                        <a:t>.</a:t>
                      </a:r>
                    </a:p>
                    <a:p>
                      <a:endParaRPr lang="es-EC" sz="1400" dirty="0">
                        <a:latin typeface="ABeeZee" panose="02000000000000000000" pitchFamily="50" charset="0"/>
                      </a:endParaRPr>
                    </a:p>
                  </a:txBody>
                  <a:tcPr/>
                </a:tc>
                <a:extLst>
                  <a:ext uri="{0D108BD9-81ED-4DB2-BD59-A6C34878D82A}">
                    <a16:rowId xmlns:a16="http://schemas.microsoft.com/office/drawing/2014/main" val="3154248387"/>
                  </a:ext>
                </a:extLst>
              </a:tr>
            </a:tbl>
          </a:graphicData>
        </a:graphic>
      </p:graphicFrame>
      <p:sp>
        <p:nvSpPr>
          <p:cNvPr id="6" name="CuadroTexto 17"/>
          <p:cNvSpPr txBox="1"/>
          <p:nvPr/>
        </p:nvSpPr>
        <p:spPr>
          <a:xfrm>
            <a:off x="3660516" y="232220"/>
            <a:ext cx="4743450" cy="500187"/>
          </a:xfrm>
          <a:prstGeom prst="rect">
            <a:avLst/>
          </a:prstGeom>
          <a:noFill/>
        </p:spPr>
        <p:txBody>
          <a:bodyPr wrap="square" rtlCol="0">
            <a:prstTxWarp prst="textChevron">
              <a:avLst/>
            </a:prstTxWarp>
            <a:spAutoFit/>
          </a:bodyPr>
          <a:lstStyle/>
          <a:p>
            <a:r>
              <a:rPr lang="es-EC" b="1" dirty="0" smtClean="0">
                <a:ln w="12700" cmpd="sng">
                  <a:solidFill>
                    <a:schemeClr val="accent4"/>
                  </a:solidFill>
                  <a:prstDash val="solid"/>
                </a:ln>
                <a:solidFill>
                  <a:schemeClr val="accent4">
                    <a:lumMod val="75000"/>
                  </a:schemeClr>
                </a:solidFill>
              </a:rPr>
              <a:t>Análisis  Bivariado</a:t>
            </a:r>
            <a:endParaRPr lang="es-EC" b="1" dirty="0">
              <a:ln w="12700" cmpd="sng">
                <a:solidFill>
                  <a:schemeClr val="accent4"/>
                </a:solidFill>
                <a:prstDash val="solid"/>
              </a:ln>
              <a:solidFill>
                <a:schemeClr val="accent4">
                  <a:lumMod val="75000"/>
                </a:schemeClr>
              </a:solidFill>
            </a:endParaRPr>
          </a:p>
        </p:txBody>
      </p:sp>
    </p:spTree>
    <p:extLst>
      <p:ext uri="{BB962C8B-B14F-4D97-AF65-F5344CB8AC3E}">
        <p14:creationId xmlns:p14="http://schemas.microsoft.com/office/powerpoint/2010/main" val="357889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3571671830"/>
              </p:ext>
            </p:extLst>
          </p:nvPr>
        </p:nvGraphicFramePr>
        <p:xfrm>
          <a:off x="-364635" y="2491058"/>
          <a:ext cx="6295696" cy="3310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1203194512"/>
              </p:ext>
            </p:extLst>
          </p:nvPr>
        </p:nvGraphicFramePr>
        <p:xfrm>
          <a:off x="5459355" y="624154"/>
          <a:ext cx="5517108"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CuadroTexto 8"/>
          <p:cNvSpPr txBox="1"/>
          <p:nvPr/>
        </p:nvSpPr>
        <p:spPr>
          <a:xfrm>
            <a:off x="3635546" y="175216"/>
            <a:ext cx="4046899" cy="369332"/>
          </a:xfrm>
          <a:prstGeom prst="rect">
            <a:avLst/>
          </a:prstGeom>
          <a:noFill/>
          <a:ln>
            <a:solidFill>
              <a:srgbClr val="F6F8F3"/>
            </a:solidFill>
          </a:ln>
        </p:spPr>
        <p:txBody>
          <a:bodyPr wrap="square" rtlCol="0">
            <a:prstTxWarp prst="textChevron">
              <a:avLst/>
            </a:prstTxWarp>
            <a:spAutoFit/>
          </a:bodyPr>
          <a:lstStyle/>
          <a:p>
            <a:r>
              <a:rPr lang="es-EC" b="1" dirty="0" smtClean="0">
                <a:ln w="12700" cmpd="sng">
                  <a:solidFill>
                    <a:schemeClr val="accent4"/>
                  </a:solidFill>
                  <a:prstDash val="solid"/>
                </a:ln>
                <a:solidFill>
                  <a:schemeClr val="accent4">
                    <a:lumMod val="75000"/>
                  </a:schemeClr>
                </a:solidFill>
              </a:rPr>
              <a:t>Propuesta</a:t>
            </a:r>
            <a:endParaRPr lang="es-EC" b="1" dirty="0">
              <a:ln w="12700" cmpd="sng">
                <a:solidFill>
                  <a:schemeClr val="accent4"/>
                </a:solidFill>
                <a:prstDash val="solid"/>
              </a:ln>
              <a:solidFill>
                <a:schemeClr val="accent4">
                  <a:lumMod val="75000"/>
                </a:schemeClr>
              </a:solidFill>
            </a:endParaRPr>
          </a:p>
        </p:txBody>
      </p:sp>
      <p:sp>
        <p:nvSpPr>
          <p:cNvPr id="3" name="CuadroTexto 2"/>
          <p:cNvSpPr txBox="1"/>
          <p:nvPr/>
        </p:nvSpPr>
        <p:spPr>
          <a:xfrm>
            <a:off x="413953" y="707378"/>
            <a:ext cx="4789283" cy="1169551"/>
          </a:xfrm>
          <a:prstGeom prst="rect">
            <a:avLst/>
          </a:prstGeom>
          <a:noFill/>
        </p:spPr>
        <p:txBody>
          <a:bodyPr wrap="square" rtlCol="0">
            <a:spAutoFit/>
          </a:bodyPr>
          <a:lstStyle/>
          <a:p>
            <a:r>
              <a:rPr lang="es-EC" sz="1400" dirty="0" smtClean="0">
                <a:latin typeface="ABeeZee" panose="02000000000000000000" pitchFamily="50" charset="0"/>
              </a:rPr>
              <a:t>Se basa en la Teoría de Desarrollo Económico Local, se necesita de acuerdos de colaboración entre actores públicos y privados  para aprovechar las ventajas competitivas del sector para crear empleo y estimular la actividad económica.</a:t>
            </a:r>
            <a:endParaRPr lang="es-EC" dirty="0"/>
          </a:p>
        </p:txBody>
      </p:sp>
    </p:spTree>
    <p:extLst>
      <p:ext uri="{BB962C8B-B14F-4D97-AF65-F5344CB8AC3E}">
        <p14:creationId xmlns:p14="http://schemas.microsoft.com/office/powerpoint/2010/main" val="12342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5" grpId="0">
        <p:bldAsOne/>
      </p:bldGraphic>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1059256" y="911599"/>
            <a:ext cx="10530477" cy="980575"/>
          </a:xfrm>
          <a:prstGeom prst="homePlate">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C" sz="1600" dirty="0" smtClean="0">
                <a:solidFill>
                  <a:srgbClr val="FFFFFF"/>
                </a:solidFill>
                <a:latin typeface="ABeeZee" panose="02000000000000000000" pitchFamily="50" charset="0"/>
              </a:rPr>
              <a:t>Los microempresarios artesanales acuden mayoritariamente a financiamiento privado (63%), en menor porcentaje a financiamiento público (19%) y aún existe un porcentaje considerable (10%) que acuden a créditos informales, llegando a concluir que se acepta la hipótesis propuesta en el proyecto</a:t>
            </a:r>
            <a:r>
              <a:rPr lang="es-EC" sz="1600" dirty="0" smtClean="0">
                <a:solidFill>
                  <a:srgbClr val="FFFFFF"/>
                </a:solidFill>
              </a:rPr>
              <a:t>. </a:t>
            </a:r>
            <a:endParaRPr lang="es-EC" sz="1600" dirty="0">
              <a:solidFill>
                <a:srgbClr val="FFFFFF"/>
              </a:solidFill>
            </a:endParaRPr>
          </a:p>
        </p:txBody>
      </p:sp>
      <p:sp>
        <p:nvSpPr>
          <p:cNvPr id="6" name="Pentágono 5"/>
          <p:cNvSpPr/>
          <p:nvPr/>
        </p:nvSpPr>
        <p:spPr>
          <a:xfrm>
            <a:off x="1059256" y="2034341"/>
            <a:ext cx="10530477" cy="858116"/>
          </a:xfrm>
          <a:prstGeom prst="homePlat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C" sz="1600" dirty="0" smtClean="0">
                <a:solidFill>
                  <a:srgbClr val="FFFFFF"/>
                </a:solidFill>
                <a:latin typeface="ABeeZee" panose="02000000000000000000" pitchFamily="50" charset="0"/>
              </a:rPr>
              <a:t>Del marco legal se desprende que los principales  instrumentos de apoyo por parte del Estado es: financiamiento, asistencia técnica, exoneración de impuestos y compras públicas. Se concluye que no son eficaces ya que el 77% de microempresarios artesanales no se han beneficiado de ninguno de estos instrumentos</a:t>
            </a:r>
            <a:r>
              <a:rPr lang="es-EC" sz="1600" dirty="0">
                <a:solidFill>
                  <a:srgbClr val="FFFFFF"/>
                </a:solidFill>
                <a:latin typeface="ABeeZee" panose="02000000000000000000" pitchFamily="50" charset="0"/>
              </a:rPr>
              <a:t>.</a:t>
            </a:r>
          </a:p>
        </p:txBody>
      </p:sp>
      <p:sp>
        <p:nvSpPr>
          <p:cNvPr id="7" name="Pentágono 6"/>
          <p:cNvSpPr/>
          <p:nvPr/>
        </p:nvSpPr>
        <p:spPr>
          <a:xfrm>
            <a:off x="1103226" y="3017508"/>
            <a:ext cx="10530477" cy="855523"/>
          </a:xfrm>
          <a:prstGeom prst="homePlate">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C" sz="1600" dirty="0" smtClean="0">
                <a:solidFill>
                  <a:srgbClr val="FFFFFF"/>
                </a:solidFill>
                <a:latin typeface="ABeeZee" panose="02000000000000000000" pitchFamily="50" charset="0"/>
              </a:rPr>
              <a:t>Se concluye que para el sector analizado la mayor </a:t>
            </a:r>
            <a:r>
              <a:rPr lang="es-EC" sz="1600" dirty="0">
                <a:solidFill>
                  <a:srgbClr val="FFFFFF"/>
                </a:solidFill>
                <a:latin typeface="ABeeZee" panose="02000000000000000000" pitchFamily="50" charset="0"/>
              </a:rPr>
              <a:t>dificultad que enfrentan en el desarrollo de sus emprendimientos es la falta de demanda con el 43%, seguida de la dificultad de acceder a financiamiento con el 39%, </a:t>
            </a:r>
            <a:r>
              <a:rPr lang="es-EC" sz="1600" dirty="0" smtClean="0">
                <a:solidFill>
                  <a:srgbClr val="FFFFFF"/>
                </a:solidFill>
                <a:latin typeface="ABeeZee" panose="02000000000000000000" pitchFamily="50" charset="0"/>
              </a:rPr>
              <a:t>y el </a:t>
            </a:r>
            <a:r>
              <a:rPr lang="es-EC" sz="1600" dirty="0">
                <a:solidFill>
                  <a:srgbClr val="FFFFFF"/>
                </a:solidFill>
                <a:latin typeface="ABeeZee" panose="02000000000000000000" pitchFamily="50" charset="0"/>
              </a:rPr>
              <a:t>acceso a tecnología el 12% </a:t>
            </a:r>
            <a:r>
              <a:rPr lang="es-EC" sz="1600" dirty="0" smtClean="0">
                <a:solidFill>
                  <a:srgbClr val="FFFFFF"/>
                </a:solidFill>
                <a:latin typeface="ABeeZee" panose="02000000000000000000" pitchFamily="50" charset="0"/>
              </a:rPr>
              <a:t>.</a:t>
            </a:r>
            <a:endParaRPr lang="es-EC" sz="1600" dirty="0">
              <a:solidFill>
                <a:srgbClr val="FFFFFF"/>
              </a:solidFill>
              <a:latin typeface="ABeeZee" panose="02000000000000000000" pitchFamily="50" charset="0"/>
            </a:endParaRPr>
          </a:p>
        </p:txBody>
      </p:sp>
      <p:sp>
        <p:nvSpPr>
          <p:cNvPr id="8" name="Pentágono 7"/>
          <p:cNvSpPr/>
          <p:nvPr/>
        </p:nvSpPr>
        <p:spPr>
          <a:xfrm>
            <a:off x="1103226" y="4015198"/>
            <a:ext cx="10530477" cy="881078"/>
          </a:xfrm>
          <a:prstGeom prst="homePlate">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C" sz="1600" dirty="0" smtClean="0">
                <a:solidFill>
                  <a:srgbClr val="FFFFFF"/>
                </a:solidFill>
                <a:latin typeface="ABeeZee" panose="02000000000000000000" pitchFamily="50" charset="0"/>
              </a:rPr>
              <a:t>La mayor parte del sector artesanal en el cantón no tienen calificación otorgada por la JNDA, lo que impide el acceso a los beneficios que la ley les ofrece. De igual manera existe un desinterés en las organizaciones representativas, el 80% no pertenece a ninguna</a:t>
            </a:r>
            <a:r>
              <a:rPr lang="es-EC" sz="1600" dirty="0" smtClean="0">
                <a:solidFill>
                  <a:srgbClr val="FFFFFF"/>
                </a:solidFill>
              </a:rPr>
              <a:t>.</a:t>
            </a:r>
            <a:endParaRPr lang="es-EC" sz="1600" dirty="0">
              <a:solidFill>
                <a:srgbClr val="FFFFFF"/>
              </a:solidFill>
            </a:endParaRPr>
          </a:p>
        </p:txBody>
      </p:sp>
      <p:sp>
        <p:nvSpPr>
          <p:cNvPr id="10" name="Pentágono 9"/>
          <p:cNvSpPr/>
          <p:nvPr/>
        </p:nvSpPr>
        <p:spPr>
          <a:xfrm>
            <a:off x="1059255" y="5038444"/>
            <a:ext cx="10530477" cy="881078"/>
          </a:xfrm>
          <a:prstGeom prst="homePlate">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C" sz="1600" dirty="0" smtClean="0">
                <a:solidFill>
                  <a:srgbClr val="FFFFFF"/>
                </a:solidFill>
                <a:latin typeface="ABeeZee" panose="02000000000000000000" pitchFamily="50" charset="0"/>
              </a:rPr>
              <a:t>El 80% de las microempresas del sector artesanal no llevan un control contable, tampoco aplican herramientas de promoción y publicidad.</a:t>
            </a:r>
            <a:endParaRPr lang="es-EC" sz="1600" dirty="0">
              <a:solidFill>
                <a:srgbClr val="FFFFFF"/>
              </a:solidFill>
              <a:latin typeface="ABeeZee" panose="02000000000000000000" pitchFamily="50" charset="0"/>
            </a:endParaRPr>
          </a:p>
        </p:txBody>
      </p:sp>
      <p:sp>
        <p:nvSpPr>
          <p:cNvPr id="9" name="CuadroTexto 8"/>
          <p:cNvSpPr txBox="1"/>
          <p:nvPr/>
        </p:nvSpPr>
        <p:spPr>
          <a:xfrm>
            <a:off x="4127054" y="259423"/>
            <a:ext cx="4394878" cy="369332"/>
          </a:xfrm>
          <a:prstGeom prst="rect">
            <a:avLst/>
          </a:prstGeom>
          <a:noFill/>
          <a:ln>
            <a:solidFill>
              <a:srgbClr val="F6F8F3"/>
            </a:solidFill>
          </a:ln>
        </p:spPr>
        <p:txBody>
          <a:bodyPr wrap="square" rtlCol="0">
            <a:prstTxWarp prst="textChevron">
              <a:avLst/>
            </a:prstTxWarp>
            <a:spAutoFit/>
          </a:bodyPr>
          <a:lstStyle/>
          <a:p>
            <a:r>
              <a:rPr lang="es-EC" b="1" dirty="0" smtClean="0">
                <a:ln w="12700" cmpd="sng">
                  <a:solidFill>
                    <a:schemeClr val="accent4"/>
                  </a:solidFill>
                  <a:prstDash val="solid"/>
                </a:ln>
                <a:solidFill>
                  <a:schemeClr val="accent4">
                    <a:lumMod val="75000"/>
                  </a:schemeClr>
                </a:solidFill>
              </a:rPr>
              <a:t>Conclusiones</a:t>
            </a:r>
            <a:endParaRPr lang="es-EC" b="1" dirty="0">
              <a:ln w="12700" cmpd="sng">
                <a:solidFill>
                  <a:schemeClr val="accent4"/>
                </a:solidFill>
                <a:prstDash val="solid"/>
              </a:ln>
              <a:solidFill>
                <a:schemeClr val="accent4">
                  <a:lumMod val="75000"/>
                </a:schemeClr>
              </a:solidFill>
            </a:endParaRPr>
          </a:p>
        </p:txBody>
      </p:sp>
    </p:spTree>
    <p:extLst>
      <p:ext uri="{BB962C8B-B14F-4D97-AF65-F5344CB8AC3E}">
        <p14:creationId xmlns:p14="http://schemas.microsoft.com/office/powerpoint/2010/main" val="21783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a libre 3"/>
          <p:cNvSpPr/>
          <p:nvPr/>
        </p:nvSpPr>
        <p:spPr>
          <a:xfrm>
            <a:off x="0" y="628755"/>
            <a:ext cx="1922859" cy="541866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8900" tIns="1083733" rIns="88900" bIns="1083733"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1"/>
                </a:solidFill>
                <a:latin typeface="ABeeZee" panose="02000000000000000000" pitchFamily="50" charset="0"/>
              </a:rPr>
              <a:t>Se recomienda establecer instancias vinculadas a las instituciones de financiamiento público para generar una preparación técnica y seguimiento de sus proyectos lo que facilite el acceso a financiamiento más ventajosa para este sector.</a:t>
            </a:r>
            <a:endParaRPr lang="es-ES" sz="1400" kern="1200" dirty="0">
              <a:solidFill>
                <a:schemeClr val="bg1"/>
              </a:solidFill>
              <a:latin typeface="ABeeZee" panose="02000000000000000000" pitchFamily="50" charset="0"/>
            </a:endParaRPr>
          </a:p>
        </p:txBody>
      </p:sp>
      <p:sp>
        <p:nvSpPr>
          <p:cNvPr id="6" name="Forma libre 5"/>
          <p:cNvSpPr/>
          <p:nvPr/>
        </p:nvSpPr>
        <p:spPr>
          <a:xfrm>
            <a:off x="15354" y="628743"/>
            <a:ext cx="1922860" cy="541866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2">
            <a:schemeClr val="lt1">
              <a:hueOff val="0"/>
              <a:satOff val="0"/>
              <a:lumOff val="0"/>
              <a:alphaOff val="0"/>
            </a:schemeClr>
          </a:lnRef>
          <a:fillRef idx="1">
            <a:schemeClr val="accent3">
              <a:hueOff val="-1860324"/>
              <a:satOff val="-10190"/>
              <a:lumOff val="3137"/>
              <a:alphaOff val="0"/>
            </a:schemeClr>
          </a:fillRef>
          <a:effectRef idx="0">
            <a:schemeClr val="accent3">
              <a:hueOff val="-1860324"/>
              <a:satOff val="-10190"/>
              <a:lumOff val="3137"/>
              <a:alphaOff val="0"/>
            </a:schemeClr>
          </a:effectRef>
          <a:fontRef idx="minor">
            <a:schemeClr val="lt1"/>
          </a:fontRef>
        </p:style>
        <p:txBody>
          <a:bodyPr spcFirstLastPara="0" vert="horz" wrap="square" lIns="88900" tIns="1083733" rIns="88901" bIns="1083733"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1"/>
                </a:solidFill>
                <a:latin typeface="ABeeZee" panose="02000000000000000000" pitchFamily="50" charset="0"/>
              </a:rPr>
              <a:t>Establecer una coordinación entre Municipio, Asociación de Artesanos y Universidades con el  objetivo de </a:t>
            </a:r>
            <a:r>
              <a:rPr lang="es-EC" sz="1400" dirty="0">
                <a:solidFill>
                  <a:schemeClr val="bg1"/>
                </a:solidFill>
                <a:latin typeface="ABeeZee" panose="02000000000000000000" pitchFamily="50" charset="0"/>
              </a:rPr>
              <a:t>d</a:t>
            </a:r>
            <a:r>
              <a:rPr lang="es-EC" sz="1400" kern="1200" dirty="0" smtClean="0">
                <a:solidFill>
                  <a:schemeClr val="bg1"/>
                </a:solidFill>
                <a:latin typeface="ABeeZee" panose="02000000000000000000" pitchFamily="50" charset="0"/>
              </a:rPr>
              <a:t>ar a conocer los beneficios a los que pueden acceder el sector y Capacitar en temas que muestran mayor deficiencia para facilitar el acceso a dichos beneficios.</a:t>
            </a:r>
            <a:r>
              <a:rPr lang="es-EC" sz="1400" kern="1200" dirty="0" smtClean="0">
                <a:solidFill>
                  <a:schemeClr val="tx1"/>
                </a:solidFill>
                <a:latin typeface="ABeeZee" panose="02000000000000000000" pitchFamily="50" charset="0"/>
              </a:rPr>
              <a:t> </a:t>
            </a:r>
            <a:endParaRPr lang="es-ES" sz="1400" kern="1200" dirty="0">
              <a:solidFill>
                <a:schemeClr val="tx1"/>
              </a:solidFill>
              <a:latin typeface="ABeeZee" panose="02000000000000000000" pitchFamily="50" charset="0"/>
            </a:endParaRPr>
          </a:p>
        </p:txBody>
      </p:sp>
      <p:sp>
        <p:nvSpPr>
          <p:cNvPr id="7" name="Forma libre 6"/>
          <p:cNvSpPr/>
          <p:nvPr/>
        </p:nvSpPr>
        <p:spPr>
          <a:xfrm>
            <a:off x="-15355" y="628731"/>
            <a:ext cx="1922859" cy="541866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2">
            <a:schemeClr val="lt1">
              <a:hueOff val="0"/>
              <a:satOff val="0"/>
              <a:lumOff val="0"/>
              <a:alphaOff val="0"/>
            </a:schemeClr>
          </a:lnRef>
          <a:fillRef idx="1">
            <a:schemeClr val="accent3">
              <a:hueOff val="-3720648"/>
              <a:satOff val="-20381"/>
              <a:lumOff val="6275"/>
              <a:alphaOff val="0"/>
            </a:schemeClr>
          </a:fillRef>
          <a:effectRef idx="0">
            <a:schemeClr val="accent3">
              <a:hueOff val="-3720648"/>
              <a:satOff val="-20381"/>
              <a:lumOff val="6275"/>
              <a:alphaOff val="0"/>
            </a:schemeClr>
          </a:effectRef>
          <a:fontRef idx="minor">
            <a:schemeClr val="lt1"/>
          </a:fontRef>
        </p:style>
        <p:txBody>
          <a:bodyPr spcFirstLastPara="0" vert="horz" wrap="square" lIns="88900" tIns="1083733" rIns="88900" bIns="1083733"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1"/>
                </a:solidFill>
                <a:latin typeface="ABeeZee" panose="02000000000000000000" pitchFamily="50" charset="0"/>
              </a:rPr>
              <a:t>Se recomienda la creación de espacios y tiempos públicos para la exhibición de los productos y servicios artesanales, en lugares y fechas de concurrencia, lo que además podría fomentar el turismo y el desarrollo económico interno del cantón Durán.</a:t>
            </a:r>
            <a:endParaRPr lang="es-ES" sz="1400" kern="1200" dirty="0">
              <a:solidFill>
                <a:schemeClr val="bg1"/>
              </a:solidFill>
              <a:latin typeface="ABeeZee" panose="02000000000000000000" pitchFamily="50" charset="0"/>
            </a:endParaRPr>
          </a:p>
        </p:txBody>
      </p:sp>
      <p:sp>
        <p:nvSpPr>
          <p:cNvPr id="8" name="Forma libre 7"/>
          <p:cNvSpPr/>
          <p:nvPr/>
        </p:nvSpPr>
        <p:spPr>
          <a:xfrm>
            <a:off x="-46065" y="628731"/>
            <a:ext cx="1922859" cy="541866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5">
              <a:lumMod val="60000"/>
              <a:lumOff val="40000"/>
            </a:schemeClr>
          </a:solidFill>
        </p:spPr>
        <p:style>
          <a:lnRef idx="2">
            <a:schemeClr val="lt1">
              <a:hueOff val="0"/>
              <a:satOff val="0"/>
              <a:lumOff val="0"/>
              <a:alphaOff val="0"/>
            </a:schemeClr>
          </a:lnRef>
          <a:fillRef idx="1">
            <a:schemeClr val="accent3">
              <a:hueOff val="-5580972"/>
              <a:satOff val="-30571"/>
              <a:lumOff val="9412"/>
              <a:alphaOff val="0"/>
            </a:schemeClr>
          </a:fillRef>
          <a:effectRef idx="0">
            <a:schemeClr val="accent3">
              <a:hueOff val="-5580972"/>
              <a:satOff val="-30571"/>
              <a:lumOff val="9412"/>
              <a:alphaOff val="0"/>
            </a:schemeClr>
          </a:effectRef>
          <a:fontRef idx="minor">
            <a:schemeClr val="lt1"/>
          </a:fontRef>
        </p:style>
        <p:txBody>
          <a:bodyPr spcFirstLastPara="0" vert="horz" wrap="square" lIns="88900" tIns="1083733" rIns="88900" bIns="1083733"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1"/>
                </a:solidFill>
                <a:latin typeface="ABeeZee" panose="02000000000000000000" pitchFamily="50" charset="0"/>
              </a:rPr>
              <a:t>Se recomienda emprender una campaña de puerta en puerta por parte de la Asociación Interprofesional del Cantón Durán que es el vínculo directo de la Junta Nacional de Defensa del Artesano para ofrecer los beneficios de la asociatividad y la calificación artesanal. </a:t>
            </a:r>
            <a:endParaRPr lang="es-ES" sz="1400" kern="1200" dirty="0">
              <a:solidFill>
                <a:schemeClr val="bg1"/>
              </a:solidFill>
              <a:latin typeface="ABeeZee" panose="02000000000000000000" pitchFamily="50" charset="0"/>
            </a:endParaRPr>
          </a:p>
        </p:txBody>
      </p:sp>
      <p:sp>
        <p:nvSpPr>
          <p:cNvPr id="5" name="CuadroTexto 4"/>
          <p:cNvSpPr txBox="1"/>
          <p:nvPr/>
        </p:nvSpPr>
        <p:spPr>
          <a:xfrm>
            <a:off x="4127054" y="259423"/>
            <a:ext cx="4394878" cy="369332"/>
          </a:xfrm>
          <a:prstGeom prst="rect">
            <a:avLst/>
          </a:prstGeom>
          <a:noFill/>
          <a:ln>
            <a:solidFill>
              <a:srgbClr val="F6F8F3"/>
            </a:solidFill>
          </a:ln>
        </p:spPr>
        <p:txBody>
          <a:bodyPr wrap="square" rtlCol="0">
            <a:prstTxWarp prst="textChevron">
              <a:avLst/>
            </a:prstTxWarp>
            <a:spAutoFit/>
          </a:bodyPr>
          <a:lstStyle/>
          <a:p>
            <a:r>
              <a:rPr lang="es-EC" b="1" dirty="0" smtClean="0">
                <a:ln w="12700" cmpd="sng">
                  <a:solidFill>
                    <a:schemeClr val="accent4"/>
                  </a:solidFill>
                  <a:prstDash val="solid"/>
                </a:ln>
                <a:solidFill>
                  <a:schemeClr val="accent4">
                    <a:lumMod val="75000"/>
                  </a:schemeClr>
                </a:solidFill>
              </a:rPr>
              <a:t>Recomendaciones</a:t>
            </a:r>
            <a:endParaRPr lang="es-EC" b="1" dirty="0">
              <a:ln w="12700" cmpd="sng">
                <a:solidFill>
                  <a:schemeClr val="accent4"/>
                </a:solidFill>
                <a:prstDash val="solid"/>
              </a:ln>
              <a:solidFill>
                <a:schemeClr val="accent4">
                  <a:lumMod val="75000"/>
                </a:schemeClr>
              </a:solidFill>
            </a:endParaRPr>
          </a:p>
        </p:txBody>
      </p:sp>
    </p:spTree>
    <p:extLst>
      <p:ext uri="{BB962C8B-B14F-4D97-AF65-F5344CB8AC3E}">
        <p14:creationId xmlns:p14="http://schemas.microsoft.com/office/powerpoint/2010/main" val="345582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63" presetClass="path" presetSubtype="0" accel="50000" decel="50000" fill="hold" grpId="1" nodeType="withEffect">
                                  <p:stCondLst>
                                    <p:cond delay="0"/>
                                  </p:stCondLst>
                                  <p:childTnLst>
                                    <p:animMotion origin="layout" path="M 3.95833E-6 -4.07407E-6 L 0.76198 0.00811 " pathEditMode="relative" rAng="0" ptsTypes="AA">
                                      <p:cBhvr>
                                        <p:cTn id="8" dur="2000" fill="hold"/>
                                        <p:tgtEl>
                                          <p:spTgt spid="4"/>
                                        </p:tgtEl>
                                        <p:attrNameLst>
                                          <p:attrName>ppt_x</p:attrName>
                                          <p:attrName>ppt_y</p:attrName>
                                        </p:attrNameLst>
                                      </p:cBhvr>
                                      <p:rCtr x="38099" y="394"/>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63" presetClass="path" presetSubtype="0" accel="50000" decel="50000" fill="hold" grpId="1" nodeType="withEffect">
                                  <p:stCondLst>
                                    <p:cond delay="0"/>
                                  </p:stCondLst>
                                  <p:childTnLst>
                                    <p:animMotion origin="layout" path="M 1.875E-6 -4.07407E-6 L 0.52669 0.00417 " pathEditMode="relative" rAng="0" ptsTypes="AA">
                                      <p:cBhvr>
                                        <p:cTn id="14" dur="2000" fill="hold"/>
                                        <p:tgtEl>
                                          <p:spTgt spid="6"/>
                                        </p:tgtEl>
                                        <p:attrNameLst>
                                          <p:attrName>ppt_x</p:attrName>
                                          <p:attrName>ppt_y</p:attrName>
                                        </p:attrNameLst>
                                      </p:cBhvr>
                                      <p:rCtr x="26328" y="208"/>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63" presetClass="path" presetSubtype="0" accel="50000" decel="50000" fill="hold" grpId="1" nodeType="withEffect">
                                  <p:stCondLst>
                                    <p:cond delay="0"/>
                                  </p:stCondLst>
                                  <p:childTnLst>
                                    <p:animMotion origin="layout" path="M 0.00404 -0.00138 L 0.28542 0.00139 " pathEditMode="relative" rAng="0" ptsTypes="AA">
                                      <p:cBhvr>
                                        <p:cTn id="20" dur="2000" fill="hold"/>
                                        <p:tgtEl>
                                          <p:spTgt spid="7"/>
                                        </p:tgtEl>
                                        <p:attrNameLst>
                                          <p:attrName>ppt_x</p:attrName>
                                          <p:attrName>ppt_y</p:attrName>
                                        </p:attrNameLst>
                                      </p:cBhvr>
                                      <p:rCtr x="14063" y="139"/>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63" presetClass="path" presetSubtype="0" accel="50000" decel="50000" fill="hold" grpId="1" nodeType="withEffect">
                                  <p:stCondLst>
                                    <p:cond delay="0"/>
                                  </p:stCondLst>
                                  <p:childTnLst>
                                    <p:animMotion origin="layout" path="M 1.38778E-17 -4.07407E-6 L 0.08151 -0.00393 " pathEditMode="relative" rAng="0" ptsTypes="AA">
                                      <p:cBhvr>
                                        <p:cTn id="26" dur="2000" fill="hold"/>
                                        <p:tgtEl>
                                          <p:spTgt spid="8"/>
                                        </p:tgtEl>
                                        <p:attrNameLst>
                                          <p:attrName>ppt_x</p:attrName>
                                          <p:attrName>ppt_y</p:attrName>
                                        </p:attrNameLst>
                                      </p:cBhvr>
                                      <p:rCtr x="4076"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rot="19518612">
            <a:off x="4896292" y="1169127"/>
            <a:ext cx="7872984" cy="4339650"/>
          </a:xfrm>
          <a:prstGeom prst="rect">
            <a:avLst/>
          </a:prstGeom>
          <a:noFill/>
        </p:spPr>
        <p:txBody>
          <a:bodyPr wrap="square" rtlCol="0">
            <a:spAutoFit/>
          </a:bodyPr>
          <a:lstStyle/>
          <a:p>
            <a:pPr algn="ctr"/>
            <a:r>
              <a:rPr lang="es-ES" sz="13800" b="1" dirty="0" smtClean="0">
                <a:latin typeface="Balthazar" pitchFamily="2" charset="0"/>
              </a:rPr>
              <a:t>Muchas Gracias</a:t>
            </a:r>
            <a:endParaRPr lang="es-ES" sz="13800" b="1" dirty="0">
              <a:latin typeface="Balthazar" pitchFamily="2" charset="0"/>
            </a:endParaRPr>
          </a:p>
        </p:txBody>
      </p:sp>
      <p:sp>
        <p:nvSpPr>
          <p:cNvPr id="2" name="CuadroTexto 1"/>
          <p:cNvSpPr txBox="1"/>
          <p:nvPr/>
        </p:nvSpPr>
        <p:spPr>
          <a:xfrm>
            <a:off x="224571" y="413655"/>
            <a:ext cx="5596128" cy="5509200"/>
          </a:xfrm>
          <a:prstGeom prst="rect">
            <a:avLst/>
          </a:prstGeom>
          <a:solidFill>
            <a:schemeClr val="accent4">
              <a:lumMod val="40000"/>
              <a:lumOff val="60000"/>
            </a:schemeClr>
          </a:solidFill>
        </p:spPr>
        <p:txBody>
          <a:bodyPr wrap="square" rtlCol="0">
            <a:spAutoFit/>
          </a:bodyPr>
          <a:lstStyle/>
          <a:p>
            <a:pPr algn="ctr"/>
            <a:r>
              <a:rPr lang="es-EC" sz="4400" i="1" dirty="0">
                <a:latin typeface="Andalus" panose="02020603050405020304" pitchFamily="18" charset="-78"/>
                <a:cs typeface="Andalus" panose="02020603050405020304" pitchFamily="18" charset="-78"/>
              </a:rPr>
              <a:t>El que trabaja con las manos es un artesano. El que trabaja con las manos y su cerebro es un artífice. El que trabaja con las manos, su cerebro y su corazón es un artista</a:t>
            </a:r>
            <a:r>
              <a:rPr lang="es-EC" sz="3200" i="1" dirty="0">
                <a:latin typeface="Andalus" panose="02020603050405020304" pitchFamily="18" charset="-78"/>
                <a:cs typeface="Andalus" panose="02020603050405020304" pitchFamily="18" charset="-78"/>
              </a:rPr>
              <a:t>.</a:t>
            </a:r>
            <a:endParaRPr lang="es-EC" sz="3600" i="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09586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p:nvPr/>
        </p:nvGrpSpPr>
        <p:grpSpPr>
          <a:xfrm>
            <a:off x="1792204" y="857040"/>
            <a:ext cx="3963139" cy="1258948"/>
            <a:chOff x="1792204" y="857040"/>
            <a:chExt cx="3963139" cy="1258948"/>
          </a:xfrm>
        </p:grpSpPr>
        <p:sp>
          <p:nvSpPr>
            <p:cNvPr id="85" name="Freeform: Shape 84">
              <a:extLst>
                <a:ext uri="{FF2B5EF4-FFF2-40B4-BE49-F238E27FC236}">
                  <a16:creationId xmlns:a16="http://schemas.microsoft.com/office/drawing/2014/main" id="{E777823C-29C9-4F8E-BCE8-DC80D71168C2}"/>
                </a:ext>
              </a:extLst>
            </p:cNvPr>
            <p:cNvSpPr/>
            <p:nvPr/>
          </p:nvSpPr>
          <p:spPr>
            <a:xfrm>
              <a:off x="3905477" y="955326"/>
              <a:ext cx="1849866" cy="1160662"/>
            </a:xfrm>
            <a:custGeom>
              <a:avLst/>
              <a:gdLst>
                <a:gd name="connsiteX0" fmla="*/ 1555353 w 1849866"/>
                <a:gd name="connsiteY0" fmla="*/ 0 h 1160662"/>
                <a:gd name="connsiteX1" fmla="*/ 1572337 w 1849866"/>
                <a:gd name="connsiteY1" fmla="*/ 9218 h 1160662"/>
                <a:gd name="connsiteX2" fmla="*/ 1849866 w 1849866"/>
                <a:gd name="connsiteY2" fmla="*/ 531188 h 1160662"/>
                <a:gd name="connsiteX3" fmla="*/ 1849865 w 1849866"/>
                <a:gd name="connsiteY3" fmla="*/ 531188 h 1160662"/>
                <a:gd name="connsiteX4" fmla="*/ 1220391 w 1849866"/>
                <a:gd name="connsiteY4" fmla="*/ 1160662 h 1160662"/>
                <a:gd name="connsiteX5" fmla="*/ 0 w 1849866"/>
                <a:gd name="connsiteY5" fmla="*/ 1160661 h 1160662"/>
                <a:gd name="connsiteX6" fmla="*/ 70670 w 1849866"/>
                <a:gd name="connsiteY6" fmla="*/ 1044336 h 1160662"/>
                <a:gd name="connsiteX7" fmla="*/ 1430312 w 1849866"/>
                <a:gd name="connsiteY7" fmla="*/ 32151 h 1160662"/>
                <a:gd name="connsiteX8" fmla="*/ 1555353 w 1849866"/>
                <a:gd name="connsiteY8" fmla="*/ 0 h 116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9866" h="1160662">
                  <a:moveTo>
                    <a:pt x="1555353" y="0"/>
                  </a:moveTo>
                  <a:lnTo>
                    <a:pt x="1572337" y="9218"/>
                  </a:lnTo>
                  <a:cubicBezTo>
                    <a:pt x="1739778" y="122339"/>
                    <a:pt x="1849866" y="313907"/>
                    <a:pt x="1849866" y="531188"/>
                  </a:cubicBezTo>
                  <a:lnTo>
                    <a:pt x="1849865" y="531188"/>
                  </a:lnTo>
                  <a:cubicBezTo>
                    <a:pt x="1849865" y="878837"/>
                    <a:pt x="1568040" y="1160662"/>
                    <a:pt x="1220391" y="1160662"/>
                  </a:cubicBezTo>
                  <a:lnTo>
                    <a:pt x="0" y="1160661"/>
                  </a:lnTo>
                  <a:lnTo>
                    <a:pt x="70670" y="1044336"/>
                  </a:lnTo>
                  <a:cubicBezTo>
                    <a:pt x="392259" y="568320"/>
                    <a:pt x="869960" y="206439"/>
                    <a:pt x="1430312" y="32151"/>
                  </a:cubicBezTo>
                  <a:lnTo>
                    <a:pt x="1555353"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9" name="Freeform: Shape 88">
              <a:extLst>
                <a:ext uri="{FF2B5EF4-FFF2-40B4-BE49-F238E27FC236}">
                  <a16:creationId xmlns:a16="http://schemas.microsoft.com/office/drawing/2014/main" id="{E9E74963-5D3B-4FE7-B224-4B09CB6BB259}"/>
                </a:ext>
              </a:extLst>
            </p:cNvPr>
            <p:cNvSpPr/>
            <p:nvPr/>
          </p:nvSpPr>
          <p:spPr>
            <a:xfrm>
              <a:off x="1828800" y="857040"/>
              <a:ext cx="3632030" cy="1258947"/>
            </a:xfrm>
            <a:custGeom>
              <a:avLst/>
              <a:gdLst>
                <a:gd name="connsiteX0" fmla="*/ 629474 w 3632030"/>
                <a:gd name="connsiteY0" fmla="*/ 0 h 1258947"/>
                <a:gd name="connsiteX1" fmla="*/ 3297069 w 3632030"/>
                <a:gd name="connsiteY1" fmla="*/ 0 h 1258947"/>
                <a:gd name="connsiteX2" fmla="*/ 3542089 w 3632030"/>
                <a:gd name="connsiteY2" fmla="*/ 49467 h 1258947"/>
                <a:gd name="connsiteX3" fmla="*/ 3632030 w 3632030"/>
                <a:gd name="connsiteY3" fmla="*/ 98286 h 1258947"/>
                <a:gd name="connsiteX4" fmla="*/ 3506989 w 3632030"/>
                <a:gd name="connsiteY4" fmla="*/ 130437 h 1258947"/>
                <a:gd name="connsiteX5" fmla="*/ 2147347 w 3632030"/>
                <a:gd name="connsiteY5" fmla="*/ 1142622 h 1258947"/>
                <a:gd name="connsiteX6" fmla="*/ 2076677 w 3632030"/>
                <a:gd name="connsiteY6" fmla="*/ 1258947 h 1258947"/>
                <a:gd name="connsiteX7" fmla="*/ 629474 w 3632030"/>
                <a:gd name="connsiteY7" fmla="*/ 1258947 h 1258947"/>
                <a:gd name="connsiteX8" fmla="*/ 12789 w 3632030"/>
                <a:gd name="connsiteY8" fmla="*/ 756334 h 1258947"/>
                <a:gd name="connsiteX9" fmla="*/ 0 w 3632030"/>
                <a:gd name="connsiteY9" fmla="*/ 629473 h 1258947"/>
                <a:gd name="connsiteX10" fmla="*/ 12789 w 3632030"/>
                <a:gd name="connsiteY10" fmla="*/ 502613 h 1258947"/>
                <a:gd name="connsiteX11" fmla="*/ 629474 w 3632030"/>
                <a:gd name="connsiteY11" fmla="*/ 0 h 125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2030" h="1258947">
                  <a:moveTo>
                    <a:pt x="629474" y="0"/>
                  </a:moveTo>
                  <a:lnTo>
                    <a:pt x="3297069" y="0"/>
                  </a:lnTo>
                  <a:cubicBezTo>
                    <a:pt x="3383981" y="0"/>
                    <a:pt x="3466779" y="17614"/>
                    <a:pt x="3542089" y="49467"/>
                  </a:cubicBezTo>
                  <a:lnTo>
                    <a:pt x="3632030" y="98286"/>
                  </a:lnTo>
                  <a:lnTo>
                    <a:pt x="3506989" y="130437"/>
                  </a:lnTo>
                  <a:cubicBezTo>
                    <a:pt x="2946637" y="304725"/>
                    <a:pt x="2468936" y="666606"/>
                    <a:pt x="2147347" y="1142622"/>
                  </a:cubicBezTo>
                  <a:lnTo>
                    <a:pt x="2076677" y="1258947"/>
                  </a:lnTo>
                  <a:lnTo>
                    <a:pt x="629474" y="1258947"/>
                  </a:lnTo>
                  <a:cubicBezTo>
                    <a:pt x="325281" y="1258947"/>
                    <a:pt x="71485" y="1043175"/>
                    <a:pt x="12789" y="756334"/>
                  </a:cubicBezTo>
                  <a:lnTo>
                    <a:pt x="0" y="629473"/>
                  </a:lnTo>
                  <a:lnTo>
                    <a:pt x="12789" y="502613"/>
                  </a:lnTo>
                  <a:cubicBezTo>
                    <a:pt x="71485" y="215772"/>
                    <a:pt x="325281" y="0"/>
                    <a:pt x="629474" y="0"/>
                  </a:cubicBez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5" name="TextBox 104">
              <a:extLst>
                <a:ext uri="{FF2B5EF4-FFF2-40B4-BE49-F238E27FC236}">
                  <a16:creationId xmlns:a16="http://schemas.microsoft.com/office/drawing/2014/main" id="{F923851F-8909-4870-A6B8-5A7817440BF2}"/>
                </a:ext>
              </a:extLst>
            </p:cNvPr>
            <p:cNvSpPr txBox="1"/>
            <p:nvPr/>
          </p:nvSpPr>
          <p:spPr>
            <a:xfrm>
              <a:off x="4825701" y="1247906"/>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6</a:t>
              </a:r>
            </a:p>
          </p:txBody>
        </p:sp>
        <p:sp>
          <p:nvSpPr>
            <p:cNvPr id="106" name="TextBox 105">
              <a:extLst>
                <a:ext uri="{FF2B5EF4-FFF2-40B4-BE49-F238E27FC236}">
                  <a16:creationId xmlns:a16="http://schemas.microsoft.com/office/drawing/2014/main" id="{B9A799AA-5C99-4BA7-9579-04A517A33AF3}"/>
                </a:ext>
              </a:extLst>
            </p:cNvPr>
            <p:cNvSpPr txBox="1"/>
            <p:nvPr/>
          </p:nvSpPr>
          <p:spPr>
            <a:xfrm>
              <a:off x="1792204" y="929488"/>
              <a:ext cx="3590368" cy="584775"/>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pPr>
                <a:buClr>
                  <a:srgbClr val="FFFFFF"/>
                </a:buClr>
                <a:buSzPts val="1400"/>
              </a:pPr>
              <a:r>
                <a:rPr lang="es-EC" dirty="0" smtClean="0"/>
                <a:t>CONCLUSIONES </a:t>
              </a:r>
              <a:r>
                <a:rPr lang="es-EC" dirty="0"/>
                <a:t>Y </a:t>
              </a:r>
            </a:p>
            <a:p>
              <a:pPr>
                <a:buClr>
                  <a:srgbClr val="FFFFFF"/>
                </a:buClr>
                <a:buSzPts val="1400"/>
              </a:pPr>
              <a:r>
                <a:rPr lang="es-EC" dirty="0"/>
                <a:t>RECOMENDACIONES</a:t>
              </a:r>
            </a:p>
          </p:txBody>
        </p:sp>
      </p:grpSp>
      <p:grpSp>
        <p:nvGrpSpPr>
          <p:cNvPr id="5" name="Grupo 4"/>
          <p:cNvGrpSpPr/>
          <p:nvPr/>
        </p:nvGrpSpPr>
        <p:grpSpPr>
          <a:xfrm>
            <a:off x="7496669" y="2670656"/>
            <a:ext cx="4199424" cy="1547349"/>
            <a:chOff x="7505419" y="2767013"/>
            <a:chExt cx="4085846" cy="1547349"/>
          </a:xfrm>
        </p:grpSpPr>
        <p:sp>
          <p:nvSpPr>
            <p:cNvPr id="82" name="Freeform: Shape 81">
              <a:extLst>
                <a:ext uri="{FF2B5EF4-FFF2-40B4-BE49-F238E27FC236}">
                  <a16:creationId xmlns:a16="http://schemas.microsoft.com/office/drawing/2014/main" id="{7A29250B-2F69-4D8C-8026-07FA58ABDD73}"/>
                </a:ext>
              </a:extLst>
            </p:cNvPr>
            <p:cNvSpPr/>
            <p:nvPr/>
          </p:nvSpPr>
          <p:spPr>
            <a:xfrm>
              <a:off x="7505419" y="2767013"/>
              <a:ext cx="1147038" cy="1279634"/>
            </a:xfrm>
            <a:custGeom>
              <a:avLst/>
              <a:gdLst>
                <a:gd name="connsiteX0" fmla="*/ 639817 w 1147038"/>
                <a:gd name="connsiteY0" fmla="*/ 0 h 1279634"/>
                <a:gd name="connsiteX1" fmla="*/ 1057361 w 1147038"/>
                <a:gd name="connsiteY1" fmla="*/ 0 h 1279634"/>
                <a:gd name="connsiteX2" fmla="*/ 1095100 w 1147038"/>
                <a:gd name="connsiteY2" fmla="*/ 146773 h 1279634"/>
                <a:gd name="connsiteX3" fmla="*/ 1147038 w 1147038"/>
                <a:gd name="connsiteY3" fmla="*/ 661988 h 1279634"/>
                <a:gd name="connsiteX4" fmla="*/ 1095100 w 1147038"/>
                <a:gd name="connsiteY4" fmla="*/ 1177203 h 1279634"/>
                <a:gd name="connsiteX5" fmla="*/ 1068762 w 1147038"/>
                <a:gd name="connsiteY5" fmla="*/ 1279634 h 1279634"/>
                <a:gd name="connsiteX6" fmla="*/ 639817 w 1147038"/>
                <a:gd name="connsiteY6" fmla="*/ 1279634 h 1279634"/>
                <a:gd name="connsiteX7" fmla="*/ 0 w 1147038"/>
                <a:gd name="connsiteY7" fmla="*/ 639817 h 1279634"/>
                <a:gd name="connsiteX8" fmla="*/ 639817 w 1147038"/>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7038" h="1279634">
                  <a:moveTo>
                    <a:pt x="639817" y="0"/>
                  </a:moveTo>
                  <a:lnTo>
                    <a:pt x="1057361" y="0"/>
                  </a:lnTo>
                  <a:lnTo>
                    <a:pt x="1095100" y="146773"/>
                  </a:lnTo>
                  <a:cubicBezTo>
                    <a:pt x="1129154" y="313192"/>
                    <a:pt x="1147038" y="485502"/>
                    <a:pt x="1147038" y="661988"/>
                  </a:cubicBezTo>
                  <a:cubicBezTo>
                    <a:pt x="1147038" y="838475"/>
                    <a:pt x="1129154" y="1010784"/>
                    <a:pt x="1095100" y="1177203"/>
                  </a:cubicBezTo>
                  <a:lnTo>
                    <a:pt x="1068762" y="1279634"/>
                  </a:lnTo>
                  <a:lnTo>
                    <a:pt x="639817" y="1279634"/>
                  </a:lnTo>
                  <a:cubicBezTo>
                    <a:pt x="286456" y="1279634"/>
                    <a:pt x="0" y="993178"/>
                    <a:pt x="0" y="639817"/>
                  </a:cubicBezTo>
                  <a:cubicBezTo>
                    <a:pt x="0" y="286456"/>
                    <a:pt x="286456" y="0"/>
                    <a:pt x="639817" y="0"/>
                  </a:cubicBezTo>
                  <a:close/>
                </a:path>
              </a:pathLst>
            </a:custGeom>
            <a:solidFill>
              <a:srgbClr val="C17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4" name="Freeform: Shape 83">
              <a:extLst>
                <a:ext uri="{FF2B5EF4-FFF2-40B4-BE49-F238E27FC236}">
                  <a16:creationId xmlns:a16="http://schemas.microsoft.com/office/drawing/2014/main" id="{81C05E82-D4B6-449C-B207-DE2A70242C45}"/>
                </a:ext>
              </a:extLst>
            </p:cNvPr>
            <p:cNvSpPr/>
            <p:nvPr/>
          </p:nvSpPr>
          <p:spPr>
            <a:xfrm>
              <a:off x="8562781" y="2767013"/>
              <a:ext cx="2947522" cy="1279634"/>
            </a:xfrm>
            <a:custGeom>
              <a:avLst/>
              <a:gdLst>
                <a:gd name="connsiteX0" fmla="*/ 0 w 2866559"/>
                <a:gd name="connsiteY0" fmla="*/ 0 h 1279634"/>
                <a:gd name="connsiteX1" fmla="*/ 2226742 w 2866559"/>
                <a:gd name="connsiteY1" fmla="*/ 0 h 1279634"/>
                <a:gd name="connsiteX2" fmla="*/ 2866559 w 2866559"/>
                <a:gd name="connsiteY2" fmla="*/ 639817 h 1279634"/>
                <a:gd name="connsiteX3" fmla="*/ 2226742 w 2866559"/>
                <a:gd name="connsiteY3" fmla="*/ 1279634 h 1279634"/>
                <a:gd name="connsiteX4" fmla="*/ 11401 w 2866559"/>
                <a:gd name="connsiteY4" fmla="*/ 1279634 h 1279634"/>
                <a:gd name="connsiteX5" fmla="*/ 37739 w 2866559"/>
                <a:gd name="connsiteY5" fmla="*/ 1177203 h 1279634"/>
                <a:gd name="connsiteX6" fmla="*/ 89677 w 2866559"/>
                <a:gd name="connsiteY6" fmla="*/ 661988 h 1279634"/>
                <a:gd name="connsiteX7" fmla="*/ 37739 w 2866559"/>
                <a:gd name="connsiteY7" fmla="*/ 146773 h 1279634"/>
                <a:gd name="connsiteX8" fmla="*/ 0 w 2866559"/>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6559" h="1279634">
                  <a:moveTo>
                    <a:pt x="0" y="0"/>
                  </a:moveTo>
                  <a:lnTo>
                    <a:pt x="2226742" y="0"/>
                  </a:lnTo>
                  <a:cubicBezTo>
                    <a:pt x="2580103" y="0"/>
                    <a:pt x="2866559" y="286456"/>
                    <a:pt x="2866559" y="639817"/>
                  </a:cubicBezTo>
                  <a:cubicBezTo>
                    <a:pt x="2866559" y="993178"/>
                    <a:pt x="2580103" y="1279634"/>
                    <a:pt x="2226742" y="1279634"/>
                  </a:cubicBezTo>
                  <a:lnTo>
                    <a:pt x="11401" y="1279634"/>
                  </a:lnTo>
                  <a:lnTo>
                    <a:pt x="37739" y="1177203"/>
                  </a:lnTo>
                  <a:cubicBezTo>
                    <a:pt x="71793" y="1010784"/>
                    <a:pt x="89677" y="838475"/>
                    <a:pt x="89677" y="661988"/>
                  </a:cubicBezTo>
                  <a:cubicBezTo>
                    <a:pt x="89677" y="485502"/>
                    <a:pt x="71793" y="313192"/>
                    <a:pt x="37739" y="146773"/>
                  </a:cubicBezTo>
                  <a:lnTo>
                    <a:pt x="0" y="0"/>
                  </a:ln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1" name="TextBox 100">
              <a:extLst>
                <a:ext uri="{FF2B5EF4-FFF2-40B4-BE49-F238E27FC236}">
                  <a16:creationId xmlns:a16="http://schemas.microsoft.com/office/drawing/2014/main" id="{3AE03790-5026-4479-8D22-574103BA200D}"/>
                </a:ext>
              </a:extLst>
            </p:cNvPr>
            <p:cNvSpPr txBox="1"/>
            <p:nvPr/>
          </p:nvSpPr>
          <p:spPr>
            <a:xfrm>
              <a:off x="7646067" y="3110429"/>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2</a:t>
              </a:r>
            </a:p>
          </p:txBody>
        </p:sp>
        <p:sp>
          <p:nvSpPr>
            <p:cNvPr id="112" name="TextBox 111">
              <a:extLst>
                <a:ext uri="{FF2B5EF4-FFF2-40B4-BE49-F238E27FC236}">
                  <a16:creationId xmlns:a16="http://schemas.microsoft.com/office/drawing/2014/main" id="{6A2C5AE3-0F1F-48DC-B3CC-BDDF252B2E64}"/>
                </a:ext>
              </a:extLst>
            </p:cNvPr>
            <p:cNvSpPr txBox="1"/>
            <p:nvPr/>
          </p:nvSpPr>
          <p:spPr>
            <a:xfrm>
              <a:off x="8481817" y="2879795"/>
              <a:ext cx="3028486" cy="338554"/>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pPr>
                <a:buClr>
                  <a:srgbClr val="FFFFFF"/>
                </a:buClr>
                <a:buSzPts val="1400"/>
              </a:pPr>
              <a:r>
                <a:rPr lang="es-EC" dirty="0"/>
                <a:t>MARCO TEÓRICO</a:t>
              </a:r>
            </a:p>
          </p:txBody>
        </p:sp>
        <p:sp>
          <p:nvSpPr>
            <p:cNvPr id="42" name="CuadroTexto 41"/>
            <p:cNvSpPr txBox="1"/>
            <p:nvPr/>
          </p:nvSpPr>
          <p:spPr>
            <a:xfrm>
              <a:off x="8733420" y="3144811"/>
              <a:ext cx="2857845" cy="1169551"/>
            </a:xfrm>
            <a:prstGeom prst="rect">
              <a:avLst/>
            </a:prstGeom>
            <a:noFill/>
          </p:spPr>
          <p:txBody>
            <a:bodyPr wrap="square" rtlCol="0">
              <a:spAutoFit/>
            </a:bodyPr>
            <a:lstStyle/>
            <a:p>
              <a:r>
                <a:rPr lang="es-EC" sz="1400" b="1" dirty="0" smtClean="0">
                  <a:latin typeface="Comic Sans MS" panose="030F0702030302020204" pitchFamily="66" charset="0"/>
                </a:rPr>
                <a:t>Base Legal </a:t>
              </a:r>
            </a:p>
            <a:p>
              <a:r>
                <a:rPr lang="es-EC" sz="1600" b="1" dirty="0" smtClean="0">
                  <a:latin typeface="Comic Sans MS" panose="030F0702030302020204" pitchFamily="66" charset="0"/>
                </a:rPr>
                <a:t>Situación y </a:t>
              </a:r>
              <a:r>
                <a:rPr lang="es-EC" sz="1400" b="1" dirty="0" smtClean="0">
                  <a:latin typeface="Comic Sans MS" panose="030F0702030302020204" pitchFamily="66" charset="0"/>
                </a:rPr>
                <a:t>Obstáculos</a:t>
              </a:r>
            </a:p>
            <a:p>
              <a:r>
                <a:rPr lang="es-EC" sz="1400" b="1" dirty="0" smtClean="0">
                  <a:latin typeface="Comic Sans MS" panose="030F0702030302020204" pitchFamily="66" charset="0"/>
                </a:rPr>
                <a:t>Marco Conceptual</a:t>
              </a:r>
            </a:p>
            <a:p>
              <a:r>
                <a:rPr lang="es-EC" sz="1400" b="1" dirty="0" smtClean="0">
                  <a:latin typeface="Comic Sans MS" panose="030F0702030302020204" pitchFamily="66" charset="0"/>
                </a:rPr>
                <a:t>Teorías</a:t>
              </a:r>
            </a:p>
            <a:p>
              <a:endParaRPr lang="es-EC" sz="1200" b="1" dirty="0">
                <a:latin typeface="Comic Sans MS" panose="030F0702030302020204" pitchFamily="66" charset="0"/>
              </a:endParaRPr>
            </a:p>
          </p:txBody>
        </p:sp>
      </p:grpSp>
      <p:grpSp>
        <p:nvGrpSpPr>
          <p:cNvPr id="7" name="Grupo 6"/>
          <p:cNvGrpSpPr/>
          <p:nvPr/>
        </p:nvGrpSpPr>
        <p:grpSpPr>
          <a:xfrm>
            <a:off x="5501640" y="4635068"/>
            <a:ext cx="6096000" cy="1306635"/>
            <a:chOff x="5516880" y="4726508"/>
            <a:chExt cx="6096000" cy="1306635"/>
          </a:xfrm>
        </p:grpSpPr>
        <p:sp>
          <p:nvSpPr>
            <p:cNvPr id="88" name="Freeform: Shape 87">
              <a:extLst>
                <a:ext uri="{FF2B5EF4-FFF2-40B4-BE49-F238E27FC236}">
                  <a16:creationId xmlns:a16="http://schemas.microsoft.com/office/drawing/2014/main" id="{4F787DFA-4768-449B-9EF7-251CFB454809}"/>
                </a:ext>
              </a:extLst>
            </p:cNvPr>
            <p:cNvSpPr/>
            <p:nvPr/>
          </p:nvSpPr>
          <p:spPr>
            <a:xfrm>
              <a:off x="6436661" y="4726509"/>
              <a:ext cx="1859285" cy="1171183"/>
            </a:xfrm>
            <a:custGeom>
              <a:avLst/>
              <a:gdLst>
                <a:gd name="connsiteX0" fmla="*/ 629474 w 1859285"/>
                <a:gd name="connsiteY0" fmla="*/ 0 h 1171183"/>
                <a:gd name="connsiteX1" fmla="*/ 1859285 w 1859285"/>
                <a:gd name="connsiteY1" fmla="*/ 0 h 1171183"/>
                <a:gd name="connsiteX2" fmla="*/ 1779195 w 1859285"/>
                <a:gd name="connsiteY2" fmla="*/ 131831 h 1171183"/>
                <a:gd name="connsiteX3" fmla="*/ 419553 w 1859285"/>
                <a:gd name="connsiteY3" fmla="*/ 1144016 h 1171183"/>
                <a:gd name="connsiteX4" fmla="*/ 313897 w 1859285"/>
                <a:gd name="connsiteY4" fmla="*/ 1171183 h 1171183"/>
                <a:gd name="connsiteX5" fmla="*/ 277529 w 1859285"/>
                <a:gd name="connsiteY5" fmla="*/ 1151443 h 1171183"/>
                <a:gd name="connsiteX6" fmla="*/ 12789 w 1859285"/>
                <a:gd name="connsiteY6" fmla="*/ 756334 h 1171183"/>
                <a:gd name="connsiteX7" fmla="*/ 0 w 1859285"/>
                <a:gd name="connsiteY7" fmla="*/ 629474 h 1171183"/>
                <a:gd name="connsiteX8" fmla="*/ 12789 w 1859285"/>
                <a:gd name="connsiteY8" fmla="*/ 502613 h 1171183"/>
                <a:gd name="connsiteX9" fmla="*/ 629474 w 1859285"/>
                <a:gd name="connsiteY9" fmla="*/ 0 h 117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9285" h="1171183">
                  <a:moveTo>
                    <a:pt x="629474" y="0"/>
                  </a:moveTo>
                  <a:lnTo>
                    <a:pt x="1859285" y="0"/>
                  </a:lnTo>
                  <a:lnTo>
                    <a:pt x="1779195" y="131831"/>
                  </a:lnTo>
                  <a:cubicBezTo>
                    <a:pt x="1457606" y="607847"/>
                    <a:pt x="979905" y="969728"/>
                    <a:pt x="419553" y="1144016"/>
                  </a:cubicBezTo>
                  <a:lnTo>
                    <a:pt x="313897" y="1171183"/>
                  </a:lnTo>
                  <a:lnTo>
                    <a:pt x="277529" y="1151443"/>
                  </a:lnTo>
                  <a:cubicBezTo>
                    <a:pt x="143576" y="1060946"/>
                    <a:pt x="46329" y="920243"/>
                    <a:pt x="12789" y="756334"/>
                  </a:cubicBezTo>
                  <a:lnTo>
                    <a:pt x="0" y="629474"/>
                  </a:lnTo>
                  <a:lnTo>
                    <a:pt x="12789" y="502613"/>
                  </a:lnTo>
                  <a:cubicBezTo>
                    <a:pt x="71485" y="215773"/>
                    <a:pt x="325281" y="0"/>
                    <a:pt x="629474" y="0"/>
                  </a:cubicBezTo>
                  <a:close/>
                </a:path>
              </a:pathLst>
            </a:custGeom>
            <a:solidFill>
              <a:srgbClr val="D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2" name="Freeform: Shape 91">
              <a:extLst>
                <a:ext uri="{FF2B5EF4-FFF2-40B4-BE49-F238E27FC236}">
                  <a16:creationId xmlns:a16="http://schemas.microsoft.com/office/drawing/2014/main" id="{CA5F47EE-969D-4EB7-B7B2-B57CD9F0DB18}"/>
                </a:ext>
              </a:extLst>
            </p:cNvPr>
            <p:cNvSpPr/>
            <p:nvPr/>
          </p:nvSpPr>
          <p:spPr>
            <a:xfrm>
              <a:off x="6750557" y="4726508"/>
              <a:ext cx="3612646" cy="1258948"/>
            </a:xfrm>
            <a:custGeom>
              <a:avLst/>
              <a:gdLst>
                <a:gd name="connsiteX0" fmla="*/ 1545388 w 3612646"/>
                <a:gd name="connsiteY0" fmla="*/ 0 h 1258948"/>
                <a:gd name="connsiteX1" fmla="*/ 2983172 w 3612646"/>
                <a:gd name="connsiteY1" fmla="*/ 0 h 1258948"/>
                <a:gd name="connsiteX2" fmla="*/ 3612646 w 3612646"/>
                <a:gd name="connsiteY2" fmla="*/ 629474 h 1258948"/>
                <a:gd name="connsiteX3" fmla="*/ 3612645 w 3612646"/>
                <a:gd name="connsiteY3" fmla="*/ 629474 h 1258948"/>
                <a:gd name="connsiteX4" fmla="*/ 2983171 w 3612646"/>
                <a:gd name="connsiteY4" fmla="*/ 1258948 h 1258948"/>
                <a:gd name="connsiteX5" fmla="*/ 315577 w 3612646"/>
                <a:gd name="connsiteY5" fmla="*/ 1258947 h 1258948"/>
                <a:gd name="connsiteX6" fmla="*/ 70557 w 3612646"/>
                <a:gd name="connsiteY6" fmla="*/ 1209480 h 1258948"/>
                <a:gd name="connsiteX7" fmla="*/ 0 w 3612646"/>
                <a:gd name="connsiteY7" fmla="*/ 1171183 h 1258948"/>
                <a:gd name="connsiteX8" fmla="*/ 105656 w 3612646"/>
                <a:gd name="connsiteY8" fmla="*/ 1144016 h 1258948"/>
                <a:gd name="connsiteX9" fmla="*/ 1465298 w 3612646"/>
                <a:gd name="connsiteY9" fmla="*/ 131831 h 1258948"/>
                <a:gd name="connsiteX10" fmla="*/ 1545388 w 3612646"/>
                <a:gd name="connsiteY10"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2646" h="1258948">
                  <a:moveTo>
                    <a:pt x="1545388" y="0"/>
                  </a:moveTo>
                  <a:lnTo>
                    <a:pt x="2983172" y="0"/>
                  </a:lnTo>
                  <a:cubicBezTo>
                    <a:pt x="3330821" y="0"/>
                    <a:pt x="3612646" y="281825"/>
                    <a:pt x="3612646" y="629474"/>
                  </a:cubicBezTo>
                  <a:lnTo>
                    <a:pt x="3612645" y="629474"/>
                  </a:lnTo>
                  <a:cubicBezTo>
                    <a:pt x="3612645" y="977123"/>
                    <a:pt x="3330820" y="1258948"/>
                    <a:pt x="2983171" y="1258948"/>
                  </a:cubicBezTo>
                  <a:lnTo>
                    <a:pt x="315577" y="1258947"/>
                  </a:lnTo>
                  <a:cubicBezTo>
                    <a:pt x="228665" y="1258947"/>
                    <a:pt x="145866" y="1241333"/>
                    <a:pt x="70557" y="1209480"/>
                  </a:cubicBezTo>
                  <a:lnTo>
                    <a:pt x="0" y="1171183"/>
                  </a:lnTo>
                  <a:lnTo>
                    <a:pt x="105656" y="1144016"/>
                  </a:lnTo>
                  <a:cubicBezTo>
                    <a:pt x="666008" y="969728"/>
                    <a:pt x="1143709" y="607847"/>
                    <a:pt x="1465298" y="131831"/>
                  </a:cubicBezTo>
                  <a:lnTo>
                    <a:pt x="1545388" y="0"/>
                  </a:ln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2" name="TextBox 101">
              <a:extLst>
                <a:ext uri="{FF2B5EF4-FFF2-40B4-BE49-F238E27FC236}">
                  <a16:creationId xmlns:a16="http://schemas.microsoft.com/office/drawing/2014/main" id="{9264AD2A-85A5-42CC-82A6-5CCFB1B77F76}"/>
                </a:ext>
              </a:extLst>
            </p:cNvPr>
            <p:cNvSpPr txBox="1"/>
            <p:nvPr/>
          </p:nvSpPr>
          <p:spPr>
            <a:xfrm>
              <a:off x="6707878" y="4882401"/>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3</a:t>
              </a:r>
            </a:p>
          </p:txBody>
        </p:sp>
        <p:sp>
          <p:nvSpPr>
            <p:cNvPr id="116" name="TextBox 115">
              <a:extLst>
                <a:ext uri="{FF2B5EF4-FFF2-40B4-BE49-F238E27FC236}">
                  <a16:creationId xmlns:a16="http://schemas.microsoft.com/office/drawing/2014/main" id="{92EAFD17-4923-4234-8015-D6AE0833BA35}"/>
                </a:ext>
              </a:extLst>
            </p:cNvPr>
            <p:cNvSpPr txBox="1"/>
            <p:nvPr/>
          </p:nvSpPr>
          <p:spPr>
            <a:xfrm>
              <a:off x="7361932" y="4808306"/>
              <a:ext cx="3315167" cy="830997"/>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s-EC" dirty="0"/>
                <a:t>DISEÑO METODOLÓGICO</a:t>
              </a:r>
            </a:p>
            <a:p>
              <a:endParaRPr lang="en-US" dirty="0"/>
            </a:p>
          </p:txBody>
        </p:sp>
        <p:sp>
          <p:nvSpPr>
            <p:cNvPr id="3" name="Rectángulo 2"/>
            <p:cNvSpPr/>
            <p:nvPr/>
          </p:nvSpPr>
          <p:spPr>
            <a:xfrm>
              <a:off x="5516880" y="5294479"/>
              <a:ext cx="6096000" cy="738664"/>
            </a:xfrm>
            <a:prstGeom prst="rect">
              <a:avLst/>
            </a:prstGeom>
          </p:spPr>
          <p:txBody>
            <a:bodyPr>
              <a:spAutoFit/>
            </a:bodyPr>
            <a:lstStyle/>
            <a:p>
              <a:pPr algn="ctr"/>
              <a:r>
                <a:rPr lang="es-EC" sz="1400" b="1" dirty="0">
                  <a:latin typeface="Comic Sans MS" panose="030F0702030302020204" pitchFamily="66" charset="0"/>
                </a:rPr>
                <a:t>Métodos</a:t>
              </a:r>
            </a:p>
            <a:p>
              <a:pPr algn="ctr"/>
              <a:r>
                <a:rPr lang="es-EC" sz="1400" b="1" dirty="0">
                  <a:latin typeface="Comic Sans MS" panose="030F0702030302020204" pitchFamily="66" charset="0"/>
                </a:rPr>
                <a:t>Instrumentos</a:t>
              </a:r>
            </a:p>
            <a:p>
              <a:pPr algn="ctr"/>
              <a:r>
                <a:rPr lang="es-EC" sz="1400" b="1" dirty="0">
                  <a:latin typeface="Comic Sans MS" panose="030F0702030302020204" pitchFamily="66" charset="0"/>
                </a:rPr>
                <a:t>Población y Muestra</a:t>
              </a:r>
            </a:p>
          </p:txBody>
        </p:sp>
      </p:grpSp>
      <p:grpSp>
        <p:nvGrpSpPr>
          <p:cNvPr id="8" name="Grupo 7"/>
          <p:cNvGrpSpPr/>
          <p:nvPr/>
        </p:nvGrpSpPr>
        <p:grpSpPr>
          <a:xfrm>
            <a:off x="1593361" y="4665548"/>
            <a:ext cx="4131503" cy="1258948"/>
            <a:chOff x="1623841" y="4726508"/>
            <a:chExt cx="4131503" cy="1258948"/>
          </a:xfrm>
        </p:grpSpPr>
        <p:sp>
          <p:nvSpPr>
            <p:cNvPr id="87" name="Freeform: Shape 86">
              <a:extLst>
                <a:ext uri="{FF2B5EF4-FFF2-40B4-BE49-F238E27FC236}">
                  <a16:creationId xmlns:a16="http://schemas.microsoft.com/office/drawing/2014/main" id="{54F51E42-3A81-4507-AD3F-A43733282DAE}"/>
                </a:ext>
              </a:extLst>
            </p:cNvPr>
            <p:cNvSpPr/>
            <p:nvPr/>
          </p:nvSpPr>
          <p:spPr>
            <a:xfrm>
              <a:off x="3896059" y="4726509"/>
              <a:ext cx="1859285" cy="1171183"/>
            </a:xfrm>
            <a:custGeom>
              <a:avLst/>
              <a:gdLst>
                <a:gd name="connsiteX0" fmla="*/ 0 w 1859285"/>
                <a:gd name="connsiteY0" fmla="*/ 0 h 1171183"/>
                <a:gd name="connsiteX1" fmla="*/ 1229811 w 1859285"/>
                <a:gd name="connsiteY1" fmla="*/ 0 h 1171183"/>
                <a:gd name="connsiteX2" fmla="*/ 1859285 w 1859285"/>
                <a:gd name="connsiteY2" fmla="*/ 629474 h 1171183"/>
                <a:gd name="connsiteX3" fmla="*/ 1859284 w 1859285"/>
                <a:gd name="connsiteY3" fmla="*/ 629474 h 1171183"/>
                <a:gd name="connsiteX4" fmla="*/ 1581755 w 1859285"/>
                <a:gd name="connsiteY4" fmla="*/ 1151444 h 1171183"/>
                <a:gd name="connsiteX5" fmla="*/ 1545388 w 1859285"/>
                <a:gd name="connsiteY5" fmla="*/ 1171183 h 1171183"/>
                <a:gd name="connsiteX6" fmla="*/ 1439731 w 1859285"/>
                <a:gd name="connsiteY6" fmla="*/ 1144016 h 1171183"/>
                <a:gd name="connsiteX7" fmla="*/ 80089 w 1859285"/>
                <a:gd name="connsiteY7" fmla="*/ 131831 h 1171183"/>
                <a:gd name="connsiteX8" fmla="*/ 0 w 1859285"/>
                <a:gd name="connsiteY8" fmla="*/ 0 h 117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9285" h="1171183">
                  <a:moveTo>
                    <a:pt x="0" y="0"/>
                  </a:moveTo>
                  <a:lnTo>
                    <a:pt x="1229811" y="0"/>
                  </a:lnTo>
                  <a:cubicBezTo>
                    <a:pt x="1577460" y="0"/>
                    <a:pt x="1859285" y="281825"/>
                    <a:pt x="1859285" y="629474"/>
                  </a:cubicBezTo>
                  <a:lnTo>
                    <a:pt x="1859284" y="629474"/>
                  </a:lnTo>
                  <a:cubicBezTo>
                    <a:pt x="1859284" y="846755"/>
                    <a:pt x="1749196" y="1038323"/>
                    <a:pt x="1581755" y="1151444"/>
                  </a:cubicBezTo>
                  <a:lnTo>
                    <a:pt x="1545388" y="1171183"/>
                  </a:lnTo>
                  <a:lnTo>
                    <a:pt x="1439731" y="1144016"/>
                  </a:lnTo>
                  <a:cubicBezTo>
                    <a:pt x="879379" y="969728"/>
                    <a:pt x="401678" y="607847"/>
                    <a:pt x="80089" y="131831"/>
                  </a:cubicBezTo>
                  <a:lnTo>
                    <a:pt x="0" y="0"/>
                  </a:lnTo>
                  <a:close/>
                </a:path>
              </a:pathLst>
            </a:custGeom>
            <a:solidFill>
              <a:srgbClr val="4B5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1" name="Freeform: Shape 90">
              <a:extLst>
                <a:ext uri="{FF2B5EF4-FFF2-40B4-BE49-F238E27FC236}">
                  <a16:creationId xmlns:a16="http://schemas.microsoft.com/office/drawing/2014/main" id="{294487A8-2906-4DBB-891C-5C9C10ABFA2C}"/>
                </a:ext>
              </a:extLst>
            </p:cNvPr>
            <p:cNvSpPr/>
            <p:nvPr/>
          </p:nvSpPr>
          <p:spPr>
            <a:xfrm>
              <a:off x="1634833" y="4726508"/>
              <a:ext cx="3806613" cy="1258948"/>
            </a:xfrm>
            <a:custGeom>
              <a:avLst/>
              <a:gdLst>
                <a:gd name="connsiteX0" fmla="*/ 629474 w 3612646"/>
                <a:gd name="connsiteY0" fmla="*/ 0 h 1258948"/>
                <a:gd name="connsiteX1" fmla="*/ 2067258 w 3612646"/>
                <a:gd name="connsiteY1" fmla="*/ 0 h 1258948"/>
                <a:gd name="connsiteX2" fmla="*/ 2147347 w 3612646"/>
                <a:gd name="connsiteY2" fmla="*/ 131831 h 1258948"/>
                <a:gd name="connsiteX3" fmla="*/ 3506989 w 3612646"/>
                <a:gd name="connsiteY3" fmla="*/ 1144016 h 1258948"/>
                <a:gd name="connsiteX4" fmla="*/ 3612646 w 3612646"/>
                <a:gd name="connsiteY4" fmla="*/ 1171183 h 1258948"/>
                <a:gd name="connsiteX5" fmla="*/ 3542088 w 3612646"/>
                <a:gd name="connsiteY5" fmla="*/ 1209481 h 1258948"/>
                <a:gd name="connsiteX6" fmla="*/ 3297068 w 3612646"/>
                <a:gd name="connsiteY6" fmla="*/ 1258948 h 1258948"/>
                <a:gd name="connsiteX7" fmla="*/ 629474 w 3612646"/>
                <a:gd name="connsiteY7" fmla="*/ 1258947 h 1258948"/>
                <a:gd name="connsiteX8" fmla="*/ 12789 w 3612646"/>
                <a:gd name="connsiteY8" fmla="*/ 756334 h 1258948"/>
                <a:gd name="connsiteX9" fmla="*/ 0 w 3612646"/>
                <a:gd name="connsiteY9" fmla="*/ 629474 h 1258948"/>
                <a:gd name="connsiteX10" fmla="*/ 12789 w 3612646"/>
                <a:gd name="connsiteY10" fmla="*/ 502613 h 1258948"/>
                <a:gd name="connsiteX11" fmla="*/ 629474 w 3612646"/>
                <a:gd name="connsiteY11"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12646" h="1258948">
                  <a:moveTo>
                    <a:pt x="629474" y="0"/>
                  </a:moveTo>
                  <a:lnTo>
                    <a:pt x="2067258" y="0"/>
                  </a:lnTo>
                  <a:lnTo>
                    <a:pt x="2147347" y="131831"/>
                  </a:lnTo>
                  <a:cubicBezTo>
                    <a:pt x="2468936" y="607847"/>
                    <a:pt x="2946637" y="969728"/>
                    <a:pt x="3506989" y="1144016"/>
                  </a:cubicBezTo>
                  <a:lnTo>
                    <a:pt x="3612646" y="1171183"/>
                  </a:lnTo>
                  <a:lnTo>
                    <a:pt x="3542088" y="1209481"/>
                  </a:lnTo>
                  <a:cubicBezTo>
                    <a:pt x="3466778" y="1241334"/>
                    <a:pt x="3383980" y="1258948"/>
                    <a:pt x="3297068" y="1258948"/>
                  </a:cubicBezTo>
                  <a:lnTo>
                    <a:pt x="629474" y="1258947"/>
                  </a:lnTo>
                  <a:cubicBezTo>
                    <a:pt x="325281" y="1258947"/>
                    <a:pt x="71485" y="1043175"/>
                    <a:pt x="12789" y="756334"/>
                  </a:cubicBezTo>
                  <a:lnTo>
                    <a:pt x="0" y="629474"/>
                  </a:lnTo>
                  <a:lnTo>
                    <a:pt x="12789" y="502613"/>
                  </a:lnTo>
                  <a:cubicBezTo>
                    <a:pt x="71485" y="215773"/>
                    <a:pt x="325281" y="0"/>
                    <a:pt x="629474" y="0"/>
                  </a:cubicBez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3" name="TextBox 102">
              <a:extLst>
                <a:ext uri="{FF2B5EF4-FFF2-40B4-BE49-F238E27FC236}">
                  <a16:creationId xmlns:a16="http://schemas.microsoft.com/office/drawing/2014/main" id="{875342F4-2170-4739-AEA6-F6D5AC8BF448}"/>
                </a:ext>
              </a:extLst>
            </p:cNvPr>
            <p:cNvSpPr txBox="1"/>
            <p:nvPr/>
          </p:nvSpPr>
          <p:spPr>
            <a:xfrm>
              <a:off x="4679270" y="4882401"/>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4</a:t>
              </a:r>
            </a:p>
          </p:txBody>
        </p:sp>
        <p:sp>
          <p:nvSpPr>
            <p:cNvPr id="114" name="TextBox 113">
              <a:extLst>
                <a:ext uri="{FF2B5EF4-FFF2-40B4-BE49-F238E27FC236}">
                  <a16:creationId xmlns:a16="http://schemas.microsoft.com/office/drawing/2014/main" id="{97AA74C3-9B6A-4D53-978C-A1F6A4CBB65A}"/>
                </a:ext>
              </a:extLst>
            </p:cNvPr>
            <p:cNvSpPr txBox="1"/>
            <p:nvPr/>
          </p:nvSpPr>
          <p:spPr>
            <a:xfrm>
              <a:off x="1623841" y="4855153"/>
              <a:ext cx="2787905" cy="584775"/>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pPr>
                <a:buClr>
                  <a:srgbClr val="FFFFFF"/>
                </a:buClr>
                <a:buSzPts val="1400"/>
              </a:pPr>
              <a:r>
                <a:rPr lang="es-EC" dirty="0"/>
                <a:t>ANÁLISIS DE DATOS</a:t>
              </a:r>
            </a:p>
          </p:txBody>
        </p:sp>
        <p:sp>
          <p:nvSpPr>
            <p:cNvPr id="44" name="CuadroTexto 43"/>
            <p:cNvSpPr txBox="1"/>
            <p:nvPr/>
          </p:nvSpPr>
          <p:spPr>
            <a:xfrm>
              <a:off x="2093977" y="5374843"/>
              <a:ext cx="1903976" cy="584775"/>
            </a:xfrm>
            <a:prstGeom prst="rect">
              <a:avLst/>
            </a:prstGeom>
            <a:noFill/>
          </p:spPr>
          <p:txBody>
            <a:bodyPr wrap="square" rtlCol="0">
              <a:spAutoFit/>
            </a:bodyPr>
            <a:lstStyle/>
            <a:p>
              <a:pPr algn="ctr"/>
              <a:r>
                <a:rPr lang="es-EC" sz="1600" b="1" dirty="0" err="1" smtClean="0">
                  <a:latin typeface="Comic Sans MS" panose="030F0702030302020204" pitchFamily="66" charset="0"/>
                </a:rPr>
                <a:t>Univariado</a:t>
              </a:r>
              <a:endParaRPr lang="es-EC" sz="1600" b="1" dirty="0" smtClean="0">
                <a:latin typeface="Comic Sans MS" panose="030F0702030302020204" pitchFamily="66" charset="0"/>
              </a:endParaRPr>
            </a:p>
            <a:p>
              <a:pPr algn="ctr"/>
              <a:r>
                <a:rPr lang="es-EC" sz="1600" b="1" dirty="0" smtClean="0">
                  <a:latin typeface="Comic Sans MS" panose="030F0702030302020204" pitchFamily="66" charset="0"/>
                </a:rPr>
                <a:t>Bivariado</a:t>
              </a:r>
              <a:endParaRPr lang="es-EC" sz="1600" b="1" dirty="0">
                <a:latin typeface="Comic Sans MS" panose="030F0702030302020204" pitchFamily="66" charset="0"/>
              </a:endParaRPr>
            </a:p>
          </p:txBody>
        </p:sp>
      </p:grpSp>
      <p:grpSp>
        <p:nvGrpSpPr>
          <p:cNvPr id="9" name="Grupo 8"/>
          <p:cNvGrpSpPr/>
          <p:nvPr/>
        </p:nvGrpSpPr>
        <p:grpSpPr>
          <a:xfrm>
            <a:off x="755350" y="2767013"/>
            <a:ext cx="3923921" cy="1279634"/>
            <a:chOff x="755350" y="2767013"/>
            <a:chExt cx="3923921" cy="1279634"/>
          </a:xfrm>
        </p:grpSpPr>
        <p:sp>
          <p:nvSpPr>
            <p:cNvPr id="81" name="Freeform: Shape 80">
              <a:extLst>
                <a:ext uri="{FF2B5EF4-FFF2-40B4-BE49-F238E27FC236}">
                  <a16:creationId xmlns:a16="http://schemas.microsoft.com/office/drawing/2014/main" id="{FF45B349-1A49-4AC5-89A1-03CE69629353}"/>
                </a:ext>
              </a:extLst>
            </p:cNvPr>
            <p:cNvSpPr/>
            <p:nvPr/>
          </p:nvSpPr>
          <p:spPr>
            <a:xfrm>
              <a:off x="3539546" y="2767013"/>
              <a:ext cx="1139725" cy="1279634"/>
            </a:xfrm>
            <a:custGeom>
              <a:avLst/>
              <a:gdLst>
                <a:gd name="connsiteX0" fmla="*/ 89677 w 1139725"/>
                <a:gd name="connsiteY0" fmla="*/ 0 h 1279634"/>
                <a:gd name="connsiteX1" fmla="*/ 499908 w 1139725"/>
                <a:gd name="connsiteY1" fmla="*/ 0 h 1279634"/>
                <a:gd name="connsiteX2" fmla="*/ 1139725 w 1139725"/>
                <a:gd name="connsiteY2" fmla="*/ 639817 h 1279634"/>
                <a:gd name="connsiteX3" fmla="*/ 499908 w 1139725"/>
                <a:gd name="connsiteY3" fmla="*/ 1279634 h 1279634"/>
                <a:gd name="connsiteX4" fmla="*/ 78276 w 1139725"/>
                <a:gd name="connsiteY4" fmla="*/ 1279634 h 1279634"/>
                <a:gd name="connsiteX5" fmla="*/ 51938 w 1139725"/>
                <a:gd name="connsiteY5" fmla="*/ 1177203 h 1279634"/>
                <a:gd name="connsiteX6" fmla="*/ 0 w 1139725"/>
                <a:gd name="connsiteY6" fmla="*/ 661988 h 1279634"/>
                <a:gd name="connsiteX7" fmla="*/ 51938 w 1139725"/>
                <a:gd name="connsiteY7" fmla="*/ 146773 h 1279634"/>
                <a:gd name="connsiteX8" fmla="*/ 89677 w 1139725"/>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725" h="1279634">
                  <a:moveTo>
                    <a:pt x="89677" y="0"/>
                  </a:moveTo>
                  <a:lnTo>
                    <a:pt x="499908" y="0"/>
                  </a:lnTo>
                  <a:cubicBezTo>
                    <a:pt x="853269" y="0"/>
                    <a:pt x="1139725" y="286456"/>
                    <a:pt x="1139725" y="639817"/>
                  </a:cubicBezTo>
                  <a:cubicBezTo>
                    <a:pt x="1139725" y="993178"/>
                    <a:pt x="853269" y="1279634"/>
                    <a:pt x="499908" y="1279634"/>
                  </a:cubicBezTo>
                  <a:lnTo>
                    <a:pt x="78276" y="1279634"/>
                  </a:lnTo>
                  <a:lnTo>
                    <a:pt x="51938" y="1177203"/>
                  </a:lnTo>
                  <a:cubicBezTo>
                    <a:pt x="17884" y="1010784"/>
                    <a:pt x="0" y="838475"/>
                    <a:pt x="0" y="661988"/>
                  </a:cubicBezTo>
                  <a:cubicBezTo>
                    <a:pt x="0" y="485502"/>
                    <a:pt x="17884" y="313192"/>
                    <a:pt x="51938" y="146773"/>
                  </a:cubicBezTo>
                  <a:lnTo>
                    <a:pt x="89677" y="0"/>
                  </a:lnTo>
                  <a:close/>
                </a:path>
              </a:pathLst>
            </a:custGeom>
            <a:solidFill>
              <a:srgbClr val="083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3" name="Freeform: Shape 82">
              <a:extLst>
                <a:ext uri="{FF2B5EF4-FFF2-40B4-BE49-F238E27FC236}">
                  <a16:creationId xmlns:a16="http://schemas.microsoft.com/office/drawing/2014/main" id="{50A3763B-7DE7-4AAD-8B3B-4E3473A64A83}"/>
                </a:ext>
              </a:extLst>
            </p:cNvPr>
            <p:cNvSpPr/>
            <p:nvPr/>
          </p:nvSpPr>
          <p:spPr>
            <a:xfrm>
              <a:off x="755350" y="2767013"/>
              <a:ext cx="2873872" cy="1279634"/>
            </a:xfrm>
            <a:custGeom>
              <a:avLst/>
              <a:gdLst>
                <a:gd name="connsiteX0" fmla="*/ 639817 w 2873872"/>
                <a:gd name="connsiteY0" fmla="*/ 0 h 1279634"/>
                <a:gd name="connsiteX1" fmla="*/ 2873872 w 2873872"/>
                <a:gd name="connsiteY1" fmla="*/ 0 h 1279634"/>
                <a:gd name="connsiteX2" fmla="*/ 2836133 w 2873872"/>
                <a:gd name="connsiteY2" fmla="*/ 146773 h 1279634"/>
                <a:gd name="connsiteX3" fmla="*/ 2784195 w 2873872"/>
                <a:gd name="connsiteY3" fmla="*/ 661988 h 1279634"/>
                <a:gd name="connsiteX4" fmla="*/ 2836133 w 2873872"/>
                <a:gd name="connsiteY4" fmla="*/ 1177203 h 1279634"/>
                <a:gd name="connsiteX5" fmla="*/ 2862471 w 2873872"/>
                <a:gd name="connsiteY5" fmla="*/ 1279634 h 1279634"/>
                <a:gd name="connsiteX6" fmla="*/ 639817 w 2873872"/>
                <a:gd name="connsiteY6" fmla="*/ 1279634 h 1279634"/>
                <a:gd name="connsiteX7" fmla="*/ 0 w 2873872"/>
                <a:gd name="connsiteY7" fmla="*/ 639817 h 1279634"/>
                <a:gd name="connsiteX8" fmla="*/ 639817 w 2873872"/>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3872" h="1279634">
                  <a:moveTo>
                    <a:pt x="639817" y="0"/>
                  </a:moveTo>
                  <a:lnTo>
                    <a:pt x="2873872" y="0"/>
                  </a:lnTo>
                  <a:lnTo>
                    <a:pt x="2836133" y="146773"/>
                  </a:lnTo>
                  <a:cubicBezTo>
                    <a:pt x="2802079" y="313192"/>
                    <a:pt x="2784195" y="485502"/>
                    <a:pt x="2784195" y="661988"/>
                  </a:cubicBezTo>
                  <a:cubicBezTo>
                    <a:pt x="2784195" y="838475"/>
                    <a:pt x="2802079" y="1010784"/>
                    <a:pt x="2836133" y="1177203"/>
                  </a:cubicBezTo>
                  <a:lnTo>
                    <a:pt x="2862471" y="1279634"/>
                  </a:lnTo>
                  <a:lnTo>
                    <a:pt x="639817" y="1279634"/>
                  </a:lnTo>
                  <a:cubicBezTo>
                    <a:pt x="286456" y="1279634"/>
                    <a:pt x="0" y="993178"/>
                    <a:pt x="0" y="639817"/>
                  </a:cubicBezTo>
                  <a:cubicBezTo>
                    <a:pt x="0" y="286456"/>
                    <a:pt x="286456" y="0"/>
                    <a:pt x="639817" y="0"/>
                  </a:cubicBez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4" name="TextBox 103">
              <a:extLst>
                <a:ext uri="{FF2B5EF4-FFF2-40B4-BE49-F238E27FC236}">
                  <a16:creationId xmlns:a16="http://schemas.microsoft.com/office/drawing/2014/main" id="{FD9AAF13-1262-49D2-9C0C-27DB30952F3A}"/>
                </a:ext>
              </a:extLst>
            </p:cNvPr>
            <p:cNvSpPr txBox="1"/>
            <p:nvPr/>
          </p:nvSpPr>
          <p:spPr>
            <a:xfrm>
              <a:off x="3752079" y="3052289"/>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5</a:t>
              </a:r>
            </a:p>
          </p:txBody>
        </p:sp>
        <p:sp>
          <p:nvSpPr>
            <p:cNvPr id="110" name="TextBox 109">
              <a:extLst>
                <a:ext uri="{FF2B5EF4-FFF2-40B4-BE49-F238E27FC236}">
                  <a16:creationId xmlns:a16="http://schemas.microsoft.com/office/drawing/2014/main" id="{DFB3E94C-9186-421C-BF17-518133C6800F}"/>
                </a:ext>
              </a:extLst>
            </p:cNvPr>
            <p:cNvSpPr txBox="1"/>
            <p:nvPr/>
          </p:nvSpPr>
          <p:spPr>
            <a:xfrm>
              <a:off x="1304822" y="2941037"/>
              <a:ext cx="2176530" cy="338554"/>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pPr>
                <a:buClr>
                  <a:srgbClr val="FFFFFF"/>
                </a:buClr>
                <a:buSzPts val="1400"/>
              </a:pPr>
              <a:r>
                <a:rPr lang="es-EC" dirty="0"/>
                <a:t>PROPUESTA</a:t>
              </a:r>
            </a:p>
          </p:txBody>
        </p:sp>
        <p:sp>
          <p:nvSpPr>
            <p:cNvPr id="45" name="CuadroTexto 44"/>
            <p:cNvSpPr txBox="1"/>
            <p:nvPr/>
          </p:nvSpPr>
          <p:spPr>
            <a:xfrm>
              <a:off x="1214450" y="3321804"/>
              <a:ext cx="2283489" cy="584775"/>
            </a:xfrm>
            <a:prstGeom prst="rect">
              <a:avLst/>
            </a:prstGeom>
            <a:noFill/>
          </p:spPr>
          <p:txBody>
            <a:bodyPr wrap="square" rtlCol="0">
              <a:spAutoFit/>
            </a:bodyPr>
            <a:lstStyle/>
            <a:p>
              <a:pPr lvl="0" algn="ctr"/>
              <a:r>
                <a:rPr lang="es-ES" sz="1600" b="1" dirty="0">
                  <a:latin typeface="Comic Sans MS" panose="030F0702030302020204" pitchFamily="66" charset="0"/>
                </a:rPr>
                <a:t>Modelo de Desarrollo Económico Local</a:t>
              </a:r>
            </a:p>
          </p:txBody>
        </p:sp>
      </p:grpSp>
      <p:sp>
        <p:nvSpPr>
          <p:cNvPr id="47" name="CuadroTexto 46"/>
          <p:cNvSpPr txBox="1"/>
          <p:nvPr/>
        </p:nvSpPr>
        <p:spPr>
          <a:xfrm>
            <a:off x="4732183" y="187378"/>
            <a:ext cx="2678657" cy="369332"/>
          </a:xfrm>
          <a:prstGeom prst="rect">
            <a:avLst/>
          </a:prstGeom>
          <a:noFill/>
          <a:ln>
            <a:solidFill>
              <a:srgbClr val="F6F8F3"/>
            </a:solidFill>
          </a:ln>
        </p:spPr>
        <p:txBody>
          <a:bodyPr wrap="square" rtlCol="0">
            <a:prstTxWarp prst="textChevron">
              <a:avLst>
                <a:gd name="adj" fmla="val 16505"/>
              </a:avLst>
            </a:prstTxWarp>
            <a:spAutoFit/>
          </a:bodyPr>
          <a:lstStyle/>
          <a:p>
            <a:r>
              <a:rPr lang="es-EC" b="1" dirty="0" smtClean="0">
                <a:ln w="12700" cmpd="sng">
                  <a:solidFill>
                    <a:schemeClr val="accent4"/>
                  </a:solidFill>
                  <a:prstDash val="solid"/>
                </a:ln>
                <a:solidFill>
                  <a:schemeClr val="accent4">
                    <a:lumMod val="75000"/>
                  </a:schemeClr>
                </a:solidFill>
              </a:rPr>
              <a:t>CONTENIDO</a:t>
            </a:r>
            <a:endParaRPr lang="es-EC" b="1" dirty="0">
              <a:ln w="12700" cmpd="sng">
                <a:solidFill>
                  <a:schemeClr val="accent4"/>
                </a:solidFill>
                <a:prstDash val="solid"/>
              </a:ln>
              <a:solidFill>
                <a:schemeClr val="accent4">
                  <a:lumMod val="75000"/>
                </a:schemeClr>
              </a:solidFill>
            </a:endParaRPr>
          </a:p>
        </p:txBody>
      </p:sp>
      <p:pic>
        <p:nvPicPr>
          <p:cNvPr id="4" name="Imagen 3"/>
          <p:cNvPicPr>
            <a:picLocks noChangeAspect="1"/>
          </p:cNvPicPr>
          <p:nvPr/>
        </p:nvPicPr>
        <p:blipFill>
          <a:blip r:embed="rId2"/>
          <a:stretch>
            <a:fillRect/>
          </a:stretch>
        </p:blipFill>
        <p:spPr>
          <a:xfrm>
            <a:off x="4945592" y="2416316"/>
            <a:ext cx="2542494" cy="1959494"/>
          </a:xfrm>
          <a:prstGeom prst="rect">
            <a:avLst/>
          </a:prstGeom>
        </p:spPr>
      </p:pic>
      <p:grpSp>
        <p:nvGrpSpPr>
          <p:cNvPr id="11" name="Grupo 10"/>
          <p:cNvGrpSpPr/>
          <p:nvPr/>
        </p:nvGrpSpPr>
        <p:grpSpPr>
          <a:xfrm>
            <a:off x="6436661" y="857039"/>
            <a:ext cx="3926543" cy="1258948"/>
            <a:chOff x="6436661" y="857039"/>
            <a:chExt cx="3926543" cy="1258948"/>
          </a:xfrm>
        </p:grpSpPr>
        <p:sp>
          <p:nvSpPr>
            <p:cNvPr id="100" name="TextBox 99">
              <a:extLst>
                <a:ext uri="{FF2B5EF4-FFF2-40B4-BE49-F238E27FC236}">
                  <a16:creationId xmlns:a16="http://schemas.microsoft.com/office/drawing/2014/main" id="{73FA317D-2DF9-4B9A-A2CE-B7AF334F7B9C}"/>
                </a:ext>
              </a:extLst>
            </p:cNvPr>
            <p:cNvSpPr txBox="1"/>
            <p:nvPr/>
          </p:nvSpPr>
          <p:spPr>
            <a:xfrm>
              <a:off x="6658631" y="1282730"/>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1</a:t>
              </a:r>
            </a:p>
          </p:txBody>
        </p:sp>
        <p:grpSp>
          <p:nvGrpSpPr>
            <p:cNvPr id="6" name="Grupo 5"/>
            <p:cNvGrpSpPr/>
            <p:nvPr/>
          </p:nvGrpSpPr>
          <p:grpSpPr>
            <a:xfrm>
              <a:off x="6436661" y="857039"/>
              <a:ext cx="3926543" cy="1258948"/>
              <a:chOff x="6436661" y="857039"/>
              <a:chExt cx="3926543" cy="1258948"/>
            </a:xfrm>
          </p:grpSpPr>
          <p:grpSp>
            <p:nvGrpSpPr>
              <p:cNvPr id="2" name="Grupo 1"/>
              <p:cNvGrpSpPr/>
              <p:nvPr/>
            </p:nvGrpSpPr>
            <p:grpSpPr>
              <a:xfrm>
                <a:off x="6436661" y="857039"/>
                <a:ext cx="3926543" cy="1258948"/>
                <a:chOff x="6436661" y="857039"/>
                <a:chExt cx="3926543" cy="1258948"/>
              </a:xfrm>
            </p:grpSpPr>
            <p:sp>
              <p:nvSpPr>
                <p:cNvPr id="86" name="Freeform: Shape 85">
                  <a:extLst>
                    <a:ext uri="{FF2B5EF4-FFF2-40B4-BE49-F238E27FC236}">
                      <a16:creationId xmlns:a16="http://schemas.microsoft.com/office/drawing/2014/main" id="{B99E6EA6-6281-4046-A877-297E8C0D86F0}"/>
                    </a:ext>
                  </a:extLst>
                </p:cNvPr>
                <p:cNvSpPr/>
                <p:nvPr/>
              </p:nvSpPr>
              <p:spPr>
                <a:xfrm>
                  <a:off x="6436661" y="955326"/>
                  <a:ext cx="1849865" cy="1160661"/>
                </a:xfrm>
                <a:custGeom>
                  <a:avLst/>
                  <a:gdLst>
                    <a:gd name="connsiteX0" fmla="*/ 294512 w 1849865"/>
                    <a:gd name="connsiteY0" fmla="*/ 0 h 1160661"/>
                    <a:gd name="connsiteX1" fmla="*/ 419553 w 1849865"/>
                    <a:gd name="connsiteY1" fmla="*/ 32151 h 1160661"/>
                    <a:gd name="connsiteX2" fmla="*/ 1779195 w 1849865"/>
                    <a:gd name="connsiteY2" fmla="*/ 1044336 h 1160661"/>
                    <a:gd name="connsiteX3" fmla="*/ 1849865 w 1849865"/>
                    <a:gd name="connsiteY3" fmla="*/ 1160661 h 1160661"/>
                    <a:gd name="connsiteX4" fmla="*/ 629474 w 1849865"/>
                    <a:gd name="connsiteY4" fmla="*/ 1160661 h 1160661"/>
                    <a:gd name="connsiteX5" fmla="*/ 12789 w 1849865"/>
                    <a:gd name="connsiteY5" fmla="*/ 658048 h 1160661"/>
                    <a:gd name="connsiteX6" fmla="*/ 0 w 1849865"/>
                    <a:gd name="connsiteY6" fmla="*/ 531187 h 1160661"/>
                    <a:gd name="connsiteX7" fmla="*/ 12789 w 1849865"/>
                    <a:gd name="connsiteY7" fmla="*/ 404327 h 1160661"/>
                    <a:gd name="connsiteX8" fmla="*/ 277529 w 1849865"/>
                    <a:gd name="connsiteY8" fmla="*/ 9218 h 1160661"/>
                    <a:gd name="connsiteX9" fmla="*/ 294512 w 1849865"/>
                    <a:gd name="connsiteY9" fmla="*/ 0 h 116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9865" h="1160661">
                      <a:moveTo>
                        <a:pt x="294512" y="0"/>
                      </a:moveTo>
                      <a:lnTo>
                        <a:pt x="419553" y="32151"/>
                      </a:lnTo>
                      <a:cubicBezTo>
                        <a:pt x="979905" y="206439"/>
                        <a:pt x="1457606" y="568320"/>
                        <a:pt x="1779195" y="1044336"/>
                      </a:cubicBezTo>
                      <a:lnTo>
                        <a:pt x="1849865" y="1160661"/>
                      </a:lnTo>
                      <a:lnTo>
                        <a:pt x="629474" y="1160661"/>
                      </a:lnTo>
                      <a:cubicBezTo>
                        <a:pt x="325281" y="1160661"/>
                        <a:pt x="71485" y="944889"/>
                        <a:pt x="12789" y="658048"/>
                      </a:cubicBezTo>
                      <a:lnTo>
                        <a:pt x="0" y="531187"/>
                      </a:lnTo>
                      <a:lnTo>
                        <a:pt x="12789" y="404327"/>
                      </a:lnTo>
                      <a:cubicBezTo>
                        <a:pt x="46329" y="240418"/>
                        <a:pt x="143576" y="99715"/>
                        <a:pt x="277529" y="9218"/>
                      </a:cubicBezTo>
                      <a:lnTo>
                        <a:pt x="294512" y="0"/>
                      </a:lnTo>
                      <a:close/>
                    </a:path>
                  </a:pathLst>
                </a:custGeom>
                <a:solidFill>
                  <a:srgbClr val="FDC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0" name="Freeform: Shape 89">
                  <a:extLst>
                    <a:ext uri="{FF2B5EF4-FFF2-40B4-BE49-F238E27FC236}">
                      <a16:creationId xmlns:a16="http://schemas.microsoft.com/office/drawing/2014/main" id="{C637848C-2470-4BE2-B334-F03D2E6A35F1}"/>
                    </a:ext>
                  </a:extLst>
                </p:cNvPr>
                <p:cNvSpPr/>
                <p:nvPr/>
              </p:nvSpPr>
              <p:spPr>
                <a:xfrm>
                  <a:off x="6731173" y="857039"/>
                  <a:ext cx="3632031" cy="1258948"/>
                </a:xfrm>
                <a:custGeom>
                  <a:avLst/>
                  <a:gdLst>
                    <a:gd name="connsiteX0" fmla="*/ 334962 w 3632031"/>
                    <a:gd name="connsiteY0" fmla="*/ 0 h 1258948"/>
                    <a:gd name="connsiteX1" fmla="*/ 3002557 w 3632031"/>
                    <a:gd name="connsiteY1" fmla="*/ 0 h 1258948"/>
                    <a:gd name="connsiteX2" fmla="*/ 3632031 w 3632031"/>
                    <a:gd name="connsiteY2" fmla="*/ 629474 h 1258948"/>
                    <a:gd name="connsiteX3" fmla="*/ 3632030 w 3632031"/>
                    <a:gd name="connsiteY3" fmla="*/ 629474 h 1258948"/>
                    <a:gd name="connsiteX4" fmla="*/ 3002556 w 3632031"/>
                    <a:gd name="connsiteY4" fmla="*/ 1258948 h 1258948"/>
                    <a:gd name="connsiteX5" fmla="*/ 1555353 w 3632031"/>
                    <a:gd name="connsiteY5" fmla="*/ 1258947 h 1258948"/>
                    <a:gd name="connsiteX6" fmla="*/ 1484683 w 3632031"/>
                    <a:gd name="connsiteY6" fmla="*/ 1142622 h 1258948"/>
                    <a:gd name="connsiteX7" fmla="*/ 125041 w 3632031"/>
                    <a:gd name="connsiteY7" fmla="*/ 130437 h 1258948"/>
                    <a:gd name="connsiteX8" fmla="*/ 0 w 3632031"/>
                    <a:gd name="connsiteY8" fmla="*/ 98286 h 1258948"/>
                    <a:gd name="connsiteX9" fmla="*/ 89942 w 3632031"/>
                    <a:gd name="connsiteY9" fmla="*/ 49467 h 1258948"/>
                    <a:gd name="connsiteX10" fmla="*/ 334962 w 3632031"/>
                    <a:gd name="connsiteY10"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32031" h="1258948">
                      <a:moveTo>
                        <a:pt x="334962" y="0"/>
                      </a:moveTo>
                      <a:lnTo>
                        <a:pt x="3002557" y="0"/>
                      </a:lnTo>
                      <a:cubicBezTo>
                        <a:pt x="3350206" y="0"/>
                        <a:pt x="3632031" y="281825"/>
                        <a:pt x="3632031" y="629474"/>
                      </a:cubicBezTo>
                      <a:lnTo>
                        <a:pt x="3632030" y="629474"/>
                      </a:lnTo>
                      <a:cubicBezTo>
                        <a:pt x="3632030" y="977123"/>
                        <a:pt x="3350205" y="1258948"/>
                        <a:pt x="3002556" y="1258948"/>
                      </a:cubicBezTo>
                      <a:lnTo>
                        <a:pt x="1555353" y="1258947"/>
                      </a:lnTo>
                      <a:lnTo>
                        <a:pt x="1484683" y="1142622"/>
                      </a:lnTo>
                      <a:cubicBezTo>
                        <a:pt x="1163094" y="666606"/>
                        <a:pt x="685393" y="304725"/>
                        <a:pt x="125041" y="130437"/>
                      </a:cubicBezTo>
                      <a:lnTo>
                        <a:pt x="0" y="98286"/>
                      </a:lnTo>
                      <a:lnTo>
                        <a:pt x="89942" y="49467"/>
                      </a:lnTo>
                      <a:cubicBezTo>
                        <a:pt x="165251" y="17614"/>
                        <a:pt x="248050" y="0"/>
                        <a:pt x="334962" y="0"/>
                      </a:cubicBez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7" name="TextBox 106">
                  <a:extLst>
                    <a:ext uri="{FF2B5EF4-FFF2-40B4-BE49-F238E27FC236}">
                      <a16:creationId xmlns:a16="http://schemas.microsoft.com/office/drawing/2014/main" id="{DF84AEEC-384D-433F-BF8D-5DFBE95D7A50}"/>
                    </a:ext>
                  </a:extLst>
                </p:cNvPr>
                <p:cNvSpPr txBox="1"/>
                <p:nvPr/>
              </p:nvSpPr>
              <p:spPr>
                <a:xfrm>
                  <a:off x="7526834" y="1231516"/>
                  <a:ext cx="2357829" cy="830997"/>
                </a:xfrm>
                <a:prstGeom prst="rect">
                  <a:avLst/>
                </a:prstGeom>
                <a:noFill/>
              </p:spPr>
              <p:txBody>
                <a:bodyPr wrap="square" rtlCol="0">
                  <a:spAutoFit/>
                </a:bodyPr>
                <a:lstStyle/>
                <a:p>
                  <a:pPr algn="ctr"/>
                  <a:r>
                    <a:rPr lang="es-EC" sz="1600" b="1" dirty="0" smtClean="0">
                      <a:latin typeface="Comic Sans MS" panose="030F0702030302020204" pitchFamily="66" charset="0"/>
                    </a:rPr>
                    <a:t>Objetivos</a:t>
                  </a:r>
                  <a:endParaRPr lang="es-EC" sz="1600" b="1" dirty="0">
                    <a:latin typeface="Comic Sans MS" panose="030F0702030302020204" pitchFamily="66" charset="0"/>
                  </a:endParaRPr>
                </a:p>
                <a:p>
                  <a:pPr algn="ctr"/>
                  <a:r>
                    <a:rPr lang="es-EC" sz="1600" b="1" dirty="0">
                      <a:latin typeface="Comic Sans MS" panose="030F0702030302020204" pitchFamily="66" charset="0"/>
                    </a:rPr>
                    <a:t>Hipótesis</a:t>
                  </a:r>
                </a:p>
                <a:p>
                  <a:pPr algn="ctr"/>
                  <a:r>
                    <a:rPr lang="es-EC" sz="1600" b="1" dirty="0">
                      <a:latin typeface="Comic Sans MS" panose="030F0702030302020204" pitchFamily="66" charset="0"/>
                    </a:rPr>
                    <a:t>Variables</a:t>
                  </a:r>
                </a:p>
              </p:txBody>
            </p:sp>
            <p:sp>
              <p:nvSpPr>
                <p:cNvPr id="108" name="TextBox 107">
                  <a:extLst>
                    <a:ext uri="{FF2B5EF4-FFF2-40B4-BE49-F238E27FC236}">
                      <a16:creationId xmlns:a16="http://schemas.microsoft.com/office/drawing/2014/main" id="{4360B2FC-D56D-4B00-AA4E-9AE179371707}"/>
                    </a:ext>
                  </a:extLst>
                </p:cNvPr>
                <p:cNvSpPr txBox="1"/>
                <p:nvPr/>
              </p:nvSpPr>
              <p:spPr>
                <a:xfrm>
                  <a:off x="7133698" y="965045"/>
                  <a:ext cx="2906282" cy="338554"/>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dirty="0"/>
                    <a:t>INTRODUCCIÓN</a:t>
                  </a:r>
                </a:p>
              </p:txBody>
            </p:sp>
          </p:grpSp>
          <p:sp>
            <p:nvSpPr>
              <p:cNvPr id="35" name="TextBox 100">
                <a:extLst>
                  <a:ext uri="{FF2B5EF4-FFF2-40B4-BE49-F238E27FC236}">
                    <a16:creationId xmlns:a16="http://schemas.microsoft.com/office/drawing/2014/main" id="{3AE03790-5026-4479-8D22-574103BA200D}"/>
                  </a:ext>
                </a:extLst>
              </p:cNvPr>
              <p:cNvSpPr txBox="1"/>
              <p:nvPr/>
            </p:nvSpPr>
            <p:spPr>
              <a:xfrm>
                <a:off x="6580955" y="1194966"/>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1</a:t>
                </a:r>
              </a:p>
            </p:txBody>
          </p:sp>
        </p:grpSp>
      </p:grpSp>
    </p:spTree>
    <p:extLst>
      <p:ext uri="{BB962C8B-B14F-4D97-AF65-F5344CB8AC3E}">
        <p14:creationId xmlns:p14="http://schemas.microsoft.com/office/powerpoint/2010/main" val="282737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nodeType="after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nodeType="afterEffect">
                                  <p:stCondLst>
                                    <p:cond delay="75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10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125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3750"/>
                            </p:stCondLst>
                            <p:childTnLst>
                              <p:par>
                                <p:cTn id="23" presetID="1" presetClass="entr" presetSubtype="0" fill="hold" nodeType="afterEffect">
                                  <p:stCondLst>
                                    <p:cond delay="125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uadroTexto 11"/>
          <p:cNvSpPr txBox="1"/>
          <p:nvPr/>
        </p:nvSpPr>
        <p:spPr>
          <a:xfrm>
            <a:off x="5651654" y="1719932"/>
            <a:ext cx="4245442" cy="523220"/>
          </a:xfrm>
          <a:prstGeom prst="rect">
            <a:avLst/>
          </a:prstGeom>
          <a:noFill/>
        </p:spPr>
        <p:txBody>
          <a:bodyPr wrap="square" rtlCol="0">
            <a:spAutoFit/>
          </a:bodyPr>
          <a:lstStyle/>
          <a:p>
            <a:pPr algn="ctr"/>
            <a:r>
              <a:rPr lang="es-EC" sz="2800" b="1" dirty="0" smtClean="0">
                <a:latin typeface="Architects Daughter" pitchFamily="2" charset="0"/>
              </a:rPr>
              <a:t>MICROEMPRESAS</a:t>
            </a:r>
            <a:endParaRPr lang="es-EC" sz="2800" b="1" dirty="0">
              <a:latin typeface="Architects Daughter" pitchFamily="2" charset="0"/>
            </a:endParaRPr>
          </a:p>
        </p:txBody>
      </p:sp>
      <p:pic>
        <p:nvPicPr>
          <p:cNvPr id="162" name="Picture 2" descr="Resultado de imagen para microempresa dibuj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0757" y="2849239"/>
            <a:ext cx="3314352" cy="3002952"/>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upo 25"/>
          <p:cNvGrpSpPr/>
          <p:nvPr/>
        </p:nvGrpSpPr>
        <p:grpSpPr>
          <a:xfrm>
            <a:off x="-7950369" y="853221"/>
            <a:ext cx="10839034" cy="5632294"/>
            <a:chOff x="-1738682" y="542826"/>
            <a:chExt cx="10839034" cy="5538401"/>
          </a:xfrm>
        </p:grpSpPr>
        <p:grpSp>
          <p:nvGrpSpPr>
            <p:cNvPr id="4" name="3 Grupo"/>
            <p:cNvGrpSpPr/>
            <p:nvPr/>
          </p:nvGrpSpPr>
          <p:grpSpPr>
            <a:xfrm>
              <a:off x="-1738682" y="542826"/>
              <a:ext cx="10839034" cy="5538401"/>
              <a:chOff x="3465306" y="-51002"/>
              <a:chExt cx="10839034" cy="6858000"/>
            </a:xfrm>
          </p:grpSpPr>
          <p:grpSp>
            <p:nvGrpSpPr>
              <p:cNvPr id="111" name="Group 110">
                <a:extLst>
                  <a:ext uri="{FF2B5EF4-FFF2-40B4-BE49-F238E27FC236}">
                    <a16:creationId xmlns:a16="http://schemas.microsoft.com/office/drawing/2014/main" id="{268DA095-5AA6-45CB-914D-549D391484B4}"/>
                  </a:ext>
                </a:extLst>
              </p:cNvPr>
              <p:cNvGrpSpPr/>
              <p:nvPr/>
            </p:nvGrpSpPr>
            <p:grpSpPr>
              <a:xfrm>
                <a:off x="3465306" y="-51002"/>
                <a:ext cx="10839034" cy="6858000"/>
                <a:chOff x="12517056" y="-82813"/>
                <a:chExt cx="10839034" cy="6858000"/>
              </a:xfrm>
            </p:grpSpPr>
            <p:grpSp>
              <p:nvGrpSpPr>
                <p:cNvPr id="29" name="Group 28">
                  <a:extLst>
                    <a:ext uri="{FF2B5EF4-FFF2-40B4-BE49-F238E27FC236}">
                      <a16:creationId xmlns:a16="http://schemas.microsoft.com/office/drawing/2014/main" id="{56761E50-ACF4-4AEB-91B2-4D1260FF3876}"/>
                    </a:ext>
                  </a:extLst>
                </p:cNvPr>
                <p:cNvGrpSpPr/>
                <p:nvPr/>
              </p:nvGrpSpPr>
              <p:grpSpPr>
                <a:xfrm>
                  <a:off x="13146412" y="-82813"/>
                  <a:ext cx="10209678" cy="6858000"/>
                  <a:chOff x="-1217994" y="-82813"/>
                  <a:chExt cx="10209678" cy="6858000"/>
                </a:xfrm>
                <a:effectLst>
                  <a:outerShdw blurRad="254000" dist="88900" algn="l" rotWithShape="0">
                    <a:schemeClr val="tx1">
                      <a:lumMod val="95000"/>
                      <a:lumOff val="5000"/>
                      <a:alpha val="51000"/>
                    </a:schemeClr>
                  </a:outerShdw>
                </a:effectLst>
              </p:grpSpPr>
              <p:sp>
                <p:nvSpPr>
                  <p:cNvPr id="8" name="Rectangle 7">
                    <a:extLst>
                      <a:ext uri="{FF2B5EF4-FFF2-40B4-BE49-F238E27FC236}">
                        <a16:creationId xmlns:a16="http://schemas.microsoft.com/office/drawing/2014/main" id="{01A82F37-F384-44AF-8D4D-8E5AB51F36CD}"/>
                      </a:ext>
                    </a:extLst>
                  </p:cNvPr>
                  <p:cNvSpPr/>
                  <p:nvPr/>
                </p:nvSpPr>
                <p:spPr>
                  <a:xfrm>
                    <a:off x="-1217994" y="-82813"/>
                    <a:ext cx="9848850" cy="6858000"/>
                  </a:xfrm>
                  <a:prstGeom prst="rect">
                    <a:avLst/>
                  </a:prstGeom>
                  <a:solidFill>
                    <a:srgbClr val="C8C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84CE4060-9EA1-4A18-9D41-27A4057CDEAD}"/>
                      </a:ext>
                    </a:extLst>
                  </p:cNvPr>
                  <p:cNvGrpSpPr/>
                  <p:nvPr/>
                </p:nvGrpSpPr>
                <p:grpSpPr>
                  <a:xfrm>
                    <a:off x="8288663" y="2925477"/>
                    <a:ext cx="703021" cy="1000237"/>
                    <a:chOff x="10955663" y="3580515"/>
                    <a:chExt cx="703021" cy="1000237"/>
                  </a:xfrm>
                </p:grpSpPr>
                <p:sp>
                  <p:nvSpPr>
                    <p:cNvPr id="2" name="Rectangle: Top Corners Rounded 1">
                      <a:extLst>
                        <a:ext uri="{FF2B5EF4-FFF2-40B4-BE49-F238E27FC236}">
                          <a16:creationId xmlns:a16="http://schemas.microsoft.com/office/drawing/2014/main" id="{C5D1EB51-A0E9-4F9E-8E46-8B3E890D1A18}"/>
                        </a:ext>
                      </a:extLst>
                    </p:cNvPr>
                    <p:cNvSpPr/>
                    <p:nvPr/>
                  </p:nvSpPr>
                  <p:spPr>
                    <a:xfrm rot="5400000">
                      <a:off x="10841930" y="3812732"/>
                      <a:ext cx="881753" cy="654288"/>
                    </a:xfrm>
                    <a:prstGeom prst="round2SameRect">
                      <a:avLst/>
                    </a:prstGeom>
                    <a:solidFill>
                      <a:srgbClr val="C8C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7756F21-0986-45B4-9493-6206B3F28A73}"/>
                        </a:ext>
                      </a:extLst>
                    </p:cNvPr>
                    <p:cNvSpPr txBox="1"/>
                    <p:nvPr/>
                  </p:nvSpPr>
                  <p:spPr>
                    <a:xfrm>
                      <a:off x="10984314" y="3580515"/>
                      <a:ext cx="674370" cy="923331"/>
                    </a:xfrm>
                    <a:prstGeom prst="rect">
                      <a:avLst/>
                    </a:prstGeom>
                    <a:noFill/>
                  </p:spPr>
                  <p:txBody>
                    <a:bodyPr wrap="square" rtlCol="0">
                      <a:spAutoFit/>
                    </a:bodyPr>
                    <a:lstStyle/>
                    <a:p>
                      <a:pPr algn="ctr"/>
                      <a:r>
                        <a:rPr lang="en-US" sz="5400" b="1" dirty="0">
                          <a:solidFill>
                            <a:srgbClr val="84AF9B"/>
                          </a:solidFill>
                          <a:latin typeface="DAGGERSQUARE" pitchFamily="50" charset="0"/>
                        </a:rPr>
                        <a:t>A</a:t>
                      </a:r>
                    </a:p>
                  </p:txBody>
                </p:sp>
              </p:grpSp>
            </p:grpSp>
            <p:grpSp>
              <p:nvGrpSpPr>
                <p:cNvPr id="106" name="Group 105">
                  <a:extLst>
                    <a:ext uri="{FF2B5EF4-FFF2-40B4-BE49-F238E27FC236}">
                      <a16:creationId xmlns:a16="http://schemas.microsoft.com/office/drawing/2014/main" id="{D68F025F-C472-493C-9128-B0777320969E}"/>
                    </a:ext>
                  </a:extLst>
                </p:cNvPr>
                <p:cNvGrpSpPr/>
                <p:nvPr/>
              </p:nvGrpSpPr>
              <p:grpSpPr>
                <a:xfrm>
                  <a:off x="12517056" y="1240936"/>
                  <a:ext cx="9275327" cy="4812120"/>
                  <a:chOff x="3791288" y="1240936"/>
                  <a:chExt cx="9275327" cy="4812119"/>
                </a:xfrm>
              </p:grpSpPr>
              <p:grpSp>
                <p:nvGrpSpPr>
                  <p:cNvPr id="52" name="Group 51">
                    <a:extLst>
                      <a:ext uri="{FF2B5EF4-FFF2-40B4-BE49-F238E27FC236}">
                        <a16:creationId xmlns:a16="http://schemas.microsoft.com/office/drawing/2014/main" id="{F34FE6A0-1436-4DDB-85AC-BC6BF84B2E10}"/>
                      </a:ext>
                    </a:extLst>
                  </p:cNvPr>
                  <p:cNvGrpSpPr/>
                  <p:nvPr/>
                </p:nvGrpSpPr>
                <p:grpSpPr>
                  <a:xfrm>
                    <a:off x="3791288" y="1240936"/>
                    <a:ext cx="6367055" cy="1026626"/>
                    <a:chOff x="3880723" y="1240936"/>
                    <a:chExt cx="6367055" cy="1026626"/>
                  </a:xfrm>
                </p:grpSpPr>
                <p:sp>
                  <p:nvSpPr>
                    <p:cNvPr id="50" name="Rectangle: Rounded Corners 49">
                      <a:extLst>
                        <a:ext uri="{FF2B5EF4-FFF2-40B4-BE49-F238E27FC236}">
                          <a16:creationId xmlns:a16="http://schemas.microsoft.com/office/drawing/2014/main" id="{D379C1B4-CD40-44A1-AE21-9AEB3858CEB5}"/>
                        </a:ext>
                      </a:extLst>
                    </p:cNvPr>
                    <p:cNvSpPr/>
                    <p:nvPr/>
                  </p:nvSpPr>
                  <p:spPr>
                    <a:xfrm>
                      <a:off x="7785919" y="1240936"/>
                      <a:ext cx="2461859" cy="1026626"/>
                    </a:xfrm>
                    <a:prstGeom prst="roundRect">
                      <a:avLst>
                        <a:gd name="adj" fmla="val 238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latin typeface="DAGGERSQUARE" pitchFamily="50" charset="0"/>
                      </a:endParaRPr>
                    </a:p>
                    <a:p>
                      <a:pPr algn="ctr"/>
                      <a:r>
                        <a:rPr lang="en-US" sz="1600" dirty="0" smtClean="0">
                          <a:solidFill>
                            <a:schemeClr val="tx1"/>
                          </a:solidFill>
                          <a:latin typeface="+mj-lt"/>
                        </a:rPr>
                        <a:t>Aporta </a:t>
                      </a:r>
                      <a:r>
                        <a:rPr lang="en-US" sz="1600" dirty="0">
                          <a:solidFill>
                            <a:schemeClr val="tx1"/>
                          </a:solidFill>
                          <a:latin typeface="+mj-lt"/>
                        </a:rPr>
                        <a:t>con el 56% </a:t>
                      </a:r>
                      <a:r>
                        <a:rPr lang="en-US" sz="1600" dirty="0" smtClean="0">
                          <a:solidFill>
                            <a:schemeClr val="tx1"/>
                          </a:solidFill>
                          <a:latin typeface="+mj-lt"/>
                        </a:rPr>
                        <a:t>PIB en países desarrollados</a:t>
                      </a:r>
                      <a:endParaRPr lang="en-US" sz="1600" dirty="0">
                        <a:solidFill>
                          <a:schemeClr val="tx1"/>
                        </a:solidFill>
                        <a:latin typeface="+mj-lt"/>
                      </a:endParaRPr>
                    </a:p>
                    <a:p>
                      <a:pPr algn="ctr"/>
                      <a:endParaRPr lang="en-US" dirty="0"/>
                    </a:p>
                  </p:txBody>
                </p:sp>
                <p:sp>
                  <p:nvSpPr>
                    <p:cNvPr id="51" name="TextBox 50">
                      <a:extLst>
                        <a:ext uri="{FF2B5EF4-FFF2-40B4-BE49-F238E27FC236}">
                          <a16:creationId xmlns:a16="http://schemas.microsoft.com/office/drawing/2014/main" id="{0CD795CE-BF8D-499C-8715-64AABB46432B}"/>
                        </a:ext>
                      </a:extLst>
                    </p:cNvPr>
                    <p:cNvSpPr txBox="1"/>
                    <p:nvPr/>
                  </p:nvSpPr>
                  <p:spPr>
                    <a:xfrm>
                      <a:off x="3880723" y="1574420"/>
                      <a:ext cx="1351985" cy="419219"/>
                    </a:xfrm>
                    <a:prstGeom prst="rect">
                      <a:avLst/>
                    </a:prstGeom>
                    <a:noFill/>
                  </p:spPr>
                  <p:txBody>
                    <a:bodyPr wrap="square" rtlCol="0">
                      <a:spAutoFit/>
                    </a:bodyPr>
                    <a:lstStyle/>
                    <a:p>
                      <a:pPr algn="ctr"/>
                      <a:endParaRPr lang="en-US" sz="1600" dirty="0">
                        <a:solidFill>
                          <a:srgbClr val="84AF9B"/>
                        </a:solidFill>
                        <a:latin typeface="DAGGERSQUARE" pitchFamily="50" charset="0"/>
                      </a:endParaRPr>
                    </a:p>
                  </p:txBody>
                </p:sp>
              </p:grpSp>
              <p:sp>
                <p:nvSpPr>
                  <p:cNvPr id="54" name="Rectangle: Rounded Corners 53">
                    <a:extLst>
                      <a:ext uri="{FF2B5EF4-FFF2-40B4-BE49-F238E27FC236}">
                        <a16:creationId xmlns:a16="http://schemas.microsoft.com/office/drawing/2014/main" id="{0FD9F39C-F3DD-4029-B090-9A195FE19D61}"/>
                      </a:ext>
                    </a:extLst>
                  </p:cNvPr>
                  <p:cNvSpPr/>
                  <p:nvPr/>
                </p:nvSpPr>
                <p:spPr>
                  <a:xfrm>
                    <a:off x="11100990" y="1976176"/>
                    <a:ext cx="1530717" cy="949301"/>
                  </a:xfrm>
                  <a:prstGeom prst="roundRect">
                    <a:avLst>
                      <a:gd name="adj" fmla="val 23823"/>
                    </a:avLst>
                  </a:prstGeom>
                  <a:solidFill>
                    <a:srgbClr val="84A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90% del tejido empresarial</a:t>
                    </a:r>
                    <a:endParaRPr lang="en-US" sz="1600" dirty="0">
                      <a:solidFill>
                        <a:schemeClr val="tx1"/>
                      </a:solidFill>
                    </a:endParaRPr>
                  </a:p>
                </p:txBody>
              </p:sp>
              <p:sp>
                <p:nvSpPr>
                  <p:cNvPr id="57" name="Rectangle: Rounded Corners 56">
                    <a:extLst>
                      <a:ext uri="{FF2B5EF4-FFF2-40B4-BE49-F238E27FC236}">
                        <a16:creationId xmlns:a16="http://schemas.microsoft.com/office/drawing/2014/main" id="{082D59AB-B79D-4184-A70B-CE7C66FE747C}"/>
                      </a:ext>
                    </a:extLst>
                  </p:cNvPr>
                  <p:cNvSpPr/>
                  <p:nvPr/>
                </p:nvSpPr>
                <p:spPr>
                  <a:xfrm>
                    <a:off x="7751408" y="5363122"/>
                    <a:ext cx="1560048" cy="609140"/>
                  </a:xfrm>
                  <a:prstGeom prst="roundRect">
                    <a:avLst>
                      <a:gd name="adj" fmla="val 238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solidFill>
                    </a:endParaRPr>
                  </a:p>
                  <a:p>
                    <a:pPr algn="ctr"/>
                    <a:r>
                      <a:rPr lang="en-US" sz="1400" dirty="0" smtClean="0">
                        <a:solidFill>
                          <a:schemeClr val="tx1"/>
                        </a:solidFill>
                      </a:rPr>
                      <a:t>Amas de Casa</a:t>
                    </a:r>
                  </a:p>
                  <a:p>
                    <a:pPr algn="ctr"/>
                    <a:r>
                      <a:rPr lang="en-US" sz="1400" dirty="0" smtClean="0">
                        <a:solidFill>
                          <a:schemeClr val="tx1"/>
                        </a:solidFill>
                      </a:rPr>
                      <a:t>Discapacitados</a:t>
                    </a:r>
                    <a:endParaRPr lang="en-US" sz="1400" dirty="0">
                      <a:solidFill>
                        <a:schemeClr val="tx1"/>
                      </a:solidFill>
                    </a:endParaRPr>
                  </a:p>
                </p:txBody>
              </p:sp>
              <p:sp>
                <p:nvSpPr>
                  <p:cNvPr id="60" name="Rectangle: Rounded Corners 59">
                    <a:extLst>
                      <a:ext uri="{FF2B5EF4-FFF2-40B4-BE49-F238E27FC236}">
                        <a16:creationId xmlns:a16="http://schemas.microsoft.com/office/drawing/2014/main" id="{00A5757F-6D48-4FE6-9252-61A709A454F3}"/>
                      </a:ext>
                    </a:extLst>
                  </p:cNvPr>
                  <p:cNvSpPr/>
                  <p:nvPr/>
                </p:nvSpPr>
                <p:spPr>
                  <a:xfrm>
                    <a:off x="11526420" y="5345760"/>
                    <a:ext cx="1540195" cy="707295"/>
                  </a:xfrm>
                  <a:prstGeom prst="roundRect">
                    <a:avLst>
                      <a:gd name="adj" fmla="val 238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Bajo</a:t>
                    </a:r>
                    <a:r>
                      <a:rPr lang="en-US" sz="1400" dirty="0" smtClean="0">
                        <a:solidFill>
                          <a:schemeClr val="tx1"/>
                        </a:solidFill>
                      </a:rPr>
                      <a:t> nivel de Instrucción</a:t>
                    </a:r>
                    <a:endParaRPr lang="en-US" sz="1400" dirty="0">
                      <a:solidFill>
                        <a:schemeClr val="tx1"/>
                      </a:solidFill>
                    </a:endParaRPr>
                  </a:p>
                </p:txBody>
              </p:sp>
            </p:grpSp>
          </p:grpSp>
          <p:sp>
            <p:nvSpPr>
              <p:cNvPr id="153" name="CuadroTexto 4"/>
              <p:cNvSpPr txBox="1"/>
              <p:nvPr/>
            </p:nvSpPr>
            <p:spPr>
              <a:xfrm>
                <a:off x="6857070" y="47541"/>
                <a:ext cx="5819961" cy="1086790"/>
              </a:xfrm>
              <a:prstGeom prst="rect">
                <a:avLst/>
              </a:prstGeom>
              <a:noFill/>
            </p:spPr>
            <p:txBody>
              <a:bodyPr wrap="square" rtlCol="0">
                <a:spAutoFit/>
              </a:bodyPr>
              <a:lstStyle/>
              <a:p>
                <a:pPr algn="ctr"/>
                <a:r>
                  <a:rPr lang="es-EC" sz="2400" b="1" dirty="0" smtClean="0">
                    <a:latin typeface="ABeeZee" panose="02000000000000000000" pitchFamily="50" charset="0"/>
                  </a:rPr>
                  <a:t>Las microempresas son el motor de la economía mundial</a:t>
                </a:r>
                <a:r>
                  <a:rPr lang="es-EC" sz="2800" b="1" dirty="0" smtClean="0">
                    <a:latin typeface="ABeeZee" panose="02000000000000000000" pitchFamily="50" charset="0"/>
                  </a:rPr>
                  <a:t>.</a:t>
                </a:r>
                <a:endParaRPr lang="es-EC" sz="2800" b="1" dirty="0">
                  <a:latin typeface="ABeeZee" panose="02000000000000000000" pitchFamily="50" charset="0"/>
                </a:endParaRPr>
              </a:p>
            </p:txBody>
          </p:sp>
        </p:grpSp>
        <p:sp>
          <p:nvSpPr>
            <p:cNvPr id="154" name="CuadroTexto 12"/>
            <p:cNvSpPr txBox="1"/>
            <p:nvPr/>
          </p:nvSpPr>
          <p:spPr>
            <a:xfrm>
              <a:off x="2037943" y="3780715"/>
              <a:ext cx="5860106" cy="954107"/>
            </a:xfrm>
            <a:prstGeom prst="rect">
              <a:avLst/>
            </a:prstGeom>
            <a:noFill/>
          </p:spPr>
          <p:txBody>
            <a:bodyPr wrap="square" rtlCol="0">
              <a:spAutoFit/>
            </a:bodyPr>
            <a:lstStyle/>
            <a:p>
              <a:pPr algn="ctr"/>
              <a:r>
                <a:rPr lang="es-EC" sz="2800" b="1" dirty="0" smtClean="0">
                  <a:latin typeface="ABeeZee" panose="02000000000000000000" pitchFamily="50" charset="0"/>
                </a:rPr>
                <a:t>Acoge a grupos que el mercado laboral excluyen</a:t>
              </a:r>
              <a:endParaRPr lang="es-EC" sz="2800" b="1" dirty="0">
                <a:latin typeface="ABeeZee" panose="02000000000000000000" pitchFamily="50" charset="0"/>
              </a:endParaRPr>
            </a:p>
          </p:txBody>
        </p:sp>
        <p:sp>
          <p:nvSpPr>
            <p:cNvPr id="131" name="Rectangle: Rounded Corners 49">
              <a:extLst>
                <a:ext uri="{FF2B5EF4-FFF2-40B4-BE49-F238E27FC236}">
                  <a16:creationId xmlns:a16="http://schemas.microsoft.com/office/drawing/2014/main" id="{D379C1B4-CD40-44A1-AE21-9AEB3858CEB5}"/>
                </a:ext>
              </a:extLst>
            </p:cNvPr>
            <p:cNvSpPr/>
            <p:nvPr/>
          </p:nvSpPr>
          <p:spPr>
            <a:xfrm>
              <a:off x="2149339" y="2477830"/>
              <a:ext cx="2471941" cy="583604"/>
            </a:xfrm>
            <a:prstGeom prst="roundRect">
              <a:avLst>
                <a:gd name="adj" fmla="val 238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latin typeface="DAGGERSQUARE" pitchFamily="50" charset="0"/>
              </a:endParaRPr>
            </a:p>
            <a:p>
              <a:pPr algn="ctr"/>
              <a:r>
                <a:rPr lang="en-US" sz="1600" dirty="0" smtClean="0">
                  <a:solidFill>
                    <a:schemeClr val="tx1"/>
                  </a:solidFill>
                  <a:latin typeface="+mj-lt"/>
                </a:rPr>
                <a:t>Aporta </a:t>
              </a:r>
              <a:r>
                <a:rPr lang="en-US" sz="1600" dirty="0">
                  <a:solidFill>
                    <a:schemeClr val="tx1"/>
                  </a:solidFill>
                  <a:latin typeface="+mj-lt"/>
                </a:rPr>
                <a:t>con el </a:t>
              </a:r>
              <a:r>
                <a:rPr lang="en-US" sz="1600" dirty="0" smtClean="0">
                  <a:solidFill>
                    <a:schemeClr val="tx1"/>
                  </a:solidFill>
                  <a:latin typeface="+mj-lt"/>
                </a:rPr>
                <a:t>25% PIB en Latinoamérica</a:t>
              </a:r>
              <a:endParaRPr lang="en-US" sz="1600" dirty="0">
                <a:solidFill>
                  <a:schemeClr val="tx1"/>
                </a:solidFill>
                <a:latin typeface="+mj-lt"/>
              </a:endParaRPr>
            </a:p>
            <a:p>
              <a:pPr algn="ctr"/>
              <a:endParaRPr lang="en-US" dirty="0">
                <a:latin typeface="+mj-lt"/>
              </a:endParaRPr>
            </a:p>
          </p:txBody>
        </p:sp>
        <p:sp>
          <p:nvSpPr>
            <p:cNvPr id="133" name="Circle: Hollow 196">
              <a:extLst>
                <a:ext uri="{FF2B5EF4-FFF2-40B4-BE49-F238E27FC236}">
                  <a16:creationId xmlns:a16="http://schemas.microsoft.com/office/drawing/2014/main" id="{54040D82-6BAA-46A9-8FB7-783AD4CFE50E}"/>
                </a:ext>
              </a:extLst>
            </p:cNvPr>
            <p:cNvSpPr/>
            <p:nvPr/>
          </p:nvSpPr>
          <p:spPr>
            <a:xfrm>
              <a:off x="5297053" y="1462161"/>
              <a:ext cx="2114820" cy="2253577"/>
            </a:xfrm>
            <a:prstGeom prst="donut">
              <a:avLst>
                <a:gd name="adj" fmla="val 122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2" name="Block Arc 197">
              <a:extLst>
                <a:ext uri="{FF2B5EF4-FFF2-40B4-BE49-F238E27FC236}">
                  <a16:creationId xmlns:a16="http://schemas.microsoft.com/office/drawing/2014/main" id="{71D95933-23A7-4C0D-8537-4796FE353F6E}"/>
                </a:ext>
              </a:extLst>
            </p:cNvPr>
            <p:cNvSpPr/>
            <p:nvPr/>
          </p:nvSpPr>
          <p:spPr>
            <a:xfrm rot="20700000">
              <a:off x="5284465" y="1441071"/>
              <a:ext cx="2175054" cy="2307743"/>
            </a:xfrm>
            <a:prstGeom prst="blockArc">
              <a:avLst>
                <a:gd name="adj1" fmla="val 14569617"/>
                <a:gd name="adj2" fmla="val 12577643"/>
                <a:gd name="adj3" fmla="val 12040"/>
              </a:avLst>
            </a:prstGeom>
            <a:solidFill>
              <a:srgbClr val="84A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Imagen 21"/>
            <p:cNvPicPr>
              <a:picLocks noChangeAspect="1"/>
            </p:cNvPicPr>
            <p:nvPr/>
          </p:nvPicPr>
          <p:blipFill>
            <a:blip r:embed="rId3"/>
            <a:stretch>
              <a:fillRect/>
            </a:stretch>
          </p:blipFill>
          <p:spPr>
            <a:xfrm>
              <a:off x="3861480" y="4659056"/>
              <a:ext cx="1924050" cy="1343025"/>
            </a:xfrm>
            <a:prstGeom prst="rect">
              <a:avLst/>
            </a:prstGeom>
            <a:effectLst>
              <a:softEdge rad="63500"/>
            </a:effectLst>
          </p:spPr>
        </p:pic>
      </p:grpSp>
      <p:grpSp>
        <p:nvGrpSpPr>
          <p:cNvPr id="25" name="24 Grupo"/>
          <p:cNvGrpSpPr/>
          <p:nvPr/>
        </p:nvGrpSpPr>
        <p:grpSpPr>
          <a:xfrm>
            <a:off x="-7869893" y="617768"/>
            <a:ext cx="10428422" cy="5667100"/>
            <a:chOff x="1298568" y="41496"/>
            <a:chExt cx="10428422" cy="6858000"/>
          </a:xfrm>
        </p:grpSpPr>
        <p:grpSp>
          <p:nvGrpSpPr>
            <p:cNvPr id="224" name="Group 223">
              <a:extLst>
                <a:ext uri="{FF2B5EF4-FFF2-40B4-BE49-F238E27FC236}">
                  <a16:creationId xmlns:a16="http://schemas.microsoft.com/office/drawing/2014/main" id="{7BD0F8CB-278A-496F-BBAC-6FC9B9EC1783}"/>
                </a:ext>
              </a:extLst>
            </p:cNvPr>
            <p:cNvGrpSpPr/>
            <p:nvPr/>
          </p:nvGrpSpPr>
          <p:grpSpPr>
            <a:xfrm>
              <a:off x="1298568" y="41496"/>
              <a:ext cx="10428422" cy="6858000"/>
              <a:chOff x="-12765" y="78634"/>
              <a:chExt cx="10428422" cy="6858000"/>
            </a:xfrm>
          </p:grpSpPr>
          <p:grpSp>
            <p:nvGrpSpPr>
              <p:cNvPr id="32" name="Group 31">
                <a:extLst>
                  <a:ext uri="{FF2B5EF4-FFF2-40B4-BE49-F238E27FC236}">
                    <a16:creationId xmlns:a16="http://schemas.microsoft.com/office/drawing/2014/main" id="{D9F87DD0-B660-4FD3-9876-F10CFF006B32}"/>
                  </a:ext>
                </a:extLst>
              </p:cNvPr>
              <p:cNvGrpSpPr/>
              <p:nvPr/>
            </p:nvGrpSpPr>
            <p:grpSpPr>
              <a:xfrm>
                <a:off x="-12765" y="78634"/>
                <a:ext cx="10428422" cy="6858000"/>
                <a:chOff x="-5232465" y="78634"/>
                <a:chExt cx="10428422" cy="6858000"/>
              </a:xfrm>
              <a:effectLst>
                <a:outerShdw blurRad="254000" dist="88900" algn="l" rotWithShape="0">
                  <a:prstClr val="black">
                    <a:alpha val="51000"/>
                  </a:prstClr>
                </a:outerShdw>
              </a:effectLst>
            </p:grpSpPr>
            <p:sp>
              <p:nvSpPr>
                <p:cNvPr id="6" name="Rectangle 5">
                  <a:extLst>
                    <a:ext uri="{FF2B5EF4-FFF2-40B4-BE49-F238E27FC236}">
                      <a16:creationId xmlns:a16="http://schemas.microsoft.com/office/drawing/2014/main" id="{3275D813-8D64-4748-8D21-48563217B55D}"/>
                    </a:ext>
                  </a:extLst>
                </p:cNvPr>
                <p:cNvSpPr/>
                <p:nvPr/>
              </p:nvSpPr>
              <p:spPr>
                <a:xfrm>
                  <a:off x="-5232465" y="78634"/>
                  <a:ext cx="9848850" cy="6858000"/>
                </a:xfrm>
                <a:prstGeom prst="rect">
                  <a:avLst/>
                </a:prstGeom>
                <a:solidFill>
                  <a:srgbClr val="FAC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C0D95A8-67B5-4055-9C4F-3DBEE1C07201}"/>
                    </a:ext>
                  </a:extLst>
                </p:cNvPr>
                <p:cNvGrpSpPr/>
                <p:nvPr/>
              </p:nvGrpSpPr>
              <p:grpSpPr>
                <a:xfrm>
                  <a:off x="4273465" y="2416309"/>
                  <a:ext cx="922492" cy="974800"/>
                  <a:chOff x="8045365" y="3512225"/>
                  <a:chExt cx="922492" cy="974800"/>
                </a:xfrm>
              </p:grpSpPr>
              <p:sp>
                <p:nvSpPr>
                  <p:cNvPr id="13" name="Rectangle: Top Corners Rounded 12">
                    <a:extLst>
                      <a:ext uri="{FF2B5EF4-FFF2-40B4-BE49-F238E27FC236}">
                        <a16:creationId xmlns:a16="http://schemas.microsoft.com/office/drawing/2014/main" id="{4398BEEC-1423-4336-B5D8-03839CBA6908}"/>
                      </a:ext>
                    </a:extLst>
                  </p:cNvPr>
                  <p:cNvSpPr/>
                  <p:nvPr/>
                </p:nvSpPr>
                <p:spPr>
                  <a:xfrm rot="5400000">
                    <a:off x="8045018" y="3605615"/>
                    <a:ext cx="881757" cy="881063"/>
                  </a:xfrm>
                  <a:prstGeom prst="round2SameRect">
                    <a:avLst/>
                  </a:prstGeom>
                  <a:solidFill>
                    <a:srgbClr val="FAC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456715B-D0FD-4499-8AFC-ED7C0F550A86}"/>
                      </a:ext>
                    </a:extLst>
                  </p:cNvPr>
                  <p:cNvSpPr txBox="1"/>
                  <p:nvPr/>
                </p:nvSpPr>
                <p:spPr>
                  <a:xfrm>
                    <a:off x="8293487" y="3512225"/>
                    <a:ext cx="674370" cy="923330"/>
                  </a:xfrm>
                  <a:prstGeom prst="rect">
                    <a:avLst/>
                  </a:prstGeom>
                  <a:noFill/>
                </p:spPr>
                <p:txBody>
                  <a:bodyPr wrap="square" rtlCol="0">
                    <a:spAutoFit/>
                  </a:bodyPr>
                  <a:lstStyle/>
                  <a:p>
                    <a:pPr algn="ctr"/>
                    <a:r>
                      <a:rPr lang="en-US" sz="5400" b="1" dirty="0">
                        <a:solidFill>
                          <a:srgbClr val="C8C7A8"/>
                        </a:solidFill>
                        <a:latin typeface="DAGGERSQUARE" pitchFamily="50" charset="0"/>
                      </a:rPr>
                      <a:t>B</a:t>
                    </a:r>
                  </a:p>
                </p:txBody>
              </p:sp>
            </p:grpSp>
          </p:grpSp>
          <p:grpSp>
            <p:nvGrpSpPr>
              <p:cNvPr id="43" name="Group 42">
                <a:extLst>
                  <a:ext uri="{FF2B5EF4-FFF2-40B4-BE49-F238E27FC236}">
                    <a16:creationId xmlns:a16="http://schemas.microsoft.com/office/drawing/2014/main" id="{774B79D3-2A17-4D81-A029-C45B90DB89C4}"/>
                  </a:ext>
                </a:extLst>
              </p:cNvPr>
              <p:cNvGrpSpPr/>
              <p:nvPr/>
            </p:nvGrpSpPr>
            <p:grpSpPr>
              <a:xfrm>
                <a:off x="4188742" y="1606669"/>
                <a:ext cx="4299705" cy="4219153"/>
                <a:chOff x="4051428" y="1606669"/>
                <a:chExt cx="4299705" cy="4219153"/>
              </a:xfrm>
            </p:grpSpPr>
            <p:sp>
              <p:nvSpPr>
                <p:cNvPr id="34" name="Freeform: Shape 33">
                  <a:extLst>
                    <a:ext uri="{FF2B5EF4-FFF2-40B4-BE49-F238E27FC236}">
                      <a16:creationId xmlns:a16="http://schemas.microsoft.com/office/drawing/2014/main" id="{C43B5457-F591-49E3-B0D8-BB4174F6F4C5}"/>
                    </a:ext>
                  </a:extLst>
                </p:cNvPr>
                <p:cNvSpPr/>
                <p:nvPr/>
              </p:nvSpPr>
              <p:spPr>
                <a:xfrm>
                  <a:off x="4051428" y="1606669"/>
                  <a:ext cx="2172300" cy="2164836"/>
                </a:xfrm>
                <a:custGeom>
                  <a:avLst/>
                  <a:gdLst>
                    <a:gd name="connsiteX0" fmla="*/ 168278 w 1847850"/>
                    <a:gd name="connsiteY0" fmla="*/ 0 h 1841500"/>
                    <a:gd name="connsiteX1" fmla="*/ 1679572 w 1847850"/>
                    <a:gd name="connsiteY1" fmla="*/ 0 h 1841500"/>
                    <a:gd name="connsiteX2" fmla="*/ 1847850 w 1847850"/>
                    <a:gd name="connsiteY2" fmla="*/ 168278 h 1841500"/>
                    <a:gd name="connsiteX3" fmla="*/ 1847850 w 1847850"/>
                    <a:gd name="connsiteY3" fmla="*/ 711200 h 1841500"/>
                    <a:gd name="connsiteX4" fmla="*/ 1847850 w 1847850"/>
                    <a:gd name="connsiteY4" fmla="*/ 841372 h 1841500"/>
                    <a:gd name="connsiteX5" fmla="*/ 1847410 w 1847850"/>
                    <a:gd name="connsiteY5" fmla="*/ 843554 h 1841500"/>
                    <a:gd name="connsiteX6" fmla="*/ 1844088 w 1847850"/>
                    <a:gd name="connsiteY6" fmla="*/ 1841500 h 1841500"/>
                    <a:gd name="connsiteX7" fmla="*/ 1440279 w 1847850"/>
                    <a:gd name="connsiteY7" fmla="*/ 1009650 h 1841500"/>
                    <a:gd name="connsiteX8" fmla="*/ 168278 w 1847850"/>
                    <a:gd name="connsiteY8" fmla="*/ 1009650 h 1841500"/>
                    <a:gd name="connsiteX9" fmla="*/ 0 w 1847850"/>
                    <a:gd name="connsiteY9" fmla="*/ 841372 h 1841500"/>
                    <a:gd name="connsiteX10" fmla="*/ 0 w 1847850"/>
                    <a:gd name="connsiteY10" fmla="*/ 168278 h 1841500"/>
                    <a:gd name="connsiteX11" fmla="*/ 168278 w 1847850"/>
                    <a:gd name="connsiteY11"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850" h="1841500">
                      <a:moveTo>
                        <a:pt x="168278" y="0"/>
                      </a:moveTo>
                      <a:lnTo>
                        <a:pt x="1679572" y="0"/>
                      </a:lnTo>
                      <a:cubicBezTo>
                        <a:pt x="1772509" y="0"/>
                        <a:pt x="1847850" y="75341"/>
                        <a:pt x="1847850" y="168278"/>
                      </a:cubicBezTo>
                      <a:lnTo>
                        <a:pt x="1847850" y="711200"/>
                      </a:lnTo>
                      <a:lnTo>
                        <a:pt x="1847850" y="841372"/>
                      </a:lnTo>
                      <a:lnTo>
                        <a:pt x="1847410" y="843554"/>
                      </a:lnTo>
                      <a:lnTo>
                        <a:pt x="1844088" y="1841500"/>
                      </a:lnTo>
                      <a:lnTo>
                        <a:pt x="1440279" y="1009650"/>
                      </a:lnTo>
                      <a:lnTo>
                        <a:pt x="168278" y="1009650"/>
                      </a:lnTo>
                      <a:cubicBezTo>
                        <a:pt x="75341" y="1009650"/>
                        <a:pt x="0" y="934309"/>
                        <a:pt x="0" y="841372"/>
                      </a:cubicBezTo>
                      <a:lnTo>
                        <a:pt x="0" y="168278"/>
                      </a:lnTo>
                      <a:cubicBezTo>
                        <a:pt x="0" y="75341"/>
                        <a:pt x="75341" y="0"/>
                        <a:pt x="168278" y="0"/>
                      </a:cubicBezTo>
                      <a:close/>
                    </a:path>
                  </a:pathLst>
                </a:custGeom>
                <a:solidFill>
                  <a:srgbClr val="84A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8ABEFC38-8382-4DF4-B355-4E1D4DC22BDB}"/>
                    </a:ext>
                  </a:extLst>
                </p:cNvPr>
                <p:cNvSpPr/>
                <p:nvPr/>
              </p:nvSpPr>
              <p:spPr>
                <a:xfrm flipV="1">
                  <a:off x="4929058" y="3429000"/>
                  <a:ext cx="1288566" cy="1284136"/>
                </a:xfrm>
                <a:custGeom>
                  <a:avLst/>
                  <a:gdLst>
                    <a:gd name="connsiteX0" fmla="*/ 168278 w 1847850"/>
                    <a:gd name="connsiteY0" fmla="*/ 0 h 1841500"/>
                    <a:gd name="connsiteX1" fmla="*/ 1679572 w 1847850"/>
                    <a:gd name="connsiteY1" fmla="*/ 0 h 1841500"/>
                    <a:gd name="connsiteX2" fmla="*/ 1847850 w 1847850"/>
                    <a:gd name="connsiteY2" fmla="*/ 168278 h 1841500"/>
                    <a:gd name="connsiteX3" fmla="*/ 1847850 w 1847850"/>
                    <a:gd name="connsiteY3" fmla="*/ 711200 h 1841500"/>
                    <a:gd name="connsiteX4" fmla="*/ 1847850 w 1847850"/>
                    <a:gd name="connsiteY4" fmla="*/ 841372 h 1841500"/>
                    <a:gd name="connsiteX5" fmla="*/ 1847410 w 1847850"/>
                    <a:gd name="connsiteY5" fmla="*/ 843554 h 1841500"/>
                    <a:gd name="connsiteX6" fmla="*/ 1844088 w 1847850"/>
                    <a:gd name="connsiteY6" fmla="*/ 1841500 h 1841500"/>
                    <a:gd name="connsiteX7" fmla="*/ 1440279 w 1847850"/>
                    <a:gd name="connsiteY7" fmla="*/ 1009650 h 1841500"/>
                    <a:gd name="connsiteX8" fmla="*/ 168278 w 1847850"/>
                    <a:gd name="connsiteY8" fmla="*/ 1009650 h 1841500"/>
                    <a:gd name="connsiteX9" fmla="*/ 0 w 1847850"/>
                    <a:gd name="connsiteY9" fmla="*/ 841372 h 1841500"/>
                    <a:gd name="connsiteX10" fmla="*/ 0 w 1847850"/>
                    <a:gd name="connsiteY10" fmla="*/ 168278 h 1841500"/>
                    <a:gd name="connsiteX11" fmla="*/ 168278 w 1847850"/>
                    <a:gd name="connsiteY11"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850" h="1841500">
                      <a:moveTo>
                        <a:pt x="168278" y="0"/>
                      </a:moveTo>
                      <a:lnTo>
                        <a:pt x="1679572" y="0"/>
                      </a:lnTo>
                      <a:cubicBezTo>
                        <a:pt x="1772509" y="0"/>
                        <a:pt x="1847850" y="75341"/>
                        <a:pt x="1847850" y="168278"/>
                      </a:cubicBezTo>
                      <a:lnTo>
                        <a:pt x="1847850" y="711200"/>
                      </a:lnTo>
                      <a:lnTo>
                        <a:pt x="1847850" y="841372"/>
                      </a:lnTo>
                      <a:lnTo>
                        <a:pt x="1847410" y="843554"/>
                      </a:lnTo>
                      <a:lnTo>
                        <a:pt x="1844088" y="1841500"/>
                      </a:lnTo>
                      <a:lnTo>
                        <a:pt x="1440279" y="1009650"/>
                      </a:lnTo>
                      <a:lnTo>
                        <a:pt x="168278" y="1009650"/>
                      </a:lnTo>
                      <a:cubicBezTo>
                        <a:pt x="75341" y="1009650"/>
                        <a:pt x="0" y="934309"/>
                        <a:pt x="0" y="841372"/>
                      </a:cubicBezTo>
                      <a:lnTo>
                        <a:pt x="0" y="168278"/>
                      </a:lnTo>
                      <a:cubicBezTo>
                        <a:pt x="0" y="75341"/>
                        <a:pt x="75341" y="0"/>
                        <a:pt x="168278" y="0"/>
                      </a:cubicBezTo>
                      <a:close/>
                    </a:path>
                  </a:pathLst>
                </a:custGeom>
                <a:solidFill>
                  <a:srgbClr val="C8C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CDF3DEB-7949-4D79-8EB4-FF5B8C59D8E2}"/>
                    </a:ext>
                  </a:extLst>
                </p:cNvPr>
                <p:cNvSpPr/>
                <p:nvPr/>
              </p:nvSpPr>
              <p:spPr>
                <a:xfrm flipH="1">
                  <a:off x="6508087" y="2193296"/>
                  <a:ext cx="1583652" cy="1578210"/>
                </a:xfrm>
                <a:custGeom>
                  <a:avLst/>
                  <a:gdLst>
                    <a:gd name="connsiteX0" fmla="*/ 168278 w 1847850"/>
                    <a:gd name="connsiteY0" fmla="*/ 0 h 1841500"/>
                    <a:gd name="connsiteX1" fmla="*/ 1679572 w 1847850"/>
                    <a:gd name="connsiteY1" fmla="*/ 0 h 1841500"/>
                    <a:gd name="connsiteX2" fmla="*/ 1847850 w 1847850"/>
                    <a:gd name="connsiteY2" fmla="*/ 168278 h 1841500"/>
                    <a:gd name="connsiteX3" fmla="*/ 1847850 w 1847850"/>
                    <a:gd name="connsiteY3" fmla="*/ 711200 h 1841500"/>
                    <a:gd name="connsiteX4" fmla="*/ 1847850 w 1847850"/>
                    <a:gd name="connsiteY4" fmla="*/ 841372 h 1841500"/>
                    <a:gd name="connsiteX5" fmla="*/ 1847410 w 1847850"/>
                    <a:gd name="connsiteY5" fmla="*/ 843554 h 1841500"/>
                    <a:gd name="connsiteX6" fmla="*/ 1844088 w 1847850"/>
                    <a:gd name="connsiteY6" fmla="*/ 1841500 h 1841500"/>
                    <a:gd name="connsiteX7" fmla="*/ 1440279 w 1847850"/>
                    <a:gd name="connsiteY7" fmla="*/ 1009650 h 1841500"/>
                    <a:gd name="connsiteX8" fmla="*/ 168278 w 1847850"/>
                    <a:gd name="connsiteY8" fmla="*/ 1009650 h 1841500"/>
                    <a:gd name="connsiteX9" fmla="*/ 0 w 1847850"/>
                    <a:gd name="connsiteY9" fmla="*/ 841372 h 1841500"/>
                    <a:gd name="connsiteX10" fmla="*/ 0 w 1847850"/>
                    <a:gd name="connsiteY10" fmla="*/ 168278 h 1841500"/>
                    <a:gd name="connsiteX11" fmla="*/ 168278 w 1847850"/>
                    <a:gd name="connsiteY11"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850" h="1841500">
                      <a:moveTo>
                        <a:pt x="168278" y="0"/>
                      </a:moveTo>
                      <a:lnTo>
                        <a:pt x="1679572" y="0"/>
                      </a:lnTo>
                      <a:cubicBezTo>
                        <a:pt x="1772509" y="0"/>
                        <a:pt x="1847850" y="75341"/>
                        <a:pt x="1847850" y="168278"/>
                      </a:cubicBezTo>
                      <a:lnTo>
                        <a:pt x="1847850" y="711200"/>
                      </a:lnTo>
                      <a:lnTo>
                        <a:pt x="1847850" y="841372"/>
                      </a:lnTo>
                      <a:lnTo>
                        <a:pt x="1847410" y="843554"/>
                      </a:lnTo>
                      <a:lnTo>
                        <a:pt x="1844088" y="1841500"/>
                      </a:lnTo>
                      <a:lnTo>
                        <a:pt x="1440279" y="1009650"/>
                      </a:lnTo>
                      <a:lnTo>
                        <a:pt x="168278" y="1009650"/>
                      </a:lnTo>
                      <a:cubicBezTo>
                        <a:pt x="75341" y="1009650"/>
                        <a:pt x="0" y="934309"/>
                        <a:pt x="0" y="841372"/>
                      </a:cubicBezTo>
                      <a:lnTo>
                        <a:pt x="0" y="168278"/>
                      </a:lnTo>
                      <a:cubicBezTo>
                        <a:pt x="0" y="75341"/>
                        <a:pt x="75341" y="0"/>
                        <a:pt x="168278" y="0"/>
                      </a:cubicBezTo>
                      <a:close/>
                    </a:path>
                  </a:pathLst>
                </a:custGeom>
                <a:solidFill>
                  <a:srgbClr val="FF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7F34204B-8D86-46FF-B35E-96293F071268}"/>
                    </a:ext>
                  </a:extLst>
                </p:cNvPr>
                <p:cNvSpPr/>
                <p:nvPr/>
              </p:nvSpPr>
              <p:spPr>
                <a:xfrm flipH="1" flipV="1">
                  <a:off x="6521363" y="4002338"/>
                  <a:ext cx="1829770" cy="1823484"/>
                </a:xfrm>
                <a:custGeom>
                  <a:avLst/>
                  <a:gdLst>
                    <a:gd name="connsiteX0" fmla="*/ 168278 w 1847850"/>
                    <a:gd name="connsiteY0" fmla="*/ 0 h 1841500"/>
                    <a:gd name="connsiteX1" fmla="*/ 1679572 w 1847850"/>
                    <a:gd name="connsiteY1" fmla="*/ 0 h 1841500"/>
                    <a:gd name="connsiteX2" fmla="*/ 1847850 w 1847850"/>
                    <a:gd name="connsiteY2" fmla="*/ 168278 h 1841500"/>
                    <a:gd name="connsiteX3" fmla="*/ 1847850 w 1847850"/>
                    <a:gd name="connsiteY3" fmla="*/ 711200 h 1841500"/>
                    <a:gd name="connsiteX4" fmla="*/ 1847850 w 1847850"/>
                    <a:gd name="connsiteY4" fmla="*/ 841372 h 1841500"/>
                    <a:gd name="connsiteX5" fmla="*/ 1847410 w 1847850"/>
                    <a:gd name="connsiteY5" fmla="*/ 843554 h 1841500"/>
                    <a:gd name="connsiteX6" fmla="*/ 1844088 w 1847850"/>
                    <a:gd name="connsiteY6" fmla="*/ 1841500 h 1841500"/>
                    <a:gd name="connsiteX7" fmla="*/ 1440279 w 1847850"/>
                    <a:gd name="connsiteY7" fmla="*/ 1009650 h 1841500"/>
                    <a:gd name="connsiteX8" fmla="*/ 168278 w 1847850"/>
                    <a:gd name="connsiteY8" fmla="*/ 1009650 h 1841500"/>
                    <a:gd name="connsiteX9" fmla="*/ 0 w 1847850"/>
                    <a:gd name="connsiteY9" fmla="*/ 841372 h 1841500"/>
                    <a:gd name="connsiteX10" fmla="*/ 0 w 1847850"/>
                    <a:gd name="connsiteY10" fmla="*/ 168278 h 1841500"/>
                    <a:gd name="connsiteX11" fmla="*/ 168278 w 1847850"/>
                    <a:gd name="connsiteY11"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850" h="1841500">
                      <a:moveTo>
                        <a:pt x="168278" y="0"/>
                      </a:moveTo>
                      <a:lnTo>
                        <a:pt x="1679572" y="0"/>
                      </a:lnTo>
                      <a:cubicBezTo>
                        <a:pt x="1772509" y="0"/>
                        <a:pt x="1847850" y="75341"/>
                        <a:pt x="1847850" y="168278"/>
                      </a:cubicBezTo>
                      <a:lnTo>
                        <a:pt x="1847850" y="711200"/>
                      </a:lnTo>
                      <a:lnTo>
                        <a:pt x="1847850" y="841372"/>
                      </a:lnTo>
                      <a:lnTo>
                        <a:pt x="1847410" y="843554"/>
                      </a:lnTo>
                      <a:lnTo>
                        <a:pt x="1844088" y="1841500"/>
                      </a:lnTo>
                      <a:lnTo>
                        <a:pt x="1440279" y="1009650"/>
                      </a:lnTo>
                      <a:lnTo>
                        <a:pt x="168278" y="1009650"/>
                      </a:lnTo>
                      <a:cubicBezTo>
                        <a:pt x="75341" y="1009650"/>
                        <a:pt x="0" y="934309"/>
                        <a:pt x="0" y="841372"/>
                      </a:cubicBezTo>
                      <a:lnTo>
                        <a:pt x="0" y="168278"/>
                      </a:lnTo>
                      <a:cubicBezTo>
                        <a:pt x="0" y="75341"/>
                        <a:pt x="75341" y="0"/>
                        <a:pt x="1682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469AAC1-7343-4418-AD30-FED6DE56D3B3}"/>
                    </a:ext>
                  </a:extLst>
                </p:cNvPr>
                <p:cNvSpPr txBox="1"/>
                <p:nvPr/>
              </p:nvSpPr>
              <p:spPr>
                <a:xfrm>
                  <a:off x="4358025" y="1991061"/>
                  <a:ext cx="1520533" cy="558681"/>
                </a:xfrm>
                <a:prstGeom prst="rect">
                  <a:avLst/>
                </a:prstGeom>
                <a:noFill/>
              </p:spPr>
              <p:txBody>
                <a:bodyPr wrap="square" rtlCol="0">
                  <a:spAutoFit/>
                </a:bodyPr>
                <a:lstStyle/>
                <a:p>
                  <a:pPr algn="ctr"/>
                  <a:r>
                    <a:rPr lang="en-US" sz="2400" dirty="0" smtClean="0">
                      <a:solidFill>
                        <a:schemeClr val="bg1"/>
                      </a:solidFill>
                      <a:latin typeface="DAGGERSQUARE" pitchFamily="50" charset="0"/>
                    </a:rPr>
                    <a:t>Servicios</a:t>
                  </a:r>
                  <a:r>
                    <a:rPr lang="en-US" dirty="0" smtClean="0">
                      <a:solidFill>
                        <a:schemeClr val="bg1"/>
                      </a:solidFill>
                      <a:latin typeface="DAGGERSQUARE" pitchFamily="50" charset="0"/>
                    </a:rPr>
                    <a:t> </a:t>
                  </a:r>
                  <a:endParaRPr lang="en-US" dirty="0">
                    <a:solidFill>
                      <a:schemeClr val="bg1"/>
                    </a:solidFill>
                    <a:latin typeface="DAGGERSQUARE" pitchFamily="50" charset="0"/>
                  </a:endParaRPr>
                </a:p>
              </p:txBody>
            </p:sp>
            <p:sp>
              <p:nvSpPr>
                <p:cNvPr id="40" name="TextBox 39">
                  <a:extLst>
                    <a:ext uri="{FF2B5EF4-FFF2-40B4-BE49-F238E27FC236}">
                      <a16:creationId xmlns:a16="http://schemas.microsoft.com/office/drawing/2014/main" id="{DAC79F90-ADCC-4460-848A-BF47CA239878}"/>
                    </a:ext>
                  </a:extLst>
                </p:cNvPr>
                <p:cNvSpPr txBox="1"/>
                <p:nvPr/>
              </p:nvSpPr>
              <p:spPr>
                <a:xfrm>
                  <a:off x="6402055" y="2399046"/>
                  <a:ext cx="1825248" cy="558681"/>
                </a:xfrm>
                <a:prstGeom prst="rect">
                  <a:avLst/>
                </a:prstGeom>
                <a:noFill/>
              </p:spPr>
              <p:txBody>
                <a:bodyPr wrap="square" rtlCol="0">
                  <a:spAutoFit/>
                </a:bodyPr>
                <a:lstStyle/>
                <a:p>
                  <a:pPr algn="ctr"/>
                  <a:r>
                    <a:rPr lang="en-US" sz="2400" dirty="0" smtClean="0">
                      <a:solidFill>
                        <a:schemeClr val="bg1"/>
                      </a:solidFill>
                      <a:latin typeface="DAGGERSQUARE" pitchFamily="50" charset="0"/>
                    </a:rPr>
                    <a:t>Productos</a:t>
                  </a:r>
                  <a:endParaRPr lang="en-US" dirty="0">
                    <a:solidFill>
                      <a:schemeClr val="bg1"/>
                    </a:solidFill>
                    <a:latin typeface="DAGGERSQUARE" pitchFamily="50" charset="0"/>
                  </a:endParaRPr>
                </a:p>
              </p:txBody>
            </p:sp>
            <p:sp>
              <p:nvSpPr>
                <p:cNvPr id="41" name="TextBox 40">
                  <a:extLst>
                    <a:ext uri="{FF2B5EF4-FFF2-40B4-BE49-F238E27FC236}">
                      <a16:creationId xmlns:a16="http://schemas.microsoft.com/office/drawing/2014/main" id="{2289CBEF-8F9F-465C-A267-20782384B6A8}"/>
                    </a:ext>
                  </a:extLst>
                </p:cNvPr>
                <p:cNvSpPr txBox="1"/>
                <p:nvPr/>
              </p:nvSpPr>
              <p:spPr>
                <a:xfrm>
                  <a:off x="4650663" y="4078428"/>
                  <a:ext cx="1825248" cy="798227"/>
                </a:xfrm>
                <a:prstGeom prst="rect">
                  <a:avLst/>
                </a:prstGeom>
                <a:noFill/>
              </p:spPr>
              <p:txBody>
                <a:bodyPr wrap="square" rtlCol="0">
                  <a:spAutoFit/>
                </a:bodyPr>
                <a:lstStyle/>
                <a:p>
                  <a:pPr algn="ctr"/>
                  <a:r>
                    <a:rPr lang="en-US" sz="3600" dirty="0" smtClean="0">
                      <a:solidFill>
                        <a:schemeClr val="bg1"/>
                      </a:solidFill>
                      <a:latin typeface="DAGGERSQUARE" pitchFamily="50" charset="0"/>
                    </a:rPr>
                    <a:t>74%</a:t>
                  </a:r>
                  <a:endParaRPr lang="en-US" sz="3600" dirty="0">
                    <a:solidFill>
                      <a:schemeClr val="bg1"/>
                    </a:solidFill>
                    <a:latin typeface="DAGGERSQUARE" pitchFamily="50" charset="0"/>
                  </a:endParaRPr>
                </a:p>
              </p:txBody>
            </p:sp>
            <p:sp>
              <p:nvSpPr>
                <p:cNvPr id="42" name="TextBox 41">
                  <a:extLst>
                    <a:ext uri="{FF2B5EF4-FFF2-40B4-BE49-F238E27FC236}">
                      <a16:creationId xmlns:a16="http://schemas.microsoft.com/office/drawing/2014/main" id="{8CF0F378-15FC-4714-8428-1B63BC00294F}"/>
                    </a:ext>
                  </a:extLst>
                </p:cNvPr>
                <p:cNvSpPr txBox="1"/>
                <p:nvPr/>
              </p:nvSpPr>
              <p:spPr>
                <a:xfrm>
                  <a:off x="6738651" y="5005780"/>
                  <a:ext cx="1353088" cy="782153"/>
                </a:xfrm>
                <a:prstGeom prst="rect">
                  <a:avLst/>
                </a:prstGeom>
                <a:noFill/>
              </p:spPr>
              <p:txBody>
                <a:bodyPr wrap="square" rtlCol="0">
                  <a:spAutoFit/>
                </a:bodyPr>
                <a:lstStyle/>
                <a:p>
                  <a:r>
                    <a:rPr lang="en-US" sz="3600" dirty="0" smtClean="0">
                      <a:solidFill>
                        <a:srgbClr val="84AF9B"/>
                      </a:solidFill>
                      <a:latin typeface="DAGGERSQUARE" pitchFamily="50" charset="0"/>
                    </a:rPr>
                    <a:t>26%</a:t>
                  </a:r>
                  <a:endParaRPr lang="en-US" sz="3600" dirty="0">
                    <a:solidFill>
                      <a:srgbClr val="84AF9B"/>
                    </a:solidFill>
                    <a:latin typeface="DAGGERSQUARE" pitchFamily="50" charset="0"/>
                  </a:endParaRPr>
                </a:p>
              </p:txBody>
            </p:sp>
          </p:grpSp>
        </p:grpSp>
        <p:sp>
          <p:nvSpPr>
            <p:cNvPr id="158" name="CuadroTexto 13"/>
            <p:cNvSpPr txBox="1"/>
            <p:nvPr/>
          </p:nvSpPr>
          <p:spPr>
            <a:xfrm>
              <a:off x="4146655" y="457585"/>
              <a:ext cx="6354093" cy="1005625"/>
            </a:xfrm>
            <a:prstGeom prst="rect">
              <a:avLst/>
            </a:prstGeom>
            <a:noFill/>
          </p:spPr>
          <p:txBody>
            <a:bodyPr wrap="square" rtlCol="0">
              <a:spAutoFit/>
            </a:bodyPr>
            <a:lstStyle/>
            <a:p>
              <a:pPr algn="ctr"/>
              <a:r>
                <a:rPr lang="es-EC" sz="2400" b="1" dirty="0" smtClean="0">
                  <a:latin typeface="ABeeZee" panose="02000000000000000000" pitchFamily="50" charset="0"/>
                </a:rPr>
                <a:t>La actividad artesanal agrupa 184 ramas de trabajo</a:t>
              </a:r>
              <a:endParaRPr lang="es-EC" sz="2400" b="1" dirty="0">
                <a:latin typeface="ABeeZee" panose="02000000000000000000" pitchFamily="50" charset="0"/>
              </a:endParaRPr>
            </a:p>
          </p:txBody>
        </p:sp>
      </p:grpSp>
      <p:grpSp>
        <p:nvGrpSpPr>
          <p:cNvPr id="66" name="Grupo 65"/>
          <p:cNvGrpSpPr/>
          <p:nvPr/>
        </p:nvGrpSpPr>
        <p:grpSpPr>
          <a:xfrm>
            <a:off x="-8354597" y="540939"/>
            <a:ext cx="10367457" cy="5669917"/>
            <a:chOff x="-494482" y="296715"/>
            <a:chExt cx="10367457" cy="5552975"/>
          </a:xfrm>
        </p:grpSpPr>
        <p:grpSp>
          <p:nvGrpSpPr>
            <p:cNvPr id="65" name="Grupo 64"/>
            <p:cNvGrpSpPr/>
            <p:nvPr/>
          </p:nvGrpSpPr>
          <p:grpSpPr>
            <a:xfrm>
              <a:off x="-494482" y="296715"/>
              <a:ext cx="10367457" cy="5552975"/>
              <a:chOff x="-494482" y="296715"/>
              <a:chExt cx="10367457" cy="5552975"/>
            </a:xfrm>
          </p:grpSpPr>
          <p:grpSp>
            <p:nvGrpSpPr>
              <p:cNvPr id="64" name="Grupo 63"/>
              <p:cNvGrpSpPr/>
              <p:nvPr/>
            </p:nvGrpSpPr>
            <p:grpSpPr>
              <a:xfrm>
                <a:off x="-494482" y="296715"/>
                <a:ext cx="10367457" cy="5552975"/>
                <a:chOff x="-426433" y="-384140"/>
                <a:chExt cx="10367457" cy="5552975"/>
              </a:xfrm>
            </p:grpSpPr>
            <p:grpSp>
              <p:nvGrpSpPr>
                <p:cNvPr id="24" name="23 Grupo"/>
                <p:cNvGrpSpPr/>
                <p:nvPr/>
              </p:nvGrpSpPr>
              <p:grpSpPr>
                <a:xfrm>
                  <a:off x="-426433" y="-384140"/>
                  <a:ext cx="10367457" cy="5552975"/>
                  <a:chOff x="928567" y="-68386"/>
                  <a:chExt cx="10367457" cy="6858000"/>
                </a:xfrm>
              </p:grpSpPr>
              <p:grpSp>
                <p:nvGrpSpPr>
                  <p:cNvPr id="223" name="Group 222">
                    <a:extLst>
                      <a:ext uri="{FF2B5EF4-FFF2-40B4-BE49-F238E27FC236}">
                        <a16:creationId xmlns:a16="http://schemas.microsoft.com/office/drawing/2014/main" id="{6E63A556-ED80-4CB3-B3C4-7604C96C4387}"/>
                      </a:ext>
                    </a:extLst>
                  </p:cNvPr>
                  <p:cNvGrpSpPr/>
                  <p:nvPr/>
                </p:nvGrpSpPr>
                <p:grpSpPr>
                  <a:xfrm>
                    <a:off x="928567" y="-68386"/>
                    <a:ext cx="10367457" cy="6858000"/>
                    <a:chOff x="-1055941" y="-53264"/>
                    <a:chExt cx="10367457" cy="6858000"/>
                  </a:xfrm>
                </p:grpSpPr>
                <p:grpSp>
                  <p:nvGrpSpPr>
                    <p:cNvPr id="31" name="Group 30">
                      <a:extLst>
                        <a:ext uri="{FF2B5EF4-FFF2-40B4-BE49-F238E27FC236}">
                          <a16:creationId xmlns:a16="http://schemas.microsoft.com/office/drawing/2014/main" id="{86AB1F5F-FC4D-4A86-A9E5-BBEB8A5FDA63}"/>
                        </a:ext>
                      </a:extLst>
                    </p:cNvPr>
                    <p:cNvGrpSpPr/>
                    <p:nvPr/>
                  </p:nvGrpSpPr>
                  <p:grpSpPr>
                    <a:xfrm>
                      <a:off x="-1055941" y="-53264"/>
                      <a:ext cx="10367457" cy="6858000"/>
                      <a:chOff x="-6178554" y="-53264"/>
                      <a:chExt cx="10367457" cy="6858000"/>
                    </a:xfrm>
                    <a:effectLst>
                      <a:outerShdw blurRad="254000" dist="88900" algn="l" rotWithShape="0">
                        <a:prstClr val="black">
                          <a:alpha val="51000"/>
                        </a:prstClr>
                      </a:outerShdw>
                    </a:effectLst>
                  </p:grpSpPr>
                  <p:sp>
                    <p:nvSpPr>
                      <p:cNvPr id="7" name="Rectangle 6">
                        <a:extLst>
                          <a:ext uri="{FF2B5EF4-FFF2-40B4-BE49-F238E27FC236}">
                            <a16:creationId xmlns:a16="http://schemas.microsoft.com/office/drawing/2014/main" id="{1E61F369-01B8-42C0-AB81-1CDAED90BB31}"/>
                          </a:ext>
                        </a:extLst>
                      </p:cNvPr>
                      <p:cNvSpPr/>
                      <p:nvPr/>
                    </p:nvSpPr>
                    <p:spPr>
                      <a:xfrm>
                        <a:off x="-6178554" y="-53264"/>
                        <a:ext cx="9848850" cy="6858000"/>
                      </a:xfrm>
                      <a:prstGeom prst="rect">
                        <a:avLst/>
                      </a:prstGeom>
                      <a:solidFill>
                        <a:srgbClr val="FC9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22B5E647-0CEC-423F-B558-37B9E35FDE29}"/>
                          </a:ext>
                        </a:extLst>
                      </p:cNvPr>
                      <p:cNvGrpSpPr/>
                      <p:nvPr/>
                    </p:nvGrpSpPr>
                    <p:grpSpPr>
                      <a:xfrm>
                        <a:off x="3490032" y="1493925"/>
                        <a:ext cx="698871" cy="1009835"/>
                        <a:chOff x="8366832" y="3051506"/>
                        <a:chExt cx="698871" cy="1009835"/>
                      </a:xfrm>
                    </p:grpSpPr>
                    <p:sp>
                      <p:nvSpPr>
                        <p:cNvPr id="16" name="Rectangle: Top Corners Rounded 15">
                          <a:extLst>
                            <a:ext uri="{FF2B5EF4-FFF2-40B4-BE49-F238E27FC236}">
                              <a16:creationId xmlns:a16="http://schemas.microsoft.com/office/drawing/2014/main" id="{8FBCEB8D-B1DF-412C-A248-C5E7E6FECF6F}"/>
                            </a:ext>
                          </a:extLst>
                        </p:cNvPr>
                        <p:cNvSpPr/>
                        <p:nvPr/>
                      </p:nvSpPr>
                      <p:spPr>
                        <a:xfrm rot="5400000">
                          <a:off x="8267790" y="3278626"/>
                          <a:ext cx="881757" cy="683674"/>
                        </a:xfrm>
                        <a:prstGeom prst="round2SameRect">
                          <a:avLst/>
                        </a:prstGeom>
                        <a:solidFill>
                          <a:srgbClr val="FC9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547BC8A-CC83-433F-B204-2012A7E0FDD3}"/>
                            </a:ext>
                          </a:extLst>
                        </p:cNvPr>
                        <p:cNvSpPr txBox="1"/>
                        <p:nvPr/>
                      </p:nvSpPr>
                      <p:spPr>
                        <a:xfrm>
                          <a:off x="8391333" y="3051506"/>
                          <a:ext cx="674370" cy="923330"/>
                        </a:xfrm>
                        <a:prstGeom prst="rect">
                          <a:avLst/>
                        </a:prstGeom>
                        <a:noFill/>
                      </p:spPr>
                      <p:txBody>
                        <a:bodyPr wrap="square" rtlCol="0">
                          <a:spAutoFit/>
                        </a:bodyPr>
                        <a:lstStyle/>
                        <a:p>
                          <a:pPr algn="ctr"/>
                          <a:r>
                            <a:rPr lang="en-US" sz="5400" b="1" dirty="0">
                              <a:solidFill>
                                <a:srgbClr val="FACDB0"/>
                              </a:solidFill>
                              <a:latin typeface="DAGGERSQUARE" pitchFamily="50" charset="0"/>
                            </a:rPr>
                            <a:t>C</a:t>
                          </a:r>
                        </a:p>
                      </p:txBody>
                    </p:sp>
                  </p:grpSp>
                </p:grpSp>
                <p:grpSp>
                  <p:nvGrpSpPr>
                    <p:cNvPr id="183" name="Group 182">
                      <a:extLst>
                        <a:ext uri="{FF2B5EF4-FFF2-40B4-BE49-F238E27FC236}">
                          <a16:creationId xmlns:a16="http://schemas.microsoft.com/office/drawing/2014/main" id="{186A4B54-1CEA-4CAA-A3EC-0EA505AB2A25}"/>
                        </a:ext>
                      </a:extLst>
                    </p:cNvPr>
                    <p:cNvGrpSpPr/>
                    <p:nvPr/>
                  </p:nvGrpSpPr>
                  <p:grpSpPr>
                    <a:xfrm>
                      <a:off x="3099005" y="1498151"/>
                      <a:ext cx="4330495" cy="3861375"/>
                      <a:chOff x="3099005" y="1498151"/>
                      <a:chExt cx="4330495" cy="3861375"/>
                    </a:xfrm>
                  </p:grpSpPr>
                  <p:cxnSp>
                    <p:nvCxnSpPr>
                      <p:cNvPr id="113" name="Straight Connector 112">
                        <a:extLst>
                          <a:ext uri="{FF2B5EF4-FFF2-40B4-BE49-F238E27FC236}">
                            <a16:creationId xmlns:a16="http://schemas.microsoft.com/office/drawing/2014/main" id="{7498C019-E9D8-49A5-8221-D7EC5870AE2E}"/>
                          </a:ext>
                        </a:extLst>
                      </p:cNvPr>
                      <p:cNvCxnSpPr>
                        <a:cxnSpLocks/>
                      </p:cNvCxnSpPr>
                      <p:nvPr/>
                    </p:nvCxnSpPr>
                    <p:spPr>
                      <a:xfrm>
                        <a:off x="3099005" y="4684939"/>
                        <a:ext cx="43304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853C2659-4AB2-43C7-9B3A-436D8755B098}"/>
                          </a:ext>
                        </a:extLst>
                      </p:cNvPr>
                      <p:cNvCxnSpPr>
                        <a:cxnSpLocks/>
                      </p:cNvCxnSpPr>
                      <p:nvPr/>
                    </p:nvCxnSpPr>
                    <p:spPr>
                      <a:xfrm>
                        <a:off x="3099005" y="4046236"/>
                        <a:ext cx="43304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EAB082E-D48B-47B8-B900-CC9750934FCE}"/>
                          </a:ext>
                        </a:extLst>
                      </p:cNvPr>
                      <p:cNvCxnSpPr>
                        <a:cxnSpLocks/>
                      </p:cNvCxnSpPr>
                      <p:nvPr/>
                    </p:nvCxnSpPr>
                    <p:spPr>
                      <a:xfrm flipV="1">
                        <a:off x="3099005" y="3398163"/>
                        <a:ext cx="4330495" cy="93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2D77A584-D6B0-438A-A0D1-80E0FD5398E9}"/>
                          </a:ext>
                        </a:extLst>
                      </p:cNvPr>
                      <p:cNvCxnSpPr>
                        <a:cxnSpLocks/>
                      </p:cNvCxnSpPr>
                      <p:nvPr/>
                    </p:nvCxnSpPr>
                    <p:spPr>
                      <a:xfrm>
                        <a:off x="3099005" y="2768830"/>
                        <a:ext cx="43304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CD0BC4A-D169-4C5F-A9BE-19A1701E78BF}"/>
                          </a:ext>
                        </a:extLst>
                      </p:cNvPr>
                      <p:cNvCxnSpPr>
                        <a:cxnSpLocks/>
                      </p:cNvCxnSpPr>
                      <p:nvPr/>
                    </p:nvCxnSpPr>
                    <p:spPr>
                      <a:xfrm>
                        <a:off x="3099005" y="2130127"/>
                        <a:ext cx="43304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DBD53443-AD4F-47E2-BA83-24CD98E20093}"/>
                          </a:ext>
                        </a:extLst>
                      </p:cNvPr>
                      <p:cNvSpPr/>
                      <p:nvPr/>
                    </p:nvSpPr>
                    <p:spPr>
                      <a:xfrm>
                        <a:off x="3426279" y="1506370"/>
                        <a:ext cx="592962" cy="3178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45" name="Rectangle 144">
                        <a:extLst>
                          <a:ext uri="{FF2B5EF4-FFF2-40B4-BE49-F238E27FC236}">
                            <a16:creationId xmlns:a16="http://schemas.microsoft.com/office/drawing/2014/main" id="{B2606096-9E50-43A8-BED9-FEAE339F03D9}"/>
                          </a:ext>
                        </a:extLst>
                      </p:cNvPr>
                      <p:cNvSpPr/>
                      <p:nvPr/>
                    </p:nvSpPr>
                    <p:spPr>
                      <a:xfrm>
                        <a:off x="4471323" y="2151481"/>
                        <a:ext cx="592962" cy="2533456"/>
                      </a:xfrm>
                      <a:prstGeom prst="rect">
                        <a:avLst/>
                      </a:prstGeom>
                      <a:solidFill>
                        <a:srgbClr val="84A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E5260B36-1F6C-4C42-8CF6-D05C5EA2AD37}"/>
                          </a:ext>
                        </a:extLst>
                      </p:cNvPr>
                      <p:cNvSpPr/>
                      <p:nvPr/>
                    </p:nvSpPr>
                    <p:spPr>
                      <a:xfrm>
                        <a:off x="5507222" y="2569407"/>
                        <a:ext cx="592962" cy="2115530"/>
                      </a:xfrm>
                      <a:prstGeom prst="rect">
                        <a:avLst/>
                      </a:prstGeom>
                      <a:solidFill>
                        <a:srgbClr val="FF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 name="Straight Connector 162">
                        <a:extLst>
                          <a:ext uri="{FF2B5EF4-FFF2-40B4-BE49-F238E27FC236}">
                            <a16:creationId xmlns:a16="http://schemas.microsoft.com/office/drawing/2014/main" id="{9EB8AA43-882C-4A63-A77D-B9C6B36BAB8E}"/>
                          </a:ext>
                        </a:extLst>
                      </p:cNvPr>
                      <p:cNvCxnSpPr>
                        <a:cxnSpLocks/>
                      </p:cNvCxnSpPr>
                      <p:nvPr/>
                    </p:nvCxnSpPr>
                    <p:spPr>
                      <a:xfrm>
                        <a:off x="3099005" y="1498151"/>
                        <a:ext cx="43304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a16="http://schemas.microsoft.com/office/drawing/2014/main" id="{7D2EF56B-A5B5-4F57-94B7-926668B0DFFF}"/>
                          </a:ext>
                        </a:extLst>
                      </p:cNvPr>
                      <p:cNvSpPr/>
                      <p:nvPr/>
                    </p:nvSpPr>
                    <p:spPr>
                      <a:xfrm>
                        <a:off x="4473880" y="5119220"/>
                        <a:ext cx="146010" cy="142058"/>
                      </a:xfrm>
                      <a:prstGeom prst="rect">
                        <a:avLst/>
                      </a:prstGeom>
                      <a:solidFill>
                        <a:srgbClr val="FF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extBox 177">
                        <a:extLst>
                          <a:ext uri="{FF2B5EF4-FFF2-40B4-BE49-F238E27FC236}">
                            <a16:creationId xmlns:a16="http://schemas.microsoft.com/office/drawing/2014/main" id="{3E17CAEE-C5C9-4541-AF80-A7E06FE5DF0B}"/>
                          </a:ext>
                        </a:extLst>
                      </p:cNvPr>
                      <p:cNvSpPr txBox="1"/>
                      <p:nvPr/>
                    </p:nvSpPr>
                    <p:spPr>
                      <a:xfrm>
                        <a:off x="4696422" y="5020972"/>
                        <a:ext cx="270356" cy="338554"/>
                      </a:xfrm>
                      <a:prstGeom prst="rect">
                        <a:avLst/>
                      </a:prstGeom>
                      <a:noFill/>
                    </p:spPr>
                    <p:txBody>
                      <a:bodyPr wrap="square" rtlCol="0">
                        <a:spAutoFit/>
                      </a:bodyPr>
                      <a:lstStyle/>
                      <a:p>
                        <a:pPr algn="ctr"/>
                        <a:r>
                          <a:rPr lang="en-US" sz="1600" dirty="0">
                            <a:solidFill>
                              <a:schemeClr val="bg1"/>
                            </a:solidFill>
                            <a:latin typeface="DAGGERSQUARE" pitchFamily="50" charset="0"/>
                          </a:rPr>
                          <a:t>A</a:t>
                        </a:r>
                      </a:p>
                    </p:txBody>
                  </p:sp>
                  <p:sp>
                    <p:nvSpPr>
                      <p:cNvPr id="179" name="Rectangle 178">
                        <a:extLst>
                          <a:ext uri="{FF2B5EF4-FFF2-40B4-BE49-F238E27FC236}">
                            <a16:creationId xmlns:a16="http://schemas.microsoft.com/office/drawing/2014/main" id="{5B8D8FD7-428F-481E-807D-26C6FE0E6B8E}"/>
                          </a:ext>
                        </a:extLst>
                      </p:cNvPr>
                      <p:cNvSpPr/>
                      <p:nvPr/>
                    </p:nvSpPr>
                    <p:spPr>
                      <a:xfrm>
                        <a:off x="5093147" y="5119220"/>
                        <a:ext cx="146010" cy="142058"/>
                      </a:xfrm>
                      <a:prstGeom prst="rect">
                        <a:avLst/>
                      </a:prstGeom>
                      <a:solidFill>
                        <a:srgbClr val="84A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3AD794E1-758E-4C6B-A0AE-EF3F86D1FE3C}"/>
                          </a:ext>
                        </a:extLst>
                      </p:cNvPr>
                      <p:cNvSpPr txBox="1"/>
                      <p:nvPr/>
                    </p:nvSpPr>
                    <p:spPr>
                      <a:xfrm>
                        <a:off x="5315689" y="5020972"/>
                        <a:ext cx="270356" cy="338554"/>
                      </a:xfrm>
                      <a:prstGeom prst="rect">
                        <a:avLst/>
                      </a:prstGeom>
                      <a:noFill/>
                    </p:spPr>
                    <p:txBody>
                      <a:bodyPr wrap="square" rtlCol="0">
                        <a:spAutoFit/>
                      </a:bodyPr>
                      <a:lstStyle/>
                      <a:p>
                        <a:pPr algn="ctr"/>
                        <a:r>
                          <a:rPr lang="en-US" sz="1600" dirty="0">
                            <a:solidFill>
                              <a:schemeClr val="bg1"/>
                            </a:solidFill>
                            <a:latin typeface="DAGGERSQUARE" pitchFamily="50" charset="0"/>
                          </a:rPr>
                          <a:t>B</a:t>
                        </a:r>
                      </a:p>
                    </p:txBody>
                  </p:sp>
                  <p:sp>
                    <p:nvSpPr>
                      <p:cNvPr id="181" name="Rectangle 180">
                        <a:extLst>
                          <a:ext uri="{FF2B5EF4-FFF2-40B4-BE49-F238E27FC236}">
                            <a16:creationId xmlns:a16="http://schemas.microsoft.com/office/drawing/2014/main" id="{2D07D74E-CABF-472F-9D51-F2D33630F4CF}"/>
                          </a:ext>
                        </a:extLst>
                      </p:cNvPr>
                      <p:cNvSpPr/>
                      <p:nvPr/>
                    </p:nvSpPr>
                    <p:spPr>
                      <a:xfrm>
                        <a:off x="5695436" y="5119220"/>
                        <a:ext cx="146010" cy="142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B882F211-3381-4614-9C5B-5BC5D9A309C1}"/>
                          </a:ext>
                        </a:extLst>
                      </p:cNvPr>
                      <p:cNvSpPr txBox="1"/>
                      <p:nvPr/>
                    </p:nvSpPr>
                    <p:spPr>
                      <a:xfrm>
                        <a:off x="5917978" y="5020972"/>
                        <a:ext cx="270356" cy="338554"/>
                      </a:xfrm>
                      <a:prstGeom prst="rect">
                        <a:avLst/>
                      </a:prstGeom>
                      <a:noFill/>
                    </p:spPr>
                    <p:txBody>
                      <a:bodyPr wrap="square" rtlCol="0">
                        <a:spAutoFit/>
                      </a:bodyPr>
                      <a:lstStyle/>
                      <a:p>
                        <a:pPr algn="ctr"/>
                        <a:r>
                          <a:rPr lang="en-US" sz="1600" dirty="0">
                            <a:solidFill>
                              <a:schemeClr val="bg1"/>
                            </a:solidFill>
                            <a:latin typeface="DAGGERSQUARE" pitchFamily="50" charset="0"/>
                          </a:rPr>
                          <a:t>C</a:t>
                        </a:r>
                      </a:p>
                    </p:txBody>
                  </p:sp>
                </p:grpSp>
              </p:grpSp>
              <p:sp>
                <p:nvSpPr>
                  <p:cNvPr id="156" name="CuadroTexto 14"/>
                  <p:cNvSpPr txBox="1"/>
                  <p:nvPr/>
                </p:nvSpPr>
                <p:spPr>
                  <a:xfrm>
                    <a:off x="3790577" y="244121"/>
                    <a:ext cx="6720165" cy="1178335"/>
                  </a:xfrm>
                  <a:prstGeom prst="rect">
                    <a:avLst/>
                  </a:prstGeom>
                  <a:noFill/>
                </p:spPr>
                <p:txBody>
                  <a:bodyPr wrap="square" rtlCol="0">
                    <a:spAutoFit/>
                  </a:bodyPr>
                  <a:lstStyle/>
                  <a:p>
                    <a:pPr algn="ctr"/>
                    <a:r>
                      <a:rPr lang="es-EC" sz="2800" b="1" dirty="0" smtClean="0">
                        <a:latin typeface="ABeeZee" panose="02000000000000000000" pitchFamily="50" charset="0"/>
                      </a:rPr>
                      <a:t>El gobierno establece políticas públicas para mejora del sector</a:t>
                    </a:r>
                    <a:endParaRPr lang="es-EC" sz="2800" b="1" dirty="0">
                      <a:latin typeface="ABeeZee" panose="02000000000000000000" pitchFamily="50" charset="0"/>
                    </a:endParaRPr>
                  </a:p>
                </p:txBody>
              </p:sp>
              <p:sp>
                <p:nvSpPr>
                  <p:cNvPr id="157" name="CuadroTexto 15"/>
                  <p:cNvSpPr txBox="1"/>
                  <p:nvPr/>
                </p:nvSpPr>
                <p:spPr>
                  <a:xfrm>
                    <a:off x="4353723" y="5456120"/>
                    <a:ext cx="6215593" cy="1026293"/>
                  </a:xfrm>
                  <a:prstGeom prst="rect">
                    <a:avLst/>
                  </a:prstGeom>
                  <a:noFill/>
                </p:spPr>
                <p:txBody>
                  <a:bodyPr wrap="square" rtlCol="0">
                    <a:spAutoFit/>
                  </a:bodyPr>
                  <a:lstStyle/>
                  <a:p>
                    <a:pPr algn="ctr"/>
                    <a:r>
                      <a:rPr lang="es-EC" sz="2400" b="1" dirty="0" smtClean="0">
                        <a:latin typeface="ABeeZee" panose="02000000000000000000" pitchFamily="50" charset="0"/>
                      </a:rPr>
                      <a:t>Los beneficios no llegan en forma eficaz a los microempresarios</a:t>
                    </a:r>
                    <a:endParaRPr lang="es-EC" sz="2400" b="1" dirty="0">
                      <a:latin typeface="ABeeZee" panose="02000000000000000000" pitchFamily="50" charset="0"/>
                    </a:endParaRPr>
                  </a:p>
                </p:txBody>
              </p:sp>
            </p:grpSp>
            <p:sp>
              <p:nvSpPr>
                <p:cNvPr id="44" name="CuadroTexto 43"/>
                <p:cNvSpPr txBox="1"/>
                <p:nvPr/>
              </p:nvSpPr>
              <p:spPr>
                <a:xfrm rot="16200000">
                  <a:off x="3143126" y="1944078"/>
                  <a:ext cx="2430626" cy="369332"/>
                </a:xfrm>
                <a:prstGeom prst="rect">
                  <a:avLst/>
                </a:prstGeom>
                <a:noFill/>
              </p:spPr>
              <p:txBody>
                <a:bodyPr wrap="square" rtlCol="0">
                  <a:spAutoFit/>
                </a:bodyPr>
                <a:lstStyle/>
                <a:p>
                  <a:r>
                    <a:rPr lang="es-EC" b="1" dirty="0" smtClean="0">
                      <a:latin typeface="Architects Daughter" pitchFamily="2" charset="0"/>
                    </a:rPr>
                    <a:t>FINANCIAMIENTO</a:t>
                  </a:r>
                  <a:endParaRPr lang="es-EC" b="1" dirty="0">
                    <a:latin typeface="Architects Daughter" pitchFamily="2" charset="0"/>
                  </a:endParaRPr>
                </a:p>
              </p:txBody>
            </p:sp>
          </p:grpSp>
          <p:sp>
            <p:nvSpPr>
              <p:cNvPr id="62" name="CuadroTexto 61"/>
              <p:cNvSpPr txBox="1"/>
              <p:nvPr/>
            </p:nvSpPr>
            <p:spPr>
              <a:xfrm rot="16200000">
                <a:off x="4299548" y="2907169"/>
                <a:ext cx="2187021" cy="369332"/>
              </a:xfrm>
              <a:prstGeom prst="rect">
                <a:avLst/>
              </a:prstGeom>
              <a:noFill/>
            </p:spPr>
            <p:txBody>
              <a:bodyPr wrap="square" rtlCol="0">
                <a:spAutoFit/>
              </a:bodyPr>
              <a:lstStyle/>
              <a:p>
                <a:r>
                  <a:rPr lang="es-EC" b="1" dirty="0" smtClean="0">
                    <a:latin typeface="Architects Daughter" pitchFamily="2" charset="0"/>
                  </a:rPr>
                  <a:t>CAPACITACIÓN</a:t>
                </a:r>
                <a:endParaRPr lang="es-EC" b="1" dirty="0">
                  <a:latin typeface="Architects Daughter" pitchFamily="2" charset="0"/>
                </a:endParaRPr>
              </a:p>
            </p:txBody>
          </p:sp>
        </p:grpSp>
        <p:sp>
          <p:nvSpPr>
            <p:cNvPr id="63" name="CuadroTexto 62"/>
            <p:cNvSpPr txBox="1"/>
            <p:nvPr/>
          </p:nvSpPr>
          <p:spPr>
            <a:xfrm rot="16200000">
              <a:off x="5518674" y="3126470"/>
              <a:ext cx="1776292" cy="584775"/>
            </a:xfrm>
            <a:prstGeom prst="rect">
              <a:avLst/>
            </a:prstGeom>
            <a:noFill/>
          </p:spPr>
          <p:txBody>
            <a:bodyPr wrap="square" rtlCol="0">
              <a:spAutoFit/>
            </a:bodyPr>
            <a:lstStyle/>
            <a:p>
              <a:pPr algn="ctr"/>
              <a:r>
                <a:rPr lang="es-EC" sz="1600" b="1" dirty="0" smtClean="0">
                  <a:latin typeface="Architects Daughter" pitchFamily="2" charset="0"/>
                </a:rPr>
                <a:t>COMPRAS PÚBLICAS</a:t>
              </a:r>
              <a:endParaRPr lang="es-EC" sz="1600" b="1" dirty="0">
                <a:latin typeface="Architects Daughter" pitchFamily="2" charset="0"/>
              </a:endParaRPr>
            </a:p>
          </p:txBody>
        </p:sp>
      </p:grpSp>
      <p:grpSp>
        <p:nvGrpSpPr>
          <p:cNvPr id="27" name="Grupo 26"/>
          <p:cNvGrpSpPr/>
          <p:nvPr/>
        </p:nvGrpSpPr>
        <p:grpSpPr>
          <a:xfrm>
            <a:off x="-8857585" y="280900"/>
            <a:ext cx="10400109" cy="5725337"/>
            <a:chOff x="-8862649" y="401777"/>
            <a:chExt cx="10400109" cy="5899503"/>
          </a:xfrm>
        </p:grpSpPr>
        <p:grpSp>
          <p:nvGrpSpPr>
            <p:cNvPr id="10" name="9 Grupo"/>
            <p:cNvGrpSpPr/>
            <p:nvPr/>
          </p:nvGrpSpPr>
          <p:grpSpPr>
            <a:xfrm>
              <a:off x="-8862649" y="401777"/>
              <a:ext cx="10400109" cy="5899503"/>
              <a:chOff x="127080" y="-281240"/>
              <a:chExt cx="10400109" cy="7139240"/>
            </a:xfrm>
          </p:grpSpPr>
          <p:grpSp>
            <p:nvGrpSpPr>
              <p:cNvPr id="225" name="Group 224">
                <a:extLst>
                  <a:ext uri="{FF2B5EF4-FFF2-40B4-BE49-F238E27FC236}">
                    <a16:creationId xmlns:a16="http://schemas.microsoft.com/office/drawing/2014/main" id="{1B514135-41E3-45CB-9ECA-8C5BAF057622}"/>
                  </a:ext>
                </a:extLst>
              </p:cNvPr>
              <p:cNvGrpSpPr/>
              <p:nvPr/>
            </p:nvGrpSpPr>
            <p:grpSpPr>
              <a:xfrm>
                <a:off x="127080" y="-281240"/>
                <a:ext cx="10400109" cy="7139240"/>
                <a:chOff x="-8720762" y="-281240"/>
                <a:chExt cx="10400109" cy="7139240"/>
              </a:xfrm>
            </p:grpSpPr>
            <p:grpSp>
              <p:nvGrpSpPr>
                <p:cNvPr id="30" name="Group 29">
                  <a:extLst>
                    <a:ext uri="{FF2B5EF4-FFF2-40B4-BE49-F238E27FC236}">
                      <a16:creationId xmlns:a16="http://schemas.microsoft.com/office/drawing/2014/main" id="{A1A911D1-2939-4C61-9809-8BFB85C5A363}"/>
                    </a:ext>
                  </a:extLst>
                </p:cNvPr>
                <p:cNvGrpSpPr/>
                <p:nvPr/>
              </p:nvGrpSpPr>
              <p:grpSpPr>
                <a:xfrm>
                  <a:off x="-8720762" y="-281240"/>
                  <a:ext cx="10400109" cy="7139240"/>
                  <a:chOff x="-7433354" y="-281240"/>
                  <a:chExt cx="10400109" cy="7139240"/>
                </a:xfrm>
                <a:effectLst>
                  <a:outerShdw blurRad="254000" dist="88900" algn="l" rotWithShape="0">
                    <a:prstClr val="black">
                      <a:alpha val="51000"/>
                    </a:prstClr>
                  </a:outerShdw>
                </a:effectLst>
              </p:grpSpPr>
              <p:sp>
                <p:nvSpPr>
                  <p:cNvPr id="9" name="Rectangle 8">
                    <a:extLst>
                      <a:ext uri="{FF2B5EF4-FFF2-40B4-BE49-F238E27FC236}">
                        <a16:creationId xmlns:a16="http://schemas.microsoft.com/office/drawing/2014/main" id="{10F7110D-033F-4AB8-9FBD-9DF1B764437D}"/>
                      </a:ext>
                    </a:extLst>
                  </p:cNvPr>
                  <p:cNvSpPr/>
                  <p:nvPr/>
                </p:nvSpPr>
                <p:spPr>
                  <a:xfrm>
                    <a:off x="-7429500" y="0"/>
                    <a:ext cx="9848850" cy="6858000"/>
                  </a:xfrm>
                  <a:prstGeom prst="rect">
                    <a:avLst/>
                  </a:prstGeom>
                  <a:solidFill>
                    <a:srgbClr val="FF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3AD618C5-74EF-4A13-A920-A5BE5528C742}"/>
                      </a:ext>
                    </a:extLst>
                  </p:cNvPr>
                  <p:cNvGrpSpPr/>
                  <p:nvPr/>
                </p:nvGrpSpPr>
                <p:grpSpPr>
                  <a:xfrm>
                    <a:off x="2033648" y="814538"/>
                    <a:ext cx="933107" cy="996561"/>
                    <a:chOff x="8015348" y="2833784"/>
                    <a:chExt cx="933107" cy="996561"/>
                  </a:xfrm>
                </p:grpSpPr>
                <p:sp>
                  <p:nvSpPr>
                    <p:cNvPr id="19" name="Rectangle: Top Corners Rounded 18">
                      <a:extLst>
                        <a:ext uri="{FF2B5EF4-FFF2-40B4-BE49-F238E27FC236}">
                          <a16:creationId xmlns:a16="http://schemas.microsoft.com/office/drawing/2014/main" id="{350D83EA-93F0-4DDF-BE90-1EACDD67FD65}"/>
                        </a:ext>
                      </a:extLst>
                    </p:cNvPr>
                    <p:cNvSpPr/>
                    <p:nvPr/>
                  </p:nvSpPr>
                  <p:spPr>
                    <a:xfrm rot="5400000">
                      <a:off x="8015001" y="2948935"/>
                      <a:ext cx="881757" cy="881063"/>
                    </a:xfrm>
                    <a:prstGeom prst="round2SameRect">
                      <a:avLst/>
                    </a:prstGeom>
                    <a:solidFill>
                      <a:srgbClr val="FF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6BB9079-0F05-4D11-97F8-25F7CB504DD7}"/>
                        </a:ext>
                      </a:extLst>
                    </p:cNvPr>
                    <p:cNvSpPr txBox="1"/>
                    <p:nvPr/>
                  </p:nvSpPr>
                  <p:spPr>
                    <a:xfrm>
                      <a:off x="8274085" y="2833784"/>
                      <a:ext cx="674370" cy="923331"/>
                    </a:xfrm>
                    <a:prstGeom prst="rect">
                      <a:avLst/>
                    </a:prstGeom>
                    <a:noFill/>
                  </p:spPr>
                  <p:txBody>
                    <a:bodyPr wrap="square" rtlCol="0">
                      <a:spAutoFit/>
                    </a:bodyPr>
                    <a:lstStyle/>
                    <a:p>
                      <a:pPr algn="ctr"/>
                      <a:r>
                        <a:rPr lang="en-US" sz="5400" b="1" dirty="0">
                          <a:solidFill>
                            <a:srgbClr val="FC9D99"/>
                          </a:solidFill>
                          <a:latin typeface="DAGGERSQUARE" pitchFamily="50" charset="0"/>
                        </a:rPr>
                        <a:t>D</a:t>
                      </a:r>
                    </a:p>
                  </p:txBody>
                </p:sp>
              </p:grpSp>
              <p:sp>
                <p:nvSpPr>
                  <p:cNvPr id="141" name="Rectangle 8">
                    <a:extLst>
                      <a:ext uri="{FF2B5EF4-FFF2-40B4-BE49-F238E27FC236}">
                        <a16:creationId xmlns:a16="http://schemas.microsoft.com/office/drawing/2014/main" id="{10F7110D-033F-4AB8-9FBD-9DF1B764437D}"/>
                      </a:ext>
                    </a:extLst>
                  </p:cNvPr>
                  <p:cNvSpPr/>
                  <p:nvPr/>
                </p:nvSpPr>
                <p:spPr>
                  <a:xfrm>
                    <a:off x="-7433354" y="-281240"/>
                    <a:ext cx="9848850" cy="6858000"/>
                  </a:xfrm>
                  <a:prstGeom prst="rect">
                    <a:avLst/>
                  </a:prstGeom>
                  <a:solidFill>
                    <a:srgbClr val="FF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20">
                  <a:extLst>
                    <a:ext uri="{FF2B5EF4-FFF2-40B4-BE49-F238E27FC236}">
                      <a16:creationId xmlns:a16="http://schemas.microsoft.com/office/drawing/2014/main" id="{FA8C3B3E-A8F7-44B8-8441-14891084264C}"/>
                    </a:ext>
                  </a:extLst>
                </p:cNvPr>
                <p:cNvGrpSpPr/>
                <p:nvPr/>
              </p:nvGrpSpPr>
              <p:grpSpPr>
                <a:xfrm>
                  <a:off x="-5068338" y="1578258"/>
                  <a:ext cx="5402311" cy="3914511"/>
                  <a:chOff x="1302791" y="1235848"/>
                  <a:chExt cx="5402311" cy="3914511"/>
                </a:xfrm>
              </p:grpSpPr>
              <p:grpSp>
                <p:nvGrpSpPr>
                  <p:cNvPr id="195" name="Group 194">
                    <a:extLst>
                      <a:ext uri="{FF2B5EF4-FFF2-40B4-BE49-F238E27FC236}">
                        <a16:creationId xmlns:a16="http://schemas.microsoft.com/office/drawing/2014/main" id="{E14B0D0C-A308-4C53-B3A3-A29C3050ADB0}"/>
                      </a:ext>
                    </a:extLst>
                  </p:cNvPr>
                  <p:cNvGrpSpPr/>
                  <p:nvPr/>
                </p:nvGrpSpPr>
                <p:grpSpPr>
                  <a:xfrm>
                    <a:off x="1302791" y="1333676"/>
                    <a:ext cx="1758766" cy="1765750"/>
                    <a:chOff x="1623119" y="1644209"/>
                    <a:chExt cx="1758766" cy="1765750"/>
                  </a:xfrm>
                </p:grpSpPr>
                <p:sp>
                  <p:nvSpPr>
                    <p:cNvPr id="185" name="Circle: Hollow 184">
                      <a:extLst>
                        <a:ext uri="{FF2B5EF4-FFF2-40B4-BE49-F238E27FC236}">
                          <a16:creationId xmlns:a16="http://schemas.microsoft.com/office/drawing/2014/main" id="{3F3951E8-8AA4-4952-AD49-1D7C6C9089FE}"/>
                        </a:ext>
                      </a:extLst>
                    </p:cNvPr>
                    <p:cNvSpPr/>
                    <p:nvPr/>
                  </p:nvSpPr>
                  <p:spPr>
                    <a:xfrm>
                      <a:off x="1812386" y="1669592"/>
                      <a:ext cx="1341134" cy="1341134"/>
                    </a:xfrm>
                    <a:prstGeom prst="donut">
                      <a:avLst>
                        <a:gd name="adj" fmla="val 122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2" name="Block Arc 191">
                      <a:extLst>
                        <a:ext uri="{FF2B5EF4-FFF2-40B4-BE49-F238E27FC236}">
                          <a16:creationId xmlns:a16="http://schemas.microsoft.com/office/drawing/2014/main" id="{9F442492-7591-4364-90DD-E6DEE5E750D6}"/>
                        </a:ext>
                      </a:extLst>
                    </p:cNvPr>
                    <p:cNvSpPr/>
                    <p:nvPr/>
                  </p:nvSpPr>
                  <p:spPr>
                    <a:xfrm rot="992887">
                      <a:off x="1786272" y="1644209"/>
                      <a:ext cx="1412304" cy="1431954"/>
                    </a:xfrm>
                    <a:prstGeom prst="blockArc">
                      <a:avLst>
                        <a:gd name="adj1" fmla="val 14569617"/>
                        <a:gd name="adj2" fmla="val 92919"/>
                        <a:gd name="adj3" fmla="val 18789"/>
                      </a:avLst>
                    </a:prstGeom>
                    <a:solidFill>
                      <a:srgbClr val="84A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TextBox 192">
                      <a:extLst>
                        <a:ext uri="{FF2B5EF4-FFF2-40B4-BE49-F238E27FC236}">
                          <a16:creationId xmlns:a16="http://schemas.microsoft.com/office/drawing/2014/main" id="{92472C92-E9E7-4BC8-BADB-17A3342F08AF}"/>
                        </a:ext>
                      </a:extLst>
                    </p:cNvPr>
                    <p:cNvSpPr txBox="1"/>
                    <p:nvPr/>
                  </p:nvSpPr>
                  <p:spPr>
                    <a:xfrm>
                      <a:off x="2023937" y="2080873"/>
                      <a:ext cx="963342" cy="418119"/>
                    </a:xfrm>
                    <a:prstGeom prst="rect">
                      <a:avLst/>
                    </a:prstGeom>
                    <a:noFill/>
                  </p:spPr>
                  <p:txBody>
                    <a:bodyPr wrap="square" rtlCol="0">
                      <a:spAutoFit/>
                    </a:bodyPr>
                    <a:lstStyle/>
                    <a:p>
                      <a:pPr algn="ctr"/>
                      <a:r>
                        <a:rPr lang="en-US" sz="1600" dirty="0" smtClean="0">
                          <a:solidFill>
                            <a:schemeClr val="bg1"/>
                          </a:solidFill>
                          <a:latin typeface="DAGGERSQUARE" pitchFamily="50" charset="0"/>
                        </a:rPr>
                        <a:t>23,40%</a:t>
                      </a:r>
                      <a:endParaRPr lang="en-US" sz="1600" dirty="0">
                        <a:solidFill>
                          <a:schemeClr val="bg1"/>
                        </a:solidFill>
                        <a:latin typeface="DAGGERSQUARE" pitchFamily="50" charset="0"/>
                      </a:endParaRPr>
                    </a:p>
                  </p:txBody>
                </p:sp>
                <p:sp>
                  <p:nvSpPr>
                    <p:cNvPr id="194" name="TextBox 193">
                      <a:extLst>
                        <a:ext uri="{FF2B5EF4-FFF2-40B4-BE49-F238E27FC236}">
                          <a16:creationId xmlns:a16="http://schemas.microsoft.com/office/drawing/2014/main" id="{08787DCE-58B5-42FC-A1F9-6449A6B05BC9}"/>
                        </a:ext>
                      </a:extLst>
                    </p:cNvPr>
                    <p:cNvSpPr txBox="1"/>
                    <p:nvPr/>
                  </p:nvSpPr>
                  <p:spPr>
                    <a:xfrm>
                      <a:off x="1623119" y="3029849"/>
                      <a:ext cx="1758766" cy="380110"/>
                    </a:xfrm>
                    <a:prstGeom prst="rect">
                      <a:avLst/>
                    </a:prstGeom>
                    <a:noFill/>
                  </p:spPr>
                  <p:txBody>
                    <a:bodyPr wrap="square" rtlCol="0">
                      <a:spAutoFit/>
                    </a:bodyPr>
                    <a:lstStyle/>
                    <a:p>
                      <a:pPr algn="ctr"/>
                      <a:r>
                        <a:rPr lang="en-US" sz="1400" dirty="0" smtClean="0">
                          <a:solidFill>
                            <a:schemeClr val="bg1"/>
                          </a:solidFill>
                          <a:latin typeface="DAGGERSQUARE" pitchFamily="50" charset="0"/>
                        </a:rPr>
                        <a:t>PICHINCHA</a:t>
                      </a:r>
                      <a:endParaRPr lang="en-US" sz="1400" dirty="0">
                        <a:solidFill>
                          <a:schemeClr val="bg1"/>
                        </a:solidFill>
                        <a:latin typeface="DAGGERSQUARE" pitchFamily="50" charset="0"/>
                      </a:endParaRPr>
                    </a:p>
                  </p:txBody>
                </p:sp>
              </p:grpSp>
              <p:grpSp>
                <p:nvGrpSpPr>
                  <p:cNvPr id="196" name="Group 195">
                    <a:extLst>
                      <a:ext uri="{FF2B5EF4-FFF2-40B4-BE49-F238E27FC236}">
                        <a16:creationId xmlns:a16="http://schemas.microsoft.com/office/drawing/2014/main" id="{E6F713A7-0570-433F-8D15-ABB11E7F49D1}"/>
                      </a:ext>
                    </a:extLst>
                  </p:cNvPr>
                  <p:cNvGrpSpPr/>
                  <p:nvPr/>
                </p:nvGrpSpPr>
                <p:grpSpPr>
                  <a:xfrm>
                    <a:off x="3199787" y="1235848"/>
                    <a:ext cx="1758766" cy="1821791"/>
                    <a:chOff x="1291635" y="1546381"/>
                    <a:chExt cx="1758766" cy="1821791"/>
                  </a:xfrm>
                </p:grpSpPr>
                <p:sp>
                  <p:nvSpPr>
                    <p:cNvPr id="197" name="Circle: Hollow 196">
                      <a:extLst>
                        <a:ext uri="{FF2B5EF4-FFF2-40B4-BE49-F238E27FC236}">
                          <a16:creationId xmlns:a16="http://schemas.microsoft.com/office/drawing/2014/main" id="{54040D82-6BAA-46A9-8FB7-783AD4CFE50E}"/>
                        </a:ext>
                      </a:extLst>
                    </p:cNvPr>
                    <p:cNvSpPr/>
                    <p:nvPr/>
                  </p:nvSpPr>
                  <p:spPr>
                    <a:xfrm>
                      <a:off x="1514307" y="1614388"/>
                      <a:ext cx="1341134" cy="1341134"/>
                    </a:xfrm>
                    <a:prstGeom prst="donut">
                      <a:avLst>
                        <a:gd name="adj" fmla="val 122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8" name="Block Arc 197">
                      <a:extLst>
                        <a:ext uri="{FF2B5EF4-FFF2-40B4-BE49-F238E27FC236}">
                          <a16:creationId xmlns:a16="http://schemas.microsoft.com/office/drawing/2014/main" id="{71D95933-23A7-4C0D-8537-4796FE353F6E}"/>
                        </a:ext>
                      </a:extLst>
                    </p:cNvPr>
                    <p:cNvSpPr/>
                    <p:nvPr/>
                  </p:nvSpPr>
                  <p:spPr>
                    <a:xfrm rot="1229515">
                      <a:off x="1546011" y="1546381"/>
                      <a:ext cx="1343828" cy="1343828"/>
                    </a:xfrm>
                    <a:prstGeom prst="blockArc">
                      <a:avLst>
                        <a:gd name="adj1" fmla="val 14569617"/>
                        <a:gd name="adj2" fmla="val 728827"/>
                        <a:gd name="adj3" fmla="val 20925"/>
                      </a:avLst>
                    </a:prstGeom>
                    <a:solidFill>
                      <a:srgbClr val="84A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TextBox 198">
                      <a:extLst>
                        <a:ext uri="{FF2B5EF4-FFF2-40B4-BE49-F238E27FC236}">
                          <a16:creationId xmlns:a16="http://schemas.microsoft.com/office/drawing/2014/main" id="{14FDB0F2-FD0B-40E1-B6C6-BB363173A31A}"/>
                        </a:ext>
                      </a:extLst>
                    </p:cNvPr>
                    <p:cNvSpPr txBox="1"/>
                    <p:nvPr/>
                  </p:nvSpPr>
                  <p:spPr>
                    <a:xfrm>
                      <a:off x="1703203" y="2065553"/>
                      <a:ext cx="963342" cy="418119"/>
                    </a:xfrm>
                    <a:prstGeom prst="rect">
                      <a:avLst/>
                    </a:prstGeom>
                    <a:noFill/>
                  </p:spPr>
                  <p:txBody>
                    <a:bodyPr wrap="square" rtlCol="0">
                      <a:spAutoFit/>
                    </a:bodyPr>
                    <a:lstStyle/>
                    <a:p>
                      <a:pPr algn="ctr"/>
                      <a:r>
                        <a:rPr lang="en-US" sz="1600" dirty="0" smtClean="0">
                          <a:solidFill>
                            <a:schemeClr val="bg1"/>
                          </a:solidFill>
                          <a:latin typeface="DAGGERSQUARE" pitchFamily="50" charset="0"/>
                        </a:rPr>
                        <a:t>18,77%</a:t>
                      </a:r>
                      <a:endParaRPr lang="en-US" sz="1600" dirty="0">
                        <a:solidFill>
                          <a:schemeClr val="bg1"/>
                        </a:solidFill>
                        <a:latin typeface="DAGGERSQUARE" pitchFamily="50" charset="0"/>
                      </a:endParaRPr>
                    </a:p>
                  </p:txBody>
                </p:sp>
                <p:sp>
                  <p:nvSpPr>
                    <p:cNvPr id="200" name="TextBox 199">
                      <a:extLst>
                        <a:ext uri="{FF2B5EF4-FFF2-40B4-BE49-F238E27FC236}">
                          <a16:creationId xmlns:a16="http://schemas.microsoft.com/office/drawing/2014/main" id="{6C9B5AD1-011D-46BD-BF0B-A86B8D66964F}"/>
                        </a:ext>
                      </a:extLst>
                    </p:cNvPr>
                    <p:cNvSpPr txBox="1"/>
                    <p:nvPr/>
                  </p:nvSpPr>
                  <p:spPr>
                    <a:xfrm>
                      <a:off x="1291635" y="2988063"/>
                      <a:ext cx="1758766" cy="380109"/>
                    </a:xfrm>
                    <a:prstGeom prst="rect">
                      <a:avLst/>
                    </a:prstGeom>
                    <a:noFill/>
                  </p:spPr>
                  <p:txBody>
                    <a:bodyPr wrap="square" rtlCol="0">
                      <a:spAutoFit/>
                    </a:bodyPr>
                    <a:lstStyle/>
                    <a:p>
                      <a:pPr algn="ctr"/>
                      <a:r>
                        <a:rPr lang="en-US" sz="1400" dirty="0" smtClean="0">
                          <a:solidFill>
                            <a:schemeClr val="bg1"/>
                          </a:solidFill>
                          <a:latin typeface="DAGGERSQUARE" pitchFamily="50" charset="0"/>
                        </a:rPr>
                        <a:t>GUAYAS</a:t>
                      </a:r>
                      <a:endParaRPr lang="en-US" sz="1400" dirty="0">
                        <a:solidFill>
                          <a:schemeClr val="bg1"/>
                        </a:solidFill>
                        <a:latin typeface="DAGGERSQUARE" pitchFamily="50" charset="0"/>
                      </a:endParaRPr>
                    </a:p>
                  </p:txBody>
                </p:sp>
              </p:grpSp>
              <p:grpSp>
                <p:nvGrpSpPr>
                  <p:cNvPr id="201" name="Group 200">
                    <a:extLst>
                      <a:ext uri="{FF2B5EF4-FFF2-40B4-BE49-F238E27FC236}">
                        <a16:creationId xmlns:a16="http://schemas.microsoft.com/office/drawing/2014/main" id="{011322A4-DFC6-48AA-9DEF-FAB82A2C9F5A}"/>
                      </a:ext>
                    </a:extLst>
                  </p:cNvPr>
                  <p:cNvGrpSpPr/>
                  <p:nvPr/>
                </p:nvGrpSpPr>
                <p:grpSpPr>
                  <a:xfrm>
                    <a:off x="4946336" y="1288999"/>
                    <a:ext cx="1758766" cy="1769104"/>
                    <a:chOff x="828691" y="1599532"/>
                    <a:chExt cx="1758766" cy="1769104"/>
                  </a:xfrm>
                </p:grpSpPr>
                <p:sp>
                  <p:nvSpPr>
                    <p:cNvPr id="202" name="Circle: Hollow 201">
                      <a:extLst>
                        <a:ext uri="{FF2B5EF4-FFF2-40B4-BE49-F238E27FC236}">
                          <a16:creationId xmlns:a16="http://schemas.microsoft.com/office/drawing/2014/main" id="{CD8F46EC-F829-44D4-92BF-450A01F3185C}"/>
                        </a:ext>
                      </a:extLst>
                    </p:cNvPr>
                    <p:cNvSpPr/>
                    <p:nvPr/>
                  </p:nvSpPr>
                  <p:spPr>
                    <a:xfrm>
                      <a:off x="1017454" y="1599817"/>
                      <a:ext cx="1341134" cy="1341134"/>
                    </a:xfrm>
                    <a:prstGeom prst="donut">
                      <a:avLst>
                        <a:gd name="adj" fmla="val 122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3" name="Block Arc 202">
                      <a:extLst>
                        <a:ext uri="{FF2B5EF4-FFF2-40B4-BE49-F238E27FC236}">
                          <a16:creationId xmlns:a16="http://schemas.microsoft.com/office/drawing/2014/main" id="{34206EA6-32F2-498F-ACC6-0A8C2E9B16EF}"/>
                        </a:ext>
                      </a:extLst>
                    </p:cNvPr>
                    <p:cNvSpPr/>
                    <p:nvPr/>
                  </p:nvSpPr>
                  <p:spPr>
                    <a:xfrm rot="17360202">
                      <a:off x="1061573" y="1687406"/>
                      <a:ext cx="1386002" cy="1210253"/>
                    </a:xfrm>
                    <a:prstGeom prst="blockArc">
                      <a:avLst>
                        <a:gd name="adj1" fmla="val 19503893"/>
                        <a:gd name="adj2" fmla="val 2019535"/>
                        <a:gd name="adj3" fmla="val 17475"/>
                      </a:avLst>
                    </a:prstGeom>
                    <a:solidFill>
                      <a:srgbClr val="84A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TextBox 203">
                      <a:extLst>
                        <a:ext uri="{FF2B5EF4-FFF2-40B4-BE49-F238E27FC236}">
                          <a16:creationId xmlns:a16="http://schemas.microsoft.com/office/drawing/2014/main" id="{33EED9AB-062C-4026-8CC1-E8DAD38FA4CD}"/>
                        </a:ext>
                      </a:extLst>
                    </p:cNvPr>
                    <p:cNvSpPr txBox="1"/>
                    <p:nvPr/>
                  </p:nvSpPr>
                  <p:spPr>
                    <a:xfrm>
                      <a:off x="1229509" y="2039551"/>
                      <a:ext cx="963342" cy="456130"/>
                    </a:xfrm>
                    <a:prstGeom prst="rect">
                      <a:avLst/>
                    </a:prstGeom>
                    <a:noFill/>
                  </p:spPr>
                  <p:txBody>
                    <a:bodyPr wrap="square" rtlCol="0">
                      <a:spAutoFit/>
                    </a:bodyPr>
                    <a:lstStyle/>
                    <a:p>
                      <a:pPr algn="ctr"/>
                      <a:r>
                        <a:rPr lang="en-US" dirty="0" smtClean="0">
                          <a:solidFill>
                            <a:schemeClr val="bg1"/>
                          </a:solidFill>
                          <a:latin typeface="DAGGERSQUARE" pitchFamily="50" charset="0"/>
                        </a:rPr>
                        <a:t>8,89%</a:t>
                      </a:r>
                      <a:endParaRPr lang="en-US" dirty="0">
                        <a:solidFill>
                          <a:schemeClr val="bg1"/>
                        </a:solidFill>
                        <a:latin typeface="DAGGERSQUARE" pitchFamily="50" charset="0"/>
                      </a:endParaRPr>
                    </a:p>
                  </p:txBody>
                </p:sp>
                <p:sp>
                  <p:nvSpPr>
                    <p:cNvPr id="205" name="TextBox 204">
                      <a:extLst>
                        <a:ext uri="{FF2B5EF4-FFF2-40B4-BE49-F238E27FC236}">
                          <a16:creationId xmlns:a16="http://schemas.microsoft.com/office/drawing/2014/main" id="{3C6B9D17-82C9-48CE-8266-B283259560AA}"/>
                        </a:ext>
                      </a:extLst>
                    </p:cNvPr>
                    <p:cNvSpPr txBox="1"/>
                    <p:nvPr/>
                  </p:nvSpPr>
                  <p:spPr>
                    <a:xfrm>
                      <a:off x="828691" y="2988527"/>
                      <a:ext cx="1758766" cy="380109"/>
                    </a:xfrm>
                    <a:prstGeom prst="rect">
                      <a:avLst/>
                    </a:prstGeom>
                    <a:noFill/>
                  </p:spPr>
                  <p:txBody>
                    <a:bodyPr wrap="square" rtlCol="0">
                      <a:spAutoFit/>
                    </a:bodyPr>
                    <a:lstStyle/>
                    <a:p>
                      <a:pPr algn="ctr"/>
                      <a:r>
                        <a:rPr lang="en-US" sz="1400" dirty="0" smtClean="0">
                          <a:solidFill>
                            <a:schemeClr val="bg1"/>
                          </a:solidFill>
                          <a:latin typeface="DAGGERSQUARE" pitchFamily="50" charset="0"/>
                        </a:rPr>
                        <a:t>MANABÍ</a:t>
                      </a:r>
                      <a:endParaRPr lang="en-US" sz="1400" dirty="0">
                        <a:solidFill>
                          <a:schemeClr val="bg1"/>
                        </a:solidFill>
                        <a:latin typeface="DAGGERSQUARE" pitchFamily="50" charset="0"/>
                      </a:endParaRPr>
                    </a:p>
                  </p:txBody>
                </p:sp>
              </p:grpSp>
              <p:grpSp>
                <p:nvGrpSpPr>
                  <p:cNvPr id="206" name="Group 205">
                    <a:extLst>
                      <a:ext uri="{FF2B5EF4-FFF2-40B4-BE49-F238E27FC236}">
                        <a16:creationId xmlns:a16="http://schemas.microsoft.com/office/drawing/2014/main" id="{34D000D4-88C6-4649-A395-DD4A4F27582E}"/>
                      </a:ext>
                    </a:extLst>
                  </p:cNvPr>
                  <p:cNvGrpSpPr/>
                  <p:nvPr/>
                </p:nvGrpSpPr>
                <p:grpSpPr>
                  <a:xfrm>
                    <a:off x="1333424" y="3189720"/>
                    <a:ext cx="1758766" cy="1960639"/>
                    <a:chOff x="1653752" y="1423851"/>
                    <a:chExt cx="1758766" cy="1960639"/>
                  </a:xfrm>
                </p:grpSpPr>
                <p:sp>
                  <p:nvSpPr>
                    <p:cNvPr id="207" name="Circle: Hollow 206">
                      <a:extLst>
                        <a:ext uri="{FF2B5EF4-FFF2-40B4-BE49-F238E27FC236}">
                          <a16:creationId xmlns:a16="http://schemas.microsoft.com/office/drawing/2014/main" id="{C9701AF0-9FCA-4F09-B144-673106D50AB2}"/>
                        </a:ext>
                      </a:extLst>
                    </p:cNvPr>
                    <p:cNvSpPr/>
                    <p:nvPr/>
                  </p:nvSpPr>
                  <p:spPr>
                    <a:xfrm>
                      <a:off x="1842515" y="1615671"/>
                      <a:ext cx="1341134" cy="1341134"/>
                    </a:xfrm>
                    <a:prstGeom prst="donut">
                      <a:avLst>
                        <a:gd name="adj" fmla="val 122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8" name="Block Arc 207">
                      <a:extLst>
                        <a:ext uri="{FF2B5EF4-FFF2-40B4-BE49-F238E27FC236}">
                          <a16:creationId xmlns:a16="http://schemas.microsoft.com/office/drawing/2014/main" id="{617E95C6-0599-4AAC-A751-BAAA6EDF6C5B}"/>
                        </a:ext>
                      </a:extLst>
                    </p:cNvPr>
                    <p:cNvSpPr/>
                    <p:nvPr/>
                  </p:nvSpPr>
                  <p:spPr>
                    <a:xfrm rot="2736729">
                      <a:off x="1731795" y="1628628"/>
                      <a:ext cx="1626223" cy="1216669"/>
                    </a:xfrm>
                    <a:prstGeom prst="blockArc">
                      <a:avLst>
                        <a:gd name="adj1" fmla="val 13906889"/>
                        <a:gd name="adj2" fmla="val 20052585"/>
                        <a:gd name="adj3" fmla="val 18671"/>
                      </a:avLst>
                    </a:prstGeom>
                    <a:solidFill>
                      <a:srgbClr val="84A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TextBox 208">
                      <a:extLst>
                        <a:ext uri="{FF2B5EF4-FFF2-40B4-BE49-F238E27FC236}">
                          <a16:creationId xmlns:a16="http://schemas.microsoft.com/office/drawing/2014/main" id="{615A1820-F42D-4045-8583-CD62E2170C72}"/>
                        </a:ext>
                      </a:extLst>
                    </p:cNvPr>
                    <p:cNvSpPr txBox="1"/>
                    <p:nvPr/>
                  </p:nvSpPr>
                  <p:spPr>
                    <a:xfrm>
                      <a:off x="2121443" y="2033149"/>
                      <a:ext cx="963342" cy="570163"/>
                    </a:xfrm>
                    <a:prstGeom prst="rect">
                      <a:avLst/>
                    </a:prstGeom>
                    <a:noFill/>
                  </p:spPr>
                  <p:txBody>
                    <a:bodyPr wrap="square" rtlCol="0">
                      <a:spAutoFit/>
                    </a:bodyPr>
                    <a:lstStyle/>
                    <a:p>
                      <a:pPr algn="ctr"/>
                      <a:r>
                        <a:rPr lang="en-US" sz="2000" dirty="0" smtClean="0">
                          <a:solidFill>
                            <a:schemeClr val="bg1"/>
                          </a:solidFill>
                          <a:latin typeface="DAGGERSQUARE" pitchFamily="50" charset="0"/>
                        </a:rPr>
                        <a:t>19</a:t>
                      </a:r>
                      <a:r>
                        <a:rPr lang="en-US" sz="2400" dirty="0" smtClean="0">
                          <a:solidFill>
                            <a:schemeClr val="bg1"/>
                          </a:solidFill>
                          <a:latin typeface="DAGGERSQUARE" pitchFamily="50" charset="0"/>
                        </a:rPr>
                        <a:t>%</a:t>
                      </a:r>
                      <a:endParaRPr lang="en-US" sz="2400" dirty="0">
                        <a:solidFill>
                          <a:schemeClr val="bg1"/>
                        </a:solidFill>
                        <a:latin typeface="DAGGERSQUARE" pitchFamily="50" charset="0"/>
                      </a:endParaRPr>
                    </a:p>
                  </p:txBody>
                </p:sp>
                <p:sp>
                  <p:nvSpPr>
                    <p:cNvPr id="210" name="TextBox 209">
                      <a:extLst>
                        <a:ext uri="{FF2B5EF4-FFF2-40B4-BE49-F238E27FC236}">
                          <a16:creationId xmlns:a16="http://schemas.microsoft.com/office/drawing/2014/main" id="{116774B2-1188-4666-B385-3F96861E7FB7}"/>
                        </a:ext>
                      </a:extLst>
                    </p:cNvPr>
                    <p:cNvSpPr txBox="1"/>
                    <p:nvPr/>
                  </p:nvSpPr>
                  <p:spPr>
                    <a:xfrm>
                      <a:off x="1653752" y="3004382"/>
                      <a:ext cx="1758766" cy="380108"/>
                    </a:xfrm>
                    <a:prstGeom prst="rect">
                      <a:avLst/>
                    </a:prstGeom>
                    <a:noFill/>
                  </p:spPr>
                  <p:txBody>
                    <a:bodyPr wrap="square" rtlCol="0">
                      <a:spAutoFit/>
                    </a:bodyPr>
                    <a:lstStyle/>
                    <a:p>
                      <a:pPr algn="ctr"/>
                      <a:r>
                        <a:rPr lang="en-US" sz="1400" dirty="0" smtClean="0">
                          <a:solidFill>
                            <a:schemeClr val="bg1"/>
                          </a:solidFill>
                          <a:latin typeface="DAGGERSQUARE" pitchFamily="50" charset="0"/>
                        </a:rPr>
                        <a:t>PICHINCHA</a:t>
                      </a:r>
                      <a:endParaRPr lang="en-US" sz="1400" dirty="0">
                        <a:solidFill>
                          <a:schemeClr val="bg1"/>
                        </a:solidFill>
                        <a:latin typeface="DAGGERSQUARE" pitchFamily="50" charset="0"/>
                      </a:endParaRPr>
                    </a:p>
                  </p:txBody>
                </p:sp>
              </p:grpSp>
              <p:grpSp>
                <p:nvGrpSpPr>
                  <p:cNvPr id="211" name="Group 210">
                    <a:extLst>
                      <a:ext uri="{FF2B5EF4-FFF2-40B4-BE49-F238E27FC236}">
                        <a16:creationId xmlns:a16="http://schemas.microsoft.com/office/drawing/2014/main" id="{BB1A5913-384E-4DF0-BAD9-C6C4EFACED41}"/>
                      </a:ext>
                    </a:extLst>
                  </p:cNvPr>
                  <p:cNvGrpSpPr/>
                  <p:nvPr/>
                </p:nvGrpSpPr>
                <p:grpSpPr>
                  <a:xfrm>
                    <a:off x="3200038" y="3339067"/>
                    <a:ext cx="1758766" cy="1784073"/>
                    <a:chOff x="1291886" y="1573198"/>
                    <a:chExt cx="1758766" cy="1784073"/>
                  </a:xfrm>
                </p:grpSpPr>
                <p:sp>
                  <p:nvSpPr>
                    <p:cNvPr id="212" name="Circle: Hollow 211">
                      <a:extLst>
                        <a:ext uri="{FF2B5EF4-FFF2-40B4-BE49-F238E27FC236}">
                          <a16:creationId xmlns:a16="http://schemas.microsoft.com/office/drawing/2014/main" id="{064ADB83-9D9E-4FFE-B2C6-BA2D6AE76BCB}"/>
                        </a:ext>
                      </a:extLst>
                    </p:cNvPr>
                    <p:cNvSpPr/>
                    <p:nvPr/>
                  </p:nvSpPr>
                  <p:spPr>
                    <a:xfrm>
                      <a:off x="1458615" y="1588452"/>
                      <a:ext cx="1341134" cy="1341134"/>
                    </a:xfrm>
                    <a:prstGeom prst="donut">
                      <a:avLst>
                        <a:gd name="adj" fmla="val 122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3" name="Block Arc 212">
                      <a:extLst>
                        <a:ext uri="{FF2B5EF4-FFF2-40B4-BE49-F238E27FC236}">
                          <a16:creationId xmlns:a16="http://schemas.microsoft.com/office/drawing/2014/main" id="{70E0B0ED-82BF-4E59-893C-1F704FCA6CCD}"/>
                        </a:ext>
                      </a:extLst>
                    </p:cNvPr>
                    <p:cNvSpPr/>
                    <p:nvPr/>
                  </p:nvSpPr>
                  <p:spPr>
                    <a:xfrm rot="12329858">
                      <a:off x="1658341" y="1573198"/>
                      <a:ext cx="1110471" cy="1544802"/>
                    </a:xfrm>
                    <a:prstGeom prst="blockArc">
                      <a:avLst>
                        <a:gd name="adj1" fmla="val 3146271"/>
                        <a:gd name="adj2" fmla="val 10815008"/>
                        <a:gd name="adj3" fmla="val 20354"/>
                      </a:avLst>
                    </a:prstGeom>
                    <a:solidFill>
                      <a:srgbClr val="84A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 name="TextBox 213">
                      <a:extLst>
                        <a:ext uri="{FF2B5EF4-FFF2-40B4-BE49-F238E27FC236}">
                          <a16:creationId xmlns:a16="http://schemas.microsoft.com/office/drawing/2014/main" id="{CBA9AE16-DC45-4103-9E51-C6CD616D4CFB}"/>
                        </a:ext>
                      </a:extLst>
                    </p:cNvPr>
                    <p:cNvSpPr txBox="1"/>
                    <p:nvPr/>
                  </p:nvSpPr>
                  <p:spPr>
                    <a:xfrm>
                      <a:off x="1692704" y="2028186"/>
                      <a:ext cx="963342" cy="575676"/>
                    </a:xfrm>
                    <a:prstGeom prst="rect">
                      <a:avLst/>
                    </a:prstGeom>
                    <a:noFill/>
                  </p:spPr>
                  <p:txBody>
                    <a:bodyPr wrap="square" rtlCol="0">
                      <a:spAutoFit/>
                    </a:bodyPr>
                    <a:lstStyle/>
                    <a:p>
                      <a:pPr algn="ctr"/>
                      <a:r>
                        <a:rPr lang="en-US" sz="2000" dirty="0" smtClean="0">
                          <a:solidFill>
                            <a:schemeClr val="bg1"/>
                          </a:solidFill>
                          <a:latin typeface="DAGGERSQUARE" pitchFamily="50" charset="0"/>
                        </a:rPr>
                        <a:t>15</a:t>
                      </a:r>
                      <a:r>
                        <a:rPr lang="en-US" sz="2400" dirty="0">
                          <a:solidFill>
                            <a:schemeClr val="bg1"/>
                          </a:solidFill>
                          <a:latin typeface="DAGGERSQUARE" pitchFamily="50" charset="0"/>
                        </a:rPr>
                        <a:t>%</a:t>
                      </a:r>
                    </a:p>
                  </p:txBody>
                </p:sp>
                <p:sp>
                  <p:nvSpPr>
                    <p:cNvPr id="215" name="TextBox 214">
                      <a:extLst>
                        <a:ext uri="{FF2B5EF4-FFF2-40B4-BE49-F238E27FC236}">
                          <a16:creationId xmlns:a16="http://schemas.microsoft.com/office/drawing/2014/main" id="{47F98317-7BCE-4E91-A5F5-38E8E7517262}"/>
                        </a:ext>
                      </a:extLst>
                    </p:cNvPr>
                    <p:cNvSpPr txBox="1"/>
                    <p:nvPr/>
                  </p:nvSpPr>
                  <p:spPr>
                    <a:xfrm>
                      <a:off x="1291886" y="2977162"/>
                      <a:ext cx="1758766" cy="380109"/>
                    </a:xfrm>
                    <a:prstGeom prst="rect">
                      <a:avLst/>
                    </a:prstGeom>
                    <a:noFill/>
                  </p:spPr>
                  <p:txBody>
                    <a:bodyPr wrap="square" rtlCol="0">
                      <a:spAutoFit/>
                    </a:bodyPr>
                    <a:lstStyle/>
                    <a:p>
                      <a:pPr algn="ctr"/>
                      <a:r>
                        <a:rPr lang="en-US" sz="1400" dirty="0" smtClean="0">
                          <a:solidFill>
                            <a:schemeClr val="bg1"/>
                          </a:solidFill>
                          <a:latin typeface="DAGGERSQUARE" pitchFamily="50" charset="0"/>
                        </a:rPr>
                        <a:t>GUAYAS</a:t>
                      </a:r>
                      <a:endParaRPr lang="en-US" sz="1400" dirty="0">
                        <a:solidFill>
                          <a:schemeClr val="bg1"/>
                        </a:solidFill>
                        <a:latin typeface="DAGGERSQUARE" pitchFamily="50" charset="0"/>
                      </a:endParaRPr>
                    </a:p>
                  </p:txBody>
                </p:sp>
              </p:grpSp>
              <p:grpSp>
                <p:nvGrpSpPr>
                  <p:cNvPr id="216" name="Group 215">
                    <a:extLst>
                      <a:ext uri="{FF2B5EF4-FFF2-40B4-BE49-F238E27FC236}">
                        <a16:creationId xmlns:a16="http://schemas.microsoft.com/office/drawing/2014/main" id="{28334952-BF27-4483-B08F-1C666A99FC1A}"/>
                      </a:ext>
                    </a:extLst>
                  </p:cNvPr>
                  <p:cNvGrpSpPr/>
                  <p:nvPr/>
                </p:nvGrpSpPr>
                <p:grpSpPr>
                  <a:xfrm>
                    <a:off x="4946336" y="3364339"/>
                    <a:ext cx="1758766" cy="1770166"/>
                    <a:chOff x="828691" y="1598470"/>
                    <a:chExt cx="1758766" cy="1770166"/>
                  </a:xfrm>
                </p:grpSpPr>
                <p:sp>
                  <p:nvSpPr>
                    <p:cNvPr id="217" name="Circle: Hollow 216">
                      <a:extLst>
                        <a:ext uri="{FF2B5EF4-FFF2-40B4-BE49-F238E27FC236}">
                          <a16:creationId xmlns:a16="http://schemas.microsoft.com/office/drawing/2014/main" id="{300BD8DA-1A4F-4E03-B61A-EBABE2EC6B20}"/>
                        </a:ext>
                      </a:extLst>
                    </p:cNvPr>
                    <p:cNvSpPr/>
                    <p:nvPr/>
                  </p:nvSpPr>
                  <p:spPr>
                    <a:xfrm>
                      <a:off x="1017454" y="1599817"/>
                      <a:ext cx="1341134" cy="1341134"/>
                    </a:xfrm>
                    <a:prstGeom prst="donut">
                      <a:avLst>
                        <a:gd name="adj" fmla="val 122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8" name="Block Arc 217">
                      <a:extLst>
                        <a:ext uri="{FF2B5EF4-FFF2-40B4-BE49-F238E27FC236}">
                          <a16:creationId xmlns:a16="http://schemas.microsoft.com/office/drawing/2014/main" id="{7C13C315-611E-4886-A637-F8977FFB4F8B}"/>
                        </a:ext>
                      </a:extLst>
                    </p:cNvPr>
                    <p:cNvSpPr/>
                    <p:nvPr/>
                  </p:nvSpPr>
                  <p:spPr>
                    <a:xfrm rot="14641174">
                      <a:off x="1016107" y="1598470"/>
                      <a:ext cx="1343828" cy="1343828"/>
                    </a:xfrm>
                    <a:prstGeom prst="blockArc">
                      <a:avLst>
                        <a:gd name="adj1" fmla="val 1181616"/>
                        <a:gd name="adj2" fmla="val 5801368"/>
                        <a:gd name="adj3" fmla="val 20678"/>
                      </a:avLst>
                    </a:prstGeom>
                    <a:solidFill>
                      <a:srgbClr val="84A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9" name="TextBox 218">
                      <a:extLst>
                        <a:ext uri="{FF2B5EF4-FFF2-40B4-BE49-F238E27FC236}">
                          <a16:creationId xmlns:a16="http://schemas.microsoft.com/office/drawing/2014/main" id="{579C99F4-F672-4FBE-AA62-2AFCB485681D}"/>
                        </a:ext>
                      </a:extLst>
                    </p:cNvPr>
                    <p:cNvSpPr txBox="1"/>
                    <p:nvPr/>
                  </p:nvSpPr>
                  <p:spPr>
                    <a:xfrm>
                      <a:off x="1229509" y="2039551"/>
                      <a:ext cx="963342" cy="570163"/>
                    </a:xfrm>
                    <a:prstGeom prst="rect">
                      <a:avLst/>
                    </a:prstGeom>
                    <a:noFill/>
                  </p:spPr>
                  <p:txBody>
                    <a:bodyPr wrap="square" rtlCol="0">
                      <a:spAutoFit/>
                    </a:bodyPr>
                    <a:lstStyle/>
                    <a:p>
                      <a:pPr algn="ctr"/>
                      <a:r>
                        <a:rPr lang="en-US" sz="2000" dirty="0" smtClean="0">
                          <a:solidFill>
                            <a:schemeClr val="bg1"/>
                          </a:solidFill>
                          <a:latin typeface="DAGGERSQUARE" pitchFamily="50" charset="0"/>
                        </a:rPr>
                        <a:t>11</a:t>
                      </a:r>
                      <a:r>
                        <a:rPr lang="en-US" sz="2400" dirty="0" smtClean="0">
                          <a:solidFill>
                            <a:schemeClr val="bg1"/>
                          </a:solidFill>
                          <a:latin typeface="DAGGERSQUARE" pitchFamily="50" charset="0"/>
                        </a:rPr>
                        <a:t>%</a:t>
                      </a:r>
                      <a:endParaRPr lang="en-US" sz="2400" dirty="0">
                        <a:solidFill>
                          <a:schemeClr val="bg1"/>
                        </a:solidFill>
                        <a:latin typeface="DAGGERSQUARE" pitchFamily="50" charset="0"/>
                      </a:endParaRPr>
                    </a:p>
                  </p:txBody>
                </p:sp>
                <p:sp>
                  <p:nvSpPr>
                    <p:cNvPr id="220" name="TextBox 219">
                      <a:extLst>
                        <a:ext uri="{FF2B5EF4-FFF2-40B4-BE49-F238E27FC236}">
                          <a16:creationId xmlns:a16="http://schemas.microsoft.com/office/drawing/2014/main" id="{FAFF10C9-E33F-4F70-A98B-A6616138B889}"/>
                        </a:ext>
                      </a:extLst>
                    </p:cNvPr>
                    <p:cNvSpPr txBox="1"/>
                    <p:nvPr/>
                  </p:nvSpPr>
                  <p:spPr>
                    <a:xfrm>
                      <a:off x="828691" y="2988527"/>
                      <a:ext cx="1758766" cy="380109"/>
                    </a:xfrm>
                    <a:prstGeom prst="rect">
                      <a:avLst/>
                    </a:prstGeom>
                    <a:noFill/>
                  </p:spPr>
                  <p:txBody>
                    <a:bodyPr wrap="square" rtlCol="0">
                      <a:spAutoFit/>
                    </a:bodyPr>
                    <a:lstStyle/>
                    <a:p>
                      <a:pPr algn="ctr"/>
                      <a:r>
                        <a:rPr lang="en-US" sz="1400" dirty="0" smtClean="0">
                          <a:solidFill>
                            <a:schemeClr val="bg1"/>
                          </a:solidFill>
                          <a:latin typeface="DAGGERSQUARE" pitchFamily="50" charset="0"/>
                        </a:rPr>
                        <a:t>MANABÍ</a:t>
                      </a:r>
                      <a:endParaRPr lang="en-US" sz="1400" dirty="0">
                        <a:solidFill>
                          <a:schemeClr val="bg1"/>
                        </a:solidFill>
                        <a:latin typeface="DAGGERSQUARE" pitchFamily="50" charset="0"/>
                      </a:endParaRPr>
                    </a:p>
                  </p:txBody>
                </p:sp>
              </p:grpSp>
            </p:grpSp>
          </p:grpSp>
          <p:sp>
            <p:nvSpPr>
              <p:cNvPr id="155" name="CuadroTexto 18"/>
              <p:cNvSpPr txBox="1"/>
              <p:nvPr/>
            </p:nvSpPr>
            <p:spPr>
              <a:xfrm>
                <a:off x="2378015" y="372012"/>
                <a:ext cx="6834423" cy="1154606"/>
              </a:xfrm>
              <a:prstGeom prst="rect">
                <a:avLst/>
              </a:prstGeom>
              <a:noFill/>
            </p:spPr>
            <p:txBody>
              <a:bodyPr wrap="square" rtlCol="0">
                <a:spAutoFit/>
              </a:bodyPr>
              <a:lstStyle/>
              <a:p>
                <a:pPr algn="ctr"/>
                <a:r>
                  <a:rPr lang="es-EC" sz="2800" b="1" dirty="0" smtClean="0">
                    <a:latin typeface="ABeeZee" panose="02000000000000000000" pitchFamily="50" charset="0"/>
                  </a:rPr>
                  <a:t>La ubicación territorial y la actividad incide en el desarrollo</a:t>
                </a:r>
                <a:endParaRPr lang="es-EC" sz="2800" b="1" dirty="0">
                  <a:latin typeface="ABeeZee" panose="02000000000000000000" pitchFamily="50" charset="0"/>
                </a:endParaRPr>
              </a:p>
            </p:txBody>
          </p:sp>
        </p:grpSp>
        <p:sp>
          <p:nvSpPr>
            <p:cNvPr id="67" name="CuadroTexto 66"/>
            <p:cNvSpPr txBox="1"/>
            <p:nvPr/>
          </p:nvSpPr>
          <p:spPr>
            <a:xfrm>
              <a:off x="-7661104" y="2424468"/>
              <a:ext cx="2705762" cy="369332"/>
            </a:xfrm>
            <a:prstGeom prst="rect">
              <a:avLst/>
            </a:prstGeom>
            <a:noFill/>
          </p:spPr>
          <p:txBody>
            <a:bodyPr wrap="square" rtlCol="0">
              <a:spAutoFit/>
            </a:bodyPr>
            <a:lstStyle/>
            <a:p>
              <a:r>
                <a:rPr lang="es-EC" b="1" dirty="0" smtClean="0">
                  <a:latin typeface="Architects Daughter" pitchFamily="2" charset="0"/>
                </a:rPr>
                <a:t>MICROEMPRESAS</a:t>
              </a:r>
              <a:endParaRPr lang="es-EC" b="1" dirty="0">
                <a:latin typeface="Architects Daughter" pitchFamily="2" charset="0"/>
              </a:endParaRPr>
            </a:p>
          </p:txBody>
        </p:sp>
        <p:sp>
          <p:nvSpPr>
            <p:cNvPr id="177" name="CuadroTexto 176"/>
            <p:cNvSpPr txBox="1"/>
            <p:nvPr/>
          </p:nvSpPr>
          <p:spPr>
            <a:xfrm>
              <a:off x="-7750108" y="3966823"/>
              <a:ext cx="2705762" cy="646331"/>
            </a:xfrm>
            <a:prstGeom prst="rect">
              <a:avLst/>
            </a:prstGeom>
            <a:noFill/>
          </p:spPr>
          <p:txBody>
            <a:bodyPr wrap="square" rtlCol="0">
              <a:spAutoFit/>
            </a:bodyPr>
            <a:lstStyle/>
            <a:p>
              <a:pPr algn="ctr"/>
              <a:r>
                <a:rPr lang="es-EC" b="1" dirty="0" smtClean="0">
                  <a:latin typeface="Architects Daughter" pitchFamily="2" charset="0"/>
                </a:rPr>
                <a:t>ARTESANOS CALIFICADOS</a:t>
              </a:r>
              <a:endParaRPr lang="es-EC" b="1" dirty="0">
                <a:latin typeface="Architects Daughter" pitchFamily="2" charset="0"/>
              </a:endParaRPr>
            </a:p>
          </p:txBody>
        </p:sp>
      </p:grpSp>
      <p:sp>
        <p:nvSpPr>
          <p:cNvPr id="160" name="CuadroTexto 17"/>
          <p:cNvSpPr txBox="1"/>
          <p:nvPr/>
        </p:nvSpPr>
        <p:spPr>
          <a:xfrm>
            <a:off x="6379067" y="236171"/>
            <a:ext cx="3326042" cy="369332"/>
          </a:xfrm>
          <a:prstGeom prst="rect">
            <a:avLst/>
          </a:prstGeom>
          <a:noFill/>
        </p:spPr>
        <p:txBody>
          <a:bodyPr wrap="square" rtlCol="0">
            <a:prstTxWarp prst="textChevron">
              <a:avLst/>
            </a:prstTxWarp>
            <a:spAutoFit/>
          </a:bodyPr>
          <a:lstStyle/>
          <a:p>
            <a:r>
              <a:rPr lang="es-EC" b="1" dirty="0" smtClean="0">
                <a:ln w="12700" cmpd="sng">
                  <a:solidFill>
                    <a:schemeClr val="accent4"/>
                  </a:solidFill>
                  <a:prstDash val="solid"/>
                </a:ln>
                <a:solidFill>
                  <a:schemeClr val="accent4">
                    <a:lumMod val="75000"/>
                  </a:schemeClr>
                </a:solidFill>
              </a:rPr>
              <a:t>INTRODUCCIÓN</a:t>
            </a:r>
            <a:endParaRPr lang="es-EC" b="1" dirty="0">
              <a:ln w="12700" cmpd="sng">
                <a:solidFill>
                  <a:schemeClr val="accent4"/>
                </a:solidFill>
                <a:prstDash val="solid"/>
              </a:ln>
              <a:solidFill>
                <a:schemeClr val="accent4">
                  <a:lumMod val="75000"/>
                </a:schemeClr>
              </a:solidFill>
            </a:endParaRPr>
          </a:p>
        </p:txBody>
      </p:sp>
    </p:spTree>
    <p:extLst>
      <p:ext uri="{BB962C8B-B14F-4D97-AF65-F5344CB8AC3E}">
        <p14:creationId xmlns:p14="http://schemas.microsoft.com/office/powerpoint/2010/main" val="287075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08333E-6 -3.7037E-6 L 0.60742 -0.00277 " pathEditMode="relative" rAng="0" ptsTypes="AA">
                                      <p:cBhvr>
                                        <p:cTn id="6" dur="2000" fill="hold"/>
                                        <p:tgtEl>
                                          <p:spTgt spid="26"/>
                                        </p:tgtEl>
                                        <p:attrNameLst>
                                          <p:attrName>ppt_x</p:attrName>
                                          <p:attrName>ppt_y</p:attrName>
                                        </p:attrNameLst>
                                      </p:cBhvr>
                                      <p:rCtr x="30365" y="-139"/>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1.66667E-6 -7.40741E-7 L 0.6293 0.00625 " pathEditMode="relative" rAng="0" ptsTypes="AA">
                                      <p:cBhvr>
                                        <p:cTn id="10" dur="2000" fill="hold"/>
                                        <p:tgtEl>
                                          <p:spTgt spid="25"/>
                                        </p:tgtEl>
                                        <p:attrNameLst>
                                          <p:attrName>ppt_x</p:attrName>
                                          <p:attrName>ppt_y</p:attrName>
                                        </p:attrNameLst>
                                      </p:cBhvr>
                                      <p:rCtr x="31458" y="301"/>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3.95833E-6 3.7037E-7 L 0.64688 0.01481 " pathEditMode="relative" rAng="0" ptsTypes="AA">
                                      <p:cBhvr>
                                        <p:cTn id="14" dur="2000" fill="hold"/>
                                        <p:tgtEl>
                                          <p:spTgt spid="66"/>
                                        </p:tgtEl>
                                        <p:attrNameLst>
                                          <p:attrName>ppt_x</p:attrName>
                                          <p:attrName>ppt_y</p:attrName>
                                        </p:attrNameLst>
                                      </p:cBhvr>
                                      <p:rCtr x="32344" y="741"/>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5.55112E-17 -3.33333E-6 L 0.67044 0.01922 " pathEditMode="relative" rAng="0" ptsTypes="AA">
                                      <p:cBhvr>
                                        <p:cTn id="18" dur="2000" fill="hold"/>
                                        <p:tgtEl>
                                          <p:spTgt spid="27"/>
                                        </p:tgtEl>
                                        <p:attrNameLst>
                                          <p:attrName>ppt_x</p:attrName>
                                          <p:attrName>ppt_y</p:attrName>
                                        </p:attrNameLst>
                                      </p:cBhvr>
                                      <p:rCtr x="33516" y="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098785" y="258372"/>
            <a:ext cx="3326042" cy="369332"/>
          </a:xfrm>
          <a:prstGeom prst="rect">
            <a:avLst/>
          </a:prstGeom>
          <a:noFill/>
          <a:ln>
            <a:solidFill>
              <a:srgbClr val="F6F8F3"/>
            </a:solidFill>
          </a:ln>
        </p:spPr>
        <p:txBody>
          <a:bodyPr wrap="square" rtlCol="0">
            <a:prstTxWarp prst="textChevron">
              <a:avLst/>
            </a:prstTxWarp>
            <a:spAutoFit/>
          </a:bodyPr>
          <a:lstStyle/>
          <a:p>
            <a:r>
              <a:rPr lang="es-EC" b="1" dirty="0">
                <a:ln w="12700" cmpd="sng">
                  <a:solidFill>
                    <a:schemeClr val="accent4"/>
                  </a:solidFill>
                  <a:prstDash val="solid"/>
                </a:ln>
                <a:solidFill>
                  <a:schemeClr val="accent4">
                    <a:lumMod val="75000"/>
                  </a:schemeClr>
                </a:solidFill>
              </a:rPr>
              <a:t>O</a:t>
            </a:r>
            <a:r>
              <a:rPr lang="es-EC" b="1" dirty="0" smtClean="0">
                <a:ln w="12700" cmpd="sng">
                  <a:solidFill>
                    <a:schemeClr val="accent4"/>
                  </a:solidFill>
                  <a:prstDash val="solid"/>
                </a:ln>
                <a:solidFill>
                  <a:schemeClr val="accent4">
                    <a:lumMod val="75000"/>
                  </a:schemeClr>
                </a:solidFill>
              </a:rPr>
              <a:t>bjetivos</a:t>
            </a:r>
            <a:endParaRPr lang="es-EC" b="1" dirty="0">
              <a:ln w="12700" cmpd="sng">
                <a:solidFill>
                  <a:schemeClr val="accent4"/>
                </a:solidFill>
                <a:prstDash val="solid"/>
              </a:ln>
              <a:solidFill>
                <a:schemeClr val="accent4">
                  <a:lumMod val="75000"/>
                </a:schemeClr>
              </a:solidFill>
            </a:endParaRPr>
          </a:p>
        </p:txBody>
      </p:sp>
      <p:sp>
        <p:nvSpPr>
          <p:cNvPr id="2" name="Llamada de flecha hacia abajo 1"/>
          <p:cNvSpPr/>
          <p:nvPr/>
        </p:nvSpPr>
        <p:spPr>
          <a:xfrm>
            <a:off x="571950" y="792064"/>
            <a:ext cx="11190558" cy="1704248"/>
          </a:xfrm>
          <a:prstGeom prst="downArrowCallout">
            <a:avLst>
              <a:gd name="adj1" fmla="val 25000"/>
              <a:gd name="adj2" fmla="val 31872"/>
              <a:gd name="adj3" fmla="val 25000"/>
              <a:gd name="adj4" fmla="val 6497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sz="2000" dirty="0" smtClean="0"/>
          </a:p>
          <a:p>
            <a:pPr algn="ctr"/>
            <a:r>
              <a:rPr lang="es-EC" sz="2000" dirty="0" smtClean="0"/>
              <a:t>Analizar </a:t>
            </a:r>
            <a:r>
              <a:rPr lang="es-EC" sz="2000" dirty="0"/>
              <a:t>e interpretar las causas que impiden el desarrollo de las microempresas del sector artesanal del cantón Durán, provincia de Guayas a través de la investigación de campo y de fuentes de </a:t>
            </a:r>
            <a:r>
              <a:rPr lang="es-EC" sz="2000" dirty="0" smtClean="0"/>
              <a:t>información.</a:t>
            </a:r>
            <a:endParaRPr lang="es-AR" sz="2000" dirty="0"/>
          </a:p>
          <a:p>
            <a:pPr algn="ctr"/>
            <a:endParaRPr lang="es-EC" dirty="0"/>
          </a:p>
        </p:txBody>
      </p:sp>
      <p:graphicFrame>
        <p:nvGraphicFramePr>
          <p:cNvPr id="5" name="Diagrama 4"/>
          <p:cNvGraphicFramePr/>
          <p:nvPr>
            <p:extLst>
              <p:ext uri="{D42A27DB-BD31-4B8C-83A1-F6EECF244321}">
                <p14:modId xmlns:p14="http://schemas.microsoft.com/office/powerpoint/2010/main" val="1081336938"/>
              </p:ext>
            </p:extLst>
          </p:nvPr>
        </p:nvGraphicFramePr>
        <p:xfrm>
          <a:off x="2103228" y="2360815"/>
          <a:ext cx="9308484" cy="3291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rot="16200000">
            <a:off x="-23999" y="3762092"/>
            <a:ext cx="2723177"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b="1" dirty="0" smtClean="0">
                <a:latin typeface="ABeeZee" panose="02000000000000000000" pitchFamily="50" charset="0"/>
              </a:rPr>
              <a:t>OBJETIVOS</a:t>
            </a:r>
          </a:p>
          <a:p>
            <a:pPr algn="ctr"/>
            <a:r>
              <a:rPr lang="es-EC" b="1" dirty="0" smtClean="0">
                <a:latin typeface="ABeeZee" panose="02000000000000000000" pitchFamily="50" charset="0"/>
              </a:rPr>
              <a:t>ESPECÍFICOS</a:t>
            </a:r>
            <a:endParaRPr lang="es-EC" b="1" dirty="0">
              <a:latin typeface="ABeeZee" panose="02000000000000000000" pitchFamily="50" charset="0"/>
            </a:endParaRPr>
          </a:p>
        </p:txBody>
      </p:sp>
    </p:spTree>
    <p:extLst>
      <p:ext uri="{BB962C8B-B14F-4D97-AF65-F5344CB8AC3E}">
        <p14:creationId xmlns:p14="http://schemas.microsoft.com/office/powerpoint/2010/main" val="175783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6" presetClass="emph" presetSubtype="0" fill="hold" grpId="1" nodeType="withEffect">
                                  <p:stCondLst>
                                    <p:cond delay="0"/>
                                  </p:stCondLst>
                                  <p:childTnLst>
                                    <p:animEffect transition="out" filter="fade">
                                      <p:cBhvr>
                                        <p:cTn id="9" dur="500" tmFilter="0, 0; .2, .5; .8, .5; 1, 0"/>
                                        <p:tgtEl>
                                          <p:spTgt spid="2"/>
                                        </p:tgtEl>
                                      </p:cBhvr>
                                    </p:animEffect>
                                    <p:animScale>
                                      <p:cBhvr>
                                        <p:cTn id="10" dur="250" autoRev="1" fill="hold"/>
                                        <p:tgtEl>
                                          <p:spTgt spid="2"/>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Graphic spid="5" grpId="0">
        <p:bldAsOne/>
      </p:bldGraphic>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129167"/>
            <a:ext cx="10972800" cy="665964"/>
          </a:xfrm>
        </p:spPr>
        <p:txBody>
          <a:bodyPr/>
          <a:lstStyle/>
          <a:p>
            <a:pPr lvl="0" algn="ctr"/>
            <a:r>
              <a:rPr lang="es-AR" i="0" dirty="0">
                <a:solidFill>
                  <a:schemeClr val="tx1"/>
                </a:solidFill>
                <a:effectLst/>
              </a:rPr>
              <a:t/>
            </a:r>
            <a:br>
              <a:rPr lang="es-AR" i="0" dirty="0">
                <a:solidFill>
                  <a:schemeClr val="tx1"/>
                </a:solidFill>
                <a:effectLst/>
              </a:rPr>
            </a:br>
            <a:endParaRPr lang="es-AR" i="0" dirty="0">
              <a:solidFill>
                <a:schemeClr val="tx1"/>
              </a:solidFill>
            </a:endParaRPr>
          </a:p>
        </p:txBody>
      </p:sp>
      <p:graphicFrame>
        <p:nvGraphicFramePr>
          <p:cNvPr id="3" name="Diagrama 2"/>
          <p:cNvGraphicFramePr/>
          <p:nvPr>
            <p:extLst>
              <p:ext uri="{D42A27DB-BD31-4B8C-83A1-F6EECF244321}">
                <p14:modId xmlns:p14="http://schemas.microsoft.com/office/powerpoint/2010/main" val="997677528"/>
              </p:ext>
            </p:extLst>
          </p:nvPr>
        </p:nvGraphicFramePr>
        <p:xfrm>
          <a:off x="1709530" y="894522"/>
          <a:ext cx="10078279" cy="3250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a 5"/>
          <p:cNvGraphicFramePr>
            <a:graphicFrameLocks noGrp="1"/>
          </p:cNvGraphicFramePr>
          <p:nvPr>
            <p:extLst>
              <p:ext uri="{D42A27DB-BD31-4B8C-83A1-F6EECF244321}">
                <p14:modId xmlns:p14="http://schemas.microsoft.com/office/powerpoint/2010/main" val="855989624"/>
              </p:ext>
            </p:extLst>
          </p:nvPr>
        </p:nvGraphicFramePr>
        <p:xfrm>
          <a:off x="1709530" y="4327569"/>
          <a:ext cx="8994913" cy="1649434"/>
        </p:xfrm>
        <a:graphic>
          <a:graphicData uri="http://schemas.openxmlformats.org/drawingml/2006/table">
            <a:tbl>
              <a:tblPr firstRow="1" bandRow="1">
                <a:tableStyleId>{93296810-A885-4BE3-A3E7-6D5BEEA58F35}</a:tableStyleId>
              </a:tblPr>
              <a:tblGrid>
                <a:gridCol w="8994913">
                  <a:extLst>
                    <a:ext uri="{9D8B030D-6E8A-4147-A177-3AD203B41FA5}">
                      <a16:colId xmlns:a16="http://schemas.microsoft.com/office/drawing/2014/main" val="1234673613"/>
                    </a:ext>
                  </a:extLst>
                </a:gridCol>
              </a:tblGrid>
              <a:tr h="7187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smtClean="0">
                          <a:solidFill>
                            <a:schemeClr val="tx1"/>
                          </a:solidFill>
                        </a:rPr>
                        <a:t>H1:</a:t>
                      </a:r>
                      <a:r>
                        <a:rPr lang="es-EC" sz="1600" kern="1200" dirty="0" smtClean="0">
                          <a:solidFill>
                            <a:schemeClr val="tx1"/>
                          </a:solidFill>
                          <a:effectLst/>
                        </a:rPr>
                        <a:t>Los microempresarios artesanales del cantón Durán no acceden mayoritariamente a financiamiento público para el desarrollo de sus emprendimientos.</a:t>
                      </a:r>
                    </a:p>
                    <a:p>
                      <a:pPr algn="ctr"/>
                      <a:endParaRPr lang="es-EC" sz="1400"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val="2258124607"/>
                  </a:ext>
                </a:extLst>
              </a:tr>
              <a:tr h="8569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smtClean="0">
                          <a:solidFill>
                            <a:schemeClr val="tx1"/>
                          </a:solidFill>
                        </a:rPr>
                        <a:t>H2:</a:t>
                      </a:r>
                      <a:r>
                        <a:rPr lang="es-EC" sz="1600" b="1" kern="1200" dirty="0" smtClean="0">
                          <a:solidFill>
                            <a:schemeClr val="tx1"/>
                          </a:solidFill>
                          <a:effectLst/>
                        </a:rPr>
                        <a:t> Los microempresarios artesanales no se favorecen de las políticas públicas propuestas para beneficiar el sector. </a:t>
                      </a:r>
                      <a:endParaRPr lang="es-EC" sz="1600" dirty="0">
                        <a:solidFill>
                          <a:schemeClr val="tx1"/>
                        </a:solidFill>
                      </a:endParaRPr>
                    </a:p>
                  </a:txBody>
                  <a:tcPr/>
                </a:tc>
                <a:extLst>
                  <a:ext uri="{0D108BD9-81ED-4DB2-BD59-A6C34878D82A}">
                    <a16:rowId xmlns:a16="http://schemas.microsoft.com/office/drawing/2014/main" val="3308384230"/>
                  </a:ext>
                </a:extLst>
              </a:tr>
            </a:tbl>
          </a:graphicData>
        </a:graphic>
      </p:graphicFrame>
      <p:sp>
        <p:nvSpPr>
          <p:cNvPr id="5" name="CuadroTexto 4"/>
          <p:cNvSpPr txBox="1"/>
          <p:nvPr/>
        </p:nvSpPr>
        <p:spPr>
          <a:xfrm>
            <a:off x="3765666" y="290829"/>
            <a:ext cx="4864480" cy="369332"/>
          </a:xfrm>
          <a:prstGeom prst="rect">
            <a:avLst/>
          </a:prstGeom>
          <a:noFill/>
          <a:ln>
            <a:solidFill>
              <a:srgbClr val="F6F8F3"/>
            </a:solidFill>
          </a:ln>
        </p:spPr>
        <p:txBody>
          <a:bodyPr wrap="square" rtlCol="0">
            <a:prstTxWarp prst="textChevron">
              <a:avLst/>
            </a:prstTxWarp>
            <a:spAutoFit/>
          </a:bodyPr>
          <a:lstStyle/>
          <a:p>
            <a:r>
              <a:rPr lang="es-EC" b="1" dirty="0" smtClean="0">
                <a:ln w="12700" cmpd="sng">
                  <a:solidFill>
                    <a:schemeClr val="accent4"/>
                  </a:solidFill>
                  <a:prstDash val="solid"/>
                </a:ln>
                <a:solidFill>
                  <a:schemeClr val="accent4">
                    <a:lumMod val="75000"/>
                  </a:schemeClr>
                </a:solidFill>
              </a:rPr>
              <a:t>Variables e Hipótesis</a:t>
            </a:r>
            <a:endParaRPr lang="es-EC" b="1" dirty="0">
              <a:ln w="12700" cmpd="sng">
                <a:solidFill>
                  <a:schemeClr val="accent4"/>
                </a:solidFill>
                <a:prstDash val="solid"/>
              </a:ln>
              <a:solidFill>
                <a:schemeClr val="accent4">
                  <a:lumMod val="75000"/>
                </a:schemeClr>
              </a:solidFill>
            </a:endParaRPr>
          </a:p>
        </p:txBody>
      </p:sp>
    </p:spTree>
    <p:extLst>
      <p:ext uri="{BB962C8B-B14F-4D97-AF65-F5344CB8AC3E}">
        <p14:creationId xmlns:p14="http://schemas.microsoft.com/office/powerpoint/2010/main" val="108323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2450592" y="498578"/>
            <a:ext cx="9409176" cy="5500266"/>
            <a:chOff x="5998137" y="2893663"/>
            <a:chExt cx="5523998" cy="3288063"/>
          </a:xfrm>
        </p:grpSpPr>
        <p:sp>
          <p:nvSpPr>
            <p:cNvPr id="3" name="Forma 2"/>
            <p:cNvSpPr/>
            <p:nvPr/>
          </p:nvSpPr>
          <p:spPr>
            <a:xfrm>
              <a:off x="5998137" y="2893663"/>
              <a:ext cx="5523998" cy="3288063"/>
            </a:xfrm>
            <a:prstGeom prst="swooshArrow">
              <a:avLst>
                <a:gd name="adj1" fmla="val 25000"/>
                <a:gd name="adj2" fmla="val 25000"/>
              </a:avLst>
            </a:prstGeom>
            <a:scene3d>
              <a:camera prst="orthographicFront"/>
              <a:lightRig rig="chilly" dir="t"/>
            </a:scene3d>
            <a:sp3d z="-12700" extrusionH="1700" prstMaterial="translucentPowder">
              <a:bevelT w="25400" h="6350" prst="softRound"/>
              <a:bevelB w="0" h="0" prst="convex"/>
            </a:sp3d>
          </p:spPr>
          <p:style>
            <a:lnRef idx="0">
              <a:schemeClr val="accent4">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4" name="Elipse 3"/>
            <p:cNvSpPr/>
            <p:nvPr/>
          </p:nvSpPr>
          <p:spPr>
            <a:xfrm>
              <a:off x="6530099" y="5338666"/>
              <a:ext cx="127052" cy="121001"/>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Elipse 7"/>
            <p:cNvSpPr/>
            <p:nvPr/>
          </p:nvSpPr>
          <p:spPr>
            <a:xfrm>
              <a:off x="7217836" y="4709331"/>
              <a:ext cx="198864" cy="189392"/>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Elipse 11"/>
            <p:cNvSpPr/>
            <p:nvPr/>
          </p:nvSpPr>
          <p:spPr>
            <a:xfrm>
              <a:off x="8101676" y="4207573"/>
              <a:ext cx="265152" cy="252523"/>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6" name="Elipse 15"/>
            <p:cNvSpPr/>
            <p:nvPr/>
          </p:nvSpPr>
          <p:spPr>
            <a:xfrm>
              <a:off x="9129139" y="3815635"/>
              <a:ext cx="342488" cy="326176"/>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8" name="Elipse 17"/>
            <p:cNvSpPr/>
            <p:nvPr/>
          </p:nvSpPr>
          <p:spPr>
            <a:xfrm>
              <a:off x="10186986" y="3553906"/>
              <a:ext cx="436396" cy="415611"/>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grpSp>
      <p:pic>
        <p:nvPicPr>
          <p:cNvPr id="6" name="Imagen 5"/>
          <p:cNvPicPr>
            <a:picLocks noChangeAspect="1"/>
          </p:cNvPicPr>
          <p:nvPr/>
        </p:nvPicPr>
        <p:blipFill>
          <a:blip r:embed="rId2"/>
          <a:stretch>
            <a:fillRect/>
          </a:stretch>
        </p:blipFill>
        <p:spPr>
          <a:xfrm>
            <a:off x="-8730" y="1532860"/>
            <a:ext cx="3260157" cy="2228851"/>
          </a:xfrm>
          <a:prstGeom prst="rect">
            <a:avLst/>
          </a:prstGeom>
        </p:spPr>
      </p:pic>
      <p:sp>
        <p:nvSpPr>
          <p:cNvPr id="5" name="Forma libre 4"/>
          <p:cNvSpPr/>
          <p:nvPr/>
        </p:nvSpPr>
        <p:spPr>
          <a:xfrm>
            <a:off x="3129576" y="5080223"/>
            <a:ext cx="966912" cy="782558"/>
          </a:xfrm>
          <a:custGeom>
            <a:avLst/>
            <a:gdLst>
              <a:gd name="connsiteX0" fmla="*/ 0 w 1071449"/>
              <a:gd name="connsiteY0" fmla="*/ 0 h 1216626"/>
              <a:gd name="connsiteX1" fmla="*/ 1071449 w 1071449"/>
              <a:gd name="connsiteY1" fmla="*/ 0 h 1216626"/>
              <a:gd name="connsiteX2" fmla="*/ 1071449 w 1071449"/>
              <a:gd name="connsiteY2" fmla="*/ 1216626 h 1216626"/>
              <a:gd name="connsiteX3" fmla="*/ 0 w 1071449"/>
              <a:gd name="connsiteY3" fmla="*/ 1216626 h 1216626"/>
              <a:gd name="connsiteX4" fmla="*/ 0 w 1071449"/>
              <a:gd name="connsiteY4" fmla="*/ 0 h 1216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449" h="1216626">
                <a:moveTo>
                  <a:pt x="0" y="0"/>
                </a:moveTo>
                <a:lnTo>
                  <a:pt x="1071449" y="0"/>
                </a:lnTo>
                <a:lnTo>
                  <a:pt x="1071449" y="1216626"/>
                </a:lnTo>
                <a:lnTo>
                  <a:pt x="0" y="12166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679" tIns="0" rIns="0" bIns="0" numCol="1" spcCol="1270" anchor="t" anchorCtr="0">
            <a:noAutofit/>
          </a:bodyPr>
          <a:lstStyle/>
          <a:p>
            <a:pPr lvl="0" algn="ctr" defTabSz="666750">
              <a:lnSpc>
                <a:spcPct val="90000"/>
              </a:lnSpc>
              <a:spcBef>
                <a:spcPct val="0"/>
              </a:spcBef>
              <a:spcAft>
                <a:spcPct val="35000"/>
              </a:spcAft>
            </a:pPr>
            <a:r>
              <a:rPr lang="es-EC" sz="1500" b="1" kern="1200" dirty="0" smtClean="0">
                <a:latin typeface="Comic Sans MS" panose="030F0702030302020204" pitchFamily="66" charset="0"/>
              </a:rPr>
              <a:t>Ley de defensa del Artesano (1953)</a:t>
            </a:r>
            <a:endParaRPr lang="es-ES" sz="1500" kern="1200" dirty="0">
              <a:latin typeface="Comic Sans MS" panose="030F0702030302020204" pitchFamily="66" charset="0"/>
            </a:endParaRPr>
          </a:p>
        </p:txBody>
      </p:sp>
      <p:sp>
        <p:nvSpPr>
          <p:cNvPr id="11" name="Forma libre 10"/>
          <p:cNvSpPr/>
          <p:nvPr/>
        </p:nvSpPr>
        <p:spPr>
          <a:xfrm>
            <a:off x="4332092" y="4066341"/>
            <a:ext cx="916983" cy="1377697"/>
          </a:xfrm>
          <a:custGeom>
            <a:avLst/>
            <a:gdLst>
              <a:gd name="connsiteX0" fmla="*/ 0 w 1357714"/>
              <a:gd name="connsiteY0" fmla="*/ 0 h 2141876"/>
              <a:gd name="connsiteX1" fmla="*/ 1357714 w 1357714"/>
              <a:gd name="connsiteY1" fmla="*/ 0 h 2141876"/>
              <a:gd name="connsiteX2" fmla="*/ 1357714 w 1357714"/>
              <a:gd name="connsiteY2" fmla="*/ 2141876 h 2141876"/>
              <a:gd name="connsiteX3" fmla="*/ 0 w 1357714"/>
              <a:gd name="connsiteY3" fmla="*/ 2141876 h 2141876"/>
              <a:gd name="connsiteX4" fmla="*/ 0 w 1357714"/>
              <a:gd name="connsiteY4" fmla="*/ 0 h 21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714" h="2141876">
                <a:moveTo>
                  <a:pt x="0" y="0"/>
                </a:moveTo>
                <a:lnTo>
                  <a:pt x="1357714" y="0"/>
                </a:lnTo>
                <a:lnTo>
                  <a:pt x="1357714" y="2141876"/>
                </a:lnTo>
                <a:lnTo>
                  <a:pt x="0" y="21418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020" tIns="0" rIns="0" bIns="0" numCol="1" spcCol="1270" anchor="t" anchorCtr="0">
            <a:noAutofit/>
          </a:bodyPr>
          <a:lstStyle/>
          <a:p>
            <a:pPr lvl="0" algn="ctr" defTabSz="666750">
              <a:lnSpc>
                <a:spcPct val="90000"/>
              </a:lnSpc>
              <a:spcBef>
                <a:spcPct val="0"/>
              </a:spcBef>
              <a:spcAft>
                <a:spcPct val="35000"/>
              </a:spcAft>
            </a:pPr>
            <a:r>
              <a:rPr lang="es-EC" sz="1500" b="1" kern="1200" dirty="0" smtClean="0">
                <a:latin typeface="Comic Sans MS" panose="030F0702030302020204" pitchFamily="66" charset="0"/>
              </a:rPr>
              <a:t>Ley de Fomento Artesanal (1986)</a:t>
            </a:r>
            <a:endParaRPr lang="es-ES" sz="1500" kern="1200" dirty="0">
              <a:latin typeface="Comic Sans MS" panose="030F0702030302020204" pitchFamily="66" charset="0"/>
            </a:endParaRPr>
          </a:p>
        </p:txBody>
      </p:sp>
      <p:sp>
        <p:nvSpPr>
          <p:cNvPr id="15" name="Forma libre 14"/>
          <p:cNvSpPr/>
          <p:nvPr/>
        </p:nvSpPr>
        <p:spPr>
          <a:xfrm>
            <a:off x="5878283" y="3497691"/>
            <a:ext cx="1066131" cy="1847891"/>
          </a:xfrm>
          <a:custGeom>
            <a:avLst/>
            <a:gdLst>
              <a:gd name="connsiteX0" fmla="*/ 0 w 1578547"/>
              <a:gd name="connsiteY0" fmla="*/ 0 h 2872875"/>
              <a:gd name="connsiteX1" fmla="*/ 1578547 w 1578547"/>
              <a:gd name="connsiteY1" fmla="*/ 0 h 2872875"/>
              <a:gd name="connsiteX2" fmla="*/ 1578547 w 1578547"/>
              <a:gd name="connsiteY2" fmla="*/ 2872875 h 2872875"/>
              <a:gd name="connsiteX3" fmla="*/ 0 w 1578547"/>
              <a:gd name="connsiteY3" fmla="*/ 2872875 h 2872875"/>
              <a:gd name="connsiteX4" fmla="*/ 0 w 1578547"/>
              <a:gd name="connsiteY4" fmla="*/ 0 h 287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8547" h="2872875">
                <a:moveTo>
                  <a:pt x="0" y="0"/>
                </a:moveTo>
                <a:lnTo>
                  <a:pt x="1578547" y="0"/>
                </a:lnTo>
                <a:lnTo>
                  <a:pt x="1578547" y="2872875"/>
                </a:lnTo>
                <a:lnTo>
                  <a:pt x="0" y="28728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8026" tIns="0" rIns="0" bIns="0" numCol="1" spcCol="1270" anchor="t" anchorCtr="0">
            <a:noAutofit/>
          </a:bodyPr>
          <a:lstStyle/>
          <a:p>
            <a:pPr lvl="0" algn="ctr" defTabSz="666750">
              <a:lnSpc>
                <a:spcPct val="90000"/>
              </a:lnSpc>
              <a:spcBef>
                <a:spcPct val="0"/>
              </a:spcBef>
              <a:spcAft>
                <a:spcPct val="35000"/>
              </a:spcAft>
            </a:pPr>
            <a:r>
              <a:rPr lang="es-EC" sz="1500" b="1" kern="1200" dirty="0" smtClean="0">
                <a:latin typeface="Comic Sans MS" panose="030F0702030302020204" pitchFamily="66" charset="0"/>
              </a:rPr>
              <a:t>Ley orgánica de Economía Popular y Solidaria</a:t>
            </a:r>
            <a:endParaRPr lang="es-ES" sz="1500" kern="1200" dirty="0">
              <a:latin typeface="Comic Sans MS" panose="030F0702030302020204" pitchFamily="66" charset="0"/>
            </a:endParaRPr>
          </a:p>
        </p:txBody>
      </p:sp>
      <p:sp>
        <p:nvSpPr>
          <p:cNvPr id="17" name="Forma libre 16"/>
          <p:cNvSpPr/>
          <p:nvPr/>
        </p:nvSpPr>
        <p:spPr>
          <a:xfrm>
            <a:off x="9300383" y="3978723"/>
            <a:ext cx="1104799" cy="2203001"/>
          </a:xfrm>
          <a:custGeom>
            <a:avLst/>
            <a:gdLst>
              <a:gd name="connsiteX0" fmla="*/ 0 w 1635800"/>
              <a:gd name="connsiteY0" fmla="*/ 0 h 3424958"/>
              <a:gd name="connsiteX1" fmla="*/ 1635800 w 1635800"/>
              <a:gd name="connsiteY1" fmla="*/ 0 h 3424958"/>
              <a:gd name="connsiteX2" fmla="*/ 1635800 w 1635800"/>
              <a:gd name="connsiteY2" fmla="*/ 3424958 h 3424958"/>
              <a:gd name="connsiteX3" fmla="*/ 0 w 1635800"/>
              <a:gd name="connsiteY3" fmla="*/ 3424958 h 3424958"/>
              <a:gd name="connsiteX4" fmla="*/ 0 w 1635800"/>
              <a:gd name="connsiteY4" fmla="*/ 0 h 342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800" h="3424958">
                <a:moveTo>
                  <a:pt x="0" y="0"/>
                </a:moveTo>
                <a:lnTo>
                  <a:pt x="1635800" y="0"/>
                </a:lnTo>
                <a:lnTo>
                  <a:pt x="1635800" y="3424958"/>
                </a:lnTo>
                <a:lnTo>
                  <a:pt x="0" y="34249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8701" tIns="0" rIns="0" bIns="0" numCol="1" spcCol="1270" anchor="t" anchorCtr="0">
            <a:noAutofit/>
          </a:bodyPr>
          <a:lstStyle/>
          <a:p>
            <a:pPr lvl="0" algn="l" defTabSz="666750">
              <a:lnSpc>
                <a:spcPct val="90000"/>
              </a:lnSpc>
              <a:spcBef>
                <a:spcPct val="0"/>
              </a:spcBef>
              <a:spcAft>
                <a:spcPct val="35000"/>
              </a:spcAft>
            </a:pPr>
            <a:endParaRPr lang="es-ES" sz="1500" kern="1200" dirty="0"/>
          </a:p>
        </p:txBody>
      </p:sp>
      <p:sp>
        <p:nvSpPr>
          <p:cNvPr id="19" name="Forma libre 18"/>
          <p:cNvSpPr/>
          <p:nvPr/>
        </p:nvSpPr>
        <p:spPr>
          <a:xfrm>
            <a:off x="10405183" y="3761711"/>
            <a:ext cx="1104799" cy="2420014"/>
          </a:xfrm>
          <a:custGeom>
            <a:avLst/>
            <a:gdLst>
              <a:gd name="connsiteX0" fmla="*/ 0 w 1635800"/>
              <a:gd name="connsiteY0" fmla="*/ 0 h 3762342"/>
              <a:gd name="connsiteX1" fmla="*/ 1635800 w 1635800"/>
              <a:gd name="connsiteY1" fmla="*/ 0 h 3762342"/>
              <a:gd name="connsiteX2" fmla="*/ 1635800 w 1635800"/>
              <a:gd name="connsiteY2" fmla="*/ 3762342 h 3762342"/>
              <a:gd name="connsiteX3" fmla="*/ 0 w 1635800"/>
              <a:gd name="connsiteY3" fmla="*/ 3762342 h 3762342"/>
              <a:gd name="connsiteX4" fmla="*/ 0 w 1635800"/>
              <a:gd name="connsiteY4" fmla="*/ 0 h 3762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800" h="3762342">
                <a:moveTo>
                  <a:pt x="0" y="0"/>
                </a:moveTo>
                <a:lnTo>
                  <a:pt x="1635800" y="0"/>
                </a:lnTo>
                <a:lnTo>
                  <a:pt x="1635800" y="3762342"/>
                </a:lnTo>
                <a:lnTo>
                  <a:pt x="0" y="37623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377" tIns="0" rIns="0" bIns="0" numCol="1" spcCol="1270" anchor="t" anchorCtr="0">
            <a:noAutofit/>
          </a:bodyPr>
          <a:lstStyle/>
          <a:p>
            <a:pPr lvl="0" algn="l" defTabSz="666750">
              <a:lnSpc>
                <a:spcPct val="90000"/>
              </a:lnSpc>
              <a:spcBef>
                <a:spcPct val="0"/>
              </a:spcBef>
              <a:spcAft>
                <a:spcPct val="35000"/>
              </a:spcAft>
            </a:pPr>
            <a:endParaRPr lang="es-ES" sz="1500" kern="1200" dirty="0"/>
          </a:p>
        </p:txBody>
      </p:sp>
      <p:sp>
        <p:nvSpPr>
          <p:cNvPr id="9" name="CuadroTexto 8"/>
          <p:cNvSpPr txBox="1"/>
          <p:nvPr/>
        </p:nvSpPr>
        <p:spPr>
          <a:xfrm>
            <a:off x="7612212" y="2924796"/>
            <a:ext cx="1382453" cy="1846659"/>
          </a:xfrm>
          <a:prstGeom prst="rect">
            <a:avLst/>
          </a:prstGeom>
          <a:noFill/>
        </p:spPr>
        <p:txBody>
          <a:bodyPr wrap="square" rtlCol="0">
            <a:spAutoFit/>
          </a:bodyPr>
          <a:lstStyle/>
          <a:p>
            <a:pPr lvl="0" algn="ctr"/>
            <a:r>
              <a:rPr lang="es-EC" sz="1600" b="1" dirty="0">
                <a:latin typeface="Comic Sans MS" panose="030F0702030302020204" pitchFamily="66" charset="0"/>
              </a:rPr>
              <a:t>Código Orgánico de la Producción, Comercio e Inversiones</a:t>
            </a:r>
            <a:endParaRPr lang="es-ES" sz="1600" dirty="0">
              <a:latin typeface="Comic Sans MS" panose="030F0702030302020204" pitchFamily="66" charset="0"/>
            </a:endParaRPr>
          </a:p>
          <a:p>
            <a:endParaRPr lang="es-EC" dirty="0"/>
          </a:p>
        </p:txBody>
      </p:sp>
      <p:sp>
        <p:nvSpPr>
          <p:cNvPr id="10" name="CuadroTexto 9"/>
          <p:cNvSpPr txBox="1"/>
          <p:nvPr/>
        </p:nvSpPr>
        <p:spPr>
          <a:xfrm>
            <a:off x="9217834" y="2592716"/>
            <a:ext cx="1877885" cy="2092881"/>
          </a:xfrm>
          <a:prstGeom prst="rect">
            <a:avLst/>
          </a:prstGeom>
          <a:noFill/>
        </p:spPr>
        <p:txBody>
          <a:bodyPr wrap="square" rtlCol="0">
            <a:spAutoFit/>
          </a:bodyPr>
          <a:lstStyle/>
          <a:p>
            <a:pPr lvl="0" algn="ctr"/>
            <a:r>
              <a:rPr lang="es-EC" sz="1600" b="1" dirty="0">
                <a:latin typeface="Comic Sans MS" panose="030F0702030302020204" pitchFamily="66" charset="0"/>
              </a:rPr>
              <a:t>Proyecto de Ley Orgánica para el Desarrollo, Fomento e Impulso de la Actividad Artesanal.</a:t>
            </a:r>
            <a:endParaRPr lang="es-ES" sz="1600" dirty="0">
              <a:latin typeface="Comic Sans MS" panose="030F0702030302020204" pitchFamily="66" charset="0"/>
            </a:endParaRPr>
          </a:p>
          <a:p>
            <a:endParaRPr lang="es-EC" dirty="0"/>
          </a:p>
        </p:txBody>
      </p:sp>
      <p:sp>
        <p:nvSpPr>
          <p:cNvPr id="13" name="CuadroTexto 12"/>
          <p:cNvSpPr txBox="1"/>
          <p:nvPr/>
        </p:nvSpPr>
        <p:spPr>
          <a:xfrm>
            <a:off x="3851391" y="281304"/>
            <a:ext cx="4864480" cy="369332"/>
          </a:xfrm>
          <a:prstGeom prst="rect">
            <a:avLst/>
          </a:prstGeom>
          <a:noFill/>
          <a:ln>
            <a:solidFill>
              <a:srgbClr val="F6F8F3"/>
            </a:solidFill>
          </a:ln>
        </p:spPr>
        <p:txBody>
          <a:bodyPr wrap="square" rtlCol="0">
            <a:prstTxWarp prst="textChevron">
              <a:avLst/>
            </a:prstTxWarp>
            <a:spAutoFit/>
          </a:bodyPr>
          <a:lstStyle/>
          <a:p>
            <a:r>
              <a:rPr lang="es-EC" b="1" dirty="0" smtClean="0">
                <a:ln w="12700" cmpd="sng">
                  <a:solidFill>
                    <a:schemeClr val="accent4"/>
                  </a:solidFill>
                  <a:prstDash val="solid"/>
                </a:ln>
                <a:solidFill>
                  <a:schemeClr val="accent4">
                    <a:lumMod val="75000"/>
                  </a:schemeClr>
                </a:solidFill>
              </a:rPr>
              <a:t>Marco Teórico</a:t>
            </a:r>
            <a:endParaRPr lang="es-EC" b="1" dirty="0">
              <a:ln w="12700" cmpd="sng">
                <a:solidFill>
                  <a:schemeClr val="accent4"/>
                </a:solidFill>
                <a:prstDash val="solid"/>
              </a:ln>
              <a:solidFill>
                <a:schemeClr val="accent4">
                  <a:lumMod val="75000"/>
                </a:schemeClr>
              </a:solidFill>
            </a:endParaRPr>
          </a:p>
        </p:txBody>
      </p:sp>
      <p:sp>
        <p:nvSpPr>
          <p:cNvPr id="14" name="CuadroTexto 13"/>
          <p:cNvSpPr txBox="1"/>
          <p:nvPr/>
        </p:nvSpPr>
        <p:spPr>
          <a:xfrm>
            <a:off x="3446569" y="1700511"/>
            <a:ext cx="2648605" cy="523220"/>
          </a:xfrm>
          <a:prstGeom prst="rect">
            <a:avLst/>
          </a:prstGeom>
          <a:noFill/>
        </p:spPr>
        <p:txBody>
          <a:bodyPr wrap="square" rtlCol="0">
            <a:spAutoFit/>
          </a:bodyPr>
          <a:lstStyle/>
          <a:p>
            <a:pPr algn="ctr"/>
            <a:r>
              <a:rPr lang="es-EC" sz="2800" b="1" dirty="0" smtClean="0">
                <a:latin typeface="Comic Sans MS" panose="030F0702030302020204" pitchFamily="66" charset="0"/>
                <a:cs typeface="Times New Roman" panose="02020603050405020304" pitchFamily="18" charset="0"/>
              </a:rPr>
              <a:t>BASE LEGAL</a:t>
            </a:r>
            <a:endParaRPr lang="es-EC" sz="3600" b="1"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117346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5" grpId="0"/>
      <p:bldP spid="9" grpId="0"/>
      <p:bldP spid="10"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4271984732"/>
              </p:ext>
            </p:extLst>
          </p:nvPr>
        </p:nvGraphicFramePr>
        <p:xfrm>
          <a:off x="307826" y="1018950"/>
          <a:ext cx="2949378" cy="4371990"/>
        </p:xfrm>
        <a:graphic>
          <a:graphicData uri="http://schemas.openxmlformats.org/drawingml/2006/table">
            <a:tbl>
              <a:tblPr firstRow="1" bandRow="1">
                <a:tableStyleId>{00A15C55-8517-42AA-B614-E9B94910E393}</a:tableStyleId>
              </a:tblPr>
              <a:tblGrid>
                <a:gridCol w="2949378">
                  <a:extLst>
                    <a:ext uri="{9D8B030D-6E8A-4147-A177-3AD203B41FA5}">
                      <a16:colId xmlns:a16="http://schemas.microsoft.com/office/drawing/2014/main" val="866771439"/>
                    </a:ext>
                  </a:extLst>
                </a:gridCol>
              </a:tblGrid>
              <a:tr h="567899">
                <a:tc>
                  <a:txBody>
                    <a:bodyPr/>
                    <a:lstStyle/>
                    <a:p>
                      <a:pPr algn="ctr"/>
                      <a:r>
                        <a:rPr lang="es-EC" dirty="0" smtClean="0"/>
                        <a:t>Ley de Defensa del Artesano</a:t>
                      </a:r>
                      <a:endParaRPr lang="es-EC"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0029447"/>
                  </a:ext>
                </a:extLst>
              </a:tr>
              <a:tr h="3731910">
                <a:tc>
                  <a:txBody>
                    <a:bodyPr/>
                    <a:lstStyle/>
                    <a:p>
                      <a:pPr marL="285750" indent="-285750" algn="l">
                        <a:buFont typeface="Arial" panose="020B0604020202020204" pitchFamily="34" charset="0"/>
                        <a:buChar char="•"/>
                      </a:pPr>
                      <a:r>
                        <a:rPr lang="es-EC" sz="1400" b="1" dirty="0" smtClean="0">
                          <a:solidFill>
                            <a:schemeClr val="tx1"/>
                          </a:solidFill>
                          <a:latin typeface="ABeeZee" panose="02000000000000000000" pitchFamily="50" charset="0"/>
                        </a:rPr>
                        <a:t>Creada en 1953</a:t>
                      </a:r>
                    </a:p>
                    <a:p>
                      <a:pPr marL="285750" indent="-285750" algn="l">
                        <a:buFont typeface="Arial" panose="020B0604020202020204" pitchFamily="34" charset="0"/>
                        <a:buChar char="•"/>
                      </a:pPr>
                      <a:r>
                        <a:rPr lang="es-EC" sz="1400" b="1" dirty="0" smtClean="0">
                          <a:solidFill>
                            <a:schemeClr val="tx1"/>
                          </a:solidFill>
                          <a:latin typeface="ABeeZee" panose="02000000000000000000" pitchFamily="50" charset="0"/>
                        </a:rPr>
                        <a:t>Se establece que la JNDA encargada de otorgar</a:t>
                      </a:r>
                      <a:r>
                        <a:rPr lang="es-EC" sz="1400" b="1" baseline="0" dirty="0" smtClean="0">
                          <a:solidFill>
                            <a:schemeClr val="tx1"/>
                          </a:solidFill>
                          <a:latin typeface="ABeeZee" panose="02000000000000000000" pitchFamily="50" charset="0"/>
                        </a:rPr>
                        <a:t> calificación artesanal y articular apoyo al sector.</a:t>
                      </a:r>
                    </a:p>
                    <a:p>
                      <a:pPr marL="285750" indent="-285750" algn="l">
                        <a:buFont typeface="Arial" panose="020B0604020202020204" pitchFamily="34" charset="0"/>
                        <a:buChar char="•"/>
                      </a:pPr>
                      <a:r>
                        <a:rPr lang="es-EC" sz="1400" b="1" baseline="0" dirty="0" smtClean="0">
                          <a:solidFill>
                            <a:schemeClr val="tx1"/>
                          </a:solidFill>
                          <a:latin typeface="ABeeZee" panose="02000000000000000000" pitchFamily="50" charset="0"/>
                        </a:rPr>
                        <a:t>Los artesanos calificados no tienen obligaciones de pago de utilidades ni de décimos .</a:t>
                      </a:r>
                    </a:p>
                    <a:p>
                      <a:pPr marL="285750" indent="-285750" algn="l">
                        <a:buFont typeface="Arial" panose="020B0604020202020204" pitchFamily="34" charset="0"/>
                        <a:buChar char="•"/>
                      </a:pPr>
                      <a:r>
                        <a:rPr lang="es-EC" sz="1400" b="1" baseline="0" dirty="0" smtClean="0">
                          <a:solidFill>
                            <a:schemeClr val="tx1"/>
                          </a:solidFill>
                          <a:latin typeface="ABeeZee" panose="02000000000000000000" pitchFamily="50" charset="0"/>
                        </a:rPr>
                        <a:t>Exoneración de impuestos: IVA, Renta, a las Exportaciones, a la Importación de materiales y herramientas , materia prima.</a:t>
                      </a:r>
                    </a:p>
                    <a:p>
                      <a:pPr marL="285750" indent="-285750" algn="l">
                        <a:buFont typeface="Arial" panose="020B0604020202020204" pitchFamily="34" charset="0"/>
                        <a:buChar char="•"/>
                      </a:pPr>
                      <a:r>
                        <a:rPr lang="es-EC" sz="1400" b="1" baseline="0" dirty="0" smtClean="0">
                          <a:solidFill>
                            <a:schemeClr val="tx1"/>
                          </a:solidFill>
                          <a:latin typeface="ABeeZee" panose="02000000000000000000" pitchFamily="50" charset="0"/>
                        </a:rPr>
                        <a:t>Créditos con tasas bajas y plazos extendidos.</a:t>
                      </a:r>
                      <a:endParaRPr lang="es-EC" sz="1400" b="1" dirty="0">
                        <a:solidFill>
                          <a:schemeClr val="tx1"/>
                        </a:solidFill>
                        <a:latin typeface="ABeeZee" panose="020000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3EC"/>
                    </a:solidFill>
                  </a:tcPr>
                </a:tc>
                <a:extLst>
                  <a:ext uri="{0D108BD9-81ED-4DB2-BD59-A6C34878D82A}">
                    <a16:rowId xmlns:a16="http://schemas.microsoft.com/office/drawing/2014/main" val="2625359429"/>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805645914"/>
              </p:ext>
            </p:extLst>
          </p:nvPr>
        </p:nvGraphicFramePr>
        <p:xfrm>
          <a:off x="4243565" y="1034190"/>
          <a:ext cx="3053258" cy="4299809"/>
        </p:xfrm>
        <a:graphic>
          <a:graphicData uri="http://schemas.openxmlformats.org/drawingml/2006/table">
            <a:tbl>
              <a:tblPr firstRow="1" bandRow="1">
                <a:tableStyleId>{00A15C55-8517-42AA-B614-E9B94910E393}</a:tableStyleId>
              </a:tblPr>
              <a:tblGrid>
                <a:gridCol w="3053258">
                  <a:extLst>
                    <a:ext uri="{9D8B030D-6E8A-4147-A177-3AD203B41FA5}">
                      <a16:colId xmlns:a16="http://schemas.microsoft.com/office/drawing/2014/main" val="866771439"/>
                    </a:ext>
                  </a:extLst>
                </a:gridCol>
              </a:tblGrid>
              <a:tr h="547882">
                <a:tc>
                  <a:txBody>
                    <a:bodyPr/>
                    <a:lstStyle/>
                    <a:p>
                      <a:pPr marL="0" indent="0" algn="ctr" defTabSz="914400" rtl="0" eaLnBrk="1" latinLnBrk="0" hangingPunct="1">
                        <a:buFont typeface="Arial" panose="020B0604020202020204" pitchFamily="34" charset="0"/>
                        <a:buNone/>
                      </a:pPr>
                      <a:r>
                        <a:rPr lang="es-EC" sz="1800" b="1" kern="1200" dirty="0" smtClean="0">
                          <a:solidFill>
                            <a:schemeClr val="lt1"/>
                          </a:solidFill>
                          <a:latin typeface="+mn-lt"/>
                          <a:ea typeface="+mn-ea"/>
                          <a:cs typeface="+mn-cs"/>
                        </a:rPr>
                        <a:t>Ley de Fomento Artesanal</a:t>
                      </a:r>
                      <a:endParaRPr lang="es-EC" sz="1800" b="1" kern="1200" dirty="0">
                        <a:solidFill>
                          <a:schemeClr val="lt1"/>
                        </a:solidFill>
                        <a:latin typeface="+mn-lt"/>
                        <a:ea typeface="+mn-ea"/>
                        <a:cs typeface="+mn-cs"/>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0029447"/>
                  </a:ext>
                </a:extLst>
              </a:tr>
              <a:tr h="3751927">
                <a:tc>
                  <a:txBody>
                    <a:bodyPr/>
                    <a:lstStyle/>
                    <a:p>
                      <a:pPr marL="285750" indent="-285750" algn="l" defTabSz="914400" rtl="0" eaLnBrk="1" latinLnBrk="0" hangingPunct="1">
                        <a:buFont typeface="Arial" panose="020B0604020202020204" pitchFamily="34" charset="0"/>
                        <a:buChar char="•"/>
                      </a:pPr>
                      <a:r>
                        <a:rPr lang="es-EC" sz="1400" b="1" kern="1200" dirty="0" smtClean="0">
                          <a:solidFill>
                            <a:schemeClr val="tx1"/>
                          </a:solidFill>
                          <a:latin typeface="ABeeZee" panose="02000000000000000000" pitchFamily="50" charset="0"/>
                          <a:ea typeface="+mn-ea"/>
                          <a:cs typeface="+mn-cs"/>
                        </a:rPr>
                        <a:t>Creada en 1986</a:t>
                      </a:r>
                    </a:p>
                    <a:p>
                      <a:pPr marL="285750" indent="-285750" algn="l" defTabSz="914400" rtl="0" eaLnBrk="1" latinLnBrk="0" hangingPunct="1">
                        <a:buFont typeface="Arial" panose="020B0604020202020204" pitchFamily="34" charset="0"/>
                        <a:buChar char="•"/>
                      </a:pPr>
                      <a:r>
                        <a:rPr lang="es-EC" sz="1400" b="1" kern="1200" dirty="0" smtClean="0">
                          <a:solidFill>
                            <a:schemeClr val="tx1"/>
                          </a:solidFill>
                          <a:latin typeface="ABeeZee" panose="02000000000000000000" pitchFamily="50" charset="0"/>
                          <a:ea typeface="+mn-ea"/>
                          <a:cs typeface="+mn-cs"/>
                        </a:rPr>
                        <a:t>Ampara a toda clase de organización</a:t>
                      </a:r>
                      <a:r>
                        <a:rPr lang="es-EC" sz="1400" b="1" kern="1200" baseline="0" dirty="0" smtClean="0">
                          <a:solidFill>
                            <a:schemeClr val="tx1"/>
                          </a:solidFill>
                          <a:latin typeface="ABeeZee" panose="02000000000000000000" pitchFamily="50" charset="0"/>
                          <a:ea typeface="+mn-ea"/>
                          <a:cs typeface="+mn-cs"/>
                        </a:rPr>
                        <a:t> representativa (asociaciones, cámaras, federaciones, </a:t>
                      </a:r>
                      <a:r>
                        <a:rPr lang="es-EC" sz="1400" b="1" kern="1200" baseline="0" dirty="0" err="1" smtClean="0">
                          <a:solidFill>
                            <a:schemeClr val="tx1"/>
                          </a:solidFill>
                          <a:latin typeface="ABeeZee" panose="02000000000000000000" pitchFamily="50" charset="0"/>
                          <a:ea typeface="+mn-ea"/>
                          <a:cs typeface="+mn-cs"/>
                        </a:rPr>
                        <a:t>etc</a:t>
                      </a:r>
                      <a:r>
                        <a:rPr lang="es-EC" sz="1400" b="1" kern="1200" baseline="0" dirty="0" smtClean="0">
                          <a:solidFill>
                            <a:schemeClr val="tx1"/>
                          </a:solidFill>
                          <a:latin typeface="ABeeZee" panose="02000000000000000000" pitchFamily="50" charset="0"/>
                          <a:ea typeface="+mn-ea"/>
                          <a:cs typeface="+mn-cs"/>
                        </a:rPr>
                        <a:t>)</a:t>
                      </a:r>
                      <a:r>
                        <a:rPr lang="es-EC" sz="1400" b="1" kern="1200" dirty="0" smtClean="0">
                          <a:solidFill>
                            <a:schemeClr val="tx1"/>
                          </a:solidFill>
                          <a:latin typeface="ABeeZee" panose="02000000000000000000" pitchFamily="50" charset="0"/>
                          <a:ea typeface="+mn-ea"/>
                          <a:cs typeface="+mn-cs"/>
                        </a:rPr>
                        <a:t>.</a:t>
                      </a:r>
                    </a:p>
                    <a:p>
                      <a:pPr marL="285750" indent="-285750" algn="l" defTabSz="914400" rtl="0" eaLnBrk="1" latinLnBrk="0" hangingPunct="1">
                        <a:buFont typeface="Arial" panose="020B0604020202020204" pitchFamily="34" charset="0"/>
                        <a:buChar char="•"/>
                      </a:pPr>
                      <a:r>
                        <a:rPr lang="es-EC" sz="1400" b="1" kern="1200" dirty="0" smtClean="0">
                          <a:solidFill>
                            <a:schemeClr val="tx1"/>
                          </a:solidFill>
                          <a:latin typeface="ABeeZee" panose="02000000000000000000" pitchFamily="50" charset="0"/>
                          <a:ea typeface="+mn-ea"/>
                          <a:cs typeface="+mn-cs"/>
                        </a:rPr>
                        <a:t>Se extiende la exoneración a impuestos provinciales y municipales.</a:t>
                      </a:r>
                    </a:p>
                    <a:p>
                      <a:pPr marL="285750" indent="-285750" algn="l" defTabSz="914400" rtl="0" eaLnBrk="1" latinLnBrk="0" hangingPunct="1">
                        <a:buFont typeface="Arial" panose="020B0604020202020204" pitchFamily="34" charset="0"/>
                        <a:buChar char="•"/>
                      </a:pPr>
                      <a:r>
                        <a:rPr lang="es-EC" sz="1400" b="1" kern="1200" dirty="0" smtClean="0">
                          <a:solidFill>
                            <a:schemeClr val="tx1"/>
                          </a:solidFill>
                          <a:latin typeface="ABeeZee" panose="02000000000000000000" pitchFamily="50" charset="0"/>
                          <a:ea typeface="+mn-ea"/>
                          <a:cs typeface="+mn-cs"/>
                        </a:rPr>
                        <a:t>Exoneración a impuestos que se generan a la transferencia de dominio de inmuebles con fines de la actividad artesanal.</a:t>
                      </a:r>
                    </a:p>
                    <a:p>
                      <a:pPr marL="285750" indent="-285750" algn="l" defTabSz="914400" rtl="0" eaLnBrk="1" latinLnBrk="0" hangingPunct="1">
                        <a:buFont typeface="Arial" panose="020B0604020202020204" pitchFamily="34" charset="0"/>
                        <a:buChar char="•"/>
                      </a:pPr>
                      <a:r>
                        <a:rPr lang="es-EC" sz="1400" b="1" kern="1200" dirty="0" smtClean="0">
                          <a:solidFill>
                            <a:schemeClr val="tx1"/>
                          </a:solidFill>
                          <a:latin typeface="ABeeZee" panose="02000000000000000000" pitchFamily="50" charset="0"/>
                          <a:ea typeface="+mn-ea"/>
                          <a:cs typeface="+mn-cs"/>
                        </a:rPr>
                        <a:t>Exoneración en permisos de funcionamiento y obtención de patentes.</a:t>
                      </a:r>
                      <a:endParaRPr lang="es-EC" sz="1400" b="1" kern="1200" dirty="0">
                        <a:solidFill>
                          <a:schemeClr val="tx1"/>
                        </a:solidFill>
                        <a:latin typeface="ABeeZee" panose="02000000000000000000"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3EC"/>
                    </a:solidFill>
                  </a:tcPr>
                </a:tc>
                <a:extLst>
                  <a:ext uri="{0D108BD9-81ED-4DB2-BD59-A6C34878D82A}">
                    <a16:rowId xmlns:a16="http://schemas.microsoft.com/office/drawing/2014/main" val="2625359429"/>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660436458"/>
              </p:ext>
            </p:extLst>
          </p:nvPr>
        </p:nvGraphicFramePr>
        <p:xfrm>
          <a:off x="8197113" y="988470"/>
          <a:ext cx="3130017" cy="4366877"/>
        </p:xfrm>
        <a:graphic>
          <a:graphicData uri="http://schemas.openxmlformats.org/drawingml/2006/table">
            <a:tbl>
              <a:tblPr firstRow="1" bandRow="1">
                <a:tableStyleId>{00A15C55-8517-42AA-B614-E9B94910E393}</a:tableStyleId>
              </a:tblPr>
              <a:tblGrid>
                <a:gridCol w="3130017">
                  <a:extLst>
                    <a:ext uri="{9D8B030D-6E8A-4147-A177-3AD203B41FA5}">
                      <a16:colId xmlns:a16="http://schemas.microsoft.com/office/drawing/2014/main" val="866771439"/>
                    </a:ext>
                  </a:extLst>
                </a:gridCol>
              </a:tblGrid>
              <a:tr h="573012">
                <a:tc>
                  <a:txBody>
                    <a:bodyPr/>
                    <a:lstStyle/>
                    <a:p>
                      <a:pPr marL="0" indent="0" algn="ctr" defTabSz="914400" rtl="0" eaLnBrk="1" latinLnBrk="0" hangingPunct="1">
                        <a:buFont typeface="Arial" panose="020B0604020202020204" pitchFamily="34" charset="0"/>
                        <a:buNone/>
                      </a:pPr>
                      <a:r>
                        <a:rPr lang="es-EC" sz="1800" b="1" kern="1200" dirty="0" smtClean="0">
                          <a:solidFill>
                            <a:schemeClr val="lt1"/>
                          </a:solidFill>
                          <a:latin typeface="+mn-lt"/>
                          <a:ea typeface="+mn-ea"/>
                          <a:cs typeface="+mn-cs"/>
                        </a:rPr>
                        <a:t>Ley Orgánica de Economía Popular y Solidaria</a:t>
                      </a:r>
                      <a:endParaRPr lang="es-EC" sz="1800" b="1" kern="1200" dirty="0">
                        <a:solidFill>
                          <a:schemeClr val="lt1"/>
                        </a:solidFill>
                        <a:latin typeface="+mn-lt"/>
                        <a:ea typeface="+mn-ea"/>
                        <a:cs typeface="+mn-cs"/>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0029447"/>
                  </a:ext>
                </a:extLst>
              </a:tr>
              <a:tr h="3726797">
                <a:tc>
                  <a:txBody>
                    <a:bodyPr/>
                    <a:lstStyle/>
                    <a:p>
                      <a:pPr marL="285750" indent="-285750" algn="l" defTabSz="914400" rtl="0" eaLnBrk="1" latinLnBrk="0" hangingPunct="1">
                        <a:buFont typeface="Arial" panose="020B0604020202020204" pitchFamily="34" charset="0"/>
                        <a:buChar char="•"/>
                      </a:pPr>
                      <a:r>
                        <a:rPr lang="es-EC" sz="1400" b="1" kern="1200" dirty="0" smtClean="0">
                          <a:solidFill>
                            <a:schemeClr val="tx1"/>
                          </a:solidFill>
                          <a:latin typeface="ABeeZee" panose="02000000000000000000" pitchFamily="50" charset="0"/>
                          <a:ea typeface="+mn-ea"/>
                          <a:cs typeface="+mn-cs"/>
                        </a:rPr>
                        <a:t>Rige a partir de la Constitución del 2008</a:t>
                      </a:r>
                    </a:p>
                    <a:p>
                      <a:pPr marL="285750" indent="-285750" algn="l" defTabSz="914400" rtl="0" eaLnBrk="1" latinLnBrk="0" hangingPunct="1">
                        <a:buFont typeface="Arial" panose="020B0604020202020204" pitchFamily="34" charset="0"/>
                        <a:buChar char="•"/>
                      </a:pPr>
                      <a:r>
                        <a:rPr lang="es-EC" sz="1400" b="1" kern="1200" dirty="0" smtClean="0">
                          <a:solidFill>
                            <a:schemeClr val="tx1"/>
                          </a:solidFill>
                          <a:latin typeface="ABeeZee" panose="02000000000000000000" pitchFamily="50" charset="0"/>
                          <a:ea typeface="+mn-ea"/>
                          <a:cs typeface="+mn-cs"/>
                        </a:rPr>
                        <a:t>Esta ley incluye a los talleres artesanales y artesanos como </a:t>
                      </a:r>
                      <a:r>
                        <a:rPr lang="es-EC" sz="1400" b="1" u="sng" kern="1200" dirty="0" smtClean="0">
                          <a:solidFill>
                            <a:schemeClr val="tx1"/>
                          </a:solidFill>
                          <a:latin typeface="ABeeZee" panose="02000000000000000000" pitchFamily="50" charset="0"/>
                          <a:ea typeface="+mn-ea"/>
                          <a:cs typeface="+mn-cs"/>
                        </a:rPr>
                        <a:t>unidades económicas populares </a:t>
                      </a:r>
                      <a:r>
                        <a:rPr lang="es-EC" sz="1400" b="1" kern="1200" dirty="0" smtClean="0">
                          <a:solidFill>
                            <a:schemeClr val="tx1"/>
                          </a:solidFill>
                          <a:latin typeface="ABeeZee" panose="02000000000000000000" pitchFamily="50" charset="0"/>
                          <a:ea typeface="+mn-ea"/>
                          <a:cs typeface="+mn-cs"/>
                        </a:rPr>
                        <a:t>.Art 73</a:t>
                      </a:r>
                    </a:p>
                    <a:p>
                      <a:pPr marL="285750" indent="-285750" algn="l" defTabSz="914400" rtl="0" eaLnBrk="1" latinLnBrk="0" hangingPunct="1">
                        <a:buFont typeface="Arial" panose="020B0604020202020204" pitchFamily="34" charset="0"/>
                        <a:buChar char="•"/>
                      </a:pPr>
                      <a:r>
                        <a:rPr lang="es-EC" sz="1400" b="1" kern="1200" dirty="0" smtClean="0">
                          <a:solidFill>
                            <a:schemeClr val="tx1"/>
                          </a:solidFill>
                          <a:latin typeface="ABeeZee" panose="02000000000000000000" pitchFamily="50" charset="0"/>
                          <a:ea typeface="+mn-ea"/>
                          <a:cs typeface="+mn-cs"/>
                        </a:rPr>
                        <a:t>Las organizaciones deben registrarse en el Registro Público Social.</a:t>
                      </a:r>
                    </a:p>
                    <a:p>
                      <a:pPr marL="285750" indent="-285750" algn="l" defTabSz="914400" rtl="0" eaLnBrk="1" latinLnBrk="0" hangingPunct="1">
                        <a:buFont typeface="Arial" panose="020B0604020202020204" pitchFamily="34" charset="0"/>
                        <a:buChar char="•"/>
                      </a:pPr>
                      <a:r>
                        <a:rPr lang="es-EC" sz="1400" b="1" kern="1200" dirty="0" smtClean="0">
                          <a:solidFill>
                            <a:schemeClr val="tx1"/>
                          </a:solidFill>
                          <a:latin typeface="ABeeZee" panose="02000000000000000000" pitchFamily="50" charset="0"/>
                          <a:ea typeface="+mn-ea"/>
                          <a:cs typeface="+mn-cs"/>
                        </a:rPr>
                        <a:t>Beneficios que ofrece: Compras públicas preferentes, Financiamiento, Capacitación, Propiedad Intelectual,</a:t>
                      </a:r>
                      <a:r>
                        <a:rPr lang="es-EC" sz="1400" b="1" kern="1200" baseline="0" dirty="0" smtClean="0">
                          <a:solidFill>
                            <a:schemeClr val="tx1"/>
                          </a:solidFill>
                          <a:latin typeface="ABeeZee" panose="02000000000000000000" pitchFamily="50" charset="0"/>
                          <a:ea typeface="+mn-ea"/>
                          <a:cs typeface="+mn-cs"/>
                        </a:rPr>
                        <a:t> trámites simplificados y asistencia técnica.</a:t>
                      </a:r>
                      <a:endParaRPr lang="es-EC" sz="1400" b="1" kern="1200" dirty="0">
                        <a:solidFill>
                          <a:schemeClr val="tx1"/>
                        </a:solidFill>
                        <a:latin typeface="ABeeZee" panose="02000000000000000000"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3EC"/>
                    </a:solidFill>
                  </a:tcPr>
                </a:tc>
                <a:extLst>
                  <a:ext uri="{0D108BD9-81ED-4DB2-BD59-A6C34878D82A}">
                    <a16:rowId xmlns:a16="http://schemas.microsoft.com/office/drawing/2014/main" val="2625359429"/>
                  </a:ext>
                </a:extLst>
              </a:tr>
            </a:tbl>
          </a:graphicData>
        </a:graphic>
      </p:graphicFrame>
      <p:sp>
        <p:nvSpPr>
          <p:cNvPr id="9" name="CuadroTexto 8"/>
          <p:cNvSpPr txBox="1"/>
          <p:nvPr/>
        </p:nvSpPr>
        <p:spPr>
          <a:xfrm>
            <a:off x="4480578" y="190806"/>
            <a:ext cx="2648605" cy="523220"/>
          </a:xfrm>
          <a:prstGeom prst="rect">
            <a:avLst/>
          </a:prstGeom>
          <a:noFill/>
        </p:spPr>
        <p:txBody>
          <a:bodyPr wrap="square" rtlCol="0">
            <a:spAutoFit/>
          </a:bodyPr>
          <a:lstStyle/>
          <a:p>
            <a:pPr algn="ctr"/>
            <a:r>
              <a:rPr lang="es-EC" sz="2800" b="1" dirty="0" smtClean="0">
                <a:latin typeface="Comic Sans MS" panose="030F0702030302020204" pitchFamily="66" charset="0"/>
                <a:cs typeface="Times New Roman" panose="02020603050405020304" pitchFamily="18" charset="0"/>
              </a:rPr>
              <a:t>BASE LEGAL</a:t>
            </a:r>
            <a:endParaRPr lang="es-EC" sz="3600" b="1"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153904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2449845276"/>
              </p:ext>
            </p:extLst>
          </p:nvPr>
        </p:nvGraphicFramePr>
        <p:xfrm>
          <a:off x="1663522" y="1215275"/>
          <a:ext cx="3196133" cy="4225405"/>
        </p:xfrm>
        <a:graphic>
          <a:graphicData uri="http://schemas.openxmlformats.org/drawingml/2006/table">
            <a:tbl>
              <a:tblPr firstRow="1" bandRow="1">
                <a:tableStyleId>{00A15C55-8517-42AA-B614-E9B94910E393}</a:tableStyleId>
              </a:tblPr>
              <a:tblGrid>
                <a:gridCol w="3196133">
                  <a:extLst>
                    <a:ext uri="{9D8B030D-6E8A-4147-A177-3AD203B41FA5}">
                      <a16:colId xmlns:a16="http://schemas.microsoft.com/office/drawing/2014/main" val="866771439"/>
                    </a:ext>
                  </a:extLst>
                </a:gridCol>
              </a:tblGrid>
              <a:tr h="995618">
                <a:tc>
                  <a:txBody>
                    <a:bodyPr/>
                    <a:lstStyle/>
                    <a:p>
                      <a:pPr marL="0" indent="0" algn="ctr" defTabSz="914400" rtl="0" eaLnBrk="1" latinLnBrk="0" hangingPunct="1">
                        <a:buFont typeface="Arial" panose="020B0604020202020204" pitchFamily="34" charset="0"/>
                        <a:buNone/>
                      </a:pPr>
                      <a:r>
                        <a:rPr lang="es-EC" sz="1800" b="1" kern="1200" dirty="0" smtClean="0">
                          <a:solidFill>
                            <a:schemeClr val="lt1"/>
                          </a:solidFill>
                          <a:latin typeface="+mn-lt"/>
                          <a:ea typeface="+mn-ea"/>
                          <a:cs typeface="+mn-cs"/>
                        </a:rPr>
                        <a:t>Código Orgánico de Comercio, Producción e Inversiones</a:t>
                      </a:r>
                      <a:endParaRPr lang="es-EC" sz="1800" b="1" kern="1200" dirty="0">
                        <a:solidFill>
                          <a:schemeClr val="lt1"/>
                        </a:solidFill>
                        <a:latin typeface="+mn-lt"/>
                        <a:ea typeface="+mn-ea"/>
                        <a:cs typeface="+mn-cs"/>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0029447"/>
                  </a:ext>
                </a:extLst>
              </a:tr>
              <a:tr h="3229787">
                <a:tc>
                  <a:txBody>
                    <a:bodyPr/>
                    <a:lstStyle/>
                    <a:p>
                      <a:pPr marL="285750" indent="-285750" algn="l" defTabSz="914400" rtl="0" eaLnBrk="1" latinLnBrk="0" hangingPunct="1">
                        <a:buFont typeface="Arial" panose="020B0604020202020204" pitchFamily="34" charset="0"/>
                        <a:buChar char="•"/>
                      </a:pPr>
                      <a:r>
                        <a:rPr lang="es-EC" sz="1400" b="1" kern="1200" dirty="0" smtClean="0">
                          <a:solidFill>
                            <a:schemeClr val="tx1"/>
                          </a:solidFill>
                          <a:latin typeface="ABeeZee" panose="02000000000000000000" pitchFamily="50" charset="0"/>
                          <a:ea typeface="+mn-ea"/>
                          <a:cs typeface="+mn-cs"/>
                        </a:rPr>
                        <a:t>El encargado de ejecutar la ley es</a:t>
                      </a:r>
                      <a:r>
                        <a:rPr lang="es-EC" sz="1400" b="1" kern="1200" baseline="0" dirty="0" smtClean="0">
                          <a:solidFill>
                            <a:schemeClr val="tx1"/>
                          </a:solidFill>
                          <a:latin typeface="ABeeZee" panose="02000000000000000000" pitchFamily="50" charset="0"/>
                          <a:ea typeface="+mn-ea"/>
                          <a:cs typeface="+mn-cs"/>
                        </a:rPr>
                        <a:t> </a:t>
                      </a:r>
                      <a:r>
                        <a:rPr lang="es-EC" sz="1400" b="1" kern="1200" dirty="0" smtClean="0">
                          <a:solidFill>
                            <a:schemeClr val="tx1"/>
                          </a:solidFill>
                          <a:latin typeface="ABeeZee" panose="02000000000000000000" pitchFamily="50" charset="0"/>
                          <a:ea typeface="+mn-ea"/>
                          <a:cs typeface="+mn-cs"/>
                        </a:rPr>
                        <a:t>el Ministerio de Industrias y Productividad y la Subsecretaría de MIPYMES y artesanía.</a:t>
                      </a:r>
                    </a:p>
                    <a:p>
                      <a:pPr marL="285750" indent="-285750" algn="l" defTabSz="914400" rtl="0" eaLnBrk="1" latinLnBrk="0" hangingPunct="1">
                        <a:buFont typeface="Arial" panose="020B0604020202020204" pitchFamily="34" charset="0"/>
                        <a:buChar char="•"/>
                      </a:pPr>
                      <a:r>
                        <a:rPr lang="es-EC" sz="1400" b="1" kern="1200" dirty="0" smtClean="0">
                          <a:solidFill>
                            <a:schemeClr val="tx1"/>
                          </a:solidFill>
                          <a:latin typeface="ABeeZee" panose="02000000000000000000" pitchFamily="50" charset="0"/>
                          <a:ea typeface="+mn-ea"/>
                          <a:cs typeface="+mn-cs"/>
                        </a:rPr>
                        <a:t> Los artesanos son calificados de acuerdo a la características como empresa.</a:t>
                      </a:r>
                    </a:p>
                    <a:p>
                      <a:pPr marL="285750" indent="-285750" algn="l" defTabSz="914400" rtl="0" eaLnBrk="1" latinLnBrk="0" hangingPunct="1">
                        <a:buFont typeface="Arial" panose="020B0604020202020204" pitchFamily="34" charset="0"/>
                        <a:buChar char="•"/>
                      </a:pPr>
                      <a:r>
                        <a:rPr lang="es-EC" sz="1400" b="1" kern="1200" dirty="0" smtClean="0">
                          <a:solidFill>
                            <a:schemeClr val="tx1"/>
                          </a:solidFill>
                          <a:latin typeface="ABeeZee" panose="02000000000000000000" pitchFamily="50" charset="0"/>
                          <a:ea typeface="+mn-ea"/>
                          <a:cs typeface="+mn-cs"/>
                        </a:rPr>
                        <a:t>El artesano debe contar con el RUA.</a:t>
                      </a:r>
                    </a:p>
                    <a:p>
                      <a:pPr marL="285750" indent="-285750" algn="l" defTabSz="914400" rtl="0" eaLnBrk="1" latinLnBrk="0" hangingPunct="1">
                        <a:buFont typeface="Arial" panose="020B0604020202020204" pitchFamily="34" charset="0"/>
                        <a:buChar char="•"/>
                      </a:pPr>
                      <a:r>
                        <a:rPr lang="es-EC" sz="1400" b="1" kern="1200" dirty="0" smtClean="0">
                          <a:solidFill>
                            <a:schemeClr val="tx1"/>
                          </a:solidFill>
                          <a:latin typeface="ABeeZee" panose="02000000000000000000" pitchFamily="50" charset="0"/>
                          <a:ea typeface="+mn-ea"/>
                          <a:cs typeface="+mn-cs"/>
                        </a:rPr>
                        <a:t>Acceden a la categorización, capacitación y acceso a crédito.</a:t>
                      </a:r>
                    </a:p>
                    <a:p>
                      <a:pPr marL="285750" indent="-285750" algn="l" defTabSz="914400" rtl="0" eaLnBrk="1" latinLnBrk="0" hangingPunct="1">
                        <a:buFont typeface="Arial" panose="020B0604020202020204" pitchFamily="34" charset="0"/>
                        <a:buChar char="•"/>
                      </a:pPr>
                      <a:endParaRPr lang="es-EC" sz="1400" b="1" kern="1200" dirty="0">
                        <a:solidFill>
                          <a:schemeClr val="tx1"/>
                        </a:solidFill>
                        <a:latin typeface="ABeeZee" panose="02000000000000000000"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3EC"/>
                    </a:solidFill>
                  </a:tcPr>
                </a:tc>
                <a:extLst>
                  <a:ext uri="{0D108BD9-81ED-4DB2-BD59-A6C34878D82A}">
                    <a16:rowId xmlns:a16="http://schemas.microsoft.com/office/drawing/2014/main" val="2625359429"/>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520976165"/>
              </p:ext>
            </p:extLst>
          </p:nvPr>
        </p:nvGraphicFramePr>
        <p:xfrm>
          <a:off x="6729570" y="1180070"/>
          <a:ext cx="3101442" cy="4286348"/>
        </p:xfrm>
        <a:graphic>
          <a:graphicData uri="http://schemas.openxmlformats.org/drawingml/2006/table">
            <a:tbl>
              <a:tblPr firstRow="1" bandRow="1">
                <a:tableStyleId>{00A15C55-8517-42AA-B614-E9B94910E393}</a:tableStyleId>
              </a:tblPr>
              <a:tblGrid>
                <a:gridCol w="3101442">
                  <a:extLst>
                    <a:ext uri="{9D8B030D-6E8A-4147-A177-3AD203B41FA5}">
                      <a16:colId xmlns:a16="http://schemas.microsoft.com/office/drawing/2014/main" val="866771439"/>
                    </a:ext>
                  </a:extLst>
                </a:gridCol>
              </a:tblGrid>
              <a:tr h="567788">
                <a:tc>
                  <a:txBody>
                    <a:bodyPr/>
                    <a:lstStyle/>
                    <a:p>
                      <a:pPr marL="0" indent="0" algn="ctr" defTabSz="914400" rtl="0" eaLnBrk="1" latinLnBrk="0" hangingPunct="1">
                        <a:buFont typeface="Arial" panose="020B0604020202020204" pitchFamily="34" charset="0"/>
                        <a:buNone/>
                      </a:pPr>
                      <a:r>
                        <a:rPr lang="es-EC" sz="1800" b="1" kern="1200" dirty="0" smtClean="0">
                          <a:solidFill>
                            <a:schemeClr val="lt1"/>
                          </a:solidFill>
                          <a:latin typeface="+mn-lt"/>
                          <a:ea typeface="+mn-ea"/>
                          <a:cs typeface="+mn-cs"/>
                        </a:rPr>
                        <a:t>Proyecto de Ley Artesanal</a:t>
                      </a:r>
                      <a:endParaRPr lang="es-EC" sz="1800" b="1" kern="1200" dirty="0">
                        <a:solidFill>
                          <a:schemeClr val="lt1"/>
                        </a:solidFill>
                        <a:latin typeface="+mn-lt"/>
                        <a:ea typeface="+mn-ea"/>
                        <a:cs typeface="+mn-cs"/>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0029447"/>
                  </a:ext>
                </a:extLst>
              </a:tr>
              <a:tr h="3692822">
                <a:tc>
                  <a:txBody>
                    <a:bodyPr/>
                    <a:lstStyle/>
                    <a:p>
                      <a:pPr marL="285750" indent="-285750" algn="l" defTabSz="914400" rtl="0" eaLnBrk="1" latinLnBrk="0" hangingPunct="1">
                        <a:buFont typeface="Arial" panose="020B0604020202020204" pitchFamily="34" charset="0"/>
                        <a:buChar char="•"/>
                      </a:pPr>
                      <a:r>
                        <a:rPr lang="es-EC" sz="1400" b="1" kern="1200" dirty="0" smtClean="0">
                          <a:solidFill>
                            <a:schemeClr val="tx1"/>
                          </a:solidFill>
                          <a:latin typeface="ABeeZee" panose="02000000000000000000" pitchFamily="50" charset="0"/>
                          <a:ea typeface="+mn-ea"/>
                          <a:cs typeface="+mn-cs"/>
                        </a:rPr>
                        <a:t>Busca unificar los dos cuerpos legales</a:t>
                      </a:r>
                    </a:p>
                    <a:p>
                      <a:pPr marL="285750" indent="-285750" algn="l" defTabSz="914400" rtl="0" eaLnBrk="1" latinLnBrk="0" hangingPunct="1">
                        <a:buFont typeface="Arial" panose="020B0604020202020204" pitchFamily="34" charset="0"/>
                        <a:buChar char="•"/>
                      </a:pPr>
                      <a:r>
                        <a:rPr lang="es-EC" sz="1400" b="1" kern="1200" dirty="0" smtClean="0">
                          <a:solidFill>
                            <a:schemeClr val="tx1"/>
                          </a:solidFill>
                          <a:latin typeface="ABeeZee" panose="02000000000000000000" pitchFamily="50" charset="0"/>
                          <a:ea typeface="+mn-ea"/>
                          <a:cs typeface="+mn-cs"/>
                        </a:rPr>
                        <a:t>Se pretende eliminar la JNDA por un Comité Nacional Artesanal.</a:t>
                      </a:r>
                    </a:p>
                    <a:p>
                      <a:pPr marL="285750" indent="-285750" algn="l" defTabSz="914400" rtl="0" eaLnBrk="1" latinLnBrk="0" hangingPunct="1">
                        <a:buFont typeface="Arial" panose="020B0604020202020204" pitchFamily="34" charset="0"/>
                        <a:buChar char="•"/>
                      </a:pPr>
                      <a:r>
                        <a:rPr lang="es-EC" sz="1400" b="1" kern="1200" dirty="0" smtClean="0">
                          <a:solidFill>
                            <a:schemeClr val="tx1"/>
                          </a:solidFill>
                          <a:latin typeface="ABeeZee" panose="02000000000000000000" pitchFamily="50" charset="0"/>
                          <a:ea typeface="+mn-ea"/>
                          <a:cs typeface="+mn-cs"/>
                        </a:rPr>
                        <a:t>Categorización artesanal de acuerdo a modo de producción, volumen de ventas para mejorar las vías de apoyo.</a:t>
                      </a:r>
                    </a:p>
                    <a:p>
                      <a:pPr marL="285750" indent="-285750" algn="l" defTabSz="914400" rtl="0" eaLnBrk="1" latinLnBrk="0" hangingPunct="1">
                        <a:buFont typeface="Arial" panose="020B0604020202020204" pitchFamily="34" charset="0"/>
                        <a:buChar char="•"/>
                      </a:pPr>
                      <a:r>
                        <a:rPr lang="es-EC" sz="1400" b="1" kern="1200" dirty="0" smtClean="0">
                          <a:solidFill>
                            <a:schemeClr val="tx1"/>
                          </a:solidFill>
                          <a:latin typeface="ABeeZee" panose="02000000000000000000" pitchFamily="50" charset="0"/>
                          <a:ea typeface="+mn-ea"/>
                          <a:cs typeface="+mn-cs"/>
                        </a:rPr>
                        <a:t>La formación artesanal será por el Bachillerato Técnico Artesanal, y por las instituciones acreditadas por la SETEC.</a:t>
                      </a:r>
                    </a:p>
                    <a:p>
                      <a:pPr marL="285750" indent="-285750" algn="l" defTabSz="914400" rtl="0" eaLnBrk="1" latinLnBrk="0" hangingPunct="1">
                        <a:buFont typeface="Arial" panose="020B0604020202020204" pitchFamily="34" charset="0"/>
                        <a:buChar char="•"/>
                      </a:pPr>
                      <a:r>
                        <a:rPr lang="es-EC" sz="1400" b="1" kern="1200" dirty="0" smtClean="0">
                          <a:solidFill>
                            <a:schemeClr val="tx1"/>
                          </a:solidFill>
                          <a:latin typeface="ABeeZee" panose="02000000000000000000" pitchFamily="50" charset="0"/>
                          <a:ea typeface="+mn-ea"/>
                          <a:cs typeface="+mn-cs"/>
                        </a:rPr>
                        <a:t>Protección a través de la propiedad intelectual.</a:t>
                      </a:r>
                      <a:endParaRPr lang="es-EC" sz="1400" b="1" kern="1200" dirty="0">
                        <a:solidFill>
                          <a:schemeClr val="tx1"/>
                        </a:solidFill>
                        <a:latin typeface="ABeeZee" panose="02000000000000000000"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3EC"/>
                    </a:solidFill>
                  </a:tcPr>
                </a:tc>
                <a:extLst>
                  <a:ext uri="{0D108BD9-81ED-4DB2-BD59-A6C34878D82A}">
                    <a16:rowId xmlns:a16="http://schemas.microsoft.com/office/drawing/2014/main" val="2625359429"/>
                  </a:ext>
                </a:extLst>
              </a:tr>
            </a:tbl>
          </a:graphicData>
        </a:graphic>
      </p:graphicFrame>
      <p:sp>
        <p:nvSpPr>
          <p:cNvPr id="5" name="CuadroTexto 4"/>
          <p:cNvSpPr txBox="1"/>
          <p:nvPr/>
        </p:nvSpPr>
        <p:spPr>
          <a:xfrm>
            <a:off x="4479886" y="176951"/>
            <a:ext cx="2648605" cy="523220"/>
          </a:xfrm>
          <a:prstGeom prst="rect">
            <a:avLst/>
          </a:prstGeom>
          <a:noFill/>
        </p:spPr>
        <p:txBody>
          <a:bodyPr wrap="square" rtlCol="0">
            <a:spAutoFit/>
          </a:bodyPr>
          <a:lstStyle/>
          <a:p>
            <a:pPr algn="ctr"/>
            <a:r>
              <a:rPr lang="es-EC" sz="2800" b="1" dirty="0" smtClean="0">
                <a:latin typeface="Comic Sans MS" panose="030F0702030302020204" pitchFamily="66" charset="0"/>
                <a:cs typeface="Times New Roman" panose="02020603050405020304" pitchFamily="18" charset="0"/>
              </a:rPr>
              <a:t>BASE LEGAL</a:t>
            </a:r>
            <a:endParaRPr lang="es-EC" sz="3600" b="1"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196129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13">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11133</TotalTime>
  <Words>2392</Words>
  <Application>Microsoft Office PowerPoint</Application>
  <PresentationFormat>Panorámica</PresentationFormat>
  <Paragraphs>369</Paragraphs>
  <Slides>24</Slides>
  <Notes>5</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24</vt:i4>
      </vt:variant>
    </vt:vector>
  </HeadingPairs>
  <TitlesOfParts>
    <vt:vector size="42" baseType="lpstr">
      <vt:lpstr>ABeeZee</vt:lpstr>
      <vt:lpstr>Andalus</vt:lpstr>
      <vt:lpstr>Architects Daughter</vt:lpstr>
      <vt:lpstr>Arial</vt:lpstr>
      <vt:lpstr>Arial Rounded MT Bold</vt:lpstr>
      <vt:lpstr>Balthazar</vt:lpstr>
      <vt:lpstr>Berlin Sans FB</vt:lpstr>
      <vt:lpstr>Bernard MT Condensed</vt:lpstr>
      <vt:lpstr>Brush Script MT</vt:lpstr>
      <vt:lpstr>Calibri</vt:lpstr>
      <vt:lpstr>Cambria Math</vt:lpstr>
      <vt:lpstr>Comic Sans MS</vt:lpstr>
      <vt:lpstr>DAGGERSQUARE</vt:lpstr>
      <vt:lpstr>Gill Sans MT</vt:lpstr>
      <vt:lpstr>Symbol</vt:lpstr>
      <vt:lpstr>Times New Roman</vt:lpstr>
      <vt:lpstr>Tw Cen MT</vt:lpstr>
      <vt:lpstr>Tema13</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DIAPOSITIVAS 8.1 Aspectos iniciales 8.3 Por que es acotado (letra amarilla) 8.4 Resumen (objetivo metodología enfoque de relación resultados conclusiones) Introducción 2 diapositivas Introducción por que el paper es importante descripción  por que es original justificación por que es importante</dc:title>
  <dc:creator>Roberto Zabala</dc:creator>
  <cp:lastModifiedBy>HP</cp:lastModifiedBy>
  <cp:revision>610</cp:revision>
  <dcterms:created xsi:type="dcterms:W3CDTF">2017-07-26T22:37:02Z</dcterms:created>
  <dcterms:modified xsi:type="dcterms:W3CDTF">2019-07-21T21:27:44Z</dcterms:modified>
</cp:coreProperties>
</file>