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1">
  <p:sldMasterIdLst>
    <p:sldMasterId id="2147483648" r:id="rId1"/>
  </p:sldMasterIdLst>
  <p:notesMasterIdLst>
    <p:notesMasterId r:id="rId36"/>
  </p:notesMasterIdLst>
  <p:sldIdLst>
    <p:sldId id="316" r:id="rId2"/>
    <p:sldId id="265" r:id="rId3"/>
    <p:sldId id="264" r:id="rId4"/>
    <p:sldId id="311" r:id="rId5"/>
    <p:sldId id="293" r:id="rId6"/>
    <p:sldId id="292" r:id="rId7"/>
    <p:sldId id="294" r:id="rId8"/>
    <p:sldId id="295" r:id="rId9"/>
    <p:sldId id="317" r:id="rId10"/>
    <p:sldId id="318" r:id="rId11"/>
    <p:sldId id="267" r:id="rId12"/>
    <p:sldId id="259" r:id="rId13"/>
    <p:sldId id="319" r:id="rId14"/>
    <p:sldId id="320" r:id="rId15"/>
    <p:sldId id="285" r:id="rId16"/>
    <p:sldId id="321" r:id="rId17"/>
    <p:sldId id="322" r:id="rId18"/>
    <p:sldId id="323" r:id="rId19"/>
    <p:sldId id="324" r:id="rId20"/>
    <p:sldId id="325" r:id="rId21"/>
    <p:sldId id="298" r:id="rId22"/>
    <p:sldId id="326" r:id="rId23"/>
    <p:sldId id="327" r:id="rId24"/>
    <p:sldId id="328" r:id="rId25"/>
    <p:sldId id="329" r:id="rId26"/>
    <p:sldId id="330" r:id="rId27"/>
    <p:sldId id="331" r:id="rId28"/>
    <p:sldId id="286" r:id="rId29"/>
    <p:sldId id="332" r:id="rId30"/>
    <p:sldId id="334" r:id="rId31"/>
    <p:sldId id="288" r:id="rId32"/>
    <p:sldId id="335" r:id="rId33"/>
    <p:sldId id="309" r:id="rId34"/>
    <p:sldId id="315" r:id="rId3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nsultoria Soc1" initials="CS" lastIdx="1" clrIdx="0">
    <p:extLst>
      <p:ext uri="{19B8F6BF-5375-455C-9EA6-DF929625EA0E}">
        <p15:presenceInfo xmlns:p15="http://schemas.microsoft.com/office/powerpoint/2012/main" userId="S::consultoria.soc1@GrupoMicrosistemasJovichsa.onmicrosoft.com::1f5f4cd1-9255-4bbd-85d1-88335230950c" providerId="AD"/>
      </p:ext>
    </p:extLst>
  </p:cmAuthor>
  <p:cmAuthor id="2" name="Sebastian Noboa" initials="SN" lastIdx="1" clrIdx="1">
    <p:extLst>
      <p:ext uri="{19B8F6BF-5375-455C-9EA6-DF929625EA0E}">
        <p15:presenceInfo xmlns:p15="http://schemas.microsoft.com/office/powerpoint/2012/main" userId="cdc22b59bada25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81386" autoAdjust="0"/>
  </p:normalViewPr>
  <p:slideViewPr>
    <p:cSldViewPr>
      <p:cViewPr varScale="1">
        <p:scale>
          <a:sx n="60" d="100"/>
          <a:sy n="60" d="100"/>
        </p:scale>
        <p:origin x="1698"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73AB1-8093-47ED-A42A-44978B095E0D}" type="doc">
      <dgm:prSet loTypeId="urn:microsoft.com/office/officeart/2008/layout/VerticalCurvedList" loCatId="list" qsTypeId="urn:microsoft.com/office/officeart/2005/8/quickstyle/simple1" qsCatId="simple" csTypeId="urn:microsoft.com/office/officeart/2005/8/colors/accent3_1" csCatId="accent3" phldr="1"/>
      <dgm:spPr/>
      <dgm:t>
        <a:bodyPr/>
        <a:lstStyle/>
        <a:p>
          <a:endParaRPr lang="es-EC"/>
        </a:p>
      </dgm:t>
    </dgm:pt>
    <dgm:pt modelId="{8E80FA87-D72F-4546-AA5B-A9B287DA9B07}">
      <dgm:prSet custT="1"/>
      <dgm:spPr/>
      <dgm:t>
        <a:bodyPr/>
        <a:lstStyle/>
        <a:p>
          <a:r>
            <a:rPr lang="es-EC" sz="2000" dirty="0">
              <a:latin typeface="Arial" panose="020B0604020202020204" pitchFamily="34" charset="0"/>
              <a:cs typeface="Arial" panose="020B0604020202020204" pitchFamily="34" charset="0"/>
            </a:rPr>
            <a:t>Objetivos</a:t>
          </a:r>
        </a:p>
      </dgm:t>
    </dgm:pt>
    <dgm:pt modelId="{8DA30EF7-08F5-4570-B602-09B20F0635A5}" type="parTrans" cxnId="{7B828020-216D-4E47-B0B5-9D6D0ED097AA}">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BA9D495C-F972-448C-A72B-1285FB189AE3}" type="sibTrans" cxnId="{7B828020-216D-4E47-B0B5-9D6D0ED097AA}">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1FBEDDBD-5AB9-45C3-BDC7-D56F3C6EA054}">
      <dgm:prSet phldrT="[Texto]" custT="1"/>
      <dgm:spPr/>
      <dgm:t>
        <a:bodyPr/>
        <a:lstStyle/>
        <a:p>
          <a:r>
            <a:rPr lang="es-EC" sz="2000" dirty="0" smtClean="0">
              <a:latin typeface="Arial" panose="020B0604020202020204" pitchFamily="34" charset="0"/>
              <a:cs typeface="Arial" panose="020B0604020202020204" pitchFamily="34" charset="0"/>
            </a:rPr>
            <a:t>Fundamentación Teórica</a:t>
          </a:r>
          <a:endParaRPr lang="es-EC" sz="2000" dirty="0">
            <a:latin typeface="Arial" panose="020B0604020202020204" pitchFamily="34" charset="0"/>
            <a:cs typeface="Arial" panose="020B0604020202020204" pitchFamily="34" charset="0"/>
          </a:endParaRPr>
        </a:p>
      </dgm:t>
    </dgm:pt>
    <dgm:pt modelId="{30E82399-EC09-4187-B1CB-FE2A322B2DDB}" type="sibTrans" cxnId="{25D3588B-4F3E-4182-8758-BFFF7A7950BD}">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610BE969-CE41-403A-A527-E4B45393526B}" type="parTrans" cxnId="{25D3588B-4F3E-4182-8758-BFFF7A7950BD}">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FB9D4888-5B0A-42DA-8910-F236FA924BC4}">
      <dgm:prSet custT="1"/>
      <dgm:spPr/>
      <dgm:t>
        <a:bodyPr/>
        <a:lstStyle/>
        <a:p>
          <a:r>
            <a:rPr lang="es-EC" sz="2000" dirty="0">
              <a:latin typeface="Arial" panose="020B0604020202020204" pitchFamily="34" charset="0"/>
              <a:cs typeface="Arial" panose="020B0604020202020204" pitchFamily="34" charset="0"/>
            </a:rPr>
            <a:t>Metodología</a:t>
          </a:r>
        </a:p>
      </dgm:t>
    </dgm:pt>
    <dgm:pt modelId="{CFE271C4-FB03-4019-BAE8-10B998728F76}" type="parTrans" cxnId="{3D12A181-6004-4FE0-A58A-641B2E23960F}">
      <dgm:prSet/>
      <dgm:spPr/>
      <dgm:t>
        <a:bodyPr/>
        <a:lstStyle/>
        <a:p>
          <a:endParaRPr lang="es-ES" sz="2000">
            <a:solidFill>
              <a:schemeClr val="tx1"/>
            </a:solidFill>
            <a:latin typeface="Arial" panose="020B0604020202020204" pitchFamily="34" charset="0"/>
            <a:cs typeface="Arial" panose="020B0604020202020204" pitchFamily="34" charset="0"/>
          </a:endParaRPr>
        </a:p>
      </dgm:t>
    </dgm:pt>
    <dgm:pt modelId="{2023B72E-267A-46BF-8E82-F227F32F50E6}" type="sibTrans" cxnId="{3D12A181-6004-4FE0-A58A-641B2E23960F}">
      <dgm:prSet/>
      <dgm:spPr/>
      <dgm:t>
        <a:bodyPr/>
        <a:lstStyle/>
        <a:p>
          <a:endParaRPr lang="es-ES" sz="2000">
            <a:solidFill>
              <a:schemeClr val="tx1"/>
            </a:solidFill>
            <a:latin typeface="Arial" panose="020B0604020202020204" pitchFamily="34" charset="0"/>
            <a:cs typeface="Arial" panose="020B0604020202020204" pitchFamily="34" charset="0"/>
          </a:endParaRPr>
        </a:p>
      </dgm:t>
    </dgm:pt>
    <dgm:pt modelId="{F7C84E21-CB1A-4C06-A234-E45570B1A408}">
      <dgm:prSet custT="1"/>
      <dgm:spPr/>
      <dgm:t>
        <a:bodyPr/>
        <a:lstStyle/>
        <a:p>
          <a:r>
            <a:rPr lang="es-EC" sz="2000" dirty="0">
              <a:latin typeface="Arial" panose="020B0604020202020204" pitchFamily="34" charset="0"/>
              <a:cs typeface="Arial" panose="020B0604020202020204" pitchFamily="34" charset="0"/>
            </a:rPr>
            <a:t>Resultados</a:t>
          </a:r>
        </a:p>
      </dgm:t>
    </dgm:pt>
    <dgm:pt modelId="{7AECB510-670A-4ADE-AB03-84559884DC51}" type="parTrans" cxnId="{3683AA23-01CB-48BC-BD29-8CA7275B89A8}">
      <dgm:prSet/>
      <dgm:spPr/>
      <dgm:t>
        <a:bodyPr/>
        <a:lstStyle/>
        <a:p>
          <a:endParaRPr lang="es-ES" sz="2000">
            <a:solidFill>
              <a:schemeClr val="tx1"/>
            </a:solidFill>
            <a:latin typeface="Arial" panose="020B0604020202020204" pitchFamily="34" charset="0"/>
            <a:cs typeface="Arial" panose="020B0604020202020204" pitchFamily="34" charset="0"/>
          </a:endParaRPr>
        </a:p>
      </dgm:t>
    </dgm:pt>
    <dgm:pt modelId="{0B81F35D-E18E-470A-82D0-C78FD2413478}" type="sibTrans" cxnId="{3683AA23-01CB-48BC-BD29-8CA7275B89A8}">
      <dgm:prSet/>
      <dgm:spPr/>
      <dgm:t>
        <a:bodyPr/>
        <a:lstStyle/>
        <a:p>
          <a:endParaRPr lang="es-ES" sz="2000">
            <a:solidFill>
              <a:schemeClr val="tx1"/>
            </a:solidFill>
            <a:latin typeface="Arial" panose="020B0604020202020204" pitchFamily="34" charset="0"/>
            <a:cs typeface="Arial" panose="020B0604020202020204" pitchFamily="34" charset="0"/>
          </a:endParaRPr>
        </a:p>
      </dgm:t>
    </dgm:pt>
    <dgm:pt modelId="{BC6638A0-7FFF-44CD-9AEE-DFAA8E4DCA6C}">
      <dgm:prSet custT="1"/>
      <dgm:spPr/>
      <dgm:t>
        <a:bodyPr/>
        <a:lstStyle/>
        <a:p>
          <a:r>
            <a:rPr lang="es-EC" sz="2000" dirty="0">
              <a:latin typeface="Arial" panose="020B0604020202020204" pitchFamily="34" charset="0"/>
              <a:cs typeface="Arial" panose="020B0604020202020204" pitchFamily="34" charset="0"/>
            </a:rPr>
            <a:t>Conclusiones y Recomendaciones</a:t>
          </a:r>
        </a:p>
      </dgm:t>
    </dgm:pt>
    <dgm:pt modelId="{65447D41-A425-4739-A472-3AAB268FDCB4}" type="parTrans" cxnId="{A860B7FE-251F-47EE-B264-63011640F057}">
      <dgm:prSet/>
      <dgm:spPr/>
      <dgm:t>
        <a:bodyPr/>
        <a:lstStyle/>
        <a:p>
          <a:endParaRPr lang="es-ES" sz="2000">
            <a:solidFill>
              <a:schemeClr val="tx1"/>
            </a:solidFill>
            <a:latin typeface="Arial" panose="020B0604020202020204" pitchFamily="34" charset="0"/>
            <a:cs typeface="Arial" panose="020B0604020202020204" pitchFamily="34" charset="0"/>
          </a:endParaRPr>
        </a:p>
      </dgm:t>
    </dgm:pt>
    <dgm:pt modelId="{3A6A695C-27A7-439D-BA14-F78843966D96}" type="sibTrans" cxnId="{A860B7FE-251F-47EE-B264-63011640F057}">
      <dgm:prSet/>
      <dgm:spPr/>
      <dgm:t>
        <a:bodyPr/>
        <a:lstStyle/>
        <a:p>
          <a:endParaRPr lang="es-ES" sz="2000">
            <a:solidFill>
              <a:schemeClr val="tx1"/>
            </a:solidFill>
            <a:latin typeface="Arial" panose="020B0604020202020204" pitchFamily="34" charset="0"/>
            <a:cs typeface="Arial" panose="020B0604020202020204" pitchFamily="34" charset="0"/>
          </a:endParaRPr>
        </a:p>
      </dgm:t>
    </dgm:pt>
    <dgm:pt modelId="{D5381114-BD7F-4AAB-94C7-C0A807C7107E}">
      <dgm:prSet custT="1"/>
      <dgm:spPr/>
      <dgm:t>
        <a:bodyPr/>
        <a:lstStyle/>
        <a:p>
          <a:r>
            <a:rPr lang="es-EC" sz="2000" dirty="0" smtClean="0">
              <a:latin typeface="Arial" panose="020B0604020202020204" pitchFamily="34" charset="0"/>
              <a:cs typeface="Arial" panose="020B0604020202020204" pitchFamily="34" charset="0"/>
            </a:rPr>
            <a:t>Trabajos futuros</a:t>
          </a:r>
          <a:endParaRPr lang="es-EC" sz="2000" dirty="0">
            <a:latin typeface="Arial" panose="020B0604020202020204" pitchFamily="34" charset="0"/>
            <a:cs typeface="Arial" panose="020B0604020202020204" pitchFamily="34" charset="0"/>
          </a:endParaRPr>
        </a:p>
      </dgm:t>
    </dgm:pt>
    <dgm:pt modelId="{A7843957-DCB1-47CA-8F95-032892FC16A5}" type="parTrans" cxnId="{7586742B-3ED3-4C81-B487-C76888703954}">
      <dgm:prSet/>
      <dgm:spPr/>
    </dgm:pt>
    <dgm:pt modelId="{005B3BAB-D5B8-4486-929A-E53D366F8528}" type="sibTrans" cxnId="{7586742B-3ED3-4C81-B487-C76888703954}">
      <dgm:prSet/>
      <dgm:spPr/>
    </dgm:pt>
    <dgm:pt modelId="{66B3AFB2-510A-460F-B9FD-0D0358FC7EC8}" type="pres">
      <dgm:prSet presAssocID="{5C873AB1-8093-47ED-A42A-44978B095E0D}" presName="Name0" presStyleCnt="0">
        <dgm:presLayoutVars>
          <dgm:chMax val="7"/>
          <dgm:chPref val="7"/>
          <dgm:dir/>
        </dgm:presLayoutVars>
      </dgm:prSet>
      <dgm:spPr/>
      <dgm:t>
        <a:bodyPr/>
        <a:lstStyle/>
        <a:p>
          <a:endParaRPr lang="en-US"/>
        </a:p>
      </dgm:t>
    </dgm:pt>
    <dgm:pt modelId="{83AF9E91-B4AE-4D20-9127-F15E9552901F}" type="pres">
      <dgm:prSet presAssocID="{5C873AB1-8093-47ED-A42A-44978B095E0D}" presName="Name1" presStyleCnt="0"/>
      <dgm:spPr/>
    </dgm:pt>
    <dgm:pt modelId="{46DD46EA-90D9-4F5C-A737-267B47DB92D0}" type="pres">
      <dgm:prSet presAssocID="{5C873AB1-8093-47ED-A42A-44978B095E0D}" presName="cycle" presStyleCnt="0"/>
      <dgm:spPr/>
    </dgm:pt>
    <dgm:pt modelId="{A3978C56-AFDA-4F43-880E-27EA8CA864E3}" type="pres">
      <dgm:prSet presAssocID="{5C873AB1-8093-47ED-A42A-44978B095E0D}" presName="srcNode" presStyleLbl="node1" presStyleIdx="0" presStyleCnt="6"/>
      <dgm:spPr/>
    </dgm:pt>
    <dgm:pt modelId="{2A3757D7-8131-49ED-827C-938CC960CB0D}" type="pres">
      <dgm:prSet presAssocID="{5C873AB1-8093-47ED-A42A-44978B095E0D}" presName="conn" presStyleLbl="parChTrans1D2" presStyleIdx="0" presStyleCnt="1"/>
      <dgm:spPr/>
      <dgm:t>
        <a:bodyPr/>
        <a:lstStyle/>
        <a:p>
          <a:endParaRPr lang="en-US"/>
        </a:p>
      </dgm:t>
    </dgm:pt>
    <dgm:pt modelId="{4F4019F6-969D-4A83-84A5-B83A3B7CE8F2}" type="pres">
      <dgm:prSet presAssocID="{5C873AB1-8093-47ED-A42A-44978B095E0D}" presName="extraNode" presStyleLbl="node1" presStyleIdx="0" presStyleCnt="6"/>
      <dgm:spPr/>
    </dgm:pt>
    <dgm:pt modelId="{CDB58383-C5E8-4924-A66F-BD47CC833D27}" type="pres">
      <dgm:prSet presAssocID="{5C873AB1-8093-47ED-A42A-44978B095E0D}" presName="dstNode" presStyleLbl="node1" presStyleIdx="0" presStyleCnt="6"/>
      <dgm:spPr/>
    </dgm:pt>
    <dgm:pt modelId="{E80DDA8B-1ADF-4A7D-AA04-6D0339956812}" type="pres">
      <dgm:prSet presAssocID="{8E80FA87-D72F-4546-AA5B-A9B287DA9B07}" presName="text_1" presStyleLbl="node1" presStyleIdx="0" presStyleCnt="6">
        <dgm:presLayoutVars>
          <dgm:bulletEnabled val="1"/>
        </dgm:presLayoutVars>
      </dgm:prSet>
      <dgm:spPr/>
      <dgm:t>
        <a:bodyPr/>
        <a:lstStyle/>
        <a:p>
          <a:endParaRPr lang="es-ES"/>
        </a:p>
      </dgm:t>
    </dgm:pt>
    <dgm:pt modelId="{D6F3FEF6-1164-4AB5-A4DF-8800075D7675}" type="pres">
      <dgm:prSet presAssocID="{8E80FA87-D72F-4546-AA5B-A9B287DA9B07}" presName="accent_1" presStyleCnt="0"/>
      <dgm:spPr/>
    </dgm:pt>
    <dgm:pt modelId="{BE3F36AB-BB4B-4F2A-A989-CD674746F7EA}" type="pres">
      <dgm:prSet presAssocID="{8E80FA87-D72F-4546-AA5B-A9B287DA9B07}" presName="accentRepeatNode" presStyleLbl="solidFgAcc1" presStyleIdx="0" presStyleCnt="6"/>
      <dgm:spPr/>
    </dgm:pt>
    <dgm:pt modelId="{5371CE0B-1E78-4F74-B716-C957CA5BCFB3}" type="pres">
      <dgm:prSet presAssocID="{1FBEDDBD-5AB9-45C3-BDC7-D56F3C6EA054}" presName="text_2" presStyleLbl="node1" presStyleIdx="1" presStyleCnt="6">
        <dgm:presLayoutVars>
          <dgm:bulletEnabled val="1"/>
        </dgm:presLayoutVars>
      </dgm:prSet>
      <dgm:spPr/>
      <dgm:t>
        <a:bodyPr/>
        <a:lstStyle/>
        <a:p>
          <a:endParaRPr lang="es-ES"/>
        </a:p>
      </dgm:t>
    </dgm:pt>
    <dgm:pt modelId="{E3124EE9-725F-4DA0-A8EB-2DCA1E8D44C2}" type="pres">
      <dgm:prSet presAssocID="{1FBEDDBD-5AB9-45C3-BDC7-D56F3C6EA054}" presName="accent_2" presStyleCnt="0"/>
      <dgm:spPr/>
    </dgm:pt>
    <dgm:pt modelId="{09B22A60-FCB7-49A1-BF25-EF5994FA2C0F}" type="pres">
      <dgm:prSet presAssocID="{1FBEDDBD-5AB9-45C3-BDC7-D56F3C6EA054}" presName="accentRepeatNode" presStyleLbl="solidFgAcc1" presStyleIdx="1" presStyleCnt="6"/>
      <dgm:spPr/>
    </dgm:pt>
    <dgm:pt modelId="{5C999ABD-2B92-424B-A7B8-132C37A2BBB9}" type="pres">
      <dgm:prSet presAssocID="{FB9D4888-5B0A-42DA-8910-F236FA924BC4}" presName="text_3" presStyleLbl="node1" presStyleIdx="2" presStyleCnt="6">
        <dgm:presLayoutVars>
          <dgm:bulletEnabled val="1"/>
        </dgm:presLayoutVars>
      </dgm:prSet>
      <dgm:spPr/>
      <dgm:t>
        <a:bodyPr/>
        <a:lstStyle/>
        <a:p>
          <a:endParaRPr lang="es-ES"/>
        </a:p>
      </dgm:t>
    </dgm:pt>
    <dgm:pt modelId="{893510A2-D814-4DB0-A11F-D6E65C8D873E}" type="pres">
      <dgm:prSet presAssocID="{FB9D4888-5B0A-42DA-8910-F236FA924BC4}" presName="accent_3" presStyleCnt="0"/>
      <dgm:spPr/>
    </dgm:pt>
    <dgm:pt modelId="{2C54FE2B-CA3D-4528-BBBA-7837DAA73DD7}" type="pres">
      <dgm:prSet presAssocID="{FB9D4888-5B0A-42DA-8910-F236FA924BC4}" presName="accentRepeatNode" presStyleLbl="solidFgAcc1" presStyleIdx="2" presStyleCnt="6"/>
      <dgm:spPr/>
    </dgm:pt>
    <dgm:pt modelId="{1740D70C-EDDB-4F78-AD17-85CE3FF5B821}" type="pres">
      <dgm:prSet presAssocID="{F7C84E21-CB1A-4C06-A234-E45570B1A408}" presName="text_4" presStyleLbl="node1" presStyleIdx="3" presStyleCnt="6">
        <dgm:presLayoutVars>
          <dgm:bulletEnabled val="1"/>
        </dgm:presLayoutVars>
      </dgm:prSet>
      <dgm:spPr/>
      <dgm:t>
        <a:bodyPr/>
        <a:lstStyle/>
        <a:p>
          <a:endParaRPr lang="es-ES"/>
        </a:p>
      </dgm:t>
    </dgm:pt>
    <dgm:pt modelId="{7202034B-BF57-4EAB-9E13-6E75EAF253C5}" type="pres">
      <dgm:prSet presAssocID="{F7C84E21-CB1A-4C06-A234-E45570B1A408}" presName="accent_4" presStyleCnt="0"/>
      <dgm:spPr/>
    </dgm:pt>
    <dgm:pt modelId="{B3E116FB-7744-4CF6-9DB6-12485C2CA169}" type="pres">
      <dgm:prSet presAssocID="{F7C84E21-CB1A-4C06-A234-E45570B1A408}" presName="accentRepeatNode" presStyleLbl="solidFgAcc1" presStyleIdx="3" presStyleCnt="6"/>
      <dgm:spPr/>
    </dgm:pt>
    <dgm:pt modelId="{C9DCCC2F-7471-4A38-ABD9-9874606D5130}" type="pres">
      <dgm:prSet presAssocID="{BC6638A0-7FFF-44CD-9AEE-DFAA8E4DCA6C}" presName="text_5" presStyleLbl="node1" presStyleIdx="4" presStyleCnt="6">
        <dgm:presLayoutVars>
          <dgm:bulletEnabled val="1"/>
        </dgm:presLayoutVars>
      </dgm:prSet>
      <dgm:spPr/>
      <dgm:t>
        <a:bodyPr/>
        <a:lstStyle/>
        <a:p>
          <a:endParaRPr lang="es-ES"/>
        </a:p>
      </dgm:t>
    </dgm:pt>
    <dgm:pt modelId="{19C5D482-E19C-4431-9FBE-2641D1855C27}" type="pres">
      <dgm:prSet presAssocID="{BC6638A0-7FFF-44CD-9AEE-DFAA8E4DCA6C}" presName="accent_5" presStyleCnt="0"/>
      <dgm:spPr/>
    </dgm:pt>
    <dgm:pt modelId="{FB38E14E-2C2C-4CB9-9A98-715BEDEB95F4}" type="pres">
      <dgm:prSet presAssocID="{BC6638A0-7FFF-44CD-9AEE-DFAA8E4DCA6C}" presName="accentRepeatNode" presStyleLbl="solidFgAcc1" presStyleIdx="4" presStyleCnt="6"/>
      <dgm:spPr/>
    </dgm:pt>
    <dgm:pt modelId="{857E79E9-19D5-4736-A739-F4FE8469FF7C}" type="pres">
      <dgm:prSet presAssocID="{D5381114-BD7F-4AAB-94C7-C0A807C7107E}" presName="text_6" presStyleLbl="node1" presStyleIdx="5" presStyleCnt="6">
        <dgm:presLayoutVars>
          <dgm:bulletEnabled val="1"/>
        </dgm:presLayoutVars>
      </dgm:prSet>
      <dgm:spPr/>
      <dgm:t>
        <a:bodyPr/>
        <a:lstStyle/>
        <a:p>
          <a:endParaRPr lang="es-ES"/>
        </a:p>
      </dgm:t>
    </dgm:pt>
    <dgm:pt modelId="{4A049BE9-CD0D-4642-8AA8-B5C9F8585A04}" type="pres">
      <dgm:prSet presAssocID="{D5381114-BD7F-4AAB-94C7-C0A807C7107E}" presName="accent_6" presStyleCnt="0"/>
      <dgm:spPr/>
    </dgm:pt>
    <dgm:pt modelId="{828FD096-91B6-4BF2-8AE4-3ABA02CA3350}" type="pres">
      <dgm:prSet presAssocID="{D5381114-BD7F-4AAB-94C7-C0A807C7107E}" presName="accentRepeatNode" presStyleLbl="solidFgAcc1" presStyleIdx="5" presStyleCnt="6"/>
      <dgm:spPr/>
    </dgm:pt>
  </dgm:ptLst>
  <dgm:cxnLst>
    <dgm:cxn modelId="{7B828020-216D-4E47-B0B5-9D6D0ED097AA}" srcId="{5C873AB1-8093-47ED-A42A-44978B095E0D}" destId="{8E80FA87-D72F-4546-AA5B-A9B287DA9B07}" srcOrd="0" destOrd="0" parTransId="{8DA30EF7-08F5-4570-B602-09B20F0635A5}" sibTransId="{BA9D495C-F972-448C-A72B-1285FB189AE3}"/>
    <dgm:cxn modelId="{3683AA23-01CB-48BC-BD29-8CA7275B89A8}" srcId="{5C873AB1-8093-47ED-A42A-44978B095E0D}" destId="{F7C84E21-CB1A-4C06-A234-E45570B1A408}" srcOrd="3" destOrd="0" parTransId="{7AECB510-670A-4ADE-AB03-84559884DC51}" sibTransId="{0B81F35D-E18E-470A-82D0-C78FD2413478}"/>
    <dgm:cxn modelId="{252B977F-9A31-415F-9A49-C659583C85B0}" type="presOf" srcId="{1FBEDDBD-5AB9-45C3-BDC7-D56F3C6EA054}" destId="{5371CE0B-1E78-4F74-B716-C957CA5BCFB3}" srcOrd="0" destOrd="0" presId="urn:microsoft.com/office/officeart/2008/layout/VerticalCurvedList"/>
    <dgm:cxn modelId="{A860B7FE-251F-47EE-B264-63011640F057}" srcId="{5C873AB1-8093-47ED-A42A-44978B095E0D}" destId="{BC6638A0-7FFF-44CD-9AEE-DFAA8E4DCA6C}" srcOrd="4" destOrd="0" parTransId="{65447D41-A425-4739-A472-3AAB268FDCB4}" sibTransId="{3A6A695C-27A7-439D-BA14-F78843966D96}"/>
    <dgm:cxn modelId="{0417D774-02C3-4070-8798-F709156F2E57}" type="presOf" srcId="{D5381114-BD7F-4AAB-94C7-C0A807C7107E}" destId="{857E79E9-19D5-4736-A739-F4FE8469FF7C}" srcOrd="0" destOrd="0" presId="urn:microsoft.com/office/officeart/2008/layout/VerticalCurvedList"/>
    <dgm:cxn modelId="{81CC522C-21D3-4217-860C-5253181F4E9F}" type="presOf" srcId="{BC6638A0-7FFF-44CD-9AEE-DFAA8E4DCA6C}" destId="{C9DCCC2F-7471-4A38-ABD9-9874606D5130}" srcOrd="0" destOrd="0" presId="urn:microsoft.com/office/officeart/2008/layout/VerticalCurvedList"/>
    <dgm:cxn modelId="{16CDD17F-495B-4437-BC34-2195E9C665D0}" type="presOf" srcId="{FB9D4888-5B0A-42DA-8910-F236FA924BC4}" destId="{5C999ABD-2B92-424B-A7B8-132C37A2BBB9}" srcOrd="0" destOrd="0" presId="urn:microsoft.com/office/officeart/2008/layout/VerticalCurvedList"/>
    <dgm:cxn modelId="{29BA5BA6-951D-42B1-BE06-0C3CEBC23F69}" type="presOf" srcId="{F7C84E21-CB1A-4C06-A234-E45570B1A408}" destId="{1740D70C-EDDB-4F78-AD17-85CE3FF5B821}" srcOrd="0" destOrd="0" presId="urn:microsoft.com/office/officeart/2008/layout/VerticalCurvedList"/>
    <dgm:cxn modelId="{7586742B-3ED3-4C81-B487-C76888703954}" srcId="{5C873AB1-8093-47ED-A42A-44978B095E0D}" destId="{D5381114-BD7F-4AAB-94C7-C0A807C7107E}" srcOrd="5" destOrd="0" parTransId="{A7843957-DCB1-47CA-8F95-032892FC16A5}" sibTransId="{005B3BAB-D5B8-4486-929A-E53D366F8528}"/>
    <dgm:cxn modelId="{DCF6FD60-76C8-4A49-9E13-4884B3A20254}" type="presOf" srcId="{BA9D495C-F972-448C-A72B-1285FB189AE3}" destId="{2A3757D7-8131-49ED-827C-938CC960CB0D}" srcOrd="0" destOrd="0" presId="urn:microsoft.com/office/officeart/2008/layout/VerticalCurvedList"/>
    <dgm:cxn modelId="{D307A349-9A80-408D-B6E2-DD4BDFA28649}" type="presOf" srcId="{8E80FA87-D72F-4546-AA5B-A9B287DA9B07}" destId="{E80DDA8B-1ADF-4A7D-AA04-6D0339956812}" srcOrd="0" destOrd="0" presId="urn:microsoft.com/office/officeart/2008/layout/VerticalCurvedList"/>
    <dgm:cxn modelId="{D4F358C4-EAE1-401B-8499-93EDD85EE577}" type="presOf" srcId="{5C873AB1-8093-47ED-A42A-44978B095E0D}" destId="{66B3AFB2-510A-460F-B9FD-0D0358FC7EC8}" srcOrd="0" destOrd="0" presId="urn:microsoft.com/office/officeart/2008/layout/VerticalCurvedList"/>
    <dgm:cxn modelId="{3D12A181-6004-4FE0-A58A-641B2E23960F}" srcId="{5C873AB1-8093-47ED-A42A-44978B095E0D}" destId="{FB9D4888-5B0A-42DA-8910-F236FA924BC4}" srcOrd="2" destOrd="0" parTransId="{CFE271C4-FB03-4019-BAE8-10B998728F76}" sibTransId="{2023B72E-267A-46BF-8E82-F227F32F50E6}"/>
    <dgm:cxn modelId="{25D3588B-4F3E-4182-8758-BFFF7A7950BD}" srcId="{5C873AB1-8093-47ED-A42A-44978B095E0D}" destId="{1FBEDDBD-5AB9-45C3-BDC7-D56F3C6EA054}" srcOrd="1" destOrd="0" parTransId="{610BE969-CE41-403A-A527-E4B45393526B}" sibTransId="{30E82399-EC09-4187-B1CB-FE2A322B2DDB}"/>
    <dgm:cxn modelId="{B632EE20-DAA1-44DC-A696-107740180171}" type="presParOf" srcId="{66B3AFB2-510A-460F-B9FD-0D0358FC7EC8}" destId="{83AF9E91-B4AE-4D20-9127-F15E9552901F}" srcOrd="0" destOrd="0" presId="urn:microsoft.com/office/officeart/2008/layout/VerticalCurvedList"/>
    <dgm:cxn modelId="{5D8C3C3B-3D45-4267-81EA-7F2A5734437B}" type="presParOf" srcId="{83AF9E91-B4AE-4D20-9127-F15E9552901F}" destId="{46DD46EA-90D9-4F5C-A737-267B47DB92D0}" srcOrd="0" destOrd="0" presId="urn:microsoft.com/office/officeart/2008/layout/VerticalCurvedList"/>
    <dgm:cxn modelId="{BB67CE6A-4897-4BFC-8DC7-1BDB1B157BFF}" type="presParOf" srcId="{46DD46EA-90D9-4F5C-A737-267B47DB92D0}" destId="{A3978C56-AFDA-4F43-880E-27EA8CA864E3}" srcOrd="0" destOrd="0" presId="urn:microsoft.com/office/officeart/2008/layout/VerticalCurvedList"/>
    <dgm:cxn modelId="{A2AF6CFE-32F9-45D1-9AFC-97747F2ECD90}" type="presParOf" srcId="{46DD46EA-90D9-4F5C-A737-267B47DB92D0}" destId="{2A3757D7-8131-49ED-827C-938CC960CB0D}" srcOrd="1" destOrd="0" presId="urn:microsoft.com/office/officeart/2008/layout/VerticalCurvedList"/>
    <dgm:cxn modelId="{B2EBB68B-B41B-4743-B39B-4AE9372BAEF4}" type="presParOf" srcId="{46DD46EA-90D9-4F5C-A737-267B47DB92D0}" destId="{4F4019F6-969D-4A83-84A5-B83A3B7CE8F2}" srcOrd="2" destOrd="0" presId="urn:microsoft.com/office/officeart/2008/layout/VerticalCurvedList"/>
    <dgm:cxn modelId="{BAA66D69-2268-4CD1-A8C6-D21C682CE07D}" type="presParOf" srcId="{46DD46EA-90D9-4F5C-A737-267B47DB92D0}" destId="{CDB58383-C5E8-4924-A66F-BD47CC833D27}" srcOrd="3" destOrd="0" presId="urn:microsoft.com/office/officeart/2008/layout/VerticalCurvedList"/>
    <dgm:cxn modelId="{0C7F13F1-F416-4D19-934E-CCD8A5E0BE10}" type="presParOf" srcId="{83AF9E91-B4AE-4D20-9127-F15E9552901F}" destId="{E80DDA8B-1ADF-4A7D-AA04-6D0339956812}" srcOrd="1" destOrd="0" presId="urn:microsoft.com/office/officeart/2008/layout/VerticalCurvedList"/>
    <dgm:cxn modelId="{E06A3EE2-7E64-46BA-88C1-9BCE20AA8945}" type="presParOf" srcId="{83AF9E91-B4AE-4D20-9127-F15E9552901F}" destId="{D6F3FEF6-1164-4AB5-A4DF-8800075D7675}" srcOrd="2" destOrd="0" presId="urn:microsoft.com/office/officeart/2008/layout/VerticalCurvedList"/>
    <dgm:cxn modelId="{63F60F97-4498-406D-865E-65277B0809E6}" type="presParOf" srcId="{D6F3FEF6-1164-4AB5-A4DF-8800075D7675}" destId="{BE3F36AB-BB4B-4F2A-A989-CD674746F7EA}" srcOrd="0" destOrd="0" presId="urn:microsoft.com/office/officeart/2008/layout/VerticalCurvedList"/>
    <dgm:cxn modelId="{D550F2A9-374B-4D5E-9A99-9E126323F846}" type="presParOf" srcId="{83AF9E91-B4AE-4D20-9127-F15E9552901F}" destId="{5371CE0B-1E78-4F74-B716-C957CA5BCFB3}" srcOrd="3" destOrd="0" presId="urn:microsoft.com/office/officeart/2008/layout/VerticalCurvedList"/>
    <dgm:cxn modelId="{EF574A09-0A88-4426-B6FB-9A6C7B88F05B}" type="presParOf" srcId="{83AF9E91-B4AE-4D20-9127-F15E9552901F}" destId="{E3124EE9-725F-4DA0-A8EB-2DCA1E8D44C2}" srcOrd="4" destOrd="0" presId="urn:microsoft.com/office/officeart/2008/layout/VerticalCurvedList"/>
    <dgm:cxn modelId="{9A1BCE8A-8F60-41BB-84B7-D41C997FA1FC}" type="presParOf" srcId="{E3124EE9-725F-4DA0-A8EB-2DCA1E8D44C2}" destId="{09B22A60-FCB7-49A1-BF25-EF5994FA2C0F}" srcOrd="0" destOrd="0" presId="urn:microsoft.com/office/officeart/2008/layout/VerticalCurvedList"/>
    <dgm:cxn modelId="{C3CBB2DC-6092-40E3-B551-45457C20ACBC}" type="presParOf" srcId="{83AF9E91-B4AE-4D20-9127-F15E9552901F}" destId="{5C999ABD-2B92-424B-A7B8-132C37A2BBB9}" srcOrd="5" destOrd="0" presId="urn:microsoft.com/office/officeart/2008/layout/VerticalCurvedList"/>
    <dgm:cxn modelId="{2E553C53-0D87-4C8B-9D99-3DF29EB24B81}" type="presParOf" srcId="{83AF9E91-B4AE-4D20-9127-F15E9552901F}" destId="{893510A2-D814-4DB0-A11F-D6E65C8D873E}" srcOrd="6" destOrd="0" presId="urn:microsoft.com/office/officeart/2008/layout/VerticalCurvedList"/>
    <dgm:cxn modelId="{A1EEADD6-A46D-4282-82F0-CCABC8BD496E}" type="presParOf" srcId="{893510A2-D814-4DB0-A11F-D6E65C8D873E}" destId="{2C54FE2B-CA3D-4528-BBBA-7837DAA73DD7}" srcOrd="0" destOrd="0" presId="urn:microsoft.com/office/officeart/2008/layout/VerticalCurvedList"/>
    <dgm:cxn modelId="{6957EEE0-0B08-437A-BB40-A1AE5BEC8D50}" type="presParOf" srcId="{83AF9E91-B4AE-4D20-9127-F15E9552901F}" destId="{1740D70C-EDDB-4F78-AD17-85CE3FF5B821}" srcOrd="7" destOrd="0" presId="urn:microsoft.com/office/officeart/2008/layout/VerticalCurvedList"/>
    <dgm:cxn modelId="{B608EA76-F69F-42C7-B5C9-E53301F6AA23}" type="presParOf" srcId="{83AF9E91-B4AE-4D20-9127-F15E9552901F}" destId="{7202034B-BF57-4EAB-9E13-6E75EAF253C5}" srcOrd="8" destOrd="0" presId="urn:microsoft.com/office/officeart/2008/layout/VerticalCurvedList"/>
    <dgm:cxn modelId="{7D2C6410-46D0-4CD4-87A5-42999A39DF87}" type="presParOf" srcId="{7202034B-BF57-4EAB-9E13-6E75EAF253C5}" destId="{B3E116FB-7744-4CF6-9DB6-12485C2CA169}" srcOrd="0" destOrd="0" presId="urn:microsoft.com/office/officeart/2008/layout/VerticalCurvedList"/>
    <dgm:cxn modelId="{5697DE60-3BAC-435E-B07B-844941F61E62}" type="presParOf" srcId="{83AF9E91-B4AE-4D20-9127-F15E9552901F}" destId="{C9DCCC2F-7471-4A38-ABD9-9874606D5130}" srcOrd="9" destOrd="0" presId="urn:microsoft.com/office/officeart/2008/layout/VerticalCurvedList"/>
    <dgm:cxn modelId="{3F5A15AE-A4AB-4E39-AEEA-283DACDC105F}" type="presParOf" srcId="{83AF9E91-B4AE-4D20-9127-F15E9552901F}" destId="{19C5D482-E19C-4431-9FBE-2641D1855C27}" srcOrd="10" destOrd="0" presId="urn:microsoft.com/office/officeart/2008/layout/VerticalCurvedList"/>
    <dgm:cxn modelId="{8DA913B7-6ACF-444E-92B3-0934B12758AF}" type="presParOf" srcId="{19C5D482-E19C-4431-9FBE-2641D1855C27}" destId="{FB38E14E-2C2C-4CB9-9A98-715BEDEB95F4}" srcOrd="0" destOrd="0" presId="urn:microsoft.com/office/officeart/2008/layout/VerticalCurvedList"/>
    <dgm:cxn modelId="{58454E22-048E-4344-9565-D506A92B1705}" type="presParOf" srcId="{83AF9E91-B4AE-4D20-9127-F15E9552901F}" destId="{857E79E9-19D5-4736-A739-F4FE8469FF7C}" srcOrd="11" destOrd="0" presId="urn:microsoft.com/office/officeart/2008/layout/VerticalCurvedList"/>
    <dgm:cxn modelId="{3AC5F14E-7A21-475D-941B-B8645BFF8574}" type="presParOf" srcId="{83AF9E91-B4AE-4D20-9127-F15E9552901F}" destId="{4A049BE9-CD0D-4642-8AA8-B5C9F8585A04}" srcOrd="12" destOrd="0" presId="urn:microsoft.com/office/officeart/2008/layout/VerticalCurvedList"/>
    <dgm:cxn modelId="{3F9E106E-7629-4CCD-A37C-BEFC68AEDF10}" type="presParOf" srcId="{4A049BE9-CD0D-4642-8AA8-B5C9F8585A04}" destId="{828FD096-91B6-4BF2-8AE4-3ABA02CA335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8C97EC-BE36-40B0-BD17-D3064ED320AF}"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s-ES"/>
        </a:p>
      </dgm:t>
    </dgm:pt>
    <dgm:pt modelId="{7E462D0E-F022-444A-B500-B35B9CB9DA69}">
      <dgm:prSet phldrT="[Texto]" custT="1"/>
      <dgm:spPr/>
      <dgm:t>
        <a:bodyPr/>
        <a:lstStyle/>
        <a:p>
          <a:pPr algn="ctr"/>
          <a:r>
            <a:rPr lang="es-ES" sz="1600" dirty="0">
              <a:latin typeface="Arial" panose="020B0604020202020204" pitchFamily="34" charset="0"/>
              <a:cs typeface="Arial" panose="020B0604020202020204" pitchFamily="34" charset="0"/>
            </a:rPr>
            <a:t>GUERRA ELECTRÓNICA</a:t>
          </a:r>
        </a:p>
      </dgm:t>
    </dgm:pt>
    <dgm:pt modelId="{875456A4-3F3A-4420-BF42-80C5B73B0691}" type="parTrans" cxnId="{0C3EF96E-D9C1-46AB-9355-3A2F7F27CCDE}">
      <dgm:prSet/>
      <dgm:spPr/>
      <dgm:t>
        <a:bodyPr/>
        <a:lstStyle/>
        <a:p>
          <a:pPr algn="ctr"/>
          <a:endParaRPr lang="es-ES"/>
        </a:p>
      </dgm:t>
    </dgm:pt>
    <dgm:pt modelId="{FC915F17-2584-44F9-9F92-52AC59D0808B}" type="sibTrans" cxnId="{0C3EF96E-D9C1-46AB-9355-3A2F7F27CCDE}">
      <dgm:prSet/>
      <dgm:spPr/>
      <dgm:t>
        <a:bodyPr/>
        <a:lstStyle/>
        <a:p>
          <a:pPr algn="ctr"/>
          <a:endParaRPr lang="es-ES"/>
        </a:p>
      </dgm:t>
    </dgm:pt>
    <dgm:pt modelId="{2FBA197F-E7DA-4876-8D8E-0309642D132A}">
      <dgm:prSet phldrT="[Texto]" custT="1"/>
      <dgm:spPr/>
      <dgm:t>
        <a:bodyPr/>
        <a:lstStyle/>
        <a:p>
          <a:pPr algn="ctr"/>
          <a:r>
            <a:rPr lang="es-ES" sz="1800" dirty="0">
              <a:latin typeface="Arial" panose="020B0604020202020204" pitchFamily="34" charset="0"/>
              <a:cs typeface="Arial" panose="020B0604020202020204" pitchFamily="34" charset="0"/>
            </a:rPr>
            <a:t>Soporte</a:t>
          </a:r>
        </a:p>
      </dgm:t>
    </dgm:pt>
    <dgm:pt modelId="{50EFCFFE-681D-4895-832A-E498D9F3DF05}" type="parTrans" cxnId="{67E3BB20-404A-4054-90A9-77A2E747BDD7}">
      <dgm:prSet/>
      <dgm:spPr/>
      <dgm:t>
        <a:bodyPr/>
        <a:lstStyle/>
        <a:p>
          <a:pPr algn="ctr"/>
          <a:endParaRPr lang="es-ES"/>
        </a:p>
      </dgm:t>
    </dgm:pt>
    <dgm:pt modelId="{3CB0DFD6-C682-4C10-B03E-A8493A0851F9}" type="sibTrans" cxnId="{67E3BB20-404A-4054-90A9-77A2E747BDD7}">
      <dgm:prSet/>
      <dgm:spPr/>
      <dgm:t>
        <a:bodyPr/>
        <a:lstStyle/>
        <a:p>
          <a:pPr algn="ctr"/>
          <a:endParaRPr lang="es-ES"/>
        </a:p>
      </dgm:t>
    </dgm:pt>
    <dgm:pt modelId="{B27CF751-C1FC-4950-A95C-5602307310E2}">
      <dgm:prSet phldrT="[Texto]" custT="1"/>
      <dgm:spPr/>
      <dgm:t>
        <a:bodyPr/>
        <a:lstStyle/>
        <a:p>
          <a:pPr algn="ctr"/>
          <a:r>
            <a:rPr lang="es-ES" sz="1800" dirty="0">
              <a:latin typeface="Arial" panose="020B0604020202020204" pitchFamily="34" charset="0"/>
              <a:cs typeface="Arial" panose="020B0604020202020204" pitchFamily="34" charset="0"/>
            </a:rPr>
            <a:t>Ataque</a:t>
          </a:r>
        </a:p>
      </dgm:t>
    </dgm:pt>
    <dgm:pt modelId="{F18E57C8-1BAD-4CF8-B36E-726A346F0BF6}" type="parTrans" cxnId="{DC027309-E7EA-425C-8B78-811C69117B60}">
      <dgm:prSet/>
      <dgm:spPr/>
      <dgm:t>
        <a:bodyPr/>
        <a:lstStyle/>
        <a:p>
          <a:pPr algn="ctr"/>
          <a:endParaRPr lang="es-ES"/>
        </a:p>
      </dgm:t>
    </dgm:pt>
    <dgm:pt modelId="{1585CF7A-6D9B-4DA6-90C6-7C393702FA5E}" type="sibTrans" cxnId="{DC027309-E7EA-425C-8B78-811C69117B60}">
      <dgm:prSet/>
      <dgm:spPr/>
      <dgm:t>
        <a:bodyPr/>
        <a:lstStyle/>
        <a:p>
          <a:pPr algn="ctr"/>
          <a:endParaRPr lang="es-ES"/>
        </a:p>
      </dgm:t>
    </dgm:pt>
    <dgm:pt modelId="{CE523383-DC1F-4F55-B64E-C2FE03AC7939}">
      <dgm:prSet phldrT="[Texto]" custT="1"/>
      <dgm:spPr/>
      <dgm:t>
        <a:bodyPr/>
        <a:lstStyle/>
        <a:p>
          <a:pPr algn="ctr"/>
          <a:r>
            <a:rPr lang="es-ES" sz="1800" dirty="0">
              <a:latin typeface="Arial" panose="020B0604020202020204" pitchFamily="34" charset="0"/>
              <a:cs typeface="Arial" panose="020B0604020202020204" pitchFamily="34" charset="0"/>
            </a:rPr>
            <a:t>Protección</a:t>
          </a:r>
        </a:p>
      </dgm:t>
    </dgm:pt>
    <dgm:pt modelId="{D78DAF5F-84B6-4C94-89AB-EA3A5E285FEE}" type="parTrans" cxnId="{D20205C1-7F63-4B53-9C10-120CC02DC032}">
      <dgm:prSet/>
      <dgm:spPr/>
      <dgm:t>
        <a:bodyPr/>
        <a:lstStyle/>
        <a:p>
          <a:pPr algn="ctr"/>
          <a:endParaRPr lang="es-ES"/>
        </a:p>
      </dgm:t>
    </dgm:pt>
    <dgm:pt modelId="{B13F440B-BFD9-419A-A91C-BB764EEF1782}" type="sibTrans" cxnId="{D20205C1-7F63-4B53-9C10-120CC02DC032}">
      <dgm:prSet/>
      <dgm:spPr/>
      <dgm:t>
        <a:bodyPr/>
        <a:lstStyle/>
        <a:p>
          <a:pPr algn="ctr"/>
          <a:endParaRPr lang="es-ES"/>
        </a:p>
      </dgm:t>
    </dgm:pt>
    <dgm:pt modelId="{7A145ABA-AB98-4210-ABCF-20A014CE652A}">
      <dgm:prSet custT="1"/>
      <dgm:spPr/>
      <dgm:t>
        <a:bodyPr/>
        <a:lstStyle/>
        <a:p>
          <a:pPr algn="ctr"/>
          <a:r>
            <a:rPr lang="es-ES" sz="1800" dirty="0">
              <a:latin typeface="Arial" panose="020B0604020202020204" pitchFamily="34" charset="0"/>
              <a:cs typeface="Arial" panose="020B0604020202020204" pitchFamily="34" charset="0"/>
            </a:rPr>
            <a:t>ESM o ES</a:t>
          </a:r>
        </a:p>
      </dgm:t>
    </dgm:pt>
    <dgm:pt modelId="{EA3196BB-633E-49C3-91FA-8B59C59088B9}" type="parTrans" cxnId="{E71E2CA4-0EC5-422B-95F0-959B0B631FFE}">
      <dgm:prSet/>
      <dgm:spPr/>
      <dgm:t>
        <a:bodyPr/>
        <a:lstStyle/>
        <a:p>
          <a:pPr algn="ctr"/>
          <a:endParaRPr lang="es-ES"/>
        </a:p>
      </dgm:t>
    </dgm:pt>
    <dgm:pt modelId="{BB442741-EAB6-4D16-81F8-F7E09F16D73C}" type="sibTrans" cxnId="{E71E2CA4-0EC5-422B-95F0-959B0B631FFE}">
      <dgm:prSet/>
      <dgm:spPr/>
      <dgm:t>
        <a:bodyPr/>
        <a:lstStyle/>
        <a:p>
          <a:pPr algn="ctr"/>
          <a:endParaRPr lang="es-ES"/>
        </a:p>
      </dgm:t>
    </dgm:pt>
    <dgm:pt modelId="{1B89B82B-0FF1-4559-9632-FE7FCCEAA43C}">
      <dgm:prSet custT="1"/>
      <dgm:spPr/>
      <dgm:t>
        <a:bodyPr/>
        <a:lstStyle/>
        <a:p>
          <a:pPr algn="ctr"/>
          <a:r>
            <a:rPr lang="es-ES" sz="1800" dirty="0">
              <a:latin typeface="Arial" panose="020B0604020202020204" pitchFamily="34" charset="0"/>
              <a:cs typeface="Arial" panose="020B0604020202020204" pitchFamily="34" charset="0"/>
            </a:rPr>
            <a:t>ECM o EA</a:t>
          </a:r>
        </a:p>
      </dgm:t>
    </dgm:pt>
    <dgm:pt modelId="{E2E25A12-C903-48B9-B489-AE0C39B231D0}" type="parTrans" cxnId="{527B6167-D553-4281-9F77-70E820CBD080}">
      <dgm:prSet/>
      <dgm:spPr/>
      <dgm:t>
        <a:bodyPr/>
        <a:lstStyle/>
        <a:p>
          <a:pPr algn="ctr"/>
          <a:endParaRPr lang="es-ES"/>
        </a:p>
      </dgm:t>
    </dgm:pt>
    <dgm:pt modelId="{211A7F8B-67F8-4F5B-BFD9-7696D54796E7}" type="sibTrans" cxnId="{527B6167-D553-4281-9F77-70E820CBD080}">
      <dgm:prSet/>
      <dgm:spPr/>
      <dgm:t>
        <a:bodyPr/>
        <a:lstStyle/>
        <a:p>
          <a:pPr algn="ctr"/>
          <a:endParaRPr lang="es-ES"/>
        </a:p>
      </dgm:t>
    </dgm:pt>
    <dgm:pt modelId="{6886E515-6DFB-40B6-82C7-9C4F9772C307}">
      <dgm:prSet custT="1"/>
      <dgm:spPr/>
      <dgm:t>
        <a:bodyPr/>
        <a:lstStyle/>
        <a:p>
          <a:pPr algn="ctr"/>
          <a:r>
            <a:rPr lang="es-EC" sz="1800" dirty="0">
              <a:latin typeface="Arial" panose="020B0604020202020204" pitchFamily="34" charset="0"/>
              <a:cs typeface="Arial" panose="020B0604020202020204" pitchFamily="34" charset="0"/>
            </a:rPr>
            <a:t>EPM o EP</a:t>
          </a:r>
          <a:endParaRPr lang="es-ES" sz="1800" dirty="0">
            <a:latin typeface="Arial" panose="020B0604020202020204" pitchFamily="34" charset="0"/>
            <a:cs typeface="Arial" panose="020B0604020202020204" pitchFamily="34" charset="0"/>
          </a:endParaRPr>
        </a:p>
      </dgm:t>
    </dgm:pt>
    <dgm:pt modelId="{7BE9F3D5-E3B8-4E9E-842D-7DF614C0C24E}" type="parTrans" cxnId="{30AA87A6-908D-4143-BA28-5957D84D840C}">
      <dgm:prSet/>
      <dgm:spPr/>
      <dgm:t>
        <a:bodyPr/>
        <a:lstStyle/>
        <a:p>
          <a:pPr algn="ctr"/>
          <a:endParaRPr lang="es-ES"/>
        </a:p>
      </dgm:t>
    </dgm:pt>
    <dgm:pt modelId="{755AFEE1-722E-4FC1-972D-3D23ECA8D457}" type="sibTrans" cxnId="{30AA87A6-908D-4143-BA28-5957D84D840C}">
      <dgm:prSet/>
      <dgm:spPr/>
      <dgm:t>
        <a:bodyPr/>
        <a:lstStyle/>
        <a:p>
          <a:pPr algn="ctr"/>
          <a:endParaRPr lang="es-ES"/>
        </a:p>
      </dgm:t>
    </dgm:pt>
    <dgm:pt modelId="{0998FE82-3778-4FE2-9B1C-A6071590BA67}" type="pres">
      <dgm:prSet presAssocID="{BF8C97EC-BE36-40B0-BD17-D3064ED320AF}" presName="hierChild1" presStyleCnt="0">
        <dgm:presLayoutVars>
          <dgm:orgChart val="1"/>
          <dgm:chPref val="1"/>
          <dgm:dir/>
          <dgm:animOne val="branch"/>
          <dgm:animLvl val="lvl"/>
          <dgm:resizeHandles/>
        </dgm:presLayoutVars>
      </dgm:prSet>
      <dgm:spPr/>
      <dgm:t>
        <a:bodyPr/>
        <a:lstStyle/>
        <a:p>
          <a:endParaRPr lang="es-ES"/>
        </a:p>
      </dgm:t>
    </dgm:pt>
    <dgm:pt modelId="{E7848111-60E4-4986-A92C-15A85D9CC6B6}" type="pres">
      <dgm:prSet presAssocID="{7E462D0E-F022-444A-B500-B35B9CB9DA69}" presName="hierRoot1" presStyleCnt="0">
        <dgm:presLayoutVars>
          <dgm:hierBranch val="init"/>
        </dgm:presLayoutVars>
      </dgm:prSet>
      <dgm:spPr/>
    </dgm:pt>
    <dgm:pt modelId="{2AEC8FF7-AE38-43AC-B304-02499401179B}" type="pres">
      <dgm:prSet presAssocID="{7E462D0E-F022-444A-B500-B35B9CB9DA69}" presName="rootComposite1" presStyleCnt="0"/>
      <dgm:spPr/>
    </dgm:pt>
    <dgm:pt modelId="{A8AF0A11-5135-4174-A2AD-BB8D7BFFCC8F}" type="pres">
      <dgm:prSet presAssocID="{7E462D0E-F022-444A-B500-B35B9CB9DA69}" presName="rootText1" presStyleLbl="node0" presStyleIdx="0" presStyleCnt="1" custScaleX="127346">
        <dgm:presLayoutVars>
          <dgm:chPref val="3"/>
        </dgm:presLayoutVars>
      </dgm:prSet>
      <dgm:spPr/>
      <dgm:t>
        <a:bodyPr/>
        <a:lstStyle/>
        <a:p>
          <a:endParaRPr lang="es-ES"/>
        </a:p>
      </dgm:t>
    </dgm:pt>
    <dgm:pt modelId="{68B3CAE4-5F76-46C8-8969-F1075925E081}" type="pres">
      <dgm:prSet presAssocID="{7E462D0E-F022-444A-B500-B35B9CB9DA69}" presName="rootConnector1" presStyleLbl="node1" presStyleIdx="0" presStyleCnt="0"/>
      <dgm:spPr/>
      <dgm:t>
        <a:bodyPr/>
        <a:lstStyle/>
        <a:p>
          <a:endParaRPr lang="es-ES"/>
        </a:p>
      </dgm:t>
    </dgm:pt>
    <dgm:pt modelId="{584F9D72-F2C3-4F08-88F4-A4A76C2CF9B8}" type="pres">
      <dgm:prSet presAssocID="{7E462D0E-F022-444A-B500-B35B9CB9DA69}" presName="hierChild2" presStyleCnt="0"/>
      <dgm:spPr/>
    </dgm:pt>
    <dgm:pt modelId="{5DCD2B34-5E13-452C-8C6C-45F7A619483C}" type="pres">
      <dgm:prSet presAssocID="{50EFCFFE-681D-4895-832A-E498D9F3DF05}" presName="Name37" presStyleLbl="parChTrans1D2" presStyleIdx="0" presStyleCnt="3"/>
      <dgm:spPr/>
      <dgm:t>
        <a:bodyPr/>
        <a:lstStyle/>
        <a:p>
          <a:endParaRPr lang="es-ES"/>
        </a:p>
      </dgm:t>
    </dgm:pt>
    <dgm:pt modelId="{D1CD9D55-04A7-495C-950B-1ED15DEBE7D1}" type="pres">
      <dgm:prSet presAssocID="{2FBA197F-E7DA-4876-8D8E-0309642D132A}" presName="hierRoot2" presStyleCnt="0">
        <dgm:presLayoutVars>
          <dgm:hierBranch val="init"/>
        </dgm:presLayoutVars>
      </dgm:prSet>
      <dgm:spPr/>
    </dgm:pt>
    <dgm:pt modelId="{1CF2C9B9-2059-44AF-B519-CAB1583CD6B7}" type="pres">
      <dgm:prSet presAssocID="{2FBA197F-E7DA-4876-8D8E-0309642D132A}" presName="rootComposite" presStyleCnt="0"/>
      <dgm:spPr/>
    </dgm:pt>
    <dgm:pt modelId="{70D77E0F-EA7A-48E7-89D8-0E45A7044FE2}" type="pres">
      <dgm:prSet presAssocID="{2FBA197F-E7DA-4876-8D8E-0309642D132A}" presName="rootText" presStyleLbl="node2" presStyleIdx="0" presStyleCnt="3">
        <dgm:presLayoutVars>
          <dgm:chPref val="3"/>
        </dgm:presLayoutVars>
      </dgm:prSet>
      <dgm:spPr/>
      <dgm:t>
        <a:bodyPr/>
        <a:lstStyle/>
        <a:p>
          <a:endParaRPr lang="es-ES"/>
        </a:p>
      </dgm:t>
    </dgm:pt>
    <dgm:pt modelId="{49C08BBA-AF9F-4B37-842A-F3ACD63D502F}" type="pres">
      <dgm:prSet presAssocID="{2FBA197F-E7DA-4876-8D8E-0309642D132A}" presName="rootConnector" presStyleLbl="node2" presStyleIdx="0" presStyleCnt="3"/>
      <dgm:spPr/>
      <dgm:t>
        <a:bodyPr/>
        <a:lstStyle/>
        <a:p>
          <a:endParaRPr lang="es-ES"/>
        </a:p>
      </dgm:t>
    </dgm:pt>
    <dgm:pt modelId="{C629C4FC-1C2A-4A48-83A1-112A5C12CC75}" type="pres">
      <dgm:prSet presAssocID="{2FBA197F-E7DA-4876-8D8E-0309642D132A}" presName="hierChild4" presStyleCnt="0"/>
      <dgm:spPr/>
    </dgm:pt>
    <dgm:pt modelId="{D9FB29C1-F0D9-407F-9935-2E888C132328}" type="pres">
      <dgm:prSet presAssocID="{EA3196BB-633E-49C3-91FA-8B59C59088B9}" presName="Name37" presStyleLbl="parChTrans1D3" presStyleIdx="0" presStyleCnt="3"/>
      <dgm:spPr/>
      <dgm:t>
        <a:bodyPr/>
        <a:lstStyle/>
        <a:p>
          <a:endParaRPr lang="es-ES"/>
        </a:p>
      </dgm:t>
    </dgm:pt>
    <dgm:pt modelId="{EAC2DC4D-5547-4138-8A8B-DC03027EAC83}" type="pres">
      <dgm:prSet presAssocID="{7A145ABA-AB98-4210-ABCF-20A014CE652A}" presName="hierRoot2" presStyleCnt="0">
        <dgm:presLayoutVars>
          <dgm:hierBranch val="init"/>
        </dgm:presLayoutVars>
      </dgm:prSet>
      <dgm:spPr/>
    </dgm:pt>
    <dgm:pt modelId="{15B1879C-1EC3-4EBB-855A-49D11F448601}" type="pres">
      <dgm:prSet presAssocID="{7A145ABA-AB98-4210-ABCF-20A014CE652A}" presName="rootComposite" presStyleCnt="0"/>
      <dgm:spPr/>
    </dgm:pt>
    <dgm:pt modelId="{CC08C699-27B0-4B47-8A25-B80C114F5C0C}" type="pres">
      <dgm:prSet presAssocID="{7A145ABA-AB98-4210-ABCF-20A014CE652A}" presName="rootText" presStyleLbl="node3" presStyleIdx="0" presStyleCnt="3">
        <dgm:presLayoutVars>
          <dgm:chPref val="3"/>
        </dgm:presLayoutVars>
      </dgm:prSet>
      <dgm:spPr/>
      <dgm:t>
        <a:bodyPr/>
        <a:lstStyle/>
        <a:p>
          <a:endParaRPr lang="es-ES"/>
        </a:p>
      </dgm:t>
    </dgm:pt>
    <dgm:pt modelId="{0C1BDF34-FA91-48E3-968E-D6D12A69EB8B}" type="pres">
      <dgm:prSet presAssocID="{7A145ABA-AB98-4210-ABCF-20A014CE652A}" presName="rootConnector" presStyleLbl="node3" presStyleIdx="0" presStyleCnt="3"/>
      <dgm:spPr/>
      <dgm:t>
        <a:bodyPr/>
        <a:lstStyle/>
        <a:p>
          <a:endParaRPr lang="es-ES"/>
        </a:p>
      </dgm:t>
    </dgm:pt>
    <dgm:pt modelId="{DDA47FE1-72E0-474E-BA8B-D0EF53254041}" type="pres">
      <dgm:prSet presAssocID="{7A145ABA-AB98-4210-ABCF-20A014CE652A}" presName="hierChild4" presStyleCnt="0"/>
      <dgm:spPr/>
    </dgm:pt>
    <dgm:pt modelId="{D9A5FD2A-F32D-417E-91CF-77F98D71D2D1}" type="pres">
      <dgm:prSet presAssocID="{7A145ABA-AB98-4210-ABCF-20A014CE652A}" presName="hierChild5" presStyleCnt="0"/>
      <dgm:spPr/>
    </dgm:pt>
    <dgm:pt modelId="{09A4322A-FA18-4B51-B5A3-1E75D912A3B9}" type="pres">
      <dgm:prSet presAssocID="{2FBA197F-E7DA-4876-8D8E-0309642D132A}" presName="hierChild5" presStyleCnt="0"/>
      <dgm:spPr/>
    </dgm:pt>
    <dgm:pt modelId="{E4125352-B6DA-4BB8-AA6A-812D676CB806}" type="pres">
      <dgm:prSet presAssocID="{F18E57C8-1BAD-4CF8-B36E-726A346F0BF6}" presName="Name37" presStyleLbl="parChTrans1D2" presStyleIdx="1" presStyleCnt="3"/>
      <dgm:spPr/>
      <dgm:t>
        <a:bodyPr/>
        <a:lstStyle/>
        <a:p>
          <a:endParaRPr lang="es-ES"/>
        </a:p>
      </dgm:t>
    </dgm:pt>
    <dgm:pt modelId="{30202F60-D924-405F-AB5C-E63B481ECC43}" type="pres">
      <dgm:prSet presAssocID="{B27CF751-C1FC-4950-A95C-5602307310E2}" presName="hierRoot2" presStyleCnt="0">
        <dgm:presLayoutVars>
          <dgm:hierBranch val="init"/>
        </dgm:presLayoutVars>
      </dgm:prSet>
      <dgm:spPr/>
    </dgm:pt>
    <dgm:pt modelId="{715FE70F-F859-4413-9AF4-9C7DA8F03437}" type="pres">
      <dgm:prSet presAssocID="{B27CF751-C1FC-4950-A95C-5602307310E2}" presName="rootComposite" presStyleCnt="0"/>
      <dgm:spPr/>
    </dgm:pt>
    <dgm:pt modelId="{5B1A41C0-5526-4E7B-A131-B694C5B7D027}" type="pres">
      <dgm:prSet presAssocID="{B27CF751-C1FC-4950-A95C-5602307310E2}" presName="rootText" presStyleLbl="node2" presStyleIdx="1" presStyleCnt="3">
        <dgm:presLayoutVars>
          <dgm:chPref val="3"/>
        </dgm:presLayoutVars>
      </dgm:prSet>
      <dgm:spPr/>
      <dgm:t>
        <a:bodyPr/>
        <a:lstStyle/>
        <a:p>
          <a:endParaRPr lang="es-ES"/>
        </a:p>
      </dgm:t>
    </dgm:pt>
    <dgm:pt modelId="{88B44E81-6F60-4E20-A92D-B0B052CD014D}" type="pres">
      <dgm:prSet presAssocID="{B27CF751-C1FC-4950-A95C-5602307310E2}" presName="rootConnector" presStyleLbl="node2" presStyleIdx="1" presStyleCnt="3"/>
      <dgm:spPr/>
      <dgm:t>
        <a:bodyPr/>
        <a:lstStyle/>
        <a:p>
          <a:endParaRPr lang="es-ES"/>
        </a:p>
      </dgm:t>
    </dgm:pt>
    <dgm:pt modelId="{308B6293-1297-4AC0-8A35-A82274738003}" type="pres">
      <dgm:prSet presAssocID="{B27CF751-C1FC-4950-A95C-5602307310E2}" presName="hierChild4" presStyleCnt="0"/>
      <dgm:spPr/>
    </dgm:pt>
    <dgm:pt modelId="{B732401F-8CCD-447E-A049-CE101C9D5560}" type="pres">
      <dgm:prSet presAssocID="{E2E25A12-C903-48B9-B489-AE0C39B231D0}" presName="Name37" presStyleLbl="parChTrans1D3" presStyleIdx="1" presStyleCnt="3"/>
      <dgm:spPr/>
      <dgm:t>
        <a:bodyPr/>
        <a:lstStyle/>
        <a:p>
          <a:endParaRPr lang="es-ES"/>
        </a:p>
      </dgm:t>
    </dgm:pt>
    <dgm:pt modelId="{EAC43F40-AD3A-4919-A8A5-54FF4AB9775F}" type="pres">
      <dgm:prSet presAssocID="{1B89B82B-0FF1-4559-9632-FE7FCCEAA43C}" presName="hierRoot2" presStyleCnt="0">
        <dgm:presLayoutVars>
          <dgm:hierBranch val="init"/>
        </dgm:presLayoutVars>
      </dgm:prSet>
      <dgm:spPr/>
    </dgm:pt>
    <dgm:pt modelId="{3350F1FB-F322-4D97-ADE1-2BD55F37EC21}" type="pres">
      <dgm:prSet presAssocID="{1B89B82B-0FF1-4559-9632-FE7FCCEAA43C}" presName="rootComposite" presStyleCnt="0"/>
      <dgm:spPr/>
    </dgm:pt>
    <dgm:pt modelId="{715120A6-D8CB-4230-B21B-B4A608E4BD47}" type="pres">
      <dgm:prSet presAssocID="{1B89B82B-0FF1-4559-9632-FE7FCCEAA43C}" presName="rootText" presStyleLbl="node3" presStyleIdx="1" presStyleCnt="3">
        <dgm:presLayoutVars>
          <dgm:chPref val="3"/>
        </dgm:presLayoutVars>
      </dgm:prSet>
      <dgm:spPr/>
      <dgm:t>
        <a:bodyPr/>
        <a:lstStyle/>
        <a:p>
          <a:endParaRPr lang="es-ES"/>
        </a:p>
      </dgm:t>
    </dgm:pt>
    <dgm:pt modelId="{863C7567-855B-4D26-BE85-1385D469DE6B}" type="pres">
      <dgm:prSet presAssocID="{1B89B82B-0FF1-4559-9632-FE7FCCEAA43C}" presName="rootConnector" presStyleLbl="node3" presStyleIdx="1" presStyleCnt="3"/>
      <dgm:spPr/>
      <dgm:t>
        <a:bodyPr/>
        <a:lstStyle/>
        <a:p>
          <a:endParaRPr lang="es-ES"/>
        </a:p>
      </dgm:t>
    </dgm:pt>
    <dgm:pt modelId="{A9EE6DBC-E5B4-40D2-9D67-B381AADC7284}" type="pres">
      <dgm:prSet presAssocID="{1B89B82B-0FF1-4559-9632-FE7FCCEAA43C}" presName="hierChild4" presStyleCnt="0"/>
      <dgm:spPr/>
    </dgm:pt>
    <dgm:pt modelId="{5B5064A6-0334-4EB0-9D15-BB95A2D57E7D}" type="pres">
      <dgm:prSet presAssocID="{1B89B82B-0FF1-4559-9632-FE7FCCEAA43C}" presName="hierChild5" presStyleCnt="0"/>
      <dgm:spPr/>
    </dgm:pt>
    <dgm:pt modelId="{4824663C-B8D9-402A-BFAD-D207449ADFE3}" type="pres">
      <dgm:prSet presAssocID="{B27CF751-C1FC-4950-A95C-5602307310E2}" presName="hierChild5" presStyleCnt="0"/>
      <dgm:spPr/>
    </dgm:pt>
    <dgm:pt modelId="{4377E869-4AE2-4A78-8583-CED6EB855C3C}" type="pres">
      <dgm:prSet presAssocID="{D78DAF5F-84B6-4C94-89AB-EA3A5E285FEE}" presName="Name37" presStyleLbl="parChTrans1D2" presStyleIdx="2" presStyleCnt="3"/>
      <dgm:spPr/>
      <dgm:t>
        <a:bodyPr/>
        <a:lstStyle/>
        <a:p>
          <a:endParaRPr lang="es-ES"/>
        </a:p>
      </dgm:t>
    </dgm:pt>
    <dgm:pt modelId="{07449AC6-AF5C-4C1F-AFF4-3ED8AB1BCC52}" type="pres">
      <dgm:prSet presAssocID="{CE523383-DC1F-4F55-B64E-C2FE03AC7939}" presName="hierRoot2" presStyleCnt="0">
        <dgm:presLayoutVars>
          <dgm:hierBranch val="init"/>
        </dgm:presLayoutVars>
      </dgm:prSet>
      <dgm:spPr/>
    </dgm:pt>
    <dgm:pt modelId="{275FA4BE-0C62-46FC-AF3B-2FE62BF85E49}" type="pres">
      <dgm:prSet presAssocID="{CE523383-DC1F-4F55-B64E-C2FE03AC7939}" presName="rootComposite" presStyleCnt="0"/>
      <dgm:spPr/>
    </dgm:pt>
    <dgm:pt modelId="{4AB45D07-A3E3-4313-BA45-2706AA61F015}" type="pres">
      <dgm:prSet presAssocID="{CE523383-DC1F-4F55-B64E-C2FE03AC7939}" presName="rootText" presStyleLbl="node2" presStyleIdx="2" presStyleCnt="3">
        <dgm:presLayoutVars>
          <dgm:chPref val="3"/>
        </dgm:presLayoutVars>
      </dgm:prSet>
      <dgm:spPr/>
      <dgm:t>
        <a:bodyPr/>
        <a:lstStyle/>
        <a:p>
          <a:endParaRPr lang="es-ES"/>
        </a:p>
      </dgm:t>
    </dgm:pt>
    <dgm:pt modelId="{A6877E6D-7311-40E7-AAF8-40768F832ABF}" type="pres">
      <dgm:prSet presAssocID="{CE523383-DC1F-4F55-B64E-C2FE03AC7939}" presName="rootConnector" presStyleLbl="node2" presStyleIdx="2" presStyleCnt="3"/>
      <dgm:spPr/>
      <dgm:t>
        <a:bodyPr/>
        <a:lstStyle/>
        <a:p>
          <a:endParaRPr lang="es-ES"/>
        </a:p>
      </dgm:t>
    </dgm:pt>
    <dgm:pt modelId="{3926F475-9108-462E-9544-4483CD3FAB5F}" type="pres">
      <dgm:prSet presAssocID="{CE523383-DC1F-4F55-B64E-C2FE03AC7939}" presName="hierChild4" presStyleCnt="0"/>
      <dgm:spPr/>
    </dgm:pt>
    <dgm:pt modelId="{A67773A2-7CC3-4385-A596-97B487420519}" type="pres">
      <dgm:prSet presAssocID="{7BE9F3D5-E3B8-4E9E-842D-7DF614C0C24E}" presName="Name37" presStyleLbl="parChTrans1D3" presStyleIdx="2" presStyleCnt="3"/>
      <dgm:spPr/>
      <dgm:t>
        <a:bodyPr/>
        <a:lstStyle/>
        <a:p>
          <a:endParaRPr lang="es-ES"/>
        </a:p>
      </dgm:t>
    </dgm:pt>
    <dgm:pt modelId="{DE4B46CA-E5CF-4C74-92B1-A46D6B3F6D1E}" type="pres">
      <dgm:prSet presAssocID="{6886E515-6DFB-40B6-82C7-9C4F9772C307}" presName="hierRoot2" presStyleCnt="0">
        <dgm:presLayoutVars>
          <dgm:hierBranch val="init"/>
        </dgm:presLayoutVars>
      </dgm:prSet>
      <dgm:spPr/>
    </dgm:pt>
    <dgm:pt modelId="{5D675C1C-7E88-40C8-BD45-22F97D9A6A7E}" type="pres">
      <dgm:prSet presAssocID="{6886E515-6DFB-40B6-82C7-9C4F9772C307}" presName="rootComposite" presStyleCnt="0"/>
      <dgm:spPr/>
    </dgm:pt>
    <dgm:pt modelId="{897B160C-6329-434F-8022-4BAD2E0D3D04}" type="pres">
      <dgm:prSet presAssocID="{6886E515-6DFB-40B6-82C7-9C4F9772C307}" presName="rootText" presStyleLbl="node3" presStyleIdx="2" presStyleCnt="3">
        <dgm:presLayoutVars>
          <dgm:chPref val="3"/>
        </dgm:presLayoutVars>
      </dgm:prSet>
      <dgm:spPr/>
      <dgm:t>
        <a:bodyPr/>
        <a:lstStyle/>
        <a:p>
          <a:endParaRPr lang="es-ES"/>
        </a:p>
      </dgm:t>
    </dgm:pt>
    <dgm:pt modelId="{BF3CA0FE-E15F-4B98-9904-00885AA7DB12}" type="pres">
      <dgm:prSet presAssocID="{6886E515-6DFB-40B6-82C7-9C4F9772C307}" presName="rootConnector" presStyleLbl="node3" presStyleIdx="2" presStyleCnt="3"/>
      <dgm:spPr/>
      <dgm:t>
        <a:bodyPr/>
        <a:lstStyle/>
        <a:p>
          <a:endParaRPr lang="es-ES"/>
        </a:p>
      </dgm:t>
    </dgm:pt>
    <dgm:pt modelId="{FE09A77C-A7AE-44C7-A824-451C45F7EA9F}" type="pres">
      <dgm:prSet presAssocID="{6886E515-6DFB-40B6-82C7-9C4F9772C307}" presName="hierChild4" presStyleCnt="0"/>
      <dgm:spPr/>
    </dgm:pt>
    <dgm:pt modelId="{E18748D3-18B2-438E-B523-1F13B1EE8B43}" type="pres">
      <dgm:prSet presAssocID="{6886E515-6DFB-40B6-82C7-9C4F9772C307}" presName="hierChild5" presStyleCnt="0"/>
      <dgm:spPr/>
    </dgm:pt>
    <dgm:pt modelId="{B777047A-D0A4-4FE7-961D-823554BC3F31}" type="pres">
      <dgm:prSet presAssocID="{CE523383-DC1F-4F55-B64E-C2FE03AC7939}" presName="hierChild5" presStyleCnt="0"/>
      <dgm:spPr/>
    </dgm:pt>
    <dgm:pt modelId="{61F7F581-EA21-49DC-94E2-DA6FA8004467}" type="pres">
      <dgm:prSet presAssocID="{7E462D0E-F022-444A-B500-B35B9CB9DA69}" presName="hierChild3" presStyleCnt="0"/>
      <dgm:spPr/>
    </dgm:pt>
  </dgm:ptLst>
  <dgm:cxnLst>
    <dgm:cxn modelId="{8EB67081-48A8-4AD9-AC30-11530FC65419}" type="presOf" srcId="{6886E515-6DFB-40B6-82C7-9C4F9772C307}" destId="{897B160C-6329-434F-8022-4BAD2E0D3D04}" srcOrd="0" destOrd="0" presId="urn:microsoft.com/office/officeart/2005/8/layout/orgChart1"/>
    <dgm:cxn modelId="{84241A6E-A3A8-4AE9-9030-14CC11F1CB7E}" type="presOf" srcId="{2FBA197F-E7DA-4876-8D8E-0309642D132A}" destId="{70D77E0F-EA7A-48E7-89D8-0E45A7044FE2}" srcOrd="0" destOrd="0" presId="urn:microsoft.com/office/officeart/2005/8/layout/orgChart1"/>
    <dgm:cxn modelId="{B9F0B7A3-33E6-4402-B23D-469762DCEA90}" type="presOf" srcId="{F18E57C8-1BAD-4CF8-B36E-726A346F0BF6}" destId="{E4125352-B6DA-4BB8-AA6A-812D676CB806}" srcOrd="0" destOrd="0" presId="urn:microsoft.com/office/officeart/2005/8/layout/orgChart1"/>
    <dgm:cxn modelId="{D20205C1-7F63-4B53-9C10-120CC02DC032}" srcId="{7E462D0E-F022-444A-B500-B35B9CB9DA69}" destId="{CE523383-DC1F-4F55-B64E-C2FE03AC7939}" srcOrd="2" destOrd="0" parTransId="{D78DAF5F-84B6-4C94-89AB-EA3A5E285FEE}" sibTransId="{B13F440B-BFD9-419A-A91C-BB764EEF1782}"/>
    <dgm:cxn modelId="{7F3F1F0F-832A-40B7-A5AD-AAA5CAC25D76}" type="presOf" srcId="{EA3196BB-633E-49C3-91FA-8B59C59088B9}" destId="{D9FB29C1-F0D9-407F-9935-2E888C132328}" srcOrd="0" destOrd="0" presId="urn:microsoft.com/office/officeart/2005/8/layout/orgChart1"/>
    <dgm:cxn modelId="{4746A07A-7F84-49E1-A0A9-45A4A368D2D5}" type="presOf" srcId="{7A145ABA-AB98-4210-ABCF-20A014CE652A}" destId="{0C1BDF34-FA91-48E3-968E-D6D12A69EB8B}" srcOrd="1" destOrd="0" presId="urn:microsoft.com/office/officeart/2005/8/layout/orgChart1"/>
    <dgm:cxn modelId="{24E1BCEF-6BFD-403D-BDF6-4FCF028A59EE}" type="presOf" srcId="{BF8C97EC-BE36-40B0-BD17-D3064ED320AF}" destId="{0998FE82-3778-4FE2-9B1C-A6071590BA67}" srcOrd="0" destOrd="0" presId="urn:microsoft.com/office/officeart/2005/8/layout/orgChart1"/>
    <dgm:cxn modelId="{E4515125-2ACF-4F90-BD1D-C2C81A3558E0}" type="presOf" srcId="{CE523383-DC1F-4F55-B64E-C2FE03AC7939}" destId="{4AB45D07-A3E3-4313-BA45-2706AA61F015}" srcOrd="0" destOrd="0" presId="urn:microsoft.com/office/officeart/2005/8/layout/orgChart1"/>
    <dgm:cxn modelId="{2BB372C9-F9E9-4F95-9312-5295B095FEE1}" type="presOf" srcId="{1B89B82B-0FF1-4559-9632-FE7FCCEAA43C}" destId="{715120A6-D8CB-4230-B21B-B4A608E4BD47}" srcOrd="0" destOrd="0" presId="urn:microsoft.com/office/officeart/2005/8/layout/orgChart1"/>
    <dgm:cxn modelId="{B7BCC310-DB7E-40A6-9E90-8C65D7DD8158}" type="presOf" srcId="{B27CF751-C1FC-4950-A95C-5602307310E2}" destId="{88B44E81-6F60-4E20-A92D-B0B052CD014D}" srcOrd="1" destOrd="0" presId="urn:microsoft.com/office/officeart/2005/8/layout/orgChart1"/>
    <dgm:cxn modelId="{3AEB4152-8C74-47A7-B578-7EB2FE28F48B}" type="presOf" srcId="{7E462D0E-F022-444A-B500-B35B9CB9DA69}" destId="{A8AF0A11-5135-4174-A2AD-BB8D7BFFCC8F}" srcOrd="0" destOrd="0" presId="urn:microsoft.com/office/officeart/2005/8/layout/orgChart1"/>
    <dgm:cxn modelId="{67E3BB20-404A-4054-90A9-77A2E747BDD7}" srcId="{7E462D0E-F022-444A-B500-B35B9CB9DA69}" destId="{2FBA197F-E7DA-4876-8D8E-0309642D132A}" srcOrd="0" destOrd="0" parTransId="{50EFCFFE-681D-4895-832A-E498D9F3DF05}" sibTransId="{3CB0DFD6-C682-4C10-B03E-A8493A0851F9}"/>
    <dgm:cxn modelId="{E71E2CA4-0EC5-422B-95F0-959B0B631FFE}" srcId="{2FBA197F-E7DA-4876-8D8E-0309642D132A}" destId="{7A145ABA-AB98-4210-ABCF-20A014CE652A}" srcOrd="0" destOrd="0" parTransId="{EA3196BB-633E-49C3-91FA-8B59C59088B9}" sibTransId="{BB442741-EAB6-4D16-81F8-F7E09F16D73C}"/>
    <dgm:cxn modelId="{C97D1C77-F8A9-4242-8193-A73387790163}" type="presOf" srcId="{1B89B82B-0FF1-4559-9632-FE7FCCEAA43C}" destId="{863C7567-855B-4D26-BE85-1385D469DE6B}" srcOrd="1" destOrd="0" presId="urn:microsoft.com/office/officeart/2005/8/layout/orgChart1"/>
    <dgm:cxn modelId="{FFBE4EB5-7BE2-4064-8835-E4470E2EA0D3}" type="presOf" srcId="{CE523383-DC1F-4F55-B64E-C2FE03AC7939}" destId="{A6877E6D-7311-40E7-AAF8-40768F832ABF}" srcOrd="1" destOrd="0" presId="urn:microsoft.com/office/officeart/2005/8/layout/orgChart1"/>
    <dgm:cxn modelId="{527B6167-D553-4281-9F77-70E820CBD080}" srcId="{B27CF751-C1FC-4950-A95C-5602307310E2}" destId="{1B89B82B-0FF1-4559-9632-FE7FCCEAA43C}" srcOrd="0" destOrd="0" parTransId="{E2E25A12-C903-48B9-B489-AE0C39B231D0}" sibTransId="{211A7F8B-67F8-4F5B-BFD9-7696D54796E7}"/>
    <dgm:cxn modelId="{D2F45D0D-A48A-4AC7-9147-7402178F6CAA}" type="presOf" srcId="{6886E515-6DFB-40B6-82C7-9C4F9772C307}" destId="{BF3CA0FE-E15F-4B98-9904-00885AA7DB12}" srcOrd="1" destOrd="0" presId="urn:microsoft.com/office/officeart/2005/8/layout/orgChart1"/>
    <dgm:cxn modelId="{00A4E717-AD43-446C-BB85-A89013B1828D}" type="presOf" srcId="{D78DAF5F-84B6-4C94-89AB-EA3A5E285FEE}" destId="{4377E869-4AE2-4A78-8583-CED6EB855C3C}" srcOrd="0" destOrd="0" presId="urn:microsoft.com/office/officeart/2005/8/layout/orgChart1"/>
    <dgm:cxn modelId="{EC2162E2-2FDA-4C50-B14E-5454AD5BAF8C}" type="presOf" srcId="{50EFCFFE-681D-4895-832A-E498D9F3DF05}" destId="{5DCD2B34-5E13-452C-8C6C-45F7A619483C}" srcOrd="0" destOrd="0" presId="urn:microsoft.com/office/officeart/2005/8/layout/orgChart1"/>
    <dgm:cxn modelId="{DC027309-E7EA-425C-8B78-811C69117B60}" srcId="{7E462D0E-F022-444A-B500-B35B9CB9DA69}" destId="{B27CF751-C1FC-4950-A95C-5602307310E2}" srcOrd="1" destOrd="0" parTransId="{F18E57C8-1BAD-4CF8-B36E-726A346F0BF6}" sibTransId="{1585CF7A-6D9B-4DA6-90C6-7C393702FA5E}"/>
    <dgm:cxn modelId="{E2012625-8720-4459-B92B-3FADC7BD9FF8}" type="presOf" srcId="{E2E25A12-C903-48B9-B489-AE0C39B231D0}" destId="{B732401F-8CCD-447E-A049-CE101C9D5560}" srcOrd="0" destOrd="0" presId="urn:microsoft.com/office/officeart/2005/8/layout/orgChart1"/>
    <dgm:cxn modelId="{B88D4A9C-8525-4030-9C06-278CC6B502F7}" type="presOf" srcId="{7BE9F3D5-E3B8-4E9E-842D-7DF614C0C24E}" destId="{A67773A2-7CC3-4385-A596-97B487420519}" srcOrd="0" destOrd="0" presId="urn:microsoft.com/office/officeart/2005/8/layout/orgChart1"/>
    <dgm:cxn modelId="{DF807E2B-19A0-45A1-9700-3870DFC0AF28}" type="presOf" srcId="{B27CF751-C1FC-4950-A95C-5602307310E2}" destId="{5B1A41C0-5526-4E7B-A131-B694C5B7D027}" srcOrd="0" destOrd="0" presId="urn:microsoft.com/office/officeart/2005/8/layout/orgChart1"/>
    <dgm:cxn modelId="{0C3EF96E-D9C1-46AB-9355-3A2F7F27CCDE}" srcId="{BF8C97EC-BE36-40B0-BD17-D3064ED320AF}" destId="{7E462D0E-F022-444A-B500-B35B9CB9DA69}" srcOrd="0" destOrd="0" parTransId="{875456A4-3F3A-4420-BF42-80C5B73B0691}" sibTransId="{FC915F17-2584-44F9-9F92-52AC59D0808B}"/>
    <dgm:cxn modelId="{8F53E3B1-95CA-43B4-873F-0A10D4F3D3BC}" type="presOf" srcId="{2FBA197F-E7DA-4876-8D8E-0309642D132A}" destId="{49C08BBA-AF9F-4B37-842A-F3ACD63D502F}" srcOrd="1" destOrd="0" presId="urn:microsoft.com/office/officeart/2005/8/layout/orgChart1"/>
    <dgm:cxn modelId="{30AA87A6-908D-4143-BA28-5957D84D840C}" srcId="{CE523383-DC1F-4F55-B64E-C2FE03AC7939}" destId="{6886E515-6DFB-40B6-82C7-9C4F9772C307}" srcOrd="0" destOrd="0" parTransId="{7BE9F3D5-E3B8-4E9E-842D-7DF614C0C24E}" sibTransId="{755AFEE1-722E-4FC1-972D-3D23ECA8D457}"/>
    <dgm:cxn modelId="{63708AB2-DF6A-40F6-8865-36E14DB3CB19}" type="presOf" srcId="{7A145ABA-AB98-4210-ABCF-20A014CE652A}" destId="{CC08C699-27B0-4B47-8A25-B80C114F5C0C}" srcOrd="0" destOrd="0" presId="urn:microsoft.com/office/officeart/2005/8/layout/orgChart1"/>
    <dgm:cxn modelId="{2E2196E6-8689-4B81-8A9C-4C579AEB3F1E}" type="presOf" srcId="{7E462D0E-F022-444A-B500-B35B9CB9DA69}" destId="{68B3CAE4-5F76-46C8-8969-F1075925E081}" srcOrd="1" destOrd="0" presId="urn:microsoft.com/office/officeart/2005/8/layout/orgChart1"/>
    <dgm:cxn modelId="{06081F70-396A-4FF5-89D8-5B2939775E74}" type="presParOf" srcId="{0998FE82-3778-4FE2-9B1C-A6071590BA67}" destId="{E7848111-60E4-4986-A92C-15A85D9CC6B6}" srcOrd="0" destOrd="0" presId="urn:microsoft.com/office/officeart/2005/8/layout/orgChart1"/>
    <dgm:cxn modelId="{2B9B1EF8-D16D-4BCD-931F-16E5185F0D8A}" type="presParOf" srcId="{E7848111-60E4-4986-A92C-15A85D9CC6B6}" destId="{2AEC8FF7-AE38-43AC-B304-02499401179B}" srcOrd="0" destOrd="0" presId="urn:microsoft.com/office/officeart/2005/8/layout/orgChart1"/>
    <dgm:cxn modelId="{669B5AEF-09E2-4A55-BBD1-9C201528E661}" type="presParOf" srcId="{2AEC8FF7-AE38-43AC-B304-02499401179B}" destId="{A8AF0A11-5135-4174-A2AD-BB8D7BFFCC8F}" srcOrd="0" destOrd="0" presId="urn:microsoft.com/office/officeart/2005/8/layout/orgChart1"/>
    <dgm:cxn modelId="{97B78A32-5E6B-4869-AEF5-385E11B77133}" type="presParOf" srcId="{2AEC8FF7-AE38-43AC-B304-02499401179B}" destId="{68B3CAE4-5F76-46C8-8969-F1075925E081}" srcOrd="1" destOrd="0" presId="urn:microsoft.com/office/officeart/2005/8/layout/orgChart1"/>
    <dgm:cxn modelId="{7F41E977-B96F-4A9C-A60E-530C16B060DC}" type="presParOf" srcId="{E7848111-60E4-4986-A92C-15A85D9CC6B6}" destId="{584F9D72-F2C3-4F08-88F4-A4A76C2CF9B8}" srcOrd="1" destOrd="0" presId="urn:microsoft.com/office/officeart/2005/8/layout/orgChart1"/>
    <dgm:cxn modelId="{1C97B425-3434-4525-97ED-A748D83615EA}" type="presParOf" srcId="{584F9D72-F2C3-4F08-88F4-A4A76C2CF9B8}" destId="{5DCD2B34-5E13-452C-8C6C-45F7A619483C}" srcOrd="0" destOrd="0" presId="urn:microsoft.com/office/officeart/2005/8/layout/orgChart1"/>
    <dgm:cxn modelId="{61897268-BC7F-44DA-A48E-F69133E069B7}" type="presParOf" srcId="{584F9D72-F2C3-4F08-88F4-A4A76C2CF9B8}" destId="{D1CD9D55-04A7-495C-950B-1ED15DEBE7D1}" srcOrd="1" destOrd="0" presId="urn:microsoft.com/office/officeart/2005/8/layout/orgChart1"/>
    <dgm:cxn modelId="{134776EF-C916-40D0-A39A-D3945D14D0A5}" type="presParOf" srcId="{D1CD9D55-04A7-495C-950B-1ED15DEBE7D1}" destId="{1CF2C9B9-2059-44AF-B519-CAB1583CD6B7}" srcOrd="0" destOrd="0" presId="urn:microsoft.com/office/officeart/2005/8/layout/orgChart1"/>
    <dgm:cxn modelId="{E7588143-56D6-4DE7-A6A3-BF37CB8A1986}" type="presParOf" srcId="{1CF2C9B9-2059-44AF-B519-CAB1583CD6B7}" destId="{70D77E0F-EA7A-48E7-89D8-0E45A7044FE2}" srcOrd="0" destOrd="0" presId="urn:microsoft.com/office/officeart/2005/8/layout/orgChart1"/>
    <dgm:cxn modelId="{488B02B2-DDEA-4817-B56C-184116D1C141}" type="presParOf" srcId="{1CF2C9B9-2059-44AF-B519-CAB1583CD6B7}" destId="{49C08BBA-AF9F-4B37-842A-F3ACD63D502F}" srcOrd="1" destOrd="0" presId="urn:microsoft.com/office/officeart/2005/8/layout/orgChart1"/>
    <dgm:cxn modelId="{4BD2ADF7-3ACB-409B-ABC1-56F643AD5745}" type="presParOf" srcId="{D1CD9D55-04A7-495C-950B-1ED15DEBE7D1}" destId="{C629C4FC-1C2A-4A48-83A1-112A5C12CC75}" srcOrd="1" destOrd="0" presId="urn:microsoft.com/office/officeart/2005/8/layout/orgChart1"/>
    <dgm:cxn modelId="{907ACA64-0D0F-4091-A725-90137087466E}" type="presParOf" srcId="{C629C4FC-1C2A-4A48-83A1-112A5C12CC75}" destId="{D9FB29C1-F0D9-407F-9935-2E888C132328}" srcOrd="0" destOrd="0" presId="urn:microsoft.com/office/officeart/2005/8/layout/orgChart1"/>
    <dgm:cxn modelId="{819008EC-949D-4DD8-AA61-7211FD3329BA}" type="presParOf" srcId="{C629C4FC-1C2A-4A48-83A1-112A5C12CC75}" destId="{EAC2DC4D-5547-4138-8A8B-DC03027EAC83}" srcOrd="1" destOrd="0" presId="urn:microsoft.com/office/officeart/2005/8/layout/orgChart1"/>
    <dgm:cxn modelId="{1A6F6485-0690-4171-9F4A-646C6C3FAE3F}" type="presParOf" srcId="{EAC2DC4D-5547-4138-8A8B-DC03027EAC83}" destId="{15B1879C-1EC3-4EBB-855A-49D11F448601}" srcOrd="0" destOrd="0" presId="urn:microsoft.com/office/officeart/2005/8/layout/orgChart1"/>
    <dgm:cxn modelId="{6E51D209-7A40-46D0-9C2D-5B0266B1730C}" type="presParOf" srcId="{15B1879C-1EC3-4EBB-855A-49D11F448601}" destId="{CC08C699-27B0-4B47-8A25-B80C114F5C0C}" srcOrd="0" destOrd="0" presId="urn:microsoft.com/office/officeart/2005/8/layout/orgChart1"/>
    <dgm:cxn modelId="{948AA243-16D4-45D8-9E8F-50AF801FB297}" type="presParOf" srcId="{15B1879C-1EC3-4EBB-855A-49D11F448601}" destId="{0C1BDF34-FA91-48E3-968E-D6D12A69EB8B}" srcOrd="1" destOrd="0" presId="urn:microsoft.com/office/officeart/2005/8/layout/orgChart1"/>
    <dgm:cxn modelId="{C3A21F8D-EA25-475F-84D3-BE31069B0BE6}" type="presParOf" srcId="{EAC2DC4D-5547-4138-8A8B-DC03027EAC83}" destId="{DDA47FE1-72E0-474E-BA8B-D0EF53254041}" srcOrd="1" destOrd="0" presId="urn:microsoft.com/office/officeart/2005/8/layout/orgChart1"/>
    <dgm:cxn modelId="{7D49F9E7-58D4-492E-80C6-B016159D6666}" type="presParOf" srcId="{EAC2DC4D-5547-4138-8A8B-DC03027EAC83}" destId="{D9A5FD2A-F32D-417E-91CF-77F98D71D2D1}" srcOrd="2" destOrd="0" presId="urn:microsoft.com/office/officeart/2005/8/layout/orgChart1"/>
    <dgm:cxn modelId="{C9B2E316-F96C-473E-B4A1-71F672109959}" type="presParOf" srcId="{D1CD9D55-04A7-495C-950B-1ED15DEBE7D1}" destId="{09A4322A-FA18-4B51-B5A3-1E75D912A3B9}" srcOrd="2" destOrd="0" presId="urn:microsoft.com/office/officeart/2005/8/layout/orgChart1"/>
    <dgm:cxn modelId="{50B18CE1-C569-481D-976D-4E3AB7987701}" type="presParOf" srcId="{584F9D72-F2C3-4F08-88F4-A4A76C2CF9B8}" destId="{E4125352-B6DA-4BB8-AA6A-812D676CB806}" srcOrd="2" destOrd="0" presId="urn:microsoft.com/office/officeart/2005/8/layout/orgChart1"/>
    <dgm:cxn modelId="{47044D9A-C07C-4E04-89D7-F9B4822AFFA5}" type="presParOf" srcId="{584F9D72-F2C3-4F08-88F4-A4A76C2CF9B8}" destId="{30202F60-D924-405F-AB5C-E63B481ECC43}" srcOrd="3" destOrd="0" presId="urn:microsoft.com/office/officeart/2005/8/layout/orgChart1"/>
    <dgm:cxn modelId="{C66C9048-CE99-4D6B-8ACF-01FC2DF280B4}" type="presParOf" srcId="{30202F60-D924-405F-AB5C-E63B481ECC43}" destId="{715FE70F-F859-4413-9AF4-9C7DA8F03437}" srcOrd="0" destOrd="0" presId="urn:microsoft.com/office/officeart/2005/8/layout/orgChart1"/>
    <dgm:cxn modelId="{33B20E9C-7848-43C4-B23D-CEA59A00CDDF}" type="presParOf" srcId="{715FE70F-F859-4413-9AF4-9C7DA8F03437}" destId="{5B1A41C0-5526-4E7B-A131-B694C5B7D027}" srcOrd="0" destOrd="0" presId="urn:microsoft.com/office/officeart/2005/8/layout/orgChart1"/>
    <dgm:cxn modelId="{FE1215CE-9265-4546-A67C-D5F685B5DF08}" type="presParOf" srcId="{715FE70F-F859-4413-9AF4-9C7DA8F03437}" destId="{88B44E81-6F60-4E20-A92D-B0B052CD014D}" srcOrd="1" destOrd="0" presId="urn:microsoft.com/office/officeart/2005/8/layout/orgChart1"/>
    <dgm:cxn modelId="{96FC2560-84C2-44D3-8ACB-5B0FF8EAA280}" type="presParOf" srcId="{30202F60-D924-405F-AB5C-E63B481ECC43}" destId="{308B6293-1297-4AC0-8A35-A82274738003}" srcOrd="1" destOrd="0" presId="urn:microsoft.com/office/officeart/2005/8/layout/orgChart1"/>
    <dgm:cxn modelId="{79C4DB35-1311-41A9-A038-36A5D362B11A}" type="presParOf" srcId="{308B6293-1297-4AC0-8A35-A82274738003}" destId="{B732401F-8CCD-447E-A049-CE101C9D5560}" srcOrd="0" destOrd="0" presId="urn:microsoft.com/office/officeart/2005/8/layout/orgChart1"/>
    <dgm:cxn modelId="{55E96CEE-5AB1-46F7-8C5C-4E347E434184}" type="presParOf" srcId="{308B6293-1297-4AC0-8A35-A82274738003}" destId="{EAC43F40-AD3A-4919-A8A5-54FF4AB9775F}" srcOrd="1" destOrd="0" presId="urn:microsoft.com/office/officeart/2005/8/layout/orgChart1"/>
    <dgm:cxn modelId="{B190B548-F417-4185-AEBE-70883EAA2D07}" type="presParOf" srcId="{EAC43F40-AD3A-4919-A8A5-54FF4AB9775F}" destId="{3350F1FB-F322-4D97-ADE1-2BD55F37EC21}" srcOrd="0" destOrd="0" presId="urn:microsoft.com/office/officeart/2005/8/layout/orgChart1"/>
    <dgm:cxn modelId="{79AA2FDD-29D9-4C62-A299-1D608916BE88}" type="presParOf" srcId="{3350F1FB-F322-4D97-ADE1-2BD55F37EC21}" destId="{715120A6-D8CB-4230-B21B-B4A608E4BD47}" srcOrd="0" destOrd="0" presId="urn:microsoft.com/office/officeart/2005/8/layout/orgChart1"/>
    <dgm:cxn modelId="{2A691792-67DD-42BA-A4E8-500CFCFDAF4D}" type="presParOf" srcId="{3350F1FB-F322-4D97-ADE1-2BD55F37EC21}" destId="{863C7567-855B-4D26-BE85-1385D469DE6B}" srcOrd="1" destOrd="0" presId="urn:microsoft.com/office/officeart/2005/8/layout/orgChart1"/>
    <dgm:cxn modelId="{F4856D8E-9459-40A5-B2A4-A180442CACD1}" type="presParOf" srcId="{EAC43F40-AD3A-4919-A8A5-54FF4AB9775F}" destId="{A9EE6DBC-E5B4-40D2-9D67-B381AADC7284}" srcOrd="1" destOrd="0" presId="urn:microsoft.com/office/officeart/2005/8/layout/orgChart1"/>
    <dgm:cxn modelId="{0C7D9810-E3C2-4EB5-A6EC-0CCB800ADD45}" type="presParOf" srcId="{EAC43F40-AD3A-4919-A8A5-54FF4AB9775F}" destId="{5B5064A6-0334-4EB0-9D15-BB95A2D57E7D}" srcOrd="2" destOrd="0" presId="urn:microsoft.com/office/officeart/2005/8/layout/orgChart1"/>
    <dgm:cxn modelId="{A9DEF429-5CF0-45F9-BA03-13BA51745E00}" type="presParOf" srcId="{30202F60-D924-405F-AB5C-E63B481ECC43}" destId="{4824663C-B8D9-402A-BFAD-D207449ADFE3}" srcOrd="2" destOrd="0" presId="urn:microsoft.com/office/officeart/2005/8/layout/orgChart1"/>
    <dgm:cxn modelId="{2C3D7E48-EC8B-43B5-99E8-03160AEBAF4C}" type="presParOf" srcId="{584F9D72-F2C3-4F08-88F4-A4A76C2CF9B8}" destId="{4377E869-4AE2-4A78-8583-CED6EB855C3C}" srcOrd="4" destOrd="0" presId="urn:microsoft.com/office/officeart/2005/8/layout/orgChart1"/>
    <dgm:cxn modelId="{5125D17C-2790-475F-B7C5-72987E1C9F1C}" type="presParOf" srcId="{584F9D72-F2C3-4F08-88F4-A4A76C2CF9B8}" destId="{07449AC6-AF5C-4C1F-AFF4-3ED8AB1BCC52}" srcOrd="5" destOrd="0" presId="urn:microsoft.com/office/officeart/2005/8/layout/orgChart1"/>
    <dgm:cxn modelId="{F9D05817-168A-40B0-B50B-3C54CC654A5F}" type="presParOf" srcId="{07449AC6-AF5C-4C1F-AFF4-3ED8AB1BCC52}" destId="{275FA4BE-0C62-46FC-AF3B-2FE62BF85E49}" srcOrd="0" destOrd="0" presId="urn:microsoft.com/office/officeart/2005/8/layout/orgChart1"/>
    <dgm:cxn modelId="{87F9E894-0868-46E9-9C8E-7367AC92C8DA}" type="presParOf" srcId="{275FA4BE-0C62-46FC-AF3B-2FE62BF85E49}" destId="{4AB45D07-A3E3-4313-BA45-2706AA61F015}" srcOrd="0" destOrd="0" presId="urn:microsoft.com/office/officeart/2005/8/layout/orgChart1"/>
    <dgm:cxn modelId="{CAB78C58-A5B4-49F5-9ECE-A4F60FA51D8A}" type="presParOf" srcId="{275FA4BE-0C62-46FC-AF3B-2FE62BF85E49}" destId="{A6877E6D-7311-40E7-AAF8-40768F832ABF}" srcOrd="1" destOrd="0" presId="urn:microsoft.com/office/officeart/2005/8/layout/orgChart1"/>
    <dgm:cxn modelId="{049975DC-410D-487E-B47C-A11CA7EFF6D5}" type="presParOf" srcId="{07449AC6-AF5C-4C1F-AFF4-3ED8AB1BCC52}" destId="{3926F475-9108-462E-9544-4483CD3FAB5F}" srcOrd="1" destOrd="0" presId="urn:microsoft.com/office/officeart/2005/8/layout/orgChart1"/>
    <dgm:cxn modelId="{FACFD8F0-B75D-476A-B147-AA25F961BAA3}" type="presParOf" srcId="{3926F475-9108-462E-9544-4483CD3FAB5F}" destId="{A67773A2-7CC3-4385-A596-97B487420519}" srcOrd="0" destOrd="0" presId="urn:microsoft.com/office/officeart/2005/8/layout/orgChart1"/>
    <dgm:cxn modelId="{95D81A18-05F2-44FF-8170-2B2116A32D95}" type="presParOf" srcId="{3926F475-9108-462E-9544-4483CD3FAB5F}" destId="{DE4B46CA-E5CF-4C74-92B1-A46D6B3F6D1E}" srcOrd="1" destOrd="0" presId="urn:microsoft.com/office/officeart/2005/8/layout/orgChart1"/>
    <dgm:cxn modelId="{19F49561-0622-4EE4-B544-8DFDB2EF6059}" type="presParOf" srcId="{DE4B46CA-E5CF-4C74-92B1-A46D6B3F6D1E}" destId="{5D675C1C-7E88-40C8-BD45-22F97D9A6A7E}" srcOrd="0" destOrd="0" presId="urn:microsoft.com/office/officeart/2005/8/layout/orgChart1"/>
    <dgm:cxn modelId="{D2D05C7A-7A92-441C-8816-BF025A14907E}" type="presParOf" srcId="{5D675C1C-7E88-40C8-BD45-22F97D9A6A7E}" destId="{897B160C-6329-434F-8022-4BAD2E0D3D04}" srcOrd="0" destOrd="0" presId="urn:microsoft.com/office/officeart/2005/8/layout/orgChart1"/>
    <dgm:cxn modelId="{563DF020-AA0F-4E59-B503-A0537DC9EB94}" type="presParOf" srcId="{5D675C1C-7E88-40C8-BD45-22F97D9A6A7E}" destId="{BF3CA0FE-E15F-4B98-9904-00885AA7DB12}" srcOrd="1" destOrd="0" presId="urn:microsoft.com/office/officeart/2005/8/layout/orgChart1"/>
    <dgm:cxn modelId="{B21890D5-8509-4E68-ACE3-5EEBEE1E4460}" type="presParOf" srcId="{DE4B46CA-E5CF-4C74-92B1-A46D6B3F6D1E}" destId="{FE09A77C-A7AE-44C7-A824-451C45F7EA9F}" srcOrd="1" destOrd="0" presId="urn:microsoft.com/office/officeart/2005/8/layout/orgChart1"/>
    <dgm:cxn modelId="{626C3663-B6A5-4659-8BCA-2BE7F330D28D}" type="presParOf" srcId="{DE4B46CA-E5CF-4C74-92B1-A46D6B3F6D1E}" destId="{E18748D3-18B2-438E-B523-1F13B1EE8B43}" srcOrd="2" destOrd="0" presId="urn:microsoft.com/office/officeart/2005/8/layout/orgChart1"/>
    <dgm:cxn modelId="{AFF2F72D-AA06-48E4-9248-4EBBCB30C54C}" type="presParOf" srcId="{07449AC6-AF5C-4C1F-AFF4-3ED8AB1BCC52}" destId="{B777047A-D0A4-4FE7-961D-823554BC3F31}" srcOrd="2" destOrd="0" presId="urn:microsoft.com/office/officeart/2005/8/layout/orgChart1"/>
    <dgm:cxn modelId="{759BBBBB-8CB1-4355-9E99-BDE0C2EA54F6}" type="presParOf" srcId="{E7848111-60E4-4986-A92C-15A85D9CC6B6}" destId="{61F7F581-EA21-49DC-94E2-DA6FA800446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8C97EC-BE36-40B0-BD17-D3064ED320AF}"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s-ES"/>
        </a:p>
      </dgm:t>
    </dgm:pt>
    <dgm:pt modelId="{7E462D0E-F022-444A-B500-B35B9CB9DA69}">
      <dgm:prSet phldrT="[Texto]" custT="1"/>
      <dgm:spPr/>
      <dgm:t>
        <a:bodyPr/>
        <a:lstStyle/>
        <a:p>
          <a:pPr algn="ctr"/>
          <a:r>
            <a:rPr lang="es-ES" sz="1800" dirty="0">
              <a:latin typeface="Arial" panose="020B0604020202020204" pitchFamily="34" charset="0"/>
              <a:cs typeface="Arial" panose="020B0604020202020204" pitchFamily="34" charset="0"/>
            </a:rPr>
            <a:t>SIGINT</a:t>
          </a:r>
        </a:p>
      </dgm:t>
    </dgm:pt>
    <dgm:pt modelId="{875456A4-3F3A-4420-BF42-80C5B73B0691}" type="parTrans" cxnId="{0C3EF96E-D9C1-46AB-9355-3A2F7F27CCDE}">
      <dgm:prSet/>
      <dgm:spPr/>
      <dgm:t>
        <a:bodyPr/>
        <a:lstStyle/>
        <a:p>
          <a:pPr algn="ctr"/>
          <a:endParaRPr lang="es-ES"/>
        </a:p>
      </dgm:t>
    </dgm:pt>
    <dgm:pt modelId="{FC915F17-2584-44F9-9F92-52AC59D0808B}" type="sibTrans" cxnId="{0C3EF96E-D9C1-46AB-9355-3A2F7F27CCDE}">
      <dgm:prSet/>
      <dgm:spPr/>
      <dgm:t>
        <a:bodyPr/>
        <a:lstStyle/>
        <a:p>
          <a:pPr algn="ctr"/>
          <a:endParaRPr lang="es-ES"/>
        </a:p>
      </dgm:t>
    </dgm:pt>
    <dgm:pt modelId="{2FBA197F-E7DA-4876-8D8E-0309642D132A}">
      <dgm:prSet phldrT="[Texto]" custT="1"/>
      <dgm:spPr/>
      <dgm:t>
        <a:bodyPr/>
        <a:lstStyle/>
        <a:p>
          <a:pPr algn="ctr"/>
          <a:r>
            <a:rPr lang="es-ES" sz="1400" dirty="0">
              <a:latin typeface="Arial" panose="020B0604020202020204" pitchFamily="34" charset="0"/>
              <a:cs typeface="Arial" panose="020B0604020202020204" pitchFamily="34" charset="0"/>
            </a:rPr>
            <a:t>COMINT</a:t>
          </a:r>
        </a:p>
      </dgm:t>
    </dgm:pt>
    <dgm:pt modelId="{50EFCFFE-681D-4895-832A-E498D9F3DF05}" type="parTrans" cxnId="{67E3BB20-404A-4054-90A9-77A2E747BDD7}">
      <dgm:prSet/>
      <dgm:spPr/>
      <dgm:t>
        <a:bodyPr/>
        <a:lstStyle/>
        <a:p>
          <a:pPr algn="ctr"/>
          <a:endParaRPr lang="es-ES"/>
        </a:p>
      </dgm:t>
    </dgm:pt>
    <dgm:pt modelId="{3CB0DFD6-C682-4C10-B03E-A8493A0851F9}" type="sibTrans" cxnId="{67E3BB20-404A-4054-90A9-77A2E747BDD7}">
      <dgm:prSet/>
      <dgm:spPr/>
      <dgm:t>
        <a:bodyPr/>
        <a:lstStyle/>
        <a:p>
          <a:pPr algn="ctr"/>
          <a:endParaRPr lang="es-ES"/>
        </a:p>
      </dgm:t>
    </dgm:pt>
    <dgm:pt modelId="{B27CF751-C1FC-4950-A95C-5602307310E2}">
      <dgm:prSet phldrT="[Texto]" custT="1"/>
      <dgm:spPr/>
      <dgm:t>
        <a:bodyPr/>
        <a:lstStyle/>
        <a:p>
          <a:pPr algn="ctr"/>
          <a:r>
            <a:rPr lang="es-ES" sz="1400" dirty="0">
              <a:latin typeface="Arial" panose="020B0604020202020204" pitchFamily="34" charset="0"/>
              <a:cs typeface="Arial" panose="020B0604020202020204" pitchFamily="34" charset="0"/>
            </a:rPr>
            <a:t>ELINT</a:t>
          </a:r>
        </a:p>
      </dgm:t>
    </dgm:pt>
    <dgm:pt modelId="{F18E57C8-1BAD-4CF8-B36E-726A346F0BF6}" type="parTrans" cxnId="{DC027309-E7EA-425C-8B78-811C69117B60}">
      <dgm:prSet/>
      <dgm:spPr/>
      <dgm:t>
        <a:bodyPr/>
        <a:lstStyle/>
        <a:p>
          <a:pPr algn="ctr"/>
          <a:endParaRPr lang="es-ES"/>
        </a:p>
      </dgm:t>
    </dgm:pt>
    <dgm:pt modelId="{1585CF7A-6D9B-4DA6-90C6-7C393702FA5E}" type="sibTrans" cxnId="{DC027309-E7EA-425C-8B78-811C69117B60}">
      <dgm:prSet/>
      <dgm:spPr/>
      <dgm:t>
        <a:bodyPr/>
        <a:lstStyle/>
        <a:p>
          <a:pPr algn="ctr"/>
          <a:endParaRPr lang="es-ES"/>
        </a:p>
      </dgm:t>
    </dgm:pt>
    <dgm:pt modelId="{7A145ABA-AB98-4210-ABCF-20A014CE652A}">
      <dgm:prSet custT="1"/>
      <dgm:spPr/>
      <dgm:t>
        <a:bodyPr/>
        <a:lstStyle/>
        <a:p>
          <a:pPr algn="ctr"/>
          <a:r>
            <a:rPr lang="es-ES" sz="1400" dirty="0">
              <a:latin typeface="Arial" panose="020B0604020202020204" pitchFamily="34" charset="0"/>
              <a:cs typeface="Arial" panose="020B0604020202020204" pitchFamily="34" charset="0"/>
            </a:rPr>
            <a:t>CYBINT</a:t>
          </a:r>
        </a:p>
      </dgm:t>
    </dgm:pt>
    <dgm:pt modelId="{EA3196BB-633E-49C3-91FA-8B59C59088B9}" type="parTrans" cxnId="{E71E2CA4-0EC5-422B-95F0-959B0B631FFE}">
      <dgm:prSet/>
      <dgm:spPr/>
      <dgm:t>
        <a:bodyPr/>
        <a:lstStyle/>
        <a:p>
          <a:pPr algn="ctr"/>
          <a:endParaRPr lang="es-ES"/>
        </a:p>
      </dgm:t>
    </dgm:pt>
    <dgm:pt modelId="{BB442741-EAB6-4D16-81F8-F7E09F16D73C}" type="sibTrans" cxnId="{E71E2CA4-0EC5-422B-95F0-959B0B631FFE}">
      <dgm:prSet/>
      <dgm:spPr/>
      <dgm:t>
        <a:bodyPr/>
        <a:lstStyle/>
        <a:p>
          <a:pPr algn="ctr"/>
          <a:endParaRPr lang="es-ES"/>
        </a:p>
      </dgm:t>
    </dgm:pt>
    <dgm:pt modelId="{1B89B82B-0FF1-4559-9632-FE7FCCEAA43C}">
      <dgm:prSet custT="1"/>
      <dgm:spPr/>
      <dgm:t>
        <a:bodyPr/>
        <a:lstStyle/>
        <a:p>
          <a:pPr algn="ctr"/>
          <a:r>
            <a:rPr lang="es-ES" sz="1400" dirty="0">
              <a:latin typeface="Arial" panose="020B0604020202020204" pitchFamily="34" charset="0"/>
              <a:cs typeface="Arial" panose="020B0604020202020204" pitchFamily="34" charset="0"/>
            </a:rPr>
            <a:t>RADINT</a:t>
          </a:r>
        </a:p>
      </dgm:t>
    </dgm:pt>
    <dgm:pt modelId="{E2E25A12-C903-48B9-B489-AE0C39B231D0}" type="parTrans" cxnId="{527B6167-D553-4281-9F77-70E820CBD080}">
      <dgm:prSet/>
      <dgm:spPr/>
      <dgm:t>
        <a:bodyPr/>
        <a:lstStyle/>
        <a:p>
          <a:pPr algn="ctr"/>
          <a:endParaRPr lang="es-ES"/>
        </a:p>
      </dgm:t>
    </dgm:pt>
    <dgm:pt modelId="{211A7F8B-67F8-4F5B-BFD9-7696D54796E7}" type="sibTrans" cxnId="{527B6167-D553-4281-9F77-70E820CBD080}">
      <dgm:prSet/>
      <dgm:spPr/>
      <dgm:t>
        <a:bodyPr/>
        <a:lstStyle/>
        <a:p>
          <a:pPr algn="ctr"/>
          <a:endParaRPr lang="es-ES"/>
        </a:p>
      </dgm:t>
    </dgm:pt>
    <dgm:pt modelId="{DACCE112-5858-47C0-BBEA-3D4E25FF3CF3}">
      <dgm:prSet custT="1"/>
      <dgm:spPr/>
      <dgm:t>
        <a:bodyPr/>
        <a:lstStyle/>
        <a:p>
          <a:r>
            <a:rPr lang="es-ES" sz="1400" dirty="0">
              <a:latin typeface="Arial" panose="020B0604020202020204" pitchFamily="34" charset="0"/>
              <a:cs typeface="Arial" panose="020B0604020202020204" pitchFamily="34" charset="0"/>
            </a:rPr>
            <a:t>TELINT</a:t>
          </a:r>
        </a:p>
      </dgm:t>
    </dgm:pt>
    <dgm:pt modelId="{29F0050D-B60B-458F-B410-85F846813FB5}" type="parTrans" cxnId="{C9EB1CD8-F431-4987-A4CC-87A6779841F5}">
      <dgm:prSet/>
      <dgm:spPr/>
      <dgm:t>
        <a:bodyPr/>
        <a:lstStyle/>
        <a:p>
          <a:endParaRPr lang="es-ES"/>
        </a:p>
      </dgm:t>
    </dgm:pt>
    <dgm:pt modelId="{61007C6C-F106-4531-ADA9-085FCFC8F3EA}" type="sibTrans" cxnId="{C9EB1CD8-F431-4987-A4CC-87A6779841F5}">
      <dgm:prSet/>
      <dgm:spPr/>
      <dgm:t>
        <a:bodyPr/>
        <a:lstStyle/>
        <a:p>
          <a:endParaRPr lang="es-ES"/>
        </a:p>
      </dgm:t>
    </dgm:pt>
    <dgm:pt modelId="{745E293B-4A6A-4563-B71A-E6D76DD6A8BE}">
      <dgm:prSet custT="1"/>
      <dgm:spPr/>
      <dgm:t>
        <a:bodyPr/>
        <a:lstStyle/>
        <a:p>
          <a:r>
            <a:rPr lang="es-ES" sz="1400" dirty="0">
              <a:latin typeface="Arial" panose="020B0604020202020204" pitchFamily="34" charset="0"/>
              <a:cs typeface="Arial" panose="020B0604020202020204" pitchFamily="34" charset="0"/>
            </a:rPr>
            <a:t>MASINT</a:t>
          </a:r>
        </a:p>
      </dgm:t>
    </dgm:pt>
    <dgm:pt modelId="{F9F6CA09-FCE5-4EF3-884D-C4BEEB6ED5A3}" type="parTrans" cxnId="{9B63C037-B13F-45FD-80DB-D1CD3E407B63}">
      <dgm:prSet/>
      <dgm:spPr/>
      <dgm:t>
        <a:bodyPr/>
        <a:lstStyle/>
        <a:p>
          <a:endParaRPr lang="es-ES"/>
        </a:p>
      </dgm:t>
    </dgm:pt>
    <dgm:pt modelId="{84A6A416-4EDA-42F6-8654-439F91CA473C}" type="sibTrans" cxnId="{9B63C037-B13F-45FD-80DB-D1CD3E407B63}">
      <dgm:prSet/>
      <dgm:spPr/>
      <dgm:t>
        <a:bodyPr/>
        <a:lstStyle/>
        <a:p>
          <a:endParaRPr lang="es-ES"/>
        </a:p>
      </dgm:t>
    </dgm:pt>
    <dgm:pt modelId="{CFD5D0C4-3603-427C-95AC-B1CD7E0A043C}">
      <dgm:prSet custT="1"/>
      <dgm:spPr/>
      <dgm:t>
        <a:bodyPr/>
        <a:lstStyle/>
        <a:p>
          <a:r>
            <a:rPr lang="es-ES" sz="1400" dirty="0">
              <a:latin typeface="Arial" panose="020B0604020202020204" pitchFamily="34" charset="0"/>
              <a:cs typeface="Arial" panose="020B0604020202020204" pitchFamily="34" charset="0"/>
            </a:rPr>
            <a:t>ACINT</a:t>
          </a:r>
        </a:p>
      </dgm:t>
    </dgm:pt>
    <dgm:pt modelId="{5F95B8C9-853D-452B-8CC6-07AC67E4595A}" type="parTrans" cxnId="{FB8F2D63-4DFE-45A2-9682-B77F75BAED52}">
      <dgm:prSet/>
      <dgm:spPr/>
      <dgm:t>
        <a:bodyPr/>
        <a:lstStyle/>
        <a:p>
          <a:endParaRPr lang="es-ES"/>
        </a:p>
      </dgm:t>
    </dgm:pt>
    <dgm:pt modelId="{903792A5-B208-440E-A4A0-5B0EDF5C5EC6}" type="sibTrans" cxnId="{FB8F2D63-4DFE-45A2-9682-B77F75BAED52}">
      <dgm:prSet/>
      <dgm:spPr/>
      <dgm:t>
        <a:bodyPr/>
        <a:lstStyle/>
        <a:p>
          <a:endParaRPr lang="es-ES"/>
        </a:p>
      </dgm:t>
    </dgm:pt>
    <dgm:pt modelId="{C0811A40-67FA-405C-AB24-3AC1BCDD1DD3}">
      <dgm:prSet custT="1"/>
      <dgm:spPr/>
      <dgm:t>
        <a:bodyPr/>
        <a:lstStyle/>
        <a:p>
          <a:r>
            <a:rPr lang="es-ES" sz="1400" dirty="0">
              <a:latin typeface="Arial" panose="020B0604020202020204" pitchFamily="34" charset="0"/>
              <a:cs typeface="Arial" panose="020B0604020202020204" pitchFamily="34" charset="0"/>
            </a:rPr>
            <a:t>TELINT</a:t>
          </a:r>
        </a:p>
      </dgm:t>
    </dgm:pt>
    <dgm:pt modelId="{4250579F-F613-43CD-8C09-5707D38B862A}" type="parTrans" cxnId="{3569F678-EFBC-4513-BBF9-C927F904B630}">
      <dgm:prSet/>
      <dgm:spPr/>
      <dgm:t>
        <a:bodyPr/>
        <a:lstStyle/>
        <a:p>
          <a:endParaRPr lang="es-ES"/>
        </a:p>
      </dgm:t>
    </dgm:pt>
    <dgm:pt modelId="{A23040B4-4934-4811-8181-872E8C1D22F7}" type="sibTrans" cxnId="{3569F678-EFBC-4513-BBF9-C927F904B630}">
      <dgm:prSet/>
      <dgm:spPr/>
      <dgm:t>
        <a:bodyPr/>
        <a:lstStyle/>
        <a:p>
          <a:endParaRPr lang="es-ES"/>
        </a:p>
      </dgm:t>
    </dgm:pt>
    <dgm:pt modelId="{72D092F2-756B-498D-903B-D502761D8F88}">
      <dgm:prSet custT="1"/>
      <dgm:spPr/>
      <dgm:t>
        <a:bodyPr/>
        <a:lstStyle/>
        <a:p>
          <a:r>
            <a:rPr lang="es-ES" sz="1400" dirty="0">
              <a:latin typeface="Arial" panose="020B0604020202020204" pitchFamily="34" charset="0"/>
              <a:cs typeface="Arial" panose="020B0604020202020204" pitchFamily="34" charset="0"/>
            </a:rPr>
            <a:t>NUCINT</a:t>
          </a:r>
        </a:p>
      </dgm:t>
    </dgm:pt>
    <dgm:pt modelId="{52683673-A233-49E1-9361-F05917A4D233}" type="parTrans" cxnId="{AE522357-3828-48BA-9813-BCF6C93EFAB9}">
      <dgm:prSet/>
      <dgm:spPr/>
      <dgm:t>
        <a:bodyPr/>
        <a:lstStyle/>
        <a:p>
          <a:endParaRPr lang="es-ES"/>
        </a:p>
      </dgm:t>
    </dgm:pt>
    <dgm:pt modelId="{58FC4660-E1C8-4694-BED6-DD47ED6CF61E}" type="sibTrans" cxnId="{AE522357-3828-48BA-9813-BCF6C93EFAB9}">
      <dgm:prSet/>
      <dgm:spPr/>
      <dgm:t>
        <a:bodyPr/>
        <a:lstStyle/>
        <a:p>
          <a:endParaRPr lang="es-ES"/>
        </a:p>
      </dgm:t>
    </dgm:pt>
    <dgm:pt modelId="{0998FE82-3778-4FE2-9B1C-A6071590BA67}" type="pres">
      <dgm:prSet presAssocID="{BF8C97EC-BE36-40B0-BD17-D3064ED320AF}" presName="hierChild1" presStyleCnt="0">
        <dgm:presLayoutVars>
          <dgm:orgChart val="1"/>
          <dgm:chPref val="1"/>
          <dgm:dir/>
          <dgm:animOne val="branch"/>
          <dgm:animLvl val="lvl"/>
          <dgm:resizeHandles/>
        </dgm:presLayoutVars>
      </dgm:prSet>
      <dgm:spPr/>
      <dgm:t>
        <a:bodyPr/>
        <a:lstStyle/>
        <a:p>
          <a:endParaRPr lang="es-ES"/>
        </a:p>
      </dgm:t>
    </dgm:pt>
    <dgm:pt modelId="{E7848111-60E4-4986-A92C-15A85D9CC6B6}" type="pres">
      <dgm:prSet presAssocID="{7E462D0E-F022-444A-B500-B35B9CB9DA69}" presName="hierRoot1" presStyleCnt="0">
        <dgm:presLayoutVars>
          <dgm:hierBranch val="init"/>
        </dgm:presLayoutVars>
      </dgm:prSet>
      <dgm:spPr/>
    </dgm:pt>
    <dgm:pt modelId="{2AEC8FF7-AE38-43AC-B304-02499401179B}" type="pres">
      <dgm:prSet presAssocID="{7E462D0E-F022-444A-B500-B35B9CB9DA69}" presName="rootComposite1" presStyleCnt="0"/>
      <dgm:spPr/>
    </dgm:pt>
    <dgm:pt modelId="{A8AF0A11-5135-4174-A2AD-BB8D7BFFCC8F}" type="pres">
      <dgm:prSet presAssocID="{7E462D0E-F022-444A-B500-B35B9CB9DA69}" presName="rootText1" presStyleLbl="node0" presStyleIdx="0" presStyleCnt="1" custScaleX="127346">
        <dgm:presLayoutVars>
          <dgm:chPref val="3"/>
        </dgm:presLayoutVars>
      </dgm:prSet>
      <dgm:spPr/>
      <dgm:t>
        <a:bodyPr/>
        <a:lstStyle/>
        <a:p>
          <a:endParaRPr lang="es-ES"/>
        </a:p>
      </dgm:t>
    </dgm:pt>
    <dgm:pt modelId="{68B3CAE4-5F76-46C8-8969-F1075925E081}" type="pres">
      <dgm:prSet presAssocID="{7E462D0E-F022-444A-B500-B35B9CB9DA69}" presName="rootConnector1" presStyleLbl="node1" presStyleIdx="0" presStyleCnt="0"/>
      <dgm:spPr/>
      <dgm:t>
        <a:bodyPr/>
        <a:lstStyle/>
        <a:p>
          <a:endParaRPr lang="es-ES"/>
        </a:p>
      </dgm:t>
    </dgm:pt>
    <dgm:pt modelId="{584F9D72-F2C3-4F08-88F4-A4A76C2CF9B8}" type="pres">
      <dgm:prSet presAssocID="{7E462D0E-F022-444A-B500-B35B9CB9DA69}" presName="hierChild2" presStyleCnt="0"/>
      <dgm:spPr/>
    </dgm:pt>
    <dgm:pt modelId="{5DCD2B34-5E13-452C-8C6C-45F7A619483C}" type="pres">
      <dgm:prSet presAssocID="{50EFCFFE-681D-4895-832A-E498D9F3DF05}" presName="Name37" presStyleLbl="parChTrans1D2" presStyleIdx="0" presStyleCnt="2"/>
      <dgm:spPr/>
      <dgm:t>
        <a:bodyPr/>
        <a:lstStyle/>
        <a:p>
          <a:endParaRPr lang="es-ES"/>
        </a:p>
      </dgm:t>
    </dgm:pt>
    <dgm:pt modelId="{D1CD9D55-04A7-495C-950B-1ED15DEBE7D1}" type="pres">
      <dgm:prSet presAssocID="{2FBA197F-E7DA-4876-8D8E-0309642D132A}" presName="hierRoot2" presStyleCnt="0">
        <dgm:presLayoutVars>
          <dgm:hierBranch val="init"/>
        </dgm:presLayoutVars>
      </dgm:prSet>
      <dgm:spPr/>
    </dgm:pt>
    <dgm:pt modelId="{1CF2C9B9-2059-44AF-B519-CAB1583CD6B7}" type="pres">
      <dgm:prSet presAssocID="{2FBA197F-E7DA-4876-8D8E-0309642D132A}" presName="rootComposite" presStyleCnt="0"/>
      <dgm:spPr/>
    </dgm:pt>
    <dgm:pt modelId="{70D77E0F-EA7A-48E7-89D8-0E45A7044FE2}" type="pres">
      <dgm:prSet presAssocID="{2FBA197F-E7DA-4876-8D8E-0309642D132A}" presName="rootText" presStyleLbl="node2" presStyleIdx="0" presStyleCnt="2" custLinFactNeighborX="-7760">
        <dgm:presLayoutVars>
          <dgm:chPref val="3"/>
        </dgm:presLayoutVars>
      </dgm:prSet>
      <dgm:spPr/>
      <dgm:t>
        <a:bodyPr/>
        <a:lstStyle/>
        <a:p>
          <a:endParaRPr lang="es-ES"/>
        </a:p>
      </dgm:t>
    </dgm:pt>
    <dgm:pt modelId="{49C08BBA-AF9F-4B37-842A-F3ACD63D502F}" type="pres">
      <dgm:prSet presAssocID="{2FBA197F-E7DA-4876-8D8E-0309642D132A}" presName="rootConnector" presStyleLbl="node2" presStyleIdx="0" presStyleCnt="2"/>
      <dgm:spPr/>
      <dgm:t>
        <a:bodyPr/>
        <a:lstStyle/>
        <a:p>
          <a:endParaRPr lang="es-ES"/>
        </a:p>
      </dgm:t>
    </dgm:pt>
    <dgm:pt modelId="{C629C4FC-1C2A-4A48-83A1-112A5C12CC75}" type="pres">
      <dgm:prSet presAssocID="{2FBA197F-E7DA-4876-8D8E-0309642D132A}" presName="hierChild4" presStyleCnt="0"/>
      <dgm:spPr/>
    </dgm:pt>
    <dgm:pt modelId="{D9FB29C1-F0D9-407F-9935-2E888C132328}" type="pres">
      <dgm:prSet presAssocID="{EA3196BB-633E-49C3-91FA-8B59C59088B9}" presName="Name37" presStyleLbl="parChTrans1D3" presStyleIdx="0" presStyleCnt="4"/>
      <dgm:spPr/>
      <dgm:t>
        <a:bodyPr/>
        <a:lstStyle/>
        <a:p>
          <a:endParaRPr lang="es-ES"/>
        </a:p>
      </dgm:t>
    </dgm:pt>
    <dgm:pt modelId="{EAC2DC4D-5547-4138-8A8B-DC03027EAC83}" type="pres">
      <dgm:prSet presAssocID="{7A145ABA-AB98-4210-ABCF-20A014CE652A}" presName="hierRoot2" presStyleCnt="0">
        <dgm:presLayoutVars>
          <dgm:hierBranch val="init"/>
        </dgm:presLayoutVars>
      </dgm:prSet>
      <dgm:spPr/>
    </dgm:pt>
    <dgm:pt modelId="{15B1879C-1EC3-4EBB-855A-49D11F448601}" type="pres">
      <dgm:prSet presAssocID="{7A145ABA-AB98-4210-ABCF-20A014CE652A}" presName="rootComposite" presStyleCnt="0"/>
      <dgm:spPr/>
    </dgm:pt>
    <dgm:pt modelId="{CC08C699-27B0-4B47-8A25-B80C114F5C0C}" type="pres">
      <dgm:prSet presAssocID="{7A145ABA-AB98-4210-ABCF-20A014CE652A}" presName="rootText" presStyleLbl="node3" presStyleIdx="0" presStyleCnt="4" custLinFactNeighborX="-7760">
        <dgm:presLayoutVars>
          <dgm:chPref val="3"/>
        </dgm:presLayoutVars>
      </dgm:prSet>
      <dgm:spPr/>
      <dgm:t>
        <a:bodyPr/>
        <a:lstStyle/>
        <a:p>
          <a:endParaRPr lang="es-ES"/>
        </a:p>
      </dgm:t>
    </dgm:pt>
    <dgm:pt modelId="{0C1BDF34-FA91-48E3-968E-D6D12A69EB8B}" type="pres">
      <dgm:prSet presAssocID="{7A145ABA-AB98-4210-ABCF-20A014CE652A}" presName="rootConnector" presStyleLbl="node3" presStyleIdx="0" presStyleCnt="4"/>
      <dgm:spPr/>
      <dgm:t>
        <a:bodyPr/>
        <a:lstStyle/>
        <a:p>
          <a:endParaRPr lang="es-ES"/>
        </a:p>
      </dgm:t>
    </dgm:pt>
    <dgm:pt modelId="{DDA47FE1-72E0-474E-BA8B-D0EF53254041}" type="pres">
      <dgm:prSet presAssocID="{7A145ABA-AB98-4210-ABCF-20A014CE652A}" presName="hierChild4" presStyleCnt="0"/>
      <dgm:spPr/>
    </dgm:pt>
    <dgm:pt modelId="{D9A5FD2A-F32D-417E-91CF-77F98D71D2D1}" type="pres">
      <dgm:prSet presAssocID="{7A145ABA-AB98-4210-ABCF-20A014CE652A}" presName="hierChild5" presStyleCnt="0"/>
      <dgm:spPr/>
    </dgm:pt>
    <dgm:pt modelId="{09A4322A-FA18-4B51-B5A3-1E75D912A3B9}" type="pres">
      <dgm:prSet presAssocID="{2FBA197F-E7DA-4876-8D8E-0309642D132A}" presName="hierChild5" presStyleCnt="0"/>
      <dgm:spPr/>
    </dgm:pt>
    <dgm:pt modelId="{E4125352-B6DA-4BB8-AA6A-812D676CB806}" type="pres">
      <dgm:prSet presAssocID="{F18E57C8-1BAD-4CF8-B36E-726A346F0BF6}" presName="Name37" presStyleLbl="parChTrans1D2" presStyleIdx="1" presStyleCnt="2"/>
      <dgm:spPr/>
      <dgm:t>
        <a:bodyPr/>
        <a:lstStyle/>
        <a:p>
          <a:endParaRPr lang="es-ES"/>
        </a:p>
      </dgm:t>
    </dgm:pt>
    <dgm:pt modelId="{30202F60-D924-405F-AB5C-E63B481ECC43}" type="pres">
      <dgm:prSet presAssocID="{B27CF751-C1FC-4950-A95C-5602307310E2}" presName="hierRoot2" presStyleCnt="0">
        <dgm:presLayoutVars>
          <dgm:hierBranch val="init"/>
        </dgm:presLayoutVars>
      </dgm:prSet>
      <dgm:spPr/>
    </dgm:pt>
    <dgm:pt modelId="{715FE70F-F859-4413-9AF4-9C7DA8F03437}" type="pres">
      <dgm:prSet presAssocID="{B27CF751-C1FC-4950-A95C-5602307310E2}" presName="rootComposite" presStyleCnt="0"/>
      <dgm:spPr/>
    </dgm:pt>
    <dgm:pt modelId="{5B1A41C0-5526-4E7B-A131-B694C5B7D027}" type="pres">
      <dgm:prSet presAssocID="{B27CF751-C1FC-4950-A95C-5602307310E2}" presName="rootText" presStyleLbl="node2" presStyleIdx="1" presStyleCnt="2" custLinFactNeighborX="7760">
        <dgm:presLayoutVars>
          <dgm:chPref val="3"/>
        </dgm:presLayoutVars>
      </dgm:prSet>
      <dgm:spPr/>
      <dgm:t>
        <a:bodyPr/>
        <a:lstStyle/>
        <a:p>
          <a:endParaRPr lang="es-ES"/>
        </a:p>
      </dgm:t>
    </dgm:pt>
    <dgm:pt modelId="{88B44E81-6F60-4E20-A92D-B0B052CD014D}" type="pres">
      <dgm:prSet presAssocID="{B27CF751-C1FC-4950-A95C-5602307310E2}" presName="rootConnector" presStyleLbl="node2" presStyleIdx="1" presStyleCnt="2"/>
      <dgm:spPr/>
      <dgm:t>
        <a:bodyPr/>
        <a:lstStyle/>
        <a:p>
          <a:endParaRPr lang="es-ES"/>
        </a:p>
      </dgm:t>
    </dgm:pt>
    <dgm:pt modelId="{308B6293-1297-4AC0-8A35-A82274738003}" type="pres">
      <dgm:prSet presAssocID="{B27CF751-C1FC-4950-A95C-5602307310E2}" presName="hierChild4" presStyleCnt="0"/>
      <dgm:spPr/>
    </dgm:pt>
    <dgm:pt modelId="{B732401F-8CCD-447E-A049-CE101C9D5560}" type="pres">
      <dgm:prSet presAssocID="{E2E25A12-C903-48B9-B489-AE0C39B231D0}" presName="Name37" presStyleLbl="parChTrans1D3" presStyleIdx="1" presStyleCnt="4"/>
      <dgm:spPr/>
      <dgm:t>
        <a:bodyPr/>
        <a:lstStyle/>
        <a:p>
          <a:endParaRPr lang="es-ES"/>
        </a:p>
      </dgm:t>
    </dgm:pt>
    <dgm:pt modelId="{EAC43F40-AD3A-4919-A8A5-54FF4AB9775F}" type="pres">
      <dgm:prSet presAssocID="{1B89B82B-0FF1-4559-9632-FE7FCCEAA43C}" presName="hierRoot2" presStyleCnt="0">
        <dgm:presLayoutVars>
          <dgm:hierBranch val="init"/>
        </dgm:presLayoutVars>
      </dgm:prSet>
      <dgm:spPr/>
    </dgm:pt>
    <dgm:pt modelId="{3350F1FB-F322-4D97-ADE1-2BD55F37EC21}" type="pres">
      <dgm:prSet presAssocID="{1B89B82B-0FF1-4559-9632-FE7FCCEAA43C}" presName="rootComposite" presStyleCnt="0"/>
      <dgm:spPr/>
    </dgm:pt>
    <dgm:pt modelId="{715120A6-D8CB-4230-B21B-B4A608E4BD47}" type="pres">
      <dgm:prSet presAssocID="{1B89B82B-0FF1-4559-9632-FE7FCCEAA43C}" presName="rootText" presStyleLbl="node3" presStyleIdx="1" presStyleCnt="4" custLinFactNeighborX="7760">
        <dgm:presLayoutVars>
          <dgm:chPref val="3"/>
        </dgm:presLayoutVars>
      </dgm:prSet>
      <dgm:spPr/>
      <dgm:t>
        <a:bodyPr/>
        <a:lstStyle/>
        <a:p>
          <a:endParaRPr lang="es-ES"/>
        </a:p>
      </dgm:t>
    </dgm:pt>
    <dgm:pt modelId="{863C7567-855B-4D26-BE85-1385D469DE6B}" type="pres">
      <dgm:prSet presAssocID="{1B89B82B-0FF1-4559-9632-FE7FCCEAA43C}" presName="rootConnector" presStyleLbl="node3" presStyleIdx="1" presStyleCnt="4"/>
      <dgm:spPr/>
      <dgm:t>
        <a:bodyPr/>
        <a:lstStyle/>
        <a:p>
          <a:endParaRPr lang="es-ES"/>
        </a:p>
      </dgm:t>
    </dgm:pt>
    <dgm:pt modelId="{A9EE6DBC-E5B4-40D2-9D67-B381AADC7284}" type="pres">
      <dgm:prSet presAssocID="{1B89B82B-0FF1-4559-9632-FE7FCCEAA43C}" presName="hierChild4" presStyleCnt="0"/>
      <dgm:spPr/>
    </dgm:pt>
    <dgm:pt modelId="{5B5064A6-0334-4EB0-9D15-BB95A2D57E7D}" type="pres">
      <dgm:prSet presAssocID="{1B89B82B-0FF1-4559-9632-FE7FCCEAA43C}" presName="hierChild5" presStyleCnt="0"/>
      <dgm:spPr/>
    </dgm:pt>
    <dgm:pt modelId="{D6133034-E34C-4218-BB16-B85466ACA3D6}" type="pres">
      <dgm:prSet presAssocID="{29F0050D-B60B-458F-B410-85F846813FB5}" presName="Name37" presStyleLbl="parChTrans1D3" presStyleIdx="2" presStyleCnt="4"/>
      <dgm:spPr/>
      <dgm:t>
        <a:bodyPr/>
        <a:lstStyle/>
        <a:p>
          <a:endParaRPr lang="es-ES"/>
        </a:p>
      </dgm:t>
    </dgm:pt>
    <dgm:pt modelId="{F97068A2-9CF3-4389-AB01-CFEFB4A6E6D7}" type="pres">
      <dgm:prSet presAssocID="{DACCE112-5858-47C0-BBEA-3D4E25FF3CF3}" presName="hierRoot2" presStyleCnt="0">
        <dgm:presLayoutVars>
          <dgm:hierBranch val="init"/>
        </dgm:presLayoutVars>
      </dgm:prSet>
      <dgm:spPr/>
    </dgm:pt>
    <dgm:pt modelId="{0DF418A1-EFDE-49C6-A6D2-EAA81976B233}" type="pres">
      <dgm:prSet presAssocID="{DACCE112-5858-47C0-BBEA-3D4E25FF3CF3}" presName="rootComposite" presStyleCnt="0"/>
      <dgm:spPr/>
    </dgm:pt>
    <dgm:pt modelId="{486AC134-D853-475B-BC81-C3B6D7EC3565}" type="pres">
      <dgm:prSet presAssocID="{DACCE112-5858-47C0-BBEA-3D4E25FF3CF3}" presName="rootText" presStyleLbl="node3" presStyleIdx="2" presStyleCnt="4" custLinFactNeighborX="7760">
        <dgm:presLayoutVars>
          <dgm:chPref val="3"/>
        </dgm:presLayoutVars>
      </dgm:prSet>
      <dgm:spPr/>
      <dgm:t>
        <a:bodyPr/>
        <a:lstStyle/>
        <a:p>
          <a:endParaRPr lang="es-ES"/>
        </a:p>
      </dgm:t>
    </dgm:pt>
    <dgm:pt modelId="{897155D3-54C1-43A6-B311-6DCE7B2159F2}" type="pres">
      <dgm:prSet presAssocID="{DACCE112-5858-47C0-BBEA-3D4E25FF3CF3}" presName="rootConnector" presStyleLbl="node3" presStyleIdx="2" presStyleCnt="4"/>
      <dgm:spPr/>
      <dgm:t>
        <a:bodyPr/>
        <a:lstStyle/>
        <a:p>
          <a:endParaRPr lang="es-ES"/>
        </a:p>
      </dgm:t>
    </dgm:pt>
    <dgm:pt modelId="{3B80EE40-EC2E-4A86-812C-38A90B106B8A}" type="pres">
      <dgm:prSet presAssocID="{DACCE112-5858-47C0-BBEA-3D4E25FF3CF3}" presName="hierChild4" presStyleCnt="0"/>
      <dgm:spPr/>
    </dgm:pt>
    <dgm:pt modelId="{37267D62-7E37-40AD-9E75-497B7CF11667}" type="pres">
      <dgm:prSet presAssocID="{DACCE112-5858-47C0-BBEA-3D4E25FF3CF3}" presName="hierChild5" presStyleCnt="0"/>
      <dgm:spPr/>
    </dgm:pt>
    <dgm:pt modelId="{06438A5B-24D8-4B4C-912D-08BCEDE4EEA2}" type="pres">
      <dgm:prSet presAssocID="{F9F6CA09-FCE5-4EF3-884D-C4BEEB6ED5A3}" presName="Name37" presStyleLbl="parChTrans1D3" presStyleIdx="3" presStyleCnt="4"/>
      <dgm:spPr/>
      <dgm:t>
        <a:bodyPr/>
        <a:lstStyle/>
        <a:p>
          <a:endParaRPr lang="es-ES"/>
        </a:p>
      </dgm:t>
    </dgm:pt>
    <dgm:pt modelId="{0DAF311A-3BE0-4FDA-BAA4-E42CFB293AAC}" type="pres">
      <dgm:prSet presAssocID="{745E293B-4A6A-4563-B71A-E6D76DD6A8BE}" presName="hierRoot2" presStyleCnt="0">
        <dgm:presLayoutVars>
          <dgm:hierBranch val="init"/>
        </dgm:presLayoutVars>
      </dgm:prSet>
      <dgm:spPr/>
    </dgm:pt>
    <dgm:pt modelId="{BAAECDF2-599F-416F-AE1B-EAFC415815FD}" type="pres">
      <dgm:prSet presAssocID="{745E293B-4A6A-4563-B71A-E6D76DD6A8BE}" presName="rootComposite" presStyleCnt="0"/>
      <dgm:spPr/>
    </dgm:pt>
    <dgm:pt modelId="{2C357AE7-9A6E-4E38-B369-1C12500D24FC}" type="pres">
      <dgm:prSet presAssocID="{745E293B-4A6A-4563-B71A-E6D76DD6A8BE}" presName="rootText" presStyleLbl="node3" presStyleIdx="3" presStyleCnt="4" custLinFactNeighborX="7760">
        <dgm:presLayoutVars>
          <dgm:chPref val="3"/>
        </dgm:presLayoutVars>
      </dgm:prSet>
      <dgm:spPr/>
      <dgm:t>
        <a:bodyPr/>
        <a:lstStyle/>
        <a:p>
          <a:endParaRPr lang="es-ES"/>
        </a:p>
      </dgm:t>
    </dgm:pt>
    <dgm:pt modelId="{A2BB3D05-3B83-4A30-8E39-8D3427B399F9}" type="pres">
      <dgm:prSet presAssocID="{745E293B-4A6A-4563-B71A-E6D76DD6A8BE}" presName="rootConnector" presStyleLbl="node3" presStyleIdx="3" presStyleCnt="4"/>
      <dgm:spPr/>
      <dgm:t>
        <a:bodyPr/>
        <a:lstStyle/>
        <a:p>
          <a:endParaRPr lang="es-ES"/>
        </a:p>
      </dgm:t>
    </dgm:pt>
    <dgm:pt modelId="{E597041B-3B9D-46DD-B00D-A5A449B53036}" type="pres">
      <dgm:prSet presAssocID="{745E293B-4A6A-4563-B71A-E6D76DD6A8BE}" presName="hierChild4" presStyleCnt="0"/>
      <dgm:spPr/>
    </dgm:pt>
    <dgm:pt modelId="{42A801FB-B847-4EFE-A778-EC069FD1F3CA}" type="pres">
      <dgm:prSet presAssocID="{5F95B8C9-853D-452B-8CC6-07AC67E4595A}" presName="Name37" presStyleLbl="parChTrans1D4" presStyleIdx="0" presStyleCnt="3"/>
      <dgm:spPr/>
      <dgm:t>
        <a:bodyPr/>
        <a:lstStyle/>
        <a:p>
          <a:endParaRPr lang="es-ES"/>
        </a:p>
      </dgm:t>
    </dgm:pt>
    <dgm:pt modelId="{1F8A7369-8718-4147-AD6B-1E45A97EE9F3}" type="pres">
      <dgm:prSet presAssocID="{CFD5D0C4-3603-427C-95AC-B1CD7E0A043C}" presName="hierRoot2" presStyleCnt="0">
        <dgm:presLayoutVars>
          <dgm:hierBranch val="init"/>
        </dgm:presLayoutVars>
      </dgm:prSet>
      <dgm:spPr/>
    </dgm:pt>
    <dgm:pt modelId="{1CB4FDAD-504E-43A1-BECE-51BF91E30754}" type="pres">
      <dgm:prSet presAssocID="{CFD5D0C4-3603-427C-95AC-B1CD7E0A043C}" presName="rootComposite" presStyleCnt="0"/>
      <dgm:spPr/>
    </dgm:pt>
    <dgm:pt modelId="{ABAC5CA4-A28C-4BED-B3D0-12E8030D1BB7}" type="pres">
      <dgm:prSet presAssocID="{CFD5D0C4-3603-427C-95AC-B1CD7E0A043C}" presName="rootText" presStyleLbl="node4" presStyleIdx="0" presStyleCnt="3" custLinFactNeighborX="7760">
        <dgm:presLayoutVars>
          <dgm:chPref val="3"/>
        </dgm:presLayoutVars>
      </dgm:prSet>
      <dgm:spPr/>
      <dgm:t>
        <a:bodyPr/>
        <a:lstStyle/>
        <a:p>
          <a:endParaRPr lang="es-ES"/>
        </a:p>
      </dgm:t>
    </dgm:pt>
    <dgm:pt modelId="{F4460324-D767-47A0-8828-0BBB521B72D9}" type="pres">
      <dgm:prSet presAssocID="{CFD5D0C4-3603-427C-95AC-B1CD7E0A043C}" presName="rootConnector" presStyleLbl="node4" presStyleIdx="0" presStyleCnt="3"/>
      <dgm:spPr/>
      <dgm:t>
        <a:bodyPr/>
        <a:lstStyle/>
        <a:p>
          <a:endParaRPr lang="es-ES"/>
        </a:p>
      </dgm:t>
    </dgm:pt>
    <dgm:pt modelId="{E5A4EDB2-F052-4F5E-8183-527F12B3DFED}" type="pres">
      <dgm:prSet presAssocID="{CFD5D0C4-3603-427C-95AC-B1CD7E0A043C}" presName="hierChild4" presStyleCnt="0"/>
      <dgm:spPr/>
    </dgm:pt>
    <dgm:pt modelId="{EC048120-3D2D-41D7-ACBC-401CF46961B5}" type="pres">
      <dgm:prSet presAssocID="{CFD5D0C4-3603-427C-95AC-B1CD7E0A043C}" presName="hierChild5" presStyleCnt="0"/>
      <dgm:spPr/>
    </dgm:pt>
    <dgm:pt modelId="{D73C636D-DC96-40A1-9C9B-870478DA0AA3}" type="pres">
      <dgm:prSet presAssocID="{4250579F-F613-43CD-8C09-5707D38B862A}" presName="Name37" presStyleLbl="parChTrans1D4" presStyleIdx="1" presStyleCnt="3"/>
      <dgm:spPr/>
      <dgm:t>
        <a:bodyPr/>
        <a:lstStyle/>
        <a:p>
          <a:endParaRPr lang="es-ES"/>
        </a:p>
      </dgm:t>
    </dgm:pt>
    <dgm:pt modelId="{34F7F6E9-366D-4EAD-8EF6-3B6D8491A213}" type="pres">
      <dgm:prSet presAssocID="{C0811A40-67FA-405C-AB24-3AC1BCDD1DD3}" presName="hierRoot2" presStyleCnt="0">
        <dgm:presLayoutVars>
          <dgm:hierBranch val="init"/>
        </dgm:presLayoutVars>
      </dgm:prSet>
      <dgm:spPr/>
    </dgm:pt>
    <dgm:pt modelId="{51AFBE6A-F295-484A-AE2D-8A5574F8D879}" type="pres">
      <dgm:prSet presAssocID="{C0811A40-67FA-405C-AB24-3AC1BCDD1DD3}" presName="rootComposite" presStyleCnt="0"/>
      <dgm:spPr/>
    </dgm:pt>
    <dgm:pt modelId="{D99F1FEE-3E63-41CF-B41D-C86295921902}" type="pres">
      <dgm:prSet presAssocID="{C0811A40-67FA-405C-AB24-3AC1BCDD1DD3}" presName="rootText" presStyleLbl="node4" presStyleIdx="1" presStyleCnt="3" custLinFactNeighborX="7760">
        <dgm:presLayoutVars>
          <dgm:chPref val="3"/>
        </dgm:presLayoutVars>
      </dgm:prSet>
      <dgm:spPr/>
      <dgm:t>
        <a:bodyPr/>
        <a:lstStyle/>
        <a:p>
          <a:endParaRPr lang="es-ES"/>
        </a:p>
      </dgm:t>
    </dgm:pt>
    <dgm:pt modelId="{A877D91F-D709-4183-9EEF-828CC51D18C5}" type="pres">
      <dgm:prSet presAssocID="{C0811A40-67FA-405C-AB24-3AC1BCDD1DD3}" presName="rootConnector" presStyleLbl="node4" presStyleIdx="1" presStyleCnt="3"/>
      <dgm:spPr/>
      <dgm:t>
        <a:bodyPr/>
        <a:lstStyle/>
        <a:p>
          <a:endParaRPr lang="es-ES"/>
        </a:p>
      </dgm:t>
    </dgm:pt>
    <dgm:pt modelId="{B0382E1A-B5FB-49B9-9266-22A2A80DA993}" type="pres">
      <dgm:prSet presAssocID="{C0811A40-67FA-405C-AB24-3AC1BCDD1DD3}" presName="hierChild4" presStyleCnt="0"/>
      <dgm:spPr/>
    </dgm:pt>
    <dgm:pt modelId="{CE6B67C6-63FE-489E-8421-9F6A3033CF34}" type="pres">
      <dgm:prSet presAssocID="{C0811A40-67FA-405C-AB24-3AC1BCDD1DD3}" presName="hierChild5" presStyleCnt="0"/>
      <dgm:spPr/>
    </dgm:pt>
    <dgm:pt modelId="{09A33D7C-93E8-4B65-A3AF-5D18CB44DDA8}" type="pres">
      <dgm:prSet presAssocID="{52683673-A233-49E1-9361-F05917A4D233}" presName="Name37" presStyleLbl="parChTrans1D4" presStyleIdx="2" presStyleCnt="3"/>
      <dgm:spPr/>
      <dgm:t>
        <a:bodyPr/>
        <a:lstStyle/>
        <a:p>
          <a:endParaRPr lang="es-ES"/>
        </a:p>
      </dgm:t>
    </dgm:pt>
    <dgm:pt modelId="{42D55959-C623-4CCC-9A10-0C2216600012}" type="pres">
      <dgm:prSet presAssocID="{72D092F2-756B-498D-903B-D502761D8F88}" presName="hierRoot2" presStyleCnt="0">
        <dgm:presLayoutVars>
          <dgm:hierBranch val="init"/>
        </dgm:presLayoutVars>
      </dgm:prSet>
      <dgm:spPr/>
    </dgm:pt>
    <dgm:pt modelId="{8F8FBC5A-EE4E-48C6-805F-AD8D325BD6B9}" type="pres">
      <dgm:prSet presAssocID="{72D092F2-756B-498D-903B-D502761D8F88}" presName="rootComposite" presStyleCnt="0"/>
      <dgm:spPr/>
    </dgm:pt>
    <dgm:pt modelId="{15C13E67-20EF-48A6-99B1-E05348160D25}" type="pres">
      <dgm:prSet presAssocID="{72D092F2-756B-498D-903B-D502761D8F88}" presName="rootText" presStyleLbl="node4" presStyleIdx="2" presStyleCnt="3" custLinFactNeighborX="7760">
        <dgm:presLayoutVars>
          <dgm:chPref val="3"/>
        </dgm:presLayoutVars>
      </dgm:prSet>
      <dgm:spPr/>
      <dgm:t>
        <a:bodyPr/>
        <a:lstStyle/>
        <a:p>
          <a:endParaRPr lang="es-ES"/>
        </a:p>
      </dgm:t>
    </dgm:pt>
    <dgm:pt modelId="{516BE061-EA93-4E98-8D6A-8DCF5E30280D}" type="pres">
      <dgm:prSet presAssocID="{72D092F2-756B-498D-903B-D502761D8F88}" presName="rootConnector" presStyleLbl="node4" presStyleIdx="2" presStyleCnt="3"/>
      <dgm:spPr/>
      <dgm:t>
        <a:bodyPr/>
        <a:lstStyle/>
        <a:p>
          <a:endParaRPr lang="es-ES"/>
        </a:p>
      </dgm:t>
    </dgm:pt>
    <dgm:pt modelId="{EB66D372-85FA-4BC1-92F2-1E7D84894F5E}" type="pres">
      <dgm:prSet presAssocID="{72D092F2-756B-498D-903B-D502761D8F88}" presName="hierChild4" presStyleCnt="0"/>
      <dgm:spPr/>
    </dgm:pt>
    <dgm:pt modelId="{968674AB-F8B1-466B-870B-0C82DE7F3A83}" type="pres">
      <dgm:prSet presAssocID="{72D092F2-756B-498D-903B-D502761D8F88}" presName="hierChild5" presStyleCnt="0"/>
      <dgm:spPr/>
    </dgm:pt>
    <dgm:pt modelId="{841130C3-13E1-4C38-8162-FAA78807074C}" type="pres">
      <dgm:prSet presAssocID="{745E293B-4A6A-4563-B71A-E6D76DD6A8BE}" presName="hierChild5" presStyleCnt="0"/>
      <dgm:spPr/>
    </dgm:pt>
    <dgm:pt modelId="{4824663C-B8D9-402A-BFAD-D207449ADFE3}" type="pres">
      <dgm:prSet presAssocID="{B27CF751-C1FC-4950-A95C-5602307310E2}" presName="hierChild5" presStyleCnt="0"/>
      <dgm:spPr/>
    </dgm:pt>
    <dgm:pt modelId="{61F7F581-EA21-49DC-94E2-DA6FA8004467}" type="pres">
      <dgm:prSet presAssocID="{7E462D0E-F022-444A-B500-B35B9CB9DA69}" presName="hierChild3" presStyleCnt="0"/>
      <dgm:spPr/>
    </dgm:pt>
  </dgm:ptLst>
  <dgm:cxnLst>
    <dgm:cxn modelId="{DC027309-E7EA-425C-8B78-811C69117B60}" srcId="{7E462D0E-F022-444A-B500-B35B9CB9DA69}" destId="{B27CF751-C1FC-4950-A95C-5602307310E2}" srcOrd="1" destOrd="0" parTransId="{F18E57C8-1BAD-4CF8-B36E-726A346F0BF6}" sibTransId="{1585CF7A-6D9B-4DA6-90C6-7C393702FA5E}"/>
    <dgm:cxn modelId="{71880856-F9BC-490B-ADDE-FC012876B2F8}" type="presOf" srcId="{52683673-A233-49E1-9361-F05917A4D233}" destId="{09A33D7C-93E8-4B65-A3AF-5D18CB44DDA8}" srcOrd="0" destOrd="0" presId="urn:microsoft.com/office/officeart/2005/8/layout/orgChart1"/>
    <dgm:cxn modelId="{7F3F1F0F-832A-40B7-A5AD-AAA5CAC25D76}" type="presOf" srcId="{EA3196BB-633E-49C3-91FA-8B59C59088B9}" destId="{D9FB29C1-F0D9-407F-9935-2E888C132328}" srcOrd="0" destOrd="0" presId="urn:microsoft.com/office/officeart/2005/8/layout/orgChart1"/>
    <dgm:cxn modelId="{2E2196E6-8689-4B81-8A9C-4C579AEB3F1E}" type="presOf" srcId="{7E462D0E-F022-444A-B500-B35B9CB9DA69}" destId="{68B3CAE4-5F76-46C8-8969-F1075925E081}" srcOrd="1" destOrd="0" presId="urn:microsoft.com/office/officeart/2005/8/layout/orgChart1"/>
    <dgm:cxn modelId="{2B86E37C-6750-4710-9B61-1D762B445C34}" type="presOf" srcId="{DACCE112-5858-47C0-BBEA-3D4E25FF3CF3}" destId="{486AC134-D853-475B-BC81-C3B6D7EC3565}" srcOrd="0" destOrd="0" presId="urn:microsoft.com/office/officeart/2005/8/layout/orgChart1"/>
    <dgm:cxn modelId="{EC2162E2-2FDA-4C50-B14E-5454AD5BAF8C}" type="presOf" srcId="{50EFCFFE-681D-4895-832A-E498D9F3DF05}" destId="{5DCD2B34-5E13-452C-8C6C-45F7A619483C}" srcOrd="0" destOrd="0" presId="urn:microsoft.com/office/officeart/2005/8/layout/orgChart1"/>
    <dgm:cxn modelId="{63708AB2-DF6A-40F6-8865-36E14DB3CB19}" type="presOf" srcId="{7A145ABA-AB98-4210-ABCF-20A014CE652A}" destId="{CC08C699-27B0-4B47-8A25-B80C114F5C0C}" srcOrd="0" destOrd="0" presId="urn:microsoft.com/office/officeart/2005/8/layout/orgChart1"/>
    <dgm:cxn modelId="{E71E2CA4-0EC5-422B-95F0-959B0B631FFE}" srcId="{2FBA197F-E7DA-4876-8D8E-0309642D132A}" destId="{7A145ABA-AB98-4210-ABCF-20A014CE652A}" srcOrd="0" destOrd="0" parTransId="{EA3196BB-633E-49C3-91FA-8B59C59088B9}" sibTransId="{BB442741-EAB6-4D16-81F8-F7E09F16D73C}"/>
    <dgm:cxn modelId="{E9A84D51-25A3-4791-9199-B71D4F3B75A4}" type="presOf" srcId="{CFD5D0C4-3603-427C-95AC-B1CD7E0A043C}" destId="{ABAC5CA4-A28C-4BED-B3D0-12E8030D1BB7}" srcOrd="0" destOrd="0" presId="urn:microsoft.com/office/officeart/2005/8/layout/orgChart1"/>
    <dgm:cxn modelId="{C2C5CDD2-7354-45A5-8C56-36212A509A76}" type="presOf" srcId="{745E293B-4A6A-4563-B71A-E6D76DD6A8BE}" destId="{2C357AE7-9A6E-4E38-B369-1C12500D24FC}" srcOrd="0" destOrd="0" presId="urn:microsoft.com/office/officeart/2005/8/layout/orgChart1"/>
    <dgm:cxn modelId="{A500A6DC-6154-4BAF-B215-E87F13576685}" type="presOf" srcId="{72D092F2-756B-498D-903B-D502761D8F88}" destId="{516BE061-EA93-4E98-8D6A-8DCF5E30280D}" srcOrd="1" destOrd="0" presId="urn:microsoft.com/office/officeart/2005/8/layout/orgChart1"/>
    <dgm:cxn modelId="{24E1BCEF-6BFD-403D-BDF6-4FCF028A59EE}" type="presOf" srcId="{BF8C97EC-BE36-40B0-BD17-D3064ED320AF}" destId="{0998FE82-3778-4FE2-9B1C-A6071590BA67}" srcOrd="0" destOrd="0" presId="urn:microsoft.com/office/officeart/2005/8/layout/orgChart1"/>
    <dgm:cxn modelId="{86C40E69-3314-431D-AD69-3CEE0C2C8B4B}" type="presOf" srcId="{4250579F-F613-43CD-8C09-5707D38B862A}" destId="{D73C636D-DC96-40A1-9C9B-870478DA0AA3}" srcOrd="0" destOrd="0" presId="urn:microsoft.com/office/officeart/2005/8/layout/orgChart1"/>
    <dgm:cxn modelId="{0C3EF96E-D9C1-46AB-9355-3A2F7F27CCDE}" srcId="{BF8C97EC-BE36-40B0-BD17-D3064ED320AF}" destId="{7E462D0E-F022-444A-B500-B35B9CB9DA69}" srcOrd="0" destOrd="0" parTransId="{875456A4-3F3A-4420-BF42-80C5B73B0691}" sibTransId="{FC915F17-2584-44F9-9F92-52AC59D0808B}"/>
    <dgm:cxn modelId="{C97D1C77-F8A9-4242-8193-A73387790163}" type="presOf" srcId="{1B89B82B-0FF1-4559-9632-FE7FCCEAA43C}" destId="{863C7567-855B-4D26-BE85-1385D469DE6B}" srcOrd="1" destOrd="0" presId="urn:microsoft.com/office/officeart/2005/8/layout/orgChart1"/>
    <dgm:cxn modelId="{AB27687B-E8FD-48D4-9EE9-0F85971DDC87}" type="presOf" srcId="{F9F6CA09-FCE5-4EF3-884D-C4BEEB6ED5A3}" destId="{06438A5B-24D8-4B4C-912D-08BCEDE4EEA2}" srcOrd="0" destOrd="0" presId="urn:microsoft.com/office/officeart/2005/8/layout/orgChart1"/>
    <dgm:cxn modelId="{563B2C49-8C7C-48E9-9E4F-5715531D02FB}" type="presOf" srcId="{C0811A40-67FA-405C-AB24-3AC1BCDD1DD3}" destId="{D99F1FEE-3E63-41CF-B41D-C86295921902}" srcOrd="0" destOrd="0" presId="urn:microsoft.com/office/officeart/2005/8/layout/orgChart1"/>
    <dgm:cxn modelId="{0805436A-5E1B-4949-AA88-96A23185FD85}" type="presOf" srcId="{DACCE112-5858-47C0-BBEA-3D4E25FF3CF3}" destId="{897155D3-54C1-43A6-B311-6DCE7B2159F2}" srcOrd="1" destOrd="0" presId="urn:microsoft.com/office/officeart/2005/8/layout/orgChart1"/>
    <dgm:cxn modelId="{67E3BB20-404A-4054-90A9-77A2E747BDD7}" srcId="{7E462D0E-F022-444A-B500-B35B9CB9DA69}" destId="{2FBA197F-E7DA-4876-8D8E-0309642D132A}" srcOrd="0" destOrd="0" parTransId="{50EFCFFE-681D-4895-832A-E498D9F3DF05}" sibTransId="{3CB0DFD6-C682-4C10-B03E-A8493A0851F9}"/>
    <dgm:cxn modelId="{8DCDD2FC-04C2-44B9-89CE-B58623B854C8}" type="presOf" srcId="{29F0050D-B60B-458F-B410-85F846813FB5}" destId="{D6133034-E34C-4218-BB16-B85466ACA3D6}" srcOrd="0" destOrd="0" presId="urn:microsoft.com/office/officeart/2005/8/layout/orgChart1"/>
    <dgm:cxn modelId="{3AEB4152-8C74-47A7-B578-7EB2FE28F48B}" type="presOf" srcId="{7E462D0E-F022-444A-B500-B35B9CB9DA69}" destId="{A8AF0A11-5135-4174-A2AD-BB8D7BFFCC8F}" srcOrd="0" destOrd="0" presId="urn:microsoft.com/office/officeart/2005/8/layout/orgChart1"/>
    <dgm:cxn modelId="{C9EB1CD8-F431-4987-A4CC-87A6779841F5}" srcId="{B27CF751-C1FC-4950-A95C-5602307310E2}" destId="{DACCE112-5858-47C0-BBEA-3D4E25FF3CF3}" srcOrd="1" destOrd="0" parTransId="{29F0050D-B60B-458F-B410-85F846813FB5}" sibTransId="{61007C6C-F106-4531-ADA9-085FCFC8F3EA}"/>
    <dgm:cxn modelId="{117B8999-2972-4A74-958C-881418A6B628}" type="presOf" srcId="{C0811A40-67FA-405C-AB24-3AC1BCDD1DD3}" destId="{A877D91F-D709-4183-9EEF-828CC51D18C5}" srcOrd="1" destOrd="0" presId="urn:microsoft.com/office/officeart/2005/8/layout/orgChart1"/>
    <dgm:cxn modelId="{B7BCC310-DB7E-40A6-9E90-8C65D7DD8158}" type="presOf" srcId="{B27CF751-C1FC-4950-A95C-5602307310E2}" destId="{88B44E81-6F60-4E20-A92D-B0B052CD014D}" srcOrd="1" destOrd="0" presId="urn:microsoft.com/office/officeart/2005/8/layout/orgChart1"/>
    <dgm:cxn modelId="{DF807E2B-19A0-45A1-9700-3870DFC0AF28}" type="presOf" srcId="{B27CF751-C1FC-4950-A95C-5602307310E2}" destId="{5B1A41C0-5526-4E7B-A131-B694C5B7D027}" srcOrd="0" destOrd="0" presId="urn:microsoft.com/office/officeart/2005/8/layout/orgChart1"/>
    <dgm:cxn modelId="{4746A07A-7F84-49E1-A0A9-45A4A368D2D5}" type="presOf" srcId="{7A145ABA-AB98-4210-ABCF-20A014CE652A}" destId="{0C1BDF34-FA91-48E3-968E-D6D12A69EB8B}" srcOrd="1" destOrd="0" presId="urn:microsoft.com/office/officeart/2005/8/layout/orgChart1"/>
    <dgm:cxn modelId="{9B63C037-B13F-45FD-80DB-D1CD3E407B63}" srcId="{B27CF751-C1FC-4950-A95C-5602307310E2}" destId="{745E293B-4A6A-4563-B71A-E6D76DD6A8BE}" srcOrd="2" destOrd="0" parTransId="{F9F6CA09-FCE5-4EF3-884D-C4BEEB6ED5A3}" sibTransId="{84A6A416-4EDA-42F6-8654-439F91CA473C}"/>
    <dgm:cxn modelId="{2BB372C9-F9E9-4F95-9312-5295B095FEE1}" type="presOf" srcId="{1B89B82B-0FF1-4559-9632-FE7FCCEAA43C}" destId="{715120A6-D8CB-4230-B21B-B4A608E4BD47}" srcOrd="0" destOrd="0" presId="urn:microsoft.com/office/officeart/2005/8/layout/orgChart1"/>
    <dgm:cxn modelId="{B9F0B7A3-33E6-4402-B23D-469762DCEA90}" type="presOf" srcId="{F18E57C8-1BAD-4CF8-B36E-726A346F0BF6}" destId="{E4125352-B6DA-4BB8-AA6A-812D676CB806}" srcOrd="0" destOrd="0" presId="urn:microsoft.com/office/officeart/2005/8/layout/orgChart1"/>
    <dgm:cxn modelId="{01C4EFF4-9706-4533-9A5F-94E2F6A2F805}" type="presOf" srcId="{5F95B8C9-853D-452B-8CC6-07AC67E4595A}" destId="{42A801FB-B847-4EFE-A778-EC069FD1F3CA}" srcOrd="0" destOrd="0" presId="urn:microsoft.com/office/officeart/2005/8/layout/orgChart1"/>
    <dgm:cxn modelId="{527B6167-D553-4281-9F77-70E820CBD080}" srcId="{B27CF751-C1FC-4950-A95C-5602307310E2}" destId="{1B89B82B-0FF1-4559-9632-FE7FCCEAA43C}" srcOrd="0" destOrd="0" parTransId="{E2E25A12-C903-48B9-B489-AE0C39B231D0}" sibTransId="{211A7F8B-67F8-4F5B-BFD9-7696D54796E7}"/>
    <dgm:cxn modelId="{84241A6E-A3A8-4AE9-9030-14CC11F1CB7E}" type="presOf" srcId="{2FBA197F-E7DA-4876-8D8E-0309642D132A}" destId="{70D77E0F-EA7A-48E7-89D8-0E45A7044FE2}" srcOrd="0" destOrd="0" presId="urn:microsoft.com/office/officeart/2005/8/layout/orgChart1"/>
    <dgm:cxn modelId="{773243AA-10BD-47ED-9D15-4C73932ADDAB}" type="presOf" srcId="{72D092F2-756B-498D-903B-D502761D8F88}" destId="{15C13E67-20EF-48A6-99B1-E05348160D25}" srcOrd="0" destOrd="0" presId="urn:microsoft.com/office/officeart/2005/8/layout/orgChart1"/>
    <dgm:cxn modelId="{FB8F2D63-4DFE-45A2-9682-B77F75BAED52}" srcId="{745E293B-4A6A-4563-B71A-E6D76DD6A8BE}" destId="{CFD5D0C4-3603-427C-95AC-B1CD7E0A043C}" srcOrd="0" destOrd="0" parTransId="{5F95B8C9-853D-452B-8CC6-07AC67E4595A}" sibTransId="{903792A5-B208-440E-A4A0-5B0EDF5C5EC6}"/>
    <dgm:cxn modelId="{7352AB97-DD55-45F2-B75B-4EDABE2E2B2F}" type="presOf" srcId="{CFD5D0C4-3603-427C-95AC-B1CD7E0A043C}" destId="{F4460324-D767-47A0-8828-0BBB521B72D9}" srcOrd="1" destOrd="0" presId="urn:microsoft.com/office/officeart/2005/8/layout/orgChart1"/>
    <dgm:cxn modelId="{3569F678-EFBC-4513-BBF9-C927F904B630}" srcId="{745E293B-4A6A-4563-B71A-E6D76DD6A8BE}" destId="{C0811A40-67FA-405C-AB24-3AC1BCDD1DD3}" srcOrd="1" destOrd="0" parTransId="{4250579F-F613-43CD-8C09-5707D38B862A}" sibTransId="{A23040B4-4934-4811-8181-872E8C1D22F7}"/>
    <dgm:cxn modelId="{E2012625-8720-4459-B92B-3FADC7BD9FF8}" type="presOf" srcId="{E2E25A12-C903-48B9-B489-AE0C39B231D0}" destId="{B732401F-8CCD-447E-A049-CE101C9D5560}" srcOrd="0" destOrd="0" presId="urn:microsoft.com/office/officeart/2005/8/layout/orgChart1"/>
    <dgm:cxn modelId="{AE522357-3828-48BA-9813-BCF6C93EFAB9}" srcId="{745E293B-4A6A-4563-B71A-E6D76DD6A8BE}" destId="{72D092F2-756B-498D-903B-D502761D8F88}" srcOrd="2" destOrd="0" parTransId="{52683673-A233-49E1-9361-F05917A4D233}" sibTransId="{58FC4660-E1C8-4694-BED6-DD47ED6CF61E}"/>
    <dgm:cxn modelId="{8130E1E1-CAD1-440D-8FF2-10CB89E81123}" type="presOf" srcId="{745E293B-4A6A-4563-B71A-E6D76DD6A8BE}" destId="{A2BB3D05-3B83-4A30-8E39-8D3427B399F9}" srcOrd="1" destOrd="0" presId="urn:microsoft.com/office/officeart/2005/8/layout/orgChart1"/>
    <dgm:cxn modelId="{8F53E3B1-95CA-43B4-873F-0A10D4F3D3BC}" type="presOf" srcId="{2FBA197F-E7DA-4876-8D8E-0309642D132A}" destId="{49C08BBA-AF9F-4B37-842A-F3ACD63D502F}" srcOrd="1" destOrd="0" presId="urn:microsoft.com/office/officeart/2005/8/layout/orgChart1"/>
    <dgm:cxn modelId="{06081F70-396A-4FF5-89D8-5B2939775E74}" type="presParOf" srcId="{0998FE82-3778-4FE2-9B1C-A6071590BA67}" destId="{E7848111-60E4-4986-A92C-15A85D9CC6B6}" srcOrd="0" destOrd="0" presId="urn:microsoft.com/office/officeart/2005/8/layout/orgChart1"/>
    <dgm:cxn modelId="{2B9B1EF8-D16D-4BCD-931F-16E5185F0D8A}" type="presParOf" srcId="{E7848111-60E4-4986-A92C-15A85D9CC6B6}" destId="{2AEC8FF7-AE38-43AC-B304-02499401179B}" srcOrd="0" destOrd="0" presId="urn:microsoft.com/office/officeart/2005/8/layout/orgChart1"/>
    <dgm:cxn modelId="{669B5AEF-09E2-4A55-BBD1-9C201528E661}" type="presParOf" srcId="{2AEC8FF7-AE38-43AC-B304-02499401179B}" destId="{A8AF0A11-5135-4174-A2AD-BB8D7BFFCC8F}" srcOrd="0" destOrd="0" presId="urn:microsoft.com/office/officeart/2005/8/layout/orgChart1"/>
    <dgm:cxn modelId="{97B78A32-5E6B-4869-AEF5-385E11B77133}" type="presParOf" srcId="{2AEC8FF7-AE38-43AC-B304-02499401179B}" destId="{68B3CAE4-5F76-46C8-8969-F1075925E081}" srcOrd="1" destOrd="0" presId="urn:microsoft.com/office/officeart/2005/8/layout/orgChart1"/>
    <dgm:cxn modelId="{7F41E977-B96F-4A9C-A60E-530C16B060DC}" type="presParOf" srcId="{E7848111-60E4-4986-A92C-15A85D9CC6B6}" destId="{584F9D72-F2C3-4F08-88F4-A4A76C2CF9B8}" srcOrd="1" destOrd="0" presId="urn:microsoft.com/office/officeart/2005/8/layout/orgChart1"/>
    <dgm:cxn modelId="{1C97B425-3434-4525-97ED-A748D83615EA}" type="presParOf" srcId="{584F9D72-F2C3-4F08-88F4-A4A76C2CF9B8}" destId="{5DCD2B34-5E13-452C-8C6C-45F7A619483C}" srcOrd="0" destOrd="0" presId="urn:microsoft.com/office/officeart/2005/8/layout/orgChart1"/>
    <dgm:cxn modelId="{61897268-BC7F-44DA-A48E-F69133E069B7}" type="presParOf" srcId="{584F9D72-F2C3-4F08-88F4-A4A76C2CF9B8}" destId="{D1CD9D55-04A7-495C-950B-1ED15DEBE7D1}" srcOrd="1" destOrd="0" presId="urn:microsoft.com/office/officeart/2005/8/layout/orgChart1"/>
    <dgm:cxn modelId="{134776EF-C916-40D0-A39A-D3945D14D0A5}" type="presParOf" srcId="{D1CD9D55-04A7-495C-950B-1ED15DEBE7D1}" destId="{1CF2C9B9-2059-44AF-B519-CAB1583CD6B7}" srcOrd="0" destOrd="0" presId="urn:microsoft.com/office/officeart/2005/8/layout/orgChart1"/>
    <dgm:cxn modelId="{E7588143-56D6-4DE7-A6A3-BF37CB8A1986}" type="presParOf" srcId="{1CF2C9B9-2059-44AF-B519-CAB1583CD6B7}" destId="{70D77E0F-EA7A-48E7-89D8-0E45A7044FE2}" srcOrd="0" destOrd="0" presId="urn:microsoft.com/office/officeart/2005/8/layout/orgChart1"/>
    <dgm:cxn modelId="{488B02B2-DDEA-4817-B56C-184116D1C141}" type="presParOf" srcId="{1CF2C9B9-2059-44AF-B519-CAB1583CD6B7}" destId="{49C08BBA-AF9F-4B37-842A-F3ACD63D502F}" srcOrd="1" destOrd="0" presId="urn:microsoft.com/office/officeart/2005/8/layout/orgChart1"/>
    <dgm:cxn modelId="{4BD2ADF7-3ACB-409B-ABC1-56F643AD5745}" type="presParOf" srcId="{D1CD9D55-04A7-495C-950B-1ED15DEBE7D1}" destId="{C629C4FC-1C2A-4A48-83A1-112A5C12CC75}" srcOrd="1" destOrd="0" presId="urn:microsoft.com/office/officeart/2005/8/layout/orgChart1"/>
    <dgm:cxn modelId="{907ACA64-0D0F-4091-A725-90137087466E}" type="presParOf" srcId="{C629C4FC-1C2A-4A48-83A1-112A5C12CC75}" destId="{D9FB29C1-F0D9-407F-9935-2E888C132328}" srcOrd="0" destOrd="0" presId="urn:microsoft.com/office/officeart/2005/8/layout/orgChart1"/>
    <dgm:cxn modelId="{819008EC-949D-4DD8-AA61-7211FD3329BA}" type="presParOf" srcId="{C629C4FC-1C2A-4A48-83A1-112A5C12CC75}" destId="{EAC2DC4D-5547-4138-8A8B-DC03027EAC83}" srcOrd="1" destOrd="0" presId="urn:microsoft.com/office/officeart/2005/8/layout/orgChart1"/>
    <dgm:cxn modelId="{1A6F6485-0690-4171-9F4A-646C6C3FAE3F}" type="presParOf" srcId="{EAC2DC4D-5547-4138-8A8B-DC03027EAC83}" destId="{15B1879C-1EC3-4EBB-855A-49D11F448601}" srcOrd="0" destOrd="0" presId="urn:microsoft.com/office/officeart/2005/8/layout/orgChart1"/>
    <dgm:cxn modelId="{6E51D209-7A40-46D0-9C2D-5B0266B1730C}" type="presParOf" srcId="{15B1879C-1EC3-4EBB-855A-49D11F448601}" destId="{CC08C699-27B0-4B47-8A25-B80C114F5C0C}" srcOrd="0" destOrd="0" presId="urn:microsoft.com/office/officeart/2005/8/layout/orgChart1"/>
    <dgm:cxn modelId="{948AA243-16D4-45D8-9E8F-50AF801FB297}" type="presParOf" srcId="{15B1879C-1EC3-4EBB-855A-49D11F448601}" destId="{0C1BDF34-FA91-48E3-968E-D6D12A69EB8B}" srcOrd="1" destOrd="0" presId="urn:microsoft.com/office/officeart/2005/8/layout/orgChart1"/>
    <dgm:cxn modelId="{C3A21F8D-EA25-475F-84D3-BE31069B0BE6}" type="presParOf" srcId="{EAC2DC4D-5547-4138-8A8B-DC03027EAC83}" destId="{DDA47FE1-72E0-474E-BA8B-D0EF53254041}" srcOrd="1" destOrd="0" presId="urn:microsoft.com/office/officeart/2005/8/layout/orgChart1"/>
    <dgm:cxn modelId="{7D49F9E7-58D4-492E-80C6-B016159D6666}" type="presParOf" srcId="{EAC2DC4D-5547-4138-8A8B-DC03027EAC83}" destId="{D9A5FD2A-F32D-417E-91CF-77F98D71D2D1}" srcOrd="2" destOrd="0" presId="urn:microsoft.com/office/officeart/2005/8/layout/orgChart1"/>
    <dgm:cxn modelId="{C9B2E316-F96C-473E-B4A1-71F672109959}" type="presParOf" srcId="{D1CD9D55-04A7-495C-950B-1ED15DEBE7D1}" destId="{09A4322A-FA18-4B51-B5A3-1E75D912A3B9}" srcOrd="2" destOrd="0" presId="urn:microsoft.com/office/officeart/2005/8/layout/orgChart1"/>
    <dgm:cxn modelId="{50B18CE1-C569-481D-976D-4E3AB7987701}" type="presParOf" srcId="{584F9D72-F2C3-4F08-88F4-A4A76C2CF9B8}" destId="{E4125352-B6DA-4BB8-AA6A-812D676CB806}" srcOrd="2" destOrd="0" presId="urn:microsoft.com/office/officeart/2005/8/layout/orgChart1"/>
    <dgm:cxn modelId="{47044D9A-C07C-4E04-89D7-F9B4822AFFA5}" type="presParOf" srcId="{584F9D72-F2C3-4F08-88F4-A4A76C2CF9B8}" destId="{30202F60-D924-405F-AB5C-E63B481ECC43}" srcOrd="3" destOrd="0" presId="urn:microsoft.com/office/officeart/2005/8/layout/orgChart1"/>
    <dgm:cxn modelId="{C66C9048-CE99-4D6B-8ACF-01FC2DF280B4}" type="presParOf" srcId="{30202F60-D924-405F-AB5C-E63B481ECC43}" destId="{715FE70F-F859-4413-9AF4-9C7DA8F03437}" srcOrd="0" destOrd="0" presId="urn:microsoft.com/office/officeart/2005/8/layout/orgChart1"/>
    <dgm:cxn modelId="{33B20E9C-7848-43C4-B23D-CEA59A00CDDF}" type="presParOf" srcId="{715FE70F-F859-4413-9AF4-9C7DA8F03437}" destId="{5B1A41C0-5526-4E7B-A131-B694C5B7D027}" srcOrd="0" destOrd="0" presId="urn:microsoft.com/office/officeart/2005/8/layout/orgChart1"/>
    <dgm:cxn modelId="{FE1215CE-9265-4546-A67C-D5F685B5DF08}" type="presParOf" srcId="{715FE70F-F859-4413-9AF4-9C7DA8F03437}" destId="{88B44E81-6F60-4E20-A92D-B0B052CD014D}" srcOrd="1" destOrd="0" presId="urn:microsoft.com/office/officeart/2005/8/layout/orgChart1"/>
    <dgm:cxn modelId="{96FC2560-84C2-44D3-8ACB-5B0FF8EAA280}" type="presParOf" srcId="{30202F60-D924-405F-AB5C-E63B481ECC43}" destId="{308B6293-1297-4AC0-8A35-A82274738003}" srcOrd="1" destOrd="0" presId="urn:microsoft.com/office/officeart/2005/8/layout/orgChart1"/>
    <dgm:cxn modelId="{79C4DB35-1311-41A9-A038-36A5D362B11A}" type="presParOf" srcId="{308B6293-1297-4AC0-8A35-A82274738003}" destId="{B732401F-8CCD-447E-A049-CE101C9D5560}" srcOrd="0" destOrd="0" presId="urn:microsoft.com/office/officeart/2005/8/layout/orgChart1"/>
    <dgm:cxn modelId="{55E96CEE-5AB1-46F7-8C5C-4E347E434184}" type="presParOf" srcId="{308B6293-1297-4AC0-8A35-A82274738003}" destId="{EAC43F40-AD3A-4919-A8A5-54FF4AB9775F}" srcOrd="1" destOrd="0" presId="urn:microsoft.com/office/officeart/2005/8/layout/orgChart1"/>
    <dgm:cxn modelId="{B190B548-F417-4185-AEBE-70883EAA2D07}" type="presParOf" srcId="{EAC43F40-AD3A-4919-A8A5-54FF4AB9775F}" destId="{3350F1FB-F322-4D97-ADE1-2BD55F37EC21}" srcOrd="0" destOrd="0" presId="urn:microsoft.com/office/officeart/2005/8/layout/orgChart1"/>
    <dgm:cxn modelId="{79AA2FDD-29D9-4C62-A299-1D608916BE88}" type="presParOf" srcId="{3350F1FB-F322-4D97-ADE1-2BD55F37EC21}" destId="{715120A6-D8CB-4230-B21B-B4A608E4BD47}" srcOrd="0" destOrd="0" presId="urn:microsoft.com/office/officeart/2005/8/layout/orgChart1"/>
    <dgm:cxn modelId="{2A691792-67DD-42BA-A4E8-500CFCFDAF4D}" type="presParOf" srcId="{3350F1FB-F322-4D97-ADE1-2BD55F37EC21}" destId="{863C7567-855B-4D26-BE85-1385D469DE6B}" srcOrd="1" destOrd="0" presId="urn:microsoft.com/office/officeart/2005/8/layout/orgChart1"/>
    <dgm:cxn modelId="{F4856D8E-9459-40A5-B2A4-A180442CACD1}" type="presParOf" srcId="{EAC43F40-AD3A-4919-A8A5-54FF4AB9775F}" destId="{A9EE6DBC-E5B4-40D2-9D67-B381AADC7284}" srcOrd="1" destOrd="0" presId="urn:microsoft.com/office/officeart/2005/8/layout/orgChart1"/>
    <dgm:cxn modelId="{0C7D9810-E3C2-4EB5-A6EC-0CCB800ADD45}" type="presParOf" srcId="{EAC43F40-AD3A-4919-A8A5-54FF4AB9775F}" destId="{5B5064A6-0334-4EB0-9D15-BB95A2D57E7D}" srcOrd="2" destOrd="0" presId="urn:microsoft.com/office/officeart/2005/8/layout/orgChart1"/>
    <dgm:cxn modelId="{7355043F-7E78-4723-83B5-F5B51AC1D461}" type="presParOf" srcId="{308B6293-1297-4AC0-8A35-A82274738003}" destId="{D6133034-E34C-4218-BB16-B85466ACA3D6}" srcOrd="2" destOrd="0" presId="urn:microsoft.com/office/officeart/2005/8/layout/orgChart1"/>
    <dgm:cxn modelId="{A2F66D15-B84C-4D91-913E-917A4357641D}" type="presParOf" srcId="{308B6293-1297-4AC0-8A35-A82274738003}" destId="{F97068A2-9CF3-4389-AB01-CFEFB4A6E6D7}" srcOrd="3" destOrd="0" presId="urn:microsoft.com/office/officeart/2005/8/layout/orgChart1"/>
    <dgm:cxn modelId="{586BEE50-FED9-4B7C-860B-3C8602ED61A4}" type="presParOf" srcId="{F97068A2-9CF3-4389-AB01-CFEFB4A6E6D7}" destId="{0DF418A1-EFDE-49C6-A6D2-EAA81976B233}" srcOrd="0" destOrd="0" presId="urn:microsoft.com/office/officeart/2005/8/layout/orgChart1"/>
    <dgm:cxn modelId="{3FB6A9CE-4577-40BB-9312-1319DAE22590}" type="presParOf" srcId="{0DF418A1-EFDE-49C6-A6D2-EAA81976B233}" destId="{486AC134-D853-475B-BC81-C3B6D7EC3565}" srcOrd="0" destOrd="0" presId="urn:microsoft.com/office/officeart/2005/8/layout/orgChart1"/>
    <dgm:cxn modelId="{1CCF10E0-51FE-4C2B-B997-DB663A1D0E02}" type="presParOf" srcId="{0DF418A1-EFDE-49C6-A6D2-EAA81976B233}" destId="{897155D3-54C1-43A6-B311-6DCE7B2159F2}" srcOrd="1" destOrd="0" presId="urn:microsoft.com/office/officeart/2005/8/layout/orgChart1"/>
    <dgm:cxn modelId="{AA887625-6A9C-4461-AA28-628A4A058768}" type="presParOf" srcId="{F97068A2-9CF3-4389-AB01-CFEFB4A6E6D7}" destId="{3B80EE40-EC2E-4A86-812C-38A90B106B8A}" srcOrd="1" destOrd="0" presId="urn:microsoft.com/office/officeart/2005/8/layout/orgChart1"/>
    <dgm:cxn modelId="{E6B08656-D1B5-4477-950A-F7339B8A64A5}" type="presParOf" srcId="{F97068A2-9CF3-4389-AB01-CFEFB4A6E6D7}" destId="{37267D62-7E37-40AD-9E75-497B7CF11667}" srcOrd="2" destOrd="0" presId="urn:microsoft.com/office/officeart/2005/8/layout/orgChart1"/>
    <dgm:cxn modelId="{E246CD90-1E5E-4E8A-A613-0B7DAA602630}" type="presParOf" srcId="{308B6293-1297-4AC0-8A35-A82274738003}" destId="{06438A5B-24D8-4B4C-912D-08BCEDE4EEA2}" srcOrd="4" destOrd="0" presId="urn:microsoft.com/office/officeart/2005/8/layout/orgChart1"/>
    <dgm:cxn modelId="{691EDAB2-9216-45B3-AAD6-A15CAD01D0D0}" type="presParOf" srcId="{308B6293-1297-4AC0-8A35-A82274738003}" destId="{0DAF311A-3BE0-4FDA-BAA4-E42CFB293AAC}" srcOrd="5" destOrd="0" presId="urn:microsoft.com/office/officeart/2005/8/layout/orgChart1"/>
    <dgm:cxn modelId="{C2FDF232-857E-40BB-B410-48EF8D65939D}" type="presParOf" srcId="{0DAF311A-3BE0-4FDA-BAA4-E42CFB293AAC}" destId="{BAAECDF2-599F-416F-AE1B-EAFC415815FD}" srcOrd="0" destOrd="0" presId="urn:microsoft.com/office/officeart/2005/8/layout/orgChart1"/>
    <dgm:cxn modelId="{EEF5B1A9-60A3-4999-B9A4-BFEC5FED4B11}" type="presParOf" srcId="{BAAECDF2-599F-416F-AE1B-EAFC415815FD}" destId="{2C357AE7-9A6E-4E38-B369-1C12500D24FC}" srcOrd="0" destOrd="0" presId="urn:microsoft.com/office/officeart/2005/8/layout/orgChart1"/>
    <dgm:cxn modelId="{8D29EDB1-FD4D-47C7-931F-45A0B6EF4604}" type="presParOf" srcId="{BAAECDF2-599F-416F-AE1B-EAFC415815FD}" destId="{A2BB3D05-3B83-4A30-8E39-8D3427B399F9}" srcOrd="1" destOrd="0" presId="urn:microsoft.com/office/officeart/2005/8/layout/orgChart1"/>
    <dgm:cxn modelId="{DFB4786C-3BAD-4252-BCD4-28C7A023A69A}" type="presParOf" srcId="{0DAF311A-3BE0-4FDA-BAA4-E42CFB293AAC}" destId="{E597041B-3B9D-46DD-B00D-A5A449B53036}" srcOrd="1" destOrd="0" presId="urn:microsoft.com/office/officeart/2005/8/layout/orgChart1"/>
    <dgm:cxn modelId="{0B9DE74F-9CF5-4678-B65D-A6DECBA5F3DD}" type="presParOf" srcId="{E597041B-3B9D-46DD-B00D-A5A449B53036}" destId="{42A801FB-B847-4EFE-A778-EC069FD1F3CA}" srcOrd="0" destOrd="0" presId="urn:microsoft.com/office/officeart/2005/8/layout/orgChart1"/>
    <dgm:cxn modelId="{6BB2C7FD-D91C-4AD8-A11E-B43205A43706}" type="presParOf" srcId="{E597041B-3B9D-46DD-B00D-A5A449B53036}" destId="{1F8A7369-8718-4147-AD6B-1E45A97EE9F3}" srcOrd="1" destOrd="0" presId="urn:microsoft.com/office/officeart/2005/8/layout/orgChart1"/>
    <dgm:cxn modelId="{76C9A8EF-884B-44BF-83FC-1D01C1041C9A}" type="presParOf" srcId="{1F8A7369-8718-4147-AD6B-1E45A97EE9F3}" destId="{1CB4FDAD-504E-43A1-BECE-51BF91E30754}" srcOrd="0" destOrd="0" presId="urn:microsoft.com/office/officeart/2005/8/layout/orgChart1"/>
    <dgm:cxn modelId="{F743C2C9-7FD6-49BD-B1A4-2E85DF810ACA}" type="presParOf" srcId="{1CB4FDAD-504E-43A1-BECE-51BF91E30754}" destId="{ABAC5CA4-A28C-4BED-B3D0-12E8030D1BB7}" srcOrd="0" destOrd="0" presId="urn:microsoft.com/office/officeart/2005/8/layout/orgChart1"/>
    <dgm:cxn modelId="{74A8FEEB-1454-44BA-B432-AE9EC58084BE}" type="presParOf" srcId="{1CB4FDAD-504E-43A1-BECE-51BF91E30754}" destId="{F4460324-D767-47A0-8828-0BBB521B72D9}" srcOrd="1" destOrd="0" presId="urn:microsoft.com/office/officeart/2005/8/layout/orgChart1"/>
    <dgm:cxn modelId="{9730AD20-8DC9-42B7-BAAB-726A6B14A3EE}" type="presParOf" srcId="{1F8A7369-8718-4147-AD6B-1E45A97EE9F3}" destId="{E5A4EDB2-F052-4F5E-8183-527F12B3DFED}" srcOrd="1" destOrd="0" presId="urn:microsoft.com/office/officeart/2005/8/layout/orgChart1"/>
    <dgm:cxn modelId="{7C039E38-C2A0-4FBB-A040-4213FD97AD26}" type="presParOf" srcId="{1F8A7369-8718-4147-AD6B-1E45A97EE9F3}" destId="{EC048120-3D2D-41D7-ACBC-401CF46961B5}" srcOrd="2" destOrd="0" presId="urn:microsoft.com/office/officeart/2005/8/layout/orgChart1"/>
    <dgm:cxn modelId="{501020EF-F754-40FF-A364-57C3EEA34F1A}" type="presParOf" srcId="{E597041B-3B9D-46DD-B00D-A5A449B53036}" destId="{D73C636D-DC96-40A1-9C9B-870478DA0AA3}" srcOrd="2" destOrd="0" presId="urn:microsoft.com/office/officeart/2005/8/layout/orgChart1"/>
    <dgm:cxn modelId="{FE9D9546-A021-490C-8E65-6D0A3D8D4D88}" type="presParOf" srcId="{E597041B-3B9D-46DD-B00D-A5A449B53036}" destId="{34F7F6E9-366D-4EAD-8EF6-3B6D8491A213}" srcOrd="3" destOrd="0" presId="urn:microsoft.com/office/officeart/2005/8/layout/orgChart1"/>
    <dgm:cxn modelId="{6EBE220F-42F3-4D30-8E9F-AF60D7CE163A}" type="presParOf" srcId="{34F7F6E9-366D-4EAD-8EF6-3B6D8491A213}" destId="{51AFBE6A-F295-484A-AE2D-8A5574F8D879}" srcOrd="0" destOrd="0" presId="urn:microsoft.com/office/officeart/2005/8/layout/orgChart1"/>
    <dgm:cxn modelId="{2FF7C94C-7066-4310-886A-3C302C156189}" type="presParOf" srcId="{51AFBE6A-F295-484A-AE2D-8A5574F8D879}" destId="{D99F1FEE-3E63-41CF-B41D-C86295921902}" srcOrd="0" destOrd="0" presId="urn:microsoft.com/office/officeart/2005/8/layout/orgChart1"/>
    <dgm:cxn modelId="{1C8E64B8-2F4B-4433-8E86-A903295B2420}" type="presParOf" srcId="{51AFBE6A-F295-484A-AE2D-8A5574F8D879}" destId="{A877D91F-D709-4183-9EEF-828CC51D18C5}" srcOrd="1" destOrd="0" presId="urn:microsoft.com/office/officeart/2005/8/layout/orgChart1"/>
    <dgm:cxn modelId="{2A9AF547-020F-4A30-91D6-999D7CA998E7}" type="presParOf" srcId="{34F7F6E9-366D-4EAD-8EF6-3B6D8491A213}" destId="{B0382E1A-B5FB-49B9-9266-22A2A80DA993}" srcOrd="1" destOrd="0" presId="urn:microsoft.com/office/officeart/2005/8/layout/orgChart1"/>
    <dgm:cxn modelId="{A8B10ABD-9AC1-4AB2-9D01-82E34D7ED0DB}" type="presParOf" srcId="{34F7F6E9-366D-4EAD-8EF6-3B6D8491A213}" destId="{CE6B67C6-63FE-489E-8421-9F6A3033CF34}" srcOrd="2" destOrd="0" presId="urn:microsoft.com/office/officeart/2005/8/layout/orgChart1"/>
    <dgm:cxn modelId="{707B1178-E4D2-466C-92D3-FB93C1E044D1}" type="presParOf" srcId="{E597041B-3B9D-46DD-B00D-A5A449B53036}" destId="{09A33D7C-93E8-4B65-A3AF-5D18CB44DDA8}" srcOrd="4" destOrd="0" presId="urn:microsoft.com/office/officeart/2005/8/layout/orgChart1"/>
    <dgm:cxn modelId="{40CD08F1-2404-4781-A4E8-A2F82D80D4CA}" type="presParOf" srcId="{E597041B-3B9D-46DD-B00D-A5A449B53036}" destId="{42D55959-C623-4CCC-9A10-0C2216600012}" srcOrd="5" destOrd="0" presId="urn:microsoft.com/office/officeart/2005/8/layout/orgChart1"/>
    <dgm:cxn modelId="{5F078D39-6AC3-4E81-9EA2-3DC6A0F8E35D}" type="presParOf" srcId="{42D55959-C623-4CCC-9A10-0C2216600012}" destId="{8F8FBC5A-EE4E-48C6-805F-AD8D325BD6B9}" srcOrd="0" destOrd="0" presId="urn:microsoft.com/office/officeart/2005/8/layout/orgChart1"/>
    <dgm:cxn modelId="{81AB155C-6CC6-4CC4-86EB-2369DFA7281A}" type="presParOf" srcId="{8F8FBC5A-EE4E-48C6-805F-AD8D325BD6B9}" destId="{15C13E67-20EF-48A6-99B1-E05348160D25}" srcOrd="0" destOrd="0" presId="urn:microsoft.com/office/officeart/2005/8/layout/orgChart1"/>
    <dgm:cxn modelId="{5CB227B6-C0A7-45B4-9889-DE0864E38F0B}" type="presParOf" srcId="{8F8FBC5A-EE4E-48C6-805F-AD8D325BD6B9}" destId="{516BE061-EA93-4E98-8D6A-8DCF5E30280D}" srcOrd="1" destOrd="0" presId="urn:microsoft.com/office/officeart/2005/8/layout/orgChart1"/>
    <dgm:cxn modelId="{DB570933-F8C1-4AE0-8720-B68895834CC8}" type="presParOf" srcId="{42D55959-C623-4CCC-9A10-0C2216600012}" destId="{EB66D372-85FA-4BC1-92F2-1E7D84894F5E}" srcOrd="1" destOrd="0" presId="urn:microsoft.com/office/officeart/2005/8/layout/orgChart1"/>
    <dgm:cxn modelId="{1BCE2DB1-D8C3-4F1C-8EBF-096FF35C6D3E}" type="presParOf" srcId="{42D55959-C623-4CCC-9A10-0C2216600012}" destId="{968674AB-F8B1-466B-870B-0C82DE7F3A83}" srcOrd="2" destOrd="0" presId="urn:microsoft.com/office/officeart/2005/8/layout/orgChart1"/>
    <dgm:cxn modelId="{31F2AABB-FEAD-4A8C-B2A9-9F1A537E6666}" type="presParOf" srcId="{0DAF311A-3BE0-4FDA-BAA4-E42CFB293AAC}" destId="{841130C3-13E1-4C38-8162-FAA78807074C}" srcOrd="2" destOrd="0" presId="urn:microsoft.com/office/officeart/2005/8/layout/orgChart1"/>
    <dgm:cxn modelId="{A9DEF429-5CF0-45F9-BA03-13BA51745E00}" type="presParOf" srcId="{30202F60-D924-405F-AB5C-E63B481ECC43}" destId="{4824663C-B8D9-402A-BFAD-D207449ADFE3}" srcOrd="2" destOrd="0" presId="urn:microsoft.com/office/officeart/2005/8/layout/orgChart1"/>
    <dgm:cxn modelId="{759BBBBB-8CB1-4355-9E99-BDE0C2EA54F6}" type="presParOf" srcId="{E7848111-60E4-4986-A92C-15A85D9CC6B6}" destId="{61F7F581-EA21-49DC-94E2-DA6FA800446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83E5D8-7D8C-4D42-97DF-FC12D62CBD54}"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s-ES"/>
        </a:p>
      </dgm:t>
    </dgm:pt>
    <dgm:pt modelId="{7D6854D9-E3E5-466F-810F-222D5BC25A3D}">
      <dgm:prSet phldrT="[Texto]" custT="1"/>
      <dgm:spPr/>
      <dgm:t>
        <a:bodyPr/>
        <a:lstStyle/>
        <a:p>
          <a:r>
            <a:rPr lang="es-ES" sz="2000" dirty="0" smtClean="0">
              <a:latin typeface="Arial" panose="020B0604020202020204" pitchFamily="34" charset="0"/>
              <a:cs typeface="Arial" panose="020B0604020202020204" pitchFamily="34" charset="0"/>
            </a:rPr>
            <a:t>Parámetros</a:t>
          </a:r>
          <a:endParaRPr lang="es-ES" sz="2000" dirty="0">
            <a:latin typeface="Arial" panose="020B0604020202020204" pitchFamily="34" charset="0"/>
            <a:cs typeface="Arial" panose="020B0604020202020204" pitchFamily="34" charset="0"/>
          </a:endParaRPr>
        </a:p>
      </dgm:t>
    </dgm:pt>
    <dgm:pt modelId="{A3D4FD7E-3659-43EA-B674-14FBD7CB60CD}" type="parTrans" cxnId="{E9E08485-2DB1-4E58-95E9-0B456E4609E4}">
      <dgm:prSet/>
      <dgm:spPr/>
      <dgm:t>
        <a:bodyPr/>
        <a:lstStyle/>
        <a:p>
          <a:endParaRPr lang="es-ES"/>
        </a:p>
      </dgm:t>
    </dgm:pt>
    <dgm:pt modelId="{7391F77D-9EEB-4B16-99B7-6FA577FB177F}" type="sibTrans" cxnId="{E9E08485-2DB1-4E58-95E9-0B456E4609E4}">
      <dgm:prSet/>
      <dgm:spPr/>
      <dgm:t>
        <a:bodyPr/>
        <a:lstStyle/>
        <a:p>
          <a:endParaRPr lang="es-ES"/>
        </a:p>
      </dgm:t>
    </dgm:pt>
    <dgm:pt modelId="{6770FD66-7B28-4DC1-BDBD-3082F6466431}">
      <dgm:prSet phldrT="[Texto]" custT="1"/>
      <dgm:spPr/>
      <dgm:t>
        <a:bodyPr/>
        <a:lstStyle/>
        <a:p>
          <a:r>
            <a:rPr lang="es-ES" sz="2000" dirty="0" smtClean="0">
              <a:latin typeface="Arial" panose="020B0604020202020204" pitchFamily="34" charset="0"/>
              <a:cs typeface="Arial" panose="020B0604020202020204" pitchFamily="34" charset="0"/>
            </a:rPr>
            <a:t>Selectividad</a:t>
          </a:r>
          <a:endParaRPr lang="es-ES" sz="2000" dirty="0">
            <a:latin typeface="Arial" panose="020B0604020202020204" pitchFamily="34" charset="0"/>
            <a:cs typeface="Arial" panose="020B0604020202020204" pitchFamily="34" charset="0"/>
          </a:endParaRPr>
        </a:p>
      </dgm:t>
    </dgm:pt>
    <dgm:pt modelId="{0986AF8D-FA36-4DB3-9152-4A1991BECE63}" type="parTrans" cxnId="{E5625B42-2DBA-4E8D-934D-A77A966DD5C0}">
      <dgm:prSet/>
      <dgm:spPr/>
      <dgm:t>
        <a:bodyPr/>
        <a:lstStyle/>
        <a:p>
          <a:endParaRPr lang="es-ES"/>
        </a:p>
      </dgm:t>
    </dgm:pt>
    <dgm:pt modelId="{21B371EB-7701-41DB-A2A6-332DE00622D8}" type="sibTrans" cxnId="{E5625B42-2DBA-4E8D-934D-A77A966DD5C0}">
      <dgm:prSet/>
      <dgm:spPr/>
      <dgm:t>
        <a:bodyPr/>
        <a:lstStyle/>
        <a:p>
          <a:endParaRPr lang="es-ES"/>
        </a:p>
      </dgm:t>
    </dgm:pt>
    <dgm:pt modelId="{CFF29238-E126-4C88-BFED-123C8AE7D0AE}">
      <dgm:prSet phldrT="[Texto]" custT="1"/>
      <dgm:spPr/>
      <dgm:t>
        <a:bodyPr/>
        <a:lstStyle/>
        <a:p>
          <a:r>
            <a:rPr lang="es-ES" sz="2000" dirty="0" smtClean="0">
              <a:latin typeface="Arial" panose="020B0604020202020204" pitchFamily="34" charset="0"/>
              <a:cs typeface="Arial" panose="020B0604020202020204" pitchFamily="34" charset="0"/>
            </a:rPr>
            <a:t>Sensibilidad</a:t>
          </a:r>
          <a:endParaRPr lang="es-ES" sz="2000" dirty="0">
            <a:latin typeface="Arial" panose="020B0604020202020204" pitchFamily="34" charset="0"/>
            <a:cs typeface="Arial" panose="020B0604020202020204" pitchFamily="34" charset="0"/>
          </a:endParaRPr>
        </a:p>
      </dgm:t>
    </dgm:pt>
    <dgm:pt modelId="{D1DCA1C5-84AD-4F36-8979-0DFAE9B736D2}" type="parTrans" cxnId="{2E3F1515-520B-4DF2-A832-49BC0CEF21E9}">
      <dgm:prSet/>
      <dgm:spPr/>
      <dgm:t>
        <a:bodyPr/>
        <a:lstStyle/>
        <a:p>
          <a:endParaRPr lang="es-ES"/>
        </a:p>
      </dgm:t>
    </dgm:pt>
    <dgm:pt modelId="{D5DF024F-2E6E-46C7-AC1F-483891B1586F}" type="sibTrans" cxnId="{2E3F1515-520B-4DF2-A832-49BC0CEF21E9}">
      <dgm:prSet/>
      <dgm:spPr/>
      <dgm:t>
        <a:bodyPr/>
        <a:lstStyle/>
        <a:p>
          <a:endParaRPr lang="es-ES"/>
        </a:p>
      </dgm:t>
    </dgm:pt>
    <dgm:pt modelId="{72231E1F-EFAC-462B-95E8-33BAA8008FE4}" type="pres">
      <dgm:prSet presAssocID="{6083E5D8-7D8C-4D42-97DF-FC12D62CBD54}" presName="diagram" presStyleCnt="0">
        <dgm:presLayoutVars>
          <dgm:chPref val="1"/>
          <dgm:dir/>
          <dgm:animOne val="branch"/>
          <dgm:animLvl val="lvl"/>
          <dgm:resizeHandles val="exact"/>
        </dgm:presLayoutVars>
      </dgm:prSet>
      <dgm:spPr/>
      <dgm:t>
        <a:bodyPr/>
        <a:lstStyle/>
        <a:p>
          <a:endParaRPr lang="es-ES"/>
        </a:p>
      </dgm:t>
    </dgm:pt>
    <dgm:pt modelId="{D7BCBA14-80B6-491D-821A-F4C8F2CAB726}" type="pres">
      <dgm:prSet presAssocID="{7D6854D9-E3E5-466F-810F-222D5BC25A3D}" presName="root1" presStyleCnt="0"/>
      <dgm:spPr/>
    </dgm:pt>
    <dgm:pt modelId="{CD3ADCF9-E925-4A94-AD6E-61B825089ACD}" type="pres">
      <dgm:prSet presAssocID="{7D6854D9-E3E5-466F-810F-222D5BC25A3D}" presName="LevelOneTextNode" presStyleLbl="node0" presStyleIdx="0" presStyleCnt="1">
        <dgm:presLayoutVars>
          <dgm:chPref val="3"/>
        </dgm:presLayoutVars>
      </dgm:prSet>
      <dgm:spPr/>
      <dgm:t>
        <a:bodyPr/>
        <a:lstStyle/>
        <a:p>
          <a:endParaRPr lang="es-ES"/>
        </a:p>
      </dgm:t>
    </dgm:pt>
    <dgm:pt modelId="{FAE8C7FD-BB7E-42DC-8AA7-9F33C6EBBAB6}" type="pres">
      <dgm:prSet presAssocID="{7D6854D9-E3E5-466F-810F-222D5BC25A3D}" presName="level2hierChild" presStyleCnt="0"/>
      <dgm:spPr/>
    </dgm:pt>
    <dgm:pt modelId="{2B80E082-3927-4A26-BB66-6BCB9DAF96DC}" type="pres">
      <dgm:prSet presAssocID="{0986AF8D-FA36-4DB3-9152-4A1991BECE63}" presName="conn2-1" presStyleLbl="parChTrans1D2" presStyleIdx="0" presStyleCnt="2"/>
      <dgm:spPr/>
      <dgm:t>
        <a:bodyPr/>
        <a:lstStyle/>
        <a:p>
          <a:endParaRPr lang="es-ES"/>
        </a:p>
      </dgm:t>
    </dgm:pt>
    <dgm:pt modelId="{2B892D39-21AB-40F4-83DB-085EC058FC35}" type="pres">
      <dgm:prSet presAssocID="{0986AF8D-FA36-4DB3-9152-4A1991BECE63}" presName="connTx" presStyleLbl="parChTrans1D2" presStyleIdx="0" presStyleCnt="2"/>
      <dgm:spPr/>
      <dgm:t>
        <a:bodyPr/>
        <a:lstStyle/>
        <a:p>
          <a:endParaRPr lang="es-ES"/>
        </a:p>
      </dgm:t>
    </dgm:pt>
    <dgm:pt modelId="{3C1F5292-FECF-41C0-951B-521492C0F163}" type="pres">
      <dgm:prSet presAssocID="{6770FD66-7B28-4DC1-BDBD-3082F6466431}" presName="root2" presStyleCnt="0"/>
      <dgm:spPr/>
    </dgm:pt>
    <dgm:pt modelId="{6EDCD051-3695-4EE6-820E-1F3BF0F930DF}" type="pres">
      <dgm:prSet presAssocID="{6770FD66-7B28-4DC1-BDBD-3082F6466431}" presName="LevelTwoTextNode" presStyleLbl="node2" presStyleIdx="0" presStyleCnt="2">
        <dgm:presLayoutVars>
          <dgm:chPref val="3"/>
        </dgm:presLayoutVars>
      </dgm:prSet>
      <dgm:spPr/>
      <dgm:t>
        <a:bodyPr/>
        <a:lstStyle/>
        <a:p>
          <a:endParaRPr lang="es-ES"/>
        </a:p>
      </dgm:t>
    </dgm:pt>
    <dgm:pt modelId="{599D6A3B-D6AE-413E-B47B-6DD5C8620B23}" type="pres">
      <dgm:prSet presAssocID="{6770FD66-7B28-4DC1-BDBD-3082F6466431}" presName="level3hierChild" presStyleCnt="0"/>
      <dgm:spPr/>
    </dgm:pt>
    <dgm:pt modelId="{04AD67B5-F7F8-4C49-A1F5-27140D7E3B19}" type="pres">
      <dgm:prSet presAssocID="{D1DCA1C5-84AD-4F36-8979-0DFAE9B736D2}" presName="conn2-1" presStyleLbl="parChTrans1D2" presStyleIdx="1" presStyleCnt="2"/>
      <dgm:spPr/>
      <dgm:t>
        <a:bodyPr/>
        <a:lstStyle/>
        <a:p>
          <a:endParaRPr lang="es-ES"/>
        </a:p>
      </dgm:t>
    </dgm:pt>
    <dgm:pt modelId="{14029AC3-E660-4CA4-8558-0004F8740C9D}" type="pres">
      <dgm:prSet presAssocID="{D1DCA1C5-84AD-4F36-8979-0DFAE9B736D2}" presName="connTx" presStyleLbl="parChTrans1D2" presStyleIdx="1" presStyleCnt="2"/>
      <dgm:spPr/>
      <dgm:t>
        <a:bodyPr/>
        <a:lstStyle/>
        <a:p>
          <a:endParaRPr lang="es-ES"/>
        </a:p>
      </dgm:t>
    </dgm:pt>
    <dgm:pt modelId="{5497BCF5-7B12-4E32-9308-05E0B4E74840}" type="pres">
      <dgm:prSet presAssocID="{CFF29238-E126-4C88-BFED-123C8AE7D0AE}" presName="root2" presStyleCnt="0"/>
      <dgm:spPr/>
    </dgm:pt>
    <dgm:pt modelId="{3B7B85DE-6F5D-42FA-B841-D6ABE3CD1D63}" type="pres">
      <dgm:prSet presAssocID="{CFF29238-E126-4C88-BFED-123C8AE7D0AE}" presName="LevelTwoTextNode" presStyleLbl="node2" presStyleIdx="1" presStyleCnt="2">
        <dgm:presLayoutVars>
          <dgm:chPref val="3"/>
        </dgm:presLayoutVars>
      </dgm:prSet>
      <dgm:spPr/>
      <dgm:t>
        <a:bodyPr/>
        <a:lstStyle/>
        <a:p>
          <a:endParaRPr lang="es-ES"/>
        </a:p>
      </dgm:t>
    </dgm:pt>
    <dgm:pt modelId="{2D10E0E2-691D-438F-ABF4-C255EE733EC5}" type="pres">
      <dgm:prSet presAssocID="{CFF29238-E126-4C88-BFED-123C8AE7D0AE}" presName="level3hierChild" presStyleCnt="0"/>
      <dgm:spPr/>
    </dgm:pt>
  </dgm:ptLst>
  <dgm:cxnLst>
    <dgm:cxn modelId="{8C4D6F8F-EC02-475D-B926-70F177F52EB0}" type="presOf" srcId="{D1DCA1C5-84AD-4F36-8979-0DFAE9B736D2}" destId="{14029AC3-E660-4CA4-8558-0004F8740C9D}" srcOrd="1" destOrd="0" presId="urn:microsoft.com/office/officeart/2005/8/layout/hierarchy2"/>
    <dgm:cxn modelId="{C58EA66A-F917-442A-B4CF-85E908081AEC}" type="presOf" srcId="{D1DCA1C5-84AD-4F36-8979-0DFAE9B736D2}" destId="{04AD67B5-F7F8-4C49-A1F5-27140D7E3B19}" srcOrd="0" destOrd="0" presId="urn:microsoft.com/office/officeart/2005/8/layout/hierarchy2"/>
    <dgm:cxn modelId="{96DE571B-C921-4E0C-8B7B-676AA05D8393}" type="presOf" srcId="{7D6854D9-E3E5-466F-810F-222D5BC25A3D}" destId="{CD3ADCF9-E925-4A94-AD6E-61B825089ACD}" srcOrd="0" destOrd="0" presId="urn:microsoft.com/office/officeart/2005/8/layout/hierarchy2"/>
    <dgm:cxn modelId="{5EDB5FA8-4B16-4F1B-83D5-EBA667C77B78}" type="presOf" srcId="{CFF29238-E126-4C88-BFED-123C8AE7D0AE}" destId="{3B7B85DE-6F5D-42FA-B841-D6ABE3CD1D63}" srcOrd="0" destOrd="0" presId="urn:microsoft.com/office/officeart/2005/8/layout/hierarchy2"/>
    <dgm:cxn modelId="{74D39186-7628-41F9-B3C6-793EAC235B20}" type="presOf" srcId="{6770FD66-7B28-4DC1-BDBD-3082F6466431}" destId="{6EDCD051-3695-4EE6-820E-1F3BF0F930DF}" srcOrd="0" destOrd="0" presId="urn:microsoft.com/office/officeart/2005/8/layout/hierarchy2"/>
    <dgm:cxn modelId="{E9E08485-2DB1-4E58-95E9-0B456E4609E4}" srcId="{6083E5D8-7D8C-4D42-97DF-FC12D62CBD54}" destId="{7D6854D9-E3E5-466F-810F-222D5BC25A3D}" srcOrd="0" destOrd="0" parTransId="{A3D4FD7E-3659-43EA-B674-14FBD7CB60CD}" sibTransId="{7391F77D-9EEB-4B16-99B7-6FA577FB177F}"/>
    <dgm:cxn modelId="{1B47C3D5-9D86-4428-A4B7-3F698D923F8C}" type="presOf" srcId="{6083E5D8-7D8C-4D42-97DF-FC12D62CBD54}" destId="{72231E1F-EFAC-462B-95E8-33BAA8008FE4}" srcOrd="0" destOrd="0" presId="urn:microsoft.com/office/officeart/2005/8/layout/hierarchy2"/>
    <dgm:cxn modelId="{381C2630-F0D2-4C48-AE4E-AA4B44D4FE37}" type="presOf" srcId="{0986AF8D-FA36-4DB3-9152-4A1991BECE63}" destId="{2B80E082-3927-4A26-BB66-6BCB9DAF96DC}" srcOrd="0" destOrd="0" presId="urn:microsoft.com/office/officeart/2005/8/layout/hierarchy2"/>
    <dgm:cxn modelId="{A71A4DFA-35EC-483E-A06A-3AB77C54A3DD}" type="presOf" srcId="{0986AF8D-FA36-4DB3-9152-4A1991BECE63}" destId="{2B892D39-21AB-40F4-83DB-085EC058FC35}" srcOrd="1" destOrd="0" presId="urn:microsoft.com/office/officeart/2005/8/layout/hierarchy2"/>
    <dgm:cxn modelId="{E5625B42-2DBA-4E8D-934D-A77A966DD5C0}" srcId="{7D6854D9-E3E5-466F-810F-222D5BC25A3D}" destId="{6770FD66-7B28-4DC1-BDBD-3082F6466431}" srcOrd="0" destOrd="0" parTransId="{0986AF8D-FA36-4DB3-9152-4A1991BECE63}" sibTransId="{21B371EB-7701-41DB-A2A6-332DE00622D8}"/>
    <dgm:cxn modelId="{2E3F1515-520B-4DF2-A832-49BC0CEF21E9}" srcId="{7D6854D9-E3E5-466F-810F-222D5BC25A3D}" destId="{CFF29238-E126-4C88-BFED-123C8AE7D0AE}" srcOrd="1" destOrd="0" parTransId="{D1DCA1C5-84AD-4F36-8979-0DFAE9B736D2}" sibTransId="{D5DF024F-2E6E-46C7-AC1F-483891B1586F}"/>
    <dgm:cxn modelId="{82831E8A-A42C-45E9-A257-A25C0F912DCA}" type="presParOf" srcId="{72231E1F-EFAC-462B-95E8-33BAA8008FE4}" destId="{D7BCBA14-80B6-491D-821A-F4C8F2CAB726}" srcOrd="0" destOrd="0" presId="urn:microsoft.com/office/officeart/2005/8/layout/hierarchy2"/>
    <dgm:cxn modelId="{3CF96954-810D-418E-84B0-C2B46D0173AC}" type="presParOf" srcId="{D7BCBA14-80B6-491D-821A-F4C8F2CAB726}" destId="{CD3ADCF9-E925-4A94-AD6E-61B825089ACD}" srcOrd="0" destOrd="0" presId="urn:microsoft.com/office/officeart/2005/8/layout/hierarchy2"/>
    <dgm:cxn modelId="{3A185EBE-6A74-4FEC-AE3A-16F8A056373F}" type="presParOf" srcId="{D7BCBA14-80B6-491D-821A-F4C8F2CAB726}" destId="{FAE8C7FD-BB7E-42DC-8AA7-9F33C6EBBAB6}" srcOrd="1" destOrd="0" presId="urn:microsoft.com/office/officeart/2005/8/layout/hierarchy2"/>
    <dgm:cxn modelId="{C8FDB85E-69E1-4346-9A66-578EBB7FC316}" type="presParOf" srcId="{FAE8C7FD-BB7E-42DC-8AA7-9F33C6EBBAB6}" destId="{2B80E082-3927-4A26-BB66-6BCB9DAF96DC}" srcOrd="0" destOrd="0" presId="urn:microsoft.com/office/officeart/2005/8/layout/hierarchy2"/>
    <dgm:cxn modelId="{0781D4F7-BBDA-484D-9043-BAF2E6ED060A}" type="presParOf" srcId="{2B80E082-3927-4A26-BB66-6BCB9DAF96DC}" destId="{2B892D39-21AB-40F4-83DB-085EC058FC35}" srcOrd="0" destOrd="0" presId="urn:microsoft.com/office/officeart/2005/8/layout/hierarchy2"/>
    <dgm:cxn modelId="{5F7AB6FE-663F-4668-9137-4F67329E3FBC}" type="presParOf" srcId="{FAE8C7FD-BB7E-42DC-8AA7-9F33C6EBBAB6}" destId="{3C1F5292-FECF-41C0-951B-521492C0F163}" srcOrd="1" destOrd="0" presId="urn:microsoft.com/office/officeart/2005/8/layout/hierarchy2"/>
    <dgm:cxn modelId="{667F2F9B-F1AA-4051-93E9-D9F338A26452}" type="presParOf" srcId="{3C1F5292-FECF-41C0-951B-521492C0F163}" destId="{6EDCD051-3695-4EE6-820E-1F3BF0F930DF}" srcOrd="0" destOrd="0" presId="urn:microsoft.com/office/officeart/2005/8/layout/hierarchy2"/>
    <dgm:cxn modelId="{C3BBB8D4-A22A-4F97-9228-1DC7A683725F}" type="presParOf" srcId="{3C1F5292-FECF-41C0-951B-521492C0F163}" destId="{599D6A3B-D6AE-413E-B47B-6DD5C8620B23}" srcOrd="1" destOrd="0" presId="urn:microsoft.com/office/officeart/2005/8/layout/hierarchy2"/>
    <dgm:cxn modelId="{190BFF33-E36E-447C-8055-8522A2554FBF}" type="presParOf" srcId="{FAE8C7FD-BB7E-42DC-8AA7-9F33C6EBBAB6}" destId="{04AD67B5-F7F8-4C49-A1F5-27140D7E3B19}" srcOrd="2" destOrd="0" presId="urn:microsoft.com/office/officeart/2005/8/layout/hierarchy2"/>
    <dgm:cxn modelId="{3F851030-F03C-43C5-A357-DD9EF9B41D7C}" type="presParOf" srcId="{04AD67B5-F7F8-4C49-A1F5-27140D7E3B19}" destId="{14029AC3-E660-4CA4-8558-0004F8740C9D}" srcOrd="0" destOrd="0" presId="urn:microsoft.com/office/officeart/2005/8/layout/hierarchy2"/>
    <dgm:cxn modelId="{296FDDF3-463B-4F65-B77D-724FA737B89D}" type="presParOf" srcId="{FAE8C7FD-BB7E-42DC-8AA7-9F33C6EBBAB6}" destId="{5497BCF5-7B12-4E32-9308-05E0B4E74840}" srcOrd="3" destOrd="0" presId="urn:microsoft.com/office/officeart/2005/8/layout/hierarchy2"/>
    <dgm:cxn modelId="{339C4A45-FA74-4E54-88E4-9EB53B7B7DF6}" type="presParOf" srcId="{5497BCF5-7B12-4E32-9308-05E0B4E74840}" destId="{3B7B85DE-6F5D-42FA-B841-D6ABE3CD1D63}" srcOrd="0" destOrd="0" presId="urn:microsoft.com/office/officeart/2005/8/layout/hierarchy2"/>
    <dgm:cxn modelId="{7E79600F-02DE-40AB-BC5F-B0D8DC4B90E1}" type="presParOf" srcId="{5497BCF5-7B12-4E32-9308-05E0B4E74840}" destId="{2D10E0E2-691D-438F-ABF4-C255EE733EC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83E5D8-7D8C-4D42-97DF-FC12D62CBD54}"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s-ES"/>
        </a:p>
      </dgm:t>
    </dgm:pt>
    <dgm:pt modelId="{7D6854D9-E3E5-466F-810F-222D5BC25A3D}">
      <dgm:prSet phldrT="[Texto]" custT="1"/>
      <dgm:spPr/>
      <dgm:t>
        <a:bodyPr/>
        <a:lstStyle/>
        <a:p>
          <a:r>
            <a:rPr lang="es-ES" sz="2000" dirty="0" smtClean="0">
              <a:latin typeface="Arial" panose="020B0604020202020204" pitchFamily="34" charset="0"/>
              <a:cs typeface="Arial" panose="020B0604020202020204" pitchFamily="34" charset="0"/>
            </a:rPr>
            <a:t>Receptores</a:t>
          </a:r>
          <a:endParaRPr lang="es-ES" sz="2000" dirty="0">
            <a:latin typeface="Arial" panose="020B0604020202020204" pitchFamily="34" charset="0"/>
            <a:cs typeface="Arial" panose="020B0604020202020204" pitchFamily="34" charset="0"/>
          </a:endParaRPr>
        </a:p>
      </dgm:t>
    </dgm:pt>
    <dgm:pt modelId="{A3D4FD7E-3659-43EA-B674-14FBD7CB60CD}" type="parTrans" cxnId="{E9E08485-2DB1-4E58-95E9-0B456E4609E4}">
      <dgm:prSet/>
      <dgm:spPr/>
      <dgm:t>
        <a:bodyPr/>
        <a:lstStyle/>
        <a:p>
          <a:endParaRPr lang="es-ES"/>
        </a:p>
      </dgm:t>
    </dgm:pt>
    <dgm:pt modelId="{7391F77D-9EEB-4B16-99B7-6FA577FB177F}" type="sibTrans" cxnId="{E9E08485-2DB1-4E58-95E9-0B456E4609E4}">
      <dgm:prSet/>
      <dgm:spPr/>
      <dgm:t>
        <a:bodyPr/>
        <a:lstStyle/>
        <a:p>
          <a:endParaRPr lang="es-ES"/>
        </a:p>
      </dgm:t>
    </dgm:pt>
    <dgm:pt modelId="{6770FD66-7B28-4DC1-BDBD-3082F6466431}">
      <dgm:prSet phldrT="[Texto]" custT="1"/>
      <dgm:spPr/>
      <dgm:t>
        <a:bodyPr/>
        <a:lstStyle/>
        <a:p>
          <a:r>
            <a:rPr lang="es-ES" sz="2000" dirty="0" smtClean="0">
              <a:latin typeface="Arial" panose="020B0604020202020204" pitchFamily="34" charset="0"/>
              <a:cs typeface="Arial" panose="020B0604020202020204" pitchFamily="34" charset="0"/>
            </a:rPr>
            <a:t>De Cristal</a:t>
          </a:r>
          <a:endParaRPr lang="es-ES" sz="2000" dirty="0">
            <a:latin typeface="Arial" panose="020B0604020202020204" pitchFamily="34" charset="0"/>
            <a:cs typeface="Arial" panose="020B0604020202020204" pitchFamily="34" charset="0"/>
          </a:endParaRPr>
        </a:p>
      </dgm:t>
    </dgm:pt>
    <dgm:pt modelId="{0986AF8D-FA36-4DB3-9152-4A1991BECE63}" type="parTrans" cxnId="{E5625B42-2DBA-4E8D-934D-A77A966DD5C0}">
      <dgm:prSet/>
      <dgm:spPr/>
      <dgm:t>
        <a:bodyPr/>
        <a:lstStyle/>
        <a:p>
          <a:endParaRPr lang="es-ES"/>
        </a:p>
      </dgm:t>
    </dgm:pt>
    <dgm:pt modelId="{21B371EB-7701-41DB-A2A6-332DE00622D8}" type="sibTrans" cxnId="{E5625B42-2DBA-4E8D-934D-A77A966DD5C0}">
      <dgm:prSet/>
      <dgm:spPr/>
      <dgm:t>
        <a:bodyPr/>
        <a:lstStyle/>
        <a:p>
          <a:endParaRPr lang="es-ES"/>
        </a:p>
      </dgm:t>
    </dgm:pt>
    <dgm:pt modelId="{CFF29238-E126-4C88-BFED-123C8AE7D0AE}">
      <dgm:prSet phldrT="[Texto]" custT="1"/>
      <dgm:spPr/>
      <dgm:t>
        <a:bodyPr/>
        <a:lstStyle/>
        <a:p>
          <a:r>
            <a:rPr lang="es-ES" sz="2000" dirty="0" smtClean="0">
              <a:latin typeface="Arial" panose="020B0604020202020204" pitchFamily="34" charset="0"/>
              <a:cs typeface="Arial" panose="020B0604020202020204" pitchFamily="34" charset="0"/>
            </a:rPr>
            <a:t>Superheterodino</a:t>
          </a:r>
          <a:endParaRPr lang="es-ES" sz="2000" dirty="0">
            <a:latin typeface="Arial" panose="020B0604020202020204" pitchFamily="34" charset="0"/>
            <a:cs typeface="Arial" panose="020B0604020202020204" pitchFamily="34" charset="0"/>
          </a:endParaRPr>
        </a:p>
      </dgm:t>
    </dgm:pt>
    <dgm:pt modelId="{D1DCA1C5-84AD-4F36-8979-0DFAE9B736D2}" type="parTrans" cxnId="{2E3F1515-520B-4DF2-A832-49BC0CEF21E9}">
      <dgm:prSet/>
      <dgm:spPr/>
      <dgm:t>
        <a:bodyPr/>
        <a:lstStyle/>
        <a:p>
          <a:endParaRPr lang="es-ES"/>
        </a:p>
      </dgm:t>
    </dgm:pt>
    <dgm:pt modelId="{D5DF024F-2E6E-46C7-AC1F-483891B1586F}" type="sibTrans" cxnId="{2E3F1515-520B-4DF2-A832-49BC0CEF21E9}">
      <dgm:prSet/>
      <dgm:spPr/>
      <dgm:t>
        <a:bodyPr/>
        <a:lstStyle/>
        <a:p>
          <a:endParaRPr lang="es-ES"/>
        </a:p>
      </dgm:t>
    </dgm:pt>
    <dgm:pt modelId="{9C938E31-DC97-498F-BD99-3A7BC4AB30B9}">
      <dgm:prSet phldrT="[Texto]" custT="1"/>
      <dgm:spPr/>
      <dgm:t>
        <a:bodyPr/>
        <a:lstStyle/>
        <a:p>
          <a:r>
            <a:rPr lang="es-ES" sz="2000" dirty="0" smtClean="0">
              <a:latin typeface="Arial" panose="020B0604020202020204" pitchFamily="34" charset="0"/>
              <a:cs typeface="Arial" panose="020B0604020202020204" pitchFamily="34" charset="0"/>
            </a:rPr>
            <a:t>Digital</a:t>
          </a:r>
          <a:endParaRPr lang="es-ES" sz="2000" dirty="0">
            <a:latin typeface="Arial" panose="020B0604020202020204" pitchFamily="34" charset="0"/>
            <a:cs typeface="Arial" panose="020B0604020202020204" pitchFamily="34" charset="0"/>
          </a:endParaRPr>
        </a:p>
      </dgm:t>
    </dgm:pt>
    <dgm:pt modelId="{B6C1AFE9-D526-4707-9BBC-A076F3F9613E}" type="parTrans" cxnId="{45B42A57-0B60-442D-8CEC-60C5EA057D0D}">
      <dgm:prSet/>
      <dgm:spPr/>
      <dgm:t>
        <a:bodyPr/>
        <a:lstStyle/>
        <a:p>
          <a:endParaRPr lang="es-ES"/>
        </a:p>
      </dgm:t>
    </dgm:pt>
    <dgm:pt modelId="{4F17AF7E-FEF5-475D-A81A-9FFD06767D5B}" type="sibTrans" cxnId="{45B42A57-0B60-442D-8CEC-60C5EA057D0D}">
      <dgm:prSet/>
      <dgm:spPr/>
      <dgm:t>
        <a:bodyPr/>
        <a:lstStyle/>
        <a:p>
          <a:endParaRPr lang="es-ES"/>
        </a:p>
      </dgm:t>
    </dgm:pt>
    <dgm:pt modelId="{72231E1F-EFAC-462B-95E8-33BAA8008FE4}" type="pres">
      <dgm:prSet presAssocID="{6083E5D8-7D8C-4D42-97DF-FC12D62CBD54}" presName="diagram" presStyleCnt="0">
        <dgm:presLayoutVars>
          <dgm:chPref val="1"/>
          <dgm:dir/>
          <dgm:animOne val="branch"/>
          <dgm:animLvl val="lvl"/>
          <dgm:resizeHandles val="exact"/>
        </dgm:presLayoutVars>
      </dgm:prSet>
      <dgm:spPr/>
      <dgm:t>
        <a:bodyPr/>
        <a:lstStyle/>
        <a:p>
          <a:endParaRPr lang="es-ES"/>
        </a:p>
      </dgm:t>
    </dgm:pt>
    <dgm:pt modelId="{D7BCBA14-80B6-491D-821A-F4C8F2CAB726}" type="pres">
      <dgm:prSet presAssocID="{7D6854D9-E3E5-466F-810F-222D5BC25A3D}" presName="root1" presStyleCnt="0"/>
      <dgm:spPr/>
    </dgm:pt>
    <dgm:pt modelId="{CD3ADCF9-E925-4A94-AD6E-61B825089ACD}" type="pres">
      <dgm:prSet presAssocID="{7D6854D9-E3E5-466F-810F-222D5BC25A3D}" presName="LevelOneTextNode" presStyleLbl="node0" presStyleIdx="0" presStyleCnt="1">
        <dgm:presLayoutVars>
          <dgm:chPref val="3"/>
        </dgm:presLayoutVars>
      </dgm:prSet>
      <dgm:spPr/>
      <dgm:t>
        <a:bodyPr/>
        <a:lstStyle/>
        <a:p>
          <a:endParaRPr lang="es-ES"/>
        </a:p>
      </dgm:t>
    </dgm:pt>
    <dgm:pt modelId="{FAE8C7FD-BB7E-42DC-8AA7-9F33C6EBBAB6}" type="pres">
      <dgm:prSet presAssocID="{7D6854D9-E3E5-466F-810F-222D5BC25A3D}" presName="level2hierChild" presStyleCnt="0"/>
      <dgm:spPr/>
    </dgm:pt>
    <dgm:pt modelId="{2B80E082-3927-4A26-BB66-6BCB9DAF96DC}" type="pres">
      <dgm:prSet presAssocID="{0986AF8D-FA36-4DB3-9152-4A1991BECE63}" presName="conn2-1" presStyleLbl="parChTrans1D2" presStyleIdx="0" presStyleCnt="3"/>
      <dgm:spPr/>
      <dgm:t>
        <a:bodyPr/>
        <a:lstStyle/>
        <a:p>
          <a:endParaRPr lang="es-ES"/>
        </a:p>
      </dgm:t>
    </dgm:pt>
    <dgm:pt modelId="{2B892D39-21AB-40F4-83DB-085EC058FC35}" type="pres">
      <dgm:prSet presAssocID="{0986AF8D-FA36-4DB3-9152-4A1991BECE63}" presName="connTx" presStyleLbl="parChTrans1D2" presStyleIdx="0" presStyleCnt="3"/>
      <dgm:spPr/>
      <dgm:t>
        <a:bodyPr/>
        <a:lstStyle/>
        <a:p>
          <a:endParaRPr lang="es-ES"/>
        </a:p>
      </dgm:t>
    </dgm:pt>
    <dgm:pt modelId="{3C1F5292-FECF-41C0-951B-521492C0F163}" type="pres">
      <dgm:prSet presAssocID="{6770FD66-7B28-4DC1-BDBD-3082F6466431}" presName="root2" presStyleCnt="0"/>
      <dgm:spPr/>
    </dgm:pt>
    <dgm:pt modelId="{6EDCD051-3695-4EE6-820E-1F3BF0F930DF}" type="pres">
      <dgm:prSet presAssocID="{6770FD66-7B28-4DC1-BDBD-3082F6466431}" presName="LevelTwoTextNode" presStyleLbl="node2" presStyleIdx="0" presStyleCnt="3" custScaleX="126648">
        <dgm:presLayoutVars>
          <dgm:chPref val="3"/>
        </dgm:presLayoutVars>
      </dgm:prSet>
      <dgm:spPr/>
      <dgm:t>
        <a:bodyPr/>
        <a:lstStyle/>
        <a:p>
          <a:endParaRPr lang="es-ES"/>
        </a:p>
      </dgm:t>
    </dgm:pt>
    <dgm:pt modelId="{599D6A3B-D6AE-413E-B47B-6DD5C8620B23}" type="pres">
      <dgm:prSet presAssocID="{6770FD66-7B28-4DC1-BDBD-3082F6466431}" presName="level3hierChild" presStyleCnt="0"/>
      <dgm:spPr/>
    </dgm:pt>
    <dgm:pt modelId="{04AD67B5-F7F8-4C49-A1F5-27140D7E3B19}" type="pres">
      <dgm:prSet presAssocID="{D1DCA1C5-84AD-4F36-8979-0DFAE9B736D2}" presName="conn2-1" presStyleLbl="parChTrans1D2" presStyleIdx="1" presStyleCnt="3"/>
      <dgm:spPr/>
      <dgm:t>
        <a:bodyPr/>
        <a:lstStyle/>
        <a:p>
          <a:endParaRPr lang="es-ES"/>
        </a:p>
      </dgm:t>
    </dgm:pt>
    <dgm:pt modelId="{14029AC3-E660-4CA4-8558-0004F8740C9D}" type="pres">
      <dgm:prSet presAssocID="{D1DCA1C5-84AD-4F36-8979-0DFAE9B736D2}" presName="connTx" presStyleLbl="parChTrans1D2" presStyleIdx="1" presStyleCnt="3"/>
      <dgm:spPr/>
      <dgm:t>
        <a:bodyPr/>
        <a:lstStyle/>
        <a:p>
          <a:endParaRPr lang="es-ES"/>
        </a:p>
      </dgm:t>
    </dgm:pt>
    <dgm:pt modelId="{5497BCF5-7B12-4E32-9308-05E0B4E74840}" type="pres">
      <dgm:prSet presAssocID="{CFF29238-E126-4C88-BFED-123C8AE7D0AE}" presName="root2" presStyleCnt="0"/>
      <dgm:spPr/>
    </dgm:pt>
    <dgm:pt modelId="{3B7B85DE-6F5D-42FA-B841-D6ABE3CD1D63}" type="pres">
      <dgm:prSet presAssocID="{CFF29238-E126-4C88-BFED-123C8AE7D0AE}" presName="LevelTwoTextNode" presStyleLbl="node2" presStyleIdx="1" presStyleCnt="3" custScaleX="126648">
        <dgm:presLayoutVars>
          <dgm:chPref val="3"/>
        </dgm:presLayoutVars>
      </dgm:prSet>
      <dgm:spPr/>
      <dgm:t>
        <a:bodyPr/>
        <a:lstStyle/>
        <a:p>
          <a:endParaRPr lang="es-ES"/>
        </a:p>
      </dgm:t>
    </dgm:pt>
    <dgm:pt modelId="{2D10E0E2-691D-438F-ABF4-C255EE733EC5}" type="pres">
      <dgm:prSet presAssocID="{CFF29238-E126-4C88-BFED-123C8AE7D0AE}" presName="level3hierChild" presStyleCnt="0"/>
      <dgm:spPr/>
    </dgm:pt>
    <dgm:pt modelId="{F6063576-DC05-4537-98ED-38B26113EF64}" type="pres">
      <dgm:prSet presAssocID="{B6C1AFE9-D526-4707-9BBC-A076F3F9613E}" presName="conn2-1" presStyleLbl="parChTrans1D2" presStyleIdx="2" presStyleCnt="3"/>
      <dgm:spPr/>
      <dgm:t>
        <a:bodyPr/>
        <a:lstStyle/>
        <a:p>
          <a:endParaRPr lang="es-ES"/>
        </a:p>
      </dgm:t>
    </dgm:pt>
    <dgm:pt modelId="{FA2CD0BC-9EBB-4881-B7CC-5EA2705BEE87}" type="pres">
      <dgm:prSet presAssocID="{B6C1AFE9-D526-4707-9BBC-A076F3F9613E}" presName="connTx" presStyleLbl="parChTrans1D2" presStyleIdx="2" presStyleCnt="3"/>
      <dgm:spPr/>
      <dgm:t>
        <a:bodyPr/>
        <a:lstStyle/>
        <a:p>
          <a:endParaRPr lang="es-ES"/>
        </a:p>
      </dgm:t>
    </dgm:pt>
    <dgm:pt modelId="{86226B2B-92C7-4153-ABDD-DAEE926824F1}" type="pres">
      <dgm:prSet presAssocID="{9C938E31-DC97-498F-BD99-3A7BC4AB30B9}" presName="root2" presStyleCnt="0"/>
      <dgm:spPr/>
    </dgm:pt>
    <dgm:pt modelId="{F20B24D8-1D49-4767-8851-87A7DEF2E942}" type="pres">
      <dgm:prSet presAssocID="{9C938E31-DC97-498F-BD99-3A7BC4AB30B9}" presName="LevelTwoTextNode" presStyleLbl="node2" presStyleIdx="2" presStyleCnt="3" custScaleX="126648">
        <dgm:presLayoutVars>
          <dgm:chPref val="3"/>
        </dgm:presLayoutVars>
      </dgm:prSet>
      <dgm:spPr/>
      <dgm:t>
        <a:bodyPr/>
        <a:lstStyle/>
        <a:p>
          <a:endParaRPr lang="es-ES"/>
        </a:p>
      </dgm:t>
    </dgm:pt>
    <dgm:pt modelId="{DAE31D35-551E-4B48-8090-58B0D232C999}" type="pres">
      <dgm:prSet presAssocID="{9C938E31-DC97-498F-BD99-3A7BC4AB30B9}" presName="level3hierChild" presStyleCnt="0"/>
      <dgm:spPr/>
    </dgm:pt>
  </dgm:ptLst>
  <dgm:cxnLst>
    <dgm:cxn modelId="{ACE97BB4-8F92-4F20-A15F-28F49A75AE8B}" type="presOf" srcId="{B6C1AFE9-D526-4707-9BBC-A076F3F9613E}" destId="{F6063576-DC05-4537-98ED-38B26113EF64}" srcOrd="0" destOrd="0" presId="urn:microsoft.com/office/officeart/2005/8/layout/hierarchy2"/>
    <dgm:cxn modelId="{8C4D6F8F-EC02-475D-B926-70F177F52EB0}" type="presOf" srcId="{D1DCA1C5-84AD-4F36-8979-0DFAE9B736D2}" destId="{14029AC3-E660-4CA4-8558-0004F8740C9D}" srcOrd="1" destOrd="0" presId="urn:microsoft.com/office/officeart/2005/8/layout/hierarchy2"/>
    <dgm:cxn modelId="{C58EA66A-F917-442A-B4CF-85E908081AEC}" type="presOf" srcId="{D1DCA1C5-84AD-4F36-8979-0DFAE9B736D2}" destId="{04AD67B5-F7F8-4C49-A1F5-27140D7E3B19}" srcOrd="0" destOrd="0" presId="urn:microsoft.com/office/officeart/2005/8/layout/hierarchy2"/>
    <dgm:cxn modelId="{96DE571B-C921-4E0C-8B7B-676AA05D8393}" type="presOf" srcId="{7D6854D9-E3E5-466F-810F-222D5BC25A3D}" destId="{CD3ADCF9-E925-4A94-AD6E-61B825089ACD}" srcOrd="0" destOrd="0" presId="urn:microsoft.com/office/officeart/2005/8/layout/hierarchy2"/>
    <dgm:cxn modelId="{5EDB5FA8-4B16-4F1B-83D5-EBA667C77B78}" type="presOf" srcId="{CFF29238-E126-4C88-BFED-123C8AE7D0AE}" destId="{3B7B85DE-6F5D-42FA-B841-D6ABE3CD1D63}" srcOrd="0" destOrd="0" presId="urn:microsoft.com/office/officeart/2005/8/layout/hierarchy2"/>
    <dgm:cxn modelId="{74D39186-7628-41F9-B3C6-793EAC235B20}" type="presOf" srcId="{6770FD66-7B28-4DC1-BDBD-3082F6466431}" destId="{6EDCD051-3695-4EE6-820E-1F3BF0F930DF}" srcOrd="0" destOrd="0" presId="urn:microsoft.com/office/officeart/2005/8/layout/hierarchy2"/>
    <dgm:cxn modelId="{E9E08485-2DB1-4E58-95E9-0B456E4609E4}" srcId="{6083E5D8-7D8C-4D42-97DF-FC12D62CBD54}" destId="{7D6854D9-E3E5-466F-810F-222D5BC25A3D}" srcOrd="0" destOrd="0" parTransId="{A3D4FD7E-3659-43EA-B674-14FBD7CB60CD}" sibTransId="{7391F77D-9EEB-4B16-99B7-6FA577FB177F}"/>
    <dgm:cxn modelId="{1B47C3D5-9D86-4428-A4B7-3F698D923F8C}" type="presOf" srcId="{6083E5D8-7D8C-4D42-97DF-FC12D62CBD54}" destId="{72231E1F-EFAC-462B-95E8-33BAA8008FE4}" srcOrd="0" destOrd="0" presId="urn:microsoft.com/office/officeart/2005/8/layout/hierarchy2"/>
    <dgm:cxn modelId="{381C2630-F0D2-4C48-AE4E-AA4B44D4FE37}" type="presOf" srcId="{0986AF8D-FA36-4DB3-9152-4A1991BECE63}" destId="{2B80E082-3927-4A26-BB66-6BCB9DAF96DC}" srcOrd="0" destOrd="0" presId="urn:microsoft.com/office/officeart/2005/8/layout/hierarchy2"/>
    <dgm:cxn modelId="{A71A4DFA-35EC-483E-A06A-3AB77C54A3DD}" type="presOf" srcId="{0986AF8D-FA36-4DB3-9152-4A1991BECE63}" destId="{2B892D39-21AB-40F4-83DB-085EC058FC35}" srcOrd="1" destOrd="0" presId="urn:microsoft.com/office/officeart/2005/8/layout/hierarchy2"/>
    <dgm:cxn modelId="{E5625B42-2DBA-4E8D-934D-A77A966DD5C0}" srcId="{7D6854D9-E3E5-466F-810F-222D5BC25A3D}" destId="{6770FD66-7B28-4DC1-BDBD-3082F6466431}" srcOrd="0" destOrd="0" parTransId="{0986AF8D-FA36-4DB3-9152-4A1991BECE63}" sibTransId="{21B371EB-7701-41DB-A2A6-332DE00622D8}"/>
    <dgm:cxn modelId="{2E3F1515-520B-4DF2-A832-49BC0CEF21E9}" srcId="{7D6854D9-E3E5-466F-810F-222D5BC25A3D}" destId="{CFF29238-E126-4C88-BFED-123C8AE7D0AE}" srcOrd="1" destOrd="0" parTransId="{D1DCA1C5-84AD-4F36-8979-0DFAE9B736D2}" sibTransId="{D5DF024F-2E6E-46C7-AC1F-483891B1586F}"/>
    <dgm:cxn modelId="{1CA6DCA8-8054-4003-B4C0-AABB16627A9C}" type="presOf" srcId="{B6C1AFE9-D526-4707-9BBC-A076F3F9613E}" destId="{FA2CD0BC-9EBB-4881-B7CC-5EA2705BEE87}" srcOrd="1" destOrd="0" presId="urn:microsoft.com/office/officeart/2005/8/layout/hierarchy2"/>
    <dgm:cxn modelId="{62BB9013-89EB-4A5F-9E35-F526A9A555BC}" type="presOf" srcId="{9C938E31-DC97-498F-BD99-3A7BC4AB30B9}" destId="{F20B24D8-1D49-4767-8851-87A7DEF2E942}" srcOrd="0" destOrd="0" presId="urn:microsoft.com/office/officeart/2005/8/layout/hierarchy2"/>
    <dgm:cxn modelId="{45B42A57-0B60-442D-8CEC-60C5EA057D0D}" srcId="{7D6854D9-E3E5-466F-810F-222D5BC25A3D}" destId="{9C938E31-DC97-498F-BD99-3A7BC4AB30B9}" srcOrd="2" destOrd="0" parTransId="{B6C1AFE9-D526-4707-9BBC-A076F3F9613E}" sibTransId="{4F17AF7E-FEF5-475D-A81A-9FFD06767D5B}"/>
    <dgm:cxn modelId="{82831E8A-A42C-45E9-A257-A25C0F912DCA}" type="presParOf" srcId="{72231E1F-EFAC-462B-95E8-33BAA8008FE4}" destId="{D7BCBA14-80B6-491D-821A-F4C8F2CAB726}" srcOrd="0" destOrd="0" presId="urn:microsoft.com/office/officeart/2005/8/layout/hierarchy2"/>
    <dgm:cxn modelId="{3CF96954-810D-418E-84B0-C2B46D0173AC}" type="presParOf" srcId="{D7BCBA14-80B6-491D-821A-F4C8F2CAB726}" destId="{CD3ADCF9-E925-4A94-AD6E-61B825089ACD}" srcOrd="0" destOrd="0" presId="urn:microsoft.com/office/officeart/2005/8/layout/hierarchy2"/>
    <dgm:cxn modelId="{3A185EBE-6A74-4FEC-AE3A-16F8A056373F}" type="presParOf" srcId="{D7BCBA14-80B6-491D-821A-F4C8F2CAB726}" destId="{FAE8C7FD-BB7E-42DC-8AA7-9F33C6EBBAB6}" srcOrd="1" destOrd="0" presId="urn:microsoft.com/office/officeart/2005/8/layout/hierarchy2"/>
    <dgm:cxn modelId="{C8FDB85E-69E1-4346-9A66-578EBB7FC316}" type="presParOf" srcId="{FAE8C7FD-BB7E-42DC-8AA7-9F33C6EBBAB6}" destId="{2B80E082-3927-4A26-BB66-6BCB9DAF96DC}" srcOrd="0" destOrd="0" presId="urn:microsoft.com/office/officeart/2005/8/layout/hierarchy2"/>
    <dgm:cxn modelId="{0781D4F7-BBDA-484D-9043-BAF2E6ED060A}" type="presParOf" srcId="{2B80E082-3927-4A26-BB66-6BCB9DAF96DC}" destId="{2B892D39-21AB-40F4-83DB-085EC058FC35}" srcOrd="0" destOrd="0" presId="urn:microsoft.com/office/officeart/2005/8/layout/hierarchy2"/>
    <dgm:cxn modelId="{5F7AB6FE-663F-4668-9137-4F67329E3FBC}" type="presParOf" srcId="{FAE8C7FD-BB7E-42DC-8AA7-9F33C6EBBAB6}" destId="{3C1F5292-FECF-41C0-951B-521492C0F163}" srcOrd="1" destOrd="0" presId="urn:microsoft.com/office/officeart/2005/8/layout/hierarchy2"/>
    <dgm:cxn modelId="{667F2F9B-F1AA-4051-93E9-D9F338A26452}" type="presParOf" srcId="{3C1F5292-FECF-41C0-951B-521492C0F163}" destId="{6EDCD051-3695-4EE6-820E-1F3BF0F930DF}" srcOrd="0" destOrd="0" presId="urn:microsoft.com/office/officeart/2005/8/layout/hierarchy2"/>
    <dgm:cxn modelId="{C3BBB8D4-A22A-4F97-9228-1DC7A683725F}" type="presParOf" srcId="{3C1F5292-FECF-41C0-951B-521492C0F163}" destId="{599D6A3B-D6AE-413E-B47B-6DD5C8620B23}" srcOrd="1" destOrd="0" presId="urn:microsoft.com/office/officeart/2005/8/layout/hierarchy2"/>
    <dgm:cxn modelId="{190BFF33-E36E-447C-8055-8522A2554FBF}" type="presParOf" srcId="{FAE8C7FD-BB7E-42DC-8AA7-9F33C6EBBAB6}" destId="{04AD67B5-F7F8-4C49-A1F5-27140D7E3B19}" srcOrd="2" destOrd="0" presId="urn:microsoft.com/office/officeart/2005/8/layout/hierarchy2"/>
    <dgm:cxn modelId="{3F851030-F03C-43C5-A357-DD9EF9B41D7C}" type="presParOf" srcId="{04AD67B5-F7F8-4C49-A1F5-27140D7E3B19}" destId="{14029AC3-E660-4CA4-8558-0004F8740C9D}" srcOrd="0" destOrd="0" presId="urn:microsoft.com/office/officeart/2005/8/layout/hierarchy2"/>
    <dgm:cxn modelId="{296FDDF3-463B-4F65-B77D-724FA737B89D}" type="presParOf" srcId="{FAE8C7FD-BB7E-42DC-8AA7-9F33C6EBBAB6}" destId="{5497BCF5-7B12-4E32-9308-05E0B4E74840}" srcOrd="3" destOrd="0" presId="urn:microsoft.com/office/officeart/2005/8/layout/hierarchy2"/>
    <dgm:cxn modelId="{339C4A45-FA74-4E54-88E4-9EB53B7B7DF6}" type="presParOf" srcId="{5497BCF5-7B12-4E32-9308-05E0B4E74840}" destId="{3B7B85DE-6F5D-42FA-B841-D6ABE3CD1D63}" srcOrd="0" destOrd="0" presId="urn:microsoft.com/office/officeart/2005/8/layout/hierarchy2"/>
    <dgm:cxn modelId="{7E79600F-02DE-40AB-BC5F-B0D8DC4B90E1}" type="presParOf" srcId="{5497BCF5-7B12-4E32-9308-05E0B4E74840}" destId="{2D10E0E2-691D-438F-ABF4-C255EE733EC5}" srcOrd="1" destOrd="0" presId="urn:microsoft.com/office/officeart/2005/8/layout/hierarchy2"/>
    <dgm:cxn modelId="{D2A08103-EA78-4F27-A290-064567E99F29}" type="presParOf" srcId="{FAE8C7FD-BB7E-42DC-8AA7-9F33C6EBBAB6}" destId="{F6063576-DC05-4537-98ED-38B26113EF64}" srcOrd="4" destOrd="0" presId="urn:microsoft.com/office/officeart/2005/8/layout/hierarchy2"/>
    <dgm:cxn modelId="{06EBB4EC-4157-4096-BECE-3E0F10412031}" type="presParOf" srcId="{F6063576-DC05-4537-98ED-38B26113EF64}" destId="{FA2CD0BC-9EBB-4881-B7CC-5EA2705BEE87}" srcOrd="0" destOrd="0" presId="urn:microsoft.com/office/officeart/2005/8/layout/hierarchy2"/>
    <dgm:cxn modelId="{CACDAA0C-8179-45F1-AA4F-A34D3CC112A7}" type="presParOf" srcId="{FAE8C7FD-BB7E-42DC-8AA7-9F33C6EBBAB6}" destId="{86226B2B-92C7-4153-ABDD-DAEE926824F1}" srcOrd="5" destOrd="0" presId="urn:microsoft.com/office/officeart/2005/8/layout/hierarchy2"/>
    <dgm:cxn modelId="{90554B59-4836-491A-8992-621866BCBFDA}" type="presParOf" srcId="{86226B2B-92C7-4153-ABDD-DAEE926824F1}" destId="{F20B24D8-1D49-4767-8851-87A7DEF2E942}" srcOrd="0" destOrd="0" presId="urn:microsoft.com/office/officeart/2005/8/layout/hierarchy2"/>
    <dgm:cxn modelId="{0C5091DD-9020-4B0E-BA1B-E86F15545476}" type="presParOf" srcId="{86226B2B-92C7-4153-ABDD-DAEE926824F1}" destId="{DAE31D35-551E-4B48-8090-58B0D232C99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AEE39E-08B4-47D7-A4A6-ABD0EAB4ECE8}" type="doc">
      <dgm:prSet loTypeId="urn:microsoft.com/office/officeart/2005/8/layout/vProcess5" loCatId="process" qsTypeId="urn:microsoft.com/office/officeart/2005/8/quickstyle/simple3" qsCatId="simple" csTypeId="urn:microsoft.com/office/officeart/2005/8/colors/accent3_2" csCatId="accent3" phldr="1"/>
      <dgm:spPr/>
    </dgm:pt>
    <dgm:pt modelId="{E055094C-965E-45CD-9A8C-8289BC02A361}">
      <dgm:prSet phldrT="[Texto]" custT="1"/>
      <dgm:spPr/>
      <dgm:t>
        <a:bodyPr/>
        <a:lstStyle/>
        <a:p>
          <a:r>
            <a:rPr lang="es-ES" sz="2400" dirty="0" smtClean="0">
              <a:latin typeface="Arial" panose="020B0604020202020204" pitchFamily="34" charset="0"/>
              <a:cs typeface="Arial" panose="020B0604020202020204" pitchFamily="34" charset="0"/>
            </a:rPr>
            <a:t>Desarrollo de la aplicación</a:t>
          </a:r>
          <a:endParaRPr lang="es-ES" sz="2400" dirty="0">
            <a:latin typeface="Arial" panose="020B0604020202020204" pitchFamily="34" charset="0"/>
            <a:cs typeface="Arial" panose="020B0604020202020204" pitchFamily="34" charset="0"/>
          </a:endParaRPr>
        </a:p>
      </dgm:t>
    </dgm:pt>
    <dgm:pt modelId="{F45FC6E0-E385-434E-AB07-554BFD38F1C2}" type="parTrans" cxnId="{4B44DB9C-5682-49D0-A979-54BBBE43A876}">
      <dgm:prSet/>
      <dgm:spPr/>
      <dgm:t>
        <a:bodyPr/>
        <a:lstStyle/>
        <a:p>
          <a:endParaRPr lang="es-ES" sz="2400">
            <a:latin typeface="Times New Roman" panose="02020603050405020304" pitchFamily="18" charset="0"/>
            <a:cs typeface="Times New Roman" panose="02020603050405020304" pitchFamily="18" charset="0"/>
          </a:endParaRPr>
        </a:p>
      </dgm:t>
    </dgm:pt>
    <dgm:pt modelId="{EF02F6F1-1A04-4E48-8A8D-3BE6A0077734}" type="sibTrans" cxnId="{4B44DB9C-5682-49D0-A979-54BBBE43A876}">
      <dgm:prSet custT="1"/>
      <dgm:spPr/>
      <dgm:t>
        <a:bodyPr/>
        <a:lstStyle/>
        <a:p>
          <a:endParaRPr lang="es-ES" sz="1800">
            <a:latin typeface="Times New Roman" panose="02020603050405020304" pitchFamily="18" charset="0"/>
            <a:cs typeface="Times New Roman" panose="02020603050405020304" pitchFamily="18" charset="0"/>
          </a:endParaRPr>
        </a:p>
      </dgm:t>
    </dgm:pt>
    <dgm:pt modelId="{35BDDC3F-7FE4-4EB7-B287-B4DA71AD389D}">
      <dgm:prSet phldrT="[Texto]" custT="1"/>
      <dgm:spPr/>
      <dgm:t>
        <a:bodyPr/>
        <a:lstStyle/>
        <a:p>
          <a:r>
            <a:rPr lang="es-ES" sz="2400" dirty="0" smtClean="0">
              <a:latin typeface="Arial" panose="020B0604020202020204" pitchFamily="34" charset="0"/>
              <a:cs typeface="Arial" panose="020B0604020202020204" pitchFamily="34" charset="0"/>
            </a:rPr>
            <a:t>Análisis de resultados</a:t>
          </a:r>
          <a:endParaRPr lang="es-ES" sz="2400" dirty="0">
            <a:latin typeface="Arial" panose="020B0604020202020204" pitchFamily="34" charset="0"/>
            <a:cs typeface="Arial" panose="020B0604020202020204" pitchFamily="34" charset="0"/>
          </a:endParaRPr>
        </a:p>
      </dgm:t>
    </dgm:pt>
    <dgm:pt modelId="{8A406871-D1DE-40FC-8392-245B79C855EC}" type="parTrans" cxnId="{5617D999-9585-4877-BA98-BAF53092FC84}">
      <dgm:prSet/>
      <dgm:spPr/>
      <dgm:t>
        <a:bodyPr/>
        <a:lstStyle/>
        <a:p>
          <a:endParaRPr lang="es-ES" sz="2400">
            <a:latin typeface="Times New Roman" panose="02020603050405020304" pitchFamily="18" charset="0"/>
            <a:cs typeface="Times New Roman" panose="02020603050405020304" pitchFamily="18" charset="0"/>
          </a:endParaRPr>
        </a:p>
      </dgm:t>
    </dgm:pt>
    <dgm:pt modelId="{ABA25653-F909-4C48-9B29-899076A6999C}" type="sibTrans" cxnId="{5617D999-9585-4877-BA98-BAF53092FC84}">
      <dgm:prSet/>
      <dgm:spPr/>
      <dgm:t>
        <a:bodyPr/>
        <a:lstStyle/>
        <a:p>
          <a:endParaRPr lang="es-ES" sz="2400">
            <a:latin typeface="Times New Roman" panose="02020603050405020304" pitchFamily="18" charset="0"/>
            <a:cs typeface="Times New Roman" panose="02020603050405020304" pitchFamily="18" charset="0"/>
          </a:endParaRPr>
        </a:p>
      </dgm:t>
    </dgm:pt>
    <dgm:pt modelId="{D87FAE52-1DF6-4EF8-9A32-0AF4055FAD5D}">
      <dgm:prSet phldrT="[Texto]" custT="1"/>
      <dgm:spPr/>
      <dgm:t>
        <a:bodyPr/>
        <a:lstStyle/>
        <a:p>
          <a:r>
            <a:rPr lang="es-ES" sz="2400" dirty="0" smtClean="0">
              <a:latin typeface="Arial" panose="020B0604020202020204" pitchFamily="34" charset="0"/>
              <a:cs typeface="Arial" panose="020B0604020202020204" pitchFamily="34" charset="0"/>
            </a:rPr>
            <a:t>Acercamiento al BB60C</a:t>
          </a:r>
          <a:endParaRPr lang="es-ES" sz="2400" dirty="0">
            <a:latin typeface="Arial" panose="020B0604020202020204" pitchFamily="34" charset="0"/>
            <a:cs typeface="Arial" panose="020B0604020202020204" pitchFamily="34" charset="0"/>
          </a:endParaRPr>
        </a:p>
      </dgm:t>
    </dgm:pt>
    <dgm:pt modelId="{5B8BCFE2-B606-4A9F-AC84-2366349F37BE}" type="parTrans" cxnId="{E6755B34-2FCB-489A-8E5B-A286A65171E3}">
      <dgm:prSet/>
      <dgm:spPr/>
      <dgm:t>
        <a:bodyPr/>
        <a:lstStyle/>
        <a:p>
          <a:endParaRPr lang="es-ES" sz="2400">
            <a:latin typeface="Times New Roman" panose="02020603050405020304" pitchFamily="18" charset="0"/>
            <a:cs typeface="Times New Roman" panose="02020603050405020304" pitchFamily="18" charset="0"/>
          </a:endParaRPr>
        </a:p>
      </dgm:t>
    </dgm:pt>
    <dgm:pt modelId="{296034D1-A152-40BF-BEEF-6B51519C1BED}" type="sibTrans" cxnId="{E6755B34-2FCB-489A-8E5B-A286A65171E3}">
      <dgm:prSet custT="1"/>
      <dgm:spPr/>
      <dgm:t>
        <a:bodyPr/>
        <a:lstStyle/>
        <a:p>
          <a:endParaRPr lang="es-ES" sz="1800">
            <a:latin typeface="Times New Roman" panose="02020603050405020304" pitchFamily="18" charset="0"/>
            <a:cs typeface="Times New Roman" panose="02020603050405020304" pitchFamily="18" charset="0"/>
          </a:endParaRPr>
        </a:p>
      </dgm:t>
    </dgm:pt>
    <dgm:pt modelId="{9B96503E-0AAF-477D-8655-3FB5E870DE3A}">
      <dgm:prSet phldrT="[Texto]" custT="1"/>
      <dgm:spPr/>
      <dgm:t>
        <a:bodyPr/>
        <a:lstStyle/>
        <a:p>
          <a:r>
            <a:rPr lang="es-ES" sz="2400" dirty="0" smtClean="0">
              <a:latin typeface="Arial" panose="020B0604020202020204" pitchFamily="34" charset="0"/>
              <a:cs typeface="Arial" panose="020B0604020202020204" pitchFamily="34" charset="0"/>
            </a:rPr>
            <a:t>Análisis de elementos</a:t>
          </a:r>
          <a:endParaRPr lang="es-ES" sz="2400" dirty="0">
            <a:latin typeface="Arial" panose="020B0604020202020204" pitchFamily="34" charset="0"/>
            <a:cs typeface="Arial" panose="020B0604020202020204" pitchFamily="34" charset="0"/>
          </a:endParaRPr>
        </a:p>
      </dgm:t>
    </dgm:pt>
    <dgm:pt modelId="{441E95ED-5BE7-4332-9863-299562EA478D}" type="parTrans" cxnId="{FD00F7BD-825A-49F6-B30F-8BEE70FA1241}">
      <dgm:prSet/>
      <dgm:spPr/>
      <dgm:t>
        <a:bodyPr/>
        <a:lstStyle/>
        <a:p>
          <a:endParaRPr lang="es-ES" sz="2400">
            <a:latin typeface="Times New Roman" panose="02020603050405020304" pitchFamily="18" charset="0"/>
            <a:cs typeface="Times New Roman" panose="02020603050405020304" pitchFamily="18" charset="0"/>
          </a:endParaRPr>
        </a:p>
      </dgm:t>
    </dgm:pt>
    <dgm:pt modelId="{32DAA0CA-8EC9-4788-9DB8-98D30B22B897}" type="sibTrans" cxnId="{FD00F7BD-825A-49F6-B30F-8BEE70FA1241}">
      <dgm:prSet custT="1"/>
      <dgm:spPr/>
      <dgm:t>
        <a:bodyPr/>
        <a:lstStyle/>
        <a:p>
          <a:endParaRPr lang="es-ES" sz="1800">
            <a:latin typeface="Times New Roman" panose="02020603050405020304" pitchFamily="18" charset="0"/>
            <a:cs typeface="Times New Roman" panose="02020603050405020304" pitchFamily="18" charset="0"/>
          </a:endParaRPr>
        </a:p>
      </dgm:t>
    </dgm:pt>
    <dgm:pt modelId="{B2DD83DE-1475-430A-92DD-50D12D940F2C}" type="pres">
      <dgm:prSet presAssocID="{A0AEE39E-08B4-47D7-A4A6-ABD0EAB4ECE8}" presName="outerComposite" presStyleCnt="0">
        <dgm:presLayoutVars>
          <dgm:chMax val="5"/>
          <dgm:dir/>
          <dgm:resizeHandles val="exact"/>
        </dgm:presLayoutVars>
      </dgm:prSet>
      <dgm:spPr/>
    </dgm:pt>
    <dgm:pt modelId="{0A4D5178-2B1F-457C-AF97-8DD53EDFD542}" type="pres">
      <dgm:prSet presAssocID="{A0AEE39E-08B4-47D7-A4A6-ABD0EAB4ECE8}" presName="dummyMaxCanvas" presStyleCnt="0">
        <dgm:presLayoutVars/>
      </dgm:prSet>
      <dgm:spPr/>
    </dgm:pt>
    <dgm:pt modelId="{008F9C37-0FE4-453A-9418-15C56EC1F1EF}" type="pres">
      <dgm:prSet presAssocID="{A0AEE39E-08B4-47D7-A4A6-ABD0EAB4ECE8}" presName="FourNodes_1" presStyleLbl="node1" presStyleIdx="0" presStyleCnt="4">
        <dgm:presLayoutVars>
          <dgm:bulletEnabled val="1"/>
        </dgm:presLayoutVars>
      </dgm:prSet>
      <dgm:spPr/>
      <dgm:t>
        <a:bodyPr/>
        <a:lstStyle/>
        <a:p>
          <a:endParaRPr lang="es-ES"/>
        </a:p>
      </dgm:t>
    </dgm:pt>
    <dgm:pt modelId="{C8F3E499-E7E8-4399-A19E-36A2AEB2C6F7}" type="pres">
      <dgm:prSet presAssocID="{A0AEE39E-08B4-47D7-A4A6-ABD0EAB4ECE8}" presName="FourNodes_2" presStyleLbl="node1" presStyleIdx="1" presStyleCnt="4">
        <dgm:presLayoutVars>
          <dgm:bulletEnabled val="1"/>
        </dgm:presLayoutVars>
      </dgm:prSet>
      <dgm:spPr/>
      <dgm:t>
        <a:bodyPr/>
        <a:lstStyle/>
        <a:p>
          <a:endParaRPr lang="es-ES"/>
        </a:p>
      </dgm:t>
    </dgm:pt>
    <dgm:pt modelId="{563BCD34-7557-4C10-9AA1-FD3BCF087974}" type="pres">
      <dgm:prSet presAssocID="{A0AEE39E-08B4-47D7-A4A6-ABD0EAB4ECE8}" presName="FourNodes_3" presStyleLbl="node1" presStyleIdx="2" presStyleCnt="4">
        <dgm:presLayoutVars>
          <dgm:bulletEnabled val="1"/>
        </dgm:presLayoutVars>
      </dgm:prSet>
      <dgm:spPr/>
      <dgm:t>
        <a:bodyPr/>
        <a:lstStyle/>
        <a:p>
          <a:endParaRPr lang="es-ES"/>
        </a:p>
      </dgm:t>
    </dgm:pt>
    <dgm:pt modelId="{68ED9649-D449-4D6B-803A-6DFAEE5C71EA}" type="pres">
      <dgm:prSet presAssocID="{A0AEE39E-08B4-47D7-A4A6-ABD0EAB4ECE8}" presName="FourNodes_4" presStyleLbl="node1" presStyleIdx="3" presStyleCnt="4">
        <dgm:presLayoutVars>
          <dgm:bulletEnabled val="1"/>
        </dgm:presLayoutVars>
      </dgm:prSet>
      <dgm:spPr/>
      <dgm:t>
        <a:bodyPr/>
        <a:lstStyle/>
        <a:p>
          <a:endParaRPr lang="es-ES"/>
        </a:p>
      </dgm:t>
    </dgm:pt>
    <dgm:pt modelId="{2677234D-0B74-4A7B-84AF-0661B97608A8}" type="pres">
      <dgm:prSet presAssocID="{A0AEE39E-08B4-47D7-A4A6-ABD0EAB4ECE8}" presName="FourConn_1-2" presStyleLbl="fgAccFollowNode1" presStyleIdx="0" presStyleCnt="3">
        <dgm:presLayoutVars>
          <dgm:bulletEnabled val="1"/>
        </dgm:presLayoutVars>
      </dgm:prSet>
      <dgm:spPr/>
      <dgm:t>
        <a:bodyPr/>
        <a:lstStyle/>
        <a:p>
          <a:endParaRPr lang="es-ES"/>
        </a:p>
      </dgm:t>
    </dgm:pt>
    <dgm:pt modelId="{38A8A438-C9A6-4931-9269-63E992AE1B46}" type="pres">
      <dgm:prSet presAssocID="{A0AEE39E-08B4-47D7-A4A6-ABD0EAB4ECE8}" presName="FourConn_2-3" presStyleLbl="fgAccFollowNode1" presStyleIdx="1" presStyleCnt="3">
        <dgm:presLayoutVars>
          <dgm:bulletEnabled val="1"/>
        </dgm:presLayoutVars>
      </dgm:prSet>
      <dgm:spPr/>
      <dgm:t>
        <a:bodyPr/>
        <a:lstStyle/>
        <a:p>
          <a:endParaRPr lang="es-ES"/>
        </a:p>
      </dgm:t>
    </dgm:pt>
    <dgm:pt modelId="{50507BB2-748E-43E3-88FE-A7DABB193CB1}" type="pres">
      <dgm:prSet presAssocID="{A0AEE39E-08B4-47D7-A4A6-ABD0EAB4ECE8}" presName="FourConn_3-4" presStyleLbl="fgAccFollowNode1" presStyleIdx="2" presStyleCnt="3">
        <dgm:presLayoutVars>
          <dgm:bulletEnabled val="1"/>
        </dgm:presLayoutVars>
      </dgm:prSet>
      <dgm:spPr/>
      <dgm:t>
        <a:bodyPr/>
        <a:lstStyle/>
        <a:p>
          <a:endParaRPr lang="es-ES"/>
        </a:p>
      </dgm:t>
    </dgm:pt>
    <dgm:pt modelId="{E0903935-2AA3-471D-AFAB-BE40FD85027C}" type="pres">
      <dgm:prSet presAssocID="{A0AEE39E-08B4-47D7-A4A6-ABD0EAB4ECE8}" presName="FourNodes_1_text" presStyleLbl="node1" presStyleIdx="3" presStyleCnt="4">
        <dgm:presLayoutVars>
          <dgm:bulletEnabled val="1"/>
        </dgm:presLayoutVars>
      </dgm:prSet>
      <dgm:spPr/>
      <dgm:t>
        <a:bodyPr/>
        <a:lstStyle/>
        <a:p>
          <a:endParaRPr lang="es-ES"/>
        </a:p>
      </dgm:t>
    </dgm:pt>
    <dgm:pt modelId="{E5EC02FB-6A26-4167-B9B0-7F8F4B7C8254}" type="pres">
      <dgm:prSet presAssocID="{A0AEE39E-08B4-47D7-A4A6-ABD0EAB4ECE8}" presName="FourNodes_2_text" presStyleLbl="node1" presStyleIdx="3" presStyleCnt="4">
        <dgm:presLayoutVars>
          <dgm:bulletEnabled val="1"/>
        </dgm:presLayoutVars>
      </dgm:prSet>
      <dgm:spPr/>
      <dgm:t>
        <a:bodyPr/>
        <a:lstStyle/>
        <a:p>
          <a:endParaRPr lang="es-ES"/>
        </a:p>
      </dgm:t>
    </dgm:pt>
    <dgm:pt modelId="{7F8E0C11-3942-4894-99EB-B6EC5F08B9E6}" type="pres">
      <dgm:prSet presAssocID="{A0AEE39E-08B4-47D7-A4A6-ABD0EAB4ECE8}" presName="FourNodes_3_text" presStyleLbl="node1" presStyleIdx="3" presStyleCnt="4">
        <dgm:presLayoutVars>
          <dgm:bulletEnabled val="1"/>
        </dgm:presLayoutVars>
      </dgm:prSet>
      <dgm:spPr/>
      <dgm:t>
        <a:bodyPr/>
        <a:lstStyle/>
        <a:p>
          <a:endParaRPr lang="es-ES"/>
        </a:p>
      </dgm:t>
    </dgm:pt>
    <dgm:pt modelId="{30609C66-B0A6-484C-818C-006AE1CD2BD9}" type="pres">
      <dgm:prSet presAssocID="{A0AEE39E-08B4-47D7-A4A6-ABD0EAB4ECE8}" presName="FourNodes_4_text" presStyleLbl="node1" presStyleIdx="3" presStyleCnt="4">
        <dgm:presLayoutVars>
          <dgm:bulletEnabled val="1"/>
        </dgm:presLayoutVars>
      </dgm:prSet>
      <dgm:spPr/>
      <dgm:t>
        <a:bodyPr/>
        <a:lstStyle/>
        <a:p>
          <a:endParaRPr lang="es-ES"/>
        </a:p>
      </dgm:t>
    </dgm:pt>
  </dgm:ptLst>
  <dgm:cxnLst>
    <dgm:cxn modelId="{3AAA0F1D-CC63-48E9-BFFF-C652B15C0ED2}" type="presOf" srcId="{35BDDC3F-7FE4-4EB7-B287-B4DA71AD389D}" destId="{30609C66-B0A6-484C-818C-006AE1CD2BD9}" srcOrd="1" destOrd="0" presId="urn:microsoft.com/office/officeart/2005/8/layout/vProcess5"/>
    <dgm:cxn modelId="{9E086A1A-5508-4A1F-A8CE-3943B9412810}" type="presOf" srcId="{32DAA0CA-8EC9-4788-9DB8-98D30B22B897}" destId="{2677234D-0B74-4A7B-84AF-0661B97608A8}" srcOrd="0" destOrd="0" presId="urn:microsoft.com/office/officeart/2005/8/layout/vProcess5"/>
    <dgm:cxn modelId="{E6755B34-2FCB-489A-8E5B-A286A65171E3}" srcId="{A0AEE39E-08B4-47D7-A4A6-ABD0EAB4ECE8}" destId="{D87FAE52-1DF6-4EF8-9A32-0AF4055FAD5D}" srcOrd="1" destOrd="0" parTransId="{5B8BCFE2-B606-4A9F-AC84-2366349F37BE}" sibTransId="{296034D1-A152-40BF-BEEF-6B51519C1BED}"/>
    <dgm:cxn modelId="{C8638237-0DAE-4776-A212-B3CCD2E401CB}" type="presOf" srcId="{E055094C-965E-45CD-9A8C-8289BC02A361}" destId="{7F8E0C11-3942-4894-99EB-B6EC5F08B9E6}" srcOrd="1" destOrd="0" presId="urn:microsoft.com/office/officeart/2005/8/layout/vProcess5"/>
    <dgm:cxn modelId="{108A4DAC-6AE2-4A0E-8BBB-A18B0F1DFC13}" type="presOf" srcId="{E055094C-965E-45CD-9A8C-8289BC02A361}" destId="{563BCD34-7557-4C10-9AA1-FD3BCF087974}" srcOrd="0" destOrd="0" presId="urn:microsoft.com/office/officeart/2005/8/layout/vProcess5"/>
    <dgm:cxn modelId="{5A753CAB-D910-4602-8D69-0D33BB2942D6}" type="presOf" srcId="{D87FAE52-1DF6-4EF8-9A32-0AF4055FAD5D}" destId="{C8F3E499-E7E8-4399-A19E-36A2AEB2C6F7}" srcOrd="0" destOrd="0" presId="urn:microsoft.com/office/officeart/2005/8/layout/vProcess5"/>
    <dgm:cxn modelId="{A8BE2EB0-D7D5-4EA0-BB19-195F8F6E8E6B}" type="presOf" srcId="{EF02F6F1-1A04-4E48-8A8D-3BE6A0077734}" destId="{50507BB2-748E-43E3-88FE-A7DABB193CB1}" srcOrd="0" destOrd="0" presId="urn:microsoft.com/office/officeart/2005/8/layout/vProcess5"/>
    <dgm:cxn modelId="{DFAB3619-002B-4C14-87E6-A36C19652EAF}" type="presOf" srcId="{35BDDC3F-7FE4-4EB7-B287-B4DA71AD389D}" destId="{68ED9649-D449-4D6B-803A-6DFAEE5C71EA}" srcOrd="0" destOrd="0" presId="urn:microsoft.com/office/officeart/2005/8/layout/vProcess5"/>
    <dgm:cxn modelId="{82ADB04D-1DC3-4B54-B0A2-9A11038D959C}" type="presOf" srcId="{A0AEE39E-08B4-47D7-A4A6-ABD0EAB4ECE8}" destId="{B2DD83DE-1475-430A-92DD-50D12D940F2C}" srcOrd="0" destOrd="0" presId="urn:microsoft.com/office/officeart/2005/8/layout/vProcess5"/>
    <dgm:cxn modelId="{41A535CD-6DFF-4150-AC17-A9DF9EB27EF6}" type="presOf" srcId="{9B96503E-0AAF-477D-8655-3FB5E870DE3A}" destId="{008F9C37-0FE4-453A-9418-15C56EC1F1EF}" srcOrd="0" destOrd="0" presId="urn:microsoft.com/office/officeart/2005/8/layout/vProcess5"/>
    <dgm:cxn modelId="{0EDD61DE-3D8A-4C76-9267-737AA3A87808}" type="presOf" srcId="{9B96503E-0AAF-477D-8655-3FB5E870DE3A}" destId="{E0903935-2AA3-471D-AFAB-BE40FD85027C}" srcOrd="1" destOrd="0" presId="urn:microsoft.com/office/officeart/2005/8/layout/vProcess5"/>
    <dgm:cxn modelId="{5617D999-9585-4877-BA98-BAF53092FC84}" srcId="{A0AEE39E-08B4-47D7-A4A6-ABD0EAB4ECE8}" destId="{35BDDC3F-7FE4-4EB7-B287-B4DA71AD389D}" srcOrd="3" destOrd="0" parTransId="{8A406871-D1DE-40FC-8392-245B79C855EC}" sibTransId="{ABA25653-F909-4C48-9B29-899076A6999C}"/>
    <dgm:cxn modelId="{91232A92-2701-4D20-9FBB-705E35447161}" type="presOf" srcId="{296034D1-A152-40BF-BEEF-6B51519C1BED}" destId="{38A8A438-C9A6-4931-9269-63E992AE1B46}" srcOrd="0" destOrd="0" presId="urn:microsoft.com/office/officeart/2005/8/layout/vProcess5"/>
    <dgm:cxn modelId="{4B44DB9C-5682-49D0-A979-54BBBE43A876}" srcId="{A0AEE39E-08B4-47D7-A4A6-ABD0EAB4ECE8}" destId="{E055094C-965E-45CD-9A8C-8289BC02A361}" srcOrd="2" destOrd="0" parTransId="{F45FC6E0-E385-434E-AB07-554BFD38F1C2}" sibTransId="{EF02F6F1-1A04-4E48-8A8D-3BE6A0077734}"/>
    <dgm:cxn modelId="{FD00F7BD-825A-49F6-B30F-8BEE70FA1241}" srcId="{A0AEE39E-08B4-47D7-A4A6-ABD0EAB4ECE8}" destId="{9B96503E-0AAF-477D-8655-3FB5E870DE3A}" srcOrd="0" destOrd="0" parTransId="{441E95ED-5BE7-4332-9863-299562EA478D}" sibTransId="{32DAA0CA-8EC9-4788-9DB8-98D30B22B897}"/>
    <dgm:cxn modelId="{AA7095AE-1D0F-4F55-BE13-1963DAE2204B}" type="presOf" srcId="{D87FAE52-1DF6-4EF8-9A32-0AF4055FAD5D}" destId="{E5EC02FB-6A26-4167-B9B0-7F8F4B7C8254}" srcOrd="1" destOrd="0" presId="urn:microsoft.com/office/officeart/2005/8/layout/vProcess5"/>
    <dgm:cxn modelId="{08C0B022-FABD-4F86-9ACB-0C3C2EFBB4F8}" type="presParOf" srcId="{B2DD83DE-1475-430A-92DD-50D12D940F2C}" destId="{0A4D5178-2B1F-457C-AF97-8DD53EDFD542}" srcOrd="0" destOrd="0" presId="urn:microsoft.com/office/officeart/2005/8/layout/vProcess5"/>
    <dgm:cxn modelId="{00D929ED-A377-41E8-AC0B-E6ADF20CA092}" type="presParOf" srcId="{B2DD83DE-1475-430A-92DD-50D12D940F2C}" destId="{008F9C37-0FE4-453A-9418-15C56EC1F1EF}" srcOrd="1" destOrd="0" presId="urn:microsoft.com/office/officeart/2005/8/layout/vProcess5"/>
    <dgm:cxn modelId="{3DF41776-6415-40CC-A39D-B3262D3A4CAD}" type="presParOf" srcId="{B2DD83DE-1475-430A-92DD-50D12D940F2C}" destId="{C8F3E499-E7E8-4399-A19E-36A2AEB2C6F7}" srcOrd="2" destOrd="0" presId="urn:microsoft.com/office/officeart/2005/8/layout/vProcess5"/>
    <dgm:cxn modelId="{FA550220-D343-402E-A2C9-DD17C4B2AC11}" type="presParOf" srcId="{B2DD83DE-1475-430A-92DD-50D12D940F2C}" destId="{563BCD34-7557-4C10-9AA1-FD3BCF087974}" srcOrd="3" destOrd="0" presId="urn:microsoft.com/office/officeart/2005/8/layout/vProcess5"/>
    <dgm:cxn modelId="{327327CE-F526-4A34-A150-21EBA6776BDE}" type="presParOf" srcId="{B2DD83DE-1475-430A-92DD-50D12D940F2C}" destId="{68ED9649-D449-4D6B-803A-6DFAEE5C71EA}" srcOrd="4" destOrd="0" presId="urn:microsoft.com/office/officeart/2005/8/layout/vProcess5"/>
    <dgm:cxn modelId="{7B04737D-71E4-43BE-A931-D7706F928E3E}" type="presParOf" srcId="{B2DD83DE-1475-430A-92DD-50D12D940F2C}" destId="{2677234D-0B74-4A7B-84AF-0661B97608A8}" srcOrd="5" destOrd="0" presId="urn:microsoft.com/office/officeart/2005/8/layout/vProcess5"/>
    <dgm:cxn modelId="{79835A0E-2660-49F4-B96C-A458B91174B1}" type="presParOf" srcId="{B2DD83DE-1475-430A-92DD-50D12D940F2C}" destId="{38A8A438-C9A6-4931-9269-63E992AE1B46}" srcOrd="6" destOrd="0" presId="urn:microsoft.com/office/officeart/2005/8/layout/vProcess5"/>
    <dgm:cxn modelId="{5C451A40-9138-44FF-AE4E-60B08D05F514}" type="presParOf" srcId="{B2DD83DE-1475-430A-92DD-50D12D940F2C}" destId="{50507BB2-748E-43E3-88FE-A7DABB193CB1}" srcOrd="7" destOrd="0" presId="urn:microsoft.com/office/officeart/2005/8/layout/vProcess5"/>
    <dgm:cxn modelId="{5791C240-0CF4-46E5-83EC-A5E655CE62C2}" type="presParOf" srcId="{B2DD83DE-1475-430A-92DD-50D12D940F2C}" destId="{E0903935-2AA3-471D-AFAB-BE40FD85027C}" srcOrd="8" destOrd="0" presId="urn:microsoft.com/office/officeart/2005/8/layout/vProcess5"/>
    <dgm:cxn modelId="{97C94326-64F8-473A-9CDB-48716B74C3A8}" type="presParOf" srcId="{B2DD83DE-1475-430A-92DD-50D12D940F2C}" destId="{E5EC02FB-6A26-4167-B9B0-7F8F4B7C8254}" srcOrd="9" destOrd="0" presId="urn:microsoft.com/office/officeart/2005/8/layout/vProcess5"/>
    <dgm:cxn modelId="{68C63B6B-A0E7-432E-ADA9-18E030A3A609}" type="presParOf" srcId="{B2DD83DE-1475-430A-92DD-50D12D940F2C}" destId="{7F8E0C11-3942-4894-99EB-B6EC5F08B9E6}" srcOrd="10" destOrd="0" presId="urn:microsoft.com/office/officeart/2005/8/layout/vProcess5"/>
    <dgm:cxn modelId="{F6CBBA92-F996-4F08-A76F-976F0C13D187}" type="presParOf" srcId="{B2DD83DE-1475-430A-92DD-50D12D940F2C}" destId="{30609C66-B0A6-484C-818C-006AE1CD2BD9}"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757D7-8131-49ED-827C-938CC960CB0D}">
      <dsp:nvSpPr>
        <dsp:cNvPr id="0" name=""/>
        <dsp:cNvSpPr/>
      </dsp:nvSpPr>
      <dsp:spPr>
        <a:xfrm>
          <a:off x="-5699197" y="-872376"/>
          <a:ext cx="6785312" cy="6785312"/>
        </a:xfrm>
        <a:prstGeom prst="blockArc">
          <a:avLst>
            <a:gd name="adj1" fmla="val 18900000"/>
            <a:gd name="adj2" fmla="val 2700000"/>
            <a:gd name="adj3" fmla="val 318"/>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0DDA8B-1ADF-4A7D-AA04-6D0339956812}">
      <dsp:nvSpPr>
        <dsp:cNvPr id="0" name=""/>
        <dsp:cNvSpPr/>
      </dsp:nvSpPr>
      <dsp:spPr>
        <a:xfrm>
          <a:off x="404714" y="265435"/>
          <a:ext cx="7652675" cy="53067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lvl="0" algn="l" defTabSz="889000">
            <a:lnSpc>
              <a:spcPct val="90000"/>
            </a:lnSpc>
            <a:spcBef>
              <a:spcPct val="0"/>
            </a:spcBef>
            <a:spcAft>
              <a:spcPct val="35000"/>
            </a:spcAft>
          </a:pPr>
          <a:r>
            <a:rPr lang="es-EC" sz="2000" kern="1200" dirty="0">
              <a:latin typeface="Arial" panose="020B0604020202020204" pitchFamily="34" charset="0"/>
              <a:cs typeface="Arial" panose="020B0604020202020204" pitchFamily="34" charset="0"/>
            </a:rPr>
            <a:t>Objetivos</a:t>
          </a:r>
        </a:p>
      </dsp:txBody>
      <dsp:txXfrm>
        <a:off x="404714" y="265435"/>
        <a:ext cx="7652675" cy="530670"/>
      </dsp:txXfrm>
    </dsp:sp>
    <dsp:sp modelId="{BE3F36AB-BB4B-4F2A-A989-CD674746F7EA}">
      <dsp:nvSpPr>
        <dsp:cNvPr id="0" name=""/>
        <dsp:cNvSpPr/>
      </dsp:nvSpPr>
      <dsp:spPr>
        <a:xfrm>
          <a:off x="73045" y="199102"/>
          <a:ext cx="663337" cy="663337"/>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71CE0B-1E78-4F74-B716-C957CA5BCFB3}">
      <dsp:nvSpPr>
        <dsp:cNvPr id="0" name=""/>
        <dsp:cNvSpPr/>
      </dsp:nvSpPr>
      <dsp:spPr>
        <a:xfrm>
          <a:off x="841227" y="1061340"/>
          <a:ext cx="7216162" cy="53067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latin typeface="Arial" panose="020B0604020202020204" pitchFamily="34" charset="0"/>
              <a:cs typeface="Arial" panose="020B0604020202020204" pitchFamily="34" charset="0"/>
            </a:rPr>
            <a:t>Fundamentación Teórica</a:t>
          </a:r>
          <a:endParaRPr lang="es-EC" sz="2000" kern="1200" dirty="0">
            <a:latin typeface="Arial" panose="020B0604020202020204" pitchFamily="34" charset="0"/>
            <a:cs typeface="Arial" panose="020B0604020202020204" pitchFamily="34" charset="0"/>
          </a:endParaRPr>
        </a:p>
      </dsp:txBody>
      <dsp:txXfrm>
        <a:off x="841227" y="1061340"/>
        <a:ext cx="7216162" cy="530670"/>
      </dsp:txXfrm>
    </dsp:sp>
    <dsp:sp modelId="{09B22A60-FCB7-49A1-BF25-EF5994FA2C0F}">
      <dsp:nvSpPr>
        <dsp:cNvPr id="0" name=""/>
        <dsp:cNvSpPr/>
      </dsp:nvSpPr>
      <dsp:spPr>
        <a:xfrm>
          <a:off x="509558" y="995006"/>
          <a:ext cx="663337" cy="663337"/>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999ABD-2B92-424B-A7B8-132C37A2BBB9}">
      <dsp:nvSpPr>
        <dsp:cNvPr id="0" name=""/>
        <dsp:cNvSpPr/>
      </dsp:nvSpPr>
      <dsp:spPr>
        <a:xfrm>
          <a:off x="1040833" y="1857244"/>
          <a:ext cx="7016556" cy="53067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lvl="0" algn="l" defTabSz="889000">
            <a:lnSpc>
              <a:spcPct val="90000"/>
            </a:lnSpc>
            <a:spcBef>
              <a:spcPct val="0"/>
            </a:spcBef>
            <a:spcAft>
              <a:spcPct val="35000"/>
            </a:spcAft>
          </a:pPr>
          <a:r>
            <a:rPr lang="es-EC" sz="2000" kern="1200" dirty="0">
              <a:latin typeface="Arial" panose="020B0604020202020204" pitchFamily="34" charset="0"/>
              <a:cs typeface="Arial" panose="020B0604020202020204" pitchFamily="34" charset="0"/>
            </a:rPr>
            <a:t>Metodología</a:t>
          </a:r>
        </a:p>
      </dsp:txBody>
      <dsp:txXfrm>
        <a:off x="1040833" y="1857244"/>
        <a:ext cx="7016556" cy="530670"/>
      </dsp:txXfrm>
    </dsp:sp>
    <dsp:sp modelId="{2C54FE2B-CA3D-4528-BBBA-7837DAA73DD7}">
      <dsp:nvSpPr>
        <dsp:cNvPr id="0" name=""/>
        <dsp:cNvSpPr/>
      </dsp:nvSpPr>
      <dsp:spPr>
        <a:xfrm>
          <a:off x="709164" y="1790910"/>
          <a:ext cx="663337" cy="663337"/>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40D70C-EDDB-4F78-AD17-85CE3FF5B821}">
      <dsp:nvSpPr>
        <dsp:cNvPr id="0" name=""/>
        <dsp:cNvSpPr/>
      </dsp:nvSpPr>
      <dsp:spPr>
        <a:xfrm>
          <a:off x="1040833" y="2652645"/>
          <a:ext cx="7016556" cy="53067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lvl="0" algn="l" defTabSz="889000">
            <a:lnSpc>
              <a:spcPct val="90000"/>
            </a:lnSpc>
            <a:spcBef>
              <a:spcPct val="0"/>
            </a:spcBef>
            <a:spcAft>
              <a:spcPct val="35000"/>
            </a:spcAft>
          </a:pPr>
          <a:r>
            <a:rPr lang="es-EC" sz="2000" kern="1200" dirty="0">
              <a:latin typeface="Arial" panose="020B0604020202020204" pitchFamily="34" charset="0"/>
              <a:cs typeface="Arial" panose="020B0604020202020204" pitchFamily="34" charset="0"/>
            </a:rPr>
            <a:t>Resultados</a:t>
          </a:r>
        </a:p>
      </dsp:txBody>
      <dsp:txXfrm>
        <a:off x="1040833" y="2652645"/>
        <a:ext cx="7016556" cy="530670"/>
      </dsp:txXfrm>
    </dsp:sp>
    <dsp:sp modelId="{B3E116FB-7744-4CF6-9DB6-12485C2CA169}">
      <dsp:nvSpPr>
        <dsp:cNvPr id="0" name=""/>
        <dsp:cNvSpPr/>
      </dsp:nvSpPr>
      <dsp:spPr>
        <a:xfrm>
          <a:off x="709164" y="2586311"/>
          <a:ext cx="663337" cy="663337"/>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DCCC2F-7471-4A38-ABD9-9874606D5130}">
      <dsp:nvSpPr>
        <dsp:cNvPr id="0" name=""/>
        <dsp:cNvSpPr/>
      </dsp:nvSpPr>
      <dsp:spPr>
        <a:xfrm>
          <a:off x="841227" y="3448549"/>
          <a:ext cx="7216162" cy="53067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lvl="0" algn="l" defTabSz="889000">
            <a:lnSpc>
              <a:spcPct val="90000"/>
            </a:lnSpc>
            <a:spcBef>
              <a:spcPct val="0"/>
            </a:spcBef>
            <a:spcAft>
              <a:spcPct val="35000"/>
            </a:spcAft>
          </a:pPr>
          <a:r>
            <a:rPr lang="es-EC" sz="2000" kern="1200" dirty="0">
              <a:latin typeface="Arial" panose="020B0604020202020204" pitchFamily="34" charset="0"/>
              <a:cs typeface="Arial" panose="020B0604020202020204" pitchFamily="34" charset="0"/>
            </a:rPr>
            <a:t>Conclusiones y Recomendaciones</a:t>
          </a:r>
        </a:p>
      </dsp:txBody>
      <dsp:txXfrm>
        <a:off x="841227" y="3448549"/>
        <a:ext cx="7216162" cy="530670"/>
      </dsp:txXfrm>
    </dsp:sp>
    <dsp:sp modelId="{FB38E14E-2C2C-4CB9-9A98-715BEDEB95F4}">
      <dsp:nvSpPr>
        <dsp:cNvPr id="0" name=""/>
        <dsp:cNvSpPr/>
      </dsp:nvSpPr>
      <dsp:spPr>
        <a:xfrm>
          <a:off x="509558" y="3382215"/>
          <a:ext cx="663337" cy="663337"/>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7E79E9-19D5-4736-A739-F4FE8469FF7C}">
      <dsp:nvSpPr>
        <dsp:cNvPr id="0" name=""/>
        <dsp:cNvSpPr/>
      </dsp:nvSpPr>
      <dsp:spPr>
        <a:xfrm>
          <a:off x="404714" y="4244453"/>
          <a:ext cx="7652675" cy="53067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latin typeface="Arial" panose="020B0604020202020204" pitchFamily="34" charset="0"/>
              <a:cs typeface="Arial" panose="020B0604020202020204" pitchFamily="34" charset="0"/>
            </a:rPr>
            <a:t>Trabajos futuros</a:t>
          </a:r>
          <a:endParaRPr lang="es-EC" sz="2000" kern="1200" dirty="0">
            <a:latin typeface="Arial" panose="020B0604020202020204" pitchFamily="34" charset="0"/>
            <a:cs typeface="Arial" panose="020B0604020202020204" pitchFamily="34" charset="0"/>
          </a:endParaRPr>
        </a:p>
      </dsp:txBody>
      <dsp:txXfrm>
        <a:off x="404714" y="4244453"/>
        <a:ext cx="7652675" cy="530670"/>
      </dsp:txXfrm>
    </dsp:sp>
    <dsp:sp modelId="{828FD096-91B6-4BF2-8AE4-3ABA02CA3350}">
      <dsp:nvSpPr>
        <dsp:cNvPr id="0" name=""/>
        <dsp:cNvSpPr/>
      </dsp:nvSpPr>
      <dsp:spPr>
        <a:xfrm>
          <a:off x="73045" y="4178120"/>
          <a:ext cx="663337" cy="663337"/>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773A2-7CC3-4385-A596-97B487420519}">
      <dsp:nvSpPr>
        <dsp:cNvPr id="0" name=""/>
        <dsp:cNvSpPr/>
      </dsp:nvSpPr>
      <dsp:spPr>
        <a:xfrm>
          <a:off x="4992553" y="2475165"/>
          <a:ext cx="296967" cy="910699"/>
        </a:xfrm>
        <a:custGeom>
          <a:avLst/>
          <a:gdLst/>
          <a:ahLst/>
          <a:cxnLst/>
          <a:rect l="0" t="0" r="0" b="0"/>
          <a:pathLst>
            <a:path>
              <a:moveTo>
                <a:pt x="0" y="0"/>
              </a:moveTo>
              <a:lnTo>
                <a:pt x="0" y="910699"/>
              </a:lnTo>
              <a:lnTo>
                <a:pt x="296967" y="91069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77E869-4AE2-4A78-8583-CED6EB855C3C}">
      <dsp:nvSpPr>
        <dsp:cNvPr id="0" name=""/>
        <dsp:cNvSpPr/>
      </dsp:nvSpPr>
      <dsp:spPr>
        <a:xfrm>
          <a:off x="3388931" y="1069520"/>
          <a:ext cx="2395534" cy="415753"/>
        </a:xfrm>
        <a:custGeom>
          <a:avLst/>
          <a:gdLst/>
          <a:ahLst/>
          <a:cxnLst/>
          <a:rect l="0" t="0" r="0" b="0"/>
          <a:pathLst>
            <a:path>
              <a:moveTo>
                <a:pt x="0" y="0"/>
              </a:moveTo>
              <a:lnTo>
                <a:pt x="0" y="207876"/>
              </a:lnTo>
              <a:lnTo>
                <a:pt x="2395534" y="207876"/>
              </a:lnTo>
              <a:lnTo>
                <a:pt x="2395534" y="41575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32401F-8CCD-447E-A049-CE101C9D5560}">
      <dsp:nvSpPr>
        <dsp:cNvPr id="0" name=""/>
        <dsp:cNvSpPr/>
      </dsp:nvSpPr>
      <dsp:spPr>
        <a:xfrm>
          <a:off x="2597019" y="2475165"/>
          <a:ext cx="296967" cy="910699"/>
        </a:xfrm>
        <a:custGeom>
          <a:avLst/>
          <a:gdLst/>
          <a:ahLst/>
          <a:cxnLst/>
          <a:rect l="0" t="0" r="0" b="0"/>
          <a:pathLst>
            <a:path>
              <a:moveTo>
                <a:pt x="0" y="0"/>
              </a:moveTo>
              <a:lnTo>
                <a:pt x="0" y="910699"/>
              </a:lnTo>
              <a:lnTo>
                <a:pt x="296967" y="91069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125352-B6DA-4BB8-AA6A-812D676CB806}">
      <dsp:nvSpPr>
        <dsp:cNvPr id="0" name=""/>
        <dsp:cNvSpPr/>
      </dsp:nvSpPr>
      <dsp:spPr>
        <a:xfrm>
          <a:off x="3343211" y="1069520"/>
          <a:ext cx="91440" cy="415753"/>
        </a:xfrm>
        <a:custGeom>
          <a:avLst/>
          <a:gdLst/>
          <a:ahLst/>
          <a:cxnLst/>
          <a:rect l="0" t="0" r="0" b="0"/>
          <a:pathLst>
            <a:path>
              <a:moveTo>
                <a:pt x="45720" y="0"/>
              </a:moveTo>
              <a:lnTo>
                <a:pt x="45720" y="41575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FB29C1-F0D9-407F-9935-2E888C132328}">
      <dsp:nvSpPr>
        <dsp:cNvPr id="0" name=""/>
        <dsp:cNvSpPr/>
      </dsp:nvSpPr>
      <dsp:spPr>
        <a:xfrm>
          <a:off x="201484" y="2475165"/>
          <a:ext cx="296967" cy="910699"/>
        </a:xfrm>
        <a:custGeom>
          <a:avLst/>
          <a:gdLst/>
          <a:ahLst/>
          <a:cxnLst/>
          <a:rect l="0" t="0" r="0" b="0"/>
          <a:pathLst>
            <a:path>
              <a:moveTo>
                <a:pt x="0" y="0"/>
              </a:moveTo>
              <a:lnTo>
                <a:pt x="0" y="910699"/>
              </a:lnTo>
              <a:lnTo>
                <a:pt x="296967" y="91069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CD2B34-5E13-452C-8C6C-45F7A619483C}">
      <dsp:nvSpPr>
        <dsp:cNvPr id="0" name=""/>
        <dsp:cNvSpPr/>
      </dsp:nvSpPr>
      <dsp:spPr>
        <a:xfrm>
          <a:off x="993397" y="1069520"/>
          <a:ext cx="2395534" cy="415753"/>
        </a:xfrm>
        <a:custGeom>
          <a:avLst/>
          <a:gdLst/>
          <a:ahLst/>
          <a:cxnLst/>
          <a:rect l="0" t="0" r="0" b="0"/>
          <a:pathLst>
            <a:path>
              <a:moveTo>
                <a:pt x="2395534" y="0"/>
              </a:moveTo>
              <a:lnTo>
                <a:pt x="2395534" y="207876"/>
              </a:lnTo>
              <a:lnTo>
                <a:pt x="0" y="207876"/>
              </a:lnTo>
              <a:lnTo>
                <a:pt x="0" y="41575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AF0A11-5135-4174-A2AD-BB8D7BFFCC8F}">
      <dsp:nvSpPr>
        <dsp:cNvPr id="0" name=""/>
        <dsp:cNvSpPr/>
      </dsp:nvSpPr>
      <dsp:spPr>
        <a:xfrm>
          <a:off x="2128345" y="79630"/>
          <a:ext cx="2521171" cy="98989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a:latin typeface="Arial" panose="020B0604020202020204" pitchFamily="34" charset="0"/>
              <a:cs typeface="Arial" panose="020B0604020202020204" pitchFamily="34" charset="0"/>
            </a:rPr>
            <a:t>GUERRA ELECTRÓNICA</a:t>
          </a:r>
        </a:p>
      </dsp:txBody>
      <dsp:txXfrm>
        <a:off x="2128345" y="79630"/>
        <a:ext cx="2521171" cy="989890"/>
      </dsp:txXfrm>
    </dsp:sp>
    <dsp:sp modelId="{70D77E0F-EA7A-48E7-89D8-0E45A7044FE2}">
      <dsp:nvSpPr>
        <dsp:cNvPr id="0" name=""/>
        <dsp:cNvSpPr/>
      </dsp:nvSpPr>
      <dsp:spPr>
        <a:xfrm>
          <a:off x="3506" y="1485274"/>
          <a:ext cx="1979780" cy="98989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a:latin typeface="Arial" panose="020B0604020202020204" pitchFamily="34" charset="0"/>
              <a:cs typeface="Arial" panose="020B0604020202020204" pitchFamily="34" charset="0"/>
            </a:rPr>
            <a:t>Soporte</a:t>
          </a:r>
        </a:p>
      </dsp:txBody>
      <dsp:txXfrm>
        <a:off x="3506" y="1485274"/>
        <a:ext cx="1979780" cy="989890"/>
      </dsp:txXfrm>
    </dsp:sp>
    <dsp:sp modelId="{CC08C699-27B0-4B47-8A25-B80C114F5C0C}">
      <dsp:nvSpPr>
        <dsp:cNvPr id="0" name=""/>
        <dsp:cNvSpPr/>
      </dsp:nvSpPr>
      <dsp:spPr>
        <a:xfrm>
          <a:off x="498451" y="2890919"/>
          <a:ext cx="1979780" cy="98989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a:latin typeface="Arial" panose="020B0604020202020204" pitchFamily="34" charset="0"/>
              <a:cs typeface="Arial" panose="020B0604020202020204" pitchFamily="34" charset="0"/>
            </a:rPr>
            <a:t>ESM o ES</a:t>
          </a:r>
        </a:p>
      </dsp:txBody>
      <dsp:txXfrm>
        <a:off x="498451" y="2890919"/>
        <a:ext cx="1979780" cy="989890"/>
      </dsp:txXfrm>
    </dsp:sp>
    <dsp:sp modelId="{5B1A41C0-5526-4E7B-A131-B694C5B7D027}">
      <dsp:nvSpPr>
        <dsp:cNvPr id="0" name=""/>
        <dsp:cNvSpPr/>
      </dsp:nvSpPr>
      <dsp:spPr>
        <a:xfrm>
          <a:off x="2399041" y="1485274"/>
          <a:ext cx="1979780" cy="98989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a:latin typeface="Arial" panose="020B0604020202020204" pitchFamily="34" charset="0"/>
              <a:cs typeface="Arial" panose="020B0604020202020204" pitchFamily="34" charset="0"/>
            </a:rPr>
            <a:t>Ataque</a:t>
          </a:r>
        </a:p>
      </dsp:txBody>
      <dsp:txXfrm>
        <a:off x="2399041" y="1485274"/>
        <a:ext cx="1979780" cy="989890"/>
      </dsp:txXfrm>
    </dsp:sp>
    <dsp:sp modelId="{715120A6-D8CB-4230-B21B-B4A608E4BD47}">
      <dsp:nvSpPr>
        <dsp:cNvPr id="0" name=""/>
        <dsp:cNvSpPr/>
      </dsp:nvSpPr>
      <dsp:spPr>
        <a:xfrm>
          <a:off x="2893986" y="2890919"/>
          <a:ext cx="1979780" cy="98989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a:latin typeface="Arial" panose="020B0604020202020204" pitchFamily="34" charset="0"/>
              <a:cs typeface="Arial" panose="020B0604020202020204" pitchFamily="34" charset="0"/>
            </a:rPr>
            <a:t>ECM o EA</a:t>
          </a:r>
        </a:p>
      </dsp:txBody>
      <dsp:txXfrm>
        <a:off x="2893986" y="2890919"/>
        <a:ext cx="1979780" cy="989890"/>
      </dsp:txXfrm>
    </dsp:sp>
    <dsp:sp modelId="{4AB45D07-A3E3-4313-BA45-2706AA61F015}">
      <dsp:nvSpPr>
        <dsp:cNvPr id="0" name=""/>
        <dsp:cNvSpPr/>
      </dsp:nvSpPr>
      <dsp:spPr>
        <a:xfrm>
          <a:off x="4794575" y="1485274"/>
          <a:ext cx="1979780" cy="98989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a:latin typeface="Arial" panose="020B0604020202020204" pitchFamily="34" charset="0"/>
              <a:cs typeface="Arial" panose="020B0604020202020204" pitchFamily="34" charset="0"/>
            </a:rPr>
            <a:t>Protección</a:t>
          </a:r>
        </a:p>
      </dsp:txBody>
      <dsp:txXfrm>
        <a:off x="4794575" y="1485274"/>
        <a:ext cx="1979780" cy="989890"/>
      </dsp:txXfrm>
    </dsp:sp>
    <dsp:sp modelId="{897B160C-6329-434F-8022-4BAD2E0D3D04}">
      <dsp:nvSpPr>
        <dsp:cNvPr id="0" name=""/>
        <dsp:cNvSpPr/>
      </dsp:nvSpPr>
      <dsp:spPr>
        <a:xfrm>
          <a:off x="5289520" y="2890919"/>
          <a:ext cx="1979780" cy="98989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a:latin typeface="Arial" panose="020B0604020202020204" pitchFamily="34" charset="0"/>
              <a:cs typeface="Arial" panose="020B0604020202020204" pitchFamily="34" charset="0"/>
            </a:rPr>
            <a:t>EPM o EP</a:t>
          </a:r>
          <a:endParaRPr lang="es-ES" sz="1800" kern="1200" dirty="0">
            <a:latin typeface="Arial" panose="020B0604020202020204" pitchFamily="34" charset="0"/>
            <a:cs typeface="Arial" panose="020B0604020202020204" pitchFamily="34" charset="0"/>
          </a:endParaRPr>
        </a:p>
      </dsp:txBody>
      <dsp:txXfrm>
        <a:off x="5289520" y="2890919"/>
        <a:ext cx="1979780" cy="9898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33D7C-93E8-4B65-A3AF-5D18CB44DDA8}">
      <dsp:nvSpPr>
        <dsp:cNvPr id="0" name=""/>
        <dsp:cNvSpPr/>
      </dsp:nvSpPr>
      <dsp:spPr>
        <a:xfrm>
          <a:off x="4736074" y="1830172"/>
          <a:ext cx="142906" cy="1791096"/>
        </a:xfrm>
        <a:custGeom>
          <a:avLst/>
          <a:gdLst/>
          <a:ahLst/>
          <a:cxnLst/>
          <a:rect l="0" t="0" r="0" b="0"/>
          <a:pathLst>
            <a:path>
              <a:moveTo>
                <a:pt x="0" y="0"/>
              </a:moveTo>
              <a:lnTo>
                <a:pt x="0" y="1791096"/>
              </a:lnTo>
              <a:lnTo>
                <a:pt x="142906" y="179109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3C636D-DC96-40A1-9C9B-870478DA0AA3}">
      <dsp:nvSpPr>
        <dsp:cNvPr id="0" name=""/>
        <dsp:cNvSpPr/>
      </dsp:nvSpPr>
      <dsp:spPr>
        <a:xfrm>
          <a:off x="4736074" y="1830172"/>
          <a:ext cx="142906" cy="1114671"/>
        </a:xfrm>
        <a:custGeom>
          <a:avLst/>
          <a:gdLst/>
          <a:ahLst/>
          <a:cxnLst/>
          <a:rect l="0" t="0" r="0" b="0"/>
          <a:pathLst>
            <a:path>
              <a:moveTo>
                <a:pt x="0" y="0"/>
              </a:moveTo>
              <a:lnTo>
                <a:pt x="0" y="1114671"/>
              </a:lnTo>
              <a:lnTo>
                <a:pt x="142906" y="1114671"/>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A801FB-B847-4EFE-A778-EC069FD1F3CA}">
      <dsp:nvSpPr>
        <dsp:cNvPr id="0" name=""/>
        <dsp:cNvSpPr/>
      </dsp:nvSpPr>
      <dsp:spPr>
        <a:xfrm>
          <a:off x="4736074" y="1830172"/>
          <a:ext cx="142906" cy="438246"/>
        </a:xfrm>
        <a:custGeom>
          <a:avLst/>
          <a:gdLst/>
          <a:ahLst/>
          <a:cxnLst/>
          <a:rect l="0" t="0" r="0" b="0"/>
          <a:pathLst>
            <a:path>
              <a:moveTo>
                <a:pt x="0" y="0"/>
              </a:moveTo>
              <a:lnTo>
                <a:pt x="0" y="438246"/>
              </a:lnTo>
              <a:lnTo>
                <a:pt x="142906" y="43824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438A5B-24D8-4B4C-912D-08BCEDE4EEA2}">
      <dsp:nvSpPr>
        <dsp:cNvPr id="0" name=""/>
        <dsp:cNvSpPr/>
      </dsp:nvSpPr>
      <dsp:spPr>
        <a:xfrm>
          <a:off x="3964378" y="1153747"/>
          <a:ext cx="1152780" cy="200069"/>
        </a:xfrm>
        <a:custGeom>
          <a:avLst/>
          <a:gdLst/>
          <a:ahLst/>
          <a:cxnLst/>
          <a:rect l="0" t="0" r="0" b="0"/>
          <a:pathLst>
            <a:path>
              <a:moveTo>
                <a:pt x="0" y="0"/>
              </a:moveTo>
              <a:lnTo>
                <a:pt x="0" y="100034"/>
              </a:lnTo>
              <a:lnTo>
                <a:pt x="1152780" y="100034"/>
              </a:lnTo>
              <a:lnTo>
                <a:pt x="1152780" y="20006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33034-E34C-4218-BB16-B85466ACA3D6}">
      <dsp:nvSpPr>
        <dsp:cNvPr id="0" name=""/>
        <dsp:cNvSpPr/>
      </dsp:nvSpPr>
      <dsp:spPr>
        <a:xfrm>
          <a:off x="3918658" y="1153747"/>
          <a:ext cx="91440" cy="200069"/>
        </a:xfrm>
        <a:custGeom>
          <a:avLst/>
          <a:gdLst/>
          <a:ahLst/>
          <a:cxnLst/>
          <a:rect l="0" t="0" r="0" b="0"/>
          <a:pathLst>
            <a:path>
              <a:moveTo>
                <a:pt x="45720" y="0"/>
              </a:moveTo>
              <a:lnTo>
                <a:pt x="45720" y="20006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32401F-8CCD-447E-A049-CE101C9D5560}">
      <dsp:nvSpPr>
        <dsp:cNvPr id="0" name=""/>
        <dsp:cNvSpPr/>
      </dsp:nvSpPr>
      <dsp:spPr>
        <a:xfrm>
          <a:off x="2811598" y="1153747"/>
          <a:ext cx="1152780" cy="200069"/>
        </a:xfrm>
        <a:custGeom>
          <a:avLst/>
          <a:gdLst/>
          <a:ahLst/>
          <a:cxnLst/>
          <a:rect l="0" t="0" r="0" b="0"/>
          <a:pathLst>
            <a:path>
              <a:moveTo>
                <a:pt x="1152780" y="0"/>
              </a:moveTo>
              <a:lnTo>
                <a:pt x="1152780" y="100034"/>
              </a:lnTo>
              <a:lnTo>
                <a:pt x="0" y="100034"/>
              </a:lnTo>
              <a:lnTo>
                <a:pt x="0" y="20006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125352-B6DA-4BB8-AA6A-812D676CB806}">
      <dsp:nvSpPr>
        <dsp:cNvPr id="0" name=""/>
        <dsp:cNvSpPr/>
      </dsp:nvSpPr>
      <dsp:spPr>
        <a:xfrm>
          <a:off x="2618579" y="477323"/>
          <a:ext cx="1345799" cy="200069"/>
        </a:xfrm>
        <a:custGeom>
          <a:avLst/>
          <a:gdLst/>
          <a:ahLst/>
          <a:cxnLst/>
          <a:rect l="0" t="0" r="0" b="0"/>
          <a:pathLst>
            <a:path>
              <a:moveTo>
                <a:pt x="0" y="0"/>
              </a:moveTo>
              <a:lnTo>
                <a:pt x="0" y="100034"/>
              </a:lnTo>
              <a:lnTo>
                <a:pt x="1345799" y="100034"/>
              </a:lnTo>
              <a:lnTo>
                <a:pt x="1345799" y="20006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FB29C1-F0D9-407F-9935-2E888C132328}">
      <dsp:nvSpPr>
        <dsp:cNvPr id="0" name=""/>
        <dsp:cNvSpPr/>
      </dsp:nvSpPr>
      <dsp:spPr>
        <a:xfrm>
          <a:off x="891695" y="1153747"/>
          <a:ext cx="142906" cy="438246"/>
        </a:xfrm>
        <a:custGeom>
          <a:avLst/>
          <a:gdLst/>
          <a:ahLst/>
          <a:cxnLst/>
          <a:rect l="0" t="0" r="0" b="0"/>
          <a:pathLst>
            <a:path>
              <a:moveTo>
                <a:pt x="0" y="0"/>
              </a:moveTo>
              <a:lnTo>
                <a:pt x="0" y="438246"/>
              </a:lnTo>
              <a:lnTo>
                <a:pt x="142906" y="43824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CD2B34-5E13-452C-8C6C-45F7A619483C}">
      <dsp:nvSpPr>
        <dsp:cNvPr id="0" name=""/>
        <dsp:cNvSpPr/>
      </dsp:nvSpPr>
      <dsp:spPr>
        <a:xfrm>
          <a:off x="1272779" y="477323"/>
          <a:ext cx="1345799" cy="200069"/>
        </a:xfrm>
        <a:custGeom>
          <a:avLst/>
          <a:gdLst/>
          <a:ahLst/>
          <a:cxnLst/>
          <a:rect l="0" t="0" r="0" b="0"/>
          <a:pathLst>
            <a:path>
              <a:moveTo>
                <a:pt x="1345799" y="0"/>
              </a:moveTo>
              <a:lnTo>
                <a:pt x="1345799" y="100034"/>
              </a:lnTo>
              <a:lnTo>
                <a:pt x="0" y="100034"/>
              </a:lnTo>
              <a:lnTo>
                <a:pt x="0" y="20006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AF0A11-5135-4174-A2AD-BB8D7BFFCC8F}">
      <dsp:nvSpPr>
        <dsp:cNvPr id="0" name=""/>
        <dsp:cNvSpPr/>
      </dsp:nvSpPr>
      <dsp:spPr>
        <a:xfrm>
          <a:off x="2011959" y="967"/>
          <a:ext cx="1213239" cy="47635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a:latin typeface="Arial" panose="020B0604020202020204" pitchFamily="34" charset="0"/>
              <a:cs typeface="Arial" panose="020B0604020202020204" pitchFamily="34" charset="0"/>
            </a:rPr>
            <a:t>SIGINT</a:t>
          </a:r>
        </a:p>
      </dsp:txBody>
      <dsp:txXfrm>
        <a:off x="2011959" y="967"/>
        <a:ext cx="1213239" cy="476355"/>
      </dsp:txXfrm>
    </dsp:sp>
    <dsp:sp modelId="{70D77E0F-EA7A-48E7-89D8-0E45A7044FE2}">
      <dsp:nvSpPr>
        <dsp:cNvPr id="0" name=""/>
        <dsp:cNvSpPr/>
      </dsp:nvSpPr>
      <dsp:spPr>
        <a:xfrm>
          <a:off x="796424" y="677392"/>
          <a:ext cx="952710" cy="47635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latin typeface="Arial" panose="020B0604020202020204" pitchFamily="34" charset="0"/>
              <a:cs typeface="Arial" panose="020B0604020202020204" pitchFamily="34" charset="0"/>
            </a:rPr>
            <a:t>COMINT</a:t>
          </a:r>
        </a:p>
      </dsp:txBody>
      <dsp:txXfrm>
        <a:off x="796424" y="677392"/>
        <a:ext cx="952710" cy="476355"/>
      </dsp:txXfrm>
    </dsp:sp>
    <dsp:sp modelId="{CC08C699-27B0-4B47-8A25-B80C114F5C0C}">
      <dsp:nvSpPr>
        <dsp:cNvPr id="0" name=""/>
        <dsp:cNvSpPr/>
      </dsp:nvSpPr>
      <dsp:spPr>
        <a:xfrm>
          <a:off x="1034602" y="1353816"/>
          <a:ext cx="952710" cy="47635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latin typeface="Arial" panose="020B0604020202020204" pitchFamily="34" charset="0"/>
              <a:cs typeface="Arial" panose="020B0604020202020204" pitchFamily="34" charset="0"/>
            </a:rPr>
            <a:t>CYBINT</a:t>
          </a:r>
        </a:p>
      </dsp:txBody>
      <dsp:txXfrm>
        <a:off x="1034602" y="1353816"/>
        <a:ext cx="952710" cy="476355"/>
      </dsp:txXfrm>
    </dsp:sp>
    <dsp:sp modelId="{5B1A41C0-5526-4E7B-A131-B694C5B7D027}">
      <dsp:nvSpPr>
        <dsp:cNvPr id="0" name=""/>
        <dsp:cNvSpPr/>
      </dsp:nvSpPr>
      <dsp:spPr>
        <a:xfrm>
          <a:off x="3488022" y="677392"/>
          <a:ext cx="952710" cy="47635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latin typeface="Arial" panose="020B0604020202020204" pitchFamily="34" charset="0"/>
              <a:cs typeface="Arial" panose="020B0604020202020204" pitchFamily="34" charset="0"/>
            </a:rPr>
            <a:t>ELINT</a:t>
          </a:r>
        </a:p>
      </dsp:txBody>
      <dsp:txXfrm>
        <a:off x="3488022" y="677392"/>
        <a:ext cx="952710" cy="476355"/>
      </dsp:txXfrm>
    </dsp:sp>
    <dsp:sp modelId="{715120A6-D8CB-4230-B21B-B4A608E4BD47}">
      <dsp:nvSpPr>
        <dsp:cNvPr id="0" name=""/>
        <dsp:cNvSpPr/>
      </dsp:nvSpPr>
      <dsp:spPr>
        <a:xfrm>
          <a:off x="2335242" y="1353816"/>
          <a:ext cx="952710" cy="47635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latin typeface="Arial" panose="020B0604020202020204" pitchFamily="34" charset="0"/>
              <a:cs typeface="Arial" panose="020B0604020202020204" pitchFamily="34" charset="0"/>
            </a:rPr>
            <a:t>RADINT</a:t>
          </a:r>
        </a:p>
      </dsp:txBody>
      <dsp:txXfrm>
        <a:off x="2335242" y="1353816"/>
        <a:ext cx="952710" cy="476355"/>
      </dsp:txXfrm>
    </dsp:sp>
    <dsp:sp modelId="{486AC134-D853-475B-BC81-C3B6D7EC3565}">
      <dsp:nvSpPr>
        <dsp:cNvPr id="0" name=""/>
        <dsp:cNvSpPr/>
      </dsp:nvSpPr>
      <dsp:spPr>
        <a:xfrm>
          <a:off x="3488022" y="1353816"/>
          <a:ext cx="952710" cy="47635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latin typeface="Arial" panose="020B0604020202020204" pitchFamily="34" charset="0"/>
              <a:cs typeface="Arial" panose="020B0604020202020204" pitchFamily="34" charset="0"/>
            </a:rPr>
            <a:t>TELINT</a:t>
          </a:r>
        </a:p>
      </dsp:txBody>
      <dsp:txXfrm>
        <a:off x="3488022" y="1353816"/>
        <a:ext cx="952710" cy="476355"/>
      </dsp:txXfrm>
    </dsp:sp>
    <dsp:sp modelId="{2C357AE7-9A6E-4E38-B369-1C12500D24FC}">
      <dsp:nvSpPr>
        <dsp:cNvPr id="0" name=""/>
        <dsp:cNvSpPr/>
      </dsp:nvSpPr>
      <dsp:spPr>
        <a:xfrm>
          <a:off x="4640803" y="1353816"/>
          <a:ext cx="952710" cy="47635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latin typeface="Arial" panose="020B0604020202020204" pitchFamily="34" charset="0"/>
              <a:cs typeface="Arial" panose="020B0604020202020204" pitchFamily="34" charset="0"/>
            </a:rPr>
            <a:t>MASINT</a:t>
          </a:r>
        </a:p>
      </dsp:txBody>
      <dsp:txXfrm>
        <a:off x="4640803" y="1353816"/>
        <a:ext cx="952710" cy="476355"/>
      </dsp:txXfrm>
    </dsp:sp>
    <dsp:sp modelId="{ABAC5CA4-A28C-4BED-B3D0-12E8030D1BB7}">
      <dsp:nvSpPr>
        <dsp:cNvPr id="0" name=""/>
        <dsp:cNvSpPr/>
      </dsp:nvSpPr>
      <dsp:spPr>
        <a:xfrm>
          <a:off x="4878980" y="2030241"/>
          <a:ext cx="952710" cy="47635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latin typeface="Arial" panose="020B0604020202020204" pitchFamily="34" charset="0"/>
              <a:cs typeface="Arial" panose="020B0604020202020204" pitchFamily="34" charset="0"/>
            </a:rPr>
            <a:t>ACINT</a:t>
          </a:r>
        </a:p>
      </dsp:txBody>
      <dsp:txXfrm>
        <a:off x="4878980" y="2030241"/>
        <a:ext cx="952710" cy="476355"/>
      </dsp:txXfrm>
    </dsp:sp>
    <dsp:sp modelId="{D99F1FEE-3E63-41CF-B41D-C86295921902}">
      <dsp:nvSpPr>
        <dsp:cNvPr id="0" name=""/>
        <dsp:cNvSpPr/>
      </dsp:nvSpPr>
      <dsp:spPr>
        <a:xfrm>
          <a:off x="4878980" y="2706666"/>
          <a:ext cx="952710" cy="47635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latin typeface="Arial" panose="020B0604020202020204" pitchFamily="34" charset="0"/>
              <a:cs typeface="Arial" panose="020B0604020202020204" pitchFamily="34" charset="0"/>
            </a:rPr>
            <a:t>TELINT</a:t>
          </a:r>
        </a:p>
      </dsp:txBody>
      <dsp:txXfrm>
        <a:off x="4878980" y="2706666"/>
        <a:ext cx="952710" cy="476355"/>
      </dsp:txXfrm>
    </dsp:sp>
    <dsp:sp modelId="{15C13E67-20EF-48A6-99B1-E05348160D25}">
      <dsp:nvSpPr>
        <dsp:cNvPr id="0" name=""/>
        <dsp:cNvSpPr/>
      </dsp:nvSpPr>
      <dsp:spPr>
        <a:xfrm>
          <a:off x="4878980" y="3383090"/>
          <a:ext cx="952710" cy="47635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latin typeface="Arial" panose="020B0604020202020204" pitchFamily="34" charset="0"/>
              <a:cs typeface="Arial" panose="020B0604020202020204" pitchFamily="34" charset="0"/>
            </a:rPr>
            <a:t>NUCINT</a:t>
          </a:r>
        </a:p>
      </dsp:txBody>
      <dsp:txXfrm>
        <a:off x="4878980" y="3383090"/>
        <a:ext cx="952710" cy="4763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ADCF9-E925-4A94-AD6E-61B825089ACD}">
      <dsp:nvSpPr>
        <dsp:cNvPr id="0" name=""/>
        <dsp:cNvSpPr/>
      </dsp:nvSpPr>
      <dsp:spPr>
        <a:xfrm>
          <a:off x="1891" y="869091"/>
          <a:ext cx="2178595" cy="108929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Parámetros</a:t>
          </a:r>
          <a:endParaRPr lang="es-ES" sz="2000" kern="1200" dirty="0">
            <a:latin typeface="Arial" panose="020B0604020202020204" pitchFamily="34" charset="0"/>
            <a:cs typeface="Arial" panose="020B0604020202020204" pitchFamily="34" charset="0"/>
          </a:endParaRPr>
        </a:p>
      </dsp:txBody>
      <dsp:txXfrm>
        <a:off x="33795" y="900995"/>
        <a:ext cx="2114787" cy="1025489"/>
      </dsp:txXfrm>
    </dsp:sp>
    <dsp:sp modelId="{2B80E082-3927-4A26-BB66-6BCB9DAF96DC}">
      <dsp:nvSpPr>
        <dsp:cNvPr id="0" name=""/>
        <dsp:cNvSpPr/>
      </dsp:nvSpPr>
      <dsp:spPr>
        <a:xfrm rot="19457599">
          <a:off x="2079616" y="1065894"/>
          <a:ext cx="1073179" cy="69345"/>
        </a:xfrm>
        <a:custGeom>
          <a:avLst/>
          <a:gdLst/>
          <a:ahLst/>
          <a:cxnLst/>
          <a:rect l="0" t="0" r="0" b="0"/>
          <a:pathLst>
            <a:path>
              <a:moveTo>
                <a:pt x="0" y="34672"/>
              </a:moveTo>
              <a:lnTo>
                <a:pt x="1073179" y="3467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589376" y="1073737"/>
        <a:ext cx="53658" cy="53658"/>
      </dsp:txXfrm>
    </dsp:sp>
    <dsp:sp modelId="{6EDCD051-3695-4EE6-820E-1F3BF0F930DF}">
      <dsp:nvSpPr>
        <dsp:cNvPr id="0" name=""/>
        <dsp:cNvSpPr/>
      </dsp:nvSpPr>
      <dsp:spPr>
        <a:xfrm>
          <a:off x="3051925" y="242744"/>
          <a:ext cx="2178595" cy="108929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Selectividad</a:t>
          </a:r>
          <a:endParaRPr lang="es-ES" sz="2000" kern="1200" dirty="0">
            <a:latin typeface="Arial" panose="020B0604020202020204" pitchFamily="34" charset="0"/>
            <a:cs typeface="Arial" panose="020B0604020202020204" pitchFamily="34" charset="0"/>
          </a:endParaRPr>
        </a:p>
      </dsp:txBody>
      <dsp:txXfrm>
        <a:off x="3083829" y="274648"/>
        <a:ext cx="2114787" cy="1025489"/>
      </dsp:txXfrm>
    </dsp:sp>
    <dsp:sp modelId="{04AD67B5-F7F8-4C49-A1F5-27140D7E3B19}">
      <dsp:nvSpPr>
        <dsp:cNvPr id="0" name=""/>
        <dsp:cNvSpPr/>
      </dsp:nvSpPr>
      <dsp:spPr>
        <a:xfrm rot="2142401">
          <a:off x="2079616" y="1692240"/>
          <a:ext cx="1073179" cy="69345"/>
        </a:xfrm>
        <a:custGeom>
          <a:avLst/>
          <a:gdLst/>
          <a:ahLst/>
          <a:cxnLst/>
          <a:rect l="0" t="0" r="0" b="0"/>
          <a:pathLst>
            <a:path>
              <a:moveTo>
                <a:pt x="0" y="34672"/>
              </a:moveTo>
              <a:lnTo>
                <a:pt x="1073179" y="3467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589376" y="1700083"/>
        <a:ext cx="53658" cy="53658"/>
      </dsp:txXfrm>
    </dsp:sp>
    <dsp:sp modelId="{3B7B85DE-6F5D-42FA-B841-D6ABE3CD1D63}">
      <dsp:nvSpPr>
        <dsp:cNvPr id="0" name=""/>
        <dsp:cNvSpPr/>
      </dsp:nvSpPr>
      <dsp:spPr>
        <a:xfrm>
          <a:off x="3051925" y="1495437"/>
          <a:ext cx="2178595" cy="108929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Sensibilidad</a:t>
          </a:r>
          <a:endParaRPr lang="es-ES" sz="2000" kern="1200" dirty="0">
            <a:latin typeface="Arial" panose="020B0604020202020204" pitchFamily="34" charset="0"/>
            <a:cs typeface="Arial" panose="020B0604020202020204" pitchFamily="34" charset="0"/>
          </a:endParaRPr>
        </a:p>
      </dsp:txBody>
      <dsp:txXfrm>
        <a:off x="3083829" y="1527341"/>
        <a:ext cx="2114787" cy="10254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ADCF9-E925-4A94-AD6E-61B825089ACD}">
      <dsp:nvSpPr>
        <dsp:cNvPr id="0" name=""/>
        <dsp:cNvSpPr/>
      </dsp:nvSpPr>
      <dsp:spPr>
        <a:xfrm>
          <a:off x="1008110" y="986170"/>
          <a:ext cx="1710278" cy="855139"/>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Receptores</a:t>
          </a:r>
          <a:endParaRPr lang="es-ES" sz="2000" kern="1200" dirty="0">
            <a:latin typeface="Arial" panose="020B0604020202020204" pitchFamily="34" charset="0"/>
            <a:cs typeface="Arial" panose="020B0604020202020204" pitchFamily="34" charset="0"/>
          </a:endParaRPr>
        </a:p>
      </dsp:txBody>
      <dsp:txXfrm>
        <a:off x="1033156" y="1011216"/>
        <a:ext cx="1660186" cy="805047"/>
      </dsp:txXfrm>
    </dsp:sp>
    <dsp:sp modelId="{2B80E082-3927-4A26-BB66-6BCB9DAF96DC}">
      <dsp:nvSpPr>
        <dsp:cNvPr id="0" name=""/>
        <dsp:cNvSpPr/>
      </dsp:nvSpPr>
      <dsp:spPr>
        <a:xfrm rot="18289469">
          <a:off x="2461466" y="894815"/>
          <a:ext cx="1197958" cy="54438"/>
        </a:xfrm>
        <a:custGeom>
          <a:avLst/>
          <a:gdLst/>
          <a:ahLst/>
          <a:cxnLst/>
          <a:rect l="0" t="0" r="0" b="0"/>
          <a:pathLst>
            <a:path>
              <a:moveTo>
                <a:pt x="0" y="27219"/>
              </a:moveTo>
              <a:lnTo>
                <a:pt x="1197958" y="2721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030496" y="892085"/>
        <a:ext cx="59897" cy="59897"/>
      </dsp:txXfrm>
    </dsp:sp>
    <dsp:sp modelId="{6EDCD051-3695-4EE6-820E-1F3BF0F930DF}">
      <dsp:nvSpPr>
        <dsp:cNvPr id="0" name=""/>
        <dsp:cNvSpPr/>
      </dsp:nvSpPr>
      <dsp:spPr>
        <a:xfrm>
          <a:off x="3402501" y="2759"/>
          <a:ext cx="2166034" cy="855139"/>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De Cristal</a:t>
          </a:r>
          <a:endParaRPr lang="es-ES" sz="2000" kern="1200" dirty="0">
            <a:latin typeface="Arial" panose="020B0604020202020204" pitchFamily="34" charset="0"/>
            <a:cs typeface="Arial" panose="020B0604020202020204" pitchFamily="34" charset="0"/>
          </a:endParaRPr>
        </a:p>
      </dsp:txBody>
      <dsp:txXfrm>
        <a:off x="3427547" y="27805"/>
        <a:ext cx="2115942" cy="805047"/>
      </dsp:txXfrm>
    </dsp:sp>
    <dsp:sp modelId="{04AD67B5-F7F8-4C49-A1F5-27140D7E3B19}">
      <dsp:nvSpPr>
        <dsp:cNvPr id="0" name=""/>
        <dsp:cNvSpPr/>
      </dsp:nvSpPr>
      <dsp:spPr>
        <a:xfrm>
          <a:off x="2718389" y="1386520"/>
          <a:ext cx="684111" cy="54438"/>
        </a:xfrm>
        <a:custGeom>
          <a:avLst/>
          <a:gdLst/>
          <a:ahLst/>
          <a:cxnLst/>
          <a:rect l="0" t="0" r="0" b="0"/>
          <a:pathLst>
            <a:path>
              <a:moveTo>
                <a:pt x="0" y="27219"/>
              </a:moveTo>
              <a:lnTo>
                <a:pt x="684111" y="2721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043342" y="1396637"/>
        <a:ext cx="34205" cy="34205"/>
      </dsp:txXfrm>
    </dsp:sp>
    <dsp:sp modelId="{3B7B85DE-6F5D-42FA-B841-D6ABE3CD1D63}">
      <dsp:nvSpPr>
        <dsp:cNvPr id="0" name=""/>
        <dsp:cNvSpPr/>
      </dsp:nvSpPr>
      <dsp:spPr>
        <a:xfrm>
          <a:off x="3402501" y="986170"/>
          <a:ext cx="2166034" cy="855139"/>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Superheterodino</a:t>
          </a:r>
          <a:endParaRPr lang="es-ES" sz="2000" kern="1200" dirty="0">
            <a:latin typeface="Arial" panose="020B0604020202020204" pitchFamily="34" charset="0"/>
            <a:cs typeface="Arial" panose="020B0604020202020204" pitchFamily="34" charset="0"/>
          </a:endParaRPr>
        </a:p>
      </dsp:txBody>
      <dsp:txXfrm>
        <a:off x="3427547" y="1011216"/>
        <a:ext cx="2115942" cy="805047"/>
      </dsp:txXfrm>
    </dsp:sp>
    <dsp:sp modelId="{F6063576-DC05-4537-98ED-38B26113EF64}">
      <dsp:nvSpPr>
        <dsp:cNvPr id="0" name=""/>
        <dsp:cNvSpPr/>
      </dsp:nvSpPr>
      <dsp:spPr>
        <a:xfrm rot="3310531">
          <a:off x="2461466" y="1878225"/>
          <a:ext cx="1197958" cy="54438"/>
        </a:xfrm>
        <a:custGeom>
          <a:avLst/>
          <a:gdLst/>
          <a:ahLst/>
          <a:cxnLst/>
          <a:rect l="0" t="0" r="0" b="0"/>
          <a:pathLst>
            <a:path>
              <a:moveTo>
                <a:pt x="0" y="27219"/>
              </a:moveTo>
              <a:lnTo>
                <a:pt x="1197958" y="2721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030496" y="1875496"/>
        <a:ext cx="59897" cy="59897"/>
      </dsp:txXfrm>
    </dsp:sp>
    <dsp:sp modelId="{F20B24D8-1D49-4767-8851-87A7DEF2E942}">
      <dsp:nvSpPr>
        <dsp:cNvPr id="0" name=""/>
        <dsp:cNvSpPr/>
      </dsp:nvSpPr>
      <dsp:spPr>
        <a:xfrm>
          <a:off x="3402501" y="1969580"/>
          <a:ext cx="2166034" cy="855139"/>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Digital</a:t>
          </a:r>
          <a:endParaRPr lang="es-ES" sz="2000" kern="1200" dirty="0">
            <a:latin typeface="Arial" panose="020B0604020202020204" pitchFamily="34" charset="0"/>
            <a:cs typeface="Arial" panose="020B0604020202020204" pitchFamily="34" charset="0"/>
          </a:endParaRPr>
        </a:p>
      </dsp:txBody>
      <dsp:txXfrm>
        <a:off x="3427547" y="1994626"/>
        <a:ext cx="2115942" cy="8050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F9C37-0FE4-453A-9418-15C56EC1F1EF}">
      <dsp:nvSpPr>
        <dsp:cNvPr id="0" name=""/>
        <dsp:cNvSpPr/>
      </dsp:nvSpPr>
      <dsp:spPr>
        <a:xfrm>
          <a:off x="0" y="0"/>
          <a:ext cx="6630684" cy="1077239"/>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latin typeface="Arial" panose="020B0604020202020204" pitchFamily="34" charset="0"/>
              <a:cs typeface="Arial" panose="020B0604020202020204" pitchFamily="34" charset="0"/>
            </a:rPr>
            <a:t>Análisis de elementos</a:t>
          </a:r>
          <a:endParaRPr lang="es-ES" sz="2400" kern="1200" dirty="0">
            <a:latin typeface="Arial" panose="020B0604020202020204" pitchFamily="34" charset="0"/>
            <a:cs typeface="Arial" panose="020B0604020202020204" pitchFamily="34" charset="0"/>
          </a:endParaRPr>
        </a:p>
      </dsp:txBody>
      <dsp:txXfrm>
        <a:off x="31551" y="31551"/>
        <a:ext cx="5377232" cy="1014137"/>
      </dsp:txXfrm>
    </dsp:sp>
    <dsp:sp modelId="{C8F3E499-E7E8-4399-A19E-36A2AEB2C6F7}">
      <dsp:nvSpPr>
        <dsp:cNvPr id="0" name=""/>
        <dsp:cNvSpPr/>
      </dsp:nvSpPr>
      <dsp:spPr>
        <a:xfrm>
          <a:off x="555319" y="1273101"/>
          <a:ext cx="6630684" cy="1077239"/>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latin typeface="Arial" panose="020B0604020202020204" pitchFamily="34" charset="0"/>
              <a:cs typeface="Arial" panose="020B0604020202020204" pitchFamily="34" charset="0"/>
            </a:rPr>
            <a:t>Acercamiento al BB60C</a:t>
          </a:r>
          <a:endParaRPr lang="es-ES" sz="2400" kern="1200" dirty="0">
            <a:latin typeface="Arial" panose="020B0604020202020204" pitchFamily="34" charset="0"/>
            <a:cs typeface="Arial" panose="020B0604020202020204" pitchFamily="34" charset="0"/>
          </a:endParaRPr>
        </a:p>
      </dsp:txBody>
      <dsp:txXfrm>
        <a:off x="586870" y="1304652"/>
        <a:ext cx="5312057" cy="1014137"/>
      </dsp:txXfrm>
    </dsp:sp>
    <dsp:sp modelId="{563BCD34-7557-4C10-9AA1-FD3BCF087974}">
      <dsp:nvSpPr>
        <dsp:cNvPr id="0" name=""/>
        <dsp:cNvSpPr/>
      </dsp:nvSpPr>
      <dsp:spPr>
        <a:xfrm>
          <a:off x="1102351" y="2546202"/>
          <a:ext cx="6630684" cy="1077239"/>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latin typeface="Arial" panose="020B0604020202020204" pitchFamily="34" charset="0"/>
              <a:cs typeface="Arial" panose="020B0604020202020204" pitchFamily="34" charset="0"/>
            </a:rPr>
            <a:t>Desarrollo de la aplicación</a:t>
          </a:r>
          <a:endParaRPr lang="es-ES" sz="2400" kern="1200" dirty="0">
            <a:latin typeface="Arial" panose="020B0604020202020204" pitchFamily="34" charset="0"/>
            <a:cs typeface="Arial" panose="020B0604020202020204" pitchFamily="34" charset="0"/>
          </a:endParaRPr>
        </a:p>
      </dsp:txBody>
      <dsp:txXfrm>
        <a:off x="1133902" y="2577753"/>
        <a:ext cx="5320345" cy="1014137"/>
      </dsp:txXfrm>
    </dsp:sp>
    <dsp:sp modelId="{68ED9649-D449-4D6B-803A-6DFAEE5C71EA}">
      <dsp:nvSpPr>
        <dsp:cNvPr id="0" name=""/>
        <dsp:cNvSpPr/>
      </dsp:nvSpPr>
      <dsp:spPr>
        <a:xfrm>
          <a:off x="1657671" y="3819304"/>
          <a:ext cx="6630684" cy="1077239"/>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latin typeface="Arial" panose="020B0604020202020204" pitchFamily="34" charset="0"/>
              <a:cs typeface="Arial" panose="020B0604020202020204" pitchFamily="34" charset="0"/>
            </a:rPr>
            <a:t>Análisis de resultados</a:t>
          </a:r>
          <a:endParaRPr lang="es-ES" sz="2400" kern="1200" dirty="0">
            <a:latin typeface="Arial" panose="020B0604020202020204" pitchFamily="34" charset="0"/>
            <a:cs typeface="Arial" panose="020B0604020202020204" pitchFamily="34" charset="0"/>
          </a:endParaRPr>
        </a:p>
      </dsp:txBody>
      <dsp:txXfrm>
        <a:off x="1689222" y="3850855"/>
        <a:ext cx="5312057" cy="1014137"/>
      </dsp:txXfrm>
    </dsp:sp>
    <dsp:sp modelId="{2677234D-0B74-4A7B-84AF-0661B97608A8}">
      <dsp:nvSpPr>
        <dsp:cNvPr id="0" name=""/>
        <dsp:cNvSpPr/>
      </dsp:nvSpPr>
      <dsp:spPr>
        <a:xfrm>
          <a:off x="5930479" y="825067"/>
          <a:ext cx="700205" cy="700205"/>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kern="1200">
            <a:latin typeface="Times New Roman" panose="02020603050405020304" pitchFamily="18" charset="0"/>
            <a:cs typeface="Times New Roman" panose="02020603050405020304" pitchFamily="18" charset="0"/>
          </a:endParaRPr>
        </a:p>
      </dsp:txBody>
      <dsp:txXfrm>
        <a:off x="6088025" y="825067"/>
        <a:ext cx="385113" cy="526904"/>
      </dsp:txXfrm>
    </dsp:sp>
    <dsp:sp modelId="{38A8A438-C9A6-4931-9269-63E992AE1B46}">
      <dsp:nvSpPr>
        <dsp:cNvPr id="0" name=""/>
        <dsp:cNvSpPr/>
      </dsp:nvSpPr>
      <dsp:spPr>
        <a:xfrm>
          <a:off x="6485798" y="2098169"/>
          <a:ext cx="700205" cy="700205"/>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kern="1200">
            <a:latin typeface="Times New Roman" panose="02020603050405020304" pitchFamily="18" charset="0"/>
            <a:cs typeface="Times New Roman" panose="02020603050405020304" pitchFamily="18" charset="0"/>
          </a:endParaRPr>
        </a:p>
      </dsp:txBody>
      <dsp:txXfrm>
        <a:off x="6643344" y="2098169"/>
        <a:ext cx="385113" cy="526904"/>
      </dsp:txXfrm>
    </dsp:sp>
    <dsp:sp modelId="{50507BB2-748E-43E3-88FE-A7DABB193CB1}">
      <dsp:nvSpPr>
        <dsp:cNvPr id="0" name=""/>
        <dsp:cNvSpPr/>
      </dsp:nvSpPr>
      <dsp:spPr>
        <a:xfrm>
          <a:off x="7032830" y="3371270"/>
          <a:ext cx="700205" cy="700205"/>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kern="1200">
            <a:latin typeface="Times New Roman" panose="02020603050405020304" pitchFamily="18" charset="0"/>
            <a:cs typeface="Times New Roman" panose="02020603050405020304" pitchFamily="18" charset="0"/>
          </a:endParaRPr>
        </a:p>
      </dsp:txBody>
      <dsp:txXfrm>
        <a:off x="7190376" y="3371270"/>
        <a:ext cx="385113" cy="52690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8409B7-22BE-4DCB-83B0-8A7730905BA1}" type="datetimeFigureOut">
              <a:rPr lang="es-ES" smtClean="0"/>
              <a:t>21/07/2019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903423-8E9D-4466-828D-4B97E359AD4C}" type="slidenum">
              <a:rPr lang="es-ES" smtClean="0"/>
              <a:t>‹Nº›</a:t>
            </a:fld>
            <a:endParaRPr lang="es-ES"/>
          </a:p>
        </p:txBody>
      </p:sp>
    </p:spTree>
    <p:extLst>
      <p:ext uri="{BB962C8B-B14F-4D97-AF65-F5344CB8AC3E}">
        <p14:creationId xmlns:p14="http://schemas.microsoft.com/office/powerpoint/2010/main" val="663177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2</a:t>
            </a:fld>
            <a:endParaRPr lang="es-ES"/>
          </a:p>
        </p:txBody>
      </p:sp>
    </p:spTree>
    <p:extLst>
      <p:ext uri="{BB962C8B-B14F-4D97-AF65-F5344CB8AC3E}">
        <p14:creationId xmlns:p14="http://schemas.microsoft.com/office/powerpoint/2010/main" val="2307723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11</a:t>
            </a:fld>
            <a:endParaRPr lang="es-ES"/>
          </a:p>
        </p:txBody>
      </p:sp>
    </p:spTree>
    <p:extLst>
      <p:ext uri="{BB962C8B-B14F-4D97-AF65-F5344CB8AC3E}">
        <p14:creationId xmlns:p14="http://schemas.microsoft.com/office/powerpoint/2010/main" val="2307723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12</a:t>
            </a:fld>
            <a:endParaRPr lang="es-ES"/>
          </a:p>
        </p:txBody>
      </p:sp>
    </p:spTree>
    <p:extLst>
      <p:ext uri="{BB962C8B-B14F-4D97-AF65-F5344CB8AC3E}">
        <p14:creationId xmlns:p14="http://schemas.microsoft.com/office/powerpoint/2010/main" val="2307723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13</a:t>
            </a:fld>
            <a:endParaRPr lang="es-ES"/>
          </a:p>
        </p:txBody>
      </p:sp>
    </p:spTree>
    <p:extLst>
      <p:ext uri="{BB962C8B-B14F-4D97-AF65-F5344CB8AC3E}">
        <p14:creationId xmlns:p14="http://schemas.microsoft.com/office/powerpoint/2010/main" val="2236926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14</a:t>
            </a:fld>
            <a:endParaRPr lang="es-ES"/>
          </a:p>
        </p:txBody>
      </p:sp>
    </p:spTree>
    <p:extLst>
      <p:ext uri="{BB962C8B-B14F-4D97-AF65-F5344CB8AC3E}">
        <p14:creationId xmlns:p14="http://schemas.microsoft.com/office/powerpoint/2010/main" val="2705646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15</a:t>
            </a:fld>
            <a:endParaRPr lang="es-ES"/>
          </a:p>
        </p:txBody>
      </p:sp>
    </p:spTree>
    <p:extLst>
      <p:ext uri="{BB962C8B-B14F-4D97-AF65-F5344CB8AC3E}">
        <p14:creationId xmlns:p14="http://schemas.microsoft.com/office/powerpoint/2010/main" val="2307723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16</a:t>
            </a:fld>
            <a:endParaRPr lang="es-ES"/>
          </a:p>
        </p:txBody>
      </p:sp>
    </p:spTree>
    <p:extLst>
      <p:ext uri="{BB962C8B-B14F-4D97-AF65-F5344CB8AC3E}">
        <p14:creationId xmlns:p14="http://schemas.microsoft.com/office/powerpoint/2010/main" val="3051275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17</a:t>
            </a:fld>
            <a:endParaRPr lang="es-ES"/>
          </a:p>
        </p:txBody>
      </p:sp>
    </p:spTree>
    <p:extLst>
      <p:ext uri="{BB962C8B-B14F-4D97-AF65-F5344CB8AC3E}">
        <p14:creationId xmlns:p14="http://schemas.microsoft.com/office/powerpoint/2010/main" val="2988439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18</a:t>
            </a:fld>
            <a:endParaRPr lang="es-ES"/>
          </a:p>
        </p:txBody>
      </p:sp>
    </p:spTree>
    <p:extLst>
      <p:ext uri="{BB962C8B-B14F-4D97-AF65-F5344CB8AC3E}">
        <p14:creationId xmlns:p14="http://schemas.microsoft.com/office/powerpoint/2010/main" val="1587077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19</a:t>
            </a:fld>
            <a:endParaRPr lang="es-ES"/>
          </a:p>
        </p:txBody>
      </p:sp>
    </p:spTree>
    <p:extLst>
      <p:ext uri="{BB962C8B-B14F-4D97-AF65-F5344CB8AC3E}">
        <p14:creationId xmlns:p14="http://schemas.microsoft.com/office/powerpoint/2010/main" val="3939296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20</a:t>
            </a:fld>
            <a:endParaRPr lang="es-ES"/>
          </a:p>
        </p:txBody>
      </p:sp>
    </p:spTree>
    <p:extLst>
      <p:ext uri="{BB962C8B-B14F-4D97-AF65-F5344CB8AC3E}">
        <p14:creationId xmlns:p14="http://schemas.microsoft.com/office/powerpoint/2010/main" val="3340916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3</a:t>
            </a:fld>
            <a:endParaRPr lang="es-ES"/>
          </a:p>
        </p:txBody>
      </p:sp>
    </p:spTree>
    <p:extLst>
      <p:ext uri="{BB962C8B-B14F-4D97-AF65-F5344CB8AC3E}">
        <p14:creationId xmlns:p14="http://schemas.microsoft.com/office/powerpoint/2010/main" val="2307723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21</a:t>
            </a:fld>
            <a:endParaRPr lang="es-ES"/>
          </a:p>
        </p:txBody>
      </p:sp>
    </p:spTree>
    <p:extLst>
      <p:ext uri="{BB962C8B-B14F-4D97-AF65-F5344CB8AC3E}">
        <p14:creationId xmlns:p14="http://schemas.microsoft.com/office/powerpoint/2010/main" val="2722401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22</a:t>
            </a:fld>
            <a:endParaRPr lang="es-ES"/>
          </a:p>
        </p:txBody>
      </p:sp>
    </p:spTree>
    <p:extLst>
      <p:ext uri="{BB962C8B-B14F-4D97-AF65-F5344CB8AC3E}">
        <p14:creationId xmlns:p14="http://schemas.microsoft.com/office/powerpoint/2010/main" val="3469764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23</a:t>
            </a:fld>
            <a:endParaRPr lang="es-ES"/>
          </a:p>
        </p:txBody>
      </p:sp>
    </p:spTree>
    <p:extLst>
      <p:ext uri="{BB962C8B-B14F-4D97-AF65-F5344CB8AC3E}">
        <p14:creationId xmlns:p14="http://schemas.microsoft.com/office/powerpoint/2010/main" val="123399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24</a:t>
            </a:fld>
            <a:endParaRPr lang="es-ES"/>
          </a:p>
        </p:txBody>
      </p:sp>
    </p:spTree>
    <p:extLst>
      <p:ext uri="{BB962C8B-B14F-4D97-AF65-F5344CB8AC3E}">
        <p14:creationId xmlns:p14="http://schemas.microsoft.com/office/powerpoint/2010/main" val="540672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25</a:t>
            </a:fld>
            <a:endParaRPr lang="es-ES"/>
          </a:p>
        </p:txBody>
      </p:sp>
    </p:spTree>
    <p:extLst>
      <p:ext uri="{BB962C8B-B14F-4D97-AF65-F5344CB8AC3E}">
        <p14:creationId xmlns:p14="http://schemas.microsoft.com/office/powerpoint/2010/main" val="3941750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26</a:t>
            </a:fld>
            <a:endParaRPr lang="es-ES"/>
          </a:p>
        </p:txBody>
      </p:sp>
    </p:spTree>
    <p:extLst>
      <p:ext uri="{BB962C8B-B14F-4D97-AF65-F5344CB8AC3E}">
        <p14:creationId xmlns:p14="http://schemas.microsoft.com/office/powerpoint/2010/main" val="785271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27</a:t>
            </a:fld>
            <a:endParaRPr lang="es-ES"/>
          </a:p>
        </p:txBody>
      </p:sp>
    </p:spTree>
    <p:extLst>
      <p:ext uri="{BB962C8B-B14F-4D97-AF65-F5344CB8AC3E}">
        <p14:creationId xmlns:p14="http://schemas.microsoft.com/office/powerpoint/2010/main" val="1308090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28</a:t>
            </a:fld>
            <a:endParaRPr lang="es-ES"/>
          </a:p>
        </p:txBody>
      </p:sp>
    </p:spTree>
    <p:extLst>
      <p:ext uri="{BB962C8B-B14F-4D97-AF65-F5344CB8AC3E}">
        <p14:creationId xmlns:p14="http://schemas.microsoft.com/office/powerpoint/2010/main" val="2307723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29</a:t>
            </a:fld>
            <a:endParaRPr lang="es-ES"/>
          </a:p>
        </p:txBody>
      </p:sp>
    </p:spTree>
    <p:extLst>
      <p:ext uri="{BB962C8B-B14F-4D97-AF65-F5344CB8AC3E}">
        <p14:creationId xmlns:p14="http://schemas.microsoft.com/office/powerpoint/2010/main" val="1835016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30</a:t>
            </a:fld>
            <a:endParaRPr lang="es-ES"/>
          </a:p>
        </p:txBody>
      </p:sp>
    </p:spTree>
    <p:extLst>
      <p:ext uri="{BB962C8B-B14F-4D97-AF65-F5344CB8AC3E}">
        <p14:creationId xmlns:p14="http://schemas.microsoft.com/office/powerpoint/2010/main" val="472405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 </a:t>
            </a:r>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4</a:t>
            </a:fld>
            <a:endParaRPr lang="es-ES"/>
          </a:p>
        </p:txBody>
      </p:sp>
    </p:spTree>
    <p:extLst>
      <p:ext uri="{BB962C8B-B14F-4D97-AF65-F5344CB8AC3E}">
        <p14:creationId xmlns:p14="http://schemas.microsoft.com/office/powerpoint/2010/main" val="1939858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31</a:t>
            </a:fld>
            <a:endParaRPr lang="es-ES"/>
          </a:p>
        </p:txBody>
      </p:sp>
    </p:spTree>
    <p:extLst>
      <p:ext uri="{BB962C8B-B14F-4D97-AF65-F5344CB8AC3E}">
        <p14:creationId xmlns:p14="http://schemas.microsoft.com/office/powerpoint/2010/main" val="2307723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32</a:t>
            </a:fld>
            <a:endParaRPr lang="es-ES"/>
          </a:p>
        </p:txBody>
      </p:sp>
    </p:spTree>
    <p:extLst>
      <p:ext uri="{BB962C8B-B14F-4D97-AF65-F5344CB8AC3E}">
        <p14:creationId xmlns:p14="http://schemas.microsoft.com/office/powerpoint/2010/main" val="1965251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33</a:t>
            </a:fld>
            <a:endParaRPr lang="es-ES"/>
          </a:p>
        </p:txBody>
      </p:sp>
    </p:spTree>
    <p:extLst>
      <p:ext uri="{BB962C8B-B14F-4D97-AF65-F5344CB8AC3E}">
        <p14:creationId xmlns:p14="http://schemas.microsoft.com/office/powerpoint/2010/main" val="1011904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34</a:t>
            </a:fld>
            <a:endParaRPr lang="es-ES"/>
          </a:p>
        </p:txBody>
      </p:sp>
    </p:spTree>
    <p:extLst>
      <p:ext uri="{BB962C8B-B14F-4D97-AF65-F5344CB8AC3E}">
        <p14:creationId xmlns:p14="http://schemas.microsoft.com/office/powerpoint/2010/main" val="2968209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5</a:t>
            </a:fld>
            <a:endParaRPr lang="es-ES"/>
          </a:p>
        </p:txBody>
      </p:sp>
    </p:spTree>
    <p:extLst>
      <p:ext uri="{BB962C8B-B14F-4D97-AF65-F5344CB8AC3E}">
        <p14:creationId xmlns:p14="http://schemas.microsoft.com/office/powerpoint/2010/main" val="944024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6</a:t>
            </a:fld>
            <a:endParaRPr lang="es-ES"/>
          </a:p>
        </p:txBody>
      </p:sp>
    </p:spTree>
    <p:extLst>
      <p:ext uri="{BB962C8B-B14F-4D97-AF65-F5344CB8AC3E}">
        <p14:creationId xmlns:p14="http://schemas.microsoft.com/office/powerpoint/2010/main" val="356790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9903423-8E9D-4466-828D-4B97E359AD4C}" type="slidenum">
              <a:rPr lang="es-ES" smtClean="0"/>
              <a:t>7</a:t>
            </a:fld>
            <a:endParaRPr lang="es-ES"/>
          </a:p>
        </p:txBody>
      </p:sp>
    </p:spTree>
    <p:extLst>
      <p:ext uri="{BB962C8B-B14F-4D97-AF65-F5344CB8AC3E}">
        <p14:creationId xmlns:p14="http://schemas.microsoft.com/office/powerpoint/2010/main" val="3114278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latin typeface="Arial" panose="020B0604020202020204" pitchFamily="34" charset="0"/>
              <a:ea typeface="Calibri" panose="020F0502020204030204" pitchFamily="34" charset="0"/>
            </a:endParaRPr>
          </a:p>
        </p:txBody>
      </p:sp>
      <p:sp>
        <p:nvSpPr>
          <p:cNvPr id="4" name="3 Marcador de número de diapositiva"/>
          <p:cNvSpPr>
            <a:spLocks noGrp="1"/>
          </p:cNvSpPr>
          <p:nvPr>
            <p:ph type="sldNum" sz="quarter" idx="10"/>
          </p:nvPr>
        </p:nvSpPr>
        <p:spPr/>
        <p:txBody>
          <a:bodyPr/>
          <a:lstStyle/>
          <a:p>
            <a:fld id="{79903423-8E9D-4466-828D-4B97E359AD4C}" type="slidenum">
              <a:rPr lang="es-ES" smtClean="0"/>
              <a:t>8</a:t>
            </a:fld>
            <a:endParaRPr lang="es-ES"/>
          </a:p>
        </p:txBody>
      </p:sp>
    </p:spTree>
    <p:extLst>
      <p:ext uri="{BB962C8B-B14F-4D97-AF65-F5344CB8AC3E}">
        <p14:creationId xmlns:p14="http://schemas.microsoft.com/office/powerpoint/2010/main" val="1859476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latin typeface="Arial" panose="020B0604020202020204" pitchFamily="34" charset="0"/>
              <a:ea typeface="Calibri" panose="020F0502020204030204" pitchFamily="34" charset="0"/>
            </a:endParaRPr>
          </a:p>
        </p:txBody>
      </p:sp>
      <p:sp>
        <p:nvSpPr>
          <p:cNvPr id="4" name="3 Marcador de número de diapositiva"/>
          <p:cNvSpPr>
            <a:spLocks noGrp="1"/>
          </p:cNvSpPr>
          <p:nvPr>
            <p:ph type="sldNum" sz="quarter" idx="10"/>
          </p:nvPr>
        </p:nvSpPr>
        <p:spPr/>
        <p:txBody>
          <a:bodyPr/>
          <a:lstStyle/>
          <a:p>
            <a:fld id="{79903423-8E9D-4466-828D-4B97E359AD4C}" type="slidenum">
              <a:rPr lang="es-ES" smtClean="0"/>
              <a:t>9</a:t>
            </a:fld>
            <a:endParaRPr lang="es-ES"/>
          </a:p>
        </p:txBody>
      </p:sp>
    </p:spTree>
    <p:extLst>
      <p:ext uri="{BB962C8B-B14F-4D97-AF65-F5344CB8AC3E}">
        <p14:creationId xmlns:p14="http://schemas.microsoft.com/office/powerpoint/2010/main" val="566723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latin typeface="Arial" panose="020B0604020202020204" pitchFamily="34" charset="0"/>
              <a:ea typeface="Calibri" panose="020F0502020204030204" pitchFamily="34" charset="0"/>
            </a:endParaRPr>
          </a:p>
        </p:txBody>
      </p:sp>
      <p:sp>
        <p:nvSpPr>
          <p:cNvPr id="4" name="3 Marcador de número de diapositiva"/>
          <p:cNvSpPr>
            <a:spLocks noGrp="1"/>
          </p:cNvSpPr>
          <p:nvPr>
            <p:ph type="sldNum" sz="quarter" idx="10"/>
          </p:nvPr>
        </p:nvSpPr>
        <p:spPr/>
        <p:txBody>
          <a:bodyPr/>
          <a:lstStyle/>
          <a:p>
            <a:fld id="{79903423-8E9D-4466-828D-4B97E359AD4C}" type="slidenum">
              <a:rPr lang="es-ES" smtClean="0"/>
              <a:t>10</a:t>
            </a:fld>
            <a:endParaRPr lang="es-ES"/>
          </a:p>
        </p:txBody>
      </p:sp>
    </p:spTree>
    <p:extLst>
      <p:ext uri="{BB962C8B-B14F-4D97-AF65-F5344CB8AC3E}">
        <p14:creationId xmlns:p14="http://schemas.microsoft.com/office/powerpoint/2010/main" val="390506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1DBA5529-DB6F-4F82-9283-ADC856217423}" type="datetimeFigureOut">
              <a:rPr lang="es-ES" smtClean="0"/>
              <a:t>21/07/2019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62D9FE1-E8CC-4DED-B000-44D09D113451}" type="slidenum">
              <a:rPr lang="es-ES" smtClean="0"/>
              <a:t>‹Nº›</a:t>
            </a:fld>
            <a:endParaRPr lang="es-ES"/>
          </a:p>
        </p:txBody>
      </p:sp>
    </p:spTree>
    <p:extLst>
      <p:ext uri="{BB962C8B-B14F-4D97-AF65-F5344CB8AC3E}">
        <p14:creationId xmlns:p14="http://schemas.microsoft.com/office/powerpoint/2010/main" val="3105635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1DBA5529-DB6F-4F82-9283-ADC856217423}" type="datetimeFigureOut">
              <a:rPr lang="es-ES" smtClean="0"/>
              <a:t>21/07/2019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62D9FE1-E8CC-4DED-B000-44D09D113451}" type="slidenum">
              <a:rPr lang="es-ES" smtClean="0"/>
              <a:t>‹Nº›</a:t>
            </a:fld>
            <a:endParaRPr lang="es-ES"/>
          </a:p>
        </p:txBody>
      </p:sp>
    </p:spTree>
    <p:extLst>
      <p:ext uri="{BB962C8B-B14F-4D97-AF65-F5344CB8AC3E}">
        <p14:creationId xmlns:p14="http://schemas.microsoft.com/office/powerpoint/2010/main" val="3354271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1DBA5529-DB6F-4F82-9283-ADC856217423}" type="datetimeFigureOut">
              <a:rPr lang="es-ES" smtClean="0"/>
              <a:t>21/07/2019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62D9FE1-E8CC-4DED-B000-44D09D113451}" type="slidenum">
              <a:rPr lang="es-ES" smtClean="0"/>
              <a:t>‹Nº›</a:t>
            </a:fld>
            <a:endParaRPr lang="es-ES"/>
          </a:p>
        </p:txBody>
      </p:sp>
    </p:spTree>
    <p:extLst>
      <p:ext uri="{BB962C8B-B14F-4D97-AF65-F5344CB8AC3E}">
        <p14:creationId xmlns:p14="http://schemas.microsoft.com/office/powerpoint/2010/main" val="1072670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1DBA5529-DB6F-4F82-9283-ADC856217423}" type="datetimeFigureOut">
              <a:rPr lang="es-ES" smtClean="0"/>
              <a:t>21/07/2019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62D9FE1-E8CC-4DED-B000-44D09D113451}" type="slidenum">
              <a:rPr lang="es-ES" smtClean="0"/>
              <a:t>‹Nº›</a:t>
            </a:fld>
            <a:endParaRPr lang="es-ES"/>
          </a:p>
        </p:txBody>
      </p:sp>
    </p:spTree>
    <p:extLst>
      <p:ext uri="{BB962C8B-B14F-4D97-AF65-F5344CB8AC3E}">
        <p14:creationId xmlns:p14="http://schemas.microsoft.com/office/powerpoint/2010/main" val="1725992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1DBA5529-DB6F-4F82-9283-ADC856217423}" type="datetimeFigureOut">
              <a:rPr lang="es-ES" smtClean="0"/>
              <a:t>21/07/2019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62D9FE1-E8CC-4DED-B000-44D09D113451}" type="slidenum">
              <a:rPr lang="es-ES" smtClean="0"/>
              <a:t>‹Nº›</a:t>
            </a:fld>
            <a:endParaRPr lang="es-ES"/>
          </a:p>
        </p:txBody>
      </p:sp>
    </p:spTree>
    <p:extLst>
      <p:ext uri="{BB962C8B-B14F-4D97-AF65-F5344CB8AC3E}">
        <p14:creationId xmlns:p14="http://schemas.microsoft.com/office/powerpoint/2010/main" val="2734713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1DBA5529-DB6F-4F82-9283-ADC856217423}" type="datetimeFigureOut">
              <a:rPr lang="es-ES" smtClean="0"/>
              <a:t>21/07/2019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62D9FE1-E8CC-4DED-B000-44D09D113451}" type="slidenum">
              <a:rPr lang="es-ES" smtClean="0"/>
              <a:t>‹Nº›</a:t>
            </a:fld>
            <a:endParaRPr lang="es-ES"/>
          </a:p>
        </p:txBody>
      </p:sp>
    </p:spTree>
    <p:extLst>
      <p:ext uri="{BB962C8B-B14F-4D97-AF65-F5344CB8AC3E}">
        <p14:creationId xmlns:p14="http://schemas.microsoft.com/office/powerpoint/2010/main" val="4057001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1DBA5529-DB6F-4F82-9283-ADC856217423}" type="datetimeFigureOut">
              <a:rPr lang="es-ES" smtClean="0"/>
              <a:t>21/07/2019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62D9FE1-E8CC-4DED-B000-44D09D113451}" type="slidenum">
              <a:rPr lang="es-ES" smtClean="0"/>
              <a:t>‹Nº›</a:t>
            </a:fld>
            <a:endParaRPr lang="es-ES"/>
          </a:p>
        </p:txBody>
      </p:sp>
    </p:spTree>
    <p:extLst>
      <p:ext uri="{BB962C8B-B14F-4D97-AF65-F5344CB8AC3E}">
        <p14:creationId xmlns:p14="http://schemas.microsoft.com/office/powerpoint/2010/main" val="4211005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1DBA5529-DB6F-4F82-9283-ADC856217423}" type="datetimeFigureOut">
              <a:rPr lang="es-ES" smtClean="0"/>
              <a:t>21/07/2019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62D9FE1-E8CC-4DED-B000-44D09D113451}" type="slidenum">
              <a:rPr lang="es-ES" smtClean="0"/>
              <a:t>‹Nº›</a:t>
            </a:fld>
            <a:endParaRPr lang="es-ES"/>
          </a:p>
        </p:txBody>
      </p:sp>
    </p:spTree>
    <p:extLst>
      <p:ext uri="{BB962C8B-B14F-4D97-AF65-F5344CB8AC3E}">
        <p14:creationId xmlns:p14="http://schemas.microsoft.com/office/powerpoint/2010/main" val="1957179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DBA5529-DB6F-4F82-9283-ADC856217423}" type="datetimeFigureOut">
              <a:rPr lang="es-ES" smtClean="0"/>
              <a:t>21/07/2019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62D9FE1-E8CC-4DED-B000-44D09D113451}" type="slidenum">
              <a:rPr lang="es-ES" smtClean="0"/>
              <a:t>‹Nº›</a:t>
            </a:fld>
            <a:endParaRPr lang="es-ES"/>
          </a:p>
        </p:txBody>
      </p:sp>
    </p:spTree>
    <p:extLst>
      <p:ext uri="{BB962C8B-B14F-4D97-AF65-F5344CB8AC3E}">
        <p14:creationId xmlns:p14="http://schemas.microsoft.com/office/powerpoint/2010/main" val="2676893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DBA5529-DB6F-4F82-9283-ADC856217423}" type="datetimeFigureOut">
              <a:rPr lang="es-ES" smtClean="0"/>
              <a:t>21/07/2019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62D9FE1-E8CC-4DED-B000-44D09D113451}" type="slidenum">
              <a:rPr lang="es-ES" smtClean="0"/>
              <a:t>‹Nº›</a:t>
            </a:fld>
            <a:endParaRPr lang="es-ES"/>
          </a:p>
        </p:txBody>
      </p:sp>
    </p:spTree>
    <p:extLst>
      <p:ext uri="{BB962C8B-B14F-4D97-AF65-F5344CB8AC3E}">
        <p14:creationId xmlns:p14="http://schemas.microsoft.com/office/powerpoint/2010/main" val="88228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DBA5529-DB6F-4F82-9283-ADC856217423}" type="datetimeFigureOut">
              <a:rPr lang="es-ES" smtClean="0"/>
              <a:t>21/07/2019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62D9FE1-E8CC-4DED-B000-44D09D113451}" type="slidenum">
              <a:rPr lang="es-ES" smtClean="0"/>
              <a:t>‹Nº›</a:t>
            </a:fld>
            <a:endParaRPr lang="es-ES"/>
          </a:p>
        </p:txBody>
      </p:sp>
    </p:spTree>
    <p:extLst>
      <p:ext uri="{BB962C8B-B14F-4D97-AF65-F5344CB8AC3E}">
        <p14:creationId xmlns:p14="http://schemas.microsoft.com/office/powerpoint/2010/main" val="2399041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A5529-DB6F-4F82-9283-ADC856217423}" type="datetimeFigureOut">
              <a:rPr lang="es-ES" smtClean="0"/>
              <a:t>21/07/2019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2D9FE1-E8CC-4DED-B000-44D09D113451}" type="slidenum">
              <a:rPr lang="es-ES" smtClean="0"/>
              <a:t>‹Nº›</a:t>
            </a:fld>
            <a:endParaRPr lang="es-ES"/>
          </a:p>
        </p:txBody>
      </p:sp>
    </p:spTree>
    <p:extLst>
      <p:ext uri="{BB962C8B-B14F-4D97-AF65-F5344CB8AC3E}">
        <p14:creationId xmlns:p14="http://schemas.microsoft.com/office/powerpoint/2010/main" val="3192076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0"/>
            <a:ext cx="9144000" cy="369332"/>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endParaRPr lang="es-ES" dirty="0"/>
          </a:p>
        </p:txBody>
      </p:sp>
      <p:sp>
        <p:nvSpPr>
          <p:cNvPr id="13" name="CuadroTexto 12">
            <a:extLst>
              <a:ext uri="{FF2B5EF4-FFF2-40B4-BE49-F238E27FC236}">
                <a16:creationId xmlns:a16="http://schemas.microsoft.com/office/drawing/2014/main" id="{BAA0CA17-B735-4AD8-97BC-B6DC046182AC}"/>
              </a:ext>
            </a:extLst>
          </p:cNvPr>
          <p:cNvSpPr txBox="1"/>
          <p:nvPr/>
        </p:nvSpPr>
        <p:spPr>
          <a:xfrm>
            <a:off x="0" y="6318000"/>
            <a:ext cx="9144000" cy="369332"/>
          </a:xfrm>
          <a:prstGeom prst="rect">
            <a:avLst/>
          </a:prstGeom>
          <a:solidFill>
            <a:schemeClr val="bg1">
              <a:lumMod val="85000"/>
              <a:alpha val="64000"/>
            </a:schemeClr>
          </a:solidFill>
        </p:spPr>
        <p:txBody>
          <a:bodyPr wrap="square" rtlCol="0">
            <a:spAutoFit/>
          </a:bodyPr>
          <a:lstStyle/>
          <a:p>
            <a:endParaRPr lang="es-ES" dirty="0"/>
          </a:p>
        </p:txBody>
      </p:sp>
      <p:pic>
        <p:nvPicPr>
          <p:cNvPr id="4" name="Picture 2" descr="Resultado de imagen para es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9854" y="548680"/>
            <a:ext cx="4818144"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esultado de imagen para departamento de electrica, y electronica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706" y="4704077"/>
            <a:ext cx="1274502" cy="139762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377622" y="1778875"/>
            <a:ext cx="8388752" cy="2857192"/>
          </a:xfrm>
          <a:prstGeom prst="rect">
            <a:avLst/>
          </a:prstGeom>
          <a:noFill/>
        </p:spPr>
        <p:txBody>
          <a:bodyPr wrap="square" rtlCol="0">
            <a:spAutoFit/>
          </a:bodyPr>
          <a:lstStyle/>
          <a:p>
            <a:pPr algn="ctr">
              <a:lnSpc>
                <a:spcPct val="150000"/>
              </a:lnSpc>
            </a:pPr>
            <a:r>
              <a:rPr lang="es-ES" dirty="0">
                <a:latin typeface="Arial" panose="020B0604020202020204" pitchFamily="34" charset="0"/>
                <a:cs typeface="Arial" panose="020B0604020202020204" pitchFamily="34" charset="0"/>
              </a:rPr>
              <a:t>DEPARTAMENTO DE ELÉCTRICA, ELECTRÓNICA Y </a:t>
            </a:r>
            <a:r>
              <a:rPr lang="es-ES" dirty="0" smtClean="0">
                <a:latin typeface="Arial" panose="020B0604020202020204" pitchFamily="34" charset="0"/>
                <a:cs typeface="Arial" panose="020B0604020202020204" pitchFamily="34" charset="0"/>
              </a:rPr>
              <a:t>TELECOMUNICACIONES</a:t>
            </a:r>
            <a:r>
              <a:rPr lang="es-ES" dirty="0">
                <a:latin typeface="Arial" panose="020B0604020202020204" pitchFamily="34" charset="0"/>
                <a:cs typeface="Arial" panose="020B0604020202020204" pitchFamily="34" charset="0"/>
              </a:rPr>
              <a:t>  </a:t>
            </a:r>
            <a:endParaRPr lang="es-EC" dirty="0">
              <a:latin typeface="Arial" panose="020B0604020202020204" pitchFamily="34" charset="0"/>
              <a:cs typeface="Arial" panose="020B0604020202020204" pitchFamily="34" charset="0"/>
            </a:endParaRPr>
          </a:p>
          <a:p>
            <a:pPr algn="ctr">
              <a:lnSpc>
                <a:spcPct val="150000"/>
              </a:lnSpc>
            </a:pPr>
            <a:r>
              <a:rPr lang="es-ES" sz="1600" dirty="0" smtClean="0">
                <a:latin typeface="Arial" panose="020B0604020202020204" pitchFamily="34" charset="0"/>
                <a:cs typeface="Arial" panose="020B0604020202020204" pitchFamily="34" charset="0"/>
              </a:rPr>
              <a:t>CARRERA DE INGENIERÍA EN ELECTRÓNICA Y TELECOMUNICACIONES</a:t>
            </a:r>
          </a:p>
          <a:p>
            <a:pPr algn="ctr">
              <a:lnSpc>
                <a:spcPct val="150000"/>
              </a:lnSpc>
            </a:pPr>
            <a:endParaRPr lang="es-ES" sz="1600" dirty="0" smtClean="0">
              <a:latin typeface="Arial" panose="020B0604020202020204" pitchFamily="34" charset="0"/>
              <a:cs typeface="Arial" panose="020B0604020202020204" pitchFamily="34" charset="0"/>
            </a:endParaRPr>
          </a:p>
          <a:p>
            <a:pPr algn="ctr">
              <a:lnSpc>
                <a:spcPct val="150000"/>
              </a:lnSpc>
            </a:pPr>
            <a:r>
              <a:rPr lang="es-ES" b="1" dirty="0" smtClean="0">
                <a:latin typeface="Arial" panose="020B0604020202020204" pitchFamily="34" charset="0"/>
                <a:cs typeface="Arial" panose="020B0604020202020204" pitchFamily="34" charset="0"/>
              </a:rPr>
              <a:t>DESARROLLO DE UN SISTEMA DE MONITOREO DEL ESPECTRO RADIOELÉCTRICO CON ANCHOS DE BANDA INSTANTÁNEOS DE 44MHz PARA LA BANDA DE 10kHz a 6GHz</a:t>
            </a:r>
          </a:p>
        </p:txBody>
      </p:sp>
      <p:sp>
        <p:nvSpPr>
          <p:cNvPr id="15" name="Rectángulo 14"/>
          <p:cNvSpPr/>
          <p:nvPr/>
        </p:nvSpPr>
        <p:spPr>
          <a:xfrm>
            <a:off x="1394145" y="4768358"/>
            <a:ext cx="6109561" cy="1077218"/>
          </a:xfrm>
          <a:prstGeom prst="rect">
            <a:avLst/>
          </a:prstGeom>
        </p:spPr>
        <p:txBody>
          <a:bodyPr wrap="square">
            <a:spAutoFit/>
          </a:bodyPr>
          <a:lstStyle/>
          <a:p>
            <a:pPr algn="ctr">
              <a:spcAft>
                <a:spcPts val="0"/>
              </a:spcAft>
            </a:pPr>
            <a:r>
              <a:rPr lang="es-EC"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AUTORES: CALDERÓN </a:t>
            </a:r>
            <a:r>
              <a:rPr lang="es-EC"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VILLALVA,  </a:t>
            </a:r>
            <a:r>
              <a:rPr lang="es-EC"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DIEGO FABIÁN</a:t>
            </a:r>
          </a:p>
          <a:p>
            <a:pPr algn="ctr">
              <a:spcAft>
                <a:spcPts val="0"/>
              </a:spcAft>
            </a:pPr>
            <a:r>
              <a:rPr lang="es-EC"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REINOSO </a:t>
            </a:r>
            <a:r>
              <a:rPr lang="es-EC"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ENRIQUEZ, </a:t>
            </a:r>
            <a:r>
              <a:rPr lang="es-EC"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MARGARITA MONSERRATE</a:t>
            </a:r>
            <a:endParaRPr lang="es-EC"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spcAft>
                <a:spcPts val="0"/>
              </a:spcAft>
            </a:pPr>
            <a:endParaRPr lang="es-EC"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es-EC" sz="1600" dirty="0">
                <a:solidFill>
                  <a:srgbClr val="000000"/>
                </a:solidFill>
                <a:latin typeface="Arial" panose="020B0604020202020204" pitchFamily="34" charset="0"/>
                <a:ea typeface="Calibri" panose="020F0502020204030204" pitchFamily="34" charset="0"/>
                <a:cs typeface="Arial" panose="020B0604020202020204" pitchFamily="34" charset="0"/>
              </a:rPr>
              <a:t>DIRECTOR: ING. </a:t>
            </a:r>
            <a:r>
              <a:rPr lang="es-EC" sz="1600" dirty="0">
                <a:solidFill>
                  <a:srgbClr val="000000"/>
                </a:solidFill>
                <a:latin typeface="Arial" panose="020B0604020202020204" pitchFamily="34" charset="0"/>
                <a:ea typeface="Calibri" panose="020F0502020204030204" pitchFamily="34" charset="0"/>
                <a:cs typeface="Arial" panose="020B0604020202020204" pitchFamily="34" charset="0"/>
              </a:rPr>
              <a:t>LEÓN VÁSQUEZ, RUBÉN </a:t>
            </a:r>
            <a:r>
              <a:rPr lang="es-EC"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DARÍO</a:t>
            </a:r>
            <a:endParaRPr lang="es-EC"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6" name="Rectángulo 15"/>
          <p:cNvSpPr/>
          <p:nvPr/>
        </p:nvSpPr>
        <p:spPr>
          <a:xfrm>
            <a:off x="2285998" y="5741646"/>
            <a:ext cx="4572000" cy="508344"/>
          </a:xfrm>
          <a:prstGeom prst="rect">
            <a:avLst/>
          </a:prstGeom>
        </p:spPr>
        <p:txBody>
          <a:bodyPr>
            <a:spAutoFit/>
          </a:bodyPr>
          <a:lstStyle/>
          <a:p>
            <a:pPr algn="ctr">
              <a:lnSpc>
                <a:spcPct val="200000"/>
              </a:lnSpc>
              <a:spcAft>
                <a:spcPts val="0"/>
              </a:spcAft>
            </a:pPr>
            <a:r>
              <a:rPr lang="es-EC"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JULIO 2019</a:t>
            </a:r>
            <a:endParaRPr lang="es-EC"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101671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181111"/>
            <a:ext cx="9144000" cy="830997"/>
          </a:xfrm>
          <a:prstGeom prst="rect">
            <a:avLst/>
          </a:prstGeom>
          <a:noFill/>
        </p:spPr>
        <p:txBody>
          <a:bodyPr wrap="square" rtlCol="0">
            <a:spAutoFit/>
          </a:bodyPr>
          <a:lstStyle/>
          <a:p>
            <a:pPr algn="ctr"/>
            <a:r>
              <a:rPr lang="es-ES" sz="4800" b="1" dirty="0" smtClean="0">
                <a:solidFill>
                  <a:schemeClr val="bg1"/>
                </a:solidFill>
                <a:latin typeface="Arial" panose="020B0604020202020204" pitchFamily="34" charset="0"/>
                <a:cs typeface="Arial" panose="020B0604020202020204" pitchFamily="34" charset="0"/>
              </a:rPr>
              <a:t>Fundamentación teórica</a:t>
            </a:r>
            <a:endParaRPr lang="es-ES" sz="4800" b="1" dirty="0">
              <a:solidFill>
                <a:schemeClr val="bg1"/>
              </a:solidFill>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6 CuadroTexto"/>
          <p:cNvSpPr txBox="1"/>
          <p:nvPr/>
        </p:nvSpPr>
        <p:spPr>
          <a:xfrm>
            <a:off x="1781617" y="1507642"/>
            <a:ext cx="5976664"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 Representación de Señales </a:t>
            </a:r>
            <a:r>
              <a:rPr lang="es-ES" sz="2400" b="1" dirty="0" err="1" smtClean="0">
                <a:latin typeface="Arial" panose="020B0604020202020204" pitchFamily="34" charset="0"/>
                <a:cs typeface="Arial" panose="020B0604020202020204" pitchFamily="34" charset="0"/>
              </a:rPr>
              <a:t>Pasabanda</a:t>
            </a:r>
            <a:endParaRPr lang="es-ES" sz="2400" b="1" dirty="0">
              <a:latin typeface="Arial" panose="020B0604020202020204" pitchFamily="34" charset="0"/>
              <a:cs typeface="Arial" panose="020B0604020202020204" pitchFamily="34" charset="0"/>
            </a:endParaRP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4769949" y="18196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2"/>
          <p:cNvSpPr>
            <a:spLocks noChangeArrowheads="1"/>
          </p:cNvSpPr>
          <p:nvPr/>
        </p:nvSpPr>
        <p:spPr bwMode="auto">
          <a:xfrm>
            <a:off x="1187624" y="2086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217" name="Imagen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791" y="2049923"/>
            <a:ext cx="8642418" cy="379053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a:spLocks noChangeArrowheads="1"/>
          </p:cNvSpPr>
          <p:nvPr/>
        </p:nvSpPr>
        <p:spPr bwMode="auto">
          <a:xfrm>
            <a:off x="3300715" y="5877272"/>
            <a:ext cx="174599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Fuente: (</a:t>
            </a:r>
            <a:r>
              <a:rPr kumimoji="0" lang="es-EC" altLang="en-US"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Haykin</a:t>
            </a:r>
            <a:r>
              <a:rPr kumimoji="0" lang="es-EC"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2014)</a:t>
            </a:r>
            <a:endParaRPr kumimoji="0" lang="es-EC"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20241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181111"/>
            <a:ext cx="9144000" cy="830997"/>
          </a:xfrm>
          <a:prstGeom prst="rect">
            <a:avLst/>
          </a:prstGeom>
          <a:noFill/>
        </p:spPr>
        <p:txBody>
          <a:bodyPr wrap="square" rtlCol="0">
            <a:spAutoFit/>
          </a:bodyPr>
          <a:lstStyle/>
          <a:p>
            <a:pPr algn="ctr"/>
            <a:r>
              <a:rPr lang="es-ES" sz="4800" b="1" dirty="0">
                <a:solidFill>
                  <a:schemeClr val="bg1"/>
                </a:solidFill>
                <a:latin typeface="Arial" panose="020B0604020202020204" pitchFamily="34" charset="0"/>
                <a:cs typeface="Arial" panose="020B0604020202020204" pitchFamily="34" charset="0"/>
              </a:rPr>
              <a:t>Metodología</a:t>
            </a:r>
          </a:p>
        </p:txBody>
      </p:sp>
      <p:graphicFrame>
        <p:nvGraphicFramePr>
          <p:cNvPr id="6" name="5 Diagrama"/>
          <p:cNvGraphicFramePr/>
          <p:nvPr>
            <p:extLst>
              <p:ext uri="{D42A27DB-BD31-4B8C-83A1-F6EECF244321}">
                <p14:modId xmlns:p14="http://schemas.microsoft.com/office/powerpoint/2010/main" val="708885860"/>
              </p:ext>
            </p:extLst>
          </p:nvPr>
        </p:nvGraphicFramePr>
        <p:xfrm>
          <a:off x="532116" y="1484784"/>
          <a:ext cx="8288356"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97762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210840"/>
            <a:ext cx="9144000" cy="830997"/>
          </a:xfrm>
          <a:prstGeom prst="rect">
            <a:avLst/>
          </a:prstGeom>
          <a:noFill/>
        </p:spPr>
        <p:txBody>
          <a:bodyPr wrap="square" rtlCol="0">
            <a:spAutoFit/>
          </a:bodyPr>
          <a:lstStyle/>
          <a:p>
            <a:pPr algn="ctr"/>
            <a:r>
              <a:rPr lang="es-ES" sz="4800" b="1" dirty="0" smtClean="0">
                <a:solidFill>
                  <a:schemeClr val="bg1"/>
                </a:solidFill>
                <a:latin typeface="Arial" panose="020B0604020202020204" pitchFamily="34" charset="0"/>
                <a:cs typeface="Arial" panose="020B0604020202020204" pitchFamily="34" charset="0"/>
              </a:rPr>
              <a:t>Análisis de elementos</a:t>
            </a:r>
            <a:endParaRPr lang="es-ES" sz="4800" b="1" dirty="0">
              <a:solidFill>
                <a:schemeClr val="bg1"/>
              </a:solidFill>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343869358"/>
              </p:ext>
            </p:extLst>
          </p:nvPr>
        </p:nvGraphicFramePr>
        <p:xfrm>
          <a:off x="4211960" y="2780928"/>
          <a:ext cx="4320480" cy="3469840"/>
        </p:xfrm>
        <a:graphic>
          <a:graphicData uri="http://schemas.openxmlformats.org/drawingml/2006/table">
            <a:tbl>
              <a:tblPr firstRow="1" firstCol="1" bandRow="1">
                <a:tableStyleId>{616DA210-FB5B-4158-B5E0-FEB733F419BA}</a:tableStyleId>
              </a:tblPr>
              <a:tblGrid>
                <a:gridCol w="1853028">
                  <a:extLst>
                    <a:ext uri="{9D8B030D-6E8A-4147-A177-3AD203B41FA5}">
                      <a16:colId xmlns:a16="http://schemas.microsoft.com/office/drawing/2014/main" val="1300879573"/>
                    </a:ext>
                  </a:extLst>
                </a:gridCol>
                <a:gridCol w="2467452">
                  <a:extLst>
                    <a:ext uri="{9D8B030D-6E8A-4147-A177-3AD203B41FA5}">
                      <a16:colId xmlns:a16="http://schemas.microsoft.com/office/drawing/2014/main" val="1568996620"/>
                    </a:ext>
                  </a:extLst>
                </a:gridCol>
              </a:tblGrid>
              <a:tr h="346984">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Especificación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s-EC" sz="1200">
                          <a:effectLst/>
                          <a:latin typeface="Arial" panose="020B0604020202020204" pitchFamily="34" charset="0"/>
                          <a:cs typeface="Arial" panose="020B0604020202020204" pitchFamily="34" charset="0"/>
                        </a:rPr>
                        <a:t>Detalle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13221965"/>
                  </a:ext>
                </a:extLst>
              </a:tr>
              <a:tr h="346984">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Tipo</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s-EC" sz="1200" dirty="0" err="1">
                          <a:effectLst/>
                          <a:latin typeface="Arial" panose="020B0604020202020204" pitchFamily="34" charset="0"/>
                          <a:cs typeface="Arial" panose="020B0604020202020204" pitchFamily="34" charset="0"/>
                        </a:rPr>
                        <a:t>Omnidiraccional</a:t>
                      </a:r>
                      <a:r>
                        <a:rPr lang="es-EC" sz="1200" dirty="0">
                          <a:effectLst/>
                          <a:latin typeface="Arial" panose="020B0604020202020204" pitchFamily="34" charset="0"/>
                          <a:cs typeface="Arial" panose="020B0604020202020204" pitchFamily="34" charset="0"/>
                        </a:rPr>
                        <a:t> isotrópico radial</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13287811"/>
                  </a:ext>
                </a:extLst>
              </a:tr>
              <a:tr h="346984">
                <a:tc>
                  <a:txBody>
                    <a:bodyPr/>
                    <a:lstStyle/>
                    <a:p>
                      <a:pPr marL="0" marR="0" algn="ctr">
                        <a:lnSpc>
                          <a:spcPct val="200000"/>
                        </a:lnSpc>
                        <a:spcBef>
                          <a:spcPts val="0"/>
                        </a:spcBef>
                        <a:spcAft>
                          <a:spcPts val="0"/>
                        </a:spcAft>
                      </a:pPr>
                      <a:r>
                        <a:rPr lang="es-EC" sz="1200">
                          <a:effectLst/>
                          <a:latin typeface="Arial" panose="020B0604020202020204" pitchFamily="34" charset="0"/>
                          <a:cs typeface="Arial" panose="020B0604020202020204" pitchFamily="34" charset="0"/>
                        </a:rPr>
                        <a:t>Rango de frecuencia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680MHz a 6GHz</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27033717"/>
                  </a:ext>
                </a:extLst>
              </a:tr>
              <a:tr h="346984">
                <a:tc>
                  <a:txBody>
                    <a:bodyPr/>
                    <a:lstStyle/>
                    <a:p>
                      <a:pPr marL="0" marR="0" algn="ctr">
                        <a:lnSpc>
                          <a:spcPct val="200000"/>
                        </a:lnSpc>
                        <a:spcBef>
                          <a:spcPts val="0"/>
                        </a:spcBef>
                        <a:spcAft>
                          <a:spcPts val="0"/>
                        </a:spcAft>
                      </a:pPr>
                      <a:r>
                        <a:rPr lang="es-EC" sz="1200">
                          <a:effectLst/>
                          <a:latin typeface="Arial" panose="020B0604020202020204" pitchFamily="34" charset="0"/>
                          <a:cs typeface="Arial" panose="020B0604020202020204" pitchFamily="34" charset="0"/>
                        </a:rPr>
                        <a:t>Impedancia nominal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50 ohmios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16194774"/>
                  </a:ext>
                </a:extLst>
              </a:tr>
              <a:tr h="346984">
                <a:tc>
                  <a:txBody>
                    <a:bodyPr/>
                    <a:lstStyle/>
                    <a:p>
                      <a:pPr marL="0" marR="0" algn="ctr">
                        <a:lnSpc>
                          <a:spcPct val="200000"/>
                        </a:lnSpc>
                        <a:spcBef>
                          <a:spcPts val="0"/>
                        </a:spcBef>
                        <a:spcAft>
                          <a:spcPts val="0"/>
                        </a:spcAft>
                      </a:pPr>
                      <a:r>
                        <a:rPr lang="es-EC" sz="1200">
                          <a:effectLst/>
                          <a:latin typeface="Arial" panose="020B0604020202020204" pitchFamily="34" charset="0"/>
                          <a:cs typeface="Arial" panose="020B0604020202020204" pitchFamily="34" charset="0"/>
                        </a:rPr>
                        <a:t>Ganancia pico</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6.5 </a:t>
                      </a:r>
                      <a:r>
                        <a:rPr lang="es-EC" sz="1200" dirty="0" err="1">
                          <a:effectLst/>
                          <a:latin typeface="Arial" panose="020B0604020202020204" pitchFamily="34" charset="0"/>
                          <a:cs typeface="Arial" panose="020B0604020202020204" pitchFamily="34" charset="0"/>
                        </a:rPr>
                        <a:t>dBi</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14085315"/>
                  </a:ext>
                </a:extLst>
              </a:tr>
              <a:tr h="346984">
                <a:tc>
                  <a:txBody>
                    <a:bodyPr/>
                    <a:lstStyle/>
                    <a:p>
                      <a:pPr marL="0" marR="0" algn="ctr">
                        <a:lnSpc>
                          <a:spcPct val="200000"/>
                        </a:lnSpc>
                        <a:spcBef>
                          <a:spcPts val="0"/>
                        </a:spcBef>
                        <a:spcAft>
                          <a:spcPts val="0"/>
                        </a:spcAft>
                      </a:pPr>
                      <a:r>
                        <a:rPr lang="es-EC" sz="1200">
                          <a:effectLst/>
                          <a:latin typeface="Arial" panose="020B0604020202020204" pitchFamily="34" charset="0"/>
                          <a:cs typeface="Arial" panose="020B0604020202020204" pitchFamily="34" charset="0"/>
                        </a:rPr>
                        <a:t>Ganancia promedio</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3.5 </a:t>
                      </a:r>
                      <a:r>
                        <a:rPr lang="es-EC" sz="1200" dirty="0" err="1">
                          <a:effectLst/>
                          <a:latin typeface="Arial" panose="020B0604020202020204" pitchFamily="34" charset="0"/>
                          <a:cs typeface="Arial" panose="020B0604020202020204" pitchFamily="34" charset="0"/>
                        </a:rPr>
                        <a:t>dBi</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56792050"/>
                  </a:ext>
                </a:extLst>
              </a:tr>
              <a:tr h="346984">
                <a:tc>
                  <a:txBody>
                    <a:bodyPr/>
                    <a:lstStyle/>
                    <a:p>
                      <a:pPr marL="0" marR="0" algn="ctr">
                        <a:lnSpc>
                          <a:spcPct val="200000"/>
                        </a:lnSpc>
                        <a:spcBef>
                          <a:spcPts val="0"/>
                        </a:spcBef>
                        <a:spcAft>
                          <a:spcPts val="0"/>
                        </a:spcAft>
                      </a:pPr>
                      <a:r>
                        <a:rPr lang="es-EC" sz="1200">
                          <a:effectLst/>
                          <a:latin typeface="Arial" panose="020B0604020202020204" pitchFamily="34" charset="0"/>
                          <a:cs typeface="Arial" panose="020B0604020202020204" pitchFamily="34" charset="0"/>
                        </a:rPr>
                        <a:t>VSWR promedio</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2.5</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32294416"/>
                  </a:ext>
                </a:extLst>
              </a:tr>
              <a:tr h="346984">
                <a:tc>
                  <a:txBody>
                    <a:bodyPr/>
                    <a:lstStyle/>
                    <a:p>
                      <a:pPr marL="0" marR="0" algn="ctr">
                        <a:lnSpc>
                          <a:spcPct val="200000"/>
                        </a:lnSpc>
                        <a:spcBef>
                          <a:spcPts val="0"/>
                        </a:spcBef>
                        <a:spcAft>
                          <a:spcPts val="0"/>
                        </a:spcAft>
                      </a:pPr>
                      <a:r>
                        <a:rPr lang="es-EC" sz="1200">
                          <a:effectLst/>
                          <a:latin typeface="Arial" panose="020B0604020202020204" pitchFamily="34" charset="0"/>
                          <a:cs typeface="Arial" panose="020B0604020202020204" pitchFamily="34" charset="0"/>
                        </a:rPr>
                        <a:t>Rango de temperatura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-20 ° C a +70 ° C</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59889095"/>
                  </a:ext>
                </a:extLst>
              </a:tr>
              <a:tr h="346984">
                <a:tc>
                  <a:txBody>
                    <a:bodyPr/>
                    <a:lstStyle/>
                    <a:p>
                      <a:pPr marL="0" marR="0" algn="ctr">
                        <a:lnSpc>
                          <a:spcPct val="200000"/>
                        </a:lnSpc>
                        <a:spcBef>
                          <a:spcPts val="0"/>
                        </a:spcBef>
                        <a:spcAft>
                          <a:spcPts val="0"/>
                        </a:spcAft>
                      </a:pPr>
                      <a:r>
                        <a:rPr lang="es-EC" sz="1200">
                          <a:effectLst/>
                          <a:latin typeface="Arial" panose="020B0604020202020204" pitchFamily="34" charset="0"/>
                          <a:cs typeface="Arial" panose="020B0604020202020204" pitchFamily="34" charset="0"/>
                        </a:rPr>
                        <a:t>Dimensiones</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s-EC" sz="1200" dirty="0">
                          <a:effectLst/>
                          <a:latin typeface="Arial" panose="020B0604020202020204" pitchFamily="34" charset="0"/>
                          <a:cs typeface="Arial" panose="020B0604020202020204" pitchFamily="34" charset="0"/>
                        </a:rPr>
                        <a:t>173x62x9mm</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97198892"/>
                  </a:ext>
                </a:extLst>
              </a:tr>
              <a:tr h="346984">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Peso</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s-EC" sz="1200" dirty="0">
                          <a:effectLst/>
                          <a:latin typeface="Arial" panose="020B0604020202020204" pitchFamily="34" charset="0"/>
                          <a:cs typeface="Arial" panose="020B0604020202020204" pitchFamily="34" charset="0"/>
                        </a:rPr>
                        <a:t>54 gr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26885218"/>
                  </a:ext>
                </a:extLst>
              </a:tr>
            </a:tbl>
          </a:graphicData>
        </a:graphic>
      </p:graphicFrame>
      <p:sp>
        <p:nvSpPr>
          <p:cNvPr id="7" name="6 CuadroTexto"/>
          <p:cNvSpPr txBox="1"/>
          <p:nvPr/>
        </p:nvSpPr>
        <p:spPr>
          <a:xfrm>
            <a:off x="1781617" y="1507642"/>
            <a:ext cx="5976664"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Antena </a:t>
            </a:r>
            <a:r>
              <a:rPr lang="es-ES" sz="2400" b="1" dirty="0" err="1">
                <a:latin typeface="Arial" panose="020B0604020202020204" pitchFamily="34" charset="0"/>
                <a:cs typeface="Arial" panose="020B0604020202020204" pitchFamily="34" charset="0"/>
              </a:rPr>
              <a:t>OmniLOG</a:t>
            </a:r>
            <a:r>
              <a:rPr lang="es-ES" sz="2400" b="1" dirty="0">
                <a:latin typeface="Arial" panose="020B0604020202020204" pitchFamily="34" charset="0"/>
                <a:cs typeface="Arial" panose="020B0604020202020204" pitchFamily="34" charset="0"/>
              </a:rPr>
              <a:t> 70600</a:t>
            </a:r>
          </a:p>
        </p:txBody>
      </p:sp>
      <p:sp>
        <p:nvSpPr>
          <p:cNvPr id="4" name="Rectangle 2"/>
          <p:cNvSpPr>
            <a:spLocks noChangeArrowheads="1"/>
          </p:cNvSpPr>
          <p:nvPr/>
        </p:nvSpPr>
        <p:spPr bwMode="auto">
          <a:xfrm>
            <a:off x="827584" y="196471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1" name="Imagen 3"/>
          <p:cNvPicPr>
            <a:picLocks noChangeAspect="1" noChangeArrowheads="1"/>
          </p:cNvPicPr>
          <p:nvPr/>
        </p:nvPicPr>
        <p:blipFill>
          <a:blip r:embed="rId3">
            <a:extLst>
              <a:ext uri="{28A0092B-C50C-407E-A947-70E740481C1C}">
                <a14:useLocalDpi xmlns:a14="http://schemas.microsoft.com/office/drawing/2010/main" val="0"/>
              </a:ext>
            </a:extLst>
          </a:blip>
          <a:srcRect l="8315" t="13959" r="8640" b="4791"/>
          <a:stretch>
            <a:fillRect/>
          </a:stretch>
        </p:blipFill>
        <p:spPr bwMode="auto">
          <a:xfrm>
            <a:off x="668397" y="2420083"/>
            <a:ext cx="3113524" cy="30575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570347" y="5477608"/>
            <a:ext cx="33096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Fuente: </a:t>
            </a:r>
            <a:r>
              <a:rPr kumimoji="0" lang="es-EC" altLang="en-US" sz="1200" b="0"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s-EC"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kumimoji="0" lang="es-EC" altLang="en-US"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Gewerbegebiet</a:t>
            </a:r>
            <a:r>
              <a:rPr kumimoji="0" lang="es-EC"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s-EC" altLang="en-US"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Aaronia</a:t>
            </a:r>
            <a:r>
              <a:rPr kumimoji="0" lang="es-EC"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AG II, 2015)</a:t>
            </a:r>
            <a:endParaRPr kumimoji="0" lang="es-EC"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200293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210840"/>
            <a:ext cx="9144000" cy="830997"/>
          </a:xfrm>
          <a:prstGeom prst="rect">
            <a:avLst/>
          </a:prstGeom>
          <a:noFill/>
        </p:spPr>
        <p:txBody>
          <a:bodyPr wrap="square" rtlCol="0">
            <a:spAutoFit/>
          </a:bodyPr>
          <a:lstStyle/>
          <a:p>
            <a:pPr algn="ctr"/>
            <a:r>
              <a:rPr lang="es-ES" sz="4800" b="1" dirty="0" smtClean="0">
                <a:solidFill>
                  <a:schemeClr val="bg1"/>
                </a:solidFill>
                <a:latin typeface="Arial" panose="020B0604020202020204" pitchFamily="34" charset="0"/>
                <a:cs typeface="Arial" panose="020B0604020202020204" pitchFamily="34" charset="0"/>
              </a:rPr>
              <a:t>Análisis de elementos</a:t>
            </a:r>
            <a:endParaRPr lang="es-ES" sz="4800" b="1" dirty="0">
              <a:solidFill>
                <a:schemeClr val="bg1"/>
              </a:solidFill>
              <a:latin typeface="Arial" panose="020B0604020202020204" pitchFamily="34" charset="0"/>
              <a:cs typeface="Arial" panose="020B0604020202020204" pitchFamily="34" charset="0"/>
            </a:endParaRPr>
          </a:p>
        </p:txBody>
      </p:sp>
      <p:sp>
        <p:nvSpPr>
          <p:cNvPr id="7" name="6 CuadroTexto"/>
          <p:cNvSpPr txBox="1"/>
          <p:nvPr/>
        </p:nvSpPr>
        <p:spPr>
          <a:xfrm>
            <a:off x="1781617" y="1507642"/>
            <a:ext cx="5976664" cy="830997"/>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Antena </a:t>
            </a:r>
            <a:r>
              <a:rPr lang="es-ES" sz="2400" b="1" dirty="0" err="1">
                <a:latin typeface="Arial" panose="020B0604020202020204" pitchFamily="34" charset="0"/>
                <a:cs typeface="Arial" panose="020B0604020202020204" pitchFamily="34" charset="0"/>
              </a:rPr>
              <a:t>Discone</a:t>
            </a:r>
            <a:r>
              <a:rPr lang="es-ES" sz="2400" b="1" dirty="0">
                <a:latin typeface="Arial" panose="020B0604020202020204" pitchFamily="34" charset="0"/>
                <a:cs typeface="Arial" panose="020B0604020202020204" pitchFamily="34" charset="0"/>
              </a:rPr>
              <a:t> omnidireccional del sistema TCI</a:t>
            </a:r>
          </a:p>
        </p:txBody>
      </p:sp>
      <p:sp>
        <p:nvSpPr>
          <p:cNvPr id="4" name="Rectangle 2"/>
          <p:cNvSpPr>
            <a:spLocks noChangeArrowheads="1"/>
          </p:cNvSpPr>
          <p:nvPr/>
        </p:nvSpPr>
        <p:spPr bwMode="auto">
          <a:xfrm>
            <a:off x="827584" y="196471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467544" y="23385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265" name="Imagen 16" descr="TCI modelo 641 VHF / UHF DF y antena de monitoreo de espect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573215"/>
            <a:ext cx="3348804" cy="33488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1271066" y="5891271"/>
            <a:ext cx="13933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Fuente: (TCI, s.f.)</a:t>
            </a:r>
            <a:endParaRPr kumimoji="0" lang="es-EC"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2" name="Imagen 11" descr="E:\diego.jpg"/>
          <p:cNvPicPr/>
          <p:nvPr/>
        </p:nvPicPr>
        <p:blipFill rotWithShape="1">
          <a:blip r:embed="rId4">
            <a:extLst>
              <a:ext uri="{28A0092B-C50C-407E-A947-70E740481C1C}">
                <a14:useLocalDpi xmlns:a14="http://schemas.microsoft.com/office/drawing/2010/main" val="0"/>
              </a:ext>
            </a:extLst>
          </a:blip>
          <a:srcRect t="4585" r="16902" b="5746"/>
          <a:stretch/>
        </p:blipFill>
        <p:spPr bwMode="auto">
          <a:xfrm>
            <a:off x="4067944" y="2573214"/>
            <a:ext cx="4652268" cy="3595056"/>
          </a:xfrm>
          <a:prstGeom prst="rect">
            <a:avLst/>
          </a:prstGeom>
          <a:noFill/>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http://schemas.microsoft.com/office/drawing/2014/chartex" xmlns:wpc="http://schemas.microsoft.com/office/word/2010/wordprocessingCanvas"/>
            </a:ext>
          </a:extLst>
        </p:spPr>
      </p:pic>
    </p:spTree>
    <p:extLst>
      <p:ext uri="{BB962C8B-B14F-4D97-AF65-F5344CB8AC3E}">
        <p14:creationId xmlns:p14="http://schemas.microsoft.com/office/powerpoint/2010/main" val="33915601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210840"/>
            <a:ext cx="9144000" cy="830997"/>
          </a:xfrm>
          <a:prstGeom prst="rect">
            <a:avLst/>
          </a:prstGeom>
          <a:noFill/>
        </p:spPr>
        <p:txBody>
          <a:bodyPr wrap="square" rtlCol="0">
            <a:spAutoFit/>
          </a:bodyPr>
          <a:lstStyle/>
          <a:p>
            <a:pPr algn="ctr"/>
            <a:r>
              <a:rPr lang="es-ES" sz="4800" b="1" dirty="0" smtClean="0">
                <a:solidFill>
                  <a:schemeClr val="bg1"/>
                </a:solidFill>
                <a:latin typeface="Arial" panose="020B0604020202020204" pitchFamily="34" charset="0"/>
                <a:cs typeface="Arial" panose="020B0604020202020204" pitchFamily="34" charset="0"/>
              </a:rPr>
              <a:t>Acercamiento al BB60C</a:t>
            </a:r>
            <a:endParaRPr lang="es-ES" sz="4800" b="1" dirty="0">
              <a:solidFill>
                <a:schemeClr val="bg1"/>
              </a:solidFill>
              <a:latin typeface="Arial" panose="020B0604020202020204" pitchFamily="34" charset="0"/>
              <a:cs typeface="Arial" panose="020B0604020202020204" pitchFamily="34" charset="0"/>
            </a:endParaRPr>
          </a:p>
        </p:txBody>
      </p:sp>
      <p:sp>
        <p:nvSpPr>
          <p:cNvPr id="7" name="6 CuadroTexto"/>
          <p:cNvSpPr txBox="1"/>
          <p:nvPr/>
        </p:nvSpPr>
        <p:spPr>
          <a:xfrm>
            <a:off x="1781617" y="1507642"/>
            <a:ext cx="5976664"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 Receptor Digital BB60C</a:t>
            </a:r>
            <a:endParaRPr lang="es-ES" sz="2400" b="1" dirty="0">
              <a:latin typeface="Arial" panose="020B0604020202020204" pitchFamily="34" charset="0"/>
              <a:cs typeface="Arial" panose="020B0604020202020204" pitchFamily="34" charset="0"/>
            </a:endParaRPr>
          </a:p>
        </p:txBody>
      </p:sp>
      <p:sp>
        <p:nvSpPr>
          <p:cNvPr id="4" name="Rectangle 2"/>
          <p:cNvSpPr>
            <a:spLocks noChangeArrowheads="1"/>
          </p:cNvSpPr>
          <p:nvPr/>
        </p:nvSpPr>
        <p:spPr bwMode="auto">
          <a:xfrm>
            <a:off x="827584" y="196471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467544" y="23385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450195" y="209902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289" name="Imagen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878990"/>
            <a:ext cx="3218627" cy="17275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653485" y="4613621"/>
            <a:ext cx="25747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Fuente:  (</a:t>
            </a:r>
            <a:r>
              <a:rPr kumimoji="0" lang="es-EC" altLang="en-US"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Signal</a:t>
            </a:r>
            <a:r>
              <a:rPr kumimoji="0" lang="es-EC"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s-EC" altLang="en-US"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Hound</a:t>
            </a:r>
            <a:r>
              <a:rPr kumimoji="0" lang="es-EC"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Inc., 2015)</a:t>
            </a:r>
            <a:endParaRPr kumimoji="0" lang="es-EC" alt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2493922025"/>
              </p:ext>
            </p:extLst>
          </p:nvPr>
        </p:nvGraphicFramePr>
        <p:xfrm>
          <a:off x="4139952" y="2223204"/>
          <a:ext cx="4687943" cy="3992185"/>
        </p:xfrm>
        <a:graphic>
          <a:graphicData uri="http://schemas.openxmlformats.org/drawingml/2006/table">
            <a:tbl>
              <a:tblPr firstRow="1" firstCol="1" bandRow="1">
                <a:tableStyleId>{9D7B26C5-4107-4FEC-AEDC-1716B250A1EF}</a:tableStyleId>
              </a:tblPr>
              <a:tblGrid>
                <a:gridCol w="1728192">
                  <a:extLst>
                    <a:ext uri="{9D8B030D-6E8A-4147-A177-3AD203B41FA5}">
                      <a16:colId xmlns:a16="http://schemas.microsoft.com/office/drawing/2014/main" val="12356197"/>
                    </a:ext>
                  </a:extLst>
                </a:gridCol>
                <a:gridCol w="2959751">
                  <a:extLst>
                    <a:ext uri="{9D8B030D-6E8A-4147-A177-3AD203B41FA5}">
                      <a16:colId xmlns:a16="http://schemas.microsoft.com/office/drawing/2014/main" val="3795995644"/>
                    </a:ext>
                  </a:extLst>
                </a:gridCol>
              </a:tblGrid>
              <a:tr h="0">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Especificación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s-EC" sz="1200">
                          <a:effectLst/>
                          <a:latin typeface="Arial" panose="020B0604020202020204" pitchFamily="34" charset="0"/>
                          <a:cs typeface="Arial" panose="020B0604020202020204" pitchFamily="34" charset="0"/>
                        </a:rPr>
                        <a:t>Detalle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96357737"/>
                  </a:ext>
                </a:extLst>
              </a:tr>
              <a:tr h="0">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Rango de frecuencia de RF</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9 kHz a 6 GHz</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23099326"/>
                  </a:ext>
                </a:extLst>
              </a:tr>
              <a:tr h="0">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Velocidad de barrido</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hasta 24 GHz / s (≥10 kHz RBW)</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27605954"/>
                  </a:ext>
                </a:extLst>
              </a:tr>
              <a:tr h="0">
                <a:tc>
                  <a:txBody>
                    <a:bodyPr/>
                    <a:lstStyle/>
                    <a:p>
                      <a:pPr marL="0" marR="0" algn="ctr">
                        <a:lnSpc>
                          <a:spcPct val="200000"/>
                        </a:lnSpc>
                        <a:spcBef>
                          <a:spcPts val="0"/>
                        </a:spcBef>
                        <a:spcAft>
                          <a:spcPts val="0"/>
                        </a:spcAft>
                      </a:pPr>
                      <a:r>
                        <a:rPr lang="es-EC" sz="1200">
                          <a:effectLst/>
                          <a:latin typeface="Arial" panose="020B0604020202020204" pitchFamily="34" charset="0"/>
                          <a:cs typeface="Arial" panose="020B0604020202020204" pitchFamily="34" charset="0"/>
                        </a:rPr>
                        <a:t>Sensibilidad</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de -158 </a:t>
                      </a:r>
                      <a:r>
                        <a:rPr lang="es-EC" sz="1200" dirty="0" err="1">
                          <a:effectLst/>
                          <a:latin typeface="Arial" panose="020B0604020202020204" pitchFamily="34" charset="0"/>
                          <a:cs typeface="Arial" panose="020B0604020202020204" pitchFamily="34" charset="0"/>
                        </a:rPr>
                        <a:t>dBm</a:t>
                      </a:r>
                      <a:r>
                        <a:rPr lang="es-EC" sz="1200" dirty="0">
                          <a:effectLst/>
                          <a:latin typeface="Arial" panose="020B0604020202020204" pitchFamily="34" charset="0"/>
                          <a:cs typeface="Arial" panose="020B0604020202020204" pitchFamily="34" charset="0"/>
                        </a:rPr>
                        <a:t> a +10 </a:t>
                      </a:r>
                      <a:r>
                        <a:rPr lang="es-EC" sz="1200" dirty="0" err="1">
                          <a:effectLst/>
                          <a:latin typeface="Arial" panose="020B0604020202020204" pitchFamily="34" charset="0"/>
                          <a:cs typeface="Arial" panose="020B0604020202020204" pitchFamily="34" charset="0"/>
                        </a:rPr>
                        <a:t>dBm</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64472393"/>
                  </a:ext>
                </a:extLst>
              </a:tr>
              <a:tr h="0">
                <a:tc>
                  <a:txBody>
                    <a:bodyPr/>
                    <a:lstStyle/>
                    <a:p>
                      <a:pPr marL="0" marR="0" algn="ctr">
                        <a:lnSpc>
                          <a:spcPct val="200000"/>
                        </a:lnSpc>
                        <a:spcBef>
                          <a:spcPts val="0"/>
                        </a:spcBef>
                        <a:spcAft>
                          <a:spcPts val="0"/>
                        </a:spcAft>
                      </a:pPr>
                      <a:r>
                        <a:rPr lang="es-EC" sz="1200">
                          <a:effectLst/>
                          <a:latin typeface="Arial" panose="020B0604020202020204" pitchFamily="34" charset="0"/>
                          <a:cs typeface="Arial" panose="020B0604020202020204" pitchFamily="34" charset="0"/>
                        </a:rPr>
                        <a:t>Ancho de banda de resolución</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10 Hz a 10 MHz</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00526762"/>
                  </a:ext>
                </a:extLst>
              </a:tr>
              <a:tr h="0">
                <a:tc>
                  <a:txBody>
                    <a:bodyPr/>
                    <a:lstStyle/>
                    <a:p>
                      <a:pPr marL="0" marR="0" algn="ctr">
                        <a:lnSpc>
                          <a:spcPct val="200000"/>
                        </a:lnSpc>
                        <a:spcBef>
                          <a:spcPts val="0"/>
                        </a:spcBef>
                        <a:spcAft>
                          <a:spcPts val="0"/>
                        </a:spcAft>
                      </a:pPr>
                      <a:r>
                        <a:rPr lang="es-EC" sz="1200">
                          <a:effectLst/>
                          <a:latin typeface="Arial" panose="020B0604020202020204" pitchFamily="34" charset="0"/>
                          <a:cs typeface="Arial" panose="020B0604020202020204" pitchFamily="34" charset="0"/>
                        </a:rPr>
                        <a:t>Ancho de banda instantáneo</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27 MHz</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62555104"/>
                  </a:ext>
                </a:extLst>
              </a:tr>
              <a:tr h="0">
                <a:tc>
                  <a:txBody>
                    <a:bodyPr/>
                    <a:lstStyle/>
                    <a:p>
                      <a:pPr marL="0" marR="0" algn="ctr">
                        <a:lnSpc>
                          <a:spcPct val="200000"/>
                        </a:lnSpc>
                        <a:spcBef>
                          <a:spcPts val="0"/>
                        </a:spcBef>
                        <a:spcAft>
                          <a:spcPts val="0"/>
                        </a:spcAft>
                      </a:pPr>
                      <a:r>
                        <a:rPr lang="es-EC" sz="1200">
                          <a:effectLst/>
                          <a:latin typeface="Arial" panose="020B0604020202020204" pitchFamily="34" charset="0"/>
                          <a:cs typeface="Arial" panose="020B0604020202020204" pitchFamily="34" charset="0"/>
                        </a:rPr>
                        <a:t>Velocidad de muestreo</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80 millones de muestras/s</a:t>
                      </a:r>
                      <a:endParaRPr lang="en-US" sz="1200" dirty="0">
                        <a:effectLst/>
                        <a:latin typeface="Arial" panose="020B0604020202020204" pitchFamily="34" charset="0"/>
                        <a:cs typeface="Arial" panose="020B0604020202020204" pitchFamily="34" charset="0"/>
                      </a:endParaRPr>
                    </a:p>
                    <a:p>
                      <a:pPr marL="0" marR="0" algn="ctr">
                        <a:lnSpc>
                          <a:spcPct val="200000"/>
                        </a:lnSpc>
                        <a:spcBef>
                          <a:spcPts val="0"/>
                        </a:spcBef>
                        <a:spcAft>
                          <a:spcPts val="0"/>
                        </a:spcAft>
                      </a:pPr>
                      <a:r>
                        <a:rPr lang="es-EC" sz="1200" dirty="0">
                          <a:effectLst/>
                          <a:latin typeface="Arial" panose="020B0604020202020204" pitchFamily="34" charset="0"/>
                          <a:cs typeface="Arial" panose="020B0604020202020204" pitchFamily="34" charset="0"/>
                        </a:rPr>
                        <a:t>(40 millones de muestras/s en Fase y 40 millones de muestras/s en Cuadratura)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66970719"/>
                  </a:ext>
                </a:extLst>
              </a:tr>
            </a:tbl>
          </a:graphicData>
        </a:graphic>
      </p:graphicFrame>
    </p:spTree>
    <p:extLst>
      <p:ext uri="{BB962C8B-B14F-4D97-AF65-F5344CB8AC3E}">
        <p14:creationId xmlns:p14="http://schemas.microsoft.com/office/powerpoint/2010/main" val="38708893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210840"/>
            <a:ext cx="9144000" cy="707886"/>
          </a:xfrm>
          <a:prstGeom prst="rect">
            <a:avLst/>
          </a:prstGeom>
          <a:noFill/>
        </p:spPr>
        <p:txBody>
          <a:bodyPr wrap="square" rtlCol="0">
            <a:spAutoFit/>
          </a:bodyPr>
          <a:lstStyle/>
          <a:p>
            <a:pPr algn="ctr"/>
            <a:r>
              <a:rPr lang="es-ES" sz="4000" b="1" dirty="0">
                <a:solidFill>
                  <a:schemeClr val="bg1"/>
                </a:solidFill>
                <a:latin typeface="Arial" panose="020B0604020202020204" pitchFamily="34" charset="0"/>
                <a:cs typeface="Arial" panose="020B0604020202020204" pitchFamily="34" charset="0"/>
              </a:rPr>
              <a:t>Desarrollo del Sistema de Monitoreo</a:t>
            </a:r>
            <a:endParaRPr lang="es-ES" sz="4800" b="1" dirty="0">
              <a:solidFill>
                <a:schemeClr val="bg1"/>
              </a:solidFill>
              <a:latin typeface="Arial" panose="020B0604020202020204" pitchFamily="34" charset="0"/>
              <a:cs typeface="Arial" panose="020B0604020202020204" pitchFamily="34" charset="0"/>
            </a:endParaRPr>
          </a:p>
        </p:txBody>
      </p:sp>
      <p:pic>
        <p:nvPicPr>
          <p:cNvPr id="6" name="Imagen 5"/>
          <p:cNvPicPr/>
          <p:nvPr/>
        </p:nvPicPr>
        <p:blipFill>
          <a:blip r:embed="rId3">
            <a:extLst>
              <a:ext uri="{28A0092B-C50C-407E-A947-70E740481C1C}">
                <a14:useLocalDpi xmlns:a14="http://schemas.microsoft.com/office/drawing/2010/main" val="0"/>
              </a:ext>
            </a:extLst>
          </a:blip>
          <a:stretch>
            <a:fillRect/>
          </a:stretch>
        </p:blipFill>
        <p:spPr>
          <a:xfrm>
            <a:off x="755576" y="2492896"/>
            <a:ext cx="7344816" cy="4123728"/>
          </a:xfrm>
          <a:prstGeom prst="rect">
            <a:avLst/>
          </a:prstGeom>
        </p:spPr>
      </p:pic>
      <p:sp>
        <p:nvSpPr>
          <p:cNvPr id="7" name="6 CuadroTexto"/>
          <p:cNvSpPr txBox="1"/>
          <p:nvPr/>
        </p:nvSpPr>
        <p:spPr>
          <a:xfrm>
            <a:off x="1781617" y="1507642"/>
            <a:ext cx="5976664" cy="830997"/>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 Diagrama de bloques del Sistema de monitoreo</a:t>
            </a:r>
            <a:endParaRPr lang="es-E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25029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210840"/>
            <a:ext cx="9144000" cy="707886"/>
          </a:xfrm>
          <a:prstGeom prst="rect">
            <a:avLst/>
          </a:prstGeom>
          <a:noFill/>
        </p:spPr>
        <p:txBody>
          <a:bodyPr wrap="square" rtlCol="0">
            <a:spAutoFit/>
          </a:bodyPr>
          <a:lstStyle/>
          <a:p>
            <a:pPr algn="ctr"/>
            <a:r>
              <a:rPr lang="es-ES" sz="4000" b="1" dirty="0">
                <a:solidFill>
                  <a:schemeClr val="bg1"/>
                </a:solidFill>
                <a:latin typeface="Arial" panose="020B0604020202020204" pitchFamily="34" charset="0"/>
                <a:cs typeface="Arial" panose="020B0604020202020204" pitchFamily="34" charset="0"/>
              </a:rPr>
              <a:t>Desarrollo del Sistema de Monitoreo</a:t>
            </a:r>
            <a:endParaRPr lang="es-ES" sz="4800" b="1" dirty="0">
              <a:solidFill>
                <a:schemeClr val="bg1"/>
              </a:solidFill>
              <a:latin typeface="Arial" panose="020B0604020202020204" pitchFamily="34" charset="0"/>
              <a:cs typeface="Arial" panose="020B0604020202020204" pitchFamily="34" charset="0"/>
            </a:endParaRPr>
          </a:p>
        </p:txBody>
      </p:sp>
      <p:sp>
        <p:nvSpPr>
          <p:cNvPr id="7" name="6 CuadroTexto"/>
          <p:cNvSpPr txBox="1"/>
          <p:nvPr/>
        </p:nvSpPr>
        <p:spPr>
          <a:xfrm>
            <a:off x="1781616" y="1507642"/>
            <a:ext cx="6822831"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 Consideraciones para la utilización de la API</a:t>
            </a:r>
            <a:endParaRPr lang="es-ES" sz="2400" b="1" dirty="0">
              <a:latin typeface="Arial" panose="020B0604020202020204" pitchFamily="34" charset="0"/>
              <a:cs typeface="Arial" panose="020B0604020202020204" pitchFamily="34" charset="0"/>
            </a:endParaRPr>
          </a:p>
        </p:txBody>
      </p:sp>
      <p:sp>
        <p:nvSpPr>
          <p:cNvPr id="4" name="Rectángulo 3"/>
          <p:cNvSpPr/>
          <p:nvPr/>
        </p:nvSpPr>
        <p:spPr>
          <a:xfrm>
            <a:off x="539552" y="2420888"/>
            <a:ext cx="7776864" cy="2031325"/>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 Windows </a:t>
            </a:r>
            <a:r>
              <a:rPr lang="en-US" dirty="0">
                <a:latin typeface="Arial" panose="020B0604020202020204" pitchFamily="34" charset="0"/>
                <a:cs typeface="Arial" panose="020B0604020202020204" pitchFamily="34" charset="0"/>
              </a:rPr>
              <a:t>7/8</a:t>
            </a:r>
          </a:p>
          <a:p>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Herramientas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de </a:t>
            </a:r>
            <a:r>
              <a:rPr lang="en-US" dirty="0" err="1">
                <a:latin typeface="Arial" panose="020B0604020202020204" pitchFamily="34" charset="0"/>
                <a:cs typeface="Arial" panose="020B0604020202020204" pitchFamily="34" charset="0"/>
              </a:rPr>
              <a:t>desarrollo</a:t>
            </a:r>
            <a:r>
              <a:rPr lang="en-US" dirty="0">
                <a:latin typeface="Arial" panose="020B0604020202020204" pitchFamily="34" charset="0"/>
                <a:cs typeface="Arial" panose="020B0604020202020204" pitchFamily="34" charset="0"/>
              </a:rPr>
              <a:t> de Windows C / C ++, de </a:t>
            </a:r>
            <a:r>
              <a:rPr lang="en-US" dirty="0" err="1">
                <a:latin typeface="Arial" panose="020B0604020202020204" pitchFamily="34" charset="0"/>
                <a:cs typeface="Arial" panose="020B0604020202020204" pitchFamily="34" charset="0"/>
              </a:rPr>
              <a:t>preferencia</a:t>
            </a:r>
            <a:r>
              <a:rPr lang="en-US" dirty="0">
                <a:latin typeface="Arial" panose="020B0604020202020204" pitchFamily="34" charset="0"/>
                <a:cs typeface="Arial" panose="020B0604020202020204" pitchFamily="34" charset="0"/>
              </a:rPr>
              <a:t> Visual Studio 2008 o posterior.</a:t>
            </a:r>
          </a:p>
          <a:p>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Archivo</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de </a:t>
            </a:r>
            <a:r>
              <a:rPr lang="en-US" dirty="0" err="1">
                <a:latin typeface="Arial" panose="020B0604020202020204" pitchFamily="34" charset="0"/>
                <a:cs typeface="Arial" panose="020B0604020202020204" pitchFamily="34" charset="0"/>
              </a:rPr>
              <a:t>cabecera</a:t>
            </a:r>
            <a:r>
              <a:rPr lang="en-US" dirty="0">
                <a:latin typeface="Arial" panose="020B0604020202020204" pitchFamily="34" charset="0"/>
                <a:cs typeface="Arial" panose="020B0604020202020204" pitchFamily="34" charset="0"/>
              </a:rPr>
              <a:t> API </a:t>
            </a:r>
            <a:r>
              <a:rPr lang="en-US" dirty="0" err="1">
                <a:latin typeface="Arial" panose="020B0604020202020204" pitchFamily="34" charset="0"/>
                <a:cs typeface="Arial" panose="020B0604020202020204" pitchFamily="34" charset="0"/>
              </a:rPr>
              <a:t>bb_api.h</a:t>
            </a:r>
            <a:r>
              <a:rPr lang="en-US" dirty="0">
                <a:latin typeface="Arial" panose="020B0604020202020204" pitchFamily="34" charset="0"/>
                <a:cs typeface="Arial" panose="020B0604020202020204" pitchFamily="34" charset="0"/>
              </a:rPr>
              <a:t>.</a:t>
            </a:r>
          </a:p>
          <a:p>
            <a:r>
              <a:rPr lang="en-US" dirty="0" smtClean="0">
                <a:latin typeface="Arial" panose="020B0604020202020204" pitchFamily="34" charset="0"/>
                <a:cs typeface="Arial" panose="020B0604020202020204" pitchFamily="34" charset="0"/>
              </a:rPr>
              <a:t>• Los </a:t>
            </a:r>
            <a:r>
              <a:rPr lang="en-US" dirty="0" err="1">
                <a:latin typeface="Arial" panose="020B0604020202020204" pitchFamily="34" charset="0"/>
                <a:cs typeface="Arial" panose="020B0604020202020204" pitchFamily="34" charset="0"/>
              </a:rPr>
              <a:t>archivos</a:t>
            </a:r>
            <a:r>
              <a:rPr lang="en-US" dirty="0">
                <a:latin typeface="Arial" panose="020B0604020202020204" pitchFamily="34" charset="0"/>
                <a:cs typeface="Arial" panose="020B0604020202020204" pitchFamily="34" charset="0"/>
              </a:rPr>
              <a:t> de la </a:t>
            </a:r>
            <a:r>
              <a:rPr lang="en-US" dirty="0" err="1">
                <a:latin typeface="Arial" panose="020B0604020202020204" pitchFamily="34" charset="0"/>
                <a:cs typeface="Arial" panose="020B0604020202020204" pitchFamily="34" charset="0"/>
              </a:rPr>
              <a:t>biblioteca</a:t>
            </a:r>
            <a:r>
              <a:rPr lang="en-US" dirty="0">
                <a:latin typeface="Arial" panose="020B0604020202020204" pitchFamily="34" charset="0"/>
                <a:cs typeface="Arial" panose="020B0604020202020204" pitchFamily="34" charset="0"/>
              </a:rPr>
              <a:t> API (bb_api.lib) y la </a:t>
            </a:r>
            <a:r>
              <a:rPr lang="en-US" dirty="0" err="1">
                <a:latin typeface="Arial" panose="020B0604020202020204" pitchFamily="34" charset="0"/>
                <a:cs typeface="Arial" panose="020B0604020202020204" pitchFamily="34" charset="0"/>
              </a:rPr>
              <a:t>biblioteca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dinámica</a:t>
            </a:r>
            <a:r>
              <a:rPr lang="en-US" dirty="0">
                <a:latin typeface="Arial" panose="020B0604020202020204" pitchFamily="34" charset="0"/>
                <a:cs typeface="Arial" panose="020B0604020202020204" pitchFamily="34" charset="0"/>
              </a:rPr>
              <a:t> (bb_api.dll).</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90607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210840"/>
            <a:ext cx="9144000" cy="707886"/>
          </a:xfrm>
          <a:prstGeom prst="rect">
            <a:avLst/>
          </a:prstGeom>
          <a:noFill/>
        </p:spPr>
        <p:txBody>
          <a:bodyPr wrap="square" rtlCol="0">
            <a:spAutoFit/>
          </a:bodyPr>
          <a:lstStyle/>
          <a:p>
            <a:pPr algn="ctr"/>
            <a:r>
              <a:rPr lang="es-ES" sz="4000" b="1" dirty="0">
                <a:solidFill>
                  <a:schemeClr val="bg1"/>
                </a:solidFill>
                <a:latin typeface="Arial" panose="020B0604020202020204" pitchFamily="34" charset="0"/>
                <a:cs typeface="Arial" panose="020B0604020202020204" pitchFamily="34" charset="0"/>
              </a:rPr>
              <a:t>Desarrollo del Sistema de Monitoreo</a:t>
            </a:r>
            <a:endParaRPr lang="es-ES" sz="4800" b="1" dirty="0">
              <a:solidFill>
                <a:schemeClr val="bg1"/>
              </a:solidFill>
              <a:latin typeface="Arial" panose="020B0604020202020204" pitchFamily="34" charset="0"/>
              <a:cs typeface="Arial" panose="020B0604020202020204" pitchFamily="34" charset="0"/>
            </a:endParaRPr>
          </a:p>
        </p:txBody>
      </p:sp>
      <p:sp>
        <p:nvSpPr>
          <p:cNvPr id="7" name="6 CuadroTexto"/>
          <p:cNvSpPr txBox="1"/>
          <p:nvPr/>
        </p:nvSpPr>
        <p:spPr>
          <a:xfrm>
            <a:off x="1781617" y="1507642"/>
            <a:ext cx="5976664"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 Funcionamiento</a:t>
            </a:r>
            <a:endParaRPr lang="es-ES" sz="2400" b="1" dirty="0">
              <a:latin typeface="Arial" panose="020B0604020202020204" pitchFamily="34" charset="0"/>
              <a:cs typeface="Arial" panose="020B0604020202020204" pitchFamily="34" charset="0"/>
            </a:endParaRPr>
          </a:p>
        </p:txBody>
      </p:sp>
      <p:sp>
        <p:nvSpPr>
          <p:cNvPr id="3" name="Rectángulo 2"/>
          <p:cNvSpPr/>
          <p:nvPr/>
        </p:nvSpPr>
        <p:spPr>
          <a:xfrm>
            <a:off x="197949" y="2780928"/>
            <a:ext cx="4572000" cy="3416320"/>
          </a:xfrm>
          <a:prstGeom prst="rect">
            <a:avLst/>
          </a:prstGeom>
        </p:spPr>
        <p:txBody>
          <a:bodyPr>
            <a:spAutoFit/>
          </a:bodyPr>
          <a:lstStyle/>
          <a:p>
            <a:pPr marL="342900" marR="0" lvl="0" indent="-342900" algn="just">
              <a:lnSpc>
                <a:spcPct val="200000"/>
              </a:lnSpc>
              <a:spcBef>
                <a:spcPts val="0"/>
              </a:spcBef>
              <a:spcAft>
                <a:spcPts val="0"/>
              </a:spcAft>
              <a:buFont typeface="+mj-lt"/>
              <a:buAutoNum type="arabicParenR"/>
            </a:pPr>
            <a:r>
              <a:rPr lang="es-EC" dirty="0">
                <a:latin typeface="Times New Roman" panose="02020603050405020304" pitchFamily="18" charset="0"/>
                <a:ea typeface="Calibri" panose="020F0502020204030204" pitchFamily="34" charset="0"/>
                <a:cs typeface="Times New Roman" panose="02020603050405020304" pitchFamily="18" charset="0"/>
              </a:rPr>
              <a:t>Abrir el dispositivo</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200000"/>
              </a:lnSpc>
              <a:spcBef>
                <a:spcPts val="0"/>
              </a:spcBef>
              <a:spcAft>
                <a:spcPts val="0"/>
              </a:spcAft>
              <a:buFont typeface="+mj-lt"/>
              <a:buAutoNum type="arabicParenR"/>
            </a:pPr>
            <a:r>
              <a:rPr lang="es-EC" dirty="0">
                <a:latin typeface="Times New Roman" panose="02020603050405020304" pitchFamily="18" charset="0"/>
                <a:ea typeface="Calibri" panose="020F0502020204030204" pitchFamily="34" charset="0"/>
                <a:cs typeface="Times New Roman" panose="02020603050405020304" pitchFamily="18" charset="0"/>
              </a:rPr>
              <a:t>Configurar el dispositivo.</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200000"/>
              </a:lnSpc>
              <a:spcBef>
                <a:spcPts val="0"/>
              </a:spcBef>
              <a:spcAft>
                <a:spcPts val="0"/>
              </a:spcAft>
              <a:buFont typeface="+mj-lt"/>
              <a:buAutoNum type="arabicParenR"/>
            </a:pPr>
            <a:r>
              <a:rPr lang="es-EC" dirty="0">
                <a:latin typeface="Times New Roman" panose="02020603050405020304" pitchFamily="18" charset="0"/>
                <a:ea typeface="Calibri" panose="020F0502020204030204" pitchFamily="34" charset="0"/>
                <a:cs typeface="Times New Roman" panose="02020603050405020304" pitchFamily="18" charset="0"/>
              </a:rPr>
              <a:t>Iniciar el dispositivo</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200000"/>
              </a:lnSpc>
              <a:spcBef>
                <a:spcPts val="0"/>
              </a:spcBef>
              <a:spcAft>
                <a:spcPts val="0"/>
              </a:spcAft>
              <a:buFont typeface="+mj-lt"/>
              <a:buAutoNum type="arabicParenR"/>
            </a:pPr>
            <a:r>
              <a:rPr lang="es-EC" dirty="0">
                <a:latin typeface="Times New Roman" panose="02020603050405020304" pitchFamily="18" charset="0"/>
                <a:ea typeface="Calibri" panose="020F0502020204030204" pitchFamily="34" charset="0"/>
                <a:cs typeface="Times New Roman" panose="02020603050405020304" pitchFamily="18" charset="0"/>
              </a:rPr>
              <a:t>Tomar datos del dispositivo</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200000"/>
              </a:lnSpc>
              <a:spcBef>
                <a:spcPts val="0"/>
              </a:spcBef>
              <a:spcAft>
                <a:spcPts val="0"/>
              </a:spcAft>
              <a:buFont typeface="+mj-lt"/>
              <a:buAutoNum type="arabicParenR"/>
            </a:pPr>
            <a:r>
              <a:rPr lang="es-EC" dirty="0">
                <a:latin typeface="Times New Roman" panose="02020603050405020304" pitchFamily="18" charset="0"/>
                <a:ea typeface="Calibri" panose="020F0502020204030204" pitchFamily="34" charset="0"/>
                <a:cs typeface="Times New Roman" panose="02020603050405020304" pitchFamily="18" charset="0"/>
              </a:rPr>
              <a:t>Abortar el modo de operación actual.</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200000"/>
              </a:lnSpc>
              <a:spcBef>
                <a:spcPts val="0"/>
              </a:spcBef>
              <a:spcAft>
                <a:spcPts val="800"/>
              </a:spcAft>
              <a:buFont typeface="+mj-lt"/>
              <a:buAutoNum type="arabicParenR"/>
            </a:pPr>
            <a:r>
              <a:rPr lang="es-EC" dirty="0">
                <a:latin typeface="Times New Roman" panose="02020603050405020304" pitchFamily="18" charset="0"/>
                <a:ea typeface="Calibri" panose="020F0502020204030204" pitchFamily="34" charset="0"/>
                <a:cs typeface="Times New Roman" panose="02020603050405020304" pitchFamily="18" charset="0"/>
              </a:rPr>
              <a:t>Cerrar el dispositivo.</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a:xfrm>
            <a:off x="3419872" y="2564017"/>
            <a:ext cx="5256584" cy="2241702"/>
          </a:xfrm>
          <a:prstGeom prst="rect">
            <a:avLst/>
          </a:prstGeom>
        </p:spPr>
      </p:pic>
    </p:spTree>
    <p:extLst>
      <p:ext uri="{BB962C8B-B14F-4D97-AF65-F5344CB8AC3E}">
        <p14:creationId xmlns:p14="http://schemas.microsoft.com/office/powerpoint/2010/main" val="35919850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210840"/>
            <a:ext cx="9144000" cy="707886"/>
          </a:xfrm>
          <a:prstGeom prst="rect">
            <a:avLst/>
          </a:prstGeom>
          <a:noFill/>
        </p:spPr>
        <p:txBody>
          <a:bodyPr wrap="square" rtlCol="0">
            <a:spAutoFit/>
          </a:bodyPr>
          <a:lstStyle/>
          <a:p>
            <a:pPr algn="ctr"/>
            <a:r>
              <a:rPr lang="es-ES" sz="4000" b="1" dirty="0">
                <a:solidFill>
                  <a:schemeClr val="bg1"/>
                </a:solidFill>
                <a:latin typeface="Arial" panose="020B0604020202020204" pitchFamily="34" charset="0"/>
                <a:cs typeface="Arial" panose="020B0604020202020204" pitchFamily="34" charset="0"/>
              </a:rPr>
              <a:t>Desarrollo del Sistema de Monitoreo</a:t>
            </a:r>
            <a:endParaRPr lang="es-ES" sz="4800" b="1" dirty="0">
              <a:solidFill>
                <a:schemeClr val="bg1"/>
              </a:solidFill>
              <a:latin typeface="Arial" panose="020B0604020202020204" pitchFamily="34" charset="0"/>
              <a:cs typeface="Arial" panose="020B0604020202020204" pitchFamily="34" charset="0"/>
            </a:endParaRPr>
          </a:p>
        </p:txBody>
      </p:sp>
      <p:sp>
        <p:nvSpPr>
          <p:cNvPr id="7" name="6 CuadroTexto"/>
          <p:cNvSpPr txBox="1"/>
          <p:nvPr/>
        </p:nvSpPr>
        <p:spPr>
          <a:xfrm>
            <a:off x="1763688" y="1362284"/>
            <a:ext cx="5976664"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 Interfaz de la Aplicación</a:t>
            </a:r>
            <a:endParaRPr lang="es-ES" sz="2400" b="1" dirty="0">
              <a:latin typeface="Arial" panose="020B0604020202020204" pitchFamily="34" charset="0"/>
              <a:cs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369971278"/>
              </p:ext>
            </p:extLst>
          </p:nvPr>
        </p:nvGraphicFramePr>
        <p:xfrm>
          <a:off x="1763688" y="1989458"/>
          <a:ext cx="5548656" cy="4783495"/>
        </p:xfrm>
        <a:graphic>
          <a:graphicData uri="http://schemas.openxmlformats.org/drawingml/2006/table">
            <a:tbl>
              <a:tblPr firstRow="1" firstCol="1" bandRow="1"/>
              <a:tblGrid>
                <a:gridCol w="2978625">
                  <a:extLst>
                    <a:ext uri="{9D8B030D-6E8A-4147-A177-3AD203B41FA5}">
                      <a16:colId xmlns:a16="http://schemas.microsoft.com/office/drawing/2014/main" val="3331360915"/>
                    </a:ext>
                  </a:extLst>
                </a:gridCol>
                <a:gridCol w="2570031">
                  <a:extLst>
                    <a:ext uri="{9D8B030D-6E8A-4147-A177-3AD203B41FA5}">
                      <a16:colId xmlns:a16="http://schemas.microsoft.com/office/drawing/2014/main" val="3230243041"/>
                    </a:ext>
                  </a:extLst>
                </a:gridCol>
              </a:tblGrid>
              <a:tr h="348151">
                <a:tc>
                  <a:txBody>
                    <a:bodyPr/>
                    <a:lstStyle/>
                    <a:p>
                      <a:pPr marL="0" marR="0" algn="just">
                        <a:lnSpc>
                          <a:spcPct val="200000"/>
                        </a:lnSpc>
                        <a:spcBef>
                          <a:spcPts val="0"/>
                        </a:spcBef>
                        <a:spcAft>
                          <a:spcPts val="600"/>
                        </a:spcAft>
                      </a:pPr>
                      <a:r>
                        <a:rPr lang="es-EC" sz="1100" b="1" dirty="0">
                          <a:effectLst/>
                          <a:latin typeface="Arial" panose="020B0604020202020204" pitchFamily="34" charset="0"/>
                          <a:ea typeface="Calibri" panose="020F0502020204030204" pitchFamily="34" charset="0"/>
                          <a:cs typeface="Arial" panose="020B0604020202020204" pitchFamily="34" charset="0"/>
                        </a:rPr>
                        <a:t>Bloque</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5278" marR="6527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just">
                        <a:lnSpc>
                          <a:spcPct val="200000"/>
                        </a:lnSpc>
                        <a:spcBef>
                          <a:spcPts val="0"/>
                        </a:spcBef>
                        <a:spcAft>
                          <a:spcPts val="600"/>
                        </a:spcAft>
                      </a:pPr>
                      <a:r>
                        <a:rPr lang="es-EC" sz="1100" b="1">
                          <a:effectLst/>
                          <a:latin typeface="Arial" panose="020B0604020202020204" pitchFamily="34" charset="0"/>
                          <a:ea typeface="Calibri" panose="020F0502020204030204" pitchFamily="34" charset="0"/>
                          <a:cs typeface="Arial" panose="020B0604020202020204" pitchFamily="34" charset="0"/>
                        </a:rPr>
                        <a:t>Descripción</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5278" marR="6527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628211821"/>
                  </a:ext>
                </a:extLst>
              </a:tr>
              <a:tr h="1740755">
                <a:tc>
                  <a:txBody>
                    <a:bodyPr/>
                    <a:lstStyle/>
                    <a:p>
                      <a:pPr marL="0" marR="0" algn="just">
                        <a:lnSpc>
                          <a:spcPct val="200000"/>
                        </a:lnSpc>
                        <a:spcBef>
                          <a:spcPts val="0"/>
                        </a:spcBef>
                        <a:spcAft>
                          <a:spcPts val="0"/>
                        </a:spcAft>
                      </a:pPr>
                      <a:r>
                        <a:rPr lang="es-EC" sz="1100" b="1" dirty="0" err="1">
                          <a:effectLst/>
                          <a:latin typeface="Arial" panose="020B0604020202020204" pitchFamily="34" charset="0"/>
                          <a:ea typeface="Calibri" panose="020F0502020204030204" pitchFamily="34" charset="0"/>
                          <a:cs typeface="Arial" panose="020B0604020202020204" pitchFamily="34" charset="0"/>
                        </a:rPr>
                        <a:t>Sonograma</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5278" marR="6527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just">
                        <a:lnSpc>
                          <a:spcPct val="200000"/>
                        </a:lnSpc>
                        <a:spcBef>
                          <a:spcPts val="0"/>
                        </a:spcBef>
                        <a:spcAft>
                          <a:spcPts val="0"/>
                        </a:spcAft>
                      </a:pPr>
                      <a:r>
                        <a:rPr lang="es-EC" sz="1100" dirty="0">
                          <a:effectLst/>
                          <a:latin typeface="Arial" panose="020B0604020202020204" pitchFamily="34" charset="0"/>
                          <a:ea typeface="Calibri" panose="020F0502020204030204" pitchFamily="34" charset="0"/>
                          <a:cs typeface="Arial" panose="020B0604020202020204" pitchFamily="34" charset="0"/>
                        </a:rPr>
                        <a:t>Permite visualizar las frecuencias en función del tiempo, señala el nivel sonoro con dos colores: azul cuando la señal no esta presente y verde cuando existe una señal.</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5278" marR="6527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990874891"/>
                  </a:ext>
                </a:extLst>
              </a:tr>
              <a:tr h="1740755">
                <a:tc>
                  <a:txBody>
                    <a:bodyPr/>
                    <a:lstStyle/>
                    <a:p>
                      <a:pPr marL="0" marR="0" algn="just">
                        <a:lnSpc>
                          <a:spcPct val="200000"/>
                        </a:lnSpc>
                        <a:spcBef>
                          <a:spcPts val="0"/>
                        </a:spcBef>
                        <a:spcAft>
                          <a:spcPts val="0"/>
                        </a:spcAft>
                      </a:pPr>
                      <a:r>
                        <a:rPr lang="es-EC" sz="1100" b="1">
                          <a:effectLst/>
                          <a:latin typeface="Arial" panose="020B0604020202020204" pitchFamily="34" charset="0"/>
                          <a:ea typeface="Calibri" panose="020F0502020204030204" pitchFamily="34" charset="0"/>
                          <a:cs typeface="Arial" panose="020B0604020202020204" pitchFamily="34" charset="0"/>
                        </a:rPr>
                        <a:t>Espectro</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5278" marR="6527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just">
                        <a:lnSpc>
                          <a:spcPct val="200000"/>
                        </a:lnSpc>
                        <a:spcBef>
                          <a:spcPts val="0"/>
                        </a:spcBef>
                        <a:spcAft>
                          <a:spcPts val="0"/>
                        </a:spcAft>
                      </a:pPr>
                      <a:r>
                        <a:rPr lang="es-EC" sz="1100" dirty="0">
                          <a:effectLst/>
                          <a:latin typeface="Arial" panose="020B0604020202020204" pitchFamily="34" charset="0"/>
                          <a:ea typeface="Calibri" panose="020F0502020204030204" pitchFamily="34" charset="0"/>
                          <a:cs typeface="Arial" panose="020B0604020202020204" pitchFamily="34" charset="0"/>
                        </a:rPr>
                        <a:t>Permite visualizar el espectro de la señal recibida en tiempo real, la cual está compuesta por una frecuencia inicial, frecuencia final y el nivel de potencia de la señal.</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5278" marR="6527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752435495"/>
                  </a:ext>
                </a:extLst>
              </a:tr>
              <a:tr h="921964">
                <a:tc>
                  <a:txBody>
                    <a:bodyPr/>
                    <a:lstStyle/>
                    <a:p>
                      <a:pPr marL="0" marR="0" algn="just">
                        <a:lnSpc>
                          <a:spcPct val="200000"/>
                        </a:lnSpc>
                        <a:spcBef>
                          <a:spcPts val="0"/>
                        </a:spcBef>
                        <a:spcAft>
                          <a:spcPts val="0"/>
                        </a:spcAft>
                      </a:pPr>
                      <a:r>
                        <a:rPr lang="es-EC" sz="1100" b="1" dirty="0">
                          <a:effectLst/>
                          <a:latin typeface="Arial" panose="020B0604020202020204" pitchFamily="34" charset="0"/>
                          <a:ea typeface="Calibri" panose="020F0502020204030204" pitchFamily="34" charset="0"/>
                          <a:cs typeface="Arial" panose="020B0604020202020204" pitchFamily="34" charset="0"/>
                        </a:rPr>
                        <a:t>Panel de configuración</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5278" marR="6527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just">
                        <a:lnSpc>
                          <a:spcPct val="200000"/>
                        </a:lnSpc>
                        <a:spcBef>
                          <a:spcPts val="0"/>
                        </a:spcBef>
                        <a:spcAft>
                          <a:spcPts val="0"/>
                        </a:spcAft>
                      </a:pPr>
                      <a:r>
                        <a:rPr lang="es-EC" sz="1100" dirty="0">
                          <a:effectLst/>
                          <a:latin typeface="Arial" panose="020B0604020202020204" pitchFamily="34" charset="0"/>
                          <a:ea typeface="Calibri" panose="020F0502020204030204" pitchFamily="34" charset="0"/>
                          <a:cs typeface="Arial" panose="020B0604020202020204" pitchFamily="34" charset="0"/>
                        </a:rPr>
                        <a:t>Se ingresa los parámetros necesarios para realizar el monitoreo que se requiera.</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65278" marR="6527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117838049"/>
                  </a:ext>
                </a:extLst>
              </a:tr>
            </a:tbl>
          </a:graphicData>
        </a:graphic>
      </p:graphicFrame>
      <p:pic>
        <p:nvPicPr>
          <p:cNvPr id="13318" name="Imagen 19"/>
          <p:cNvPicPr>
            <a:picLocks noChangeAspect="1" noChangeArrowheads="1"/>
          </p:cNvPicPr>
          <p:nvPr/>
        </p:nvPicPr>
        <p:blipFill>
          <a:blip r:embed="rId3" cstate="print">
            <a:extLst>
              <a:ext uri="{28A0092B-C50C-407E-A947-70E740481C1C}">
                <a14:useLocalDpi xmlns:a14="http://schemas.microsoft.com/office/drawing/2010/main" val="0"/>
              </a:ext>
            </a:extLst>
          </a:blip>
          <a:srcRect b="59068"/>
          <a:stretch>
            <a:fillRect/>
          </a:stretch>
        </p:blipFill>
        <p:spPr bwMode="auto">
          <a:xfrm>
            <a:off x="1866900" y="2776781"/>
            <a:ext cx="2705100" cy="81915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Imagen 31"/>
          <p:cNvPicPr>
            <a:picLocks noChangeAspect="1" noChangeArrowheads="1"/>
          </p:cNvPicPr>
          <p:nvPr/>
        </p:nvPicPr>
        <p:blipFill>
          <a:blip r:embed="rId4" cstate="print">
            <a:extLst>
              <a:ext uri="{28A0092B-C50C-407E-A947-70E740481C1C}">
                <a14:useLocalDpi xmlns:a14="http://schemas.microsoft.com/office/drawing/2010/main" val="0"/>
              </a:ext>
            </a:extLst>
          </a:blip>
          <a:srcRect t="40530" b="23418"/>
          <a:stretch>
            <a:fillRect/>
          </a:stretch>
        </p:blipFill>
        <p:spPr bwMode="auto">
          <a:xfrm>
            <a:off x="1866900" y="4560957"/>
            <a:ext cx="27051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Imagen 32"/>
          <p:cNvPicPr>
            <a:picLocks noChangeAspect="1" noChangeArrowheads="1"/>
          </p:cNvPicPr>
          <p:nvPr/>
        </p:nvPicPr>
        <p:blipFill>
          <a:blip r:embed="rId5" cstate="print">
            <a:extLst>
              <a:ext uri="{28A0092B-C50C-407E-A947-70E740481C1C}">
                <a14:useLocalDpi xmlns:a14="http://schemas.microsoft.com/office/drawing/2010/main" val="0"/>
              </a:ext>
            </a:extLst>
          </a:blip>
          <a:srcRect t="81961"/>
          <a:stretch>
            <a:fillRect/>
          </a:stretch>
        </p:blipFill>
        <p:spPr bwMode="auto">
          <a:xfrm>
            <a:off x="1883813" y="6249883"/>
            <a:ext cx="27051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Imagen 19"/>
          <p:cNvPicPr>
            <a:picLocks noChangeAspect="1" noChangeArrowheads="1"/>
          </p:cNvPicPr>
          <p:nvPr/>
        </p:nvPicPr>
        <p:blipFill>
          <a:blip r:embed="rId3" cstate="print">
            <a:extLst>
              <a:ext uri="{28A0092B-C50C-407E-A947-70E740481C1C}">
                <a14:useLocalDpi xmlns:a14="http://schemas.microsoft.com/office/drawing/2010/main" val="0"/>
              </a:ext>
            </a:extLst>
          </a:blip>
          <a:srcRect b="59068"/>
          <a:stretch>
            <a:fillRect/>
          </a:stretch>
        </p:blipFill>
        <p:spPr bwMode="auto">
          <a:xfrm>
            <a:off x="0" y="0"/>
            <a:ext cx="2705100" cy="81915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Imagen 31"/>
          <p:cNvPicPr>
            <a:picLocks noChangeAspect="1" noChangeArrowheads="1"/>
          </p:cNvPicPr>
          <p:nvPr/>
        </p:nvPicPr>
        <p:blipFill>
          <a:blip r:embed="rId4" cstate="print">
            <a:extLst>
              <a:ext uri="{28A0092B-C50C-407E-A947-70E740481C1C}">
                <a14:useLocalDpi xmlns:a14="http://schemas.microsoft.com/office/drawing/2010/main" val="0"/>
              </a:ext>
            </a:extLst>
          </a:blip>
          <a:srcRect t="40530" b="23418"/>
          <a:stretch>
            <a:fillRect/>
          </a:stretch>
        </p:blipFill>
        <p:spPr bwMode="auto">
          <a:xfrm>
            <a:off x="0" y="0"/>
            <a:ext cx="27051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3313" name="Imagen 32"/>
          <p:cNvPicPr>
            <a:picLocks noChangeAspect="1" noChangeArrowheads="1"/>
          </p:cNvPicPr>
          <p:nvPr/>
        </p:nvPicPr>
        <p:blipFill>
          <a:blip r:embed="rId5" cstate="print">
            <a:extLst>
              <a:ext uri="{28A0092B-C50C-407E-A947-70E740481C1C}">
                <a14:useLocalDpi xmlns:a14="http://schemas.microsoft.com/office/drawing/2010/main" val="0"/>
              </a:ext>
            </a:extLst>
          </a:blip>
          <a:srcRect t="81961"/>
          <a:stretch>
            <a:fillRect/>
          </a:stretch>
        </p:blipFill>
        <p:spPr bwMode="auto">
          <a:xfrm>
            <a:off x="0" y="0"/>
            <a:ext cx="2705100" cy="36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957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210840"/>
            <a:ext cx="9144000" cy="707886"/>
          </a:xfrm>
          <a:prstGeom prst="rect">
            <a:avLst/>
          </a:prstGeom>
          <a:noFill/>
        </p:spPr>
        <p:txBody>
          <a:bodyPr wrap="square" rtlCol="0">
            <a:spAutoFit/>
          </a:bodyPr>
          <a:lstStyle/>
          <a:p>
            <a:pPr algn="ctr"/>
            <a:r>
              <a:rPr lang="es-ES" sz="4000" b="1" dirty="0" smtClean="0">
                <a:solidFill>
                  <a:schemeClr val="bg1"/>
                </a:solidFill>
                <a:latin typeface="Arial" panose="020B0604020202020204" pitchFamily="34" charset="0"/>
                <a:cs typeface="Arial" panose="020B0604020202020204" pitchFamily="34" charset="0"/>
              </a:rPr>
              <a:t>Desarrollo del Sistema de Monitoreo</a:t>
            </a:r>
            <a:endParaRPr lang="es-ES" sz="4800" b="1" dirty="0">
              <a:solidFill>
                <a:schemeClr val="bg1"/>
              </a:solidFill>
              <a:latin typeface="Arial" panose="020B0604020202020204" pitchFamily="34" charset="0"/>
              <a:cs typeface="Arial" panose="020B0604020202020204" pitchFamily="34" charset="0"/>
            </a:endParaRPr>
          </a:p>
        </p:txBody>
      </p:sp>
      <p:sp>
        <p:nvSpPr>
          <p:cNvPr id="7" name="6 CuadroTexto"/>
          <p:cNvSpPr txBox="1"/>
          <p:nvPr/>
        </p:nvSpPr>
        <p:spPr>
          <a:xfrm>
            <a:off x="1583668" y="1185526"/>
            <a:ext cx="5976664"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 Panel de configuración</a:t>
            </a:r>
            <a:endParaRPr lang="es-ES" sz="2400" b="1" dirty="0">
              <a:latin typeface="Arial" panose="020B0604020202020204" pitchFamily="34" charset="0"/>
              <a:cs typeface="Arial" panose="020B060402020202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3916070642"/>
              </p:ext>
            </p:extLst>
          </p:nvPr>
        </p:nvGraphicFramePr>
        <p:xfrm>
          <a:off x="467544" y="1647191"/>
          <a:ext cx="7632848" cy="4478972"/>
        </p:xfrm>
        <a:graphic>
          <a:graphicData uri="http://schemas.openxmlformats.org/drawingml/2006/table">
            <a:tbl>
              <a:tblPr firstRow="1" firstCol="1" bandRow="1"/>
              <a:tblGrid>
                <a:gridCol w="3507950">
                  <a:extLst>
                    <a:ext uri="{9D8B030D-6E8A-4147-A177-3AD203B41FA5}">
                      <a16:colId xmlns:a16="http://schemas.microsoft.com/office/drawing/2014/main" val="3552026260"/>
                    </a:ext>
                  </a:extLst>
                </a:gridCol>
                <a:gridCol w="4124898">
                  <a:extLst>
                    <a:ext uri="{9D8B030D-6E8A-4147-A177-3AD203B41FA5}">
                      <a16:colId xmlns:a16="http://schemas.microsoft.com/office/drawing/2014/main" val="3703861332"/>
                    </a:ext>
                  </a:extLst>
                </a:gridCol>
              </a:tblGrid>
              <a:tr h="248832">
                <a:tc>
                  <a:txBody>
                    <a:bodyPr/>
                    <a:lstStyle/>
                    <a:p>
                      <a:pPr marL="0" marR="0" algn="ctr">
                        <a:lnSpc>
                          <a:spcPct val="200000"/>
                        </a:lnSpc>
                        <a:spcBef>
                          <a:spcPts val="0"/>
                        </a:spcBef>
                        <a:spcAft>
                          <a:spcPts val="600"/>
                        </a:spcAft>
                      </a:pPr>
                      <a:r>
                        <a:rPr lang="es-EC" sz="900" b="1" dirty="0">
                          <a:effectLst/>
                          <a:latin typeface="Arial" panose="020B0604020202020204" pitchFamily="34" charset="0"/>
                          <a:ea typeface="Calibri" panose="020F0502020204030204" pitchFamily="34" charset="0"/>
                          <a:cs typeface="Arial" panose="020B0604020202020204" pitchFamily="34" charset="0"/>
                        </a:rPr>
                        <a:t>Parámetros</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47145" marR="47145"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200000"/>
                        </a:lnSpc>
                        <a:spcBef>
                          <a:spcPts val="0"/>
                        </a:spcBef>
                        <a:spcAft>
                          <a:spcPts val="600"/>
                        </a:spcAft>
                      </a:pPr>
                      <a:r>
                        <a:rPr lang="es-EC" sz="900" b="1" dirty="0">
                          <a:effectLst/>
                          <a:latin typeface="Arial" panose="020B0604020202020204" pitchFamily="34" charset="0"/>
                          <a:ea typeface="Calibri" panose="020F0502020204030204" pitchFamily="34" charset="0"/>
                          <a:cs typeface="Arial" panose="020B0604020202020204" pitchFamily="34" charset="0"/>
                        </a:rPr>
                        <a:t>Descripción</a:t>
                      </a: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47145" marR="47145"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637569349"/>
                  </a:ext>
                </a:extLst>
              </a:tr>
              <a:tr h="1244158">
                <a:tc>
                  <a:txBody>
                    <a:bodyPr/>
                    <a:lstStyle/>
                    <a:p>
                      <a:pPr marL="0" marR="0" algn="ctr">
                        <a:lnSpc>
                          <a:spcPct val="200000"/>
                        </a:lnSpc>
                        <a:spcBef>
                          <a:spcPts val="0"/>
                        </a:spcBef>
                        <a:spcAft>
                          <a:spcPts val="0"/>
                        </a:spcAft>
                      </a:pP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47145" marR="47145"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just">
                        <a:lnSpc>
                          <a:spcPct val="200000"/>
                        </a:lnSpc>
                        <a:spcBef>
                          <a:spcPts val="0"/>
                        </a:spcBef>
                        <a:spcAft>
                          <a:spcPts val="0"/>
                        </a:spcAft>
                      </a:pPr>
                      <a:r>
                        <a:rPr lang="es-EC" sz="1000">
                          <a:effectLst/>
                          <a:latin typeface="Arial" panose="020B0604020202020204" pitchFamily="34" charset="0"/>
                          <a:ea typeface="Calibri" panose="020F0502020204030204" pitchFamily="34" charset="0"/>
                          <a:cs typeface="Arial" panose="020B0604020202020204" pitchFamily="34" charset="0"/>
                        </a:rPr>
                        <a:t>En la parte inferior del panel de configuración existe un recuadro, el cual señala si el dispositivo esta conectado correctamente, caso contrario nos envía un mensaje que el dispositivo no esta conectado.</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47145" marR="47145"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011274377"/>
                  </a:ext>
                </a:extLst>
              </a:tr>
              <a:tr h="1244158">
                <a:tc>
                  <a:txBody>
                    <a:bodyPr/>
                    <a:lstStyle/>
                    <a:p>
                      <a:pPr marL="0" marR="0" algn="ctr">
                        <a:lnSpc>
                          <a:spcPct val="200000"/>
                        </a:lnSpc>
                        <a:spcBef>
                          <a:spcPts val="0"/>
                        </a:spcBef>
                        <a:spcAft>
                          <a:spcPts val="0"/>
                        </a:spcAft>
                      </a:pPr>
                      <a:endParaRPr lang="en-US" sz="900">
                        <a:effectLst/>
                        <a:latin typeface="Arial" panose="020B0604020202020204" pitchFamily="34" charset="0"/>
                        <a:ea typeface="Calibri" panose="020F0502020204030204" pitchFamily="34" charset="0"/>
                        <a:cs typeface="Arial" panose="020B0604020202020204" pitchFamily="34" charset="0"/>
                      </a:endParaRPr>
                    </a:p>
                  </a:txBody>
                  <a:tcPr marL="47145" marR="47145"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just">
                        <a:lnSpc>
                          <a:spcPct val="200000"/>
                        </a:lnSpc>
                        <a:spcBef>
                          <a:spcPts val="0"/>
                        </a:spcBef>
                        <a:spcAft>
                          <a:spcPts val="0"/>
                        </a:spcAft>
                      </a:pPr>
                      <a:r>
                        <a:rPr lang="es-EC" sz="1000">
                          <a:effectLst/>
                          <a:latin typeface="Arial" panose="020B0604020202020204" pitchFamily="34" charset="0"/>
                          <a:ea typeface="Calibri" panose="020F0502020204030204" pitchFamily="34" charset="0"/>
                          <a:cs typeface="Arial" panose="020B0604020202020204" pitchFamily="34" charset="0"/>
                        </a:rPr>
                        <a:t>En estos parámetros, permite ingresar la frecuencia central y en span que se desee iniciar el monitoreo del espectro.</a:t>
                      </a: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200000"/>
                        </a:lnSpc>
                        <a:spcBef>
                          <a:spcPts val="0"/>
                        </a:spcBef>
                        <a:spcAft>
                          <a:spcPts val="0"/>
                        </a:spcAft>
                      </a:pPr>
                      <a:r>
                        <a:rPr lang="es-EC" sz="1000">
                          <a:effectLst/>
                          <a:latin typeface="Arial" panose="020B0604020202020204" pitchFamily="34" charset="0"/>
                          <a:ea typeface="Calibri" panose="020F0502020204030204" pitchFamily="34" charset="0"/>
                          <a:cs typeface="Arial" panose="020B0604020202020204" pitchFamily="34" charset="0"/>
                        </a:rPr>
                        <a:t>Existe el botón INICIO y PARAR que sirve para iniciar y para el monitoreo en cualquier instante.</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47145" marR="47145"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31060108"/>
                  </a:ext>
                </a:extLst>
              </a:tr>
              <a:tr h="995328">
                <a:tc>
                  <a:txBody>
                    <a:bodyPr/>
                    <a:lstStyle/>
                    <a:p>
                      <a:pPr marL="0" marR="0" algn="ctr">
                        <a:lnSpc>
                          <a:spcPct val="200000"/>
                        </a:lnSpc>
                        <a:spcBef>
                          <a:spcPts val="0"/>
                        </a:spcBef>
                        <a:spcAft>
                          <a:spcPts val="0"/>
                        </a:spcAft>
                      </a:pPr>
                      <a:endParaRPr lang="en-US" sz="900">
                        <a:effectLst/>
                        <a:latin typeface="Arial" panose="020B0604020202020204" pitchFamily="34" charset="0"/>
                        <a:ea typeface="Calibri" panose="020F0502020204030204" pitchFamily="34" charset="0"/>
                        <a:cs typeface="Arial" panose="020B0604020202020204" pitchFamily="34" charset="0"/>
                      </a:endParaRPr>
                    </a:p>
                  </a:txBody>
                  <a:tcPr marL="47145" marR="47145"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just">
                        <a:lnSpc>
                          <a:spcPct val="200000"/>
                        </a:lnSpc>
                        <a:spcBef>
                          <a:spcPts val="0"/>
                        </a:spcBef>
                        <a:spcAft>
                          <a:spcPts val="0"/>
                        </a:spcAft>
                      </a:pPr>
                      <a:r>
                        <a:rPr lang="es-EC" sz="1000">
                          <a:effectLst/>
                          <a:latin typeface="Arial" panose="020B0604020202020204" pitchFamily="34" charset="0"/>
                          <a:ea typeface="Calibri" panose="020F0502020204030204" pitchFamily="34" charset="0"/>
                          <a:cs typeface="Arial" panose="020B0604020202020204" pitchFamily="34" charset="0"/>
                        </a:rPr>
                        <a:t>La ejecución del monitoreo empieza con -30 dBm, pero existe los botones +10 dBm y -10 dBm, que sirven para observar de una mejor manera la señal recibida.</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47145" marR="47145"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90825355"/>
                  </a:ext>
                </a:extLst>
              </a:tr>
              <a:tr h="746496">
                <a:tc>
                  <a:txBody>
                    <a:bodyPr/>
                    <a:lstStyle/>
                    <a:p>
                      <a:pPr marL="0" marR="0" algn="ctr">
                        <a:lnSpc>
                          <a:spcPct val="200000"/>
                        </a:lnSpc>
                        <a:spcBef>
                          <a:spcPts val="0"/>
                        </a:spcBef>
                        <a:spcAft>
                          <a:spcPts val="0"/>
                        </a:spcAft>
                      </a:pPr>
                      <a:endParaRPr lang="en-US" sz="900" dirty="0">
                        <a:effectLst/>
                        <a:latin typeface="Arial" panose="020B0604020202020204" pitchFamily="34" charset="0"/>
                        <a:ea typeface="Calibri" panose="020F0502020204030204" pitchFamily="34" charset="0"/>
                        <a:cs typeface="Arial" panose="020B0604020202020204" pitchFamily="34" charset="0"/>
                      </a:endParaRPr>
                    </a:p>
                  </a:txBody>
                  <a:tcPr marL="47145" marR="47145"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just">
                        <a:lnSpc>
                          <a:spcPct val="200000"/>
                        </a:lnSpc>
                        <a:spcBef>
                          <a:spcPts val="0"/>
                        </a:spcBef>
                        <a:spcAft>
                          <a:spcPts val="0"/>
                        </a:spcAft>
                      </a:pPr>
                      <a:r>
                        <a:rPr lang="es-EC" sz="1000" dirty="0">
                          <a:effectLst/>
                          <a:latin typeface="Arial" panose="020B0604020202020204" pitchFamily="34" charset="0"/>
                          <a:ea typeface="Calibri" panose="020F0502020204030204" pitchFamily="34" charset="0"/>
                          <a:cs typeface="Arial" panose="020B0604020202020204" pitchFamily="34" charset="0"/>
                        </a:rPr>
                        <a:t>El botón SALIR finaliza el monitoreo y sale de la aplicación desvinculando la comunicación con el equipo BB60C.</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47145" marR="47145"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957331806"/>
                  </a:ext>
                </a:extLst>
              </a:tr>
            </a:tbl>
          </a:graphicData>
        </a:graphic>
      </p:graphicFrame>
      <p:pic>
        <p:nvPicPr>
          <p:cNvPr id="17418" name="Imagen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28" y="2169509"/>
            <a:ext cx="2503854" cy="263897"/>
          </a:xfrm>
          <a:prstGeom prst="rect">
            <a:avLst/>
          </a:prstGeom>
          <a:noFill/>
          <a:extLst>
            <a:ext uri="{909E8E84-426E-40DD-AFC4-6F175D3DCCD1}">
              <a14:hiddenFill xmlns:a14="http://schemas.microsoft.com/office/drawing/2010/main">
                <a:solidFill>
                  <a:srgbClr val="FFFFFF"/>
                </a:solidFill>
              </a14:hiddenFill>
            </a:ext>
          </a:extLst>
        </p:spPr>
      </p:pic>
      <p:pic>
        <p:nvPicPr>
          <p:cNvPr id="17417" name="Imagen 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928" y="2629180"/>
            <a:ext cx="2503853" cy="281108"/>
          </a:xfrm>
          <a:prstGeom prst="rect">
            <a:avLst/>
          </a:prstGeom>
          <a:noFill/>
          <a:extLst>
            <a:ext uri="{909E8E84-426E-40DD-AFC4-6F175D3DCCD1}">
              <a14:hiddenFill xmlns:a14="http://schemas.microsoft.com/office/drawing/2010/main">
                <a:solidFill>
                  <a:srgbClr val="FFFFFF"/>
                </a:solidFill>
              </a14:hiddenFill>
            </a:ext>
          </a:extLst>
        </p:spPr>
      </p:pic>
      <p:pic>
        <p:nvPicPr>
          <p:cNvPr id="17416" name="Imagen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084" y="3252554"/>
            <a:ext cx="2910181" cy="940172"/>
          </a:xfrm>
          <a:prstGeom prst="rect">
            <a:avLst/>
          </a:prstGeom>
          <a:noFill/>
          <a:extLst>
            <a:ext uri="{909E8E84-426E-40DD-AFC4-6F175D3DCCD1}">
              <a14:hiddenFill xmlns:a14="http://schemas.microsoft.com/office/drawing/2010/main">
                <a:solidFill>
                  <a:srgbClr val="FFFFFF"/>
                </a:solidFill>
              </a14:hiddenFill>
            </a:ext>
          </a:extLst>
        </p:spPr>
      </p:pic>
      <p:pic>
        <p:nvPicPr>
          <p:cNvPr id="17415" name="Imagen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568" y="4488001"/>
            <a:ext cx="2477213" cy="777593"/>
          </a:xfrm>
          <a:prstGeom prst="rect">
            <a:avLst/>
          </a:prstGeom>
          <a:noFill/>
          <a:extLst>
            <a:ext uri="{909E8E84-426E-40DD-AFC4-6F175D3DCCD1}">
              <a14:hiddenFill xmlns:a14="http://schemas.microsoft.com/office/drawing/2010/main">
                <a:solidFill>
                  <a:srgbClr val="FFFFFF"/>
                </a:solidFill>
              </a14:hiddenFill>
            </a:ext>
          </a:extLst>
        </p:spPr>
      </p:pic>
      <p:pic>
        <p:nvPicPr>
          <p:cNvPr id="17414" name="Imagen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0386" y="5589240"/>
            <a:ext cx="1963577" cy="379330"/>
          </a:xfrm>
          <a:prstGeom prst="rect">
            <a:avLst/>
          </a:prstGeom>
          <a:noFill/>
          <a:extLst>
            <a:ext uri="{909E8E84-426E-40DD-AFC4-6F175D3DCCD1}">
              <a14:hiddenFill xmlns:a14="http://schemas.microsoft.com/office/drawing/2010/main">
                <a:solidFill>
                  <a:srgbClr val="FFFFFF"/>
                </a:solidFill>
              </a14:hiddenFill>
            </a:ext>
          </a:extLst>
        </p:spPr>
      </p:pic>
      <p:pic>
        <p:nvPicPr>
          <p:cNvPr id="17413" name="Imagen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6217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Imagen 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162175" cy="466725"/>
          </a:xfrm>
          <a:prstGeom prst="rect">
            <a:avLst/>
          </a:prstGeom>
          <a:noFill/>
          <a:extLst>
            <a:ext uri="{909E8E84-426E-40DD-AFC4-6F175D3DCCD1}">
              <a14:hiddenFill xmlns:a14="http://schemas.microsoft.com/office/drawing/2010/main">
                <a:solidFill>
                  <a:srgbClr val="FFFFFF"/>
                </a:solidFill>
              </a14:hiddenFill>
            </a:ext>
          </a:extLst>
        </p:spPr>
      </p:pic>
      <p:pic>
        <p:nvPicPr>
          <p:cNvPr id="17411" name="Imagen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162175"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Imagen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62175" cy="1304925"/>
          </a:xfrm>
          <a:prstGeom prst="rect">
            <a:avLst/>
          </a:prstGeom>
          <a:noFill/>
          <a:extLst>
            <a:ext uri="{909E8E84-426E-40DD-AFC4-6F175D3DCCD1}">
              <a14:hiddenFill xmlns:a14="http://schemas.microsoft.com/office/drawing/2010/main">
                <a:solidFill>
                  <a:srgbClr val="FFFFFF"/>
                </a:solidFill>
              </a14:hiddenFill>
            </a:ext>
          </a:extLst>
        </p:spPr>
      </p:pic>
      <p:pic>
        <p:nvPicPr>
          <p:cNvPr id="17409" name="Imagen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3335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147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181111"/>
            <a:ext cx="9144000" cy="830997"/>
          </a:xfrm>
          <a:prstGeom prst="rect">
            <a:avLst/>
          </a:prstGeom>
          <a:noFill/>
        </p:spPr>
        <p:txBody>
          <a:bodyPr wrap="square" rtlCol="0">
            <a:spAutoFit/>
          </a:bodyPr>
          <a:lstStyle/>
          <a:p>
            <a:pPr algn="ctr"/>
            <a:r>
              <a:rPr lang="es-ES" sz="4800" b="1" dirty="0">
                <a:solidFill>
                  <a:schemeClr val="bg1"/>
                </a:solidFill>
                <a:latin typeface="Arial" panose="020B0604020202020204" pitchFamily="34" charset="0"/>
                <a:cs typeface="Arial" panose="020B0604020202020204" pitchFamily="34" charset="0"/>
              </a:rPr>
              <a:t>Agenda</a:t>
            </a:r>
          </a:p>
        </p:txBody>
      </p:sp>
      <p:graphicFrame>
        <p:nvGraphicFramePr>
          <p:cNvPr id="6" name="5 Diagrama">
            <a:extLst>
              <a:ext uri="{FF2B5EF4-FFF2-40B4-BE49-F238E27FC236}">
                <a16:creationId xmlns:a16="http://schemas.microsoft.com/office/drawing/2014/main" id="{CB7A2F70-7982-48EB-AB28-71226D68DDF0}"/>
              </a:ext>
            </a:extLst>
          </p:cNvPr>
          <p:cNvGraphicFramePr/>
          <p:nvPr>
            <p:extLst>
              <p:ext uri="{D42A27DB-BD31-4B8C-83A1-F6EECF244321}">
                <p14:modId xmlns:p14="http://schemas.microsoft.com/office/powerpoint/2010/main" val="3329905328"/>
              </p:ext>
            </p:extLst>
          </p:nvPr>
        </p:nvGraphicFramePr>
        <p:xfrm>
          <a:off x="508000" y="1484784"/>
          <a:ext cx="8128000"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46661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210840"/>
            <a:ext cx="9144000" cy="707886"/>
          </a:xfrm>
          <a:prstGeom prst="rect">
            <a:avLst/>
          </a:prstGeom>
          <a:noFill/>
        </p:spPr>
        <p:txBody>
          <a:bodyPr wrap="square" rtlCol="0">
            <a:spAutoFit/>
          </a:bodyPr>
          <a:lstStyle/>
          <a:p>
            <a:pPr algn="ctr"/>
            <a:r>
              <a:rPr lang="es-ES" sz="4000" b="1" dirty="0" smtClean="0">
                <a:solidFill>
                  <a:schemeClr val="bg1"/>
                </a:solidFill>
                <a:latin typeface="Arial" panose="020B0604020202020204" pitchFamily="34" charset="0"/>
                <a:cs typeface="Arial" panose="020B0604020202020204" pitchFamily="34" charset="0"/>
              </a:rPr>
              <a:t>Desarrollo del Sistema de Monitoreo</a:t>
            </a:r>
            <a:endParaRPr lang="es-ES" sz="4000" b="1" dirty="0">
              <a:solidFill>
                <a:schemeClr val="bg1"/>
              </a:solidFill>
              <a:latin typeface="Arial" panose="020B0604020202020204" pitchFamily="34" charset="0"/>
              <a:cs typeface="Arial" panose="020B0604020202020204" pitchFamily="34" charset="0"/>
            </a:endParaRPr>
          </a:p>
        </p:txBody>
      </p:sp>
      <p:sp>
        <p:nvSpPr>
          <p:cNvPr id="7" name="6 CuadroTexto"/>
          <p:cNvSpPr txBox="1"/>
          <p:nvPr/>
        </p:nvSpPr>
        <p:spPr>
          <a:xfrm>
            <a:off x="1583668" y="1314017"/>
            <a:ext cx="5976664"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 Visualización de la Interfaz</a:t>
            </a:r>
            <a:endParaRPr lang="es-ES" sz="2400" b="1" dirty="0">
              <a:latin typeface="Arial" panose="020B0604020202020204" pitchFamily="34" charset="0"/>
              <a:cs typeface="Arial" panose="020B0604020202020204" pitchFamily="34" charset="0"/>
            </a:endParaRPr>
          </a:p>
        </p:txBody>
      </p:sp>
      <p:pic>
        <p:nvPicPr>
          <p:cNvPr id="11" name="Imagen 10"/>
          <p:cNvPicPr/>
          <p:nvPr/>
        </p:nvPicPr>
        <p:blipFill rotWithShape="1">
          <a:blip r:embed="rId3"/>
          <a:srcRect l="16426" t="2282" r="18105" b="11658"/>
          <a:stretch/>
        </p:blipFill>
        <p:spPr bwMode="auto">
          <a:xfrm>
            <a:off x="1457654" y="1910617"/>
            <a:ext cx="6228692" cy="4441759"/>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http://schemas.microsoft.com/office/drawing/2014/chartex" xmlns:wpc="http://schemas.microsoft.com/office/word/2010/wordprocessingCanvas"/>
            </a:ext>
          </a:extLst>
        </p:spPr>
      </p:pic>
    </p:spTree>
    <p:extLst>
      <p:ext uri="{BB962C8B-B14F-4D97-AF65-F5344CB8AC3E}">
        <p14:creationId xmlns:p14="http://schemas.microsoft.com/office/powerpoint/2010/main" val="19911491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170150"/>
            <a:ext cx="9144000" cy="830997"/>
          </a:xfrm>
          <a:prstGeom prst="rect">
            <a:avLst/>
          </a:prstGeom>
          <a:noFill/>
        </p:spPr>
        <p:txBody>
          <a:bodyPr wrap="square" rtlCol="0">
            <a:spAutoFit/>
          </a:bodyPr>
          <a:lstStyle/>
          <a:p>
            <a:pPr algn="ctr"/>
            <a:r>
              <a:rPr lang="es-ES" sz="4800" b="1" dirty="0" smtClean="0">
                <a:solidFill>
                  <a:schemeClr val="bg1"/>
                </a:solidFill>
                <a:latin typeface="Arial" panose="020B0604020202020204" pitchFamily="34" charset="0"/>
                <a:cs typeface="Arial" panose="020B0604020202020204" pitchFamily="34" charset="0"/>
              </a:rPr>
              <a:t>Resultados</a:t>
            </a:r>
            <a:endParaRPr lang="es-ES" sz="4800" b="1"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2DD55A11-F6A1-4E27-B3B6-C5138B4D9F03}"/>
              </a:ext>
            </a:extLst>
          </p:cNvPr>
          <p:cNvSpPr>
            <a:spLocks noChangeArrowheads="1"/>
          </p:cNvSpPr>
          <p:nvPr/>
        </p:nvSpPr>
        <p:spPr bwMode="auto">
          <a:xfrm>
            <a:off x="179512" y="2132855"/>
            <a:ext cx="637522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3" name="Imagen 12" descr="C:\Users\Diego\Downloads\WhatsApp Image 2019-07-05 at 3.48.54 PM.jpeg"/>
          <p:cNvPicPr/>
          <p:nvPr/>
        </p:nvPicPr>
        <p:blipFill>
          <a:blip r:embed="rId3">
            <a:extLst>
              <a:ext uri="{28A0092B-C50C-407E-A947-70E740481C1C}">
                <a14:useLocalDpi xmlns:a14="http://schemas.microsoft.com/office/drawing/2010/main" val="0"/>
              </a:ext>
            </a:extLst>
          </a:blip>
          <a:srcRect/>
          <a:stretch>
            <a:fillRect/>
          </a:stretch>
        </p:blipFill>
        <p:spPr bwMode="auto">
          <a:xfrm>
            <a:off x="899592" y="2132855"/>
            <a:ext cx="7056784" cy="3691538"/>
          </a:xfrm>
          <a:prstGeom prst="rect">
            <a:avLst/>
          </a:prstGeom>
          <a:noFill/>
          <a:ln>
            <a:noFill/>
          </a:ln>
        </p:spPr>
      </p:pic>
      <p:sp>
        <p:nvSpPr>
          <p:cNvPr id="14" name="6 CuadroTexto"/>
          <p:cNvSpPr txBox="1"/>
          <p:nvPr/>
        </p:nvSpPr>
        <p:spPr>
          <a:xfrm>
            <a:off x="1583668" y="1314017"/>
            <a:ext cx="5976664" cy="830997"/>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 </a:t>
            </a:r>
            <a:r>
              <a:rPr lang="es-EC" sz="2400" b="1" dirty="0">
                <a:latin typeface="Arial" panose="020B0604020202020204" pitchFamily="34" charset="0"/>
                <a:ea typeface="Calibri" panose="020F0502020204030204" pitchFamily="34" charset="0"/>
                <a:cs typeface="Arial" panose="020B0604020202020204" pitchFamily="34" charset="0"/>
              </a:rPr>
              <a:t>Pruebas con la antena </a:t>
            </a:r>
            <a:r>
              <a:rPr lang="es-EC" sz="2400" b="1" i="1" dirty="0" err="1">
                <a:latin typeface="Arial" panose="020B0604020202020204" pitchFamily="34" charset="0"/>
                <a:ea typeface="Calibri" panose="020F0502020204030204" pitchFamily="34" charset="0"/>
                <a:cs typeface="Arial" panose="020B0604020202020204" pitchFamily="34" charset="0"/>
              </a:rPr>
              <a:t>OmniLOG</a:t>
            </a:r>
            <a:r>
              <a:rPr lang="es-EC" sz="2400" b="1" i="1" dirty="0">
                <a:latin typeface="Arial" panose="020B0604020202020204" pitchFamily="34" charset="0"/>
                <a:ea typeface="Calibri" panose="020F0502020204030204" pitchFamily="34" charset="0"/>
                <a:cs typeface="Arial" panose="020B0604020202020204" pitchFamily="34" charset="0"/>
              </a:rPr>
              <a:t> 70600</a:t>
            </a:r>
            <a:r>
              <a:rPr lang="es-EC" sz="2400" b="1" dirty="0">
                <a:latin typeface="Arial" panose="020B0604020202020204" pitchFamily="34" charset="0"/>
                <a:ea typeface="Calibri" panose="020F050202020403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lgn="ctr"/>
            <a:endParaRPr lang="es-E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40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170150"/>
            <a:ext cx="9144000" cy="830997"/>
          </a:xfrm>
          <a:prstGeom prst="rect">
            <a:avLst/>
          </a:prstGeom>
          <a:noFill/>
        </p:spPr>
        <p:txBody>
          <a:bodyPr wrap="square" rtlCol="0">
            <a:spAutoFit/>
          </a:bodyPr>
          <a:lstStyle/>
          <a:p>
            <a:pPr algn="ctr"/>
            <a:r>
              <a:rPr lang="es-ES" sz="4800" b="1" dirty="0" smtClean="0">
                <a:solidFill>
                  <a:schemeClr val="bg1"/>
                </a:solidFill>
                <a:latin typeface="Arial" panose="020B0604020202020204" pitchFamily="34" charset="0"/>
                <a:cs typeface="Arial" panose="020B0604020202020204" pitchFamily="34" charset="0"/>
              </a:rPr>
              <a:t>Resultados</a:t>
            </a:r>
            <a:endParaRPr lang="es-ES" sz="4800" b="1"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2DD55A11-F6A1-4E27-B3B6-C5138B4D9F03}"/>
              </a:ext>
            </a:extLst>
          </p:cNvPr>
          <p:cNvSpPr>
            <a:spLocks noChangeArrowheads="1"/>
          </p:cNvSpPr>
          <p:nvPr/>
        </p:nvSpPr>
        <p:spPr bwMode="auto">
          <a:xfrm>
            <a:off x="179512" y="2132855"/>
            <a:ext cx="637522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6 CuadroTexto"/>
          <p:cNvSpPr txBox="1"/>
          <p:nvPr/>
        </p:nvSpPr>
        <p:spPr>
          <a:xfrm>
            <a:off x="1583668" y="1370479"/>
            <a:ext cx="5976664"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 Comparación con el software </a:t>
            </a:r>
            <a:r>
              <a:rPr lang="es-ES" sz="2400" b="1" dirty="0" err="1" smtClean="0">
                <a:latin typeface="Arial" panose="020B0604020202020204" pitchFamily="34" charset="0"/>
                <a:cs typeface="Arial" panose="020B0604020202020204" pitchFamily="34" charset="0"/>
              </a:rPr>
              <a:t>Spike</a:t>
            </a:r>
            <a:endParaRPr lang="es-ES" sz="2400" b="1" dirty="0">
              <a:latin typeface="Arial" panose="020B0604020202020204" pitchFamily="34" charset="0"/>
              <a:cs typeface="Arial" panose="020B0604020202020204" pitchFamily="34" charset="0"/>
            </a:endParaRPr>
          </a:p>
        </p:txBody>
      </p:sp>
      <p:sp>
        <p:nvSpPr>
          <p:cNvPr id="9"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to 9"/>
          <p:cNvGraphicFramePr>
            <a:graphicFrameLocks noChangeAspect="1"/>
          </p:cNvGraphicFramePr>
          <p:nvPr>
            <p:extLst>
              <p:ext uri="{D42A27DB-BD31-4B8C-83A1-F6EECF244321}">
                <p14:modId xmlns:p14="http://schemas.microsoft.com/office/powerpoint/2010/main" val="3868733337"/>
              </p:ext>
            </p:extLst>
          </p:nvPr>
        </p:nvGraphicFramePr>
        <p:xfrm>
          <a:off x="317476" y="2500730"/>
          <a:ext cx="4254524" cy="3068960"/>
        </p:xfrm>
        <a:graphic>
          <a:graphicData uri="http://schemas.openxmlformats.org/presentationml/2006/ole">
            <mc:AlternateContent xmlns:mc="http://schemas.openxmlformats.org/markup-compatibility/2006">
              <mc:Choice xmlns:v="urn:schemas-microsoft-com:vml" Requires="v">
                <p:oleObj spid="_x0000_s18439" name="Imagen de mapa de bits" r:id="rId4" imgW="7059795" imgH="5093872" progId="Paint.Picture">
                  <p:embed/>
                </p:oleObj>
              </mc:Choice>
              <mc:Fallback>
                <p:oleObj name="Imagen de mapa de bits" r:id="rId4" imgW="7059795" imgH="5093872"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476" y="2500730"/>
                        <a:ext cx="4254524" cy="3068960"/>
                      </a:xfrm>
                      <a:prstGeom prst="rect">
                        <a:avLst/>
                      </a:prstGeom>
                      <a:noFill/>
                    </p:spPr>
                  </p:pic>
                </p:oleObj>
              </mc:Fallback>
            </mc:AlternateContent>
          </a:graphicData>
        </a:graphic>
      </p:graphicFrame>
      <p:pic>
        <p:nvPicPr>
          <p:cNvPr id="14" name="Imagen 13"/>
          <p:cNvPicPr/>
          <p:nvPr/>
        </p:nvPicPr>
        <p:blipFill rotWithShape="1">
          <a:blip r:embed="rId6"/>
          <a:srcRect l="14252" t="9029" r="14205" b="14257"/>
          <a:stretch/>
        </p:blipFill>
        <p:spPr bwMode="auto">
          <a:xfrm>
            <a:off x="4716016" y="2567979"/>
            <a:ext cx="4175269" cy="2934463"/>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http://schemas.microsoft.com/office/drawing/2014/chartex" xmlns:wpc="http://schemas.microsoft.com/office/word/2010/wordprocessingCanvas"/>
            </a:ext>
          </a:extLst>
        </p:spPr>
      </p:pic>
    </p:spTree>
    <p:extLst>
      <p:ext uri="{BB962C8B-B14F-4D97-AF65-F5344CB8AC3E}">
        <p14:creationId xmlns:p14="http://schemas.microsoft.com/office/powerpoint/2010/main" val="29829016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170150"/>
            <a:ext cx="9144000" cy="830997"/>
          </a:xfrm>
          <a:prstGeom prst="rect">
            <a:avLst/>
          </a:prstGeom>
          <a:noFill/>
        </p:spPr>
        <p:txBody>
          <a:bodyPr wrap="square" rtlCol="0">
            <a:spAutoFit/>
          </a:bodyPr>
          <a:lstStyle/>
          <a:p>
            <a:pPr algn="ctr"/>
            <a:r>
              <a:rPr lang="es-ES" sz="4800" b="1" dirty="0" smtClean="0">
                <a:solidFill>
                  <a:schemeClr val="bg1"/>
                </a:solidFill>
                <a:latin typeface="Arial" panose="020B0604020202020204" pitchFamily="34" charset="0"/>
                <a:cs typeface="Arial" panose="020B0604020202020204" pitchFamily="34" charset="0"/>
              </a:rPr>
              <a:t>Resultados</a:t>
            </a:r>
            <a:endParaRPr lang="es-ES" sz="4800" b="1"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2DD55A11-F6A1-4E27-B3B6-C5138B4D9F03}"/>
              </a:ext>
            </a:extLst>
          </p:cNvPr>
          <p:cNvSpPr>
            <a:spLocks noChangeArrowheads="1"/>
          </p:cNvSpPr>
          <p:nvPr/>
        </p:nvSpPr>
        <p:spPr bwMode="auto">
          <a:xfrm>
            <a:off x="179512" y="2132855"/>
            <a:ext cx="637522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6 CuadroTexto"/>
          <p:cNvSpPr txBox="1"/>
          <p:nvPr/>
        </p:nvSpPr>
        <p:spPr>
          <a:xfrm>
            <a:off x="1583668" y="1370479"/>
            <a:ext cx="5976664"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 Pruebas con la Antena </a:t>
            </a:r>
            <a:r>
              <a:rPr lang="es-ES" sz="2400" b="1" dirty="0" err="1" smtClean="0">
                <a:latin typeface="Arial" panose="020B0604020202020204" pitchFamily="34" charset="0"/>
                <a:cs typeface="Arial" panose="020B0604020202020204" pitchFamily="34" charset="0"/>
              </a:rPr>
              <a:t>Discone</a:t>
            </a:r>
            <a:endParaRPr lang="es-ES" sz="2400" b="1" dirty="0">
              <a:latin typeface="Arial" panose="020B0604020202020204" pitchFamily="34" charset="0"/>
              <a:cs typeface="Arial" panose="020B0604020202020204" pitchFamily="34" charset="0"/>
            </a:endParaRPr>
          </a:p>
        </p:txBody>
      </p:sp>
      <p:sp>
        <p:nvSpPr>
          <p:cNvPr id="9"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Imagen 10"/>
          <p:cNvPicPr/>
          <p:nvPr/>
        </p:nvPicPr>
        <p:blipFill>
          <a:blip r:embed="rId3">
            <a:extLst>
              <a:ext uri="{28A0092B-C50C-407E-A947-70E740481C1C}">
                <a14:useLocalDpi xmlns:a14="http://schemas.microsoft.com/office/drawing/2010/main" val="0"/>
              </a:ext>
            </a:extLst>
          </a:blip>
          <a:stretch>
            <a:fillRect/>
          </a:stretch>
        </p:blipFill>
        <p:spPr>
          <a:xfrm>
            <a:off x="1767337" y="2004959"/>
            <a:ext cx="5609325" cy="4663512"/>
          </a:xfrm>
          <a:prstGeom prst="rect">
            <a:avLst/>
          </a:prstGeom>
        </p:spPr>
      </p:pic>
    </p:spTree>
    <p:extLst>
      <p:ext uri="{BB962C8B-B14F-4D97-AF65-F5344CB8AC3E}">
        <p14:creationId xmlns:p14="http://schemas.microsoft.com/office/powerpoint/2010/main" val="1609486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335000"/>
            <a:ext cx="9144000" cy="523220"/>
          </a:xfrm>
          <a:prstGeom prst="rect">
            <a:avLst/>
          </a:prstGeom>
          <a:noFill/>
        </p:spPr>
        <p:txBody>
          <a:bodyPr wrap="square" rtlCol="0">
            <a:spAutoFit/>
          </a:bodyPr>
          <a:lstStyle/>
          <a:p>
            <a:pPr algn="ctr"/>
            <a:r>
              <a:rPr lang="es-ES" sz="2800" b="1" dirty="0">
                <a:solidFill>
                  <a:schemeClr val="bg1"/>
                </a:solidFill>
                <a:latin typeface="Arial" panose="020B0604020202020204" pitchFamily="34" charset="0"/>
                <a:cs typeface="Arial" panose="020B0604020202020204" pitchFamily="34" charset="0"/>
              </a:rPr>
              <a:t>Frecuencia central 560 MHz con </a:t>
            </a:r>
            <a:r>
              <a:rPr lang="es-ES" sz="2800" b="1" dirty="0" err="1">
                <a:solidFill>
                  <a:schemeClr val="bg1"/>
                </a:solidFill>
                <a:latin typeface="Arial" panose="020B0604020202020204" pitchFamily="34" charset="0"/>
                <a:cs typeface="Arial" panose="020B0604020202020204" pitchFamily="34" charset="0"/>
              </a:rPr>
              <a:t>Span</a:t>
            </a:r>
            <a:r>
              <a:rPr lang="es-ES" sz="2800" b="1" dirty="0">
                <a:solidFill>
                  <a:schemeClr val="bg1"/>
                </a:solidFill>
                <a:latin typeface="Arial" panose="020B0604020202020204" pitchFamily="34" charset="0"/>
                <a:cs typeface="Arial" panose="020B0604020202020204" pitchFamily="34" charset="0"/>
              </a:rPr>
              <a:t> de 44 MHz</a:t>
            </a:r>
          </a:p>
        </p:txBody>
      </p:sp>
      <p:sp>
        <p:nvSpPr>
          <p:cNvPr id="4" name="Rectangle 2">
            <a:extLst>
              <a:ext uri="{FF2B5EF4-FFF2-40B4-BE49-F238E27FC236}">
                <a16:creationId xmlns:a16="http://schemas.microsoft.com/office/drawing/2014/main" id="{2DD55A11-F6A1-4E27-B3B6-C5138B4D9F03}"/>
              </a:ext>
            </a:extLst>
          </p:cNvPr>
          <p:cNvSpPr>
            <a:spLocks noChangeArrowheads="1"/>
          </p:cNvSpPr>
          <p:nvPr/>
        </p:nvSpPr>
        <p:spPr bwMode="auto">
          <a:xfrm>
            <a:off x="179512" y="2132855"/>
            <a:ext cx="637522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Imagen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279842"/>
            <a:ext cx="6408712" cy="4741446"/>
          </a:xfrm>
          <a:prstGeom prst="rect">
            <a:avLst/>
          </a:prstGeom>
          <a:noFill/>
          <a:ln>
            <a:noFill/>
          </a:ln>
        </p:spPr>
      </p:pic>
    </p:spTree>
    <p:extLst>
      <p:ext uri="{BB962C8B-B14F-4D97-AF65-F5344CB8AC3E}">
        <p14:creationId xmlns:p14="http://schemas.microsoft.com/office/powerpoint/2010/main" val="17799581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335000"/>
            <a:ext cx="9144000" cy="523220"/>
          </a:xfrm>
          <a:prstGeom prst="rect">
            <a:avLst/>
          </a:prstGeom>
          <a:noFill/>
        </p:spPr>
        <p:txBody>
          <a:bodyPr wrap="square" rtlCol="0">
            <a:spAutoFit/>
          </a:bodyPr>
          <a:lstStyle/>
          <a:p>
            <a:pPr algn="ctr"/>
            <a:r>
              <a:rPr lang="es-ES" sz="2800" b="1" dirty="0">
                <a:solidFill>
                  <a:schemeClr val="bg1"/>
                </a:solidFill>
                <a:latin typeface="Arial" panose="020B0604020202020204" pitchFamily="34" charset="0"/>
                <a:cs typeface="Arial" panose="020B0604020202020204" pitchFamily="34" charset="0"/>
              </a:rPr>
              <a:t>Frecuencia central </a:t>
            </a:r>
            <a:r>
              <a:rPr lang="es-ES" sz="2800" b="1" dirty="0" smtClean="0">
                <a:solidFill>
                  <a:schemeClr val="bg1"/>
                </a:solidFill>
                <a:latin typeface="Arial" panose="020B0604020202020204" pitchFamily="34" charset="0"/>
                <a:cs typeface="Arial" panose="020B0604020202020204" pitchFamily="34" charset="0"/>
              </a:rPr>
              <a:t>662 </a:t>
            </a:r>
            <a:r>
              <a:rPr lang="es-ES" sz="2800" b="1" dirty="0">
                <a:solidFill>
                  <a:schemeClr val="bg1"/>
                </a:solidFill>
                <a:latin typeface="Arial" panose="020B0604020202020204" pitchFamily="34" charset="0"/>
                <a:cs typeface="Arial" panose="020B0604020202020204" pitchFamily="34" charset="0"/>
              </a:rPr>
              <a:t>MHz con </a:t>
            </a:r>
            <a:r>
              <a:rPr lang="es-ES" sz="2800" b="1" dirty="0" err="1">
                <a:solidFill>
                  <a:schemeClr val="bg1"/>
                </a:solidFill>
                <a:latin typeface="Arial" panose="020B0604020202020204" pitchFamily="34" charset="0"/>
                <a:cs typeface="Arial" panose="020B0604020202020204" pitchFamily="34" charset="0"/>
              </a:rPr>
              <a:t>Span</a:t>
            </a:r>
            <a:r>
              <a:rPr lang="es-ES" sz="2800" b="1" dirty="0">
                <a:solidFill>
                  <a:schemeClr val="bg1"/>
                </a:solidFill>
                <a:latin typeface="Arial" panose="020B0604020202020204" pitchFamily="34" charset="0"/>
                <a:cs typeface="Arial" panose="020B0604020202020204" pitchFamily="34" charset="0"/>
              </a:rPr>
              <a:t> de </a:t>
            </a:r>
            <a:r>
              <a:rPr lang="es-ES" sz="2800" b="1" dirty="0" smtClean="0">
                <a:solidFill>
                  <a:schemeClr val="bg1"/>
                </a:solidFill>
                <a:latin typeface="Arial" panose="020B0604020202020204" pitchFamily="34" charset="0"/>
                <a:cs typeface="Arial" panose="020B0604020202020204" pitchFamily="34" charset="0"/>
              </a:rPr>
              <a:t>20 </a:t>
            </a:r>
            <a:r>
              <a:rPr lang="es-ES" sz="2800" b="1" dirty="0">
                <a:solidFill>
                  <a:schemeClr val="bg1"/>
                </a:solidFill>
                <a:latin typeface="Arial" panose="020B0604020202020204" pitchFamily="34" charset="0"/>
                <a:cs typeface="Arial" panose="020B0604020202020204" pitchFamily="34" charset="0"/>
              </a:rPr>
              <a:t>MHz</a:t>
            </a:r>
          </a:p>
        </p:txBody>
      </p:sp>
      <p:sp>
        <p:nvSpPr>
          <p:cNvPr id="4" name="Rectangle 2">
            <a:extLst>
              <a:ext uri="{FF2B5EF4-FFF2-40B4-BE49-F238E27FC236}">
                <a16:creationId xmlns:a16="http://schemas.microsoft.com/office/drawing/2014/main" id="{2DD55A11-F6A1-4E27-B3B6-C5138B4D9F03}"/>
              </a:ext>
            </a:extLst>
          </p:cNvPr>
          <p:cNvSpPr>
            <a:spLocks noChangeArrowheads="1"/>
          </p:cNvSpPr>
          <p:nvPr/>
        </p:nvSpPr>
        <p:spPr bwMode="auto">
          <a:xfrm>
            <a:off x="179512" y="2132855"/>
            <a:ext cx="637522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209820"/>
            <a:ext cx="6334522" cy="5107836"/>
          </a:xfrm>
          <a:prstGeom prst="rect">
            <a:avLst/>
          </a:prstGeom>
          <a:noFill/>
          <a:ln>
            <a:noFill/>
          </a:ln>
        </p:spPr>
      </p:pic>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1556048" y="1362220"/>
            <a:ext cx="6334522" cy="5107836"/>
          </a:xfrm>
          <a:prstGeom prst="rect">
            <a:avLst/>
          </a:prstGeom>
          <a:noFill/>
          <a:ln>
            <a:noFill/>
          </a:ln>
        </p:spPr>
      </p:pic>
    </p:spTree>
    <p:extLst>
      <p:ext uri="{BB962C8B-B14F-4D97-AF65-F5344CB8AC3E}">
        <p14:creationId xmlns:p14="http://schemas.microsoft.com/office/powerpoint/2010/main" val="35141307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335000"/>
            <a:ext cx="9144000" cy="523220"/>
          </a:xfrm>
          <a:prstGeom prst="rect">
            <a:avLst/>
          </a:prstGeom>
          <a:noFill/>
        </p:spPr>
        <p:txBody>
          <a:bodyPr wrap="square" rtlCol="0">
            <a:spAutoFit/>
          </a:bodyPr>
          <a:lstStyle/>
          <a:p>
            <a:pPr algn="ctr"/>
            <a:r>
              <a:rPr lang="es-ES" sz="2800" b="1" dirty="0">
                <a:solidFill>
                  <a:schemeClr val="bg1"/>
                </a:solidFill>
                <a:latin typeface="Arial" panose="020B0604020202020204" pitchFamily="34" charset="0"/>
                <a:cs typeface="Arial" panose="020B0604020202020204" pitchFamily="34" charset="0"/>
              </a:rPr>
              <a:t>Frecuencia central </a:t>
            </a:r>
            <a:r>
              <a:rPr lang="es-ES" sz="2800" b="1" dirty="0" smtClean="0">
                <a:solidFill>
                  <a:schemeClr val="bg1"/>
                </a:solidFill>
                <a:latin typeface="Arial" panose="020B0604020202020204" pitchFamily="34" charset="0"/>
                <a:cs typeface="Arial" panose="020B0604020202020204" pitchFamily="34" charset="0"/>
              </a:rPr>
              <a:t>795 </a:t>
            </a:r>
            <a:r>
              <a:rPr lang="es-ES" sz="2800" b="1" dirty="0">
                <a:solidFill>
                  <a:schemeClr val="bg1"/>
                </a:solidFill>
                <a:latin typeface="Arial" panose="020B0604020202020204" pitchFamily="34" charset="0"/>
                <a:cs typeface="Arial" panose="020B0604020202020204" pitchFamily="34" charset="0"/>
              </a:rPr>
              <a:t>MHz con </a:t>
            </a:r>
            <a:r>
              <a:rPr lang="es-ES" sz="2800" b="1" dirty="0" err="1">
                <a:solidFill>
                  <a:schemeClr val="bg1"/>
                </a:solidFill>
                <a:latin typeface="Arial" panose="020B0604020202020204" pitchFamily="34" charset="0"/>
                <a:cs typeface="Arial" panose="020B0604020202020204" pitchFamily="34" charset="0"/>
              </a:rPr>
              <a:t>Span</a:t>
            </a:r>
            <a:r>
              <a:rPr lang="es-ES" sz="2800" b="1" dirty="0">
                <a:solidFill>
                  <a:schemeClr val="bg1"/>
                </a:solidFill>
                <a:latin typeface="Arial" panose="020B0604020202020204" pitchFamily="34" charset="0"/>
                <a:cs typeface="Arial" panose="020B0604020202020204" pitchFamily="34" charset="0"/>
              </a:rPr>
              <a:t> de </a:t>
            </a:r>
            <a:r>
              <a:rPr lang="es-ES" sz="2800" b="1" dirty="0" smtClean="0">
                <a:solidFill>
                  <a:schemeClr val="bg1"/>
                </a:solidFill>
                <a:latin typeface="Arial" panose="020B0604020202020204" pitchFamily="34" charset="0"/>
                <a:cs typeface="Arial" panose="020B0604020202020204" pitchFamily="34" charset="0"/>
              </a:rPr>
              <a:t>27 </a:t>
            </a:r>
            <a:r>
              <a:rPr lang="es-ES" sz="2800" b="1" dirty="0">
                <a:solidFill>
                  <a:schemeClr val="bg1"/>
                </a:solidFill>
                <a:latin typeface="Arial" panose="020B0604020202020204" pitchFamily="34" charset="0"/>
                <a:cs typeface="Arial" panose="020B0604020202020204" pitchFamily="34" charset="0"/>
              </a:rPr>
              <a:t>MHz</a:t>
            </a:r>
          </a:p>
        </p:txBody>
      </p:sp>
      <p:sp>
        <p:nvSpPr>
          <p:cNvPr id="4" name="Rectangle 2">
            <a:extLst>
              <a:ext uri="{FF2B5EF4-FFF2-40B4-BE49-F238E27FC236}">
                <a16:creationId xmlns:a16="http://schemas.microsoft.com/office/drawing/2014/main" id="{2DD55A11-F6A1-4E27-B3B6-C5138B4D9F03}"/>
              </a:ext>
            </a:extLst>
          </p:cNvPr>
          <p:cNvSpPr>
            <a:spLocks noChangeArrowheads="1"/>
          </p:cNvSpPr>
          <p:nvPr/>
        </p:nvSpPr>
        <p:spPr bwMode="auto">
          <a:xfrm>
            <a:off x="179512" y="2132855"/>
            <a:ext cx="637522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1412776"/>
            <a:ext cx="6047760" cy="4614510"/>
          </a:xfrm>
          <a:prstGeom prst="rect">
            <a:avLst/>
          </a:prstGeom>
          <a:noFill/>
          <a:ln>
            <a:noFill/>
          </a:ln>
        </p:spPr>
      </p:pic>
    </p:spTree>
    <p:extLst>
      <p:ext uri="{BB962C8B-B14F-4D97-AF65-F5344CB8AC3E}">
        <p14:creationId xmlns:p14="http://schemas.microsoft.com/office/powerpoint/2010/main" val="26919826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335000"/>
            <a:ext cx="9144000" cy="523220"/>
          </a:xfrm>
          <a:prstGeom prst="rect">
            <a:avLst/>
          </a:prstGeom>
          <a:noFill/>
        </p:spPr>
        <p:txBody>
          <a:bodyPr wrap="square" rtlCol="0">
            <a:spAutoFit/>
          </a:bodyPr>
          <a:lstStyle/>
          <a:p>
            <a:pPr algn="ctr"/>
            <a:r>
              <a:rPr lang="es-ES" sz="2800" b="1" dirty="0" smtClean="0">
                <a:solidFill>
                  <a:schemeClr val="bg1"/>
                </a:solidFill>
                <a:latin typeface="Arial" panose="020B0604020202020204" pitchFamily="34" charset="0"/>
                <a:cs typeface="Arial" panose="020B0604020202020204" pitchFamily="34" charset="0"/>
              </a:rPr>
              <a:t>Comparación con el Sistema Arturo Actual</a:t>
            </a:r>
            <a:endParaRPr lang="es-ES" sz="2800" b="1" dirty="0">
              <a:solidFill>
                <a:schemeClr val="bg1"/>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2DD55A11-F6A1-4E27-B3B6-C5138B4D9F03}"/>
              </a:ext>
            </a:extLst>
          </p:cNvPr>
          <p:cNvSpPr>
            <a:spLocks noChangeArrowheads="1"/>
          </p:cNvSpPr>
          <p:nvPr/>
        </p:nvSpPr>
        <p:spPr bwMode="auto">
          <a:xfrm>
            <a:off x="179512" y="2132855"/>
            <a:ext cx="637522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Tabla 2"/>
          <p:cNvGraphicFramePr>
            <a:graphicFrameLocks noGrp="1"/>
          </p:cNvGraphicFramePr>
          <p:nvPr>
            <p:extLst>
              <p:ext uri="{D42A27DB-BD31-4B8C-83A1-F6EECF244321}">
                <p14:modId xmlns:p14="http://schemas.microsoft.com/office/powerpoint/2010/main" val="1748746308"/>
              </p:ext>
            </p:extLst>
          </p:nvPr>
        </p:nvGraphicFramePr>
        <p:xfrm>
          <a:off x="647564" y="2099664"/>
          <a:ext cx="7848872" cy="3342779"/>
        </p:xfrm>
        <a:graphic>
          <a:graphicData uri="http://schemas.openxmlformats.org/drawingml/2006/table">
            <a:tbl>
              <a:tblPr firstRow="1" firstCol="1" bandRow="1">
                <a:tableStyleId>{616DA210-FB5B-4158-B5E0-FEB733F419BA}</a:tableStyleId>
              </a:tblPr>
              <a:tblGrid>
                <a:gridCol w="2419810">
                  <a:extLst>
                    <a:ext uri="{9D8B030D-6E8A-4147-A177-3AD203B41FA5}">
                      <a16:colId xmlns:a16="http://schemas.microsoft.com/office/drawing/2014/main" val="3297714440"/>
                    </a:ext>
                  </a:extLst>
                </a:gridCol>
                <a:gridCol w="1861393">
                  <a:extLst>
                    <a:ext uri="{9D8B030D-6E8A-4147-A177-3AD203B41FA5}">
                      <a16:colId xmlns:a16="http://schemas.microsoft.com/office/drawing/2014/main" val="4151103111"/>
                    </a:ext>
                  </a:extLst>
                </a:gridCol>
                <a:gridCol w="3567669">
                  <a:extLst>
                    <a:ext uri="{9D8B030D-6E8A-4147-A177-3AD203B41FA5}">
                      <a16:colId xmlns:a16="http://schemas.microsoft.com/office/drawing/2014/main" val="3524888233"/>
                    </a:ext>
                  </a:extLst>
                </a:gridCol>
              </a:tblGrid>
              <a:tr h="537599">
                <a:tc>
                  <a:txBody>
                    <a:bodyPr/>
                    <a:lstStyle/>
                    <a:p>
                      <a:pPr marL="0" marR="0">
                        <a:lnSpc>
                          <a:spcPct val="107000"/>
                        </a:lnSpc>
                        <a:spcBef>
                          <a:spcPts val="0"/>
                        </a:spcBef>
                        <a:spcAft>
                          <a:spcPts val="0"/>
                        </a:spcAft>
                      </a:pPr>
                      <a:r>
                        <a:rPr lang="es-EC" sz="1600">
                          <a:effectLst/>
                          <a:latin typeface="Arial" panose="020B0604020202020204" pitchFamily="34" charset="0"/>
                          <a:cs typeface="Arial" panose="020B0604020202020204" pitchFamily="34" charset="0"/>
                        </a:rPr>
                        <a:t>Característica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s-EC" sz="1600">
                          <a:effectLst/>
                          <a:latin typeface="Arial" panose="020B0604020202020204" pitchFamily="34" charset="0"/>
                          <a:cs typeface="Arial" panose="020B0604020202020204" pitchFamily="34" charset="0"/>
                        </a:rPr>
                        <a:t>Sistema Arturo</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s-EC" sz="1600">
                          <a:effectLst/>
                          <a:latin typeface="Arial" panose="020B0604020202020204" pitchFamily="34" charset="0"/>
                          <a:cs typeface="Arial" panose="020B0604020202020204" pitchFamily="34" charset="0"/>
                        </a:rPr>
                        <a:t>Sistema de monitoreo implementado</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13378561"/>
                  </a:ext>
                </a:extLst>
              </a:tr>
              <a:tr h="537599">
                <a:tc>
                  <a:txBody>
                    <a:bodyPr/>
                    <a:lstStyle/>
                    <a:p>
                      <a:pPr marL="0" marR="0">
                        <a:lnSpc>
                          <a:spcPct val="107000"/>
                        </a:lnSpc>
                        <a:spcBef>
                          <a:spcPts val="0"/>
                        </a:spcBef>
                        <a:spcAft>
                          <a:spcPts val="0"/>
                        </a:spcAft>
                      </a:pPr>
                      <a:r>
                        <a:rPr lang="es-EC" sz="1600">
                          <a:effectLst/>
                          <a:latin typeface="Arial" panose="020B0604020202020204" pitchFamily="34" charset="0"/>
                          <a:cs typeface="Arial" panose="020B0604020202020204" pitchFamily="34" charset="0"/>
                        </a:rPr>
                        <a:t>Actualización de pantalla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s-EC" sz="1600">
                          <a:effectLst/>
                          <a:latin typeface="Arial" panose="020B0604020202020204" pitchFamily="34" charset="0"/>
                          <a:cs typeface="Arial" panose="020B0604020202020204" pitchFamily="34" charset="0"/>
                        </a:rPr>
                        <a:t>3 veces/s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s-EC" sz="1600">
                          <a:effectLst/>
                          <a:latin typeface="Arial" panose="020B0604020202020204" pitchFamily="34" charset="0"/>
                          <a:cs typeface="Arial" panose="020B0604020202020204" pitchFamily="34" charset="0"/>
                        </a:rPr>
                        <a:t>Se puede lograr hasta 60 veces/s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4550194"/>
                  </a:ext>
                </a:extLst>
              </a:tr>
              <a:tr h="911611">
                <a:tc>
                  <a:txBody>
                    <a:bodyPr/>
                    <a:lstStyle/>
                    <a:p>
                      <a:pPr marL="0" marR="0">
                        <a:lnSpc>
                          <a:spcPct val="107000"/>
                        </a:lnSpc>
                        <a:spcBef>
                          <a:spcPts val="0"/>
                        </a:spcBef>
                        <a:spcAft>
                          <a:spcPts val="0"/>
                        </a:spcAft>
                      </a:pPr>
                      <a:r>
                        <a:rPr lang="es-EC" sz="1600">
                          <a:effectLst/>
                          <a:latin typeface="Arial" panose="020B0604020202020204" pitchFamily="34" charset="0"/>
                          <a:cs typeface="Arial" panose="020B0604020202020204" pitchFamily="34" charset="0"/>
                        </a:rPr>
                        <a:t>Resolución de traza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s-EC" sz="1600">
                          <a:effectLst/>
                          <a:latin typeface="Arial" panose="020B0604020202020204" pitchFamily="34" charset="0"/>
                          <a:cs typeface="Arial" panose="020B0604020202020204" pitchFamily="34" charset="0"/>
                        </a:rPr>
                        <a:t>401 puntos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s-EC" sz="1600">
                          <a:effectLst/>
                          <a:latin typeface="Arial" panose="020B0604020202020204" pitchFamily="34" charset="0"/>
                          <a:cs typeface="Arial" panose="020B0604020202020204" pitchFamily="34" charset="0"/>
                        </a:rPr>
                        <a:t>Varía de acuerdo al span (sobrepasa los miles de puntos)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9130477"/>
                  </a:ext>
                </a:extLst>
              </a:tr>
              <a:tr h="911611">
                <a:tc>
                  <a:txBody>
                    <a:bodyPr/>
                    <a:lstStyle/>
                    <a:p>
                      <a:pPr marL="0" marR="0">
                        <a:lnSpc>
                          <a:spcPct val="107000"/>
                        </a:lnSpc>
                        <a:spcBef>
                          <a:spcPts val="0"/>
                        </a:spcBef>
                        <a:spcAft>
                          <a:spcPts val="0"/>
                        </a:spcAft>
                      </a:pPr>
                      <a:r>
                        <a:rPr lang="es-EC" sz="1600">
                          <a:effectLst/>
                          <a:latin typeface="Arial" panose="020B0604020202020204" pitchFamily="34" charset="0"/>
                          <a:cs typeface="Arial" panose="020B0604020202020204" pitchFamily="34" charset="0"/>
                        </a:rPr>
                        <a:t>Tiempo de toma de muestra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s-EC" sz="1600">
                          <a:effectLst/>
                          <a:latin typeface="Arial" panose="020B0604020202020204" pitchFamily="34" charset="0"/>
                          <a:cs typeface="Arial" panose="020B0604020202020204" pitchFamily="34" charset="0"/>
                        </a:rPr>
                        <a:t>300 ms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s-EC" sz="1600">
                          <a:effectLst/>
                          <a:latin typeface="Arial" panose="020B0604020202020204" pitchFamily="34" charset="0"/>
                          <a:cs typeface="Arial" panose="020B0604020202020204" pitchFamily="34" charset="0"/>
                        </a:rPr>
                        <a:t>1,125 ms (27 MHz)</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53775975"/>
                  </a:ext>
                </a:extLst>
              </a:tr>
              <a:tr h="444359">
                <a:tc>
                  <a:txBody>
                    <a:bodyPr/>
                    <a:lstStyle/>
                    <a:p>
                      <a:pPr marL="0" marR="0">
                        <a:lnSpc>
                          <a:spcPct val="107000"/>
                        </a:lnSpc>
                        <a:spcBef>
                          <a:spcPts val="0"/>
                        </a:spcBef>
                        <a:spcAft>
                          <a:spcPts val="0"/>
                        </a:spcAft>
                      </a:pPr>
                      <a:r>
                        <a:rPr lang="es-EC" sz="1600">
                          <a:effectLst/>
                          <a:latin typeface="Arial" panose="020B0604020202020204" pitchFamily="34" charset="0"/>
                          <a:cs typeface="Arial" panose="020B0604020202020204" pitchFamily="34" charset="0"/>
                        </a:rPr>
                        <a:t>Velocidad de barrido</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s-EC" sz="1600">
                          <a:effectLst/>
                          <a:latin typeface="Arial" panose="020B0604020202020204" pitchFamily="34" charset="0"/>
                          <a:cs typeface="Arial" panose="020B0604020202020204" pitchFamily="34" charset="0"/>
                        </a:rPr>
                        <a:t>300 MHz/s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s-EC" sz="1600" dirty="0">
                          <a:effectLst/>
                          <a:latin typeface="Arial" panose="020B0604020202020204" pitchFamily="34" charset="0"/>
                          <a:cs typeface="Arial" panose="020B0604020202020204" pitchFamily="34" charset="0"/>
                        </a:rPr>
                        <a:t>24 GHz/s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54971313"/>
                  </a:ext>
                </a:extLst>
              </a:tr>
            </a:tbl>
          </a:graphicData>
        </a:graphic>
      </p:graphicFrame>
    </p:spTree>
    <p:extLst>
      <p:ext uri="{BB962C8B-B14F-4D97-AF65-F5344CB8AC3E}">
        <p14:creationId xmlns:p14="http://schemas.microsoft.com/office/powerpoint/2010/main" val="5163862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2771800" y="210840"/>
            <a:ext cx="6984776" cy="830997"/>
          </a:xfrm>
          <a:prstGeom prst="rect">
            <a:avLst/>
          </a:prstGeom>
          <a:noFill/>
        </p:spPr>
        <p:txBody>
          <a:bodyPr wrap="square" rtlCol="0">
            <a:spAutoFit/>
          </a:bodyPr>
          <a:lstStyle/>
          <a:p>
            <a:r>
              <a:rPr lang="es-ES" sz="4800" b="1" dirty="0">
                <a:solidFill>
                  <a:schemeClr val="bg1"/>
                </a:solidFill>
                <a:latin typeface="Times New Roman" panose="02020603050405020304" pitchFamily="18" charset="0"/>
                <a:cs typeface="Times New Roman" panose="02020603050405020304" pitchFamily="18" charset="0"/>
              </a:rPr>
              <a:t>Conclusiones</a:t>
            </a:r>
          </a:p>
        </p:txBody>
      </p:sp>
      <p:sp>
        <p:nvSpPr>
          <p:cNvPr id="3" name="2 CuadroTexto"/>
          <p:cNvSpPr txBox="1"/>
          <p:nvPr/>
        </p:nvSpPr>
        <p:spPr>
          <a:xfrm>
            <a:off x="269776" y="1628800"/>
            <a:ext cx="8604448" cy="4247317"/>
          </a:xfrm>
          <a:prstGeom prst="rect">
            <a:avLst/>
          </a:prstGeom>
          <a:noFill/>
        </p:spPr>
        <p:txBody>
          <a:bodyPr wrap="square" rtlCol="0">
            <a:spAutoFit/>
          </a:bodyPr>
          <a:lstStyle/>
          <a:p>
            <a:pPr marL="285750" lvl="0" indent="-285750" algn="just">
              <a:buFont typeface="Arial" panose="020B0604020202020204" pitchFamily="34" charset="0"/>
              <a:buChar char="•"/>
            </a:pPr>
            <a:r>
              <a:rPr lang="es-EC" dirty="0">
                <a:latin typeface="Arial" panose="020B0604020202020204" pitchFamily="34" charset="0"/>
                <a:cs typeface="Arial" panose="020B0604020202020204" pitchFamily="34" charset="0"/>
              </a:rPr>
              <a:t>La </a:t>
            </a:r>
            <a:r>
              <a:rPr lang="es-EC" dirty="0" err="1">
                <a:latin typeface="Arial" panose="020B0604020202020204" pitchFamily="34" charset="0"/>
                <a:cs typeface="Arial" panose="020B0604020202020204" pitchFamily="34" charset="0"/>
              </a:rPr>
              <a:t>interacci</a:t>
            </a:r>
            <a:r>
              <a:rPr lang="es-ES_tradnl" dirty="0" err="1">
                <a:latin typeface="Arial" panose="020B0604020202020204" pitchFamily="34" charset="0"/>
                <a:cs typeface="Arial" panose="020B0604020202020204" pitchFamily="34" charset="0"/>
              </a:rPr>
              <a:t>ón</a:t>
            </a:r>
            <a:r>
              <a:rPr lang="es-ES_tradnl" dirty="0">
                <a:latin typeface="Arial" panose="020B0604020202020204" pitchFamily="34" charset="0"/>
                <a:cs typeface="Arial" panose="020B0604020202020204" pitchFamily="34" charset="0"/>
              </a:rPr>
              <a:t> lograda entre la antena </a:t>
            </a:r>
            <a:r>
              <a:rPr lang="es-ES_tradnl" dirty="0" err="1">
                <a:latin typeface="Arial" panose="020B0604020202020204" pitchFamily="34" charset="0"/>
                <a:cs typeface="Arial" panose="020B0604020202020204" pitchFamily="34" charset="0"/>
              </a:rPr>
              <a:t>discone</a:t>
            </a:r>
            <a:r>
              <a:rPr lang="es-ES_tradnl" dirty="0">
                <a:latin typeface="Arial" panose="020B0604020202020204" pitchFamily="34" charset="0"/>
                <a:cs typeface="Arial" panose="020B0604020202020204" pitchFamily="34" charset="0"/>
              </a:rPr>
              <a:t> del sistema TCI, el receptor digital BB60C (anchos de banda instantáneos 27 MHz y sin limites de monitoreo dentro de la banda de 9 KHz – 6 GHz) y el software del sistema Arturo, ha permitido dotar a las Fuerzas Armadas de un sistema de inteligencia de señales de nueva generación a un costo que no sobrepasa los 8000 USD dólares de norte américa. </a:t>
            </a:r>
            <a:endParaRPr lang="es-ES_tradnl" dirty="0" smtClean="0">
              <a:latin typeface="Arial" panose="020B0604020202020204" pitchFamily="34" charset="0"/>
              <a:cs typeface="Arial" panose="020B0604020202020204" pitchFamily="34" charset="0"/>
            </a:endParaRPr>
          </a:p>
          <a:p>
            <a:pPr lvl="0" algn="just"/>
            <a:endParaRPr lang="en-US"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EC" dirty="0">
                <a:latin typeface="Arial" panose="020B0604020202020204" pitchFamily="34" charset="0"/>
                <a:cs typeface="Arial" panose="020B0604020202020204" pitchFamily="34" charset="0"/>
              </a:rPr>
              <a:t>El sistema de monitoreo logrado permite interactuar en tiempo real y obtener resultados a una tasa de 24GHz/s, lo cual comparado con el sistema Arturo del AGRUCOMGE representa un desempeño superior de 80 veces ya que éste solo permite monitorear a una tasa de 300MHz/s. Además, el sistema de monitoreo implementado no solo permite anchos de banda instantáneos de 27 MHz, sino que permite colocar anchos de banda de acuerdo a las necesidades operativas.</a:t>
            </a:r>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35097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2771800" y="210840"/>
            <a:ext cx="6984776" cy="830997"/>
          </a:xfrm>
          <a:prstGeom prst="rect">
            <a:avLst/>
          </a:prstGeom>
          <a:noFill/>
        </p:spPr>
        <p:txBody>
          <a:bodyPr wrap="square" rtlCol="0">
            <a:spAutoFit/>
          </a:bodyPr>
          <a:lstStyle/>
          <a:p>
            <a:r>
              <a:rPr lang="es-ES" sz="4800" b="1" dirty="0">
                <a:solidFill>
                  <a:schemeClr val="bg1"/>
                </a:solidFill>
                <a:latin typeface="Times New Roman" panose="02020603050405020304" pitchFamily="18" charset="0"/>
                <a:cs typeface="Times New Roman" panose="02020603050405020304" pitchFamily="18" charset="0"/>
              </a:rPr>
              <a:t>Conclusiones</a:t>
            </a:r>
          </a:p>
        </p:txBody>
      </p:sp>
      <p:sp>
        <p:nvSpPr>
          <p:cNvPr id="3" name="2 CuadroTexto"/>
          <p:cNvSpPr txBox="1"/>
          <p:nvPr/>
        </p:nvSpPr>
        <p:spPr>
          <a:xfrm>
            <a:off x="269776" y="1988840"/>
            <a:ext cx="8604448" cy="2585323"/>
          </a:xfrm>
          <a:prstGeom prst="rect">
            <a:avLst/>
          </a:prstGeom>
          <a:noFill/>
        </p:spPr>
        <p:txBody>
          <a:bodyPr wrap="square" rtlCol="0">
            <a:spAutoFit/>
          </a:bodyPr>
          <a:lstStyle/>
          <a:p>
            <a:pPr marL="285750" lvl="0" indent="-285750" algn="just">
              <a:buFont typeface="Arial" panose="020B0604020202020204" pitchFamily="34" charset="0"/>
              <a:buChar char="•"/>
            </a:pPr>
            <a:r>
              <a:rPr lang="es-EC" dirty="0" smtClean="0">
                <a:latin typeface="Arial" panose="020B0604020202020204" pitchFamily="34" charset="0"/>
                <a:cs typeface="Arial" panose="020B0604020202020204" pitchFamily="34" charset="0"/>
              </a:rPr>
              <a:t>La </a:t>
            </a:r>
            <a:r>
              <a:rPr lang="es-EC" dirty="0">
                <a:latin typeface="Arial" panose="020B0604020202020204" pitchFamily="34" charset="0"/>
                <a:cs typeface="Arial" panose="020B0604020202020204" pitchFamily="34" charset="0"/>
              </a:rPr>
              <a:t>visualización de la señal mejora significativamente, ya que se puede actualizar la pantalla hasta 60 veces/s, sobrepasando en 20 veces a las 3 veces/s que actualiza la pantalla el actual sistema Arturo</a:t>
            </a:r>
            <a:r>
              <a:rPr lang="es-EC" dirty="0" smtClean="0">
                <a:latin typeface="Arial" panose="020B0604020202020204" pitchFamily="34" charset="0"/>
                <a:cs typeface="Arial" panose="020B0604020202020204" pitchFamily="34" charset="0"/>
              </a:rPr>
              <a:t>.</a:t>
            </a:r>
          </a:p>
          <a:p>
            <a:pPr lvl="0" algn="just"/>
            <a:endParaRPr lang="en-US"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MX" dirty="0">
                <a:latin typeface="Arial" panose="020B0604020202020204" pitchFamily="34" charset="0"/>
                <a:cs typeface="Arial" panose="020B0604020202020204" pitchFamily="34" charset="0"/>
              </a:rPr>
              <a:t>El sistema de monitoreo implementado brinda una mayor sensibilidad, ya que el receptor digital BB60C cuenta con un rango de </a:t>
            </a:r>
            <a:r>
              <a:rPr lang="es-MX" dirty="0" err="1">
                <a:latin typeface="Arial" panose="020B0604020202020204" pitchFamily="34" charset="0"/>
                <a:cs typeface="Arial" panose="020B0604020202020204" pitchFamily="34" charset="0"/>
              </a:rPr>
              <a:t>sensibidad</a:t>
            </a:r>
            <a:r>
              <a:rPr lang="es-MX" dirty="0">
                <a:latin typeface="Arial" panose="020B0604020202020204" pitchFamily="34" charset="0"/>
                <a:cs typeface="Arial" panose="020B0604020202020204" pitchFamily="34" charset="0"/>
              </a:rPr>
              <a:t> </a:t>
            </a:r>
            <a:r>
              <a:rPr lang="es-EC" dirty="0">
                <a:latin typeface="Arial" panose="020B0604020202020204" pitchFamily="34" charset="0"/>
                <a:cs typeface="Arial" panose="020B0604020202020204" pitchFamily="34" charset="0"/>
              </a:rPr>
              <a:t>de -158 </a:t>
            </a:r>
            <a:r>
              <a:rPr lang="es-EC" dirty="0" err="1">
                <a:latin typeface="Arial" panose="020B0604020202020204" pitchFamily="34" charset="0"/>
                <a:cs typeface="Arial" panose="020B0604020202020204" pitchFamily="34" charset="0"/>
              </a:rPr>
              <a:t>dBm</a:t>
            </a:r>
            <a:r>
              <a:rPr lang="es-EC" dirty="0">
                <a:latin typeface="Arial" panose="020B0604020202020204" pitchFamily="34" charset="0"/>
                <a:cs typeface="Arial" panose="020B0604020202020204" pitchFamily="34" charset="0"/>
              </a:rPr>
              <a:t> a +10 </a:t>
            </a:r>
            <a:r>
              <a:rPr lang="es-EC" dirty="0" err="1">
                <a:latin typeface="Arial" panose="020B0604020202020204" pitchFamily="34" charset="0"/>
                <a:cs typeface="Arial" panose="020B0604020202020204" pitchFamily="34" charset="0"/>
              </a:rPr>
              <a:t>dBm</a:t>
            </a:r>
            <a:r>
              <a:rPr lang="es-EC" dirty="0">
                <a:latin typeface="Arial" panose="020B0604020202020204" pitchFamily="34" charset="0"/>
                <a:cs typeface="Arial" panose="020B0604020202020204" pitchFamily="34" charset="0"/>
              </a:rPr>
              <a:t>, lo cual ayuda a tener más probabilidad de receptar señales de largas distancias.</a:t>
            </a:r>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28487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87814"/>
            <a:ext cx="9144000" cy="830997"/>
          </a:xfrm>
          <a:prstGeom prst="rect">
            <a:avLst/>
          </a:prstGeom>
          <a:noFill/>
        </p:spPr>
        <p:txBody>
          <a:bodyPr wrap="square" rtlCol="0">
            <a:spAutoFit/>
          </a:bodyPr>
          <a:lstStyle/>
          <a:p>
            <a:pPr algn="ctr"/>
            <a:r>
              <a:rPr lang="es-ES" sz="4800" b="1" dirty="0">
                <a:solidFill>
                  <a:schemeClr val="bg1"/>
                </a:solidFill>
                <a:latin typeface="Arial" panose="020B0604020202020204" pitchFamily="34" charset="0"/>
                <a:cs typeface="Arial" panose="020B0604020202020204" pitchFamily="34" charset="0"/>
              </a:rPr>
              <a:t>Objetivos </a:t>
            </a:r>
          </a:p>
        </p:txBody>
      </p:sp>
      <p:sp>
        <p:nvSpPr>
          <p:cNvPr id="4" name="3 CuadroTexto"/>
          <p:cNvSpPr txBox="1"/>
          <p:nvPr/>
        </p:nvSpPr>
        <p:spPr>
          <a:xfrm>
            <a:off x="441950" y="1471844"/>
            <a:ext cx="8162497" cy="4278094"/>
          </a:xfrm>
          <a:prstGeom prst="rect">
            <a:avLst/>
          </a:prstGeom>
          <a:noFill/>
        </p:spPr>
        <p:txBody>
          <a:bodyPr wrap="square" rtlCol="0">
            <a:spAutoFit/>
          </a:bodyPr>
          <a:lstStyle/>
          <a:p>
            <a:r>
              <a:rPr lang="es-EC" sz="1700" b="1" dirty="0">
                <a:latin typeface="Arial" panose="020B0604020202020204" pitchFamily="34" charset="0"/>
                <a:cs typeface="Arial" panose="020B0604020202020204" pitchFamily="34" charset="0"/>
              </a:rPr>
              <a:t>Objetivo General</a:t>
            </a:r>
            <a:endParaRPr lang="es-ES" sz="17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sz="1700" dirty="0">
                <a:latin typeface="Arial" panose="020B0604020202020204" pitchFamily="34" charset="0"/>
                <a:cs typeface="Arial" panose="020B0604020202020204" pitchFamily="34" charset="0"/>
              </a:rPr>
              <a:t>Desarrollar el prototipo de un sistema de monitoreo de señales radioeléctricas con anchos de banda instantáneos de 44 MHz para la banda de 10 kHz a 6 GHz con alta POI.</a:t>
            </a:r>
          </a:p>
          <a:p>
            <a:endParaRPr lang="es-ES" sz="1700" dirty="0">
              <a:latin typeface="Arial" panose="020B0604020202020204" pitchFamily="34" charset="0"/>
              <a:cs typeface="Arial" panose="020B0604020202020204" pitchFamily="34" charset="0"/>
            </a:endParaRPr>
          </a:p>
          <a:p>
            <a:r>
              <a:rPr lang="es-EC" sz="1700" b="1" dirty="0">
                <a:latin typeface="Arial" panose="020B0604020202020204" pitchFamily="34" charset="0"/>
                <a:cs typeface="Arial" panose="020B0604020202020204" pitchFamily="34" charset="0"/>
              </a:rPr>
              <a:t>Objetivos </a:t>
            </a:r>
            <a:r>
              <a:rPr lang="es-EC" sz="1700" b="1" dirty="0" smtClean="0">
                <a:latin typeface="Arial" panose="020B0604020202020204" pitchFamily="34" charset="0"/>
                <a:cs typeface="Arial" panose="020B0604020202020204" pitchFamily="34" charset="0"/>
              </a:rPr>
              <a:t>Específicos</a:t>
            </a:r>
          </a:p>
          <a:p>
            <a:r>
              <a:rPr lang="es-ES" sz="1700" dirty="0" smtClean="0">
                <a:latin typeface="Arial" panose="020B0604020202020204" pitchFamily="34" charset="0"/>
                <a:cs typeface="Arial" panose="020B0604020202020204" pitchFamily="34" charset="0"/>
              </a:rPr>
              <a:t>• Realizar </a:t>
            </a:r>
            <a:r>
              <a:rPr lang="es-ES" sz="1700" dirty="0">
                <a:latin typeface="Arial" panose="020B0604020202020204" pitchFamily="34" charset="0"/>
                <a:cs typeface="Arial" panose="020B0604020202020204" pitchFamily="34" charset="0"/>
              </a:rPr>
              <a:t>un estudio exhaustivo y analítico del estado del arte en relación al monitoreo de señales radioeléctricas.</a:t>
            </a:r>
          </a:p>
          <a:p>
            <a:r>
              <a:rPr lang="es-ES" sz="1700" dirty="0" smtClean="0">
                <a:latin typeface="Arial" panose="020B0604020202020204" pitchFamily="34" charset="0"/>
                <a:cs typeface="Arial" panose="020B0604020202020204" pitchFamily="34" charset="0"/>
              </a:rPr>
              <a:t>• Implementar </a:t>
            </a:r>
            <a:r>
              <a:rPr lang="es-ES" sz="1700" dirty="0">
                <a:latin typeface="Arial" panose="020B0604020202020204" pitchFamily="34" charset="0"/>
                <a:cs typeface="Arial" panose="020B0604020202020204" pitchFamily="34" charset="0"/>
              </a:rPr>
              <a:t>el sistema de monitoreo en base a la filosofía de empleo del sistema Arturo que dispone el AGRUCOMGE y ponerlo operativo.</a:t>
            </a:r>
          </a:p>
          <a:p>
            <a:r>
              <a:rPr lang="es-ES" sz="1700" dirty="0" smtClean="0">
                <a:latin typeface="Arial" panose="020B0604020202020204" pitchFamily="34" charset="0"/>
                <a:cs typeface="Arial" panose="020B0604020202020204" pitchFamily="34" charset="0"/>
              </a:rPr>
              <a:t>• Reducir </a:t>
            </a:r>
            <a:r>
              <a:rPr lang="es-ES" sz="1700" dirty="0">
                <a:latin typeface="Arial" panose="020B0604020202020204" pitchFamily="34" charset="0"/>
                <a:cs typeface="Arial" panose="020B0604020202020204" pitchFamily="34" charset="0"/>
              </a:rPr>
              <a:t>peso, volumen, costo computacional y precio del sistema.</a:t>
            </a:r>
          </a:p>
          <a:p>
            <a:r>
              <a:rPr lang="es-ES" sz="1700" dirty="0" smtClean="0">
                <a:latin typeface="Arial" panose="020B0604020202020204" pitchFamily="34" charset="0"/>
                <a:cs typeface="Arial" panose="020B0604020202020204" pitchFamily="34" charset="0"/>
              </a:rPr>
              <a:t>• Disponer </a:t>
            </a:r>
            <a:r>
              <a:rPr lang="es-ES" sz="1700" dirty="0">
                <a:latin typeface="Arial" panose="020B0604020202020204" pitchFamily="34" charset="0"/>
                <a:cs typeface="Arial" panose="020B0604020202020204" pitchFamily="34" charset="0"/>
              </a:rPr>
              <a:t>de tecnología basada en la investigación orientada a aplicaciones reales en el ejercicio de la soberanía tecnológica.</a:t>
            </a:r>
          </a:p>
          <a:p>
            <a:r>
              <a:rPr lang="es-ES" sz="1700" dirty="0" smtClean="0">
                <a:latin typeface="Arial" panose="020B0604020202020204" pitchFamily="34" charset="0"/>
                <a:cs typeface="Arial" panose="020B0604020202020204" pitchFamily="34" charset="0"/>
              </a:rPr>
              <a:t>• Evaluar </a:t>
            </a:r>
            <a:r>
              <a:rPr lang="es-ES" sz="1700" dirty="0">
                <a:latin typeface="Arial" panose="020B0604020202020204" pitchFamily="34" charset="0"/>
                <a:cs typeface="Arial" panose="020B0604020202020204" pitchFamily="34" charset="0"/>
              </a:rPr>
              <a:t>los algoritmos y procesos desarrollados en el sistema de monitoreo de señales radioeléctricas, que el CICTE dispone para el efecto.</a:t>
            </a:r>
          </a:p>
          <a:p>
            <a:endParaRPr lang="es-ES"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5612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2771800" y="210840"/>
            <a:ext cx="6984776" cy="830997"/>
          </a:xfrm>
          <a:prstGeom prst="rect">
            <a:avLst/>
          </a:prstGeom>
          <a:noFill/>
        </p:spPr>
        <p:txBody>
          <a:bodyPr wrap="square" rtlCol="0">
            <a:spAutoFit/>
          </a:bodyPr>
          <a:lstStyle/>
          <a:p>
            <a:r>
              <a:rPr lang="es-ES" sz="4800" b="1" dirty="0">
                <a:solidFill>
                  <a:schemeClr val="bg1"/>
                </a:solidFill>
                <a:latin typeface="Times New Roman" panose="02020603050405020304" pitchFamily="18" charset="0"/>
                <a:cs typeface="Times New Roman" panose="02020603050405020304" pitchFamily="18" charset="0"/>
              </a:rPr>
              <a:t>Conclusiones</a:t>
            </a:r>
          </a:p>
        </p:txBody>
      </p:sp>
      <p:sp>
        <p:nvSpPr>
          <p:cNvPr id="3" name="2 CuadroTexto"/>
          <p:cNvSpPr txBox="1"/>
          <p:nvPr/>
        </p:nvSpPr>
        <p:spPr>
          <a:xfrm>
            <a:off x="269776" y="1916832"/>
            <a:ext cx="8604448" cy="3139321"/>
          </a:xfrm>
          <a:prstGeom prst="rect">
            <a:avLst/>
          </a:prstGeom>
          <a:noFill/>
        </p:spPr>
        <p:txBody>
          <a:bodyPr wrap="square" rtlCol="0">
            <a:spAutoFit/>
          </a:bodyPr>
          <a:lstStyle/>
          <a:p>
            <a:pPr marL="285750" lvl="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Se </a:t>
            </a:r>
            <a:r>
              <a:rPr lang="es-MX" dirty="0">
                <a:latin typeface="Arial" panose="020B0604020202020204" pitchFamily="34" charset="0"/>
                <a:cs typeface="Arial" panose="020B0604020202020204" pitchFamily="34" charset="0"/>
              </a:rPr>
              <a:t>logra una mayor resolución, ya que en el actual sistema Arturo cuenta siempre con 401 puntos; mientras que, en el sistema de monitoreo implementado en este trabajo, el número de puntos incrementa a medida que el </a:t>
            </a:r>
            <a:r>
              <a:rPr lang="es-MX" dirty="0" err="1">
                <a:latin typeface="Arial" panose="020B0604020202020204" pitchFamily="34" charset="0"/>
                <a:cs typeface="Arial" panose="020B0604020202020204" pitchFamily="34" charset="0"/>
              </a:rPr>
              <a:t>span</a:t>
            </a:r>
            <a:r>
              <a:rPr lang="es-MX" dirty="0">
                <a:latin typeface="Arial" panose="020B0604020202020204" pitchFamily="34" charset="0"/>
                <a:cs typeface="Arial" panose="020B0604020202020204" pitchFamily="34" charset="0"/>
              </a:rPr>
              <a:t> también aumenta, teniendo una relación proporcional pero no lineal</a:t>
            </a:r>
            <a:r>
              <a:rPr lang="es-MX" dirty="0" smtClean="0">
                <a:latin typeface="Arial" panose="020B0604020202020204" pitchFamily="34" charset="0"/>
                <a:cs typeface="Arial" panose="020B0604020202020204" pitchFamily="34" charset="0"/>
              </a:rPr>
              <a:t>.</a:t>
            </a:r>
          </a:p>
          <a:p>
            <a:pPr lvl="0" algn="just"/>
            <a:endParaRPr lang="en-US"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MX" dirty="0">
                <a:latin typeface="Arial" panose="020B0604020202020204" pitchFamily="34" charset="0"/>
                <a:cs typeface="Arial" panose="020B0604020202020204" pitchFamily="34" charset="0"/>
              </a:rPr>
              <a:t>El sistema de monitoreo implementado utiliza una traza para la obtención de las señales de RF, dentro del </a:t>
            </a:r>
            <a:r>
              <a:rPr lang="es-MX" dirty="0" err="1">
                <a:latin typeface="Arial" panose="020B0604020202020204" pitchFamily="34" charset="0"/>
                <a:cs typeface="Arial" panose="020B0604020202020204" pitchFamily="34" charset="0"/>
              </a:rPr>
              <a:t>span</a:t>
            </a:r>
            <a:r>
              <a:rPr lang="es-MX" dirty="0">
                <a:latin typeface="Arial" panose="020B0604020202020204" pitchFamily="34" charset="0"/>
                <a:cs typeface="Arial" panose="020B0604020202020204" pitchFamily="34" charset="0"/>
              </a:rPr>
              <a:t> de búsqueda, ya que si se utilizan más trazas y se procede a sacar un promedio de las mismas es muy probable que se pierdan las señales con salto en frecuencia cuya duración es muy corta, las cuales son de suma importancia dentro de la guerra electrónica. </a:t>
            </a:r>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92866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2159224" y="210840"/>
            <a:ext cx="6984776" cy="830997"/>
          </a:xfrm>
          <a:prstGeom prst="rect">
            <a:avLst/>
          </a:prstGeom>
          <a:noFill/>
        </p:spPr>
        <p:txBody>
          <a:bodyPr wrap="square" rtlCol="0">
            <a:spAutoFit/>
          </a:bodyPr>
          <a:lstStyle/>
          <a:p>
            <a:r>
              <a:rPr lang="es-ES" sz="4800" b="1" dirty="0">
                <a:solidFill>
                  <a:schemeClr val="bg1"/>
                </a:solidFill>
                <a:latin typeface="Times New Roman" panose="02020603050405020304" pitchFamily="18" charset="0"/>
                <a:cs typeface="Times New Roman" panose="02020603050405020304" pitchFamily="18" charset="0"/>
              </a:rPr>
              <a:t>Recomendaciones</a:t>
            </a:r>
          </a:p>
        </p:txBody>
      </p:sp>
      <p:sp>
        <p:nvSpPr>
          <p:cNvPr id="3" name="2 CuadroTexto"/>
          <p:cNvSpPr txBox="1"/>
          <p:nvPr/>
        </p:nvSpPr>
        <p:spPr>
          <a:xfrm>
            <a:off x="503548" y="1988840"/>
            <a:ext cx="8136904" cy="3416320"/>
          </a:xfrm>
          <a:prstGeom prst="rect">
            <a:avLst/>
          </a:prstGeom>
          <a:noFill/>
        </p:spPr>
        <p:txBody>
          <a:bodyPr wrap="square" rtlCol="0">
            <a:spAutoFit/>
          </a:bodyPr>
          <a:lstStyle/>
          <a:p>
            <a:pPr marL="285750" lvl="0" indent="-285750" algn="just">
              <a:buFont typeface="Arial" panose="020B0604020202020204" pitchFamily="34" charset="0"/>
              <a:buChar char="•"/>
            </a:pPr>
            <a:r>
              <a:rPr lang="es-EC" dirty="0">
                <a:latin typeface="Arial" panose="020B0604020202020204" pitchFamily="34" charset="0"/>
                <a:cs typeface="Arial" panose="020B0604020202020204" pitchFamily="34" charset="0"/>
              </a:rPr>
              <a:t>Desarrollar la doctrina de empleo del sistema de monitoreo, en base a las nuevas amenazas existentes a la soberanía de nuestro país, esto implica también desarrollar el sistema de transporte sea manual, móvil o transportable, puesto que el peso del sistema no pasa de los 5 Kg que incluye el computador, la antena omnidireccional </a:t>
            </a:r>
            <a:r>
              <a:rPr lang="es-EC" dirty="0" err="1">
                <a:latin typeface="Arial" panose="020B0604020202020204" pitchFamily="34" charset="0"/>
                <a:cs typeface="Arial" panose="020B0604020202020204" pitchFamily="34" charset="0"/>
              </a:rPr>
              <a:t>Discone</a:t>
            </a:r>
            <a:r>
              <a:rPr lang="es-EC" dirty="0">
                <a:latin typeface="Arial" panose="020B0604020202020204" pitchFamily="34" charset="0"/>
                <a:cs typeface="Arial" panose="020B0604020202020204" pitchFamily="34" charset="0"/>
              </a:rPr>
              <a:t> y el receptor digital BB60C</a:t>
            </a:r>
            <a:r>
              <a:rPr lang="es-EC" dirty="0" smtClean="0">
                <a:latin typeface="Arial" panose="020B0604020202020204" pitchFamily="34" charset="0"/>
                <a:cs typeface="Arial" panose="020B0604020202020204" pitchFamily="34" charset="0"/>
              </a:rPr>
              <a:t>.</a:t>
            </a:r>
          </a:p>
          <a:p>
            <a:pPr lvl="0" algn="just"/>
            <a:endParaRPr lang="en-US"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EC" dirty="0">
                <a:latin typeface="Arial" panose="020B0604020202020204" pitchFamily="34" charset="0"/>
                <a:cs typeface="Arial" panose="020B0604020202020204" pitchFamily="34" charset="0"/>
              </a:rPr>
              <a:t>Es importante siempre verificar previamente el correcto funcionamiento de la antena a utilizar a través de la obtención de los </a:t>
            </a:r>
            <a:r>
              <a:rPr lang="es-EC" dirty="0" err="1">
                <a:latin typeface="Arial" panose="020B0604020202020204" pitchFamily="34" charset="0"/>
                <a:cs typeface="Arial" panose="020B0604020202020204" pitchFamily="34" charset="0"/>
              </a:rPr>
              <a:t>parámentos</a:t>
            </a:r>
            <a:r>
              <a:rPr lang="es-EC" dirty="0">
                <a:latin typeface="Arial" panose="020B0604020202020204" pitchFamily="34" charset="0"/>
                <a:cs typeface="Arial" panose="020B0604020202020204" pitchFamily="34" charset="0"/>
              </a:rPr>
              <a:t> S y otro tipo de pruebas que se pueden realizar para asegurar que el monitoreo se realizará de forma coherente y eficaz.</a:t>
            </a:r>
            <a:endParaRPr lang="en-US" dirty="0">
              <a:latin typeface="Arial" panose="020B0604020202020204" pitchFamily="34" charset="0"/>
              <a:cs typeface="Arial" panose="020B0604020202020204" pitchFamily="34" charset="0"/>
            </a:endParaRPr>
          </a:p>
          <a:p>
            <a:pPr lvl="0" algn="just"/>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49589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2159224" y="210840"/>
            <a:ext cx="6984776" cy="830997"/>
          </a:xfrm>
          <a:prstGeom prst="rect">
            <a:avLst/>
          </a:prstGeom>
          <a:noFill/>
        </p:spPr>
        <p:txBody>
          <a:bodyPr wrap="square" rtlCol="0">
            <a:spAutoFit/>
          </a:bodyPr>
          <a:lstStyle/>
          <a:p>
            <a:r>
              <a:rPr lang="es-ES" sz="4800" b="1" dirty="0">
                <a:solidFill>
                  <a:schemeClr val="bg1"/>
                </a:solidFill>
                <a:latin typeface="Times New Roman" panose="02020603050405020304" pitchFamily="18" charset="0"/>
                <a:cs typeface="Times New Roman" panose="02020603050405020304" pitchFamily="18" charset="0"/>
              </a:rPr>
              <a:t>Recomendaciones</a:t>
            </a:r>
          </a:p>
        </p:txBody>
      </p:sp>
      <p:sp>
        <p:nvSpPr>
          <p:cNvPr id="3" name="2 CuadroTexto"/>
          <p:cNvSpPr txBox="1"/>
          <p:nvPr/>
        </p:nvSpPr>
        <p:spPr>
          <a:xfrm>
            <a:off x="503548" y="1844824"/>
            <a:ext cx="8136904" cy="3416320"/>
          </a:xfrm>
          <a:prstGeom prst="rect">
            <a:avLst/>
          </a:prstGeom>
          <a:noFill/>
        </p:spPr>
        <p:txBody>
          <a:bodyPr wrap="square" rtlCol="0">
            <a:spAutoFit/>
          </a:bodyPr>
          <a:lstStyle/>
          <a:p>
            <a:pPr marL="285750" lvl="0" indent="-285750" algn="just">
              <a:buFont typeface="Arial" panose="020B0604020202020204" pitchFamily="34" charset="0"/>
              <a:buChar char="•"/>
            </a:pPr>
            <a:r>
              <a:rPr lang="es-EC" dirty="0" smtClean="0">
                <a:latin typeface="Arial" panose="020B0604020202020204" pitchFamily="34" charset="0"/>
                <a:cs typeface="Arial" panose="020B0604020202020204" pitchFamily="34" charset="0"/>
              </a:rPr>
              <a:t>Se </a:t>
            </a:r>
            <a:r>
              <a:rPr lang="es-EC" dirty="0">
                <a:latin typeface="Arial" panose="020B0604020202020204" pitchFamily="34" charset="0"/>
                <a:cs typeface="Arial" panose="020B0604020202020204" pitchFamily="34" charset="0"/>
              </a:rPr>
              <a:t>recomienda al AGRUCOMGE poner en funcionamiento el nuevo sistema de monitoreo implementado, debido a todas las prestaciones que brinda, además de las mejoras significativas con las que cuenta en comparación al actual sistema Arturo</a:t>
            </a:r>
            <a:r>
              <a:rPr lang="es-EC" dirty="0" smtClean="0">
                <a:latin typeface="Arial" panose="020B0604020202020204" pitchFamily="34" charset="0"/>
                <a:cs typeface="Arial" panose="020B0604020202020204" pitchFamily="34" charset="0"/>
              </a:rPr>
              <a:t>.</a:t>
            </a:r>
          </a:p>
          <a:p>
            <a:pPr lvl="0" algn="just"/>
            <a:endParaRPr lang="en-US"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EC" dirty="0">
                <a:latin typeface="Arial" panose="020B0604020202020204" pitchFamily="34" charset="0"/>
                <a:cs typeface="Arial" panose="020B0604020202020204" pitchFamily="34" charset="0"/>
              </a:rPr>
              <a:t>Integrar el presente proyecto con el sistema de DF desarrollado en otro proyecto de </a:t>
            </a:r>
            <a:r>
              <a:rPr lang="es-EC" dirty="0" smtClean="0">
                <a:latin typeface="Arial" panose="020B0604020202020204" pitchFamily="34" charset="0"/>
                <a:cs typeface="Arial" panose="020B0604020202020204" pitchFamily="34" charset="0"/>
              </a:rPr>
              <a:t>grado.</a:t>
            </a:r>
          </a:p>
          <a:p>
            <a:pPr lvl="0" algn="just"/>
            <a:endParaRPr lang="en-US"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EC" dirty="0">
                <a:latin typeface="Arial" panose="020B0604020202020204" pitchFamily="34" charset="0"/>
                <a:cs typeface="Arial" panose="020B0604020202020204" pitchFamily="34" charset="0"/>
              </a:rPr>
              <a:t>Para futuros trabajos de guerra electrónica recomendamos la utilización de receptores digitales que monitoreen el espectro hasta a 1THz/s y con anchos de banda instantáneos de 160 MHz que se encuentran disponibles en el mercado a partir del 2019.</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92422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2159224" y="210840"/>
            <a:ext cx="6984776" cy="830997"/>
          </a:xfrm>
          <a:prstGeom prst="rect">
            <a:avLst/>
          </a:prstGeom>
          <a:noFill/>
        </p:spPr>
        <p:txBody>
          <a:bodyPr wrap="square" rtlCol="0">
            <a:spAutoFit/>
          </a:bodyPr>
          <a:lstStyle/>
          <a:p>
            <a:r>
              <a:rPr lang="es-ES" sz="4800" b="1" dirty="0" smtClean="0">
                <a:solidFill>
                  <a:schemeClr val="bg1"/>
                </a:solidFill>
                <a:latin typeface="Times New Roman" panose="02020603050405020304" pitchFamily="18" charset="0"/>
                <a:cs typeface="Times New Roman" panose="02020603050405020304" pitchFamily="18" charset="0"/>
              </a:rPr>
              <a:t>Trabajos Futuros</a:t>
            </a:r>
            <a:endParaRPr lang="es-ES" sz="4800" b="1" dirty="0">
              <a:solidFill>
                <a:schemeClr val="bg1"/>
              </a:solidFill>
              <a:latin typeface="Times New Roman" panose="02020603050405020304" pitchFamily="18" charset="0"/>
              <a:cs typeface="Times New Roman" panose="02020603050405020304" pitchFamily="18" charset="0"/>
            </a:endParaRPr>
          </a:p>
        </p:txBody>
      </p:sp>
      <p:sp>
        <p:nvSpPr>
          <p:cNvPr id="3" name="2 CuadroTexto"/>
          <p:cNvSpPr txBox="1"/>
          <p:nvPr/>
        </p:nvSpPr>
        <p:spPr>
          <a:xfrm>
            <a:off x="611560" y="1700808"/>
            <a:ext cx="8136904" cy="3416320"/>
          </a:xfrm>
          <a:prstGeom prst="rect">
            <a:avLst/>
          </a:prstGeom>
          <a:noFill/>
        </p:spPr>
        <p:txBody>
          <a:bodyPr wrap="square" rtlCol="0">
            <a:spAutoFit/>
          </a:bodyPr>
          <a:lstStyle/>
          <a:p>
            <a:pPr marL="285750" lvl="0" indent="-285750" algn="just">
              <a:buFont typeface="Arial" panose="020B0604020202020204" pitchFamily="34" charset="0"/>
              <a:buChar char="•"/>
            </a:pPr>
            <a:r>
              <a:rPr lang="es-EC" dirty="0">
                <a:latin typeface="Arial" panose="020B0604020202020204" pitchFamily="34" charset="0"/>
                <a:cs typeface="Arial" panose="020B0604020202020204" pitchFamily="34" charset="0"/>
              </a:rPr>
              <a:t>El presente trabajo de titulación permite el monitoreo en tiempo real; a futuro se puede implementar un proceso de grabación de las componentes I y Q que permita un análisis posterior de las señales con más profundidad y detenimiento con el objetivo de </a:t>
            </a:r>
            <a:r>
              <a:rPr lang="es-EC" dirty="0" err="1">
                <a:latin typeface="Arial" panose="020B0604020202020204" pitchFamily="34" charset="0"/>
                <a:cs typeface="Arial" panose="020B0604020202020204" pitchFamily="34" charset="0"/>
              </a:rPr>
              <a:t>demodularlas</a:t>
            </a:r>
            <a:r>
              <a:rPr lang="es-EC" dirty="0">
                <a:latin typeface="Arial" panose="020B0604020202020204" pitchFamily="34" charset="0"/>
                <a:cs typeface="Arial" panose="020B0604020202020204" pitchFamily="34" charset="0"/>
              </a:rPr>
              <a:t> y decodificarlas</a:t>
            </a:r>
            <a:r>
              <a:rPr lang="es-EC" dirty="0" smtClean="0">
                <a:latin typeface="Arial" panose="020B0604020202020204" pitchFamily="34" charset="0"/>
                <a:cs typeface="Arial" panose="020B0604020202020204" pitchFamily="34" charset="0"/>
              </a:rPr>
              <a:t>.</a:t>
            </a:r>
          </a:p>
          <a:p>
            <a:pPr lvl="0" algn="just"/>
            <a:endParaRPr lang="en-US" dirty="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pPr>
            <a:r>
              <a:rPr lang="es-EC" dirty="0">
                <a:latin typeface="Arial" panose="020B0604020202020204" pitchFamily="34" charset="0"/>
                <a:cs typeface="Arial" panose="020B0604020202020204" pitchFamily="34" charset="0"/>
              </a:rPr>
              <a:t>El sistema desarrollado se basa en un (01) receptor digital, por lo que un trabajo futuro es agregar receptores, hasta N receptores digitales, al menos 5, para incrementar la POI para señales que estén presentes menos de 1,125 ms, así como aplicar técnicas de alta resolución para determinar el ángulo de arribo en tiempo real.  Es claro, que todos los receptores deben estar en fase y para ello el BB60C tiene una referencia externa de 10 MHz para este fin.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5839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1916832"/>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107504" y="2060848"/>
            <a:ext cx="8856984" cy="830997"/>
          </a:xfrm>
          <a:prstGeom prst="rect">
            <a:avLst/>
          </a:prstGeom>
          <a:noFill/>
        </p:spPr>
        <p:txBody>
          <a:bodyPr wrap="square" rtlCol="0">
            <a:spAutoFit/>
          </a:bodyPr>
          <a:lstStyle/>
          <a:p>
            <a:pPr algn="ctr"/>
            <a:r>
              <a:rPr lang="es-ES" sz="4800" b="1" smtClean="0">
                <a:solidFill>
                  <a:schemeClr val="bg1"/>
                </a:solidFill>
                <a:latin typeface="Times New Roman" panose="02020603050405020304" pitchFamily="18" charset="0"/>
                <a:cs typeface="Times New Roman" panose="02020603050405020304" pitchFamily="18" charset="0"/>
              </a:rPr>
              <a:t>GRACIAS</a:t>
            </a:r>
            <a:endParaRPr lang="es-ES" sz="4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3178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181111"/>
            <a:ext cx="9144000" cy="830997"/>
          </a:xfrm>
          <a:prstGeom prst="rect">
            <a:avLst/>
          </a:prstGeom>
          <a:noFill/>
        </p:spPr>
        <p:txBody>
          <a:bodyPr wrap="square" rtlCol="0">
            <a:spAutoFit/>
          </a:bodyPr>
          <a:lstStyle/>
          <a:p>
            <a:pPr algn="ctr"/>
            <a:r>
              <a:rPr lang="es-ES" sz="4800" b="1" dirty="0">
                <a:solidFill>
                  <a:schemeClr val="bg1"/>
                </a:solidFill>
                <a:latin typeface="Arial" panose="020B0604020202020204" pitchFamily="34" charset="0"/>
                <a:cs typeface="Arial" panose="020B0604020202020204" pitchFamily="34" charset="0"/>
              </a:rPr>
              <a:t>Fundamentación teórica</a:t>
            </a: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6 CuadroTexto"/>
          <p:cNvSpPr txBox="1"/>
          <p:nvPr/>
        </p:nvSpPr>
        <p:spPr>
          <a:xfrm>
            <a:off x="0" y="1305720"/>
            <a:ext cx="9144000"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Guerra Electrónica</a:t>
            </a:r>
            <a:endParaRPr lang="es-ES" sz="2400" b="1" dirty="0">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4A1D3997-840A-4812-8207-04D0D14952B0}"/>
              </a:ext>
            </a:extLst>
          </p:cNvPr>
          <p:cNvSpPr>
            <a:spLocks noChangeArrowheads="1"/>
          </p:cNvSpPr>
          <p:nvPr/>
        </p:nvSpPr>
        <p:spPr bwMode="auto">
          <a:xfrm>
            <a:off x="539552" y="221624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Diagrama 8"/>
          <p:cNvGraphicFramePr/>
          <p:nvPr>
            <p:extLst>
              <p:ext uri="{D42A27DB-BD31-4B8C-83A1-F6EECF244321}">
                <p14:modId xmlns:p14="http://schemas.microsoft.com/office/powerpoint/2010/main" val="19636986"/>
              </p:ext>
            </p:extLst>
          </p:nvPr>
        </p:nvGraphicFramePr>
        <p:xfrm>
          <a:off x="971600" y="2060848"/>
          <a:ext cx="7272808"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8933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181111"/>
            <a:ext cx="9144000" cy="830997"/>
          </a:xfrm>
          <a:prstGeom prst="rect">
            <a:avLst/>
          </a:prstGeom>
          <a:noFill/>
        </p:spPr>
        <p:txBody>
          <a:bodyPr wrap="square" rtlCol="0">
            <a:spAutoFit/>
          </a:bodyPr>
          <a:lstStyle/>
          <a:p>
            <a:pPr algn="ctr"/>
            <a:r>
              <a:rPr lang="es-ES" sz="4800" b="1" dirty="0">
                <a:solidFill>
                  <a:schemeClr val="bg1"/>
                </a:solidFill>
                <a:latin typeface="Arial" panose="020B0604020202020204" pitchFamily="34" charset="0"/>
                <a:cs typeface="Arial" panose="020B0604020202020204" pitchFamily="34" charset="0"/>
              </a:rPr>
              <a:t>Fundamentación teórica</a:t>
            </a: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6 CuadroTexto"/>
          <p:cNvSpPr txBox="1"/>
          <p:nvPr/>
        </p:nvSpPr>
        <p:spPr>
          <a:xfrm>
            <a:off x="0" y="1317652"/>
            <a:ext cx="9144000" cy="459193"/>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Inteligencia de señales (SIGINT)</a:t>
            </a:r>
            <a:endParaRPr lang="es-ES" sz="2400" b="1" dirty="0">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0CC75C5B-15FC-4F43-98C6-61E1DD435D01}"/>
              </a:ext>
            </a:extLst>
          </p:cNvPr>
          <p:cNvSpPr/>
          <p:nvPr/>
        </p:nvSpPr>
        <p:spPr>
          <a:xfrm>
            <a:off x="503548" y="1897722"/>
            <a:ext cx="8136904" cy="646331"/>
          </a:xfrm>
          <a:prstGeom prst="rect">
            <a:avLst/>
          </a:prstGeom>
        </p:spPr>
        <p:txBody>
          <a:bodyPr wrap="square">
            <a:spAutoFit/>
          </a:bodyPr>
          <a:lstStyle/>
          <a:p>
            <a:pPr algn="just"/>
            <a:r>
              <a:rPr lang="es-ES" dirty="0">
                <a:latin typeface="Arial" panose="020B0604020202020204" pitchFamily="34" charset="0"/>
                <a:ea typeface="Calibri" panose="020F0502020204030204" pitchFamily="34" charset="0"/>
              </a:rPr>
              <a:t>La inteligencia de señales corresponde a la obtención de información como resultado de la interceptación de señales.  (Prieto del Val, 2014)</a:t>
            </a:r>
            <a:endParaRPr lang="es-EC" dirty="0"/>
          </a:p>
        </p:txBody>
      </p:sp>
      <p:graphicFrame>
        <p:nvGraphicFramePr>
          <p:cNvPr id="9" name="Diagrama 8"/>
          <p:cNvGraphicFramePr/>
          <p:nvPr>
            <p:extLst>
              <p:ext uri="{D42A27DB-BD31-4B8C-83A1-F6EECF244321}">
                <p14:modId xmlns:p14="http://schemas.microsoft.com/office/powerpoint/2010/main" val="2384393380"/>
              </p:ext>
            </p:extLst>
          </p:nvPr>
        </p:nvGraphicFramePr>
        <p:xfrm>
          <a:off x="1259632" y="2664930"/>
          <a:ext cx="6628116" cy="3860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98423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181111"/>
            <a:ext cx="9144000" cy="830997"/>
          </a:xfrm>
          <a:prstGeom prst="rect">
            <a:avLst/>
          </a:prstGeom>
          <a:noFill/>
        </p:spPr>
        <p:txBody>
          <a:bodyPr wrap="square" rtlCol="0">
            <a:spAutoFit/>
          </a:bodyPr>
          <a:lstStyle/>
          <a:p>
            <a:pPr algn="ctr"/>
            <a:r>
              <a:rPr lang="es-ES" sz="4800" b="1" dirty="0">
                <a:solidFill>
                  <a:schemeClr val="bg1"/>
                </a:solidFill>
                <a:latin typeface="Arial" panose="020B0604020202020204" pitchFamily="34" charset="0"/>
                <a:cs typeface="Arial" panose="020B0604020202020204" pitchFamily="34" charset="0"/>
              </a:rPr>
              <a:t>Fundamentación teórica</a:t>
            </a: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6 CuadroTexto"/>
          <p:cNvSpPr txBox="1"/>
          <p:nvPr/>
        </p:nvSpPr>
        <p:spPr>
          <a:xfrm>
            <a:off x="0" y="1317651"/>
            <a:ext cx="9144000"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Receptores</a:t>
            </a:r>
            <a:endParaRPr lang="es-ES" sz="2400" b="1" dirty="0">
              <a:latin typeface="Arial" panose="020B0604020202020204" pitchFamily="34" charset="0"/>
              <a:cs typeface="Arial" panose="020B0604020202020204" pitchFamily="34" charset="0"/>
            </a:endParaRPr>
          </a:p>
        </p:txBody>
      </p:sp>
      <p:sp>
        <p:nvSpPr>
          <p:cNvPr id="8" name="Rectángulo 7"/>
          <p:cNvSpPr/>
          <p:nvPr/>
        </p:nvSpPr>
        <p:spPr>
          <a:xfrm>
            <a:off x="611560" y="1779316"/>
            <a:ext cx="7920880" cy="646331"/>
          </a:xfrm>
          <a:prstGeom prst="rect">
            <a:avLst/>
          </a:prstGeom>
        </p:spPr>
        <p:txBody>
          <a:bodyPr wrap="square">
            <a:spAutoFit/>
          </a:bodyPr>
          <a:lstStyle/>
          <a:p>
            <a:pPr algn="just"/>
            <a:r>
              <a:rPr lang="es-ES" dirty="0">
                <a:latin typeface="Arial" panose="020B0604020202020204" pitchFamily="34" charset="0"/>
                <a:cs typeface="Arial" panose="020B0604020202020204" pitchFamily="34" charset="0"/>
              </a:rPr>
              <a:t>Un receptor puede definirse como un dispositivo que tiene la capacidad de aceptar y procesar señales captadas por una antena. </a:t>
            </a:r>
            <a:endParaRPr lang="en-US" dirty="0">
              <a:latin typeface="Arial" panose="020B0604020202020204" pitchFamily="34" charset="0"/>
              <a:cs typeface="Arial" panose="020B0604020202020204" pitchFamily="34" charset="0"/>
            </a:endParaRPr>
          </a:p>
        </p:txBody>
      </p:sp>
      <p:graphicFrame>
        <p:nvGraphicFramePr>
          <p:cNvPr id="9" name="Diagrama 8"/>
          <p:cNvGraphicFramePr/>
          <p:nvPr>
            <p:extLst>
              <p:ext uri="{D42A27DB-BD31-4B8C-83A1-F6EECF244321}">
                <p14:modId xmlns:p14="http://schemas.microsoft.com/office/powerpoint/2010/main" val="2745154999"/>
              </p:ext>
            </p:extLst>
          </p:nvPr>
        </p:nvGraphicFramePr>
        <p:xfrm>
          <a:off x="1955794" y="2636912"/>
          <a:ext cx="5232412" cy="2827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2271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181111"/>
            <a:ext cx="9144000" cy="830997"/>
          </a:xfrm>
          <a:prstGeom prst="rect">
            <a:avLst/>
          </a:prstGeom>
          <a:noFill/>
        </p:spPr>
        <p:txBody>
          <a:bodyPr wrap="square" rtlCol="0">
            <a:spAutoFit/>
          </a:bodyPr>
          <a:lstStyle/>
          <a:p>
            <a:pPr algn="ctr"/>
            <a:r>
              <a:rPr lang="es-ES" sz="4800" b="1" dirty="0">
                <a:solidFill>
                  <a:schemeClr val="bg1"/>
                </a:solidFill>
                <a:latin typeface="Arial" panose="020B0604020202020204" pitchFamily="34" charset="0"/>
                <a:cs typeface="Arial" panose="020B0604020202020204" pitchFamily="34" charset="0"/>
              </a:rPr>
              <a:t>Fundamentación teórica</a:t>
            </a: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6 CuadroTexto"/>
          <p:cNvSpPr txBox="1"/>
          <p:nvPr/>
        </p:nvSpPr>
        <p:spPr>
          <a:xfrm>
            <a:off x="0" y="1350037"/>
            <a:ext cx="9144000"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Tipos de receptores</a:t>
            </a:r>
            <a:endParaRPr lang="es-ES" sz="2400" b="1" dirty="0">
              <a:latin typeface="Arial" panose="020B0604020202020204" pitchFamily="34" charset="0"/>
              <a:cs typeface="Arial" panose="020B0604020202020204" pitchFamily="34" charset="0"/>
            </a:endParaRPr>
          </a:p>
        </p:txBody>
      </p:sp>
      <p:graphicFrame>
        <p:nvGraphicFramePr>
          <p:cNvPr id="8" name="Diagrama 7"/>
          <p:cNvGraphicFramePr/>
          <p:nvPr>
            <p:extLst>
              <p:ext uri="{D42A27DB-BD31-4B8C-83A1-F6EECF244321}">
                <p14:modId xmlns:p14="http://schemas.microsoft.com/office/powerpoint/2010/main" val="1034810917"/>
              </p:ext>
            </p:extLst>
          </p:nvPr>
        </p:nvGraphicFramePr>
        <p:xfrm>
          <a:off x="1283677" y="2420888"/>
          <a:ext cx="6576646" cy="2827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71303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181111"/>
            <a:ext cx="9144000" cy="830997"/>
          </a:xfrm>
          <a:prstGeom prst="rect">
            <a:avLst/>
          </a:prstGeom>
          <a:noFill/>
        </p:spPr>
        <p:txBody>
          <a:bodyPr wrap="square" rtlCol="0">
            <a:spAutoFit/>
          </a:bodyPr>
          <a:lstStyle/>
          <a:p>
            <a:pPr algn="ctr"/>
            <a:r>
              <a:rPr lang="es-ES" sz="4800" b="1" dirty="0">
                <a:solidFill>
                  <a:schemeClr val="bg1"/>
                </a:solidFill>
                <a:latin typeface="Arial" panose="020B0604020202020204" pitchFamily="34" charset="0"/>
                <a:cs typeface="Arial" panose="020B0604020202020204" pitchFamily="34" charset="0"/>
              </a:rPr>
              <a:t>Fundamentación teórica</a:t>
            </a: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6 CuadroTexto"/>
          <p:cNvSpPr txBox="1"/>
          <p:nvPr/>
        </p:nvSpPr>
        <p:spPr>
          <a:xfrm>
            <a:off x="2267744" y="1459376"/>
            <a:ext cx="4896544"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Probabilidad de Interceptación</a:t>
            </a:r>
            <a:endParaRPr lang="es-ES" sz="2400" b="1" dirty="0">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E03DAA36-359E-4356-8CB3-502D72557C4C}"/>
              </a:ext>
            </a:extLst>
          </p:cNvPr>
          <p:cNvSpPr/>
          <p:nvPr/>
        </p:nvSpPr>
        <p:spPr>
          <a:xfrm>
            <a:off x="791580" y="2183642"/>
            <a:ext cx="7560840" cy="2800767"/>
          </a:xfrm>
          <a:prstGeom prst="rect">
            <a:avLst/>
          </a:prstGeom>
        </p:spPr>
        <p:txBody>
          <a:bodyPr wrap="square">
            <a:spAutoFit/>
          </a:bodyPr>
          <a:lstStyle/>
          <a:p>
            <a:pPr algn="just"/>
            <a:r>
              <a:rPr lang="es-ES" sz="2200" dirty="0">
                <a:latin typeface="Arial" panose="020B0604020202020204" pitchFamily="34" charset="0"/>
              </a:rPr>
              <a:t>La probabilidad de interceptación (POI) es una característica clave del rendimiento de la vigilancia de EW y sistemas de reconocimiento, se relaciona con la probabilidad de coincidencia de tiempo de dos o más "funciones de ventana" paramétricas, tales como escanear antenas, barrido ágil paso a paso de receptores y emisores de frecuencia. </a:t>
            </a:r>
            <a:endParaRPr lang="es-EC" sz="2200" dirty="0" smtClean="0">
              <a:latin typeface="Arial" panose="020B0604020202020204" pitchFamily="34" charset="0"/>
            </a:endParaRPr>
          </a:p>
          <a:p>
            <a:endParaRPr lang="es-EC" sz="2200" dirty="0">
              <a:latin typeface="Arial" panose="020B0604020202020204" pitchFamily="34" charset="0"/>
            </a:endParaRPr>
          </a:p>
        </p:txBody>
      </p:sp>
    </p:spTree>
    <p:extLst>
      <p:ext uri="{BB962C8B-B14F-4D97-AF65-F5344CB8AC3E}">
        <p14:creationId xmlns:p14="http://schemas.microsoft.com/office/powerpoint/2010/main" val="910913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A0CA17-B735-4AD8-97BC-B6DC046182AC}"/>
              </a:ext>
            </a:extLst>
          </p:cNvPr>
          <p:cNvSpPr txBox="1"/>
          <p:nvPr/>
        </p:nvSpPr>
        <p:spPr>
          <a:xfrm>
            <a:off x="0" y="-3554"/>
            <a:ext cx="9144000" cy="1200329"/>
          </a:xfrm>
          <a:prstGeom prst="rect">
            <a:avLst/>
          </a:prstGeom>
          <a:gradFill flip="none" rotWithShape="1">
            <a:gsLst>
              <a:gs pos="0">
                <a:srgbClr val="00703C"/>
              </a:gs>
              <a:gs pos="100000">
                <a:srgbClr val="00964F"/>
              </a:gs>
              <a:gs pos="100000">
                <a:schemeClr val="bg1"/>
              </a:gs>
              <a:gs pos="100000">
                <a:schemeClr val="bg1"/>
              </a:gs>
            </a:gsLst>
            <a:lin ang="10800000" scaled="1"/>
            <a:tileRect/>
          </a:gradFill>
        </p:spPr>
        <p:txBody>
          <a:bodyPr wrap="square" rtlCol="0">
            <a:spAutoFit/>
          </a:bodyPr>
          <a:lstStyle/>
          <a:p>
            <a:r>
              <a:rPr lang="es-ES" dirty="0"/>
              <a:t/>
            </a:r>
            <a:br>
              <a:rPr lang="es-ES" dirty="0"/>
            </a:br>
            <a:r>
              <a:rPr lang="es-ES" dirty="0"/>
              <a:t/>
            </a:r>
            <a:br>
              <a:rPr lang="es-ES" dirty="0"/>
            </a:br>
            <a:r>
              <a:rPr lang="es-ES" dirty="0"/>
              <a:t/>
            </a:r>
            <a:br>
              <a:rPr lang="es-ES" dirty="0"/>
            </a:br>
            <a:endParaRPr lang="es-ES" dirty="0"/>
          </a:p>
        </p:txBody>
      </p:sp>
      <p:sp>
        <p:nvSpPr>
          <p:cNvPr id="2" name="1 CuadroTexto"/>
          <p:cNvSpPr txBox="1"/>
          <p:nvPr/>
        </p:nvSpPr>
        <p:spPr>
          <a:xfrm>
            <a:off x="0" y="181111"/>
            <a:ext cx="9144000" cy="830997"/>
          </a:xfrm>
          <a:prstGeom prst="rect">
            <a:avLst/>
          </a:prstGeom>
          <a:noFill/>
        </p:spPr>
        <p:txBody>
          <a:bodyPr wrap="square" rtlCol="0">
            <a:spAutoFit/>
          </a:bodyPr>
          <a:lstStyle/>
          <a:p>
            <a:pPr algn="ctr"/>
            <a:r>
              <a:rPr lang="es-ES" sz="4800" b="1" dirty="0" smtClean="0">
                <a:solidFill>
                  <a:schemeClr val="bg1"/>
                </a:solidFill>
                <a:latin typeface="Arial" panose="020B0604020202020204" pitchFamily="34" charset="0"/>
                <a:cs typeface="Arial" panose="020B0604020202020204" pitchFamily="34" charset="0"/>
              </a:rPr>
              <a:t>Fundamentación teórica</a:t>
            </a:r>
            <a:endParaRPr lang="es-ES" sz="4800" b="1" dirty="0">
              <a:solidFill>
                <a:schemeClr val="bg1"/>
              </a:solidFill>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6 CuadroTexto"/>
          <p:cNvSpPr txBox="1"/>
          <p:nvPr/>
        </p:nvSpPr>
        <p:spPr>
          <a:xfrm>
            <a:off x="2267744" y="1459376"/>
            <a:ext cx="4896544" cy="461665"/>
          </a:xfrm>
          <a:prstGeom prst="rect">
            <a:avLst/>
          </a:prstGeom>
          <a:noFill/>
        </p:spPr>
        <p:txBody>
          <a:bodyPr wrap="square" rtlCol="0">
            <a:spAutoFit/>
          </a:bodyPr>
          <a:lstStyle/>
          <a:p>
            <a:pPr algn="ctr"/>
            <a:r>
              <a:rPr lang="es-ES" sz="2400" b="1" dirty="0" smtClean="0">
                <a:latin typeface="Arial" panose="020B0604020202020204" pitchFamily="34" charset="0"/>
                <a:cs typeface="Arial" panose="020B0604020202020204" pitchFamily="34" charset="0"/>
              </a:rPr>
              <a:t>Señales </a:t>
            </a:r>
            <a:r>
              <a:rPr lang="es-ES" sz="2400" b="1" dirty="0" err="1" smtClean="0">
                <a:latin typeface="Arial" panose="020B0604020202020204" pitchFamily="34" charset="0"/>
                <a:cs typeface="Arial" panose="020B0604020202020204" pitchFamily="34" charset="0"/>
              </a:rPr>
              <a:t>Pasabanda</a:t>
            </a:r>
            <a:endParaRPr lang="es-ES" sz="2400" b="1" dirty="0">
              <a:latin typeface="Arial" panose="020B0604020202020204" pitchFamily="34" charset="0"/>
              <a:cs typeface="Arial" panose="020B0604020202020204" pitchFamily="34" charset="0"/>
            </a:endParaRP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3" name="Imagen 43"/>
          <p:cNvPicPr>
            <a:picLocks noChangeAspect="1" noChangeArrowheads="1"/>
          </p:cNvPicPr>
          <p:nvPr/>
        </p:nvPicPr>
        <p:blipFill>
          <a:blip r:embed="rId3">
            <a:extLst>
              <a:ext uri="{28A0092B-C50C-407E-A947-70E740481C1C}">
                <a14:useLocalDpi xmlns:a14="http://schemas.microsoft.com/office/drawing/2010/main" val="0"/>
              </a:ext>
            </a:extLst>
          </a:blip>
          <a:srcRect t="6554"/>
          <a:stretch>
            <a:fillRect/>
          </a:stretch>
        </p:blipFill>
        <p:spPr bwMode="auto">
          <a:xfrm>
            <a:off x="333012" y="2074517"/>
            <a:ext cx="4383004" cy="373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433510" y="5807411"/>
            <a:ext cx="21820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Fuente: (</a:t>
            </a:r>
            <a:r>
              <a:rPr kumimoji="0" lang="es-EC" altLang="en-US"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Jayant</a:t>
            </a:r>
            <a:r>
              <a:rPr kumimoji="0" lang="es-EC"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&amp; </a:t>
            </a:r>
            <a:r>
              <a:rPr kumimoji="0" lang="es-EC" altLang="en-US"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Noll</a:t>
            </a:r>
            <a:r>
              <a:rPr kumimoji="0" lang="es-EC" altLang="en-U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1984)</a:t>
            </a:r>
            <a:endParaRPr kumimoji="0" lang="es-EC"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5"/>
          <p:cNvSpPr>
            <a:spLocks noChangeArrowheads="1"/>
          </p:cNvSpPr>
          <p:nvPr/>
        </p:nvSpPr>
        <p:spPr bwMode="auto">
          <a:xfrm>
            <a:off x="4769949" y="18196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6" name="Imagen 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340" y="3084436"/>
            <a:ext cx="4019550" cy="17430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a:off x="5688720" y="4941168"/>
            <a:ext cx="21820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n-US" sz="1200" b="0" i="0" u="none" strike="noStrike" cap="none" normalizeH="0" baseline="0" dirty="0" smtClean="0" bmk="_Toc14162656">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br>
              <a:rPr kumimoji="0" lang="es-EC" altLang="en-US" sz="1200" b="0" i="0" u="none" strike="noStrike" cap="none" normalizeH="0" baseline="0" dirty="0" smtClean="0" bmk="_Toc14162656">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kumimoji="0" lang="es-EC" altLang="en-US" sz="1200" b="0" i="0" u="none" strike="noStrike" cap="none" normalizeH="0" baseline="0" dirty="0" smtClean="0" bmk="_Toc14162656">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Fuente: (</a:t>
            </a:r>
            <a:r>
              <a:rPr kumimoji="0" lang="es-EC" altLang="en-US" sz="1200" b="0" i="0" u="none" strike="noStrike" cap="none" normalizeH="0" baseline="0" dirty="0" err="1" smtClean="0" bmk="_Toc14162656">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Jayant</a:t>
            </a:r>
            <a:r>
              <a:rPr kumimoji="0" lang="es-EC" altLang="en-US" sz="1200" b="0" i="0" u="none" strike="noStrike" cap="none" normalizeH="0" baseline="0" dirty="0" smtClean="0" bmk="_Toc14162656">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&amp; </a:t>
            </a:r>
            <a:r>
              <a:rPr kumimoji="0" lang="es-EC" altLang="en-US" sz="1200" b="0" i="0" u="none" strike="noStrike" cap="none" normalizeH="0" baseline="0" dirty="0" err="1" smtClean="0" bmk="_Toc14162656">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Noll</a:t>
            </a:r>
            <a:r>
              <a:rPr kumimoji="0" lang="es-EC" altLang="en-US" sz="1200" b="0" i="0" u="none" strike="noStrike" cap="none" normalizeH="0" baseline="0" dirty="0" smtClean="0" bmk="_Toc14162656">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1984)</a:t>
            </a:r>
            <a:endParaRPr kumimoji="0" lang="es-EC"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6576770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974</TotalTime>
  <Words>1749</Words>
  <Application>Microsoft Office PowerPoint</Application>
  <PresentationFormat>Presentación en pantalla (4:3)</PresentationFormat>
  <Paragraphs>275</Paragraphs>
  <Slides>34</Slides>
  <Notes>33</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34</vt:i4>
      </vt:variant>
    </vt:vector>
  </HeadingPairs>
  <TitlesOfParts>
    <vt:vector size="39" baseType="lpstr">
      <vt:lpstr>Arial</vt:lpstr>
      <vt:lpstr>Calibri</vt:lpstr>
      <vt:lpstr>Times New Roman</vt:lpstr>
      <vt:lpstr>Tema de Office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TOSTI</dc:creator>
  <cp:lastModifiedBy>Margarita Monserrate Reinoso</cp:lastModifiedBy>
  <cp:revision>237</cp:revision>
  <dcterms:created xsi:type="dcterms:W3CDTF">2019-06-18T23:15:41Z</dcterms:created>
  <dcterms:modified xsi:type="dcterms:W3CDTF">2019-07-22T02:10:49Z</dcterms:modified>
</cp:coreProperties>
</file>