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9.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3"/>
  </p:notesMasterIdLst>
  <p:sldIdLst>
    <p:sldId id="256" r:id="rId2"/>
    <p:sldId id="257" r:id="rId3"/>
    <p:sldId id="259" r:id="rId4"/>
    <p:sldId id="390" r:id="rId5"/>
    <p:sldId id="415" r:id="rId6"/>
    <p:sldId id="416" r:id="rId7"/>
    <p:sldId id="392" r:id="rId8"/>
    <p:sldId id="417" r:id="rId9"/>
    <p:sldId id="393" r:id="rId10"/>
    <p:sldId id="349" r:id="rId11"/>
    <p:sldId id="394" r:id="rId12"/>
    <p:sldId id="260" r:id="rId13"/>
    <p:sldId id="410" r:id="rId14"/>
    <p:sldId id="412" r:id="rId15"/>
    <p:sldId id="413" r:id="rId16"/>
    <p:sldId id="353" r:id="rId17"/>
    <p:sldId id="414" r:id="rId18"/>
    <p:sldId id="395" r:id="rId19"/>
    <p:sldId id="396" r:id="rId20"/>
    <p:sldId id="371" r:id="rId21"/>
    <p:sldId id="374" r:id="rId22"/>
    <p:sldId id="408" r:id="rId23"/>
    <p:sldId id="418" r:id="rId24"/>
    <p:sldId id="409" r:id="rId25"/>
    <p:sldId id="376" r:id="rId26"/>
    <p:sldId id="411" r:id="rId27"/>
    <p:sldId id="398" r:id="rId28"/>
    <p:sldId id="372" r:id="rId29"/>
    <p:sldId id="397" r:id="rId30"/>
    <p:sldId id="373" r:id="rId31"/>
    <p:sldId id="400" r:id="rId32"/>
    <p:sldId id="378" r:id="rId33"/>
    <p:sldId id="404" r:id="rId34"/>
    <p:sldId id="380" r:id="rId35"/>
    <p:sldId id="407" r:id="rId36"/>
    <p:sldId id="401" r:id="rId37"/>
    <p:sldId id="382" r:id="rId38"/>
    <p:sldId id="405" r:id="rId39"/>
    <p:sldId id="402" r:id="rId40"/>
    <p:sldId id="383" r:id="rId41"/>
    <p:sldId id="406" r:id="rId4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042" autoAdjust="0"/>
  </p:normalViewPr>
  <p:slideViewPr>
    <p:cSldViewPr snapToGrid="0">
      <p:cViewPr varScale="1">
        <p:scale>
          <a:sx n="60" d="100"/>
          <a:sy n="60" d="100"/>
        </p:scale>
        <p:origin x="155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11.xml.rels><?xml version="1.0" encoding="UTF-8" standalone="yes"?>
<Relationships xmlns="http://schemas.openxmlformats.org/package/2006/relationships"><Relationship Id="rId1" Type="http://schemas.openxmlformats.org/officeDocument/2006/relationships/image" Target="../media/image18.png"/></Relationships>
</file>

<file path=ppt/diagrams/_rels/data12.xml.rels><?xml version="1.0" encoding="UTF-8" standalone="yes"?>
<Relationships xmlns="http://schemas.openxmlformats.org/package/2006/relationships"><Relationship Id="rId1" Type="http://schemas.openxmlformats.org/officeDocument/2006/relationships/image" Target="../media/image21.png"/></Relationships>
</file>

<file path=ppt/diagrams/_rels/data13.xml.rels><?xml version="1.0" encoding="UTF-8" standalone="yes"?>
<Relationships xmlns="http://schemas.openxmlformats.org/package/2006/relationships"><Relationship Id="rId1" Type="http://schemas.openxmlformats.org/officeDocument/2006/relationships/image" Target="../media/image22.png"/></Relationships>
</file>

<file path=ppt/diagrams/_rels/data14.xml.rels><?xml version="1.0" encoding="UTF-8" standalone="yes"?>
<Relationships xmlns="http://schemas.openxmlformats.org/package/2006/relationships"><Relationship Id="rId1" Type="http://schemas.openxmlformats.org/officeDocument/2006/relationships/image" Target="../media/image29.png"/></Relationships>
</file>

<file path=ppt/diagrams/_rels/data15.xml.rels><?xml version="1.0" encoding="UTF-8" standalone="yes"?>
<Relationships xmlns="http://schemas.openxmlformats.org/package/2006/relationships"><Relationship Id="rId1" Type="http://schemas.openxmlformats.org/officeDocument/2006/relationships/image" Target="../media/image30.png"/></Relationships>
</file>

<file path=ppt/diagrams/_rels/data16.xml.rels><?xml version="1.0" encoding="UTF-8" standalone="yes"?>
<Relationships xmlns="http://schemas.openxmlformats.org/package/2006/relationships"><Relationship Id="rId1" Type="http://schemas.openxmlformats.org/officeDocument/2006/relationships/image" Target="../media/image31.png"/></Relationships>
</file>

<file path=ppt/diagrams/_rels/data17.xml.rels><?xml version="1.0" encoding="UTF-8" standalone="yes"?>
<Relationships xmlns="http://schemas.openxmlformats.org/package/2006/relationships"><Relationship Id="rId1" Type="http://schemas.openxmlformats.org/officeDocument/2006/relationships/image" Target="../media/image32.png"/></Relationships>
</file>

<file path=ppt/diagrams/_rels/data18.xml.rels><?xml version="1.0" encoding="UTF-8" standalone="yes"?>
<Relationships xmlns="http://schemas.openxmlformats.org/package/2006/relationships"><Relationship Id="rId1" Type="http://schemas.openxmlformats.org/officeDocument/2006/relationships/image" Target="../media/image33.png"/></Relationships>
</file>

<file path=ppt/diagrams/_rels/data19.xml.rels><?xml version="1.0" encoding="UTF-8" standalone="yes"?>
<Relationships xmlns="http://schemas.openxmlformats.org/package/2006/relationships"><Relationship Id="rId1" Type="http://schemas.openxmlformats.org/officeDocument/2006/relationships/image" Target="../media/image34.png"/></Relationships>
</file>

<file path=ppt/diagrams/_rels/data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image" Target="../media/image80.png"/><Relationship Id="rId5" Type="http://schemas.openxmlformats.org/officeDocument/2006/relationships/image" Target="../media/image120.png"/><Relationship Id="rId4" Type="http://schemas.openxmlformats.org/officeDocument/2006/relationships/image" Target="../media/image110.png"/></Relationships>
</file>

<file path=ppt/diagrams/_rels/data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F20EC-D1F9-49DC-B4BC-0FAE8F81EAC3}" type="doc">
      <dgm:prSet loTypeId="urn:microsoft.com/office/officeart/2005/8/layout/chevron1" loCatId="process" qsTypeId="urn:microsoft.com/office/officeart/2005/8/quickstyle/simple1" qsCatId="simple" csTypeId="urn:microsoft.com/office/officeart/2005/8/colors/colorful5" csCatId="colorful" phldr="1"/>
      <dgm:spPr/>
    </dgm:pt>
    <dgm:pt modelId="{34B37A80-E64D-4374-9F3D-40D80F78404C}">
      <dgm:prSet phldrT="[Texto]"/>
      <dgm:spPr/>
      <dgm:t>
        <a:bodyPr/>
        <a:lstStyle/>
        <a:p>
          <a:r>
            <a:rPr lang="es-ES" dirty="0" smtClean="0"/>
            <a:t>Set Top Box</a:t>
          </a:r>
          <a:endParaRPr lang="es-ES" dirty="0"/>
        </a:p>
      </dgm:t>
    </dgm:pt>
    <dgm:pt modelId="{22C7DFD9-ABAC-4CCB-8BAF-0E804260EBA4}" type="parTrans" cxnId="{BE7C465A-886D-41B1-B074-5F36B5C0405C}">
      <dgm:prSet/>
      <dgm:spPr/>
      <dgm:t>
        <a:bodyPr/>
        <a:lstStyle/>
        <a:p>
          <a:endParaRPr lang="es-ES"/>
        </a:p>
      </dgm:t>
    </dgm:pt>
    <dgm:pt modelId="{ECA597F5-D5AF-4B70-BE8F-9245B4396CAA}" type="sibTrans" cxnId="{BE7C465A-886D-41B1-B074-5F36B5C0405C}">
      <dgm:prSet/>
      <dgm:spPr/>
      <dgm:t>
        <a:bodyPr/>
        <a:lstStyle/>
        <a:p>
          <a:endParaRPr lang="es-ES"/>
        </a:p>
      </dgm:t>
    </dgm:pt>
    <dgm:pt modelId="{B4AA079D-BCDB-4832-98B4-A02D4684DFC2}">
      <dgm:prSet phldrT="[Texto]"/>
      <dgm:spPr/>
      <dgm:t>
        <a:bodyPr/>
        <a:lstStyle/>
        <a:p>
          <a:r>
            <a:rPr lang="es-ES" dirty="0" smtClean="0"/>
            <a:t>Decodificación de imágenes</a:t>
          </a:r>
          <a:endParaRPr lang="es-ES" dirty="0"/>
        </a:p>
      </dgm:t>
    </dgm:pt>
    <dgm:pt modelId="{85BB61D9-5CEB-4F34-9F8B-C95956289C74}" type="parTrans" cxnId="{0B1C7033-3C69-44E0-B81F-48BE7E62EDF7}">
      <dgm:prSet/>
      <dgm:spPr/>
      <dgm:t>
        <a:bodyPr/>
        <a:lstStyle/>
        <a:p>
          <a:endParaRPr lang="es-ES"/>
        </a:p>
      </dgm:t>
    </dgm:pt>
    <dgm:pt modelId="{7337FC9A-DAB4-4A22-BA94-69DACE01F6D2}" type="sibTrans" cxnId="{0B1C7033-3C69-44E0-B81F-48BE7E62EDF7}">
      <dgm:prSet/>
      <dgm:spPr/>
      <dgm:t>
        <a:bodyPr/>
        <a:lstStyle/>
        <a:p>
          <a:endParaRPr lang="es-ES"/>
        </a:p>
      </dgm:t>
    </dgm:pt>
    <dgm:pt modelId="{FB03FE41-312B-41D9-9877-833F5CED3E61}">
      <dgm:prSet phldrT="[Texto]"/>
      <dgm:spPr/>
      <dgm:t>
        <a:bodyPr/>
        <a:lstStyle/>
        <a:p>
          <a:r>
            <a:rPr lang="es-ES" dirty="0" smtClean="0"/>
            <a:t>Python, </a:t>
          </a:r>
          <a:r>
            <a:rPr lang="es-ES" dirty="0" err="1" smtClean="0"/>
            <a:t>Ginga</a:t>
          </a:r>
          <a:r>
            <a:rPr lang="es-ES" dirty="0" smtClean="0"/>
            <a:t>-NCL</a:t>
          </a:r>
          <a:endParaRPr lang="es-ES" dirty="0"/>
        </a:p>
      </dgm:t>
    </dgm:pt>
    <dgm:pt modelId="{87EA4983-E8BB-45FE-96E6-4D9E57FF6C6B}" type="parTrans" cxnId="{42DBB6A0-A6F1-4692-95F5-F73F18AA7475}">
      <dgm:prSet/>
      <dgm:spPr/>
      <dgm:t>
        <a:bodyPr/>
        <a:lstStyle/>
        <a:p>
          <a:endParaRPr lang="es-ES"/>
        </a:p>
      </dgm:t>
    </dgm:pt>
    <dgm:pt modelId="{9DB9EA8E-F137-4FEC-8915-8995786605CA}" type="sibTrans" cxnId="{42DBB6A0-A6F1-4692-95F5-F73F18AA7475}">
      <dgm:prSet/>
      <dgm:spPr/>
      <dgm:t>
        <a:bodyPr/>
        <a:lstStyle/>
        <a:p>
          <a:endParaRPr lang="es-ES"/>
        </a:p>
      </dgm:t>
    </dgm:pt>
    <dgm:pt modelId="{54F6F15F-9AF4-4E15-BA34-931A36F3FADE}" type="pres">
      <dgm:prSet presAssocID="{FFBF20EC-D1F9-49DC-B4BC-0FAE8F81EAC3}" presName="Name0" presStyleCnt="0">
        <dgm:presLayoutVars>
          <dgm:dir/>
          <dgm:animLvl val="lvl"/>
          <dgm:resizeHandles val="exact"/>
        </dgm:presLayoutVars>
      </dgm:prSet>
      <dgm:spPr/>
    </dgm:pt>
    <dgm:pt modelId="{4B44036F-356E-4E77-ACE7-ED4526559FB2}" type="pres">
      <dgm:prSet presAssocID="{34B37A80-E64D-4374-9F3D-40D80F78404C}" presName="parTxOnly" presStyleLbl="node1" presStyleIdx="0" presStyleCnt="3">
        <dgm:presLayoutVars>
          <dgm:chMax val="0"/>
          <dgm:chPref val="0"/>
          <dgm:bulletEnabled val="1"/>
        </dgm:presLayoutVars>
      </dgm:prSet>
      <dgm:spPr/>
      <dgm:t>
        <a:bodyPr/>
        <a:lstStyle/>
        <a:p>
          <a:endParaRPr lang="es-ES"/>
        </a:p>
      </dgm:t>
    </dgm:pt>
    <dgm:pt modelId="{D068553F-4DD4-46A8-822B-EB234BB28D50}" type="pres">
      <dgm:prSet presAssocID="{ECA597F5-D5AF-4B70-BE8F-9245B4396CAA}" presName="parTxOnlySpace" presStyleCnt="0"/>
      <dgm:spPr/>
    </dgm:pt>
    <dgm:pt modelId="{D8FEAD30-4BF7-4562-857D-BB58106B88D5}" type="pres">
      <dgm:prSet presAssocID="{B4AA079D-BCDB-4832-98B4-A02D4684DFC2}" presName="parTxOnly" presStyleLbl="node1" presStyleIdx="1" presStyleCnt="3">
        <dgm:presLayoutVars>
          <dgm:chMax val="0"/>
          <dgm:chPref val="0"/>
          <dgm:bulletEnabled val="1"/>
        </dgm:presLayoutVars>
      </dgm:prSet>
      <dgm:spPr/>
      <dgm:t>
        <a:bodyPr/>
        <a:lstStyle/>
        <a:p>
          <a:endParaRPr lang="es-ES"/>
        </a:p>
      </dgm:t>
    </dgm:pt>
    <dgm:pt modelId="{D5DDE293-B1CE-4D51-BBF3-20A800B37196}" type="pres">
      <dgm:prSet presAssocID="{7337FC9A-DAB4-4A22-BA94-69DACE01F6D2}" presName="parTxOnlySpace" presStyleCnt="0"/>
      <dgm:spPr/>
    </dgm:pt>
    <dgm:pt modelId="{CA2BB430-680A-432B-810C-338C4D46AB28}" type="pres">
      <dgm:prSet presAssocID="{FB03FE41-312B-41D9-9877-833F5CED3E61}" presName="parTxOnly" presStyleLbl="node1" presStyleIdx="2" presStyleCnt="3">
        <dgm:presLayoutVars>
          <dgm:chMax val="0"/>
          <dgm:chPref val="0"/>
          <dgm:bulletEnabled val="1"/>
        </dgm:presLayoutVars>
      </dgm:prSet>
      <dgm:spPr/>
      <dgm:t>
        <a:bodyPr/>
        <a:lstStyle/>
        <a:p>
          <a:endParaRPr lang="es-ES"/>
        </a:p>
      </dgm:t>
    </dgm:pt>
  </dgm:ptLst>
  <dgm:cxnLst>
    <dgm:cxn modelId="{EB14D614-8117-42F2-A9D0-7E1219344A67}" type="presOf" srcId="{B4AA079D-BCDB-4832-98B4-A02D4684DFC2}" destId="{D8FEAD30-4BF7-4562-857D-BB58106B88D5}" srcOrd="0" destOrd="0" presId="urn:microsoft.com/office/officeart/2005/8/layout/chevron1"/>
    <dgm:cxn modelId="{0B1C7033-3C69-44E0-B81F-48BE7E62EDF7}" srcId="{FFBF20EC-D1F9-49DC-B4BC-0FAE8F81EAC3}" destId="{B4AA079D-BCDB-4832-98B4-A02D4684DFC2}" srcOrd="1" destOrd="0" parTransId="{85BB61D9-5CEB-4F34-9F8B-C95956289C74}" sibTransId="{7337FC9A-DAB4-4A22-BA94-69DACE01F6D2}"/>
    <dgm:cxn modelId="{42DBB6A0-A6F1-4692-95F5-F73F18AA7475}" srcId="{FFBF20EC-D1F9-49DC-B4BC-0FAE8F81EAC3}" destId="{FB03FE41-312B-41D9-9877-833F5CED3E61}" srcOrd="2" destOrd="0" parTransId="{87EA4983-E8BB-45FE-96E6-4D9E57FF6C6B}" sibTransId="{9DB9EA8E-F137-4FEC-8915-8995786605CA}"/>
    <dgm:cxn modelId="{994F0F2B-5DFD-4A38-8F32-6E6AE8F40545}" type="presOf" srcId="{FB03FE41-312B-41D9-9877-833F5CED3E61}" destId="{CA2BB430-680A-432B-810C-338C4D46AB28}" srcOrd="0" destOrd="0" presId="urn:microsoft.com/office/officeart/2005/8/layout/chevron1"/>
    <dgm:cxn modelId="{A92F5A94-0274-4277-BAEB-162C23261D8C}" type="presOf" srcId="{34B37A80-E64D-4374-9F3D-40D80F78404C}" destId="{4B44036F-356E-4E77-ACE7-ED4526559FB2}" srcOrd="0" destOrd="0" presId="urn:microsoft.com/office/officeart/2005/8/layout/chevron1"/>
    <dgm:cxn modelId="{36BF5E06-778C-458C-A38E-7E620A8C5008}" type="presOf" srcId="{FFBF20EC-D1F9-49DC-B4BC-0FAE8F81EAC3}" destId="{54F6F15F-9AF4-4E15-BA34-931A36F3FADE}" srcOrd="0" destOrd="0" presId="urn:microsoft.com/office/officeart/2005/8/layout/chevron1"/>
    <dgm:cxn modelId="{BE7C465A-886D-41B1-B074-5F36B5C0405C}" srcId="{FFBF20EC-D1F9-49DC-B4BC-0FAE8F81EAC3}" destId="{34B37A80-E64D-4374-9F3D-40D80F78404C}" srcOrd="0" destOrd="0" parTransId="{22C7DFD9-ABAC-4CCB-8BAF-0E804260EBA4}" sibTransId="{ECA597F5-D5AF-4B70-BE8F-9245B4396CAA}"/>
    <dgm:cxn modelId="{F1C61D0C-9023-43A1-8166-9FDA0D3D901B}" type="presParOf" srcId="{54F6F15F-9AF4-4E15-BA34-931A36F3FADE}" destId="{4B44036F-356E-4E77-ACE7-ED4526559FB2}" srcOrd="0" destOrd="0" presId="urn:microsoft.com/office/officeart/2005/8/layout/chevron1"/>
    <dgm:cxn modelId="{824CFCCC-BDF1-424C-B2D2-B7EA11FE1407}" type="presParOf" srcId="{54F6F15F-9AF4-4E15-BA34-931A36F3FADE}" destId="{D068553F-4DD4-46A8-822B-EB234BB28D50}" srcOrd="1" destOrd="0" presId="urn:microsoft.com/office/officeart/2005/8/layout/chevron1"/>
    <dgm:cxn modelId="{EFC5623A-F80E-46EF-A35B-5B4993E8BD2A}" type="presParOf" srcId="{54F6F15F-9AF4-4E15-BA34-931A36F3FADE}" destId="{D8FEAD30-4BF7-4562-857D-BB58106B88D5}" srcOrd="2" destOrd="0" presId="urn:microsoft.com/office/officeart/2005/8/layout/chevron1"/>
    <dgm:cxn modelId="{F86F613A-ADAB-47C1-90B3-EFD0A2C95420}" type="presParOf" srcId="{54F6F15F-9AF4-4E15-BA34-931A36F3FADE}" destId="{D5DDE293-B1CE-4D51-BBF3-20A800B37196}" srcOrd="3" destOrd="0" presId="urn:microsoft.com/office/officeart/2005/8/layout/chevron1"/>
    <dgm:cxn modelId="{0C80E69C-5ABF-4729-A2B6-7A25D162B19E}" type="presParOf" srcId="{54F6F15F-9AF4-4E15-BA34-931A36F3FADE}" destId="{CA2BB430-680A-432B-810C-338C4D46AB28}"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BD4339-D680-4313-B248-905A642E41D9}"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s-ES"/>
        </a:p>
      </dgm:t>
    </dgm:pt>
    <dgm:pt modelId="{3141F3FF-C80F-4E9A-B40C-88BAFBECFFFD}">
      <dgm:prSet phldrT="[Texto]" custT="1"/>
      <dgm:spPr/>
      <dgm:t>
        <a:bodyPr/>
        <a:lstStyle/>
        <a:p>
          <a:r>
            <a:rPr lang="es-ES" sz="2400" dirty="0" smtClean="0"/>
            <a:t>Imagen mosaico</a:t>
          </a:r>
          <a:endParaRPr lang="es-ES" sz="2400" dirty="0"/>
        </a:p>
      </dgm:t>
    </dgm:pt>
    <dgm:pt modelId="{671AFF1D-70ED-4964-8D43-F6D2DCFF8665}" type="parTrans" cxnId="{41F90A04-B972-4FF3-A803-E4629B817051}">
      <dgm:prSet/>
      <dgm:spPr/>
      <dgm:t>
        <a:bodyPr/>
        <a:lstStyle/>
        <a:p>
          <a:endParaRPr lang="es-ES"/>
        </a:p>
      </dgm:t>
    </dgm:pt>
    <dgm:pt modelId="{87C1410B-6229-405C-A459-6DB0202358D7}" type="sibTrans" cxnId="{41F90A04-B972-4FF3-A803-E4629B817051}">
      <dgm:prSet/>
      <dgm:spPr/>
      <dgm:t>
        <a:bodyPr/>
        <a:lstStyle/>
        <a:p>
          <a:endParaRPr lang="es-ES"/>
        </a:p>
      </dgm:t>
    </dgm:pt>
    <dgm:pt modelId="{1534F2D3-538E-4068-B236-0DF9E0949038}">
      <dgm:prSet phldrT="[Texto]" custT="1"/>
      <dgm:spPr/>
      <dgm:t>
        <a:bodyPr/>
        <a:lstStyle/>
        <a:p>
          <a:r>
            <a:rPr lang="es-ES" sz="2400" dirty="0" smtClean="0"/>
            <a:t>Imagen secreta recuperada</a:t>
          </a:r>
          <a:endParaRPr lang="es-ES" sz="2400" dirty="0"/>
        </a:p>
      </dgm:t>
    </dgm:pt>
    <dgm:pt modelId="{BE0AC028-03F5-482C-8F60-97889B60BD7B}" type="parTrans" cxnId="{BF668E6D-A098-4AA5-B686-82CB619F8C3E}">
      <dgm:prSet/>
      <dgm:spPr/>
      <dgm:t>
        <a:bodyPr/>
        <a:lstStyle/>
        <a:p>
          <a:endParaRPr lang="es-ES"/>
        </a:p>
      </dgm:t>
    </dgm:pt>
    <dgm:pt modelId="{8DB77B90-4072-4501-8BEC-9DD6825D3DEE}" type="sibTrans" cxnId="{BF668E6D-A098-4AA5-B686-82CB619F8C3E}">
      <dgm:prSet/>
      <dgm:spPr/>
      <dgm:t>
        <a:bodyPr/>
        <a:lstStyle/>
        <a:p>
          <a:endParaRPr lang="es-ES"/>
        </a:p>
      </dgm:t>
    </dgm:pt>
    <dgm:pt modelId="{8130F7E4-7C6F-4C64-9C91-1CC87BAA18CC}">
      <dgm:prSet phldrT="[Texto]" custT="1"/>
      <dgm:spPr/>
      <dgm:t>
        <a:bodyPr/>
        <a:lstStyle/>
        <a:p>
          <a:r>
            <a:rPr lang="es-ES" sz="2400" dirty="0" smtClean="0"/>
            <a:t>Imagen original mosaico</a:t>
          </a:r>
          <a:endParaRPr lang="es-ES" sz="2400" dirty="0"/>
        </a:p>
      </dgm:t>
    </dgm:pt>
    <dgm:pt modelId="{A05B5E77-D678-41FE-8F9D-B004B058934F}" type="parTrans" cxnId="{A2CC8768-1D3B-495C-BD50-D1411E3B7762}">
      <dgm:prSet/>
      <dgm:spPr/>
      <dgm:t>
        <a:bodyPr/>
        <a:lstStyle/>
        <a:p>
          <a:endParaRPr lang="es-ES"/>
        </a:p>
      </dgm:t>
    </dgm:pt>
    <dgm:pt modelId="{C9E2445D-8BFA-4F4A-91C5-67F1BB073971}" type="sibTrans" cxnId="{A2CC8768-1D3B-495C-BD50-D1411E3B7762}">
      <dgm:prSet/>
      <dgm:spPr/>
      <dgm:t>
        <a:bodyPr/>
        <a:lstStyle/>
        <a:p>
          <a:endParaRPr lang="es-ES"/>
        </a:p>
      </dgm:t>
    </dgm:pt>
    <dgm:pt modelId="{0EFD95BD-9EBA-49FC-A3CE-BB148D91D8C7}">
      <dgm:prSet phldrT="[Texto]" custT="1"/>
      <dgm:spPr/>
      <dgm:t>
        <a:bodyPr/>
        <a:lstStyle/>
        <a:p>
          <a:r>
            <a:rPr lang="es-ES" sz="2400" dirty="0" smtClean="0"/>
            <a:t>Imagen original Secreta</a:t>
          </a:r>
          <a:endParaRPr lang="es-ES" sz="2400" dirty="0"/>
        </a:p>
      </dgm:t>
    </dgm:pt>
    <dgm:pt modelId="{DCDC3B0E-4690-491F-9B41-67A40BE3FFA9}" type="parTrans" cxnId="{2A174B2F-D1F3-4C8D-B895-6040A6F889D7}">
      <dgm:prSet/>
      <dgm:spPr/>
      <dgm:t>
        <a:bodyPr/>
        <a:lstStyle/>
        <a:p>
          <a:endParaRPr lang="es-ES"/>
        </a:p>
      </dgm:t>
    </dgm:pt>
    <dgm:pt modelId="{78441D7C-00EB-41EC-BDD7-EAC71493EB99}" type="sibTrans" cxnId="{2A174B2F-D1F3-4C8D-B895-6040A6F889D7}">
      <dgm:prSet/>
      <dgm:spPr/>
      <dgm:t>
        <a:bodyPr/>
        <a:lstStyle/>
        <a:p>
          <a:endParaRPr lang="es-ES"/>
        </a:p>
      </dgm:t>
    </dgm:pt>
    <dgm:pt modelId="{988A78FE-8B52-44A9-BC39-6A085DDD757A}" type="pres">
      <dgm:prSet presAssocID="{8FBD4339-D680-4313-B248-905A642E41D9}" presName="Name0" presStyleCnt="0">
        <dgm:presLayoutVars>
          <dgm:dir/>
          <dgm:resizeHandles val="exact"/>
        </dgm:presLayoutVars>
      </dgm:prSet>
      <dgm:spPr/>
      <dgm:t>
        <a:bodyPr/>
        <a:lstStyle/>
        <a:p>
          <a:endParaRPr lang="es-ES"/>
        </a:p>
      </dgm:t>
    </dgm:pt>
    <dgm:pt modelId="{4D827F01-0E98-4128-A2F8-8C335036D7CE}" type="pres">
      <dgm:prSet presAssocID="{3141F3FF-C80F-4E9A-B40C-88BAFBECFFFD}" presName="compNode" presStyleCnt="0"/>
      <dgm:spPr/>
    </dgm:pt>
    <dgm:pt modelId="{B93756A7-14D3-4308-8D92-1A6E71DBD604}" type="pres">
      <dgm:prSet presAssocID="{3141F3FF-C80F-4E9A-B40C-88BAFBECFFFD}" presName="pictRect" presStyleLbl="node1" presStyleIdx="0" presStyleCnt="4"/>
      <dgm:spPr>
        <a:blipFill rotWithShape="1">
          <a:blip xmlns:r="http://schemas.openxmlformats.org/officeDocument/2006/relationships" r:embed="rId1"/>
          <a:stretch>
            <a:fillRect/>
          </a:stretch>
        </a:blipFill>
      </dgm:spPr>
    </dgm:pt>
    <dgm:pt modelId="{C0576A6E-3DCE-43EA-B27F-790876C70E6A}" type="pres">
      <dgm:prSet presAssocID="{3141F3FF-C80F-4E9A-B40C-88BAFBECFFFD}" presName="textRect" presStyleLbl="revTx" presStyleIdx="0" presStyleCnt="4" custScaleY="63963" custLinFactNeighborX="1342" custLinFactNeighborY="-29042">
        <dgm:presLayoutVars>
          <dgm:bulletEnabled val="1"/>
        </dgm:presLayoutVars>
      </dgm:prSet>
      <dgm:spPr/>
      <dgm:t>
        <a:bodyPr/>
        <a:lstStyle/>
        <a:p>
          <a:endParaRPr lang="es-ES"/>
        </a:p>
      </dgm:t>
    </dgm:pt>
    <dgm:pt modelId="{1591756B-3FD3-4F00-9017-401726FE6F22}" type="pres">
      <dgm:prSet presAssocID="{87C1410B-6229-405C-A459-6DB0202358D7}" presName="sibTrans" presStyleLbl="sibTrans2D1" presStyleIdx="0" presStyleCnt="0"/>
      <dgm:spPr/>
      <dgm:t>
        <a:bodyPr/>
        <a:lstStyle/>
        <a:p>
          <a:endParaRPr lang="es-ES"/>
        </a:p>
      </dgm:t>
    </dgm:pt>
    <dgm:pt modelId="{73561B5D-FE36-4543-B694-D08415C305AB}" type="pres">
      <dgm:prSet presAssocID="{1534F2D3-538E-4068-B236-0DF9E0949038}" presName="compNode" presStyleCnt="0"/>
      <dgm:spPr/>
    </dgm:pt>
    <dgm:pt modelId="{64606057-09DC-4B19-8F62-8465887E15C3}" type="pres">
      <dgm:prSet presAssocID="{1534F2D3-538E-4068-B236-0DF9E0949038}" presName="pictRect" presStyleLbl="node1" presStyleIdx="1" presStyleCnt="4"/>
      <dgm:spPr>
        <a:blipFill rotWithShape="1">
          <a:blip xmlns:r="http://schemas.openxmlformats.org/officeDocument/2006/relationships" r:embed="rId2"/>
          <a:stretch>
            <a:fillRect/>
          </a:stretch>
        </a:blipFill>
      </dgm:spPr>
    </dgm:pt>
    <dgm:pt modelId="{EEDCDEB9-8510-47D9-BD6B-40B7D699514C}" type="pres">
      <dgm:prSet presAssocID="{1534F2D3-538E-4068-B236-0DF9E0949038}" presName="textRect" presStyleLbl="revTx" presStyleIdx="1" presStyleCnt="4" custScaleX="173948" custScaleY="59156" custLinFactNeighborX="4510" custLinFactNeighborY="-37275">
        <dgm:presLayoutVars>
          <dgm:bulletEnabled val="1"/>
        </dgm:presLayoutVars>
      </dgm:prSet>
      <dgm:spPr/>
      <dgm:t>
        <a:bodyPr/>
        <a:lstStyle/>
        <a:p>
          <a:endParaRPr lang="es-ES"/>
        </a:p>
      </dgm:t>
    </dgm:pt>
    <dgm:pt modelId="{18D9B1B7-DF15-49EE-9973-2E78EBF4A0F5}" type="pres">
      <dgm:prSet presAssocID="{8DB77B90-4072-4501-8BEC-9DD6825D3DEE}" presName="sibTrans" presStyleLbl="sibTrans2D1" presStyleIdx="0" presStyleCnt="0"/>
      <dgm:spPr/>
      <dgm:t>
        <a:bodyPr/>
        <a:lstStyle/>
        <a:p>
          <a:endParaRPr lang="es-ES"/>
        </a:p>
      </dgm:t>
    </dgm:pt>
    <dgm:pt modelId="{C8B632E7-A4AC-4179-A8DE-D3BC07DADA70}" type="pres">
      <dgm:prSet presAssocID="{8130F7E4-7C6F-4C64-9C91-1CC87BAA18CC}" presName="compNode" presStyleCnt="0"/>
      <dgm:spPr/>
    </dgm:pt>
    <dgm:pt modelId="{01BE5FD1-5615-43A1-BBC1-1376CF22E875}" type="pres">
      <dgm:prSet presAssocID="{8130F7E4-7C6F-4C64-9C91-1CC87BAA18CC}" presName="pictRect" presStyleLbl="node1" presStyleIdx="2" presStyleCnt="4" custLinFactNeighborX="-24781" custLinFactNeighborY="-30187"/>
      <dgm:spPr>
        <a:blipFill rotWithShape="1">
          <a:blip xmlns:r="http://schemas.openxmlformats.org/officeDocument/2006/relationships" r:embed="rId3"/>
          <a:stretch>
            <a:fillRect/>
          </a:stretch>
        </a:blipFill>
      </dgm:spPr>
    </dgm:pt>
    <dgm:pt modelId="{1045C1AB-1885-4959-9A30-21F2780E0C3F}" type="pres">
      <dgm:prSet presAssocID="{8130F7E4-7C6F-4C64-9C91-1CC87BAA18CC}" presName="textRect" presStyleLbl="revTx" presStyleIdx="2" presStyleCnt="4" custScaleX="137947" custScaleY="43690" custLinFactNeighborX="-21081" custLinFactNeighborY="-90583">
        <dgm:presLayoutVars>
          <dgm:bulletEnabled val="1"/>
        </dgm:presLayoutVars>
      </dgm:prSet>
      <dgm:spPr/>
      <dgm:t>
        <a:bodyPr/>
        <a:lstStyle/>
        <a:p>
          <a:endParaRPr lang="es-ES"/>
        </a:p>
      </dgm:t>
    </dgm:pt>
    <dgm:pt modelId="{19FADE13-266D-497E-A7C4-43577A0678DA}" type="pres">
      <dgm:prSet presAssocID="{C9E2445D-8BFA-4F4A-91C5-67F1BB073971}" presName="sibTrans" presStyleLbl="sibTrans2D1" presStyleIdx="0" presStyleCnt="0"/>
      <dgm:spPr/>
      <dgm:t>
        <a:bodyPr/>
        <a:lstStyle/>
        <a:p>
          <a:endParaRPr lang="es-ES"/>
        </a:p>
      </dgm:t>
    </dgm:pt>
    <dgm:pt modelId="{E39755CB-D4CF-4626-BC42-D9D827C1C9EE}" type="pres">
      <dgm:prSet presAssocID="{0EFD95BD-9EBA-49FC-A3CE-BB148D91D8C7}" presName="compNode" presStyleCnt="0"/>
      <dgm:spPr/>
    </dgm:pt>
    <dgm:pt modelId="{550030D5-47E2-4B72-99F6-D4F4C1A5A5AF}" type="pres">
      <dgm:prSet presAssocID="{0EFD95BD-9EBA-49FC-A3CE-BB148D91D8C7}" presName="pictRect" presStyleLbl="node1" presStyleIdx="3" presStyleCnt="4" custLinFactNeighborX="-16194" custLinFactNeighborY="-25223"/>
      <dgm:spPr>
        <a:blipFill rotWithShape="1">
          <a:blip xmlns:r="http://schemas.openxmlformats.org/officeDocument/2006/relationships" r:embed="rId4"/>
          <a:stretch>
            <a:fillRect/>
          </a:stretch>
        </a:blipFill>
      </dgm:spPr>
    </dgm:pt>
    <dgm:pt modelId="{86721FE6-82C3-4CB7-8497-9CCF3F59B5B3}" type="pres">
      <dgm:prSet presAssocID="{0EFD95BD-9EBA-49FC-A3CE-BB148D91D8C7}" presName="textRect" presStyleLbl="revTx" presStyleIdx="3" presStyleCnt="4" custScaleX="124293" custScaleY="56517" custLinFactNeighborX="-10493" custLinFactNeighborY="-76600">
        <dgm:presLayoutVars>
          <dgm:bulletEnabled val="1"/>
        </dgm:presLayoutVars>
      </dgm:prSet>
      <dgm:spPr/>
      <dgm:t>
        <a:bodyPr/>
        <a:lstStyle/>
        <a:p>
          <a:endParaRPr lang="es-ES"/>
        </a:p>
      </dgm:t>
    </dgm:pt>
  </dgm:ptLst>
  <dgm:cxnLst>
    <dgm:cxn modelId="{8E6441B4-2FA9-4718-87CC-8CFCCFEF0A6E}" type="presOf" srcId="{8130F7E4-7C6F-4C64-9C91-1CC87BAA18CC}" destId="{1045C1AB-1885-4959-9A30-21F2780E0C3F}" srcOrd="0" destOrd="0" presId="urn:microsoft.com/office/officeart/2005/8/layout/pList1"/>
    <dgm:cxn modelId="{A47CA521-4717-4BE7-98B3-B17E2799539F}" type="presOf" srcId="{1534F2D3-538E-4068-B236-0DF9E0949038}" destId="{EEDCDEB9-8510-47D9-BD6B-40B7D699514C}" srcOrd="0" destOrd="0" presId="urn:microsoft.com/office/officeart/2005/8/layout/pList1"/>
    <dgm:cxn modelId="{C61701D4-766B-473E-9FE1-463C2E9E234E}" type="presOf" srcId="{8FBD4339-D680-4313-B248-905A642E41D9}" destId="{988A78FE-8B52-44A9-BC39-6A085DDD757A}" srcOrd="0" destOrd="0" presId="urn:microsoft.com/office/officeart/2005/8/layout/pList1"/>
    <dgm:cxn modelId="{8E995943-25B9-4B64-9931-956D2FF572C5}" type="presOf" srcId="{0EFD95BD-9EBA-49FC-A3CE-BB148D91D8C7}" destId="{86721FE6-82C3-4CB7-8497-9CCF3F59B5B3}" srcOrd="0" destOrd="0" presId="urn:microsoft.com/office/officeart/2005/8/layout/pList1"/>
    <dgm:cxn modelId="{6753A923-1188-484B-BF0A-13F9C51D62B6}" type="presOf" srcId="{C9E2445D-8BFA-4F4A-91C5-67F1BB073971}" destId="{19FADE13-266D-497E-A7C4-43577A0678DA}" srcOrd="0" destOrd="0" presId="urn:microsoft.com/office/officeart/2005/8/layout/pList1"/>
    <dgm:cxn modelId="{1B7668F0-0B6B-4EAF-9B96-6FFA78B8CF97}" type="presOf" srcId="{3141F3FF-C80F-4E9A-B40C-88BAFBECFFFD}" destId="{C0576A6E-3DCE-43EA-B27F-790876C70E6A}" srcOrd="0" destOrd="0" presId="urn:microsoft.com/office/officeart/2005/8/layout/pList1"/>
    <dgm:cxn modelId="{41F90A04-B972-4FF3-A803-E4629B817051}" srcId="{8FBD4339-D680-4313-B248-905A642E41D9}" destId="{3141F3FF-C80F-4E9A-B40C-88BAFBECFFFD}" srcOrd="0" destOrd="0" parTransId="{671AFF1D-70ED-4964-8D43-F6D2DCFF8665}" sibTransId="{87C1410B-6229-405C-A459-6DB0202358D7}"/>
    <dgm:cxn modelId="{DC1A8C20-73D9-4070-BCBA-572E570DD230}" type="presOf" srcId="{8DB77B90-4072-4501-8BEC-9DD6825D3DEE}" destId="{18D9B1B7-DF15-49EE-9973-2E78EBF4A0F5}" srcOrd="0" destOrd="0" presId="urn:microsoft.com/office/officeart/2005/8/layout/pList1"/>
    <dgm:cxn modelId="{142BC3C4-8E10-4322-A325-C72E9049E542}" type="presOf" srcId="{87C1410B-6229-405C-A459-6DB0202358D7}" destId="{1591756B-3FD3-4F00-9017-401726FE6F22}" srcOrd="0" destOrd="0" presId="urn:microsoft.com/office/officeart/2005/8/layout/pList1"/>
    <dgm:cxn modelId="{BF668E6D-A098-4AA5-B686-82CB619F8C3E}" srcId="{8FBD4339-D680-4313-B248-905A642E41D9}" destId="{1534F2D3-538E-4068-B236-0DF9E0949038}" srcOrd="1" destOrd="0" parTransId="{BE0AC028-03F5-482C-8F60-97889B60BD7B}" sibTransId="{8DB77B90-4072-4501-8BEC-9DD6825D3DEE}"/>
    <dgm:cxn modelId="{2A174B2F-D1F3-4C8D-B895-6040A6F889D7}" srcId="{8FBD4339-D680-4313-B248-905A642E41D9}" destId="{0EFD95BD-9EBA-49FC-A3CE-BB148D91D8C7}" srcOrd="3" destOrd="0" parTransId="{DCDC3B0E-4690-491F-9B41-67A40BE3FFA9}" sibTransId="{78441D7C-00EB-41EC-BDD7-EAC71493EB99}"/>
    <dgm:cxn modelId="{A2CC8768-1D3B-495C-BD50-D1411E3B7762}" srcId="{8FBD4339-D680-4313-B248-905A642E41D9}" destId="{8130F7E4-7C6F-4C64-9C91-1CC87BAA18CC}" srcOrd="2" destOrd="0" parTransId="{A05B5E77-D678-41FE-8F9D-B004B058934F}" sibTransId="{C9E2445D-8BFA-4F4A-91C5-67F1BB073971}"/>
    <dgm:cxn modelId="{86C038AC-0D09-4A9D-818E-53BED901967D}" type="presParOf" srcId="{988A78FE-8B52-44A9-BC39-6A085DDD757A}" destId="{4D827F01-0E98-4128-A2F8-8C335036D7CE}" srcOrd="0" destOrd="0" presId="urn:microsoft.com/office/officeart/2005/8/layout/pList1"/>
    <dgm:cxn modelId="{6D5D174A-429F-4449-87AC-8B4D488A41CC}" type="presParOf" srcId="{4D827F01-0E98-4128-A2F8-8C335036D7CE}" destId="{B93756A7-14D3-4308-8D92-1A6E71DBD604}" srcOrd="0" destOrd="0" presId="urn:microsoft.com/office/officeart/2005/8/layout/pList1"/>
    <dgm:cxn modelId="{21DECD56-C3B2-4F27-8D57-86651F5FB69C}" type="presParOf" srcId="{4D827F01-0E98-4128-A2F8-8C335036D7CE}" destId="{C0576A6E-3DCE-43EA-B27F-790876C70E6A}" srcOrd="1" destOrd="0" presId="urn:microsoft.com/office/officeart/2005/8/layout/pList1"/>
    <dgm:cxn modelId="{B0632327-1335-4AA5-B6D6-17F7C99A9F16}" type="presParOf" srcId="{988A78FE-8B52-44A9-BC39-6A085DDD757A}" destId="{1591756B-3FD3-4F00-9017-401726FE6F22}" srcOrd="1" destOrd="0" presId="urn:microsoft.com/office/officeart/2005/8/layout/pList1"/>
    <dgm:cxn modelId="{B62142BD-F0F3-4BFB-BB5D-F29ACCD9EB04}" type="presParOf" srcId="{988A78FE-8B52-44A9-BC39-6A085DDD757A}" destId="{73561B5D-FE36-4543-B694-D08415C305AB}" srcOrd="2" destOrd="0" presId="urn:microsoft.com/office/officeart/2005/8/layout/pList1"/>
    <dgm:cxn modelId="{9F4D09BD-DA81-44D6-8DDE-6686254D5629}" type="presParOf" srcId="{73561B5D-FE36-4543-B694-D08415C305AB}" destId="{64606057-09DC-4B19-8F62-8465887E15C3}" srcOrd="0" destOrd="0" presId="urn:microsoft.com/office/officeart/2005/8/layout/pList1"/>
    <dgm:cxn modelId="{1662850E-339A-43CC-9965-880B5514B23C}" type="presParOf" srcId="{73561B5D-FE36-4543-B694-D08415C305AB}" destId="{EEDCDEB9-8510-47D9-BD6B-40B7D699514C}" srcOrd="1" destOrd="0" presId="urn:microsoft.com/office/officeart/2005/8/layout/pList1"/>
    <dgm:cxn modelId="{D30F38D0-E066-4F61-953F-D5CCA0DB3478}" type="presParOf" srcId="{988A78FE-8B52-44A9-BC39-6A085DDD757A}" destId="{18D9B1B7-DF15-49EE-9973-2E78EBF4A0F5}" srcOrd="3" destOrd="0" presId="urn:microsoft.com/office/officeart/2005/8/layout/pList1"/>
    <dgm:cxn modelId="{1DE7ADD1-A385-44E6-A5BA-C2C8BC93799C}" type="presParOf" srcId="{988A78FE-8B52-44A9-BC39-6A085DDD757A}" destId="{C8B632E7-A4AC-4179-A8DE-D3BC07DADA70}" srcOrd="4" destOrd="0" presId="urn:microsoft.com/office/officeart/2005/8/layout/pList1"/>
    <dgm:cxn modelId="{0B7DD8C4-FA2A-40D0-9A76-B7FB2F199691}" type="presParOf" srcId="{C8B632E7-A4AC-4179-A8DE-D3BC07DADA70}" destId="{01BE5FD1-5615-43A1-BBC1-1376CF22E875}" srcOrd="0" destOrd="0" presId="urn:microsoft.com/office/officeart/2005/8/layout/pList1"/>
    <dgm:cxn modelId="{344D2EBE-F002-4831-9E61-7DB6B42A48E3}" type="presParOf" srcId="{C8B632E7-A4AC-4179-A8DE-D3BC07DADA70}" destId="{1045C1AB-1885-4959-9A30-21F2780E0C3F}" srcOrd="1" destOrd="0" presId="urn:microsoft.com/office/officeart/2005/8/layout/pList1"/>
    <dgm:cxn modelId="{84232713-B872-4316-867B-A1DFB703DC96}" type="presParOf" srcId="{988A78FE-8B52-44A9-BC39-6A085DDD757A}" destId="{19FADE13-266D-497E-A7C4-43577A0678DA}" srcOrd="5" destOrd="0" presId="urn:microsoft.com/office/officeart/2005/8/layout/pList1"/>
    <dgm:cxn modelId="{1404F978-DABF-46AE-A6EB-17550123FFA4}" type="presParOf" srcId="{988A78FE-8B52-44A9-BC39-6A085DDD757A}" destId="{E39755CB-D4CF-4626-BC42-D9D827C1C9EE}" srcOrd="6" destOrd="0" presId="urn:microsoft.com/office/officeart/2005/8/layout/pList1"/>
    <dgm:cxn modelId="{B013CF34-230A-4200-A6E3-F0E43EB9879A}" type="presParOf" srcId="{E39755CB-D4CF-4626-BC42-D9D827C1C9EE}" destId="{550030D5-47E2-4B72-99F6-D4F4C1A5A5AF}" srcOrd="0" destOrd="0" presId="urn:microsoft.com/office/officeart/2005/8/layout/pList1"/>
    <dgm:cxn modelId="{9AFCE60E-651A-472B-AAA9-77DCEC44A189}" type="presParOf" srcId="{E39755CB-D4CF-4626-BC42-D9D827C1C9EE}" destId="{86721FE6-82C3-4CB7-8497-9CCF3F59B5B3}"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9057C2-227E-4AF0-B8C5-7769A73CC4F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A73ABBCA-C6BF-4065-9146-95606AC3D696}">
      <dgm:prSet phldrT="[Texto]"/>
      <dgm:spPr/>
      <dgm:t>
        <a:bodyPr/>
        <a:lstStyle/>
        <a:p>
          <a:r>
            <a:rPr lang="es-ES" dirty="0" smtClean="0"/>
            <a:t>8x8</a:t>
          </a:r>
          <a:endParaRPr lang="es-ES" dirty="0"/>
        </a:p>
      </dgm:t>
    </dgm:pt>
    <dgm:pt modelId="{372E7469-B8E8-4965-A517-BB73630A0085}" type="parTrans" cxnId="{0CFF2DEE-C548-4F73-92E1-D6688ADEAA88}">
      <dgm:prSet/>
      <dgm:spPr/>
      <dgm:t>
        <a:bodyPr/>
        <a:lstStyle/>
        <a:p>
          <a:endParaRPr lang="es-ES"/>
        </a:p>
      </dgm:t>
    </dgm:pt>
    <dgm:pt modelId="{A8377F8E-CCDF-429F-B9B2-7147886F00B1}" type="sibTrans" cxnId="{0CFF2DEE-C548-4F73-92E1-D6688ADEAA88}">
      <dgm:prSet/>
      <dgm:spPr/>
      <dgm:t>
        <a:bodyPr/>
        <a:lstStyle/>
        <a:p>
          <a:endParaRPr lang="es-ES"/>
        </a:p>
      </dgm:t>
    </dgm:pt>
    <dgm:pt modelId="{C10D8AC7-25AF-4E57-A23F-6B0F637DF2F9}" type="pres">
      <dgm:prSet presAssocID="{349057C2-227E-4AF0-B8C5-7769A73CC4F8}" presName="Name0" presStyleCnt="0">
        <dgm:presLayoutVars>
          <dgm:chMax/>
          <dgm:chPref/>
          <dgm:dir/>
        </dgm:presLayoutVars>
      </dgm:prSet>
      <dgm:spPr/>
      <dgm:t>
        <a:bodyPr/>
        <a:lstStyle/>
        <a:p>
          <a:endParaRPr lang="es-ES"/>
        </a:p>
      </dgm:t>
    </dgm:pt>
    <dgm:pt modelId="{EF855249-A007-4341-B59B-1B0217A95094}" type="pres">
      <dgm:prSet presAssocID="{A73ABBCA-C6BF-4065-9146-95606AC3D696}" presName="composite" presStyleCnt="0">
        <dgm:presLayoutVars>
          <dgm:chMax/>
          <dgm:chPref/>
        </dgm:presLayoutVars>
      </dgm:prSet>
      <dgm:spPr/>
    </dgm:pt>
    <dgm:pt modelId="{D43432A5-444F-4919-BCE1-C7F59A625E4E}" type="pres">
      <dgm:prSet presAssocID="{A73ABBCA-C6BF-4065-9146-95606AC3D696}" presName="Image" presStyleLbl="bgImgPlace1" presStyleIdx="0" presStyleCnt="1" custScaleX="168748" custScaleY="174636" custLinFactNeighborX="11409" custLinFactNeighborY="19705"/>
      <dgm:spPr>
        <a:blipFill rotWithShape="1">
          <a:blip xmlns:r="http://schemas.openxmlformats.org/officeDocument/2006/relationships" r:embed="rId1"/>
          <a:stretch>
            <a:fillRect/>
          </a:stretch>
        </a:blipFill>
      </dgm:spPr>
    </dgm:pt>
    <dgm:pt modelId="{C4F680EE-F18D-46D5-B190-406679ED182A}" type="pres">
      <dgm:prSet presAssocID="{A73ABBCA-C6BF-4065-9146-95606AC3D696}" presName="ParentText" presStyleLbl="revTx" presStyleIdx="0" presStyleCnt="1" custScaleX="40326" custScaleY="43366" custLinFactNeighborX="-43390" custLinFactNeighborY="21840">
        <dgm:presLayoutVars>
          <dgm:chMax val="0"/>
          <dgm:chPref val="0"/>
          <dgm:bulletEnabled val="1"/>
        </dgm:presLayoutVars>
      </dgm:prSet>
      <dgm:spPr/>
      <dgm:t>
        <a:bodyPr/>
        <a:lstStyle/>
        <a:p>
          <a:endParaRPr lang="es-ES"/>
        </a:p>
      </dgm:t>
    </dgm:pt>
    <dgm:pt modelId="{BA77B306-9DF6-46A0-840B-6A62D04FE723}" type="pres">
      <dgm:prSet presAssocID="{A73ABBCA-C6BF-4065-9146-95606AC3D696}" presName="tlFrame" presStyleLbl="node1" presStyleIdx="0" presStyleCnt="4" custScaleX="56982" custScaleY="72821" custLinFactY="40128" custLinFactNeighborX="-40349" custLinFactNeighborY="100000"/>
      <dgm:spPr/>
    </dgm:pt>
    <dgm:pt modelId="{FEF0E9DA-7568-495B-B203-66E25FF644A6}" type="pres">
      <dgm:prSet presAssocID="{A73ABBCA-C6BF-4065-9146-95606AC3D696}" presName="trFrame" presStyleLbl="node1" presStyleIdx="1" presStyleCnt="4" custScaleX="56982" custScaleY="72821" custLinFactX="-117955" custLinFactY="39056" custLinFactNeighborX="-200000" custLinFactNeighborY="100000"/>
      <dgm:spPr/>
    </dgm:pt>
    <dgm:pt modelId="{A6E41815-A68F-459E-8BA8-54925C998C90}" type="pres">
      <dgm:prSet presAssocID="{A73ABBCA-C6BF-4065-9146-95606AC3D696}" presName="blFrame" presStyleLbl="node1" presStyleIdx="2" presStyleCnt="4" custScaleX="56982" custScaleY="72821" custLinFactNeighborX="-39277" custLinFactNeighborY="-29178"/>
      <dgm:spPr/>
    </dgm:pt>
    <dgm:pt modelId="{C27809BC-0EE8-493B-B89E-1EDB5B54AC45}" type="pres">
      <dgm:prSet presAssocID="{A73ABBCA-C6BF-4065-9146-95606AC3D696}" presName="brFrame" presStyleLbl="node1" presStyleIdx="3" presStyleCnt="4" custScaleX="56982" custScaleY="72821" custLinFactX="-116883" custLinFactNeighborX="-200000" custLinFactNeighborY="-29179"/>
      <dgm:spPr/>
    </dgm:pt>
  </dgm:ptLst>
  <dgm:cxnLst>
    <dgm:cxn modelId="{D0F99237-331E-4944-B440-A6854F41C57E}" type="presOf" srcId="{349057C2-227E-4AF0-B8C5-7769A73CC4F8}" destId="{C10D8AC7-25AF-4E57-A23F-6B0F637DF2F9}" srcOrd="0" destOrd="0" presId="urn:microsoft.com/office/officeart/2009/3/layout/FramedTextPicture"/>
    <dgm:cxn modelId="{0CFF2DEE-C548-4F73-92E1-D6688ADEAA88}" srcId="{349057C2-227E-4AF0-B8C5-7769A73CC4F8}" destId="{A73ABBCA-C6BF-4065-9146-95606AC3D696}" srcOrd="0" destOrd="0" parTransId="{372E7469-B8E8-4965-A517-BB73630A0085}" sibTransId="{A8377F8E-CCDF-429F-B9B2-7147886F00B1}"/>
    <dgm:cxn modelId="{A07669E6-C757-426F-840C-A832E694E89B}" type="presOf" srcId="{A73ABBCA-C6BF-4065-9146-95606AC3D696}" destId="{C4F680EE-F18D-46D5-B190-406679ED182A}" srcOrd="0" destOrd="0" presId="urn:microsoft.com/office/officeart/2009/3/layout/FramedTextPicture"/>
    <dgm:cxn modelId="{C3CD613F-749A-41D4-A49B-2BD6C9B17AD1}" type="presParOf" srcId="{C10D8AC7-25AF-4E57-A23F-6B0F637DF2F9}" destId="{EF855249-A007-4341-B59B-1B0217A95094}" srcOrd="0" destOrd="0" presId="urn:microsoft.com/office/officeart/2009/3/layout/FramedTextPicture"/>
    <dgm:cxn modelId="{F197BBC7-8E7E-4E22-A9FF-10224A4F90BE}" type="presParOf" srcId="{EF855249-A007-4341-B59B-1B0217A95094}" destId="{D43432A5-444F-4919-BCE1-C7F59A625E4E}" srcOrd="0" destOrd="0" presId="urn:microsoft.com/office/officeart/2009/3/layout/FramedTextPicture"/>
    <dgm:cxn modelId="{600E3E93-8535-4670-8DB9-9466D1DE49EE}" type="presParOf" srcId="{EF855249-A007-4341-B59B-1B0217A95094}" destId="{C4F680EE-F18D-46D5-B190-406679ED182A}" srcOrd="1" destOrd="0" presId="urn:microsoft.com/office/officeart/2009/3/layout/FramedTextPicture"/>
    <dgm:cxn modelId="{EBCC6BCA-3D35-46ED-9D0C-435F40760735}" type="presParOf" srcId="{EF855249-A007-4341-B59B-1B0217A95094}" destId="{BA77B306-9DF6-46A0-840B-6A62D04FE723}" srcOrd="2" destOrd="0" presId="urn:microsoft.com/office/officeart/2009/3/layout/FramedTextPicture"/>
    <dgm:cxn modelId="{183E0825-5AC6-4A12-800B-69C32A8BCA0D}" type="presParOf" srcId="{EF855249-A007-4341-B59B-1B0217A95094}" destId="{FEF0E9DA-7568-495B-B203-66E25FF644A6}" srcOrd="3" destOrd="0" presId="urn:microsoft.com/office/officeart/2009/3/layout/FramedTextPicture"/>
    <dgm:cxn modelId="{B15F7A59-70C7-406E-BB6E-EAD2422A73F1}" type="presParOf" srcId="{EF855249-A007-4341-B59B-1B0217A95094}" destId="{A6E41815-A68F-459E-8BA8-54925C998C90}" srcOrd="4" destOrd="0" presId="urn:microsoft.com/office/officeart/2009/3/layout/FramedTextPicture"/>
    <dgm:cxn modelId="{E6417D14-8716-43EE-AA90-126F50325C54}" type="presParOf" srcId="{EF855249-A007-4341-B59B-1B0217A95094}" destId="{C27809BC-0EE8-493B-B89E-1EDB5B54AC45}"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9057C2-227E-4AF0-B8C5-7769A73CC4F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A73ABBCA-C6BF-4065-9146-95606AC3D696}">
      <dgm:prSet phldrT="[Texto]"/>
      <dgm:spPr/>
      <dgm:t>
        <a:bodyPr/>
        <a:lstStyle/>
        <a:p>
          <a:r>
            <a:rPr lang="es-ES" dirty="0" smtClean="0"/>
            <a:t>16x16</a:t>
          </a:r>
          <a:endParaRPr lang="es-ES" dirty="0"/>
        </a:p>
      </dgm:t>
    </dgm:pt>
    <dgm:pt modelId="{372E7469-B8E8-4965-A517-BB73630A0085}" type="parTrans" cxnId="{0CFF2DEE-C548-4F73-92E1-D6688ADEAA88}">
      <dgm:prSet/>
      <dgm:spPr/>
      <dgm:t>
        <a:bodyPr/>
        <a:lstStyle/>
        <a:p>
          <a:endParaRPr lang="es-ES"/>
        </a:p>
      </dgm:t>
    </dgm:pt>
    <dgm:pt modelId="{A8377F8E-CCDF-429F-B9B2-7147886F00B1}" type="sibTrans" cxnId="{0CFF2DEE-C548-4F73-92E1-D6688ADEAA88}">
      <dgm:prSet/>
      <dgm:spPr/>
      <dgm:t>
        <a:bodyPr/>
        <a:lstStyle/>
        <a:p>
          <a:endParaRPr lang="es-ES"/>
        </a:p>
      </dgm:t>
    </dgm:pt>
    <dgm:pt modelId="{C10D8AC7-25AF-4E57-A23F-6B0F637DF2F9}" type="pres">
      <dgm:prSet presAssocID="{349057C2-227E-4AF0-B8C5-7769A73CC4F8}" presName="Name0" presStyleCnt="0">
        <dgm:presLayoutVars>
          <dgm:chMax/>
          <dgm:chPref/>
          <dgm:dir/>
        </dgm:presLayoutVars>
      </dgm:prSet>
      <dgm:spPr/>
      <dgm:t>
        <a:bodyPr/>
        <a:lstStyle/>
        <a:p>
          <a:endParaRPr lang="es-ES"/>
        </a:p>
      </dgm:t>
    </dgm:pt>
    <dgm:pt modelId="{EF855249-A007-4341-B59B-1B0217A95094}" type="pres">
      <dgm:prSet presAssocID="{A73ABBCA-C6BF-4065-9146-95606AC3D696}" presName="composite" presStyleCnt="0">
        <dgm:presLayoutVars>
          <dgm:chMax/>
          <dgm:chPref/>
        </dgm:presLayoutVars>
      </dgm:prSet>
      <dgm:spPr/>
    </dgm:pt>
    <dgm:pt modelId="{D43432A5-444F-4919-BCE1-C7F59A625E4E}" type="pres">
      <dgm:prSet presAssocID="{A73ABBCA-C6BF-4065-9146-95606AC3D696}" presName="Image" presStyleLbl="bgImgPlace1" presStyleIdx="0" presStyleCnt="1" custScaleX="168748" custScaleY="174636" custLinFactNeighborX="11409" custLinFactNeighborY="19705"/>
      <dgm:spPr>
        <a:blipFill rotWithShape="1">
          <a:blip xmlns:r="http://schemas.openxmlformats.org/officeDocument/2006/relationships" r:embed="rId1"/>
          <a:stretch>
            <a:fillRect/>
          </a:stretch>
        </a:blipFill>
      </dgm:spPr>
    </dgm:pt>
    <dgm:pt modelId="{C4F680EE-F18D-46D5-B190-406679ED182A}" type="pres">
      <dgm:prSet presAssocID="{A73ABBCA-C6BF-4065-9146-95606AC3D696}" presName="ParentText" presStyleLbl="revTx" presStyleIdx="0" presStyleCnt="1" custScaleX="40326" custScaleY="43366" custLinFactNeighborX="-43390" custLinFactNeighborY="21840">
        <dgm:presLayoutVars>
          <dgm:chMax val="0"/>
          <dgm:chPref val="0"/>
          <dgm:bulletEnabled val="1"/>
        </dgm:presLayoutVars>
      </dgm:prSet>
      <dgm:spPr/>
      <dgm:t>
        <a:bodyPr/>
        <a:lstStyle/>
        <a:p>
          <a:endParaRPr lang="es-ES"/>
        </a:p>
      </dgm:t>
    </dgm:pt>
    <dgm:pt modelId="{BA77B306-9DF6-46A0-840B-6A62D04FE723}" type="pres">
      <dgm:prSet presAssocID="{A73ABBCA-C6BF-4065-9146-95606AC3D696}" presName="tlFrame" presStyleLbl="node1" presStyleIdx="0" presStyleCnt="4" custScaleX="56982" custScaleY="72821" custLinFactY="40128" custLinFactNeighborX="-40349" custLinFactNeighborY="100000"/>
      <dgm:spPr/>
    </dgm:pt>
    <dgm:pt modelId="{FEF0E9DA-7568-495B-B203-66E25FF644A6}" type="pres">
      <dgm:prSet presAssocID="{A73ABBCA-C6BF-4065-9146-95606AC3D696}" presName="trFrame" presStyleLbl="node1" presStyleIdx="1" presStyleCnt="4" custScaleX="56982" custScaleY="72821" custLinFactX="-117955" custLinFactY="39056" custLinFactNeighborX="-200000" custLinFactNeighborY="100000"/>
      <dgm:spPr/>
    </dgm:pt>
    <dgm:pt modelId="{A6E41815-A68F-459E-8BA8-54925C998C90}" type="pres">
      <dgm:prSet presAssocID="{A73ABBCA-C6BF-4065-9146-95606AC3D696}" presName="blFrame" presStyleLbl="node1" presStyleIdx="2" presStyleCnt="4" custScaleX="56982" custScaleY="72821" custLinFactNeighborX="-39277" custLinFactNeighborY="-29178"/>
      <dgm:spPr/>
    </dgm:pt>
    <dgm:pt modelId="{C27809BC-0EE8-493B-B89E-1EDB5B54AC45}" type="pres">
      <dgm:prSet presAssocID="{A73ABBCA-C6BF-4065-9146-95606AC3D696}" presName="brFrame" presStyleLbl="node1" presStyleIdx="3" presStyleCnt="4" custScaleX="56982" custScaleY="72821" custLinFactX="-116883" custLinFactNeighborX="-200000" custLinFactNeighborY="-29179"/>
      <dgm:spPr/>
    </dgm:pt>
  </dgm:ptLst>
  <dgm:cxnLst>
    <dgm:cxn modelId="{D0F99237-331E-4944-B440-A6854F41C57E}" type="presOf" srcId="{349057C2-227E-4AF0-B8C5-7769A73CC4F8}" destId="{C10D8AC7-25AF-4E57-A23F-6B0F637DF2F9}" srcOrd="0" destOrd="0" presId="urn:microsoft.com/office/officeart/2009/3/layout/FramedTextPicture"/>
    <dgm:cxn modelId="{0CFF2DEE-C548-4F73-92E1-D6688ADEAA88}" srcId="{349057C2-227E-4AF0-B8C5-7769A73CC4F8}" destId="{A73ABBCA-C6BF-4065-9146-95606AC3D696}" srcOrd="0" destOrd="0" parTransId="{372E7469-B8E8-4965-A517-BB73630A0085}" sibTransId="{A8377F8E-CCDF-429F-B9B2-7147886F00B1}"/>
    <dgm:cxn modelId="{A07669E6-C757-426F-840C-A832E694E89B}" type="presOf" srcId="{A73ABBCA-C6BF-4065-9146-95606AC3D696}" destId="{C4F680EE-F18D-46D5-B190-406679ED182A}" srcOrd="0" destOrd="0" presId="urn:microsoft.com/office/officeart/2009/3/layout/FramedTextPicture"/>
    <dgm:cxn modelId="{C3CD613F-749A-41D4-A49B-2BD6C9B17AD1}" type="presParOf" srcId="{C10D8AC7-25AF-4E57-A23F-6B0F637DF2F9}" destId="{EF855249-A007-4341-B59B-1B0217A95094}" srcOrd="0" destOrd="0" presId="urn:microsoft.com/office/officeart/2009/3/layout/FramedTextPicture"/>
    <dgm:cxn modelId="{F197BBC7-8E7E-4E22-A9FF-10224A4F90BE}" type="presParOf" srcId="{EF855249-A007-4341-B59B-1B0217A95094}" destId="{D43432A5-444F-4919-BCE1-C7F59A625E4E}" srcOrd="0" destOrd="0" presId="urn:microsoft.com/office/officeart/2009/3/layout/FramedTextPicture"/>
    <dgm:cxn modelId="{600E3E93-8535-4670-8DB9-9466D1DE49EE}" type="presParOf" srcId="{EF855249-A007-4341-B59B-1B0217A95094}" destId="{C4F680EE-F18D-46D5-B190-406679ED182A}" srcOrd="1" destOrd="0" presId="urn:microsoft.com/office/officeart/2009/3/layout/FramedTextPicture"/>
    <dgm:cxn modelId="{EBCC6BCA-3D35-46ED-9D0C-435F40760735}" type="presParOf" srcId="{EF855249-A007-4341-B59B-1B0217A95094}" destId="{BA77B306-9DF6-46A0-840B-6A62D04FE723}" srcOrd="2" destOrd="0" presId="urn:microsoft.com/office/officeart/2009/3/layout/FramedTextPicture"/>
    <dgm:cxn modelId="{183E0825-5AC6-4A12-800B-69C32A8BCA0D}" type="presParOf" srcId="{EF855249-A007-4341-B59B-1B0217A95094}" destId="{FEF0E9DA-7568-495B-B203-66E25FF644A6}" srcOrd="3" destOrd="0" presId="urn:microsoft.com/office/officeart/2009/3/layout/FramedTextPicture"/>
    <dgm:cxn modelId="{B15F7A59-70C7-406E-BB6E-EAD2422A73F1}" type="presParOf" srcId="{EF855249-A007-4341-B59B-1B0217A95094}" destId="{A6E41815-A68F-459E-8BA8-54925C998C90}" srcOrd="4" destOrd="0" presId="urn:microsoft.com/office/officeart/2009/3/layout/FramedTextPicture"/>
    <dgm:cxn modelId="{E6417D14-8716-43EE-AA90-126F50325C54}" type="presParOf" srcId="{EF855249-A007-4341-B59B-1B0217A95094}" destId="{C27809BC-0EE8-493B-B89E-1EDB5B54AC45}" srcOrd="5" destOrd="0" presId="urn:microsoft.com/office/officeart/2009/3/layout/FramedTextPi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9057C2-227E-4AF0-B8C5-7769A73CC4F8}"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A73ABBCA-C6BF-4065-9146-95606AC3D696}">
      <dgm:prSet phldrT="[Texto]"/>
      <dgm:spPr/>
      <dgm:t>
        <a:bodyPr/>
        <a:lstStyle/>
        <a:p>
          <a:r>
            <a:rPr lang="es-ES" dirty="0" smtClean="0"/>
            <a:t>32x32</a:t>
          </a:r>
          <a:endParaRPr lang="es-ES" dirty="0"/>
        </a:p>
      </dgm:t>
    </dgm:pt>
    <dgm:pt modelId="{372E7469-B8E8-4965-A517-BB73630A0085}" type="parTrans" cxnId="{0CFF2DEE-C548-4F73-92E1-D6688ADEAA88}">
      <dgm:prSet/>
      <dgm:spPr/>
      <dgm:t>
        <a:bodyPr/>
        <a:lstStyle/>
        <a:p>
          <a:endParaRPr lang="es-ES"/>
        </a:p>
      </dgm:t>
    </dgm:pt>
    <dgm:pt modelId="{A8377F8E-CCDF-429F-B9B2-7147886F00B1}" type="sibTrans" cxnId="{0CFF2DEE-C548-4F73-92E1-D6688ADEAA88}">
      <dgm:prSet/>
      <dgm:spPr/>
      <dgm:t>
        <a:bodyPr/>
        <a:lstStyle/>
        <a:p>
          <a:endParaRPr lang="es-ES"/>
        </a:p>
      </dgm:t>
    </dgm:pt>
    <dgm:pt modelId="{C10D8AC7-25AF-4E57-A23F-6B0F637DF2F9}" type="pres">
      <dgm:prSet presAssocID="{349057C2-227E-4AF0-B8C5-7769A73CC4F8}" presName="Name0" presStyleCnt="0">
        <dgm:presLayoutVars>
          <dgm:chMax/>
          <dgm:chPref/>
          <dgm:dir/>
        </dgm:presLayoutVars>
      </dgm:prSet>
      <dgm:spPr/>
      <dgm:t>
        <a:bodyPr/>
        <a:lstStyle/>
        <a:p>
          <a:endParaRPr lang="es-ES"/>
        </a:p>
      </dgm:t>
    </dgm:pt>
    <dgm:pt modelId="{EF855249-A007-4341-B59B-1B0217A95094}" type="pres">
      <dgm:prSet presAssocID="{A73ABBCA-C6BF-4065-9146-95606AC3D696}" presName="composite" presStyleCnt="0">
        <dgm:presLayoutVars>
          <dgm:chMax/>
          <dgm:chPref/>
        </dgm:presLayoutVars>
      </dgm:prSet>
      <dgm:spPr/>
    </dgm:pt>
    <dgm:pt modelId="{D43432A5-444F-4919-BCE1-C7F59A625E4E}" type="pres">
      <dgm:prSet presAssocID="{A73ABBCA-C6BF-4065-9146-95606AC3D696}" presName="Image" presStyleLbl="bgImgPlace1" presStyleIdx="0" presStyleCnt="1" custScaleX="168748" custScaleY="174636" custLinFactNeighborX="11409" custLinFactNeighborY="19705"/>
      <dgm:spPr>
        <a:blipFill rotWithShape="1">
          <a:blip xmlns:r="http://schemas.openxmlformats.org/officeDocument/2006/relationships" r:embed="rId1"/>
          <a:stretch>
            <a:fillRect/>
          </a:stretch>
        </a:blipFill>
      </dgm:spPr>
    </dgm:pt>
    <dgm:pt modelId="{C4F680EE-F18D-46D5-B190-406679ED182A}" type="pres">
      <dgm:prSet presAssocID="{A73ABBCA-C6BF-4065-9146-95606AC3D696}" presName="ParentText" presStyleLbl="revTx" presStyleIdx="0" presStyleCnt="1" custScaleX="40326" custScaleY="43366" custLinFactNeighborX="-43390" custLinFactNeighborY="21840">
        <dgm:presLayoutVars>
          <dgm:chMax val="0"/>
          <dgm:chPref val="0"/>
          <dgm:bulletEnabled val="1"/>
        </dgm:presLayoutVars>
      </dgm:prSet>
      <dgm:spPr/>
      <dgm:t>
        <a:bodyPr/>
        <a:lstStyle/>
        <a:p>
          <a:endParaRPr lang="es-ES"/>
        </a:p>
      </dgm:t>
    </dgm:pt>
    <dgm:pt modelId="{BA77B306-9DF6-46A0-840B-6A62D04FE723}" type="pres">
      <dgm:prSet presAssocID="{A73ABBCA-C6BF-4065-9146-95606AC3D696}" presName="tlFrame" presStyleLbl="node1" presStyleIdx="0" presStyleCnt="4" custScaleX="56982" custScaleY="72821" custLinFactY="40128" custLinFactNeighborX="-40349" custLinFactNeighborY="100000"/>
      <dgm:spPr/>
    </dgm:pt>
    <dgm:pt modelId="{FEF0E9DA-7568-495B-B203-66E25FF644A6}" type="pres">
      <dgm:prSet presAssocID="{A73ABBCA-C6BF-4065-9146-95606AC3D696}" presName="trFrame" presStyleLbl="node1" presStyleIdx="1" presStyleCnt="4" custScaleX="56982" custScaleY="72821" custLinFactX="-117955" custLinFactY="39056" custLinFactNeighborX="-200000" custLinFactNeighborY="100000"/>
      <dgm:spPr/>
    </dgm:pt>
    <dgm:pt modelId="{A6E41815-A68F-459E-8BA8-54925C998C90}" type="pres">
      <dgm:prSet presAssocID="{A73ABBCA-C6BF-4065-9146-95606AC3D696}" presName="blFrame" presStyleLbl="node1" presStyleIdx="2" presStyleCnt="4" custScaleX="56982" custScaleY="72821" custLinFactNeighborX="-39277" custLinFactNeighborY="-29178"/>
      <dgm:spPr/>
    </dgm:pt>
    <dgm:pt modelId="{C27809BC-0EE8-493B-B89E-1EDB5B54AC45}" type="pres">
      <dgm:prSet presAssocID="{A73ABBCA-C6BF-4065-9146-95606AC3D696}" presName="brFrame" presStyleLbl="node1" presStyleIdx="3" presStyleCnt="4" custScaleX="56982" custScaleY="72821" custLinFactX="-116883" custLinFactNeighborX="-200000" custLinFactNeighborY="-29179"/>
      <dgm:spPr/>
    </dgm:pt>
  </dgm:ptLst>
  <dgm:cxnLst>
    <dgm:cxn modelId="{D0F99237-331E-4944-B440-A6854F41C57E}" type="presOf" srcId="{349057C2-227E-4AF0-B8C5-7769A73CC4F8}" destId="{C10D8AC7-25AF-4E57-A23F-6B0F637DF2F9}" srcOrd="0" destOrd="0" presId="urn:microsoft.com/office/officeart/2009/3/layout/FramedTextPicture"/>
    <dgm:cxn modelId="{0CFF2DEE-C548-4F73-92E1-D6688ADEAA88}" srcId="{349057C2-227E-4AF0-B8C5-7769A73CC4F8}" destId="{A73ABBCA-C6BF-4065-9146-95606AC3D696}" srcOrd="0" destOrd="0" parTransId="{372E7469-B8E8-4965-A517-BB73630A0085}" sibTransId="{A8377F8E-CCDF-429F-B9B2-7147886F00B1}"/>
    <dgm:cxn modelId="{A07669E6-C757-426F-840C-A832E694E89B}" type="presOf" srcId="{A73ABBCA-C6BF-4065-9146-95606AC3D696}" destId="{C4F680EE-F18D-46D5-B190-406679ED182A}" srcOrd="0" destOrd="0" presId="urn:microsoft.com/office/officeart/2009/3/layout/FramedTextPicture"/>
    <dgm:cxn modelId="{C3CD613F-749A-41D4-A49B-2BD6C9B17AD1}" type="presParOf" srcId="{C10D8AC7-25AF-4E57-A23F-6B0F637DF2F9}" destId="{EF855249-A007-4341-B59B-1B0217A95094}" srcOrd="0" destOrd="0" presId="urn:microsoft.com/office/officeart/2009/3/layout/FramedTextPicture"/>
    <dgm:cxn modelId="{F197BBC7-8E7E-4E22-A9FF-10224A4F90BE}" type="presParOf" srcId="{EF855249-A007-4341-B59B-1B0217A95094}" destId="{D43432A5-444F-4919-BCE1-C7F59A625E4E}" srcOrd="0" destOrd="0" presId="urn:microsoft.com/office/officeart/2009/3/layout/FramedTextPicture"/>
    <dgm:cxn modelId="{600E3E93-8535-4670-8DB9-9466D1DE49EE}" type="presParOf" srcId="{EF855249-A007-4341-B59B-1B0217A95094}" destId="{C4F680EE-F18D-46D5-B190-406679ED182A}" srcOrd="1" destOrd="0" presId="urn:microsoft.com/office/officeart/2009/3/layout/FramedTextPicture"/>
    <dgm:cxn modelId="{EBCC6BCA-3D35-46ED-9D0C-435F40760735}" type="presParOf" srcId="{EF855249-A007-4341-B59B-1B0217A95094}" destId="{BA77B306-9DF6-46A0-840B-6A62D04FE723}" srcOrd="2" destOrd="0" presId="urn:microsoft.com/office/officeart/2009/3/layout/FramedTextPicture"/>
    <dgm:cxn modelId="{183E0825-5AC6-4A12-800B-69C32A8BCA0D}" type="presParOf" srcId="{EF855249-A007-4341-B59B-1B0217A95094}" destId="{FEF0E9DA-7568-495B-B203-66E25FF644A6}" srcOrd="3" destOrd="0" presId="urn:microsoft.com/office/officeart/2009/3/layout/FramedTextPicture"/>
    <dgm:cxn modelId="{B15F7A59-70C7-406E-BB6E-EAD2422A73F1}" type="presParOf" srcId="{EF855249-A007-4341-B59B-1B0217A95094}" destId="{A6E41815-A68F-459E-8BA8-54925C998C90}" srcOrd="4" destOrd="0" presId="urn:microsoft.com/office/officeart/2009/3/layout/FramedTextPicture"/>
    <dgm:cxn modelId="{E6417D14-8716-43EE-AA90-126F50325C54}" type="presParOf" srcId="{EF855249-A007-4341-B59B-1B0217A95094}" destId="{C27809BC-0EE8-493B-B89E-1EDB5B54AC45}" srcOrd="5" destOrd="0" presId="urn:microsoft.com/office/officeart/2009/3/layout/FramedTextPictur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E6BED7-62E9-41AB-94FD-330FB5EEB325}" type="doc">
      <dgm:prSet loTypeId="urn:microsoft.com/office/officeart/2009/3/layout/SnapshotPictureList" loCatId="picture" qsTypeId="urn:microsoft.com/office/officeart/2005/8/quickstyle/simple1" qsCatId="simple" csTypeId="urn:microsoft.com/office/officeart/2005/8/colors/accent6_4" csCatId="accent6" phldr="1"/>
      <dgm:spPr/>
      <dgm:t>
        <a:bodyPr/>
        <a:lstStyle/>
        <a:p>
          <a:endParaRPr lang="es-ES"/>
        </a:p>
      </dgm:t>
    </dgm:pt>
    <dgm:pt modelId="{09B011ED-E7F0-4D34-82C1-B853C7E2B174}">
      <dgm:prSet phldrT="[Texto]" phldr="1"/>
      <dgm:spPr/>
      <dgm:t>
        <a:bodyPr/>
        <a:lstStyle/>
        <a:p>
          <a:endParaRPr lang="es-ES" dirty="0"/>
        </a:p>
      </dgm:t>
    </dgm:pt>
    <dgm:pt modelId="{B8F26315-6F45-48FA-B6A3-9A85864BB6D5}" type="parTrans" cxnId="{395DE719-59D1-4EE8-BEFF-A2AD7345DF9B}">
      <dgm:prSet/>
      <dgm:spPr/>
      <dgm:t>
        <a:bodyPr/>
        <a:lstStyle/>
        <a:p>
          <a:endParaRPr lang="es-ES"/>
        </a:p>
      </dgm:t>
    </dgm:pt>
    <dgm:pt modelId="{7989C950-AAD2-4493-B6DB-CB97279696D4}" type="sibTrans" cxnId="{395DE719-59D1-4EE8-BEFF-A2AD7345DF9B}">
      <dgm:prSet/>
      <dgm:spPr/>
      <dgm:t>
        <a:bodyPr/>
        <a:lstStyle/>
        <a:p>
          <a:endParaRPr lang="es-ES"/>
        </a:p>
      </dgm:t>
    </dgm:pt>
    <dgm:pt modelId="{5481C5AA-A9A4-4689-AC9E-DC00B5A26288}">
      <dgm:prSet phldrT="[Texto]"/>
      <dgm:spPr/>
      <dgm:t>
        <a:bodyPr/>
        <a:lstStyle/>
        <a:p>
          <a:r>
            <a:rPr lang="es-ES" dirty="0" smtClean="0"/>
            <a:t>Número de Bits</a:t>
          </a:r>
          <a:endParaRPr lang="es-ES" dirty="0"/>
        </a:p>
      </dgm:t>
    </dgm:pt>
    <dgm:pt modelId="{4CB9910D-2962-46B7-A9E2-41829F2CE869}" type="parTrans" cxnId="{0BDC6F80-9C96-4639-85DA-81400A143A72}">
      <dgm:prSet/>
      <dgm:spPr/>
      <dgm:t>
        <a:bodyPr/>
        <a:lstStyle/>
        <a:p>
          <a:endParaRPr lang="es-ES"/>
        </a:p>
      </dgm:t>
    </dgm:pt>
    <dgm:pt modelId="{3ABE9775-7638-4A27-AF62-164BAE95C9D0}" type="sibTrans" cxnId="{0BDC6F80-9C96-4639-85DA-81400A143A72}">
      <dgm:prSet/>
      <dgm:spPr/>
      <dgm:t>
        <a:bodyPr/>
        <a:lstStyle/>
        <a:p>
          <a:endParaRPr lang="es-ES"/>
        </a:p>
      </dgm:t>
    </dgm:pt>
    <dgm:pt modelId="{58D63431-15F9-411A-B768-FCBA435625C6}" type="pres">
      <dgm:prSet presAssocID="{72E6BED7-62E9-41AB-94FD-330FB5EEB325}" presName="Name0" presStyleCnt="0">
        <dgm:presLayoutVars>
          <dgm:chMax/>
          <dgm:chPref/>
          <dgm:dir/>
          <dgm:animLvl val="lvl"/>
        </dgm:presLayoutVars>
      </dgm:prSet>
      <dgm:spPr/>
      <dgm:t>
        <a:bodyPr/>
        <a:lstStyle/>
        <a:p>
          <a:endParaRPr lang="es-ES"/>
        </a:p>
      </dgm:t>
    </dgm:pt>
    <dgm:pt modelId="{44566D16-8A57-4652-A68A-73045DCCC0EF}" type="pres">
      <dgm:prSet presAssocID="{09B011ED-E7F0-4D34-82C1-B853C7E2B174}" presName="composite" presStyleCnt="0"/>
      <dgm:spPr/>
    </dgm:pt>
    <dgm:pt modelId="{C42C86D9-695B-4B0C-9E72-889F84C9DB84}" type="pres">
      <dgm:prSet presAssocID="{09B011ED-E7F0-4D34-82C1-B853C7E2B174}" presName="ParentAccentShape" presStyleLbl="trBgShp" presStyleIdx="0" presStyleCnt="2"/>
      <dgm:spPr/>
    </dgm:pt>
    <dgm:pt modelId="{79852EC7-5E2F-4563-9A62-0ECA56F88D24}" type="pres">
      <dgm:prSet presAssocID="{09B011ED-E7F0-4D34-82C1-B853C7E2B174}" presName="ParentText" presStyleLbl="revTx" presStyleIdx="0" presStyleCnt="2">
        <dgm:presLayoutVars>
          <dgm:chMax val="1"/>
          <dgm:chPref val="1"/>
          <dgm:bulletEnabled val="1"/>
        </dgm:presLayoutVars>
      </dgm:prSet>
      <dgm:spPr/>
      <dgm:t>
        <a:bodyPr/>
        <a:lstStyle/>
        <a:p>
          <a:endParaRPr lang="es-ES"/>
        </a:p>
      </dgm:t>
    </dgm:pt>
    <dgm:pt modelId="{9C392BAD-751A-457A-9B57-4D9E67158E28}" type="pres">
      <dgm:prSet presAssocID="{09B011ED-E7F0-4D34-82C1-B853C7E2B174}" presName="ChildText" presStyleLbl="revTx" presStyleIdx="1" presStyleCnt="2">
        <dgm:presLayoutVars>
          <dgm:chMax val="0"/>
          <dgm:chPref val="0"/>
        </dgm:presLayoutVars>
      </dgm:prSet>
      <dgm:spPr/>
      <dgm:t>
        <a:bodyPr/>
        <a:lstStyle/>
        <a:p>
          <a:endParaRPr lang="es-ES"/>
        </a:p>
      </dgm:t>
    </dgm:pt>
    <dgm:pt modelId="{B613B78D-4BF5-400E-85B8-362CC3402C82}" type="pres">
      <dgm:prSet presAssocID="{09B011ED-E7F0-4D34-82C1-B853C7E2B174}" presName="ChildAccentShape" presStyleLbl="trBgShp" presStyleIdx="1" presStyleCnt="2"/>
      <dgm:spPr/>
    </dgm:pt>
    <dgm:pt modelId="{5BC5F45E-D9AB-4A9D-8424-C4F2F13E5BAF}" type="pres">
      <dgm:prSet presAssocID="{09B011ED-E7F0-4D34-82C1-B853C7E2B174}" presName="Image" presStyleLbl="alignImgPlace1" presStyleIdx="0" presStyleCnt="1"/>
      <dgm:spPr>
        <a:blipFill rotWithShape="1">
          <a:blip xmlns:r="http://schemas.openxmlformats.org/officeDocument/2006/relationships" r:embed="rId1"/>
          <a:stretch>
            <a:fillRect/>
          </a:stretch>
        </a:blipFill>
      </dgm:spPr>
    </dgm:pt>
  </dgm:ptLst>
  <dgm:cxnLst>
    <dgm:cxn modelId="{C951CB6C-28C7-498B-89C3-D87CCE18026F}" type="presOf" srcId="{09B011ED-E7F0-4D34-82C1-B853C7E2B174}" destId="{79852EC7-5E2F-4563-9A62-0ECA56F88D24}" srcOrd="0" destOrd="0" presId="urn:microsoft.com/office/officeart/2009/3/layout/SnapshotPictureList"/>
    <dgm:cxn modelId="{4612354A-0F93-43CB-8443-7850DE729CB9}" type="presOf" srcId="{72E6BED7-62E9-41AB-94FD-330FB5EEB325}" destId="{58D63431-15F9-411A-B768-FCBA435625C6}" srcOrd="0" destOrd="0" presId="urn:microsoft.com/office/officeart/2009/3/layout/SnapshotPictureList"/>
    <dgm:cxn modelId="{81CD8531-0182-4A6A-B7FB-6E9074C4113A}" type="presOf" srcId="{5481C5AA-A9A4-4689-AC9E-DC00B5A26288}" destId="{9C392BAD-751A-457A-9B57-4D9E67158E28}" srcOrd="0" destOrd="0" presId="urn:microsoft.com/office/officeart/2009/3/layout/SnapshotPictureList"/>
    <dgm:cxn modelId="{395DE719-59D1-4EE8-BEFF-A2AD7345DF9B}" srcId="{72E6BED7-62E9-41AB-94FD-330FB5EEB325}" destId="{09B011ED-E7F0-4D34-82C1-B853C7E2B174}" srcOrd="0" destOrd="0" parTransId="{B8F26315-6F45-48FA-B6A3-9A85864BB6D5}" sibTransId="{7989C950-AAD2-4493-B6DB-CB97279696D4}"/>
    <dgm:cxn modelId="{0BDC6F80-9C96-4639-85DA-81400A143A72}" srcId="{09B011ED-E7F0-4D34-82C1-B853C7E2B174}" destId="{5481C5AA-A9A4-4689-AC9E-DC00B5A26288}" srcOrd="0" destOrd="0" parTransId="{4CB9910D-2962-46B7-A9E2-41829F2CE869}" sibTransId="{3ABE9775-7638-4A27-AF62-164BAE95C9D0}"/>
    <dgm:cxn modelId="{3F0EB721-24CC-43D7-92A3-C1D2ADEDCD13}" type="presParOf" srcId="{58D63431-15F9-411A-B768-FCBA435625C6}" destId="{44566D16-8A57-4652-A68A-73045DCCC0EF}" srcOrd="0" destOrd="0" presId="urn:microsoft.com/office/officeart/2009/3/layout/SnapshotPictureList"/>
    <dgm:cxn modelId="{0035E7EE-364C-4BF1-93D3-9F5625CE2EAB}" type="presParOf" srcId="{44566D16-8A57-4652-A68A-73045DCCC0EF}" destId="{C42C86D9-695B-4B0C-9E72-889F84C9DB84}" srcOrd="0" destOrd="0" presId="urn:microsoft.com/office/officeart/2009/3/layout/SnapshotPictureList"/>
    <dgm:cxn modelId="{07F95962-82C2-4B4D-9837-224F981D05A6}" type="presParOf" srcId="{44566D16-8A57-4652-A68A-73045DCCC0EF}" destId="{79852EC7-5E2F-4563-9A62-0ECA56F88D24}" srcOrd="1" destOrd="0" presId="urn:microsoft.com/office/officeart/2009/3/layout/SnapshotPictureList"/>
    <dgm:cxn modelId="{D82D6DCB-B500-4BB5-BCDA-EC6BAF6E32CC}" type="presParOf" srcId="{44566D16-8A57-4652-A68A-73045DCCC0EF}" destId="{9C392BAD-751A-457A-9B57-4D9E67158E28}" srcOrd="2" destOrd="0" presId="urn:microsoft.com/office/officeart/2009/3/layout/SnapshotPictureList"/>
    <dgm:cxn modelId="{6B040E56-FC89-4BC1-B2B7-0193B0DBF298}" type="presParOf" srcId="{44566D16-8A57-4652-A68A-73045DCCC0EF}" destId="{B613B78D-4BF5-400E-85B8-362CC3402C82}" srcOrd="3" destOrd="0" presId="urn:microsoft.com/office/officeart/2009/3/layout/SnapshotPictureList"/>
    <dgm:cxn modelId="{825C38B3-6A13-411D-93ED-3B8AE3ABD903}" type="presParOf" srcId="{44566D16-8A57-4652-A68A-73045DCCC0EF}" destId="{5BC5F45E-D9AB-4A9D-8424-C4F2F13E5BAF}"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2E6BED7-62E9-41AB-94FD-330FB5EEB325}" type="doc">
      <dgm:prSet loTypeId="urn:microsoft.com/office/officeart/2009/3/layout/SnapshotPictureList" loCatId="picture" qsTypeId="urn:microsoft.com/office/officeart/2005/8/quickstyle/simple1" qsCatId="simple" csTypeId="urn:microsoft.com/office/officeart/2005/8/colors/accent6_4" csCatId="accent6" phldr="1"/>
      <dgm:spPr/>
      <dgm:t>
        <a:bodyPr/>
        <a:lstStyle/>
        <a:p>
          <a:endParaRPr lang="es-ES"/>
        </a:p>
      </dgm:t>
    </dgm:pt>
    <dgm:pt modelId="{09B011ED-E7F0-4D34-82C1-B853C7E2B174}">
      <dgm:prSet phldrT="[Texto]" phldr="1"/>
      <dgm:spPr/>
      <dgm:t>
        <a:bodyPr/>
        <a:lstStyle/>
        <a:p>
          <a:endParaRPr lang="es-ES" dirty="0"/>
        </a:p>
      </dgm:t>
    </dgm:pt>
    <dgm:pt modelId="{B8F26315-6F45-48FA-B6A3-9A85864BB6D5}" type="parTrans" cxnId="{395DE719-59D1-4EE8-BEFF-A2AD7345DF9B}">
      <dgm:prSet/>
      <dgm:spPr/>
      <dgm:t>
        <a:bodyPr/>
        <a:lstStyle/>
        <a:p>
          <a:endParaRPr lang="es-ES"/>
        </a:p>
      </dgm:t>
    </dgm:pt>
    <dgm:pt modelId="{7989C950-AAD2-4493-B6DB-CB97279696D4}" type="sibTrans" cxnId="{395DE719-59D1-4EE8-BEFF-A2AD7345DF9B}">
      <dgm:prSet/>
      <dgm:spPr/>
      <dgm:t>
        <a:bodyPr/>
        <a:lstStyle/>
        <a:p>
          <a:endParaRPr lang="es-ES"/>
        </a:p>
      </dgm:t>
    </dgm:pt>
    <dgm:pt modelId="{5481C5AA-A9A4-4689-AC9E-DC00B5A26288}">
      <dgm:prSet phldrT="[Texto]"/>
      <dgm:spPr/>
      <dgm:t>
        <a:bodyPr/>
        <a:lstStyle/>
        <a:p>
          <a:r>
            <a:rPr lang="es-ES" dirty="0" smtClean="0"/>
            <a:t>Tiempo de ejecución</a:t>
          </a:r>
          <a:endParaRPr lang="es-ES" dirty="0"/>
        </a:p>
      </dgm:t>
    </dgm:pt>
    <dgm:pt modelId="{4CB9910D-2962-46B7-A9E2-41829F2CE869}" type="parTrans" cxnId="{0BDC6F80-9C96-4639-85DA-81400A143A72}">
      <dgm:prSet/>
      <dgm:spPr/>
      <dgm:t>
        <a:bodyPr/>
        <a:lstStyle/>
        <a:p>
          <a:endParaRPr lang="es-ES"/>
        </a:p>
      </dgm:t>
    </dgm:pt>
    <dgm:pt modelId="{3ABE9775-7638-4A27-AF62-164BAE95C9D0}" type="sibTrans" cxnId="{0BDC6F80-9C96-4639-85DA-81400A143A72}">
      <dgm:prSet/>
      <dgm:spPr/>
      <dgm:t>
        <a:bodyPr/>
        <a:lstStyle/>
        <a:p>
          <a:endParaRPr lang="es-ES"/>
        </a:p>
      </dgm:t>
    </dgm:pt>
    <dgm:pt modelId="{58D63431-15F9-411A-B768-FCBA435625C6}" type="pres">
      <dgm:prSet presAssocID="{72E6BED7-62E9-41AB-94FD-330FB5EEB325}" presName="Name0" presStyleCnt="0">
        <dgm:presLayoutVars>
          <dgm:chMax/>
          <dgm:chPref/>
          <dgm:dir/>
          <dgm:animLvl val="lvl"/>
        </dgm:presLayoutVars>
      </dgm:prSet>
      <dgm:spPr/>
      <dgm:t>
        <a:bodyPr/>
        <a:lstStyle/>
        <a:p>
          <a:endParaRPr lang="es-ES"/>
        </a:p>
      </dgm:t>
    </dgm:pt>
    <dgm:pt modelId="{44566D16-8A57-4652-A68A-73045DCCC0EF}" type="pres">
      <dgm:prSet presAssocID="{09B011ED-E7F0-4D34-82C1-B853C7E2B174}" presName="composite" presStyleCnt="0"/>
      <dgm:spPr/>
    </dgm:pt>
    <dgm:pt modelId="{C42C86D9-695B-4B0C-9E72-889F84C9DB84}" type="pres">
      <dgm:prSet presAssocID="{09B011ED-E7F0-4D34-82C1-B853C7E2B174}" presName="ParentAccentShape" presStyleLbl="trBgShp" presStyleIdx="0" presStyleCnt="2" custScaleX="114164" custScaleY="108851"/>
      <dgm:spPr/>
    </dgm:pt>
    <dgm:pt modelId="{79852EC7-5E2F-4563-9A62-0ECA56F88D24}" type="pres">
      <dgm:prSet presAssocID="{09B011ED-E7F0-4D34-82C1-B853C7E2B174}" presName="ParentText" presStyleLbl="revTx" presStyleIdx="0" presStyleCnt="2">
        <dgm:presLayoutVars>
          <dgm:chMax val="1"/>
          <dgm:chPref val="1"/>
          <dgm:bulletEnabled val="1"/>
        </dgm:presLayoutVars>
      </dgm:prSet>
      <dgm:spPr/>
      <dgm:t>
        <a:bodyPr/>
        <a:lstStyle/>
        <a:p>
          <a:endParaRPr lang="es-ES"/>
        </a:p>
      </dgm:t>
    </dgm:pt>
    <dgm:pt modelId="{9C392BAD-751A-457A-9B57-4D9E67158E28}" type="pres">
      <dgm:prSet presAssocID="{09B011ED-E7F0-4D34-82C1-B853C7E2B174}" presName="ChildText" presStyleLbl="revTx" presStyleIdx="1" presStyleCnt="2" custScaleX="79502">
        <dgm:presLayoutVars>
          <dgm:chMax val="0"/>
          <dgm:chPref val="0"/>
        </dgm:presLayoutVars>
      </dgm:prSet>
      <dgm:spPr/>
      <dgm:t>
        <a:bodyPr/>
        <a:lstStyle/>
        <a:p>
          <a:endParaRPr lang="es-ES"/>
        </a:p>
      </dgm:t>
    </dgm:pt>
    <dgm:pt modelId="{B613B78D-4BF5-400E-85B8-362CC3402C82}" type="pres">
      <dgm:prSet presAssocID="{09B011ED-E7F0-4D34-82C1-B853C7E2B174}" presName="ChildAccentShape" presStyleLbl="trBgShp" presStyleIdx="1" presStyleCnt="2"/>
      <dgm:spPr/>
    </dgm:pt>
    <dgm:pt modelId="{5BC5F45E-D9AB-4A9D-8424-C4F2F13E5BAF}" type="pres">
      <dgm:prSet presAssocID="{09B011ED-E7F0-4D34-82C1-B853C7E2B174}" presName="Image" presStyleLbl="alignImgPlace1" presStyleIdx="0" presStyleCnt="1" custScaleX="114164" custScaleY="108851"/>
      <dgm:spPr>
        <a:blipFill rotWithShape="1">
          <a:blip xmlns:r="http://schemas.openxmlformats.org/officeDocument/2006/relationships" r:embed="rId1"/>
          <a:stretch>
            <a:fillRect/>
          </a:stretch>
        </a:blipFill>
      </dgm:spPr>
    </dgm:pt>
  </dgm:ptLst>
  <dgm:cxnLst>
    <dgm:cxn modelId="{C951CB6C-28C7-498B-89C3-D87CCE18026F}" type="presOf" srcId="{09B011ED-E7F0-4D34-82C1-B853C7E2B174}" destId="{79852EC7-5E2F-4563-9A62-0ECA56F88D24}" srcOrd="0" destOrd="0" presId="urn:microsoft.com/office/officeart/2009/3/layout/SnapshotPictureList"/>
    <dgm:cxn modelId="{4612354A-0F93-43CB-8443-7850DE729CB9}" type="presOf" srcId="{72E6BED7-62E9-41AB-94FD-330FB5EEB325}" destId="{58D63431-15F9-411A-B768-FCBA435625C6}" srcOrd="0" destOrd="0" presId="urn:microsoft.com/office/officeart/2009/3/layout/SnapshotPictureList"/>
    <dgm:cxn modelId="{81CD8531-0182-4A6A-B7FB-6E9074C4113A}" type="presOf" srcId="{5481C5AA-A9A4-4689-AC9E-DC00B5A26288}" destId="{9C392BAD-751A-457A-9B57-4D9E67158E28}" srcOrd="0" destOrd="0" presId="urn:microsoft.com/office/officeart/2009/3/layout/SnapshotPictureList"/>
    <dgm:cxn modelId="{395DE719-59D1-4EE8-BEFF-A2AD7345DF9B}" srcId="{72E6BED7-62E9-41AB-94FD-330FB5EEB325}" destId="{09B011ED-E7F0-4D34-82C1-B853C7E2B174}" srcOrd="0" destOrd="0" parTransId="{B8F26315-6F45-48FA-B6A3-9A85864BB6D5}" sibTransId="{7989C950-AAD2-4493-B6DB-CB97279696D4}"/>
    <dgm:cxn modelId="{0BDC6F80-9C96-4639-85DA-81400A143A72}" srcId="{09B011ED-E7F0-4D34-82C1-B853C7E2B174}" destId="{5481C5AA-A9A4-4689-AC9E-DC00B5A26288}" srcOrd="0" destOrd="0" parTransId="{4CB9910D-2962-46B7-A9E2-41829F2CE869}" sibTransId="{3ABE9775-7638-4A27-AF62-164BAE95C9D0}"/>
    <dgm:cxn modelId="{3F0EB721-24CC-43D7-92A3-C1D2ADEDCD13}" type="presParOf" srcId="{58D63431-15F9-411A-B768-FCBA435625C6}" destId="{44566D16-8A57-4652-A68A-73045DCCC0EF}" srcOrd="0" destOrd="0" presId="urn:microsoft.com/office/officeart/2009/3/layout/SnapshotPictureList"/>
    <dgm:cxn modelId="{0035E7EE-364C-4BF1-93D3-9F5625CE2EAB}" type="presParOf" srcId="{44566D16-8A57-4652-A68A-73045DCCC0EF}" destId="{C42C86D9-695B-4B0C-9E72-889F84C9DB84}" srcOrd="0" destOrd="0" presId="urn:microsoft.com/office/officeart/2009/3/layout/SnapshotPictureList"/>
    <dgm:cxn modelId="{07F95962-82C2-4B4D-9837-224F981D05A6}" type="presParOf" srcId="{44566D16-8A57-4652-A68A-73045DCCC0EF}" destId="{79852EC7-5E2F-4563-9A62-0ECA56F88D24}" srcOrd="1" destOrd="0" presId="urn:microsoft.com/office/officeart/2009/3/layout/SnapshotPictureList"/>
    <dgm:cxn modelId="{D82D6DCB-B500-4BB5-BCDA-EC6BAF6E32CC}" type="presParOf" srcId="{44566D16-8A57-4652-A68A-73045DCCC0EF}" destId="{9C392BAD-751A-457A-9B57-4D9E67158E28}" srcOrd="2" destOrd="0" presId="urn:microsoft.com/office/officeart/2009/3/layout/SnapshotPictureList"/>
    <dgm:cxn modelId="{6B040E56-FC89-4BC1-B2B7-0193B0DBF298}" type="presParOf" srcId="{44566D16-8A57-4652-A68A-73045DCCC0EF}" destId="{B613B78D-4BF5-400E-85B8-362CC3402C82}" srcOrd="3" destOrd="0" presId="urn:microsoft.com/office/officeart/2009/3/layout/SnapshotPictureList"/>
    <dgm:cxn modelId="{825C38B3-6A13-411D-93ED-3B8AE3ABD903}" type="presParOf" srcId="{44566D16-8A57-4652-A68A-73045DCCC0EF}" destId="{5BC5F45E-D9AB-4A9D-8424-C4F2F13E5BAF}"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2E6BED7-62E9-41AB-94FD-330FB5EEB325}" type="doc">
      <dgm:prSet loTypeId="urn:microsoft.com/office/officeart/2009/3/layout/SnapshotPictureList" loCatId="picture" qsTypeId="urn:microsoft.com/office/officeart/2005/8/quickstyle/simple1" qsCatId="simple" csTypeId="urn:microsoft.com/office/officeart/2005/8/colors/accent6_4" csCatId="accent6" phldr="1"/>
      <dgm:spPr/>
      <dgm:t>
        <a:bodyPr/>
        <a:lstStyle/>
        <a:p>
          <a:endParaRPr lang="es-ES"/>
        </a:p>
      </dgm:t>
    </dgm:pt>
    <dgm:pt modelId="{09B011ED-E7F0-4D34-82C1-B853C7E2B174}">
      <dgm:prSet phldrT="[Texto]" phldr="1"/>
      <dgm:spPr/>
      <dgm:t>
        <a:bodyPr/>
        <a:lstStyle/>
        <a:p>
          <a:endParaRPr lang="es-ES" dirty="0"/>
        </a:p>
      </dgm:t>
    </dgm:pt>
    <dgm:pt modelId="{B8F26315-6F45-48FA-B6A3-9A85864BB6D5}" type="parTrans" cxnId="{395DE719-59D1-4EE8-BEFF-A2AD7345DF9B}">
      <dgm:prSet/>
      <dgm:spPr/>
      <dgm:t>
        <a:bodyPr/>
        <a:lstStyle/>
        <a:p>
          <a:endParaRPr lang="es-ES"/>
        </a:p>
      </dgm:t>
    </dgm:pt>
    <dgm:pt modelId="{7989C950-AAD2-4493-B6DB-CB97279696D4}" type="sibTrans" cxnId="{395DE719-59D1-4EE8-BEFF-A2AD7345DF9B}">
      <dgm:prSet/>
      <dgm:spPr/>
      <dgm:t>
        <a:bodyPr/>
        <a:lstStyle/>
        <a:p>
          <a:endParaRPr lang="es-ES"/>
        </a:p>
      </dgm:t>
    </dgm:pt>
    <dgm:pt modelId="{5481C5AA-A9A4-4689-AC9E-DC00B5A26288}">
      <dgm:prSet phldrT="[Texto]" custT="1"/>
      <dgm:spPr/>
      <dgm:t>
        <a:bodyPr/>
        <a:lstStyle/>
        <a:p>
          <a:r>
            <a:rPr lang="en-US" sz="2800" b="0" dirty="0" smtClean="0"/>
            <a:t>RMSE (Error </a:t>
          </a:r>
          <a:r>
            <a:rPr lang="en-US" sz="2800" b="0" dirty="0" err="1" smtClean="0"/>
            <a:t>cuadrático</a:t>
          </a:r>
          <a:r>
            <a:rPr lang="en-US" sz="2800" b="0" dirty="0" smtClean="0"/>
            <a:t> </a:t>
          </a:r>
          <a:r>
            <a:rPr lang="en-US" sz="2800" b="0" dirty="0" err="1" smtClean="0"/>
            <a:t>medio</a:t>
          </a:r>
          <a:r>
            <a:rPr lang="en-US" sz="2800" b="0" dirty="0" smtClean="0"/>
            <a:t>)</a:t>
          </a:r>
          <a:endParaRPr lang="es-ES" sz="2800" b="0" dirty="0"/>
        </a:p>
      </dgm:t>
    </dgm:pt>
    <dgm:pt modelId="{4CB9910D-2962-46B7-A9E2-41829F2CE869}" type="parTrans" cxnId="{0BDC6F80-9C96-4639-85DA-81400A143A72}">
      <dgm:prSet/>
      <dgm:spPr/>
      <dgm:t>
        <a:bodyPr/>
        <a:lstStyle/>
        <a:p>
          <a:endParaRPr lang="es-ES"/>
        </a:p>
      </dgm:t>
    </dgm:pt>
    <dgm:pt modelId="{3ABE9775-7638-4A27-AF62-164BAE95C9D0}" type="sibTrans" cxnId="{0BDC6F80-9C96-4639-85DA-81400A143A72}">
      <dgm:prSet/>
      <dgm:spPr/>
      <dgm:t>
        <a:bodyPr/>
        <a:lstStyle/>
        <a:p>
          <a:endParaRPr lang="es-ES"/>
        </a:p>
      </dgm:t>
    </dgm:pt>
    <dgm:pt modelId="{58D63431-15F9-411A-B768-FCBA435625C6}" type="pres">
      <dgm:prSet presAssocID="{72E6BED7-62E9-41AB-94FD-330FB5EEB325}" presName="Name0" presStyleCnt="0">
        <dgm:presLayoutVars>
          <dgm:chMax/>
          <dgm:chPref/>
          <dgm:dir/>
          <dgm:animLvl val="lvl"/>
        </dgm:presLayoutVars>
      </dgm:prSet>
      <dgm:spPr/>
      <dgm:t>
        <a:bodyPr/>
        <a:lstStyle/>
        <a:p>
          <a:endParaRPr lang="es-ES"/>
        </a:p>
      </dgm:t>
    </dgm:pt>
    <dgm:pt modelId="{44566D16-8A57-4652-A68A-73045DCCC0EF}" type="pres">
      <dgm:prSet presAssocID="{09B011ED-E7F0-4D34-82C1-B853C7E2B174}" presName="composite" presStyleCnt="0"/>
      <dgm:spPr/>
    </dgm:pt>
    <dgm:pt modelId="{C42C86D9-695B-4B0C-9E72-889F84C9DB84}" type="pres">
      <dgm:prSet presAssocID="{09B011ED-E7F0-4D34-82C1-B853C7E2B174}" presName="ParentAccentShape" presStyleLbl="trBgShp" presStyleIdx="0" presStyleCnt="2" custScaleX="114164" custScaleY="108851"/>
      <dgm:spPr/>
    </dgm:pt>
    <dgm:pt modelId="{79852EC7-5E2F-4563-9A62-0ECA56F88D24}" type="pres">
      <dgm:prSet presAssocID="{09B011ED-E7F0-4D34-82C1-B853C7E2B174}" presName="ParentText" presStyleLbl="revTx" presStyleIdx="0" presStyleCnt="2">
        <dgm:presLayoutVars>
          <dgm:chMax val="1"/>
          <dgm:chPref val="1"/>
          <dgm:bulletEnabled val="1"/>
        </dgm:presLayoutVars>
      </dgm:prSet>
      <dgm:spPr/>
      <dgm:t>
        <a:bodyPr/>
        <a:lstStyle/>
        <a:p>
          <a:endParaRPr lang="es-ES"/>
        </a:p>
      </dgm:t>
    </dgm:pt>
    <dgm:pt modelId="{9C392BAD-751A-457A-9B57-4D9E67158E28}" type="pres">
      <dgm:prSet presAssocID="{09B011ED-E7F0-4D34-82C1-B853C7E2B174}" presName="ChildText" presStyleLbl="revTx" presStyleIdx="1" presStyleCnt="2" custScaleX="110226" custLinFactNeighborX="15707" custLinFactNeighborY="546">
        <dgm:presLayoutVars>
          <dgm:chMax val="0"/>
          <dgm:chPref val="0"/>
        </dgm:presLayoutVars>
      </dgm:prSet>
      <dgm:spPr/>
      <dgm:t>
        <a:bodyPr/>
        <a:lstStyle/>
        <a:p>
          <a:endParaRPr lang="es-ES"/>
        </a:p>
      </dgm:t>
    </dgm:pt>
    <dgm:pt modelId="{B613B78D-4BF5-400E-85B8-362CC3402C82}" type="pres">
      <dgm:prSet presAssocID="{09B011ED-E7F0-4D34-82C1-B853C7E2B174}" presName="ChildAccentShape" presStyleLbl="trBgShp" presStyleIdx="1" presStyleCnt="2"/>
      <dgm:spPr/>
    </dgm:pt>
    <dgm:pt modelId="{5BC5F45E-D9AB-4A9D-8424-C4F2F13E5BAF}" type="pres">
      <dgm:prSet presAssocID="{09B011ED-E7F0-4D34-82C1-B853C7E2B174}" presName="Image" presStyleLbl="alignImgPlace1" presStyleIdx="0" presStyleCnt="1" custScaleX="114164" custScaleY="108851"/>
      <dgm:spPr>
        <a:blipFill rotWithShape="1">
          <a:blip xmlns:r="http://schemas.openxmlformats.org/officeDocument/2006/relationships" r:embed="rId1"/>
          <a:stretch>
            <a:fillRect/>
          </a:stretch>
        </a:blipFill>
      </dgm:spPr>
    </dgm:pt>
  </dgm:ptLst>
  <dgm:cxnLst>
    <dgm:cxn modelId="{C951CB6C-28C7-498B-89C3-D87CCE18026F}" type="presOf" srcId="{09B011ED-E7F0-4D34-82C1-B853C7E2B174}" destId="{79852EC7-5E2F-4563-9A62-0ECA56F88D24}" srcOrd="0" destOrd="0" presId="urn:microsoft.com/office/officeart/2009/3/layout/SnapshotPictureList"/>
    <dgm:cxn modelId="{4612354A-0F93-43CB-8443-7850DE729CB9}" type="presOf" srcId="{72E6BED7-62E9-41AB-94FD-330FB5EEB325}" destId="{58D63431-15F9-411A-B768-FCBA435625C6}" srcOrd="0" destOrd="0" presId="urn:microsoft.com/office/officeart/2009/3/layout/SnapshotPictureList"/>
    <dgm:cxn modelId="{81CD8531-0182-4A6A-B7FB-6E9074C4113A}" type="presOf" srcId="{5481C5AA-A9A4-4689-AC9E-DC00B5A26288}" destId="{9C392BAD-751A-457A-9B57-4D9E67158E28}" srcOrd="0" destOrd="0" presId="urn:microsoft.com/office/officeart/2009/3/layout/SnapshotPictureList"/>
    <dgm:cxn modelId="{395DE719-59D1-4EE8-BEFF-A2AD7345DF9B}" srcId="{72E6BED7-62E9-41AB-94FD-330FB5EEB325}" destId="{09B011ED-E7F0-4D34-82C1-B853C7E2B174}" srcOrd="0" destOrd="0" parTransId="{B8F26315-6F45-48FA-B6A3-9A85864BB6D5}" sibTransId="{7989C950-AAD2-4493-B6DB-CB97279696D4}"/>
    <dgm:cxn modelId="{0BDC6F80-9C96-4639-85DA-81400A143A72}" srcId="{09B011ED-E7F0-4D34-82C1-B853C7E2B174}" destId="{5481C5AA-A9A4-4689-AC9E-DC00B5A26288}" srcOrd="0" destOrd="0" parTransId="{4CB9910D-2962-46B7-A9E2-41829F2CE869}" sibTransId="{3ABE9775-7638-4A27-AF62-164BAE95C9D0}"/>
    <dgm:cxn modelId="{3F0EB721-24CC-43D7-92A3-C1D2ADEDCD13}" type="presParOf" srcId="{58D63431-15F9-411A-B768-FCBA435625C6}" destId="{44566D16-8A57-4652-A68A-73045DCCC0EF}" srcOrd="0" destOrd="0" presId="urn:microsoft.com/office/officeart/2009/3/layout/SnapshotPictureList"/>
    <dgm:cxn modelId="{0035E7EE-364C-4BF1-93D3-9F5625CE2EAB}" type="presParOf" srcId="{44566D16-8A57-4652-A68A-73045DCCC0EF}" destId="{C42C86D9-695B-4B0C-9E72-889F84C9DB84}" srcOrd="0" destOrd="0" presId="urn:microsoft.com/office/officeart/2009/3/layout/SnapshotPictureList"/>
    <dgm:cxn modelId="{07F95962-82C2-4B4D-9837-224F981D05A6}" type="presParOf" srcId="{44566D16-8A57-4652-A68A-73045DCCC0EF}" destId="{79852EC7-5E2F-4563-9A62-0ECA56F88D24}" srcOrd="1" destOrd="0" presId="urn:microsoft.com/office/officeart/2009/3/layout/SnapshotPictureList"/>
    <dgm:cxn modelId="{D82D6DCB-B500-4BB5-BCDA-EC6BAF6E32CC}" type="presParOf" srcId="{44566D16-8A57-4652-A68A-73045DCCC0EF}" destId="{9C392BAD-751A-457A-9B57-4D9E67158E28}" srcOrd="2" destOrd="0" presId="urn:microsoft.com/office/officeart/2009/3/layout/SnapshotPictureList"/>
    <dgm:cxn modelId="{6B040E56-FC89-4BC1-B2B7-0193B0DBF298}" type="presParOf" srcId="{44566D16-8A57-4652-A68A-73045DCCC0EF}" destId="{B613B78D-4BF5-400E-85B8-362CC3402C82}" srcOrd="3" destOrd="0" presId="urn:microsoft.com/office/officeart/2009/3/layout/SnapshotPictureList"/>
    <dgm:cxn modelId="{825C38B3-6A13-411D-93ED-3B8AE3ABD903}" type="presParOf" srcId="{44566D16-8A57-4652-A68A-73045DCCC0EF}" destId="{5BC5F45E-D9AB-4A9D-8424-C4F2F13E5BAF}"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2E6BED7-62E9-41AB-94FD-330FB5EEB325}" type="doc">
      <dgm:prSet loTypeId="urn:microsoft.com/office/officeart/2009/3/layout/SnapshotPictureList" loCatId="picture" qsTypeId="urn:microsoft.com/office/officeart/2005/8/quickstyle/simple1" qsCatId="simple" csTypeId="urn:microsoft.com/office/officeart/2005/8/colors/accent6_4" csCatId="accent6" phldr="1"/>
      <dgm:spPr/>
      <dgm:t>
        <a:bodyPr/>
        <a:lstStyle/>
        <a:p>
          <a:endParaRPr lang="es-ES"/>
        </a:p>
      </dgm:t>
    </dgm:pt>
    <dgm:pt modelId="{09B011ED-E7F0-4D34-82C1-B853C7E2B174}">
      <dgm:prSet phldrT="[Texto]" phldr="1"/>
      <dgm:spPr/>
      <dgm:t>
        <a:bodyPr/>
        <a:lstStyle/>
        <a:p>
          <a:endParaRPr lang="es-ES" dirty="0"/>
        </a:p>
      </dgm:t>
    </dgm:pt>
    <dgm:pt modelId="{B8F26315-6F45-48FA-B6A3-9A85864BB6D5}" type="parTrans" cxnId="{395DE719-59D1-4EE8-BEFF-A2AD7345DF9B}">
      <dgm:prSet/>
      <dgm:spPr/>
      <dgm:t>
        <a:bodyPr/>
        <a:lstStyle/>
        <a:p>
          <a:endParaRPr lang="es-ES"/>
        </a:p>
      </dgm:t>
    </dgm:pt>
    <dgm:pt modelId="{7989C950-AAD2-4493-B6DB-CB97279696D4}" type="sibTrans" cxnId="{395DE719-59D1-4EE8-BEFF-A2AD7345DF9B}">
      <dgm:prSet/>
      <dgm:spPr/>
      <dgm:t>
        <a:bodyPr/>
        <a:lstStyle/>
        <a:p>
          <a:endParaRPr lang="es-ES"/>
        </a:p>
      </dgm:t>
    </dgm:pt>
    <dgm:pt modelId="{5481C5AA-A9A4-4689-AC9E-DC00B5A26288}">
      <dgm:prSet phldrT="[Texto]" custT="1"/>
      <dgm:spPr/>
      <dgm:t>
        <a:bodyPr/>
        <a:lstStyle/>
        <a:p>
          <a:r>
            <a:rPr lang="es-ES" sz="2800" b="0" dirty="0" smtClean="0"/>
            <a:t>PSNR (Relación señal a ruido pico)</a:t>
          </a:r>
          <a:endParaRPr lang="es-ES" sz="2800" b="0" dirty="0"/>
        </a:p>
      </dgm:t>
    </dgm:pt>
    <dgm:pt modelId="{4CB9910D-2962-46B7-A9E2-41829F2CE869}" type="parTrans" cxnId="{0BDC6F80-9C96-4639-85DA-81400A143A72}">
      <dgm:prSet/>
      <dgm:spPr/>
      <dgm:t>
        <a:bodyPr/>
        <a:lstStyle/>
        <a:p>
          <a:endParaRPr lang="es-ES"/>
        </a:p>
      </dgm:t>
    </dgm:pt>
    <dgm:pt modelId="{3ABE9775-7638-4A27-AF62-164BAE95C9D0}" type="sibTrans" cxnId="{0BDC6F80-9C96-4639-85DA-81400A143A72}">
      <dgm:prSet/>
      <dgm:spPr/>
      <dgm:t>
        <a:bodyPr/>
        <a:lstStyle/>
        <a:p>
          <a:endParaRPr lang="es-ES"/>
        </a:p>
      </dgm:t>
    </dgm:pt>
    <dgm:pt modelId="{58D63431-15F9-411A-B768-FCBA435625C6}" type="pres">
      <dgm:prSet presAssocID="{72E6BED7-62E9-41AB-94FD-330FB5EEB325}" presName="Name0" presStyleCnt="0">
        <dgm:presLayoutVars>
          <dgm:chMax/>
          <dgm:chPref/>
          <dgm:dir/>
          <dgm:animLvl val="lvl"/>
        </dgm:presLayoutVars>
      </dgm:prSet>
      <dgm:spPr/>
      <dgm:t>
        <a:bodyPr/>
        <a:lstStyle/>
        <a:p>
          <a:endParaRPr lang="es-ES"/>
        </a:p>
      </dgm:t>
    </dgm:pt>
    <dgm:pt modelId="{44566D16-8A57-4652-A68A-73045DCCC0EF}" type="pres">
      <dgm:prSet presAssocID="{09B011ED-E7F0-4D34-82C1-B853C7E2B174}" presName="composite" presStyleCnt="0"/>
      <dgm:spPr/>
    </dgm:pt>
    <dgm:pt modelId="{C42C86D9-695B-4B0C-9E72-889F84C9DB84}" type="pres">
      <dgm:prSet presAssocID="{09B011ED-E7F0-4D34-82C1-B853C7E2B174}" presName="ParentAccentShape" presStyleLbl="trBgShp" presStyleIdx="0" presStyleCnt="2" custScaleX="114164" custScaleY="108851"/>
      <dgm:spPr/>
    </dgm:pt>
    <dgm:pt modelId="{79852EC7-5E2F-4563-9A62-0ECA56F88D24}" type="pres">
      <dgm:prSet presAssocID="{09B011ED-E7F0-4D34-82C1-B853C7E2B174}" presName="ParentText" presStyleLbl="revTx" presStyleIdx="0" presStyleCnt="2">
        <dgm:presLayoutVars>
          <dgm:chMax val="1"/>
          <dgm:chPref val="1"/>
          <dgm:bulletEnabled val="1"/>
        </dgm:presLayoutVars>
      </dgm:prSet>
      <dgm:spPr/>
      <dgm:t>
        <a:bodyPr/>
        <a:lstStyle/>
        <a:p>
          <a:endParaRPr lang="es-ES"/>
        </a:p>
      </dgm:t>
    </dgm:pt>
    <dgm:pt modelId="{9C392BAD-751A-457A-9B57-4D9E67158E28}" type="pres">
      <dgm:prSet presAssocID="{09B011ED-E7F0-4D34-82C1-B853C7E2B174}" presName="ChildText" presStyleLbl="revTx" presStyleIdx="1" presStyleCnt="2" custScaleX="110226" custLinFactNeighborX="15707" custLinFactNeighborY="546">
        <dgm:presLayoutVars>
          <dgm:chMax val="0"/>
          <dgm:chPref val="0"/>
        </dgm:presLayoutVars>
      </dgm:prSet>
      <dgm:spPr/>
      <dgm:t>
        <a:bodyPr/>
        <a:lstStyle/>
        <a:p>
          <a:endParaRPr lang="es-ES"/>
        </a:p>
      </dgm:t>
    </dgm:pt>
    <dgm:pt modelId="{B613B78D-4BF5-400E-85B8-362CC3402C82}" type="pres">
      <dgm:prSet presAssocID="{09B011ED-E7F0-4D34-82C1-B853C7E2B174}" presName="ChildAccentShape" presStyleLbl="trBgShp" presStyleIdx="1" presStyleCnt="2"/>
      <dgm:spPr/>
    </dgm:pt>
    <dgm:pt modelId="{5BC5F45E-D9AB-4A9D-8424-C4F2F13E5BAF}" type="pres">
      <dgm:prSet presAssocID="{09B011ED-E7F0-4D34-82C1-B853C7E2B174}" presName="Image" presStyleLbl="alignImgPlace1" presStyleIdx="0" presStyleCnt="1" custScaleX="114164" custScaleY="108851"/>
      <dgm:spPr>
        <a:blipFill rotWithShape="1">
          <a:blip xmlns:r="http://schemas.openxmlformats.org/officeDocument/2006/relationships" r:embed="rId1"/>
          <a:stretch>
            <a:fillRect/>
          </a:stretch>
        </a:blipFill>
      </dgm:spPr>
    </dgm:pt>
  </dgm:ptLst>
  <dgm:cxnLst>
    <dgm:cxn modelId="{C951CB6C-28C7-498B-89C3-D87CCE18026F}" type="presOf" srcId="{09B011ED-E7F0-4D34-82C1-B853C7E2B174}" destId="{79852EC7-5E2F-4563-9A62-0ECA56F88D24}" srcOrd="0" destOrd="0" presId="urn:microsoft.com/office/officeart/2009/3/layout/SnapshotPictureList"/>
    <dgm:cxn modelId="{4612354A-0F93-43CB-8443-7850DE729CB9}" type="presOf" srcId="{72E6BED7-62E9-41AB-94FD-330FB5EEB325}" destId="{58D63431-15F9-411A-B768-FCBA435625C6}" srcOrd="0" destOrd="0" presId="urn:microsoft.com/office/officeart/2009/3/layout/SnapshotPictureList"/>
    <dgm:cxn modelId="{81CD8531-0182-4A6A-B7FB-6E9074C4113A}" type="presOf" srcId="{5481C5AA-A9A4-4689-AC9E-DC00B5A26288}" destId="{9C392BAD-751A-457A-9B57-4D9E67158E28}" srcOrd="0" destOrd="0" presId="urn:microsoft.com/office/officeart/2009/3/layout/SnapshotPictureList"/>
    <dgm:cxn modelId="{395DE719-59D1-4EE8-BEFF-A2AD7345DF9B}" srcId="{72E6BED7-62E9-41AB-94FD-330FB5EEB325}" destId="{09B011ED-E7F0-4D34-82C1-B853C7E2B174}" srcOrd="0" destOrd="0" parTransId="{B8F26315-6F45-48FA-B6A3-9A85864BB6D5}" sibTransId="{7989C950-AAD2-4493-B6DB-CB97279696D4}"/>
    <dgm:cxn modelId="{0BDC6F80-9C96-4639-85DA-81400A143A72}" srcId="{09B011ED-E7F0-4D34-82C1-B853C7E2B174}" destId="{5481C5AA-A9A4-4689-AC9E-DC00B5A26288}" srcOrd="0" destOrd="0" parTransId="{4CB9910D-2962-46B7-A9E2-41829F2CE869}" sibTransId="{3ABE9775-7638-4A27-AF62-164BAE95C9D0}"/>
    <dgm:cxn modelId="{3F0EB721-24CC-43D7-92A3-C1D2ADEDCD13}" type="presParOf" srcId="{58D63431-15F9-411A-B768-FCBA435625C6}" destId="{44566D16-8A57-4652-A68A-73045DCCC0EF}" srcOrd="0" destOrd="0" presId="urn:microsoft.com/office/officeart/2009/3/layout/SnapshotPictureList"/>
    <dgm:cxn modelId="{0035E7EE-364C-4BF1-93D3-9F5625CE2EAB}" type="presParOf" srcId="{44566D16-8A57-4652-A68A-73045DCCC0EF}" destId="{C42C86D9-695B-4B0C-9E72-889F84C9DB84}" srcOrd="0" destOrd="0" presId="urn:microsoft.com/office/officeart/2009/3/layout/SnapshotPictureList"/>
    <dgm:cxn modelId="{07F95962-82C2-4B4D-9837-224F981D05A6}" type="presParOf" srcId="{44566D16-8A57-4652-A68A-73045DCCC0EF}" destId="{79852EC7-5E2F-4563-9A62-0ECA56F88D24}" srcOrd="1" destOrd="0" presId="urn:microsoft.com/office/officeart/2009/3/layout/SnapshotPictureList"/>
    <dgm:cxn modelId="{D82D6DCB-B500-4BB5-BCDA-EC6BAF6E32CC}" type="presParOf" srcId="{44566D16-8A57-4652-A68A-73045DCCC0EF}" destId="{9C392BAD-751A-457A-9B57-4D9E67158E28}" srcOrd="2" destOrd="0" presId="urn:microsoft.com/office/officeart/2009/3/layout/SnapshotPictureList"/>
    <dgm:cxn modelId="{6B040E56-FC89-4BC1-B2B7-0193B0DBF298}" type="presParOf" srcId="{44566D16-8A57-4652-A68A-73045DCCC0EF}" destId="{B613B78D-4BF5-400E-85B8-362CC3402C82}" srcOrd="3" destOrd="0" presId="urn:microsoft.com/office/officeart/2009/3/layout/SnapshotPictureList"/>
    <dgm:cxn modelId="{825C38B3-6A13-411D-93ED-3B8AE3ABD903}" type="presParOf" srcId="{44566D16-8A57-4652-A68A-73045DCCC0EF}" destId="{5BC5F45E-D9AB-4A9D-8424-C4F2F13E5BAF}"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E6BED7-62E9-41AB-94FD-330FB5EEB325}" type="doc">
      <dgm:prSet loTypeId="urn:microsoft.com/office/officeart/2009/3/layout/SnapshotPictureList" loCatId="picture" qsTypeId="urn:microsoft.com/office/officeart/2005/8/quickstyle/simple1" qsCatId="simple" csTypeId="urn:microsoft.com/office/officeart/2005/8/colors/accent6_4" csCatId="accent6" phldr="1"/>
      <dgm:spPr/>
      <dgm:t>
        <a:bodyPr/>
        <a:lstStyle/>
        <a:p>
          <a:endParaRPr lang="es-ES"/>
        </a:p>
      </dgm:t>
    </dgm:pt>
    <dgm:pt modelId="{09B011ED-E7F0-4D34-82C1-B853C7E2B174}">
      <dgm:prSet phldrT="[Texto]" phldr="1"/>
      <dgm:spPr/>
      <dgm:t>
        <a:bodyPr/>
        <a:lstStyle/>
        <a:p>
          <a:endParaRPr lang="es-ES" dirty="0"/>
        </a:p>
      </dgm:t>
    </dgm:pt>
    <dgm:pt modelId="{B8F26315-6F45-48FA-B6A3-9A85864BB6D5}" type="parTrans" cxnId="{395DE719-59D1-4EE8-BEFF-A2AD7345DF9B}">
      <dgm:prSet/>
      <dgm:spPr/>
      <dgm:t>
        <a:bodyPr/>
        <a:lstStyle/>
        <a:p>
          <a:endParaRPr lang="es-ES"/>
        </a:p>
      </dgm:t>
    </dgm:pt>
    <dgm:pt modelId="{7989C950-AAD2-4493-B6DB-CB97279696D4}" type="sibTrans" cxnId="{395DE719-59D1-4EE8-BEFF-A2AD7345DF9B}">
      <dgm:prSet/>
      <dgm:spPr/>
      <dgm:t>
        <a:bodyPr/>
        <a:lstStyle/>
        <a:p>
          <a:endParaRPr lang="es-ES"/>
        </a:p>
      </dgm:t>
    </dgm:pt>
    <dgm:pt modelId="{5481C5AA-A9A4-4689-AC9E-DC00B5A26288}">
      <dgm:prSet phldrT="[Texto]" custT="1"/>
      <dgm:spPr/>
      <dgm:t>
        <a:bodyPr/>
        <a:lstStyle/>
        <a:p>
          <a:r>
            <a:rPr lang="es-ES" sz="2800" b="0" dirty="0" smtClean="0"/>
            <a:t>MSSIM (Similitud estructural media)</a:t>
          </a:r>
          <a:endParaRPr lang="es-ES" sz="2800" b="0" dirty="0"/>
        </a:p>
      </dgm:t>
    </dgm:pt>
    <dgm:pt modelId="{4CB9910D-2962-46B7-A9E2-41829F2CE869}" type="parTrans" cxnId="{0BDC6F80-9C96-4639-85DA-81400A143A72}">
      <dgm:prSet/>
      <dgm:spPr/>
      <dgm:t>
        <a:bodyPr/>
        <a:lstStyle/>
        <a:p>
          <a:endParaRPr lang="es-ES"/>
        </a:p>
      </dgm:t>
    </dgm:pt>
    <dgm:pt modelId="{3ABE9775-7638-4A27-AF62-164BAE95C9D0}" type="sibTrans" cxnId="{0BDC6F80-9C96-4639-85DA-81400A143A72}">
      <dgm:prSet/>
      <dgm:spPr/>
      <dgm:t>
        <a:bodyPr/>
        <a:lstStyle/>
        <a:p>
          <a:endParaRPr lang="es-ES"/>
        </a:p>
      </dgm:t>
    </dgm:pt>
    <dgm:pt modelId="{58D63431-15F9-411A-B768-FCBA435625C6}" type="pres">
      <dgm:prSet presAssocID="{72E6BED7-62E9-41AB-94FD-330FB5EEB325}" presName="Name0" presStyleCnt="0">
        <dgm:presLayoutVars>
          <dgm:chMax/>
          <dgm:chPref/>
          <dgm:dir/>
          <dgm:animLvl val="lvl"/>
        </dgm:presLayoutVars>
      </dgm:prSet>
      <dgm:spPr/>
      <dgm:t>
        <a:bodyPr/>
        <a:lstStyle/>
        <a:p>
          <a:endParaRPr lang="es-ES"/>
        </a:p>
      </dgm:t>
    </dgm:pt>
    <dgm:pt modelId="{44566D16-8A57-4652-A68A-73045DCCC0EF}" type="pres">
      <dgm:prSet presAssocID="{09B011ED-E7F0-4D34-82C1-B853C7E2B174}" presName="composite" presStyleCnt="0"/>
      <dgm:spPr/>
    </dgm:pt>
    <dgm:pt modelId="{C42C86D9-695B-4B0C-9E72-889F84C9DB84}" type="pres">
      <dgm:prSet presAssocID="{09B011ED-E7F0-4D34-82C1-B853C7E2B174}" presName="ParentAccentShape" presStyleLbl="trBgShp" presStyleIdx="0" presStyleCnt="2" custScaleX="114164" custScaleY="108851"/>
      <dgm:spPr/>
    </dgm:pt>
    <dgm:pt modelId="{79852EC7-5E2F-4563-9A62-0ECA56F88D24}" type="pres">
      <dgm:prSet presAssocID="{09B011ED-E7F0-4D34-82C1-B853C7E2B174}" presName="ParentText" presStyleLbl="revTx" presStyleIdx="0" presStyleCnt="2">
        <dgm:presLayoutVars>
          <dgm:chMax val="1"/>
          <dgm:chPref val="1"/>
          <dgm:bulletEnabled val="1"/>
        </dgm:presLayoutVars>
      </dgm:prSet>
      <dgm:spPr/>
      <dgm:t>
        <a:bodyPr/>
        <a:lstStyle/>
        <a:p>
          <a:endParaRPr lang="es-ES"/>
        </a:p>
      </dgm:t>
    </dgm:pt>
    <dgm:pt modelId="{9C392BAD-751A-457A-9B57-4D9E67158E28}" type="pres">
      <dgm:prSet presAssocID="{09B011ED-E7F0-4D34-82C1-B853C7E2B174}" presName="ChildText" presStyleLbl="revTx" presStyleIdx="1" presStyleCnt="2" custScaleX="110226" custLinFactNeighborX="15707" custLinFactNeighborY="546">
        <dgm:presLayoutVars>
          <dgm:chMax val="0"/>
          <dgm:chPref val="0"/>
        </dgm:presLayoutVars>
      </dgm:prSet>
      <dgm:spPr/>
      <dgm:t>
        <a:bodyPr/>
        <a:lstStyle/>
        <a:p>
          <a:endParaRPr lang="es-ES"/>
        </a:p>
      </dgm:t>
    </dgm:pt>
    <dgm:pt modelId="{B613B78D-4BF5-400E-85B8-362CC3402C82}" type="pres">
      <dgm:prSet presAssocID="{09B011ED-E7F0-4D34-82C1-B853C7E2B174}" presName="ChildAccentShape" presStyleLbl="trBgShp" presStyleIdx="1" presStyleCnt="2"/>
      <dgm:spPr/>
    </dgm:pt>
    <dgm:pt modelId="{5BC5F45E-D9AB-4A9D-8424-C4F2F13E5BAF}" type="pres">
      <dgm:prSet presAssocID="{09B011ED-E7F0-4D34-82C1-B853C7E2B174}" presName="Image" presStyleLbl="alignImgPlace1" presStyleIdx="0" presStyleCnt="1" custScaleX="114164" custScaleY="108851"/>
      <dgm:spPr>
        <a:blipFill rotWithShape="1">
          <a:blip xmlns:r="http://schemas.openxmlformats.org/officeDocument/2006/relationships" r:embed="rId1"/>
          <a:stretch>
            <a:fillRect/>
          </a:stretch>
        </a:blipFill>
      </dgm:spPr>
    </dgm:pt>
  </dgm:ptLst>
  <dgm:cxnLst>
    <dgm:cxn modelId="{C951CB6C-28C7-498B-89C3-D87CCE18026F}" type="presOf" srcId="{09B011ED-E7F0-4D34-82C1-B853C7E2B174}" destId="{79852EC7-5E2F-4563-9A62-0ECA56F88D24}" srcOrd="0" destOrd="0" presId="urn:microsoft.com/office/officeart/2009/3/layout/SnapshotPictureList"/>
    <dgm:cxn modelId="{4612354A-0F93-43CB-8443-7850DE729CB9}" type="presOf" srcId="{72E6BED7-62E9-41AB-94FD-330FB5EEB325}" destId="{58D63431-15F9-411A-B768-FCBA435625C6}" srcOrd="0" destOrd="0" presId="urn:microsoft.com/office/officeart/2009/3/layout/SnapshotPictureList"/>
    <dgm:cxn modelId="{81CD8531-0182-4A6A-B7FB-6E9074C4113A}" type="presOf" srcId="{5481C5AA-A9A4-4689-AC9E-DC00B5A26288}" destId="{9C392BAD-751A-457A-9B57-4D9E67158E28}" srcOrd="0" destOrd="0" presId="urn:microsoft.com/office/officeart/2009/3/layout/SnapshotPictureList"/>
    <dgm:cxn modelId="{395DE719-59D1-4EE8-BEFF-A2AD7345DF9B}" srcId="{72E6BED7-62E9-41AB-94FD-330FB5EEB325}" destId="{09B011ED-E7F0-4D34-82C1-B853C7E2B174}" srcOrd="0" destOrd="0" parTransId="{B8F26315-6F45-48FA-B6A3-9A85864BB6D5}" sibTransId="{7989C950-AAD2-4493-B6DB-CB97279696D4}"/>
    <dgm:cxn modelId="{0BDC6F80-9C96-4639-85DA-81400A143A72}" srcId="{09B011ED-E7F0-4D34-82C1-B853C7E2B174}" destId="{5481C5AA-A9A4-4689-AC9E-DC00B5A26288}" srcOrd="0" destOrd="0" parTransId="{4CB9910D-2962-46B7-A9E2-41829F2CE869}" sibTransId="{3ABE9775-7638-4A27-AF62-164BAE95C9D0}"/>
    <dgm:cxn modelId="{3F0EB721-24CC-43D7-92A3-C1D2ADEDCD13}" type="presParOf" srcId="{58D63431-15F9-411A-B768-FCBA435625C6}" destId="{44566D16-8A57-4652-A68A-73045DCCC0EF}" srcOrd="0" destOrd="0" presId="urn:microsoft.com/office/officeart/2009/3/layout/SnapshotPictureList"/>
    <dgm:cxn modelId="{0035E7EE-364C-4BF1-93D3-9F5625CE2EAB}" type="presParOf" srcId="{44566D16-8A57-4652-A68A-73045DCCC0EF}" destId="{C42C86D9-695B-4B0C-9E72-889F84C9DB84}" srcOrd="0" destOrd="0" presId="urn:microsoft.com/office/officeart/2009/3/layout/SnapshotPictureList"/>
    <dgm:cxn modelId="{07F95962-82C2-4B4D-9837-224F981D05A6}" type="presParOf" srcId="{44566D16-8A57-4652-A68A-73045DCCC0EF}" destId="{79852EC7-5E2F-4563-9A62-0ECA56F88D24}" srcOrd="1" destOrd="0" presId="urn:microsoft.com/office/officeart/2009/3/layout/SnapshotPictureList"/>
    <dgm:cxn modelId="{D82D6DCB-B500-4BB5-BCDA-EC6BAF6E32CC}" type="presParOf" srcId="{44566D16-8A57-4652-A68A-73045DCCC0EF}" destId="{9C392BAD-751A-457A-9B57-4D9E67158E28}" srcOrd="2" destOrd="0" presId="urn:microsoft.com/office/officeart/2009/3/layout/SnapshotPictureList"/>
    <dgm:cxn modelId="{6B040E56-FC89-4BC1-B2B7-0193B0DBF298}" type="presParOf" srcId="{44566D16-8A57-4652-A68A-73045DCCC0EF}" destId="{B613B78D-4BF5-400E-85B8-362CC3402C82}" srcOrd="3" destOrd="0" presId="urn:microsoft.com/office/officeart/2009/3/layout/SnapshotPictureList"/>
    <dgm:cxn modelId="{825C38B3-6A13-411D-93ED-3B8AE3ABD903}" type="presParOf" srcId="{44566D16-8A57-4652-A68A-73045DCCC0EF}" destId="{5BC5F45E-D9AB-4A9D-8424-C4F2F13E5BAF}" srcOrd="4" destOrd="0" presId="urn:microsoft.com/office/officeart/2009/3/layout/Snapshot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2E6BED7-62E9-41AB-94FD-330FB5EEB325}" type="doc">
      <dgm:prSet loTypeId="urn:microsoft.com/office/officeart/2009/3/layout/SnapshotPictureList" loCatId="picture" qsTypeId="urn:microsoft.com/office/officeart/2005/8/quickstyle/simple1" qsCatId="simple" csTypeId="urn:microsoft.com/office/officeart/2005/8/colors/accent6_4" csCatId="accent6" phldr="1"/>
      <dgm:spPr/>
      <dgm:t>
        <a:bodyPr/>
        <a:lstStyle/>
        <a:p>
          <a:endParaRPr lang="es-ES"/>
        </a:p>
      </dgm:t>
    </dgm:pt>
    <dgm:pt modelId="{09B011ED-E7F0-4D34-82C1-B853C7E2B174}">
      <dgm:prSet phldrT="[Texto]" phldr="1"/>
      <dgm:spPr/>
      <dgm:t>
        <a:bodyPr/>
        <a:lstStyle/>
        <a:p>
          <a:endParaRPr lang="es-ES" dirty="0"/>
        </a:p>
      </dgm:t>
    </dgm:pt>
    <dgm:pt modelId="{B8F26315-6F45-48FA-B6A3-9A85864BB6D5}" type="parTrans" cxnId="{395DE719-59D1-4EE8-BEFF-A2AD7345DF9B}">
      <dgm:prSet/>
      <dgm:spPr/>
      <dgm:t>
        <a:bodyPr/>
        <a:lstStyle/>
        <a:p>
          <a:endParaRPr lang="es-ES"/>
        </a:p>
      </dgm:t>
    </dgm:pt>
    <dgm:pt modelId="{7989C950-AAD2-4493-B6DB-CB97279696D4}" type="sibTrans" cxnId="{395DE719-59D1-4EE8-BEFF-A2AD7345DF9B}">
      <dgm:prSet/>
      <dgm:spPr/>
      <dgm:t>
        <a:bodyPr/>
        <a:lstStyle/>
        <a:p>
          <a:endParaRPr lang="es-ES"/>
        </a:p>
      </dgm:t>
    </dgm:pt>
    <dgm:pt modelId="{5481C5AA-A9A4-4689-AC9E-DC00B5A26288}">
      <dgm:prSet phldrT="[Texto]" custT="1"/>
      <dgm:spPr/>
      <dgm:t>
        <a:bodyPr/>
        <a:lstStyle/>
        <a:p>
          <a:r>
            <a:rPr lang="es-EC" sz="2800" dirty="0" smtClean="0"/>
            <a:t>MOS (Puntuación media de opinión)</a:t>
          </a:r>
          <a:endParaRPr lang="es-ES" sz="2800" b="1" dirty="0"/>
        </a:p>
      </dgm:t>
    </dgm:pt>
    <dgm:pt modelId="{4CB9910D-2962-46B7-A9E2-41829F2CE869}" type="parTrans" cxnId="{0BDC6F80-9C96-4639-85DA-81400A143A72}">
      <dgm:prSet/>
      <dgm:spPr/>
      <dgm:t>
        <a:bodyPr/>
        <a:lstStyle/>
        <a:p>
          <a:endParaRPr lang="es-ES"/>
        </a:p>
      </dgm:t>
    </dgm:pt>
    <dgm:pt modelId="{3ABE9775-7638-4A27-AF62-164BAE95C9D0}" type="sibTrans" cxnId="{0BDC6F80-9C96-4639-85DA-81400A143A72}">
      <dgm:prSet/>
      <dgm:spPr/>
      <dgm:t>
        <a:bodyPr/>
        <a:lstStyle/>
        <a:p>
          <a:endParaRPr lang="es-ES"/>
        </a:p>
      </dgm:t>
    </dgm:pt>
    <dgm:pt modelId="{58D63431-15F9-411A-B768-FCBA435625C6}" type="pres">
      <dgm:prSet presAssocID="{72E6BED7-62E9-41AB-94FD-330FB5EEB325}" presName="Name0" presStyleCnt="0">
        <dgm:presLayoutVars>
          <dgm:chMax/>
          <dgm:chPref/>
          <dgm:dir/>
          <dgm:animLvl val="lvl"/>
        </dgm:presLayoutVars>
      </dgm:prSet>
      <dgm:spPr/>
      <dgm:t>
        <a:bodyPr/>
        <a:lstStyle/>
        <a:p>
          <a:endParaRPr lang="es-ES"/>
        </a:p>
      </dgm:t>
    </dgm:pt>
    <dgm:pt modelId="{44566D16-8A57-4652-A68A-73045DCCC0EF}" type="pres">
      <dgm:prSet presAssocID="{09B011ED-E7F0-4D34-82C1-B853C7E2B174}" presName="composite" presStyleCnt="0"/>
      <dgm:spPr/>
    </dgm:pt>
    <dgm:pt modelId="{C42C86D9-695B-4B0C-9E72-889F84C9DB84}" type="pres">
      <dgm:prSet presAssocID="{09B011ED-E7F0-4D34-82C1-B853C7E2B174}" presName="ParentAccentShape" presStyleLbl="trBgShp" presStyleIdx="0" presStyleCnt="2" custScaleX="114164" custScaleY="108851"/>
      <dgm:spPr/>
    </dgm:pt>
    <dgm:pt modelId="{79852EC7-5E2F-4563-9A62-0ECA56F88D24}" type="pres">
      <dgm:prSet presAssocID="{09B011ED-E7F0-4D34-82C1-B853C7E2B174}" presName="ParentText" presStyleLbl="revTx" presStyleIdx="0" presStyleCnt="2">
        <dgm:presLayoutVars>
          <dgm:chMax val="1"/>
          <dgm:chPref val="1"/>
          <dgm:bulletEnabled val="1"/>
        </dgm:presLayoutVars>
      </dgm:prSet>
      <dgm:spPr/>
      <dgm:t>
        <a:bodyPr/>
        <a:lstStyle/>
        <a:p>
          <a:endParaRPr lang="es-ES"/>
        </a:p>
      </dgm:t>
    </dgm:pt>
    <dgm:pt modelId="{9C392BAD-751A-457A-9B57-4D9E67158E28}" type="pres">
      <dgm:prSet presAssocID="{09B011ED-E7F0-4D34-82C1-B853C7E2B174}" presName="ChildText" presStyleLbl="revTx" presStyleIdx="1" presStyleCnt="2" custScaleX="110226" custLinFactNeighborX="15707" custLinFactNeighborY="546">
        <dgm:presLayoutVars>
          <dgm:chMax val="0"/>
          <dgm:chPref val="0"/>
        </dgm:presLayoutVars>
      </dgm:prSet>
      <dgm:spPr/>
      <dgm:t>
        <a:bodyPr/>
        <a:lstStyle/>
        <a:p>
          <a:endParaRPr lang="es-ES"/>
        </a:p>
      </dgm:t>
    </dgm:pt>
    <dgm:pt modelId="{B613B78D-4BF5-400E-85B8-362CC3402C82}" type="pres">
      <dgm:prSet presAssocID="{09B011ED-E7F0-4D34-82C1-B853C7E2B174}" presName="ChildAccentShape" presStyleLbl="trBgShp" presStyleIdx="1" presStyleCnt="2"/>
      <dgm:spPr/>
    </dgm:pt>
    <dgm:pt modelId="{5BC5F45E-D9AB-4A9D-8424-C4F2F13E5BAF}" type="pres">
      <dgm:prSet presAssocID="{09B011ED-E7F0-4D34-82C1-B853C7E2B174}" presName="Image" presStyleLbl="alignImgPlace1" presStyleIdx="0" presStyleCnt="1" custScaleX="114164" custScaleY="108851"/>
      <dgm:spPr>
        <a:blipFill rotWithShape="1">
          <a:blip xmlns:r="http://schemas.openxmlformats.org/officeDocument/2006/relationships" r:embed="rId1"/>
          <a:stretch>
            <a:fillRect/>
          </a:stretch>
        </a:blipFill>
      </dgm:spPr>
    </dgm:pt>
  </dgm:ptLst>
  <dgm:cxnLst>
    <dgm:cxn modelId="{C951CB6C-28C7-498B-89C3-D87CCE18026F}" type="presOf" srcId="{09B011ED-E7F0-4D34-82C1-B853C7E2B174}" destId="{79852EC7-5E2F-4563-9A62-0ECA56F88D24}" srcOrd="0" destOrd="0" presId="urn:microsoft.com/office/officeart/2009/3/layout/SnapshotPictureList"/>
    <dgm:cxn modelId="{4612354A-0F93-43CB-8443-7850DE729CB9}" type="presOf" srcId="{72E6BED7-62E9-41AB-94FD-330FB5EEB325}" destId="{58D63431-15F9-411A-B768-FCBA435625C6}" srcOrd="0" destOrd="0" presId="urn:microsoft.com/office/officeart/2009/3/layout/SnapshotPictureList"/>
    <dgm:cxn modelId="{81CD8531-0182-4A6A-B7FB-6E9074C4113A}" type="presOf" srcId="{5481C5AA-A9A4-4689-AC9E-DC00B5A26288}" destId="{9C392BAD-751A-457A-9B57-4D9E67158E28}" srcOrd="0" destOrd="0" presId="urn:microsoft.com/office/officeart/2009/3/layout/SnapshotPictureList"/>
    <dgm:cxn modelId="{395DE719-59D1-4EE8-BEFF-A2AD7345DF9B}" srcId="{72E6BED7-62E9-41AB-94FD-330FB5EEB325}" destId="{09B011ED-E7F0-4D34-82C1-B853C7E2B174}" srcOrd="0" destOrd="0" parTransId="{B8F26315-6F45-48FA-B6A3-9A85864BB6D5}" sibTransId="{7989C950-AAD2-4493-B6DB-CB97279696D4}"/>
    <dgm:cxn modelId="{0BDC6F80-9C96-4639-85DA-81400A143A72}" srcId="{09B011ED-E7F0-4D34-82C1-B853C7E2B174}" destId="{5481C5AA-A9A4-4689-AC9E-DC00B5A26288}" srcOrd="0" destOrd="0" parTransId="{4CB9910D-2962-46B7-A9E2-41829F2CE869}" sibTransId="{3ABE9775-7638-4A27-AF62-164BAE95C9D0}"/>
    <dgm:cxn modelId="{3F0EB721-24CC-43D7-92A3-C1D2ADEDCD13}" type="presParOf" srcId="{58D63431-15F9-411A-B768-FCBA435625C6}" destId="{44566D16-8A57-4652-A68A-73045DCCC0EF}" srcOrd="0" destOrd="0" presId="urn:microsoft.com/office/officeart/2009/3/layout/SnapshotPictureList"/>
    <dgm:cxn modelId="{0035E7EE-364C-4BF1-93D3-9F5625CE2EAB}" type="presParOf" srcId="{44566D16-8A57-4652-A68A-73045DCCC0EF}" destId="{C42C86D9-695B-4B0C-9E72-889F84C9DB84}" srcOrd="0" destOrd="0" presId="urn:microsoft.com/office/officeart/2009/3/layout/SnapshotPictureList"/>
    <dgm:cxn modelId="{07F95962-82C2-4B4D-9837-224F981D05A6}" type="presParOf" srcId="{44566D16-8A57-4652-A68A-73045DCCC0EF}" destId="{79852EC7-5E2F-4563-9A62-0ECA56F88D24}" srcOrd="1" destOrd="0" presId="urn:microsoft.com/office/officeart/2009/3/layout/SnapshotPictureList"/>
    <dgm:cxn modelId="{D82D6DCB-B500-4BB5-BCDA-EC6BAF6E32CC}" type="presParOf" srcId="{44566D16-8A57-4652-A68A-73045DCCC0EF}" destId="{9C392BAD-751A-457A-9B57-4D9E67158E28}" srcOrd="2" destOrd="0" presId="urn:microsoft.com/office/officeart/2009/3/layout/SnapshotPictureList"/>
    <dgm:cxn modelId="{6B040E56-FC89-4BC1-B2B7-0193B0DBF298}" type="presParOf" srcId="{44566D16-8A57-4652-A68A-73045DCCC0EF}" destId="{B613B78D-4BF5-400E-85B8-362CC3402C82}" srcOrd="3" destOrd="0" presId="urn:microsoft.com/office/officeart/2009/3/layout/SnapshotPictureList"/>
    <dgm:cxn modelId="{825C38B3-6A13-411D-93ED-3B8AE3ABD903}" type="presParOf" srcId="{44566D16-8A57-4652-A68A-73045DCCC0EF}" destId="{5BC5F45E-D9AB-4A9D-8424-C4F2F13E5BAF}"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E6B79-13B0-467B-A8D5-6BF41A6541F8}" type="doc">
      <dgm:prSet loTypeId="urn:microsoft.com/office/officeart/2005/8/layout/vList3" loCatId="list" qsTypeId="urn:microsoft.com/office/officeart/2005/8/quickstyle/simple1" qsCatId="simple" csTypeId="urn:microsoft.com/office/officeart/2005/8/colors/colorful5" csCatId="colorful" phldr="1"/>
      <dgm:spPr/>
    </dgm:pt>
    <dgm:pt modelId="{5E74F13C-BBD8-4DF4-BCF0-5543C716B446}">
      <dgm:prSet phldrT="[Texto]"/>
      <dgm:spPr/>
      <dgm:t>
        <a:bodyPr/>
        <a:lstStyle/>
        <a:p>
          <a:r>
            <a:rPr lang="es-EC" dirty="0" smtClean="0"/>
            <a:t>Mini-ordenador</a:t>
          </a:r>
          <a:endParaRPr lang="es-EC" dirty="0"/>
        </a:p>
      </dgm:t>
    </dgm:pt>
    <dgm:pt modelId="{88CE3AFE-046B-475E-9A44-5F961828FE34}" type="parTrans" cxnId="{183BD309-8D59-46D9-B382-F29C668D8DFD}">
      <dgm:prSet/>
      <dgm:spPr/>
      <dgm:t>
        <a:bodyPr/>
        <a:lstStyle/>
        <a:p>
          <a:endParaRPr lang="es-EC"/>
        </a:p>
      </dgm:t>
    </dgm:pt>
    <dgm:pt modelId="{ABE41061-39DB-4F9A-8668-1AD58E688B82}" type="sibTrans" cxnId="{183BD309-8D59-46D9-B382-F29C668D8DFD}">
      <dgm:prSet/>
      <dgm:spPr/>
      <dgm:t>
        <a:bodyPr/>
        <a:lstStyle/>
        <a:p>
          <a:endParaRPr lang="es-EC"/>
        </a:p>
      </dgm:t>
    </dgm:pt>
    <dgm:pt modelId="{272A5AED-E46F-4ECD-8184-380E2494D259}">
      <dgm:prSet phldrT="[Texto]"/>
      <dgm:spPr/>
      <dgm:t>
        <a:bodyPr/>
        <a:lstStyle/>
        <a:p>
          <a:r>
            <a:rPr lang="es-EC" dirty="0" smtClean="0"/>
            <a:t>Lenguajes de programación de alto nivel</a:t>
          </a:r>
          <a:endParaRPr lang="es-EC" dirty="0"/>
        </a:p>
      </dgm:t>
    </dgm:pt>
    <dgm:pt modelId="{31C8EF85-1118-4090-B871-10181922DAFB}" type="parTrans" cxnId="{0C76E8D8-7EF8-413C-ACA3-D7B20D030E6E}">
      <dgm:prSet/>
      <dgm:spPr/>
      <dgm:t>
        <a:bodyPr/>
        <a:lstStyle/>
        <a:p>
          <a:endParaRPr lang="es-EC"/>
        </a:p>
      </dgm:t>
    </dgm:pt>
    <dgm:pt modelId="{1BE4C2B0-1AB0-414F-A2C9-942FF41C6DC9}" type="sibTrans" cxnId="{0C76E8D8-7EF8-413C-ACA3-D7B20D030E6E}">
      <dgm:prSet/>
      <dgm:spPr/>
      <dgm:t>
        <a:bodyPr/>
        <a:lstStyle/>
        <a:p>
          <a:endParaRPr lang="es-EC"/>
        </a:p>
      </dgm:t>
    </dgm:pt>
    <dgm:pt modelId="{0506D45C-DFDA-4A2F-BBA6-0FA67F457D7C}">
      <dgm:prSet phldrT="[Texto]"/>
      <dgm:spPr/>
      <dgm:t>
        <a:bodyPr/>
        <a:lstStyle/>
        <a:p>
          <a:r>
            <a:rPr lang="es-EC" dirty="0" smtClean="0"/>
            <a:t>Controlador Broadcom (</a:t>
          </a:r>
          <a:r>
            <a:rPr lang="es-EC" dirty="0" err="1" smtClean="0"/>
            <a:t>Soc</a:t>
          </a:r>
          <a:r>
            <a:rPr lang="es-EC" dirty="0" smtClean="0"/>
            <a:t>)</a:t>
          </a:r>
          <a:endParaRPr lang="es-EC" dirty="0"/>
        </a:p>
      </dgm:t>
    </dgm:pt>
    <dgm:pt modelId="{DB013140-314A-4B8C-B772-1DBD28669B9B}" type="parTrans" cxnId="{3A9F02DD-DCDC-4A9D-A8BB-FA31F1637B5E}">
      <dgm:prSet/>
      <dgm:spPr/>
      <dgm:t>
        <a:bodyPr/>
        <a:lstStyle/>
        <a:p>
          <a:endParaRPr lang="es-EC"/>
        </a:p>
      </dgm:t>
    </dgm:pt>
    <dgm:pt modelId="{E375813D-8B32-4592-9AF9-AB053388766E}" type="sibTrans" cxnId="{3A9F02DD-DCDC-4A9D-A8BB-FA31F1637B5E}">
      <dgm:prSet/>
      <dgm:spPr/>
      <dgm:t>
        <a:bodyPr/>
        <a:lstStyle/>
        <a:p>
          <a:endParaRPr lang="es-EC"/>
        </a:p>
      </dgm:t>
    </dgm:pt>
    <dgm:pt modelId="{99FA9BA7-DF62-4DF0-A401-E3987E840082}" type="pres">
      <dgm:prSet presAssocID="{2E3E6B79-13B0-467B-A8D5-6BF41A6541F8}" presName="linearFlow" presStyleCnt="0">
        <dgm:presLayoutVars>
          <dgm:dir/>
          <dgm:resizeHandles val="exact"/>
        </dgm:presLayoutVars>
      </dgm:prSet>
      <dgm:spPr/>
    </dgm:pt>
    <dgm:pt modelId="{16951295-47E1-4240-97C9-1F28271C7C36}" type="pres">
      <dgm:prSet presAssocID="{5E74F13C-BBD8-4DF4-BCF0-5543C716B446}" presName="composite" presStyleCnt="0"/>
      <dgm:spPr/>
    </dgm:pt>
    <dgm:pt modelId="{B1BCFF70-4103-4976-AFA9-E7E5A2BDED35}" type="pres">
      <dgm:prSet presAssocID="{5E74F13C-BBD8-4DF4-BCF0-5543C716B446}" presName="imgShp" presStyleLbl="fgImgPlace1" presStyleIdx="0" presStyleCnt="3"/>
      <dgm:spPr/>
    </dgm:pt>
    <dgm:pt modelId="{D54EA802-AA41-45C9-914D-5809F643E08B}" type="pres">
      <dgm:prSet presAssocID="{5E74F13C-BBD8-4DF4-BCF0-5543C716B446}" presName="txShp" presStyleLbl="node1" presStyleIdx="0" presStyleCnt="3">
        <dgm:presLayoutVars>
          <dgm:bulletEnabled val="1"/>
        </dgm:presLayoutVars>
      </dgm:prSet>
      <dgm:spPr/>
      <dgm:t>
        <a:bodyPr/>
        <a:lstStyle/>
        <a:p>
          <a:endParaRPr lang="es-ES"/>
        </a:p>
      </dgm:t>
    </dgm:pt>
    <dgm:pt modelId="{878C586E-7DF5-40D9-B13E-D08DBE27F754}" type="pres">
      <dgm:prSet presAssocID="{ABE41061-39DB-4F9A-8668-1AD58E688B82}" presName="spacing" presStyleCnt="0"/>
      <dgm:spPr/>
    </dgm:pt>
    <dgm:pt modelId="{7DD72DE9-27B0-474D-8C11-5F5065DB8BBE}" type="pres">
      <dgm:prSet presAssocID="{272A5AED-E46F-4ECD-8184-380E2494D259}" presName="composite" presStyleCnt="0"/>
      <dgm:spPr/>
    </dgm:pt>
    <dgm:pt modelId="{6FFCB6DC-19F8-4FF8-A180-B411C4A9DB50}" type="pres">
      <dgm:prSet presAssocID="{272A5AED-E46F-4ECD-8184-380E2494D259}" presName="imgShp" presStyleLbl="fgImgPlace1" presStyleIdx="1" presStyleCnt="3"/>
      <dgm:spPr/>
    </dgm:pt>
    <dgm:pt modelId="{BB2F5DCD-AFF7-4091-BB1E-491F6CDFCAE5}" type="pres">
      <dgm:prSet presAssocID="{272A5AED-E46F-4ECD-8184-380E2494D259}" presName="txShp" presStyleLbl="node1" presStyleIdx="1" presStyleCnt="3">
        <dgm:presLayoutVars>
          <dgm:bulletEnabled val="1"/>
        </dgm:presLayoutVars>
      </dgm:prSet>
      <dgm:spPr/>
      <dgm:t>
        <a:bodyPr/>
        <a:lstStyle/>
        <a:p>
          <a:endParaRPr lang="es-ES"/>
        </a:p>
      </dgm:t>
    </dgm:pt>
    <dgm:pt modelId="{AD97200E-2A00-433B-82F0-0404371221C2}" type="pres">
      <dgm:prSet presAssocID="{1BE4C2B0-1AB0-414F-A2C9-942FF41C6DC9}" presName="spacing" presStyleCnt="0"/>
      <dgm:spPr/>
    </dgm:pt>
    <dgm:pt modelId="{4537C175-2034-4CBA-B1A4-9E7C98310875}" type="pres">
      <dgm:prSet presAssocID="{0506D45C-DFDA-4A2F-BBA6-0FA67F457D7C}" presName="composite" presStyleCnt="0"/>
      <dgm:spPr/>
    </dgm:pt>
    <dgm:pt modelId="{2AEB89AB-CE12-447B-8F53-F74A5C9C3150}" type="pres">
      <dgm:prSet presAssocID="{0506D45C-DFDA-4A2F-BBA6-0FA67F457D7C}" presName="imgShp" presStyleLbl="fgImgPlace1" presStyleIdx="2" presStyleCnt="3"/>
      <dgm:spPr/>
    </dgm:pt>
    <dgm:pt modelId="{0A043CFD-5FCD-48D1-8BF6-17C8C6ABD47D}" type="pres">
      <dgm:prSet presAssocID="{0506D45C-DFDA-4A2F-BBA6-0FA67F457D7C}" presName="txShp" presStyleLbl="node1" presStyleIdx="2" presStyleCnt="3">
        <dgm:presLayoutVars>
          <dgm:bulletEnabled val="1"/>
        </dgm:presLayoutVars>
      </dgm:prSet>
      <dgm:spPr/>
      <dgm:t>
        <a:bodyPr/>
        <a:lstStyle/>
        <a:p>
          <a:endParaRPr lang="es-ES"/>
        </a:p>
      </dgm:t>
    </dgm:pt>
  </dgm:ptLst>
  <dgm:cxnLst>
    <dgm:cxn modelId="{3A9F02DD-DCDC-4A9D-A8BB-FA31F1637B5E}" srcId="{2E3E6B79-13B0-467B-A8D5-6BF41A6541F8}" destId="{0506D45C-DFDA-4A2F-BBA6-0FA67F457D7C}" srcOrd="2" destOrd="0" parTransId="{DB013140-314A-4B8C-B772-1DBD28669B9B}" sibTransId="{E375813D-8B32-4592-9AF9-AB053388766E}"/>
    <dgm:cxn modelId="{166030F3-CC57-491C-B9E1-F7E7824EBC4C}" type="presOf" srcId="{272A5AED-E46F-4ECD-8184-380E2494D259}" destId="{BB2F5DCD-AFF7-4091-BB1E-491F6CDFCAE5}" srcOrd="0" destOrd="0" presId="urn:microsoft.com/office/officeart/2005/8/layout/vList3"/>
    <dgm:cxn modelId="{183BD309-8D59-46D9-B382-F29C668D8DFD}" srcId="{2E3E6B79-13B0-467B-A8D5-6BF41A6541F8}" destId="{5E74F13C-BBD8-4DF4-BCF0-5543C716B446}" srcOrd="0" destOrd="0" parTransId="{88CE3AFE-046B-475E-9A44-5F961828FE34}" sibTransId="{ABE41061-39DB-4F9A-8668-1AD58E688B82}"/>
    <dgm:cxn modelId="{2E7455BF-2A02-4C21-BF8E-A6AC113A482D}" type="presOf" srcId="{0506D45C-DFDA-4A2F-BBA6-0FA67F457D7C}" destId="{0A043CFD-5FCD-48D1-8BF6-17C8C6ABD47D}" srcOrd="0" destOrd="0" presId="urn:microsoft.com/office/officeart/2005/8/layout/vList3"/>
    <dgm:cxn modelId="{1AEA0B0E-974B-4E55-896A-A55C3B055CBB}" type="presOf" srcId="{5E74F13C-BBD8-4DF4-BCF0-5543C716B446}" destId="{D54EA802-AA41-45C9-914D-5809F643E08B}" srcOrd="0" destOrd="0" presId="urn:microsoft.com/office/officeart/2005/8/layout/vList3"/>
    <dgm:cxn modelId="{3A79B0C0-969D-4C03-9D5B-567859DFE285}" type="presOf" srcId="{2E3E6B79-13B0-467B-A8D5-6BF41A6541F8}" destId="{99FA9BA7-DF62-4DF0-A401-E3987E840082}" srcOrd="0" destOrd="0" presId="urn:microsoft.com/office/officeart/2005/8/layout/vList3"/>
    <dgm:cxn modelId="{0C76E8D8-7EF8-413C-ACA3-D7B20D030E6E}" srcId="{2E3E6B79-13B0-467B-A8D5-6BF41A6541F8}" destId="{272A5AED-E46F-4ECD-8184-380E2494D259}" srcOrd="1" destOrd="0" parTransId="{31C8EF85-1118-4090-B871-10181922DAFB}" sibTransId="{1BE4C2B0-1AB0-414F-A2C9-942FF41C6DC9}"/>
    <dgm:cxn modelId="{B68A3575-4F66-4AFA-9E76-F0865DD7DF30}" type="presParOf" srcId="{99FA9BA7-DF62-4DF0-A401-E3987E840082}" destId="{16951295-47E1-4240-97C9-1F28271C7C36}" srcOrd="0" destOrd="0" presId="urn:microsoft.com/office/officeart/2005/8/layout/vList3"/>
    <dgm:cxn modelId="{AFC93E73-1C2A-401E-8D21-826062C12485}" type="presParOf" srcId="{16951295-47E1-4240-97C9-1F28271C7C36}" destId="{B1BCFF70-4103-4976-AFA9-E7E5A2BDED35}" srcOrd="0" destOrd="0" presId="urn:microsoft.com/office/officeart/2005/8/layout/vList3"/>
    <dgm:cxn modelId="{F9092866-2DAC-4B88-9E39-5898FC66B801}" type="presParOf" srcId="{16951295-47E1-4240-97C9-1F28271C7C36}" destId="{D54EA802-AA41-45C9-914D-5809F643E08B}" srcOrd="1" destOrd="0" presId="urn:microsoft.com/office/officeart/2005/8/layout/vList3"/>
    <dgm:cxn modelId="{2D6F9442-DAEE-48C1-A585-C11D2D0C0ECA}" type="presParOf" srcId="{99FA9BA7-DF62-4DF0-A401-E3987E840082}" destId="{878C586E-7DF5-40D9-B13E-D08DBE27F754}" srcOrd="1" destOrd="0" presId="urn:microsoft.com/office/officeart/2005/8/layout/vList3"/>
    <dgm:cxn modelId="{C6365ACE-918D-44E8-B2C0-8B352773B81D}" type="presParOf" srcId="{99FA9BA7-DF62-4DF0-A401-E3987E840082}" destId="{7DD72DE9-27B0-474D-8C11-5F5065DB8BBE}" srcOrd="2" destOrd="0" presId="urn:microsoft.com/office/officeart/2005/8/layout/vList3"/>
    <dgm:cxn modelId="{9E9BE6FF-88A0-495A-AB47-145CED6BC61A}" type="presParOf" srcId="{7DD72DE9-27B0-474D-8C11-5F5065DB8BBE}" destId="{6FFCB6DC-19F8-4FF8-A180-B411C4A9DB50}" srcOrd="0" destOrd="0" presId="urn:microsoft.com/office/officeart/2005/8/layout/vList3"/>
    <dgm:cxn modelId="{2B3A4CBA-5861-4A86-8C2C-2EC57272626D}" type="presParOf" srcId="{7DD72DE9-27B0-474D-8C11-5F5065DB8BBE}" destId="{BB2F5DCD-AFF7-4091-BB1E-491F6CDFCAE5}" srcOrd="1" destOrd="0" presId="urn:microsoft.com/office/officeart/2005/8/layout/vList3"/>
    <dgm:cxn modelId="{E2A42170-F2CB-47FD-9A84-239959B7D36B}" type="presParOf" srcId="{99FA9BA7-DF62-4DF0-A401-E3987E840082}" destId="{AD97200E-2A00-433B-82F0-0404371221C2}" srcOrd="3" destOrd="0" presId="urn:microsoft.com/office/officeart/2005/8/layout/vList3"/>
    <dgm:cxn modelId="{0C9EEDE3-C916-4769-8E3B-EA7BED1BCB68}" type="presParOf" srcId="{99FA9BA7-DF62-4DF0-A401-E3987E840082}" destId="{4537C175-2034-4CBA-B1A4-9E7C98310875}" srcOrd="4" destOrd="0" presId="urn:microsoft.com/office/officeart/2005/8/layout/vList3"/>
    <dgm:cxn modelId="{111FDC4A-45D7-4CAF-8581-21BAC7643C53}" type="presParOf" srcId="{4537C175-2034-4CBA-B1A4-9E7C98310875}" destId="{2AEB89AB-CE12-447B-8F53-F74A5C9C3150}" srcOrd="0" destOrd="0" presId="urn:microsoft.com/office/officeart/2005/8/layout/vList3"/>
    <dgm:cxn modelId="{7EE80F76-114B-453C-AB03-3C9A2E704A12}" type="presParOf" srcId="{4537C175-2034-4CBA-B1A4-9E7C98310875}" destId="{0A043CFD-5FCD-48D1-8BF6-17C8C6ABD47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3E6B79-13B0-467B-A8D5-6BF41A6541F8}" type="doc">
      <dgm:prSet loTypeId="urn:microsoft.com/office/officeart/2005/8/layout/vList3" loCatId="list" qsTypeId="urn:microsoft.com/office/officeart/2005/8/quickstyle/simple1" qsCatId="simple" csTypeId="urn:microsoft.com/office/officeart/2005/8/colors/colorful5" csCatId="colorful" phldr="1"/>
      <dgm:spPr/>
    </dgm:pt>
    <dgm:pt modelId="{272A5AED-E46F-4ECD-8184-380E2494D259}">
      <dgm:prSet phldrT="[Texto]"/>
      <dgm:spPr/>
      <dgm:t>
        <a:bodyPr/>
        <a:lstStyle/>
        <a:p>
          <a:r>
            <a:rPr lang="es-EC" dirty="0" smtClean="0"/>
            <a:t>Sintonizador de TV digital </a:t>
          </a:r>
          <a:endParaRPr lang="es-EC" dirty="0"/>
        </a:p>
      </dgm:t>
    </dgm:pt>
    <dgm:pt modelId="{31C8EF85-1118-4090-B871-10181922DAFB}" type="parTrans" cxnId="{0C76E8D8-7EF8-413C-ACA3-D7B20D030E6E}">
      <dgm:prSet/>
      <dgm:spPr/>
      <dgm:t>
        <a:bodyPr/>
        <a:lstStyle/>
        <a:p>
          <a:endParaRPr lang="es-EC"/>
        </a:p>
      </dgm:t>
    </dgm:pt>
    <dgm:pt modelId="{1BE4C2B0-1AB0-414F-A2C9-942FF41C6DC9}" type="sibTrans" cxnId="{0C76E8D8-7EF8-413C-ACA3-D7B20D030E6E}">
      <dgm:prSet/>
      <dgm:spPr/>
      <dgm:t>
        <a:bodyPr/>
        <a:lstStyle/>
        <a:p>
          <a:endParaRPr lang="es-EC"/>
        </a:p>
      </dgm:t>
    </dgm:pt>
    <dgm:pt modelId="{2A976D51-D5AF-436F-A472-CDE9B6D244E2}">
      <dgm:prSet phldrT="[Texto]"/>
      <dgm:spPr/>
      <dgm:t>
        <a:bodyPr/>
        <a:lstStyle/>
        <a:p>
          <a:r>
            <a:rPr lang="es-EC" dirty="0" smtClean="0"/>
            <a:t>ISDB-Tb / SBTVD</a:t>
          </a:r>
          <a:endParaRPr lang="es-EC" dirty="0"/>
        </a:p>
      </dgm:t>
    </dgm:pt>
    <dgm:pt modelId="{A66C56D9-3643-4E58-868A-755565ED5EA9}" type="parTrans" cxnId="{BF633459-0572-4A6A-8CB0-8BCA499CC291}">
      <dgm:prSet/>
      <dgm:spPr/>
      <dgm:t>
        <a:bodyPr/>
        <a:lstStyle/>
        <a:p>
          <a:endParaRPr lang="es-ES"/>
        </a:p>
      </dgm:t>
    </dgm:pt>
    <dgm:pt modelId="{85F51868-44F2-4446-8087-2C4FF4BCAF56}" type="sibTrans" cxnId="{BF633459-0572-4A6A-8CB0-8BCA499CC291}">
      <dgm:prSet/>
      <dgm:spPr/>
      <dgm:t>
        <a:bodyPr/>
        <a:lstStyle/>
        <a:p>
          <a:endParaRPr lang="es-ES"/>
        </a:p>
      </dgm:t>
    </dgm:pt>
    <dgm:pt modelId="{D3F881E5-EC2A-47D7-ACA6-B8505F8E0974}">
      <dgm:prSet phldrT="[Texto]"/>
      <dgm:spPr/>
      <dgm:t>
        <a:bodyPr/>
        <a:lstStyle/>
        <a:p>
          <a:r>
            <a:rPr lang="es-EC" dirty="0" smtClean="0"/>
            <a:t>HD, SD y </a:t>
          </a:r>
          <a:r>
            <a:rPr lang="es-EC" dirty="0" err="1" smtClean="0"/>
            <a:t>One-seg</a:t>
          </a:r>
          <a:endParaRPr lang="es-EC" dirty="0"/>
        </a:p>
      </dgm:t>
    </dgm:pt>
    <dgm:pt modelId="{57925C77-AE93-4C76-BDE7-0598462BCD0F}" type="parTrans" cxnId="{B281E92D-7347-4B52-BE23-4B96D650F648}">
      <dgm:prSet/>
      <dgm:spPr/>
      <dgm:t>
        <a:bodyPr/>
        <a:lstStyle/>
        <a:p>
          <a:endParaRPr lang="es-ES"/>
        </a:p>
      </dgm:t>
    </dgm:pt>
    <dgm:pt modelId="{EA4CFC64-D385-4414-8119-E6B4EE9A6BC3}" type="sibTrans" cxnId="{B281E92D-7347-4B52-BE23-4B96D650F648}">
      <dgm:prSet/>
      <dgm:spPr/>
      <dgm:t>
        <a:bodyPr/>
        <a:lstStyle/>
        <a:p>
          <a:endParaRPr lang="es-ES"/>
        </a:p>
      </dgm:t>
    </dgm:pt>
    <dgm:pt modelId="{99FA9BA7-DF62-4DF0-A401-E3987E840082}" type="pres">
      <dgm:prSet presAssocID="{2E3E6B79-13B0-467B-A8D5-6BF41A6541F8}" presName="linearFlow" presStyleCnt="0">
        <dgm:presLayoutVars>
          <dgm:dir/>
          <dgm:resizeHandles val="exact"/>
        </dgm:presLayoutVars>
      </dgm:prSet>
      <dgm:spPr/>
    </dgm:pt>
    <dgm:pt modelId="{7DD72DE9-27B0-474D-8C11-5F5065DB8BBE}" type="pres">
      <dgm:prSet presAssocID="{272A5AED-E46F-4ECD-8184-380E2494D259}" presName="composite" presStyleCnt="0"/>
      <dgm:spPr/>
    </dgm:pt>
    <dgm:pt modelId="{6FFCB6DC-19F8-4FF8-A180-B411C4A9DB50}" type="pres">
      <dgm:prSet presAssocID="{272A5AED-E46F-4ECD-8184-380E2494D259}" presName="imgShp" presStyleLbl="fgImgPlace1" presStyleIdx="0" presStyleCnt="3"/>
      <dgm:spPr/>
    </dgm:pt>
    <dgm:pt modelId="{BB2F5DCD-AFF7-4091-BB1E-491F6CDFCAE5}" type="pres">
      <dgm:prSet presAssocID="{272A5AED-E46F-4ECD-8184-380E2494D259}" presName="txShp" presStyleLbl="node1" presStyleIdx="0" presStyleCnt="3">
        <dgm:presLayoutVars>
          <dgm:bulletEnabled val="1"/>
        </dgm:presLayoutVars>
      </dgm:prSet>
      <dgm:spPr/>
      <dgm:t>
        <a:bodyPr/>
        <a:lstStyle/>
        <a:p>
          <a:endParaRPr lang="es-ES"/>
        </a:p>
      </dgm:t>
    </dgm:pt>
    <dgm:pt modelId="{AD97200E-2A00-433B-82F0-0404371221C2}" type="pres">
      <dgm:prSet presAssocID="{1BE4C2B0-1AB0-414F-A2C9-942FF41C6DC9}" presName="spacing" presStyleCnt="0"/>
      <dgm:spPr/>
    </dgm:pt>
    <dgm:pt modelId="{B92389F8-1EC7-43F5-B92F-7CF92581CE4A}" type="pres">
      <dgm:prSet presAssocID="{D3F881E5-EC2A-47D7-ACA6-B8505F8E0974}" presName="composite" presStyleCnt="0"/>
      <dgm:spPr/>
    </dgm:pt>
    <dgm:pt modelId="{5C100E48-E9D2-4442-995F-130864000BEE}" type="pres">
      <dgm:prSet presAssocID="{D3F881E5-EC2A-47D7-ACA6-B8505F8E0974}" presName="imgShp" presStyleLbl="fgImgPlace1" presStyleIdx="1" presStyleCnt="3"/>
      <dgm:spPr/>
    </dgm:pt>
    <dgm:pt modelId="{8492349B-F53D-405F-A9EB-9E218EEB8D83}" type="pres">
      <dgm:prSet presAssocID="{D3F881E5-EC2A-47D7-ACA6-B8505F8E0974}" presName="txShp" presStyleLbl="node1" presStyleIdx="1" presStyleCnt="3">
        <dgm:presLayoutVars>
          <dgm:bulletEnabled val="1"/>
        </dgm:presLayoutVars>
      </dgm:prSet>
      <dgm:spPr/>
      <dgm:t>
        <a:bodyPr/>
        <a:lstStyle/>
        <a:p>
          <a:endParaRPr lang="es-ES"/>
        </a:p>
      </dgm:t>
    </dgm:pt>
    <dgm:pt modelId="{6E8F8DCD-8FC1-48B7-BA9B-C057B9E7031D}" type="pres">
      <dgm:prSet presAssocID="{EA4CFC64-D385-4414-8119-E6B4EE9A6BC3}" presName="spacing" presStyleCnt="0"/>
      <dgm:spPr/>
    </dgm:pt>
    <dgm:pt modelId="{6292EDDC-BDE1-454F-8832-8EFE303C999E}" type="pres">
      <dgm:prSet presAssocID="{2A976D51-D5AF-436F-A472-CDE9B6D244E2}" presName="composite" presStyleCnt="0"/>
      <dgm:spPr/>
    </dgm:pt>
    <dgm:pt modelId="{351D5414-B059-4C6E-B3D3-6DEE64BD35EF}" type="pres">
      <dgm:prSet presAssocID="{2A976D51-D5AF-436F-A472-CDE9B6D244E2}" presName="imgShp" presStyleLbl="fgImgPlace1" presStyleIdx="2" presStyleCnt="3"/>
      <dgm:spPr/>
    </dgm:pt>
    <dgm:pt modelId="{E1539D6D-9DD8-407C-AAC0-C3A10D72FFE4}" type="pres">
      <dgm:prSet presAssocID="{2A976D51-D5AF-436F-A472-CDE9B6D244E2}" presName="txShp" presStyleLbl="node1" presStyleIdx="2" presStyleCnt="3">
        <dgm:presLayoutVars>
          <dgm:bulletEnabled val="1"/>
        </dgm:presLayoutVars>
      </dgm:prSet>
      <dgm:spPr/>
      <dgm:t>
        <a:bodyPr/>
        <a:lstStyle/>
        <a:p>
          <a:endParaRPr lang="es-ES"/>
        </a:p>
      </dgm:t>
    </dgm:pt>
  </dgm:ptLst>
  <dgm:cxnLst>
    <dgm:cxn modelId="{B281E92D-7347-4B52-BE23-4B96D650F648}" srcId="{2E3E6B79-13B0-467B-A8D5-6BF41A6541F8}" destId="{D3F881E5-EC2A-47D7-ACA6-B8505F8E0974}" srcOrd="1" destOrd="0" parTransId="{57925C77-AE93-4C76-BDE7-0598462BCD0F}" sibTransId="{EA4CFC64-D385-4414-8119-E6B4EE9A6BC3}"/>
    <dgm:cxn modelId="{166030F3-CC57-491C-B9E1-F7E7824EBC4C}" type="presOf" srcId="{272A5AED-E46F-4ECD-8184-380E2494D259}" destId="{BB2F5DCD-AFF7-4091-BB1E-491F6CDFCAE5}" srcOrd="0" destOrd="0" presId="urn:microsoft.com/office/officeart/2005/8/layout/vList3"/>
    <dgm:cxn modelId="{BF633459-0572-4A6A-8CB0-8BCA499CC291}" srcId="{2E3E6B79-13B0-467B-A8D5-6BF41A6541F8}" destId="{2A976D51-D5AF-436F-A472-CDE9B6D244E2}" srcOrd="2" destOrd="0" parTransId="{A66C56D9-3643-4E58-868A-755565ED5EA9}" sibTransId="{85F51868-44F2-4446-8087-2C4FF4BCAF56}"/>
    <dgm:cxn modelId="{9DA9EF54-9B55-4EBC-BE1F-FD3840220717}" type="presOf" srcId="{2A976D51-D5AF-436F-A472-CDE9B6D244E2}" destId="{E1539D6D-9DD8-407C-AAC0-C3A10D72FFE4}" srcOrd="0" destOrd="0" presId="urn:microsoft.com/office/officeart/2005/8/layout/vList3"/>
    <dgm:cxn modelId="{4EDAF132-D208-42DD-9AE7-73DBD2107604}" type="presOf" srcId="{D3F881E5-EC2A-47D7-ACA6-B8505F8E0974}" destId="{8492349B-F53D-405F-A9EB-9E218EEB8D83}" srcOrd="0" destOrd="0" presId="urn:microsoft.com/office/officeart/2005/8/layout/vList3"/>
    <dgm:cxn modelId="{3A79B0C0-969D-4C03-9D5B-567859DFE285}" type="presOf" srcId="{2E3E6B79-13B0-467B-A8D5-6BF41A6541F8}" destId="{99FA9BA7-DF62-4DF0-A401-E3987E840082}" srcOrd="0" destOrd="0" presId="urn:microsoft.com/office/officeart/2005/8/layout/vList3"/>
    <dgm:cxn modelId="{0C76E8D8-7EF8-413C-ACA3-D7B20D030E6E}" srcId="{2E3E6B79-13B0-467B-A8D5-6BF41A6541F8}" destId="{272A5AED-E46F-4ECD-8184-380E2494D259}" srcOrd="0" destOrd="0" parTransId="{31C8EF85-1118-4090-B871-10181922DAFB}" sibTransId="{1BE4C2B0-1AB0-414F-A2C9-942FF41C6DC9}"/>
    <dgm:cxn modelId="{C6365ACE-918D-44E8-B2C0-8B352773B81D}" type="presParOf" srcId="{99FA9BA7-DF62-4DF0-A401-E3987E840082}" destId="{7DD72DE9-27B0-474D-8C11-5F5065DB8BBE}" srcOrd="0" destOrd="0" presId="urn:microsoft.com/office/officeart/2005/8/layout/vList3"/>
    <dgm:cxn modelId="{9E9BE6FF-88A0-495A-AB47-145CED6BC61A}" type="presParOf" srcId="{7DD72DE9-27B0-474D-8C11-5F5065DB8BBE}" destId="{6FFCB6DC-19F8-4FF8-A180-B411C4A9DB50}" srcOrd="0" destOrd="0" presId="urn:microsoft.com/office/officeart/2005/8/layout/vList3"/>
    <dgm:cxn modelId="{2B3A4CBA-5861-4A86-8C2C-2EC57272626D}" type="presParOf" srcId="{7DD72DE9-27B0-474D-8C11-5F5065DB8BBE}" destId="{BB2F5DCD-AFF7-4091-BB1E-491F6CDFCAE5}" srcOrd="1" destOrd="0" presId="urn:microsoft.com/office/officeart/2005/8/layout/vList3"/>
    <dgm:cxn modelId="{E2A42170-F2CB-47FD-9A84-239959B7D36B}" type="presParOf" srcId="{99FA9BA7-DF62-4DF0-A401-E3987E840082}" destId="{AD97200E-2A00-433B-82F0-0404371221C2}" srcOrd="1" destOrd="0" presId="urn:microsoft.com/office/officeart/2005/8/layout/vList3"/>
    <dgm:cxn modelId="{FBC1582D-EB58-4258-94B3-C92D8A6D45CD}" type="presParOf" srcId="{99FA9BA7-DF62-4DF0-A401-E3987E840082}" destId="{B92389F8-1EC7-43F5-B92F-7CF92581CE4A}" srcOrd="2" destOrd="0" presId="urn:microsoft.com/office/officeart/2005/8/layout/vList3"/>
    <dgm:cxn modelId="{31A3E650-4FE1-4467-BCE8-FDD3BAB48D72}" type="presParOf" srcId="{B92389F8-1EC7-43F5-B92F-7CF92581CE4A}" destId="{5C100E48-E9D2-4442-995F-130864000BEE}" srcOrd="0" destOrd="0" presId="urn:microsoft.com/office/officeart/2005/8/layout/vList3"/>
    <dgm:cxn modelId="{54CC8B92-2B19-41D7-8B1B-0D8D00C3ED8E}" type="presParOf" srcId="{B92389F8-1EC7-43F5-B92F-7CF92581CE4A}" destId="{8492349B-F53D-405F-A9EB-9E218EEB8D83}" srcOrd="1" destOrd="0" presId="urn:microsoft.com/office/officeart/2005/8/layout/vList3"/>
    <dgm:cxn modelId="{329B6C20-EC80-44C6-8830-9A309B94356E}" type="presParOf" srcId="{99FA9BA7-DF62-4DF0-A401-E3987E840082}" destId="{6E8F8DCD-8FC1-48B7-BA9B-C057B9E7031D}" srcOrd="3" destOrd="0" presId="urn:microsoft.com/office/officeart/2005/8/layout/vList3"/>
    <dgm:cxn modelId="{55527BC2-6AF1-43FF-9212-750D90A3E698}" type="presParOf" srcId="{99FA9BA7-DF62-4DF0-A401-E3987E840082}" destId="{6292EDDC-BDE1-454F-8832-8EFE303C999E}" srcOrd="4" destOrd="0" presId="urn:microsoft.com/office/officeart/2005/8/layout/vList3"/>
    <dgm:cxn modelId="{9EEF6C98-1338-4DD7-A52F-E48AB3EDDCEB}" type="presParOf" srcId="{6292EDDC-BDE1-454F-8832-8EFE303C999E}" destId="{351D5414-B059-4C6E-B3D3-6DEE64BD35EF}" srcOrd="0" destOrd="0" presId="urn:microsoft.com/office/officeart/2005/8/layout/vList3"/>
    <dgm:cxn modelId="{E967436D-C751-4E1F-B29F-6FD302D90DE9}" type="presParOf" srcId="{6292EDDC-BDE1-454F-8832-8EFE303C999E}" destId="{E1539D6D-9DD8-407C-AAC0-C3A10D72FFE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E6B79-13B0-467B-A8D5-6BF41A6541F8}" type="doc">
      <dgm:prSet loTypeId="urn:microsoft.com/office/officeart/2005/8/layout/vList3" loCatId="list" qsTypeId="urn:microsoft.com/office/officeart/2005/8/quickstyle/simple1" qsCatId="simple" csTypeId="urn:microsoft.com/office/officeart/2005/8/colors/accent6_5" csCatId="accent6" phldr="1"/>
      <dgm:spPr/>
    </dgm:pt>
    <dgm:pt modelId="{5E74F13C-BBD8-4DF4-BCF0-5543C716B446}">
      <dgm:prSet phldrT="[Texto]"/>
      <dgm:spPr/>
      <dgm:t>
        <a:bodyPr/>
        <a:lstStyle/>
        <a:p>
          <a:r>
            <a:rPr lang="es-EC" dirty="0" smtClean="0"/>
            <a:t>Mosaico de imágenes</a:t>
          </a:r>
          <a:endParaRPr lang="es-EC" dirty="0"/>
        </a:p>
      </dgm:t>
    </dgm:pt>
    <dgm:pt modelId="{88CE3AFE-046B-475E-9A44-5F961828FE34}" type="parTrans" cxnId="{183BD309-8D59-46D9-B382-F29C668D8DFD}">
      <dgm:prSet/>
      <dgm:spPr/>
      <dgm:t>
        <a:bodyPr/>
        <a:lstStyle/>
        <a:p>
          <a:endParaRPr lang="es-EC"/>
        </a:p>
      </dgm:t>
    </dgm:pt>
    <dgm:pt modelId="{ABE41061-39DB-4F9A-8668-1AD58E688B82}" type="sibTrans" cxnId="{183BD309-8D59-46D9-B382-F29C668D8DFD}">
      <dgm:prSet/>
      <dgm:spPr/>
      <dgm:t>
        <a:bodyPr/>
        <a:lstStyle/>
        <a:p>
          <a:endParaRPr lang="es-EC"/>
        </a:p>
      </dgm:t>
    </dgm:pt>
    <dgm:pt modelId="{99FA9BA7-DF62-4DF0-A401-E3987E840082}" type="pres">
      <dgm:prSet presAssocID="{2E3E6B79-13B0-467B-A8D5-6BF41A6541F8}" presName="linearFlow" presStyleCnt="0">
        <dgm:presLayoutVars>
          <dgm:dir/>
          <dgm:resizeHandles val="exact"/>
        </dgm:presLayoutVars>
      </dgm:prSet>
      <dgm:spPr/>
    </dgm:pt>
    <dgm:pt modelId="{16951295-47E1-4240-97C9-1F28271C7C36}" type="pres">
      <dgm:prSet presAssocID="{5E74F13C-BBD8-4DF4-BCF0-5543C716B446}" presName="composite" presStyleCnt="0"/>
      <dgm:spPr/>
    </dgm:pt>
    <dgm:pt modelId="{B1BCFF70-4103-4976-AFA9-E7E5A2BDED35}" type="pres">
      <dgm:prSet presAssocID="{5E74F13C-BBD8-4DF4-BCF0-5543C716B446}" presName="imgShp" presStyleLbl="fgImgPlace1" presStyleIdx="0" presStyleCnt="1"/>
      <dgm:spPr/>
    </dgm:pt>
    <dgm:pt modelId="{D54EA802-AA41-45C9-914D-5809F643E08B}" type="pres">
      <dgm:prSet presAssocID="{5E74F13C-BBD8-4DF4-BCF0-5543C716B446}" presName="txShp" presStyleLbl="node1" presStyleIdx="0" presStyleCnt="1">
        <dgm:presLayoutVars>
          <dgm:bulletEnabled val="1"/>
        </dgm:presLayoutVars>
      </dgm:prSet>
      <dgm:spPr/>
      <dgm:t>
        <a:bodyPr/>
        <a:lstStyle/>
        <a:p>
          <a:endParaRPr lang="es-ES"/>
        </a:p>
      </dgm:t>
    </dgm:pt>
  </dgm:ptLst>
  <dgm:cxnLst>
    <dgm:cxn modelId="{183BD309-8D59-46D9-B382-F29C668D8DFD}" srcId="{2E3E6B79-13B0-467B-A8D5-6BF41A6541F8}" destId="{5E74F13C-BBD8-4DF4-BCF0-5543C716B446}" srcOrd="0" destOrd="0" parTransId="{88CE3AFE-046B-475E-9A44-5F961828FE34}" sibTransId="{ABE41061-39DB-4F9A-8668-1AD58E688B82}"/>
    <dgm:cxn modelId="{1AEA0B0E-974B-4E55-896A-A55C3B055CBB}" type="presOf" srcId="{5E74F13C-BBD8-4DF4-BCF0-5543C716B446}" destId="{D54EA802-AA41-45C9-914D-5809F643E08B}" srcOrd="0" destOrd="0" presId="urn:microsoft.com/office/officeart/2005/8/layout/vList3"/>
    <dgm:cxn modelId="{3A79B0C0-969D-4C03-9D5B-567859DFE285}" type="presOf" srcId="{2E3E6B79-13B0-467B-A8D5-6BF41A6541F8}" destId="{99FA9BA7-DF62-4DF0-A401-E3987E840082}" srcOrd="0" destOrd="0" presId="urn:microsoft.com/office/officeart/2005/8/layout/vList3"/>
    <dgm:cxn modelId="{B68A3575-4F66-4AFA-9E76-F0865DD7DF30}" type="presParOf" srcId="{99FA9BA7-DF62-4DF0-A401-E3987E840082}" destId="{16951295-47E1-4240-97C9-1F28271C7C36}" srcOrd="0" destOrd="0" presId="urn:microsoft.com/office/officeart/2005/8/layout/vList3"/>
    <dgm:cxn modelId="{AFC93E73-1C2A-401E-8D21-826062C12485}" type="presParOf" srcId="{16951295-47E1-4240-97C9-1F28271C7C36}" destId="{B1BCFF70-4103-4976-AFA9-E7E5A2BDED35}" srcOrd="0" destOrd="0" presId="urn:microsoft.com/office/officeart/2005/8/layout/vList3"/>
    <dgm:cxn modelId="{F9092866-2DAC-4B88-9E39-5898FC66B801}" type="presParOf" srcId="{16951295-47E1-4240-97C9-1F28271C7C36}" destId="{D54EA802-AA41-45C9-914D-5809F643E08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9E1BF-5C9A-46E6-944D-C5C69AFCBB5A}" type="doc">
      <dgm:prSet loTypeId="urn:microsoft.com/office/officeart/2005/8/layout/StepDownProcess" loCatId="process" qsTypeId="urn:microsoft.com/office/officeart/2005/8/quickstyle/simple1" qsCatId="simple" csTypeId="urn:microsoft.com/office/officeart/2005/8/colors/colorful5" csCatId="colorful" phldr="1"/>
      <dgm:spPr/>
    </dgm:pt>
    <mc:AlternateContent xmlns:mc="http://schemas.openxmlformats.org/markup-compatibility/2006" xmlns:a14="http://schemas.microsoft.com/office/drawing/2010/main">
      <mc:Choice Requires="a14">
        <dgm:pt modelId="{EAA681C5-B608-430F-B77B-EB6E955EC5A7}">
          <dgm:prSet phldrT="[Texto]" custT="1"/>
          <dgm:spPr/>
          <dgm:t>
            <a:bodyPr/>
            <a:lstStyle/>
            <a:p>
              <a14:m>
                <m:oMath xmlns:m="http://schemas.openxmlformats.org/officeDocument/2006/math">
                  <m:sSub>
                    <m:sSubPr>
                      <m:ctrlPr>
                        <a:rPr lang="en-US" sz="1600" i="1" smtClean="0">
                          <a:latin typeface="Cambria Math" panose="02040503050406030204" pitchFamily="18" charset="0"/>
                        </a:rPr>
                      </m:ctrlPr>
                    </m:sSubPr>
                    <m:e>
                      <m:r>
                        <a:rPr lang="es-EC" sz="1600" i="1">
                          <a:latin typeface="Cambria Math" panose="02040503050406030204" pitchFamily="18" charset="0"/>
                        </a:rPr>
                        <m:t>𝜇</m:t>
                      </m:r>
                    </m:e>
                    <m:sub>
                      <m:r>
                        <a:rPr lang="es-EC" sz="1600" i="1">
                          <a:latin typeface="Cambria Math" panose="02040503050406030204" pitchFamily="18" charset="0"/>
                        </a:rPr>
                        <m:t>𝑐</m:t>
                      </m:r>
                    </m:sub>
                  </m:sSub>
                  <m:r>
                    <a:rPr lang="es-EC" sz="1600" i="1">
                      <a:latin typeface="Cambria Math" panose="02040503050406030204" pitchFamily="18" charset="0"/>
                    </a:rPr>
                    <m:t>=</m:t>
                  </m:r>
                  <m:f>
                    <m:fPr>
                      <m:ctrlPr>
                        <a:rPr lang="en-US" sz="1600" i="1">
                          <a:latin typeface="Cambria Math" panose="02040503050406030204" pitchFamily="18" charset="0"/>
                        </a:rPr>
                      </m:ctrlPr>
                    </m:fPr>
                    <m:num>
                      <m:r>
                        <a:rPr lang="es-EC" sz="1600" i="1">
                          <a:latin typeface="Cambria Math" panose="02040503050406030204" pitchFamily="18" charset="0"/>
                        </a:rPr>
                        <m:t>1</m:t>
                      </m:r>
                    </m:num>
                    <m:den>
                      <m:r>
                        <a:rPr lang="es-EC" sz="1600" i="1">
                          <a:latin typeface="Cambria Math" panose="02040503050406030204" pitchFamily="18" charset="0"/>
                        </a:rPr>
                        <m:t>𝑛</m:t>
                      </m:r>
                    </m:den>
                  </m:f>
                  <m:nary>
                    <m:naryPr>
                      <m:chr m:val="∑"/>
                      <m:limLoc m:val="undOvr"/>
                      <m:ctrlPr>
                        <a:rPr lang="en-US" sz="1600" i="1">
                          <a:latin typeface="Cambria Math" panose="02040503050406030204" pitchFamily="18" charset="0"/>
                        </a:rPr>
                      </m:ctrlPr>
                    </m:naryPr>
                    <m:sub>
                      <m:r>
                        <a:rPr lang="es-EC" sz="1600" i="1">
                          <a:latin typeface="Cambria Math" panose="02040503050406030204" pitchFamily="18" charset="0"/>
                        </a:rPr>
                        <m:t>𝑖</m:t>
                      </m:r>
                      <m:r>
                        <a:rPr lang="es-EC" sz="1600" i="1">
                          <a:latin typeface="Cambria Math" panose="02040503050406030204" pitchFamily="18" charset="0"/>
                        </a:rPr>
                        <m:t>=</m:t>
                      </m:r>
                      <m:r>
                        <a:rPr lang="es-EC" sz="1600" i="1">
                          <a:latin typeface="Cambria Math" panose="02040503050406030204" pitchFamily="18" charset="0"/>
                        </a:rPr>
                        <m:t>𝑖</m:t>
                      </m:r>
                    </m:sub>
                    <m:sup>
                      <m:r>
                        <a:rPr lang="es-EC" sz="1600" i="1">
                          <a:latin typeface="Cambria Math" panose="02040503050406030204" pitchFamily="18" charset="0"/>
                        </a:rPr>
                        <m:t>𝑛</m:t>
                      </m:r>
                    </m:sup>
                    <m:e>
                      <m:sSub>
                        <m:sSubPr>
                          <m:ctrlPr>
                            <a:rPr lang="en-US" sz="1600" i="1">
                              <a:latin typeface="Cambria Math" panose="02040503050406030204" pitchFamily="18" charset="0"/>
                            </a:rPr>
                          </m:ctrlPr>
                        </m:sSubPr>
                        <m:e>
                          <m:r>
                            <a:rPr lang="es-EC" sz="1600" i="1">
                              <a:latin typeface="Cambria Math" panose="02040503050406030204" pitchFamily="18" charset="0"/>
                            </a:rPr>
                            <m:t>𝑐</m:t>
                          </m:r>
                        </m:e>
                        <m:sub>
                          <m:r>
                            <a:rPr lang="es-EC" sz="1600" i="1">
                              <a:latin typeface="Cambria Math" panose="02040503050406030204" pitchFamily="18" charset="0"/>
                            </a:rPr>
                            <m:t>𝑖</m:t>
                          </m:r>
                        </m:sub>
                      </m:sSub>
                    </m:e>
                  </m:nary>
                  <m:r>
                    <a:rPr lang="es-EC" sz="1600" i="1">
                      <a:latin typeface="Cambria Math" panose="02040503050406030204" pitchFamily="18" charset="0"/>
                    </a:rPr>
                    <m:t> </m:t>
                  </m:r>
                </m:oMath>
              </a14:m>
              <a:r>
                <a:rPr lang="es-ES" sz="1600" dirty="0" smtClean="0"/>
                <a:t>  </a:t>
              </a:r>
              <a:endParaRPr lang="es-ES" sz="1600" dirty="0"/>
            </a:p>
          </dgm:t>
        </dgm:pt>
      </mc:Choice>
      <mc:Fallback xmlns="">
        <dgm:pt modelId="{EAA681C5-B608-430F-B77B-EB6E955EC5A7}">
          <dgm:prSet phldrT="[Texto]" custT="1"/>
          <dgm:spPr/>
          <dgm:t>
            <a:bodyPr/>
            <a:lstStyle/>
            <a:p>
              <a:r>
                <a:rPr lang="es-EC" sz="1600" i="0">
                  <a:latin typeface="Cambria Math" panose="02040503050406030204" pitchFamily="18" charset="0"/>
                </a:rPr>
                <a:t>𝜇</a:t>
              </a:r>
              <a:r>
                <a:rPr lang="en-US" sz="1600" i="0" smtClean="0">
                  <a:latin typeface="Cambria Math" panose="02040503050406030204" pitchFamily="18" charset="0"/>
                </a:rPr>
                <a:t>_</a:t>
              </a:r>
              <a:r>
                <a:rPr lang="es-EC" sz="1600" i="0">
                  <a:latin typeface="Cambria Math" panose="02040503050406030204" pitchFamily="18" charset="0"/>
                </a:rPr>
                <a:t>𝑐=1</a:t>
              </a:r>
              <a:r>
                <a:rPr lang="en-US" sz="1600" i="0">
                  <a:latin typeface="Cambria Math" panose="02040503050406030204" pitchFamily="18" charset="0"/>
                </a:rPr>
                <a:t>/</a:t>
              </a:r>
              <a:r>
                <a:rPr lang="es-EC" sz="1600" i="0">
                  <a:latin typeface="Cambria Math" panose="02040503050406030204" pitchFamily="18" charset="0"/>
                </a:rPr>
                <a:t>𝑛</a:t>
              </a:r>
              <a:r>
                <a:rPr lang="en-US" sz="1600" i="0">
                  <a:latin typeface="Cambria Math" panose="02040503050406030204" pitchFamily="18" charset="0"/>
                </a:rPr>
                <a:t> ∑1</a:t>
              </a:r>
              <a:r>
                <a:rPr lang="es-EC" sz="1600" i="0">
                  <a:latin typeface="Cambria Math" panose="02040503050406030204" pitchFamily="18" charset="0"/>
                </a:rPr>
                <a:t>_</a:t>
              </a:r>
              <a:r>
                <a:rPr lang="en-US" sz="1600" i="0">
                  <a:latin typeface="Cambria Math" panose="02040503050406030204" pitchFamily="18" charset="0"/>
                </a:rPr>
                <a:t>(</a:t>
              </a:r>
              <a:r>
                <a:rPr lang="es-EC" sz="1600" i="0">
                  <a:latin typeface="Cambria Math" panose="02040503050406030204" pitchFamily="18" charset="0"/>
                </a:rPr>
                <a:t>𝑖=𝑖</a:t>
              </a:r>
              <a:r>
                <a:rPr lang="en-US" sz="1600" i="0">
                  <a:latin typeface="Cambria Math" panose="02040503050406030204" pitchFamily="18" charset="0"/>
                </a:rPr>
                <a:t>)</a:t>
              </a:r>
              <a:r>
                <a:rPr lang="es-EC" sz="1600" i="0">
                  <a:latin typeface="Cambria Math" panose="02040503050406030204" pitchFamily="18" charset="0"/>
                </a:rPr>
                <a:t>^𝑛▒𝑐</a:t>
              </a:r>
              <a:r>
                <a:rPr lang="en-US" sz="1600" i="0">
                  <a:latin typeface="Cambria Math" panose="02040503050406030204" pitchFamily="18" charset="0"/>
                </a:rPr>
                <a:t>_</a:t>
              </a:r>
              <a:r>
                <a:rPr lang="es-EC" sz="1600" i="0">
                  <a:latin typeface="Cambria Math" panose="02040503050406030204" pitchFamily="18" charset="0"/>
                </a:rPr>
                <a:t>𝑖   </a:t>
              </a:r>
              <a:r>
                <a:rPr lang="es-ES" sz="1600" dirty="0" smtClean="0"/>
                <a:t>  </a:t>
              </a:r>
              <a:endParaRPr lang="es-ES" sz="1600" dirty="0"/>
            </a:p>
          </dgm:t>
        </dgm:pt>
      </mc:Fallback>
    </mc:AlternateContent>
    <dgm:pt modelId="{C80D8667-3234-4EAD-81B3-FCA7E239A573}" type="parTrans" cxnId="{9ADEE6AC-9CF3-4FEC-BF8B-6E9AA06FB8FA}">
      <dgm:prSet/>
      <dgm:spPr/>
      <dgm:t>
        <a:bodyPr/>
        <a:lstStyle/>
        <a:p>
          <a:endParaRPr lang="es-ES"/>
        </a:p>
      </dgm:t>
    </dgm:pt>
    <dgm:pt modelId="{4DA2EA56-965A-4571-8665-7E3E52AECB9A}" type="sibTrans" cxnId="{9ADEE6AC-9CF3-4FEC-BF8B-6E9AA06FB8FA}">
      <dgm:prSet/>
      <dgm:spPr/>
      <dgm:t>
        <a:bodyPr/>
        <a:lstStyle/>
        <a:p>
          <a:endParaRPr lang="es-ES"/>
        </a:p>
      </dgm:t>
    </dgm:pt>
    <mc:AlternateContent xmlns:mc="http://schemas.openxmlformats.org/markup-compatibility/2006" xmlns:a14="http://schemas.microsoft.com/office/drawing/2010/main">
      <mc:Choice Requires="a14">
        <dgm:pt modelId="{D94DF29A-65A1-46DE-8A1A-F1C812B6BC28}">
          <dgm:prSet phldrT="[Texto]" custT="1"/>
          <dgm:spPr/>
          <dgm:t>
            <a:bodyPr/>
            <a:lstStyle/>
            <a:p>
              <a14:m>
                <m:oMath xmlns:m="http://schemas.openxmlformats.org/officeDocument/2006/math">
                  <m:sSub>
                    <m:sSubPr>
                      <m:ctrlPr>
                        <a:rPr lang="en-US" sz="1600" i="1" smtClean="0">
                          <a:latin typeface="Cambria Math" panose="02040503050406030204" pitchFamily="18" charset="0"/>
                        </a:rPr>
                      </m:ctrlPr>
                    </m:sSubPr>
                    <m:e>
                      <m:r>
                        <a:rPr lang="es-EC" sz="1600" i="1">
                          <a:latin typeface="Cambria Math" panose="02040503050406030204" pitchFamily="18" charset="0"/>
                        </a:rPr>
                        <m:t>𝜎</m:t>
                      </m:r>
                    </m:e>
                    <m:sub>
                      <m:r>
                        <a:rPr lang="es-EC" sz="1600" i="1">
                          <a:latin typeface="Cambria Math" panose="02040503050406030204" pitchFamily="18" charset="0"/>
                        </a:rPr>
                        <m:t>𝑐</m:t>
                      </m:r>
                    </m:sub>
                  </m:sSub>
                  <m:r>
                    <a:rPr lang="es-EC" sz="1600" i="1">
                      <a:latin typeface="Cambria Math" panose="02040503050406030204" pitchFamily="18" charset="0"/>
                    </a:rPr>
                    <m:t>=</m:t>
                  </m:r>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s-EC" sz="1600" i="1">
                              <a:latin typeface="Cambria Math" panose="02040503050406030204" pitchFamily="18" charset="0"/>
                            </a:rPr>
                            <m:t>1</m:t>
                          </m:r>
                        </m:num>
                        <m:den>
                          <m:r>
                            <a:rPr lang="es-EC" sz="1600" i="1">
                              <a:latin typeface="Cambria Math" panose="02040503050406030204" pitchFamily="18" charset="0"/>
                            </a:rPr>
                            <m:t>𝑛</m:t>
                          </m:r>
                          <m:r>
                            <a:rPr lang="es-EC" sz="1600" i="1">
                              <a:latin typeface="Cambria Math" panose="02040503050406030204" pitchFamily="18" charset="0"/>
                            </a:rPr>
                            <m:t>−1</m:t>
                          </m:r>
                        </m:den>
                      </m:f>
                      <m:nary>
                        <m:naryPr>
                          <m:chr m:val="∑"/>
                          <m:limLoc m:val="undOvr"/>
                          <m:ctrlPr>
                            <a:rPr lang="en-US" sz="1600" i="1">
                              <a:latin typeface="Cambria Math" panose="02040503050406030204" pitchFamily="18" charset="0"/>
                            </a:rPr>
                          </m:ctrlPr>
                        </m:naryPr>
                        <m:sub>
                          <m:r>
                            <a:rPr lang="es-EC" sz="1600" i="1">
                              <a:latin typeface="Cambria Math" panose="02040503050406030204" pitchFamily="18" charset="0"/>
                            </a:rPr>
                            <m:t>𝑖</m:t>
                          </m:r>
                          <m:r>
                            <a:rPr lang="es-EC" sz="1600" i="1">
                              <a:latin typeface="Cambria Math" panose="02040503050406030204" pitchFamily="18" charset="0"/>
                            </a:rPr>
                            <m:t>=1</m:t>
                          </m:r>
                        </m:sub>
                        <m:sup>
                          <m:r>
                            <a:rPr lang="es-EC" sz="1600" i="1">
                              <a:latin typeface="Cambria Math" panose="02040503050406030204" pitchFamily="18" charset="0"/>
                            </a:rPr>
                            <m:t>𝑛</m:t>
                          </m:r>
                        </m:sup>
                        <m:e>
                          <m:sSup>
                            <m:sSupPr>
                              <m:ctrlPr>
                                <a:rPr lang="en-US" sz="1600" i="1">
                                  <a:latin typeface="Cambria Math" panose="02040503050406030204" pitchFamily="18" charset="0"/>
                                </a:rPr>
                              </m:ctrlPr>
                            </m:sSupPr>
                            <m:e>
                              <m:r>
                                <a:rPr lang="es-EC" sz="1600" i="1">
                                  <a:latin typeface="Cambria Math" panose="02040503050406030204" pitchFamily="18" charset="0"/>
                                </a:rPr>
                                <m:t>(</m:t>
                              </m:r>
                              <m:sSub>
                                <m:sSubPr>
                                  <m:ctrlPr>
                                    <a:rPr lang="en-US" sz="1600" i="1">
                                      <a:latin typeface="Cambria Math" panose="02040503050406030204" pitchFamily="18" charset="0"/>
                                    </a:rPr>
                                  </m:ctrlPr>
                                </m:sSubPr>
                                <m:e>
                                  <m:r>
                                    <a:rPr lang="es-EC" sz="1600" i="1">
                                      <a:latin typeface="Cambria Math" panose="02040503050406030204" pitchFamily="18" charset="0"/>
                                    </a:rPr>
                                    <m:t>𝑐</m:t>
                                  </m:r>
                                </m:e>
                                <m:sub>
                                  <m:r>
                                    <a:rPr lang="es-EC" sz="1600" i="1">
                                      <a:latin typeface="Cambria Math" panose="02040503050406030204" pitchFamily="18" charset="0"/>
                                    </a:rPr>
                                    <m:t>𝑖</m:t>
                                  </m:r>
                                </m:sub>
                              </m:sSub>
                              <m:r>
                                <a:rPr lang="es-EC" sz="1600" i="1">
                                  <a:latin typeface="Cambria Math" panose="02040503050406030204" pitchFamily="18" charset="0"/>
                                </a:rPr>
                                <m:t>−</m:t>
                              </m:r>
                              <m:sSub>
                                <m:sSubPr>
                                  <m:ctrlPr>
                                    <a:rPr lang="en-US" sz="1600" i="1">
                                      <a:latin typeface="Cambria Math" panose="02040503050406030204" pitchFamily="18" charset="0"/>
                                    </a:rPr>
                                  </m:ctrlPr>
                                </m:sSubPr>
                                <m:e>
                                  <m:r>
                                    <a:rPr lang="es-EC" sz="1600" i="1">
                                      <a:latin typeface="Cambria Math" panose="02040503050406030204" pitchFamily="18" charset="0"/>
                                    </a:rPr>
                                    <m:t>𝜇</m:t>
                                  </m:r>
                                </m:e>
                                <m:sub>
                                  <m:r>
                                    <a:rPr lang="es-EC" sz="1600" i="1">
                                      <a:latin typeface="Cambria Math" panose="02040503050406030204" pitchFamily="18" charset="0"/>
                                    </a:rPr>
                                    <m:t>𝑖</m:t>
                                  </m:r>
                                </m:sub>
                              </m:sSub>
                              <m:r>
                                <a:rPr lang="es-EC" sz="1600" i="1">
                                  <a:latin typeface="Cambria Math" panose="02040503050406030204" pitchFamily="18" charset="0"/>
                                </a:rPr>
                                <m:t>)</m:t>
                              </m:r>
                            </m:e>
                            <m:sup>
                              <m:r>
                                <a:rPr lang="es-EC" sz="1600" i="1">
                                  <a:latin typeface="Cambria Math" panose="02040503050406030204" pitchFamily="18" charset="0"/>
                                </a:rPr>
                                <m:t>2</m:t>
                              </m:r>
                            </m:sup>
                          </m:sSup>
                        </m:e>
                      </m:nary>
                    </m:e>
                  </m:rad>
                </m:oMath>
              </a14:m>
              <a:r>
                <a:rPr lang="es-ES" sz="1600" dirty="0" smtClean="0"/>
                <a:t> </a:t>
              </a:r>
              <a:endParaRPr lang="es-ES" sz="1600" dirty="0"/>
            </a:p>
          </dgm:t>
        </dgm:pt>
      </mc:Choice>
      <mc:Fallback xmlns="">
        <dgm:pt modelId="{D94DF29A-65A1-46DE-8A1A-F1C812B6BC28}">
          <dgm:prSet phldrT="[Texto]" custT="1"/>
          <dgm:spPr/>
          <dgm:t>
            <a:bodyPr/>
            <a:lstStyle/>
            <a:p>
              <a:r>
                <a:rPr lang="es-EC" sz="1600" i="0">
                  <a:latin typeface="Cambria Math" panose="02040503050406030204" pitchFamily="18" charset="0"/>
                </a:rPr>
                <a:t>𝜎</a:t>
              </a:r>
              <a:r>
                <a:rPr lang="en-US" sz="1600" i="0" smtClean="0">
                  <a:latin typeface="Cambria Math" panose="02040503050406030204" pitchFamily="18" charset="0"/>
                </a:rPr>
                <a:t>_</a:t>
              </a:r>
              <a:r>
                <a:rPr lang="es-EC" sz="1600" i="0">
                  <a:latin typeface="Cambria Math" panose="02040503050406030204" pitchFamily="18" charset="0"/>
                </a:rPr>
                <a:t>𝑐=</a:t>
              </a:r>
              <a:r>
                <a:rPr lang="en-US" sz="1600" i="0">
                  <a:latin typeface="Cambria Math" panose="02040503050406030204" pitchFamily="18" charset="0"/>
                </a:rPr>
                <a:t>√(</a:t>
              </a:r>
              <a:r>
                <a:rPr lang="es-EC" sz="1600" i="0">
                  <a:latin typeface="Cambria Math" panose="02040503050406030204" pitchFamily="18" charset="0"/>
                </a:rPr>
                <a:t>1</a:t>
              </a:r>
              <a:r>
                <a:rPr lang="en-US" sz="1600" i="0">
                  <a:latin typeface="Cambria Math" panose="02040503050406030204" pitchFamily="18" charset="0"/>
                </a:rPr>
                <a:t>/(</a:t>
              </a:r>
              <a:r>
                <a:rPr lang="es-EC" sz="1600" i="0">
                  <a:latin typeface="Cambria Math" panose="02040503050406030204" pitchFamily="18" charset="0"/>
                </a:rPr>
                <a:t>𝑛−1</a:t>
              </a:r>
              <a:r>
                <a:rPr lang="en-US" sz="1600" i="0">
                  <a:latin typeface="Cambria Math" panose="02040503050406030204" pitchFamily="18" charset="0"/>
                </a:rPr>
                <a:t>) ∑1</a:t>
              </a:r>
              <a:r>
                <a:rPr lang="es-EC" sz="1600" i="0">
                  <a:latin typeface="Cambria Math" panose="02040503050406030204" pitchFamily="18" charset="0"/>
                </a:rPr>
                <a:t>_</a:t>
              </a:r>
              <a:r>
                <a:rPr lang="en-US" sz="1600" i="0">
                  <a:latin typeface="Cambria Math" panose="02040503050406030204" pitchFamily="18" charset="0"/>
                </a:rPr>
                <a:t>(</a:t>
              </a:r>
              <a:r>
                <a:rPr lang="es-EC" sz="1600" i="0">
                  <a:latin typeface="Cambria Math" panose="02040503050406030204" pitchFamily="18" charset="0"/>
                </a:rPr>
                <a:t>𝑖=1</a:t>
              </a:r>
              <a:r>
                <a:rPr lang="en-US" sz="1600" i="0">
                  <a:latin typeface="Cambria Math" panose="02040503050406030204" pitchFamily="18" charset="0"/>
                </a:rPr>
                <a:t>)</a:t>
              </a:r>
              <a:r>
                <a:rPr lang="es-EC" sz="1600" i="0">
                  <a:latin typeface="Cambria Math" panose="02040503050406030204" pitchFamily="18" charset="0"/>
                </a:rPr>
                <a:t>^𝑛▒</a:t>
              </a:r>
              <a:r>
                <a:rPr lang="en-US" sz="1600" i="0">
                  <a:latin typeface="Cambria Math" panose="02040503050406030204" pitchFamily="18" charset="0"/>
                </a:rPr>
                <a:t>〖</a:t>
              </a:r>
              <a:r>
                <a:rPr lang="es-EC" sz="1600" i="0">
                  <a:latin typeface="Cambria Math" panose="02040503050406030204" pitchFamily="18" charset="0"/>
                </a:rPr>
                <a:t>(𝑐</a:t>
              </a:r>
              <a:r>
                <a:rPr lang="en-US" sz="1600" i="0">
                  <a:latin typeface="Cambria Math" panose="02040503050406030204" pitchFamily="18" charset="0"/>
                </a:rPr>
                <a:t>_</a:t>
              </a:r>
              <a:r>
                <a:rPr lang="es-EC" sz="1600" i="0">
                  <a:latin typeface="Cambria Math" panose="02040503050406030204" pitchFamily="18" charset="0"/>
                </a:rPr>
                <a:t>𝑖−𝜇</a:t>
              </a:r>
              <a:r>
                <a:rPr lang="en-US" sz="1600" i="0">
                  <a:latin typeface="Cambria Math" panose="02040503050406030204" pitchFamily="18" charset="0"/>
                </a:rPr>
                <a:t>_</a:t>
              </a:r>
              <a:r>
                <a:rPr lang="es-EC" sz="1600" i="0">
                  <a:latin typeface="Cambria Math" panose="02040503050406030204" pitchFamily="18" charset="0"/>
                </a:rPr>
                <a:t>𝑖)</a:t>
              </a:r>
              <a:r>
                <a:rPr lang="en-US" sz="1600" i="0">
                  <a:latin typeface="Cambria Math" panose="02040503050406030204" pitchFamily="18" charset="0"/>
                </a:rPr>
                <a:t>〗^</a:t>
              </a:r>
              <a:r>
                <a:rPr lang="es-EC" sz="1600" i="0">
                  <a:latin typeface="Cambria Math" panose="02040503050406030204" pitchFamily="18" charset="0"/>
                </a:rPr>
                <a:t>2 </a:t>
              </a:r>
              <a:r>
                <a:rPr lang="en-US" sz="1600" i="0">
                  <a:latin typeface="Cambria Math" panose="02040503050406030204" pitchFamily="18" charset="0"/>
                </a:rPr>
                <a:t>)</a:t>
              </a:r>
              <a:r>
                <a:rPr lang="es-ES" sz="1600" dirty="0" smtClean="0"/>
                <a:t> </a:t>
              </a:r>
              <a:endParaRPr lang="es-ES" sz="1600" dirty="0"/>
            </a:p>
          </dgm:t>
        </dgm:pt>
      </mc:Fallback>
    </mc:AlternateContent>
    <dgm:pt modelId="{171484D3-CCEA-4B09-9961-2EBD11A0ED4B}" type="parTrans" cxnId="{AE03742C-DD77-4E5C-953E-72A73E31236E}">
      <dgm:prSet/>
      <dgm:spPr/>
      <dgm:t>
        <a:bodyPr/>
        <a:lstStyle/>
        <a:p>
          <a:endParaRPr lang="es-ES"/>
        </a:p>
      </dgm:t>
    </dgm:pt>
    <dgm:pt modelId="{93B4EB76-FC77-4278-ABBE-A87758849BCA}" type="sibTrans" cxnId="{AE03742C-DD77-4E5C-953E-72A73E31236E}">
      <dgm:prSet/>
      <dgm:spPr/>
      <dgm:t>
        <a:bodyPr/>
        <a:lstStyle/>
        <a:p>
          <a:endParaRPr lang="es-ES"/>
        </a:p>
      </dgm:t>
    </dgm:pt>
    <mc:AlternateContent xmlns:mc="http://schemas.openxmlformats.org/markup-compatibility/2006" xmlns:a14="http://schemas.microsoft.com/office/drawing/2010/main">
      <mc:Choice Requires="a14">
        <dgm:pt modelId="{579EE87B-A61B-497B-BA82-2FF691FA0864}">
          <dgm:prSet phldrT="[Texto]" custT="1"/>
          <dgm:spPr/>
          <dgm:t>
            <a:bodyPr/>
            <a:lstStyle/>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𝑐</m:t>
                      </m:r>
                    </m:e>
                    <m:sub>
                      <m:r>
                        <a:rPr lang="es-ES" sz="1600" b="0" i="1" smtClean="0">
                          <a:latin typeface="Cambria Math" panose="02040503050406030204" pitchFamily="18" charset="0"/>
                        </a:rPr>
                        <m:t>𝑖</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𝑞</m:t>
                              </m:r>
                            </m:e>
                            <m:sub>
                              <m:r>
                                <a:rPr lang="es-ES" sz="1600" b="0" i="1" smtClean="0">
                                  <a:latin typeface="Cambria Math" panose="02040503050406030204" pitchFamily="18" charset="0"/>
                                </a:rPr>
                                <m:t>𝑐</m:t>
                              </m:r>
                            </m:sub>
                          </m:sSub>
                        </m:den>
                      </m:f>
                    </m:e>
                  </m:d>
                  <m:d>
                    <m:dPr>
                      <m:ctrlPr>
                        <a:rPr lang="es-ES" sz="1600" b="0" i="1" smtClean="0">
                          <a:latin typeface="Cambria Math" panose="02040503050406030204" pitchFamily="18" charset="0"/>
                        </a:rPr>
                      </m:ctrlPr>
                    </m:dPr>
                    <m:e>
                      <m:sSubSup>
                        <m:sSubSupPr>
                          <m:ctrlPr>
                            <a:rPr lang="es-ES" sz="1600" b="0" i="1" smtClean="0">
                              <a:latin typeface="Cambria Math" panose="02040503050406030204" pitchFamily="18" charset="0"/>
                            </a:rPr>
                          </m:ctrlPr>
                        </m:sSubSupPr>
                        <m:e>
                          <m:r>
                            <a:rPr lang="es-EC" sz="1600" b="0" i="1" smtClean="0">
                              <a:latin typeface="Cambria Math" panose="02040503050406030204" pitchFamily="18" charset="0"/>
                            </a:rPr>
                            <m:t>𝑐</m:t>
                          </m:r>
                        </m:e>
                        <m:sub>
                          <m:r>
                            <a:rPr lang="es-ES" sz="1600" b="0" i="1" smtClean="0">
                              <a:latin typeface="Cambria Math" panose="02040503050406030204" pitchFamily="18" charset="0"/>
                            </a:rPr>
                            <m:t>𝑖</m:t>
                          </m:r>
                        </m:sub>
                        <m:sup>
                          <m:r>
                            <a:rPr lang="es-EC" sz="1600" b="0" i="1" smtClean="0">
                              <a:latin typeface="Cambria Math" panose="02040503050406030204" pitchFamily="18" charset="0"/>
                            </a:rPr>
                            <m:t>′′</m:t>
                          </m:r>
                        </m:sup>
                      </m:sSubSup>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ea typeface="Cambria Math" panose="02040503050406030204" pitchFamily="18" charset="0"/>
                            </a:rPr>
                            <m:t>𝜇</m:t>
                          </m:r>
                        </m:e>
                        <m:sub>
                          <m:r>
                            <a:rPr lang="es-ES" sz="1600" b="0" i="1" smtClean="0">
                              <a:latin typeface="Cambria Math" panose="02040503050406030204" pitchFamily="18" charset="0"/>
                            </a:rPr>
                            <m:t>𝑐</m:t>
                          </m:r>
                        </m:sub>
                        <m:sup>
                          <m:r>
                            <a:rPr lang="es-ES" sz="1600" b="0" i="1" smtClean="0">
                              <a:latin typeface="Cambria Math" panose="02040503050406030204" pitchFamily="18" charset="0"/>
                            </a:rPr>
                            <m:t>′</m:t>
                          </m:r>
                        </m:sup>
                      </m:sSubSup>
                    </m:e>
                  </m:d>
                  <m:r>
                    <a:rPr lang="es-ES" sz="1600" b="0" i="1" smtClean="0">
                      <a:latin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𝜇</m:t>
                      </m:r>
                    </m:e>
                    <m:sub>
                      <m:r>
                        <a:rPr lang="es-ES" sz="1600" b="0" i="1" smtClean="0">
                          <a:latin typeface="Cambria Math" panose="02040503050406030204" pitchFamily="18" charset="0"/>
                          <a:ea typeface="Cambria Math" panose="02040503050406030204" pitchFamily="18" charset="0"/>
                        </a:rPr>
                        <m:t>𝑐</m:t>
                      </m:r>
                    </m:sub>
                  </m:sSub>
                </m:oMath>
              </a14:m>
              <a:r>
                <a:rPr lang="es-ES" sz="1600" dirty="0" smtClean="0"/>
                <a:t>  </a:t>
              </a:r>
              <a:endParaRPr lang="es-ES" sz="1600" dirty="0"/>
            </a:p>
          </dgm:t>
        </dgm:pt>
      </mc:Choice>
      <mc:Fallback xmlns="">
        <dgm:pt modelId="{579EE87B-A61B-497B-BA82-2FF691FA0864}">
          <dgm:prSet phldrT="[Texto]" custT="1"/>
          <dgm:spPr/>
          <dgm:t>
            <a:bodyPr/>
            <a:lstStyle/>
            <a:p>
              <a:r>
                <a:rPr lang="es-ES" sz="1600" b="0" i="0" smtClean="0">
                  <a:latin typeface="Cambria Math" panose="02040503050406030204" pitchFamily="18" charset="0"/>
                </a:rPr>
                <a:t>𝑐_𝑖=(1/𝑞_𝑐 )(</a:t>
              </a:r>
              <a:r>
                <a:rPr lang="es-EC" sz="1600" b="0" i="0" smtClean="0">
                  <a:latin typeface="Cambria Math" panose="02040503050406030204" pitchFamily="18" charset="0"/>
                </a:rPr>
                <a:t>𝑐</a:t>
              </a:r>
              <a:r>
                <a:rPr lang="es-ES" sz="1600" b="0" i="0" smtClean="0">
                  <a:latin typeface="Cambria Math" panose="02040503050406030204" pitchFamily="18" charset="0"/>
                </a:rPr>
                <a:t>_𝑖^</a:t>
              </a:r>
              <a:r>
                <a:rPr lang="es-EC" sz="1600" b="0" i="0" smtClean="0">
                  <a:latin typeface="Cambria Math" panose="02040503050406030204" pitchFamily="18" charset="0"/>
                </a:rPr>
                <a:t>′′</a:t>
              </a:r>
              <a:r>
                <a:rPr lang="es-ES" sz="1600" b="0" i="0" smtClean="0">
                  <a:latin typeface="Cambria Math" panose="02040503050406030204" pitchFamily="18" charset="0"/>
                </a:rPr>
                <a:t>−</a:t>
              </a:r>
              <a:r>
                <a:rPr lang="es-ES" sz="1600" b="0" i="0" smtClean="0">
                  <a:latin typeface="Cambria Math" panose="02040503050406030204" pitchFamily="18" charset="0"/>
                  <a:ea typeface="Cambria Math" panose="02040503050406030204" pitchFamily="18" charset="0"/>
                </a:rPr>
                <a:t>𝜇_</a:t>
              </a:r>
              <a:r>
                <a:rPr lang="es-ES" sz="1600" b="0" i="0" smtClean="0">
                  <a:latin typeface="Cambria Math" panose="02040503050406030204" pitchFamily="18" charset="0"/>
                </a:rPr>
                <a:t>𝑐^′ )+</a:t>
              </a:r>
              <a:r>
                <a:rPr lang="es-ES" sz="1600" b="0" i="0" smtClean="0">
                  <a:latin typeface="Cambria Math" panose="02040503050406030204" pitchFamily="18" charset="0"/>
                  <a:ea typeface="Cambria Math" panose="02040503050406030204" pitchFamily="18" charset="0"/>
                </a:rPr>
                <a:t>𝜇_𝑐</a:t>
              </a:r>
              <a:r>
                <a:rPr lang="es-ES" sz="1600" dirty="0" smtClean="0"/>
                <a:t>  </a:t>
              </a:r>
              <a:endParaRPr lang="es-ES" sz="1600" dirty="0"/>
            </a:p>
          </dgm:t>
        </dgm:pt>
      </mc:Fallback>
    </mc:AlternateContent>
    <dgm:pt modelId="{9A3A62DE-63F4-4030-A238-EE228C8522D3}" type="parTrans" cxnId="{5C99884D-F5A7-483E-99C7-1D4F1532129E}">
      <dgm:prSet/>
      <dgm:spPr/>
      <dgm:t>
        <a:bodyPr/>
        <a:lstStyle/>
        <a:p>
          <a:endParaRPr lang="es-ES"/>
        </a:p>
      </dgm:t>
    </dgm:pt>
    <dgm:pt modelId="{0D1B2324-F26C-4CCC-8B8B-85D76957BC55}" type="sibTrans" cxnId="{5C99884D-F5A7-483E-99C7-1D4F1532129E}">
      <dgm:prSet/>
      <dgm:spPr/>
      <dgm:t>
        <a:bodyPr/>
        <a:lstStyle/>
        <a:p>
          <a:endParaRPr lang="es-ES"/>
        </a:p>
      </dgm:t>
    </dgm:pt>
    <mc:AlternateContent xmlns:mc="http://schemas.openxmlformats.org/markup-compatibility/2006" xmlns:a14="http://schemas.microsoft.com/office/drawing/2010/main">
      <mc:Choice Requires="a14">
        <dgm:pt modelId="{08D138A5-9A38-4445-88EA-D66E00B277BE}">
          <dgm:prSet phldrT="[Texto]" custT="1"/>
          <dgm:spPr/>
          <dgm:t>
            <a:bodyPr/>
            <a:lstStyle/>
            <a:p>
              <a14:m>
                <m:oMath xmlns:m="http://schemas.openxmlformats.org/officeDocument/2006/math">
                  <m:sSubSup>
                    <m:sSubSupPr>
                      <m:ctrlPr>
                        <a:rPr lang="es-ES" sz="1600" b="0" i="1" smtClean="0">
                          <a:latin typeface="Cambria Math" panose="02040503050406030204" pitchFamily="18" charset="0"/>
                        </a:rPr>
                      </m:ctrlPr>
                    </m:sSubSupPr>
                    <m:e>
                      <m:r>
                        <a:rPr lang="es-EC" sz="1600" b="0" i="1" smtClean="0">
                          <a:latin typeface="Cambria Math" panose="02040503050406030204" pitchFamily="18" charset="0"/>
                        </a:rPr>
                        <m:t>𝑐</m:t>
                      </m:r>
                    </m:e>
                    <m:sub>
                      <m:r>
                        <a:rPr lang="es-ES" sz="1600" b="0" i="1" smtClean="0">
                          <a:latin typeface="Cambria Math" panose="02040503050406030204" pitchFamily="18" charset="0"/>
                        </a:rPr>
                        <m:t>𝑖</m:t>
                      </m:r>
                    </m:sub>
                    <m:sup>
                      <m:r>
                        <a:rPr lang="es-EC" sz="1600" b="0" i="1" smtClean="0">
                          <a:latin typeface="Cambria Math" panose="02040503050406030204" pitchFamily="18" charset="0"/>
                        </a:rPr>
                        <m:t>′′</m:t>
                      </m:r>
                    </m:sup>
                  </m:sSubSup>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𝑞</m:t>
                      </m:r>
                    </m:e>
                    <m:sub>
                      <m:r>
                        <a:rPr lang="es-ES" sz="1600" b="0" i="1" smtClean="0">
                          <a:latin typeface="Cambria Math" panose="02040503050406030204" pitchFamily="18" charset="0"/>
                        </a:rPr>
                        <m:t>𝑐</m:t>
                      </m:r>
                    </m:sub>
                  </m:sSub>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𝑐</m:t>
                          </m:r>
                        </m:e>
                        <m:sub>
                          <m:r>
                            <a:rPr lang="es-ES" sz="1600" b="0" i="1" smtClean="0">
                              <a:latin typeface="Cambria Math" panose="02040503050406030204" pitchFamily="18" charset="0"/>
                            </a:rPr>
                            <m:t>𝑖</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𝜇</m:t>
                          </m:r>
                        </m:e>
                        <m:sub>
                          <m:r>
                            <a:rPr lang="es-ES" sz="1600" b="0" i="1" smtClean="0">
                              <a:latin typeface="Cambria Math" panose="02040503050406030204" pitchFamily="18" charset="0"/>
                              <a:ea typeface="Cambria Math" panose="02040503050406030204" pitchFamily="18" charset="0"/>
                            </a:rPr>
                            <m:t>𝑐</m:t>
                          </m:r>
                        </m:sub>
                      </m:sSub>
                    </m:e>
                  </m:d>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ea typeface="Cambria Math" panose="02040503050406030204" pitchFamily="18" charset="0"/>
                        </a:rPr>
                        <m:t>𝜇</m:t>
                      </m:r>
                    </m:e>
                    <m:sub>
                      <m:r>
                        <a:rPr lang="es-ES" sz="1600" b="0" i="1" smtClean="0">
                          <a:latin typeface="Cambria Math" panose="02040503050406030204" pitchFamily="18" charset="0"/>
                        </a:rPr>
                        <m:t>𝑐</m:t>
                      </m:r>
                    </m:sub>
                    <m:sup>
                      <m:r>
                        <a:rPr lang="es-ES" sz="1600" b="0" i="1" smtClean="0">
                          <a:latin typeface="Cambria Math" panose="02040503050406030204" pitchFamily="18" charset="0"/>
                        </a:rPr>
                        <m:t>′</m:t>
                      </m:r>
                    </m:sup>
                  </m:sSubSup>
                </m:oMath>
              </a14:m>
              <a:r>
                <a:rPr lang="es-ES" sz="1600" dirty="0" smtClean="0"/>
                <a:t> </a:t>
              </a:r>
              <a:endParaRPr lang="es-ES" sz="1600" dirty="0"/>
            </a:p>
          </dgm:t>
        </dgm:pt>
      </mc:Choice>
      <mc:Fallback xmlns="">
        <dgm:pt modelId="{08D138A5-9A38-4445-88EA-D66E00B277BE}">
          <dgm:prSet phldrT="[Texto]" custT="1"/>
          <dgm:spPr/>
          <dgm:t>
            <a:bodyPr/>
            <a:lstStyle/>
            <a:p>
              <a:r>
                <a:rPr lang="es-EC" sz="1600" b="0" i="0" smtClean="0">
                  <a:latin typeface="Cambria Math" panose="02040503050406030204" pitchFamily="18" charset="0"/>
                </a:rPr>
                <a:t>𝑐</a:t>
              </a:r>
              <a:r>
                <a:rPr lang="es-ES" sz="1600" b="0" i="0" smtClean="0">
                  <a:latin typeface="Cambria Math" panose="02040503050406030204" pitchFamily="18" charset="0"/>
                </a:rPr>
                <a:t>_𝑖^</a:t>
              </a:r>
              <a:r>
                <a:rPr lang="es-EC" sz="1600" b="0" i="0" smtClean="0">
                  <a:latin typeface="Cambria Math" panose="02040503050406030204" pitchFamily="18" charset="0"/>
                </a:rPr>
                <a:t>′′</a:t>
              </a:r>
              <a:r>
                <a:rPr lang="es-ES" sz="1600" b="0" i="0" smtClean="0">
                  <a:latin typeface="Cambria Math" panose="02040503050406030204" pitchFamily="18" charset="0"/>
                </a:rPr>
                <a:t>=𝑞_𝑐 (𝑐_𝑖−</a:t>
              </a:r>
              <a:r>
                <a:rPr lang="es-ES" sz="1600" b="0" i="0" smtClean="0">
                  <a:latin typeface="Cambria Math" panose="02040503050406030204" pitchFamily="18" charset="0"/>
                  <a:ea typeface="Cambria Math" panose="02040503050406030204" pitchFamily="18" charset="0"/>
                </a:rPr>
                <a:t>𝜇_𝑐 )</a:t>
              </a:r>
              <a:r>
                <a:rPr lang="es-ES" sz="1600" b="0" i="0" smtClean="0">
                  <a:latin typeface="Cambria Math" panose="02040503050406030204" pitchFamily="18" charset="0"/>
                </a:rPr>
                <a:t>+</a:t>
              </a:r>
              <a:r>
                <a:rPr lang="es-ES" sz="1600" b="0" i="0" smtClean="0">
                  <a:latin typeface="Cambria Math" panose="02040503050406030204" pitchFamily="18" charset="0"/>
                  <a:ea typeface="Cambria Math" panose="02040503050406030204" pitchFamily="18" charset="0"/>
                </a:rPr>
                <a:t>𝜇_</a:t>
              </a:r>
              <a:r>
                <a:rPr lang="es-ES" sz="1600" b="0" i="0" smtClean="0">
                  <a:latin typeface="Cambria Math" panose="02040503050406030204" pitchFamily="18" charset="0"/>
                </a:rPr>
                <a:t>𝑐^′</a:t>
              </a:r>
              <a:r>
                <a:rPr lang="es-ES" sz="1600" dirty="0" smtClean="0"/>
                <a:t> </a:t>
              </a:r>
              <a:endParaRPr lang="es-ES" sz="1600" dirty="0"/>
            </a:p>
          </dgm:t>
        </dgm:pt>
      </mc:Fallback>
    </mc:AlternateContent>
    <dgm:pt modelId="{DC10463C-C54E-4BFB-9B56-D11E850F7D54}" type="parTrans" cxnId="{E7EC8C69-57A6-49DD-BFD0-A5C6B9EABDFC}">
      <dgm:prSet/>
      <dgm:spPr/>
      <dgm:t>
        <a:bodyPr/>
        <a:lstStyle/>
        <a:p>
          <a:endParaRPr lang="es-ES"/>
        </a:p>
      </dgm:t>
    </dgm:pt>
    <dgm:pt modelId="{F4D1B03C-6CEA-4F5D-B07A-9A67F3AE2A53}" type="sibTrans" cxnId="{E7EC8C69-57A6-49DD-BFD0-A5C6B9EABDFC}">
      <dgm:prSet/>
      <dgm:spPr/>
      <dgm:t>
        <a:bodyPr/>
        <a:lstStyle/>
        <a:p>
          <a:endParaRPr lang="es-ES"/>
        </a:p>
      </dgm:t>
    </dgm:pt>
    <mc:AlternateContent xmlns:mc="http://schemas.openxmlformats.org/markup-compatibility/2006" xmlns:a14="http://schemas.microsoft.com/office/drawing/2010/main">
      <mc:Choice Requires="a14">
        <dgm:pt modelId="{7320B4C4-4ABF-4805-8909-6F2FFDC75D89}">
          <dgm:prSet phldrT="[Texto]" custT="1"/>
          <dgm:spPr/>
          <dgm:t>
            <a:bodyPr/>
            <a:lstStyle/>
            <a:p>
              <a14:m>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𝑞</m:t>
                      </m:r>
                    </m:e>
                    <m:sub>
                      <m:r>
                        <a:rPr lang="es-ES" sz="1600" b="0" i="1" smtClean="0">
                          <a:latin typeface="Cambria Math" panose="02040503050406030204" pitchFamily="18" charset="0"/>
                        </a:rPr>
                        <m:t>𝑐</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ea typeface="Cambria Math" panose="02040503050406030204" pitchFamily="18" charset="0"/>
                            </a:rPr>
                            <m:t>𝜎</m:t>
                          </m:r>
                        </m:e>
                        <m:sub>
                          <m:r>
                            <a:rPr lang="es-ES" sz="1600" b="0" i="1" smtClean="0">
                              <a:latin typeface="Cambria Math" panose="02040503050406030204" pitchFamily="18" charset="0"/>
                            </a:rPr>
                            <m:t>𝑐</m:t>
                          </m:r>
                        </m:sub>
                        <m:sup>
                          <m:r>
                            <a:rPr lang="es-ES" sz="1600" b="0" i="1" smtClean="0">
                              <a:latin typeface="Cambria Math" panose="02040503050406030204" pitchFamily="18" charset="0"/>
                            </a:rPr>
                            <m:t>′</m:t>
                          </m:r>
                        </m:sup>
                      </m:sSubSup>
                    </m:num>
                    <m:den>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𝜎</m:t>
                          </m:r>
                        </m:e>
                        <m:sub>
                          <m:r>
                            <a:rPr lang="es-ES" sz="1600" b="0" i="1" smtClean="0">
                              <a:latin typeface="Cambria Math" panose="02040503050406030204" pitchFamily="18" charset="0"/>
                              <a:ea typeface="Cambria Math" panose="02040503050406030204" pitchFamily="18" charset="0"/>
                            </a:rPr>
                            <m:t>𝑐</m:t>
                          </m:r>
                        </m:sub>
                      </m:sSub>
                    </m:den>
                  </m:f>
                </m:oMath>
              </a14:m>
              <a:r>
                <a:rPr lang="es-ES" sz="1600" dirty="0" smtClean="0"/>
                <a:t>   </a:t>
              </a:r>
              <a:endParaRPr lang="es-ES" sz="1600" dirty="0"/>
            </a:p>
          </dgm:t>
        </dgm:pt>
      </mc:Choice>
      <mc:Fallback xmlns="">
        <dgm:pt modelId="{7320B4C4-4ABF-4805-8909-6F2FFDC75D89}">
          <dgm:prSet phldrT="[Texto]" custT="1"/>
          <dgm:spPr/>
          <dgm:t>
            <a:bodyPr/>
            <a:lstStyle/>
            <a:p>
              <a:r>
                <a:rPr lang="es-ES" sz="1600" b="0" i="0" smtClean="0">
                  <a:latin typeface="Cambria Math" panose="02040503050406030204" pitchFamily="18" charset="0"/>
                </a:rPr>
                <a:t>𝑞_𝑐=(</a:t>
              </a:r>
              <a:r>
                <a:rPr lang="es-ES" sz="1600" b="0" i="0" smtClean="0">
                  <a:latin typeface="Cambria Math" panose="02040503050406030204" pitchFamily="18" charset="0"/>
                  <a:ea typeface="Cambria Math" panose="02040503050406030204" pitchFamily="18" charset="0"/>
                </a:rPr>
                <a:t>𝜎_</a:t>
              </a:r>
              <a:r>
                <a:rPr lang="es-ES" sz="1600" b="0" i="0" smtClean="0">
                  <a:latin typeface="Cambria Math" panose="02040503050406030204" pitchFamily="18" charset="0"/>
                </a:rPr>
                <a:t>𝑐^′)/</a:t>
              </a:r>
              <a:r>
                <a:rPr lang="es-ES" sz="1600" b="0" i="0" smtClean="0">
                  <a:latin typeface="Cambria Math" panose="02040503050406030204" pitchFamily="18" charset="0"/>
                  <a:ea typeface="Cambria Math" panose="02040503050406030204" pitchFamily="18" charset="0"/>
                </a:rPr>
                <a:t>𝜎_𝑐 </a:t>
              </a:r>
              <a:r>
                <a:rPr lang="es-ES" sz="1600" dirty="0" smtClean="0"/>
                <a:t>   </a:t>
              </a:r>
              <a:endParaRPr lang="es-ES" sz="1600" dirty="0"/>
            </a:p>
          </dgm:t>
        </dgm:pt>
      </mc:Fallback>
    </mc:AlternateContent>
    <dgm:pt modelId="{2C575ED4-4F7B-45A5-BFBE-BC21932ACDB5}" type="parTrans" cxnId="{959AB42C-9215-42FD-830D-AE105CA3FB52}">
      <dgm:prSet/>
      <dgm:spPr/>
      <dgm:t>
        <a:bodyPr/>
        <a:lstStyle/>
        <a:p>
          <a:endParaRPr lang="es-ES"/>
        </a:p>
      </dgm:t>
    </dgm:pt>
    <dgm:pt modelId="{805DAA92-5A5E-44E1-A441-08EB3CF6AEF7}" type="sibTrans" cxnId="{959AB42C-9215-42FD-830D-AE105CA3FB52}">
      <dgm:prSet/>
      <dgm:spPr/>
      <dgm:t>
        <a:bodyPr/>
        <a:lstStyle/>
        <a:p>
          <a:endParaRPr lang="es-ES"/>
        </a:p>
      </dgm:t>
    </dgm:pt>
    <dgm:pt modelId="{979C4090-C26D-4552-8BE7-2B298C0FA99F}" type="pres">
      <dgm:prSet presAssocID="{8B19E1BF-5C9A-46E6-944D-C5C69AFCBB5A}" presName="rootnode" presStyleCnt="0">
        <dgm:presLayoutVars>
          <dgm:chMax/>
          <dgm:chPref/>
          <dgm:dir/>
          <dgm:animLvl val="lvl"/>
        </dgm:presLayoutVars>
      </dgm:prSet>
      <dgm:spPr/>
    </dgm:pt>
    <dgm:pt modelId="{6CAA433F-8D6B-45C2-A6FF-573651D4CC3E}" type="pres">
      <dgm:prSet presAssocID="{EAA681C5-B608-430F-B77B-EB6E955EC5A7}" presName="composite" presStyleCnt="0"/>
      <dgm:spPr/>
    </dgm:pt>
    <dgm:pt modelId="{1F182E39-F1C3-42C7-A7FE-47EC40B81FB7}" type="pres">
      <dgm:prSet presAssocID="{EAA681C5-B608-430F-B77B-EB6E955EC5A7}" presName="bentUpArrow1" presStyleLbl="alignImgPlace1" presStyleIdx="0" presStyleCnt="4" custLinFactX="-94776" custLinFactNeighborX="-100000" custLinFactNeighborY="28727"/>
      <dgm:spPr/>
    </dgm:pt>
    <dgm:pt modelId="{223C5AA0-BD7B-42F7-A16A-D17815209561}" type="pres">
      <dgm:prSet presAssocID="{EAA681C5-B608-430F-B77B-EB6E955EC5A7}" presName="ParentText" presStyleLbl="node1" presStyleIdx="0" presStyleCnt="5" custScaleX="180051" custScaleY="123835" custLinFactX="-12805" custLinFactNeighborX="-100000" custLinFactNeighborY="5336">
        <dgm:presLayoutVars>
          <dgm:chMax val="1"/>
          <dgm:chPref val="1"/>
          <dgm:bulletEnabled val="1"/>
        </dgm:presLayoutVars>
      </dgm:prSet>
      <dgm:spPr/>
      <dgm:t>
        <a:bodyPr/>
        <a:lstStyle/>
        <a:p>
          <a:endParaRPr lang="es-ES"/>
        </a:p>
      </dgm:t>
    </dgm:pt>
    <dgm:pt modelId="{8B5F3CDB-663A-4670-9B42-549217EC2340}" type="pres">
      <dgm:prSet presAssocID="{EAA681C5-B608-430F-B77B-EB6E955EC5A7}" presName="ChildText" presStyleLbl="revTx" presStyleIdx="0" presStyleCnt="4">
        <dgm:presLayoutVars>
          <dgm:chMax val="0"/>
          <dgm:chPref val="0"/>
          <dgm:bulletEnabled val="1"/>
        </dgm:presLayoutVars>
      </dgm:prSet>
      <dgm:spPr/>
    </dgm:pt>
    <dgm:pt modelId="{FD76101C-6DE6-40F1-93F1-08B6F9D4F161}" type="pres">
      <dgm:prSet presAssocID="{4DA2EA56-965A-4571-8665-7E3E52AECB9A}" presName="sibTrans" presStyleCnt="0"/>
      <dgm:spPr/>
    </dgm:pt>
    <dgm:pt modelId="{7A371AB2-38C8-4B94-938A-DBD2262DA38A}" type="pres">
      <dgm:prSet presAssocID="{D94DF29A-65A1-46DE-8A1A-F1C812B6BC28}" presName="composite" presStyleCnt="0"/>
      <dgm:spPr/>
    </dgm:pt>
    <dgm:pt modelId="{6876E99E-A97E-4A17-9990-428D87B9A4AD}" type="pres">
      <dgm:prSet presAssocID="{D94DF29A-65A1-46DE-8A1A-F1C812B6BC28}" presName="bentUpArrow1" presStyleLbl="alignImgPlace1" presStyleIdx="1" presStyleCnt="4" custLinFactX="15239" custLinFactY="-37584" custLinFactNeighborX="100000" custLinFactNeighborY="-100000"/>
      <dgm:spPr/>
    </dgm:pt>
    <dgm:pt modelId="{31697398-36B4-4239-A9D1-9E952CB0E0A3}" type="pres">
      <dgm:prSet presAssocID="{D94DF29A-65A1-46DE-8A1A-F1C812B6BC28}" presName="ParentText" presStyleLbl="node1" presStyleIdx="1" presStyleCnt="5" custScaleX="235122" custScaleY="140452" custLinFactX="-9531" custLinFactNeighborX="-100000" custLinFactNeighborY="36408">
        <dgm:presLayoutVars>
          <dgm:chMax val="1"/>
          <dgm:chPref val="1"/>
          <dgm:bulletEnabled val="1"/>
        </dgm:presLayoutVars>
      </dgm:prSet>
      <dgm:spPr/>
      <dgm:t>
        <a:bodyPr/>
        <a:lstStyle/>
        <a:p>
          <a:endParaRPr lang="es-ES"/>
        </a:p>
      </dgm:t>
    </dgm:pt>
    <dgm:pt modelId="{E1566DA3-8CE9-4547-801E-3D171D44747D}" type="pres">
      <dgm:prSet presAssocID="{D94DF29A-65A1-46DE-8A1A-F1C812B6BC28}" presName="ChildText" presStyleLbl="revTx" presStyleIdx="1" presStyleCnt="4">
        <dgm:presLayoutVars>
          <dgm:chMax val="0"/>
          <dgm:chPref val="0"/>
          <dgm:bulletEnabled val="1"/>
        </dgm:presLayoutVars>
      </dgm:prSet>
      <dgm:spPr/>
    </dgm:pt>
    <dgm:pt modelId="{B030A9DB-5B11-4FB2-8E83-27C82504812A}" type="pres">
      <dgm:prSet presAssocID="{93B4EB76-FC77-4278-ABBE-A87758849BCA}" presName="sibTrans" presStyleCnt="0"/>
      <dgm:spPr/>
    </dgm:pt>
    <dgm:pt modelId="{D945D2D8-2657-4BDB-A4D7-6B08BC263FA4}" type="pres">
      <dgm:prSet presAssocID="{08D138A5-9A38-4445-88EA-D66E00B277BE}" presName="composite" presStyleCnt="0"/>
      <dgm:spPr/>
    </dgm:pt>
    <dgm:pt modelId="{2B1D1FF3-02B7-4F41-8161-A4048FEBE4A5}" type="pres">
      <dgm:prSet presAssocID="{08D138A5-9A38-4445-88EA-D66E00B277BE}" presName="bentUpArrow1" presStyleLbl="alignImgPlace1" presStyleIdx="2" presStyleCnt="4" custLinFactY="-38647" custLinFactNeighborX="98596" custLinFactNeighborY="-100000"/>
      <dgm:spPr/>
    </dgm:pt>
    <dgm:pt modelId="{5977F93F-674C-4A4D-AE99-F58953DBA597}" type="pres">
      <dgm:prSet presAssocID="{08D138A5-9A38-4445-88EA-D66E00B277BE}" presName="ParentText" presStyleLbl="node1" presStyleIdx="2" presStyleCnt="5" custScaleX="239756" custScaleY="120820" custLinFactY="-100000" custLinFactNeighborX="0" custLinFactNeighborY="-133711">
        <dgm:presLayoutVars>
          <dgm:chMax val="1"/>
          <dgm:chPref val="1"/>
          <dgm:bulletEnabled val="1"/>
        </dgm:presLayoutVars>
      </dgm:prSet>
      <dgm:spPr/>
      <dgm:t>
        <a:bodyPr/>
        <a:lstStyle/>
        <a:p>
          <a:endParaRPr lang="es-ES"/>
        </a:p>
      </dgm:t>
    </dgm:pt>
    <dgm:pt modelId="{EAF1C338-83F2-4C00-B52A-F5C44D2E7761}" type="pres">
      <dgm:prSet presAssocID="{08D138A5-9A38-4445-88EA-D66E00B277BE}" presName="ChildText" presStyleLbl="revTx" presStyleIdx="2" presStyleCnt="4">
        <dgm:presLayoutVars>
          <dgm:chMax val="0"/>
          <dgm:chPref val="0"/>
          <dgm:bulletEnabled val="1"/>
        </dgm:presLayoutVars>
      </dgm:prSet>
      <dgm:spPr/>
    </dgm:pt>
    <dgm:pt modelId="{6F499EA8-EB17-4EA9-8A1C-3701881A0FD3}" type="pres">
      <dgm:prSet presAssocID="{F4D1B03C-6CEA-4F5D-B07A-9A67F3AE2A53}" presName="sibTrans" presStyleCnt="0"/>
      <dgm:spPr/>
    </dgm:pt>
    <dgm:pt modelId="{36635458-60B2-4624-995D-97E584F124EB}" type="pres">
      <dgm:prSet presAssocID="{7320B4C4-4ABF-4805-8909-6F2FFDC75D89}" presName="composite" presStyleCnt="0"/>
      <dgm:spPr/>
    </dgm:pt>
    <dgm:pt modelId="{95448CB0-CBE9-4467-B69F-DC78E65869FA}" type="pres">
      <dgm:prSet presAssocID="{7320B4C4-4ABF-4805-8909-6F2FFDC75D89}" presName="bentUpArrow1" presStyleLbl="alignImgPlace1" presStyleIdx="3" presStyleCnt="4" custLinFactY="-100000" custLinFactNeighborX="-7579" custLinFactNeighborY="-168871"/>
      <dgm:spPr/>
    </dgm:pt>
    <dgm:pt modelId="{F49F55F7-F36B-4B75-A259-C09EF1F131A1}" type="pres">
      <dgm:prSet presAssocID="{7320B4C4-4ABF-4805-8909-6F2FFDC75D89}" presName="ParentText" presStyleLbl="node1" presStyleIdx="3" presStyleCnt="5" custScaleX="180051" custScaleY="99486" custLinFactY="-100000" custLinFactNeighborX="10738" custLinFactNeighborY="-117156">
        <dgm:presLayoutVars>
          <dgm:chMax val="1"/>
          <dgm:chPref val="1"/>
          <dgm:bulletEnabled val="1"/>
        </dgm:presLayoutVars>
      </dgm:prSet>
      <dgm:spPr/>
      <dgm:t>
        <a:bodyPr/>
        <a:lstStyle/>
        <a:p>
          <a:endParaRPr lang="es-ES"/>
        </a:p>
      </dgm:t>
    </dgm:pt>
    <dgm:pt modelId="{1FC7A377-B2B0-4BB8-8EC7-84B74B88ECAC}" type="pres">
      <dgm:prSet presAssocID="{7320B4C4-4ABF-4805-8909-6F2FFDC75D89}" presName="ChildText" presStyleLbl="revTx" presStyleIdx="3" presStyleCnt="4">
        <dgm:presLayoutVars>
          <dgm:chMax val="0"/>
          <dgm:chPref val="0"/>
          <dgm:bulletEnabled val="1"/>
        </dgm:presLayoutVars>
      </dgm:prSet>
      <dgm:spPr/>
    </dgm:pt>
    <dgm:pt modelId="{A511AEB3-5C4E-4F4D-951A-409D5171581A}" type="pres">
      <dgm:prSet presAssocID="{805DAA92-5A5E-44E1-A441-08EB3CF6AEF7}" presName="sibTrans" presStyleCnt="0"/>
      <dgm:spPr/>
    </dgm:pt>
    <dgm:pt modelId="{2358BE77-DEB0-4F6F-93B4-D5380A757D96}" type="pres">
      <dgm:prSet presAssocID="{579EE87B-A61B-497B-BA82-2FF691FA0864}" presName="composite" presStyleCnt="0"/>
      <dgm:spPr/>
    </dgm:pt>
    <dgm:pt modelId="{E0093E5F-5DA9-4767-9D4F-D1F3BCC4491A}" type="pres">
      <dgm:prSet presAssocID="{579EE87B-A61B-497B-BA82-2FF691FA0864}" presName="ParentText" presStyleLbl="node1" presStyleIdx="4" presStyleCnt="5" custScaleX="245975" custScaleY="110389" custLinFactY="-100000" custLinFactNeighborX="18023" custLinFactNeighborY="-104516">
        <dgm:presLayoutVars>
          <dgm:chMax val="1"/>
          <dgm:chPref val="1"/>
          <dgm:bulletEnabled val="1"/>
        </dgm:presLayoutVars>
      </dgm:prSet>
      <dgm:spPr/>
      <dgm:t>
        <a:bodyPr/>
        <a:lstStyle/>
        <a:p>
          <a:endParaRPr lang="es-ES"/>
        </a:p>
      </dgm:t>
    </dgm:pt>
  </dgm:ptLst>
  <dgm:cxnLst>
    <dgm:cxn modelId="{11E96BC4-505C-43A5-BCE7-0BA1955D1EC6}" type="presOf" srcId="{08D138A5-9A38-4445-88EA-D66E00B277BE}" destId="{5977F93F-674C-4A4D-AE99-F58953DBA597}" srcOrd="0" destOrd="0" presId="urn:microsoft.com/office/officeart/2005/8/layout/StepDownProcess"/>
    <dgm:cxn modelId="{A44ECCFF-17D5-49FD-B5C4-59494D31959D}" type="presOf" srcId="{8B19E1BF-5C9A-46E6-944D-C5C69AFCBB5A}" destId="{979C4090-C26D-4552-8BE7-2B298C0FA99F}" srcOrd="0" destOrd="0" presId="urn:microsoft.com/office/officeart/2005/8/layout/StepDownProcess"/>
    <dgm:cxn modelId="{959AB42C-9215-42FD-830D-AE105CA3FB52}" srcId="{8B19E1BF-5C9A-46E6-944D-C5C69AFCBB5A}" destId="{7320B4C4-4ABF-4805-8909-6F2FFDC75D89}" srcOrd="3" destOrd="0" parTransId="{2C575ED4-4F7B-45A5-BFBE-BC21932ACDB5}" sibTransId="{805DAA92-5A5E-44E1-A441-08EB3CF6AEF7}"/>
    <dgm:cxn modelId="{9ADEE6AC-9CF3-4FEC-BF8B-6E9AA06FB8FA}" srcId="{8B19E1BF-5C9A-46E6-944D-C5C69AFCBB5A}" destId="{EAA681C5-B608-430F-B77B-EB6E955EC5A7}" srcOrd="0" destOrd="0" parTransId="{C80D8667-3234-4EAD-81B3-FCA7E239A573}" sibTransId="{4DA2EA56-965A-4571-8665-7E3E52AECB9A}"/>
    <dgm:cxn modelId="{AE03742C-DD77-4E5C-953E-72A73E31236E}" srcId="{8B19E1BF-5C9A-46E6-944D-C5C69AFCBB5A}" destId="{D94DF29A-65A1-46DE-8A1A-F1C812B6BC28}" srcOrd="1" destOrd="0" parTransId="{171484D3-CCEA-4B09-9961-2EBD11A0ED4B}" sibTransId="{93B4EB76-FC77-4278-ABBE-A87758849BCA}"/>
    <dgm:cxn modelId="{52E632F6-7DD2-4C22-B8A8-693CF534334D}" type="presOf" srcId="{D94DF29A-65A1-46DE-8A1A-F1C812B6BC28}" destId="{31697398-36B4-4239-A9D1-9E952CB0E0A3}" srcOrd="0" destOrd="0" presId="urn:microsoft.com/office/officeart/2005/8/layout/StepDownProcess"/>
    <dgm:cxn modelId="{5C99884D-F5A7-483E-99C7-1D4F1532129E}" srcId="{8B19E1BF-5C9A-46E6-944D-C5C69AFCBB5A}" destId="{579EE87B-A61B-497B-BA82-2FF691FA0864}" srcOrd="4" destOrd="0" parTransId="{9A3A62DE-63F4-4030-A238-EE228C8522D3}" sibTransId="{0D1B2324-F26C-4CCC-8B8B-85D76957BC55}"/>
    <dgm:cxn modelId="{32C87E07-99D3-4173-9F43-928381187637}" type="presOf" srcId="{579EE87B-A61B-497B-BA82-2FF691FA0864}" destId="{E0093E5F-5DA9-4767-9D4F-D1F3BCC4491A}" srcOrd="0" destOrd="0" presId="urn:microsoft.com/office/officeart/2005/8/layout/StepDownProcess"/>
    <dgm:cxn modelId="{E7EC8C69-57A6-49DD-BFD0-A5C6B9EABDFC}" srcId="{8B19E1BF-5C9A-46E6-944D-C5C69AFCBB5A}" destId="{08D138A5-9A38-4445-88EA-D66E00B277BE}" srcOrd="2" destOrd="0" parTransId="{DC10463C-C54E-4BFB-9B56-D11E850F7D54}" sibTransId="{F4D1B03C-6CEA-4F5D-B07A-9A67F3AE2A53}"/>
    <dgm:cxn modelId="{FBC0BC15-2AFF-4C21-84E8-98665F48874A}" type="presOf" srcId="{7320B4C4-4ABF-4805-8909-6F2FFDC75D89}" destId="{F49F55F7-F36B-4B75-A259-C09EF1F131A1}" srcOrd="0" destOrd="0" presId="urn:microsoft.com/office/officeart/2005/8/layout/StepDownProcess"/>
    <dgm:cxn modelId="{C875922E-F64A-4E84-876E-C83F02ECB4A4}" type="presOf" srcId="{EAA681C5-B608-430F-B77B-EB6E955EC5A7}" destId="{223C5AA0-BD7B-42F7-A16A-D17815209561}" srcOrd="0" destOrd="0" presId="urn:microsoft.com/office/officeart/2005/8/layout/StepDownProcess"/>
    <dgm:cxn modelId="{367B5365-E0A6-46DB-8E60-FC14159D087C}" type="presParOf" srcId="{979C4090-C26D-4552-8BE7-2B298C0FA99F}" destId="{6CAA433F-8D6B-45C2-A6FF-573651D4CC3E}" srcOrd="0" destOrd="0" presId="urn:microsoft.com/office/officeart/2005/8/layout/StepDownProcess"/>
    <dgm:cxn modelId="{14F62773-FCC0-416E-8401-45B1AEE6F61B}" type="presParOf" srcId="{6CAA433F-8D6B-45C2-A6FF-573651D4CC3E}" destId="{1F182E39-F1C3-42C7-A7FE-47EC40B81FB7}" srcOrd="0" destOrd="0" presId="urn:microsoft.com/office/officeart/2005/8/layout/StepDownProcess"/>
    <dgm:cxn modelId="{12E247F8-0AFA-4505-AB9E-4A718391DD87}" type="presParOf" srcId="{6CAA433F-8D6B-45C2-A6FF-573651D4CC3E}" destId="{223C5AA0-BD7B-42F7-A16A-D17815209561}" srcOrd="1" destOrd="0" presId="urn:microsoft.com/office/officeart/2005/8/layout/StepDownProcess"/>
    <dgm:cxn modelId="{26C6F985-3DB8-460E-B90D-E18ADD3AB0A0}" type="presParOf" srcId="{6CAA433F-8D6B-45C2-A6FF-573651D4CC3E}" destId="{8B5F3CDB-663A-4670-9B42-549217EC2340}" srcOrd="2" destOrd="0" presId="urn:microsoft.com/office/officeart/2005/8/layout/StepDownProcess"/>
    <dgm:cxn modelId="{B66A38FF-6EF2-4447-ABF7-D3D202F35128}" type="presParOf" srcId="{979C4090-C26D-4552-8BE7-2B298C0FA99F}" destId="{FD76101C-6DE6-40F1-93F1-08B6F9D4F161}" srcOrd="1" destOrd="0" presId="urn:microsoft.com/office/officeart/2005/8/layout/StepDownProcess"/>
    <dgm:cxn modelId="{BB2D4C08-F60C-4FF6-B0E7-35C54B58C1ED}" type="presParOf" srcId="{979C4090-C26D-4552-8BE7-2B298C0FA99F}" destId="{7A371AB2-38C8-4B94-938A-DBD2262DA38A}" srcOrd="2" destOrd="0" presId="urn:microsoft.com/office/officeart/2005/8/layout/StepDownProcess"/>
    <dgm:cxn modelId="{75D484B7-8627-49C2-A46C-9B14ED0A221F}" type="presParOf" srcId="{7A371AB2-38C8-4B94-938A-DBD2262DA38A}" destId="{6876E99E-A97E-4A17-9990-428D87B9A4AD}" srcOrd="0" destOrd="0" presId="urn:microsoft.com/office/officeart/2005/8/layout/StepDownProcess"/>
    <dgm:cxn modelId="{4DA2D817-D5CC-47FE-9DE6-CA05EC369239}" type="presParOf" srcId="{7A371AB2-38C8-4B94-938A-DBD2262DA38A}" destId="{31697398-36B4-4239-A9D1-9E952CB0E0A3}" srcOrd="1" destOrd="0" presId="urn:microsoft.com/office/officeart/2005/8/layout/StepDownProcess"/>
    <dgm:cxn modelId="{79DC2579-D198-4E04-9358-4CC28FFD073C}" type="presParOf" srcId="{7A371AB2-38C8-4B94-938A-DBD2262DA38A}" destId="{E1566DA3-8CE9-4547-801E-3D171D44747D}" srcOrd="2" destOrd="0" presId="urn:microsoft.com/office/officeart/2005/8/layout/StepDownProcess"/>
    <dgm:cxn modelId="{7ACCDC9B-BB80-4407-907D-4FBBB6071F0F}" type="presParOf" srcId="{979C4090-C26D-4552-8BE7-2B298C0FA99F}" destId="{B030A9DB-5B11-4FB2-8E83-27C82504812A}" srcOrd="3" destOrd="0" presId="urn:microsoft.com/office/officeart/2005/8/layout/StepDownProcess"/>
    <dgm:cxn modelId="{C1B302C9-E7FE-47ED-A90E-DBED0C46728D}" type="presParOf" srcId="{979C4090-C26D-4552-8BE7-2B298C0FA99F}" destId="{D945D2D8-2657-4BDB-A4D7-6B08BC263FA4}" srcOrd="4" destOrd="0" presId="urn:microsoft.com/office/officeart/2005/8/layout/StepDownProcess"/>
    <dgm:cxn modelId="{64950975-2760-4E43-9BE3-0A021460D6D3}" type="presParOf" srcId="{D945D2D8-2657-4BDB-A4D7-6B08BC263FA4}" destId="{2B1D1FF3-02B7-4F41-8161-A4048FEBE4A5}" srcOrd="0" destOrd="0" presId="urn:microsoft.com/office/officeart/2005/8/layout/StepDownProcess"/>
    <dgm:cxn modelId="{20DDE8A8-017C-4C45-B9C6-90EB0528A94A}" type="presParOf" srcId="{D945D2D8-2657-4BDB-A4D7-6B08BC263FA4}" destId="{5977F93F-674C-4A4D-AE99-F58953DBA597}" srcOrd="1" destOrd="0" presId="urn:microsoft.com/office/officeart/2005/8/layout/StepDownProcess"/>
    <dgm:cxn modelId="{E145AD96-D45A-40AE-A6D8-2228F6C3EF0E}" type="presParOf" srcId="{D945D2D8-2657-4BDB-A4D7-6B08BC263FA4}" destId="{EAF1C338-83F2-4C00-B52A-F5C44D2E7761}" srcOrd="2" destOrd="0" presId="urn:microsoft.com/office/officeart/2005/8/layout/StepDownProcess"/>
    <dgm:cxn modelId="{C431F51D-A82E-4817-A3C5-68D8ECCDB6E0}" type="presParOf" srcId="{979C4090-C26D-4552-8BE7-2B298C0FA99F}" destId="{6F499EA8-EB17-4EA9-8A1C-3701881A0FD3}" srcOrd="5" destOrd="0" presId="urn:microsoft.com/office/officeart/2005/8/layout/StepDownProcess"/>
    <dgm:cxn modelId="{2326D7C8-2D3C-4078-AAAB-1957F6F4050E}" type="presParOf" srcId="{979C4090-C26D-4552-8BE7-2B298C0FA99F}" destId="{36635458-60B2-4624-995D-97E584F124EB}" srcOrd="6" destOrd="0" presId="urn:microsoft.com/office/officeart/2005/8/layout/StepDownProcess"/>
    <dgm:cxn modelId="{396204BE-1AB7-42FF-917D-5DDD0DEEF1B0}" type="presParOf" srcId="{36635458-60B2-4624-995D-97E584F124EB}" destId="{95448CB0-CBE9-4467-B69F-DC78E65869FA}" srcOrd="0" destOrd="0" presId="urn:microsoft.com/office/officeart/2005/8/layout/StepDownProcess"/>
    <dgm:cxn modelId="{7B2E29C5-A5CE-49A5-A5FD-5EE9684874FF}" type="presParOf" srcId="{36635458-60B2-4624-995D-97E584F124EB}" destId="{F49F55F7-F36B-4B75-A259-C09EF1F131A1}" srcOrd="1" destOrd="0" presId="urn:microsoft.com/office/officeart/2005/8/layout/StepDownProcess"/>
    <dgm:cxn modelId="{6573324B-D10E-4C36-A22A-FAAC2F94893B}" type="presParOf" srcId="{36635458-60B2-4624-995D-97E584F124EB}" destId="{1FC7A377-B2B0-4BB8-8EC7-84B74B88ECAC}" srcOrd="2" destOrd="0" presId="urn:microsoft.com/office/officeart/2005/8/layout/StepDownProcess"/>
    <dgm:cxn modelId="{7E7E0C89-1072-49CC-86B4-63A7D50640DE}" type="presParOf" srcId="{979C4090-C26D-4552-8BE7-2B298C0FA99F}" destId="{A511AEB3-5C4E-4F4D-951A-409D5171581A}" srcOrd="7" destOrd="0" presId="urn:microsoft.com/office/officeart/2005/8/layout/StepDownProcess"/>
    <dgm:cxn modelId="{656D3B9F-BA85-4A15-98CA-EC59E2FB8206}" type="presParOf" srcId="{979C4090-C26D-4552-8BE7-2B298C0FA99F}" destId="{2358BE77-DEB0-4F6F-93B4-D5380A757D96}" srcOrd="8" destOrd="0" presId="urn:microsoft.com/office/officeart/2005/8/layout/StepDownProcess"/>
    <dgm:cxn modelId="{CBEF7AB9-FF94-4EFE-8438-32C4DBCEA7C3}" type="presParOf" srcId="{2358BE77-DEB0-4F6F-93B4-D5380A757D96}" destId="{E0093E5F-5DA9-4767-9D4F-D1F3BCC4491A}"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19E1BF-5C9A-46E6-944D-C5C69AFCBB5A}" type="doc">
      <dgm:prSet loTypeId="urn:microsoft.com/office/officeart/2005/8/layout/StepDownProcess" loCatId="process" qsTypeId="urn:microsoft.com/office/officeart/2005/8/quickstyle/simple1" qsCatId="simple" csTypeId="urn:microsoft.com/office/officeart/2005/8/colors/colorful5" csCatId="colorful" phldr="1"/>
      <dgm:spPr/>
    </dgm:pt>
    <dgm:pt modelId="{EAA681C5-B608-430F-B77B-EB6E955EC5A7}">
      <dgm:prSet phldrT="[Texto]" custT="1"/>
      <dgm:spPr>
        <a:blipFill>
          <a:blip xmlns:r="http://schemas.openxmlformats.org/officeDocument/2006/relationships" r:embed="rId1"/>
          <a:stretch>
            <a:fillRect t="-4848" b="-23030"/>
          </a:stretch>
        </a:blipFill>
      </dgm:spPr>
      <dgm:t>
        <a:bodyPr/>
        <a:lstStyle/>
        <a:p>
          <a:r>
            <a:rPr lang="en-US">
              <a:noFill/>
            </a:rPr>
            <a:t> </a:t>
          </a:r>
        </a:p>
      </dgm:t>
    </dgm:pt>
    <dgm:pt modelId="{C80D8667-3234-4EAD-81B3-FCA7E239A573}" type="parTrans" cxnId="{9ADEE6AC-9CF3-4FEC-BF8B-6E9AA06FB8FA}">
      <dgm:prSet/>
      <dgm:spPr/>
      <dgm:t>
        <a:bodyPr/>
        <a:lstStyle/>
        <a:p>
          <a:endParaRPr lang="es-ES"/>
        </a:p>
      </dgm:t>
    </dgm:pt>
    <dgm:pt modelId="{4DA2EA56-965A-4571-8665-7E3E52AECB9A}" type="sibTrans" cxnId="{9ADEE6AC-9CF3-4FEC-BF8B-6E9AA06FB8FA}">
      <dgm:prSet/>
      <dgm:spPr/>
      <dgm:t>
        <a:bodyPr/>
        <a:lstStyle/>
        <a:p>
          <a:endParaRPr lang="es-ES"/>
        </a:p>
      </dgm:t>
    </dgm:pt>
    <dgm:pt modelId="{D94DF29A-65A1-46DE-8A1A-F1C812B6BC28}">
      <dgm:prSet phldrT="[Texto]" custT="1"/>
      <dgm:spPr>
        <a:blipFill>
          <a:blip xmlns:r="http://schemas.openxmlformats.org/officeDocument/2006/relationships" r:embed="rId2"/>
          <a:stretch>
            <a:fillRect/>
          </a:stretch>
        </a:blipFill>
      </dgm:spPr>
      <dgm:t>
        <a:bodyPr/>
        <a:lstStyle/>
        <a:p>
          <a:r>
            <a:rPr lang="en-US">
              <a:noFill/>
            </a:rPr>
            <a:t> </a:t>
          </a:r>
        </a:p>
      </dgm:t>
    </dgm:pt>
    <dgm:pt modelId="{171484D3-CCEA-4B09-9961-2EBD11A0ED4B}" type="parTrans" cxnId="{AE03742C-DD77-4E5C-953E-72A73E31236E}">
      <dgm:prSet/>
      <dgm:spPr/>
      <dgm:t>
        <a:bodyPr/>
        <a:lstStyle/>
        <a:p>
          <a:endParaRPr lang="es-ES"/>
        </a:p>
      </dgm:t>
    </dgm:pt>
    <dgm:pt modelId="{93B4EB76-FC77-4278-ABBE-A87758849BCA}" type="sibTrans" cxnId="{AE03742C-DD77-4E5C-953E-72A73E31236E}">
      <dgm:prSet/>
      <dgm:spPr/>
      <dgm:t>
        <a:bodyPr/>
        <a:lstStyle/>
        <a:p>
          <a:endParaRPr lang="es-ES"/>
        </a:p>
      </dgm:t>
    </dgm:pt>
    <dgm:pt modelId="{579EE87B-A61B-497B-BA82-2FF691FA0864}">
      <dgm:prSet phldrT="[Texto]" custT="1"/>
      <dgm:spPr>
        <a:blipFill>
          <a:blip xmlns:r="http://schemas.openxmlformats.org/officeDocument/2006/relationships" r:embed="rId3"/>
          <a:stretch>
            <a:fillRect/>
          </a:stretch>
        </a:blipFill>
      </dgm:spPr>
      <dgm:t>
        <a:bodyPr/>
        <a:lstStyle/>
        <a:p>
          <a:r>
            <a:rPr lang="en-US">
              <a:noFill/>
            </a:rPr>
            <a:t> </a:t>
          </a:r>
        </a:p>
      </dgm:t>
    </dgm:pt>
    <dgm:pt modelId="{9A3A62DE-63F4-4030-A238-EE228C8522D3}" type="parTrans" cxnId="{5C99884D-F5A7-483E-99C7-1D4F1532129E}">
      <dgm:prSet/>
      <dgm:spPr/>
      <dgm:t>
        <a:bodyPr/>
        <a:lstStyle/>
        <a:p>
          <a:endParaRPr lang="es-ES"/>
        </a:p>
      </dgm:t>
    </dgm:pt>
    <dgm:pt modelId="{0D1B2324-F26C-4CCC-8B8B-85D76957BC55}" type="sibTrans" cxnId="{5C99884D-F5A7-483E-99C7-1D4F1532129E}">
      <dgm:prSet/>
      <dgm:spPr/>
      <dgm:t>
        <a:bodyPr/>
        <a:lstStyle/>
        <a:p>
          <a:endParaRPr lang="es-ES"/>
        </a:p>
      </dgm:t>
    </dgm:pt>
    <dgm:pt modelId="{08D138A5-9A38-4445-88EA-D66E00B277BE}">
      <dgm:prSet phldrT="[Texto]" custT="1"/>
      <dgm:spPr>
        <a:blipFill>
          <a:blip xmlns:r="http://schemas.openxmlformats.org/officeDocument/2006/relationships" r:embed="rId4"/>
          <a:stretch>
            <a:fillRect/>
          </a:stretch>
        </a:blipFill>
      </dgm:spPr>
      <dgm:t>
        <a:bodyPr/>
        <a:lstStyle/>
        <a:p>
          <a:r>
            <a:rPr lang="en-US">
              <a:noFill/>
            </a:rPr>
            <a:t> </a:t>
          </a:r>
        </a:p>
      </dgm:t>
    </dgm:pt>
    <dgm:pt modelId="{DC10463C-C54E-4BFB-9B56-D11E850F7D54}" type="parTrans" cxnId="{E7EC8C69-57A6-49DD-BFD0-A5C6B9EABDFC}">
      <dgm:prSet/>
      <dgm:spPr/>
      <dgm:t>
        <a:bodyPr/>
        <a:lstStyle/>
        <a:p>
          <a:endParaRPr lang="es-ES"/>
        </a:p>
      </dgm:t>
    </dgm:pt>
    <dgm:pt modelId="{F4D1B03C-6CEA-4F5D-B07A-9A67F3AE2A53}" type="sibTrans" cxnId="{E7EC8C69-57A6-49DD-BFD0-A5C6B9EABDFC}">
      <dgm:prSet/>
      <dgm:spPr/>
      <dgm:t>
        <a:bodyPr/>
        <a:lstStyle/>
        <a:p>
          <a:endParaRPr lang="es-ES"/>
        </a:p>
      </dgm:t>
    </dgm:pt>
    <dgm:pt modelId="{7320B4C4-4ABF-4805-8909-6F2FFDC75D89}">
      <dgm:prSet phldrT="[Texto]" custT="1"/>
      <dgm:spPr>
        <a:blipFill>
          <a:blip xmlns:r="http://schemas.openxmlformats.org/officeDocument/2006/relationships" r:embed="rId5"/>
          <a:stretch>
            <a:fillRect/>
          </a:stretch>
        </a:blipFill>
      </dgm:spPr>
      <dgm:t>
        <a:bodyPr/>
        <a:lstStyle/>
        <a:p>
          <a:r>
            <a:rPr lang="en-US">
              <a:noFill/>
            </a:rPr>
            <a:t> </a:t>
          </a:r>
        </a:p>
      </dgm:t>
    </dgm:pt>
    <dgm:pt modelId="{2C575ED4-4F7B-45A5-BFBE-BC21932ACDB5}" type="parTrans" cxnId="{959AB42C-9215-42FD-830D-AE105CA3FB52}">
      <dgm:prSet/>
      <dgm:spPr/>
      <dgm:t>
        <a:bodyPr/>
        <a:lstStyle/>
        <a:p>
          <a:endParaRPr lang="es-ES"/>
        </a:p>
      </dgm:t>
    </dgm:pt>
    <dgm:pt modelId="{805DAA92-5A5E-44E1-A441-08EB3CF6AEF7}" type="sibTrans" cxnId="{959AB42C-9215-42FD-830D-AE105CA3FB52}">
      <dgm:prSet/>
      <dgm:spPr/>
      <dgm:t>
        <a:bodyPr/>
        <a:lstStyle/>
        <a:p>
          <a:endParaRPr lang="es-ES"/>
        </a:p>
      </dgm:t>
    </dgm:pt>
    <dgm:pt modelId="{979C4090-C26D-4552-8BE7-2B298C0FA99F}" type="pres">
      <dgm:prSet presAssocID="{8B19E1BF-5C9A-46E6-944D-C5C69AFCBB5A}" presName="rootnode" presStyleCnt="0">
        <dgm:presLayoutVars>
          <dgm:chMax/>
          <dgm:chPref/>
          <dgm:dir/>
          <dgm:animLvl val="lvl"/>
        </dgm:presLayoutVars>
      </dgm:prSet>
      <dgm:spPr/>
    </dgm:pt>
    <dgm:pt modelId="{6CAA433F-8D6B-45C2-A6FF-573651D4CC3E}" type="pres">
      <dgm:prSet presAssocID="{EAA681C5-B608-430F-B77B-EB6E955EC5A7}" presName="composite" presStyleCnt="0"/>
      <dgm:spPr/>
    </dgm:pt>
    <dgm:pt modelId="{1F182E39-F1C3-42C7-A7FE-47EC40B81FB7}" type="pres">
      <dgm:prSet presAssocID="{EAA681C5-B608-430F-B77B-EB6E955EC5A7}" presName="bentUpArrow1" presStyleLbl="alignImgPlace1" presStyleIdx="0" presStyleCnt="4" custLinFactX="-94776" custLinFactNeighborX="-100000" custLinFactNeighborY="28727"/>
      <dgm:spPr/>
    </dgm:pt>
    <dgm:pt modelId="{223C5AA0-BD7B-42F7-A16A-D17815209561}" type="pres">
      <dgm:prSet presAssocID="{EAA681C5-B608-430F-B77B-EB6E955EC5A7}" presName="ParentText" presStyleLbl="node1" presStyleIdx="0" presStyleCnt="5" custScaleX="180051" custScaleY="123835" custLinFactX="-12805" custLinFactNeighborX="-100000" custLinFactNeighborY="5336">
        <dgm:presLayoutVars>
          <dgm:chMax val="1"/>
          <dgm:chPref val="1"/>
          <dgm:bulletEnabled val="1"/>
        </dgm:presLayoutVars>
      </dgm:prSet>
      <dgm:spPr/>
      <dgm:t>
        <a:bodyPr/>
        <a:lstStyle/>
        <a:p>
          <a:endParaRPr lang="es-ES"/>
        </a:p>
      </dgm:t>
    </dgm:pt>
    <dgm:pt modelId="{8B5F3CDB-663A-4670-9B42-549217EC2340}" type="pres">
      <dgm:prSet presAssocID="{EAA681C5-B608-430F-B77B-EB6E955EC5A7}" presName="ChildText" presStyleLbl="revTx" presStyleIdx="0" presStyleCnt="4">
        <dgm:presLayoutVars>
          <dgm:chMax val="0"/>
          <dgm:chPref val="0"/>
          <dgm:bulletEnabled val="1"/>
        </dgm:presLayoutVars>
      </dgm:prSet>
      <dgm:spPr/>
    </dgm:pt>
    <dgm:pt modelId="{FD76101C-6DE6-40F1-93F1-08B6F9D4F161}" type="pres">
      <dgm:prSet presAssocID="{4DA2EA56-965A-4571-8665-7E3E52AECB9A}" presName="sibTrans" presStyleCnt="0"/>
      <dgm:spPr/>
    </dgm:pt>
    <dgm:pt modelId="{7A371AB2-38C8-4B94-938A-DBD2262DA38A}" type="pres">
      <dgm:prSet presAssocID="{D94DF29A-65A1-46DE-8A1A-F1C812B6BC28}" presName="composite" presStyleCnt="0"/>
      <dgm:spPr/>
    </dgm:pt>
    <dgm:pt modelId="{6876E99E-A97E-4A17-9990-428D87B9A4AD}" type="pres">
      <dgm:prSet presAssocID="{D94DF29A-65A1-46DE-8A1A-F1C812B6BC28}" presName="bentUpArrow1" presStyleLbl="alignImgPlace1" presStyleIdx="1" presStyleCnt="4" custLinFactX="15239" custLinFactY="-37584" custLinFactNeighborX="100000" custLinFactNeighborY="-100000"/>
      <dgm:spPr/>
    </dgm:pt>
    <dgm:pt modelId="{31697398-36B4-4239-A9D1-9E952CB0E0A3}" type="pres">
      <dgm:prSet presAssocID="{D94DF29A-65A1-46DE-8A1A-F1C812B6BC28}" presName="ParentText" presStyleLbl="node1" presStyleIdx="1" presStyleCnt="5" custScaleX="235122" custScaleY="140452" custLinFactX="-9531" custLinFactNeighborX="-100000" custLinFactNeighborY="36408">
        <dgm:presLayoutVars>
          <dgm:chMax val="1"/>
          <dgm:chPref val="1"/>
          <dgm:bulletEnabled val="1"/>
        </dgm:presLayoutVars>
      </dgm:prSet>
      <dgm:spPr/>
      <dgm:t>
        <a:bodyPr/>
        <a:lstStyle/>
        <a:p>
          <a:endParaRPr lang="es-ES"/>
        </a:p>
      </dgm:t>
    </dgm:pt>
    <dgm:pt modelId="{E1566DA3-8CE9-4547-801E-3D171D44747D}" type="pres">
      <dgm:prSet presAssocID="{D94DF29A-65A1-46DE-8A1A-F1C812B6BC28}" presName="ChildText" presStyleLbl="revTx" presStyleIdx="1" presStyleCnt="4">
        <dgm:presLayoutVars>
          <dgm:chMax val="0"/>
          <dgm:chPref val="0"/>
          <dgm:bulletEnabled val="1"/>
        </dgm:presLayoutVars>
      </dgm:prSet>
      <dgm:spPr/>
    </dgm:pt>
    <dgm:pt modelId="{B030A9DB-5B11-4FB2-8E83-27C82504812A}" type="pres">
      <dgm:prSet presAssocID="{93B4EB76-FC77-4278-ABBE-A87758849BCA}" presName="sibTrans" presStyleCnt="0"/>
      <dgm:spPr/>
    </dgm:pt>
    <dgm:pt modelId="{D945D2D8-2657-4BDB-A4D7-6B08BC263FA4}" type="pres">
      <dgm:prSet presAssocID="{08D138A5-9A38-4445-88EA-D66E00B277BE}" presName="composite" presStyleCnt="0"/>
      <dgm:spPr/>
    </dgm:pt>
    <dgm:pt modelId="{2B1D1FF3-02B7-4F41-8161-A4048FEBE4A5}" type="pres">
      <dgm:prSet presAssocID="{08D138A5-9A38-4445-88EA-D66E00B277BE}" presName="bentUpArrow1" presStyleLbl="alignImgPlace1" presStyleIdx="2" presStyleCnt="4" custLinFactY="-38647" custLinFactNeighborX="98596" custLinFactNeighborY="-100000"/>
      <dgm:spPr/>
    </dgm:pt>
    <dgm:pt modelId="{5977F93F-674C-4A4D-AE99-F58953DBA597}" type="pres">
      <dgm:prSet presAssocID="{08D138A5-9A38-4445-88EA-D66E00B277BE}" presName="ParentText" presStyleLbl="node1" presStyleIdx="2" presStyleCnt="5" custScaleX="239756" custScaleY="120820" custLinFactY="-100000" custLinFactNeighborX="0" custLinFactNeighborY="-133711">
        <dgm:presLayoutVars>
          <dgm:chMax val="1"/>
          <dgm:chPref val="1"/>
          <dgm:bulletEnabled val="1"/>
        </dgm:presLayoutVars>
      </dgm:prSet>
      <dgm:spPr/>
      <dgm:t>
        <a:bodyPr/>
        <a:lstStyle/>
        <a:p>
          <a:endParaRPr lang="es-ES"/>
        </a:p>
      </dgm:t>
    </dgm:pt>
    <dgm:pt modelId="{EAF1C338-83F2-4C00-B52A-F5C44D2E7761}" type="pres">
      <dgm:prSet presAssocID="{08D138A5-9A38-4445-88EA-D66E00B277BE}" presName="ChildText" presStyleLbl="revTx" presStyleIdx="2" presStyleCnt="4">
        <dgm:presLayoutVars>
          <dgm:chMax val="0"/>
          <dgm:chPref val="0"/>
          <dgm:bulletEnabled val="1"/>
        </dgm:presLayoutVars>
      </dgm:prSet>
      <dgm:spPr/>
    </dgm:pt>
    <dgm:pt modelId="{6F499EA8-EB17-4EA9-8A1C-3701881A0FD3}" type="pres">
      <dgm:prSet presAssocID="{F4D1B03C-6CEA-4F5D-B07A-9A67F3AE2A53}" presName="sibTrans" presStyleCnt="0"/>
      <dgm:spPr/>
    </dgm:pt>
    <dgm:pt modelId="{36635458-60B2-4624-995D-97E584F124EB}" type="pres">
      <dgm:prSet presAssocID="{7320B4C4-4ABF-4805-8909-6F2FFDC75D89}" presName="composite" presStyleCnt="0"/>
      <dgm:spPr/>
    </dgm:pt>
    <dgm:pt modelId="{95448CB0-CBE9-4467-B69F-DC78E65869FA}" type="pres">
      <dgm:prSet presAssocID="{7320B4C4-4ABF-4805-8909-6F2FFDC75D89}" presName="bentUpArrow1" presStyleLbl="alignImgPlace1" presStyleIdx="3" presStyleCnt="4" custLinFactY="-100000" custLinFactNeighborX="-7579" custLinFactNeighborY="-168871"/>
      <dgm:spPr/>
    </dgm:pt>
    <dgm:pt modelId="{F49F55F7-F36B-4B75-A259-C09EF1F131A1}" type="pres">
      <dgm:prSet presAssocID="{7320B4C4-4ABF-4805-8909-6F2FFDC75D89}" presName="ParentText" presStyleLbl="node1" presStyleIdx="3" presStyleCnt="5" custScaleX="180051" custScaleY="99486" custLinFactY="-100000" custLinFactNeighborX="10738" custLinFactNeighborY="-117156">
        <dgm:presLayoutVars>
          <dgm:chMax val="1"/>
          <dgm:chPref val="1"/>
          <dgm:bulletEnabled val="1"/>
        </dgm:presLayoutVars>
      </dgm:prSet>
      <dgm:spPr/>
      <dgm:t>
        <a:bodyPr/>
        <a:lstStyle/>
        <a:p>
          <a:endParaRPr lang="es-ES"/>
        </a:p>
      </dgm:t>
    </dgm:pt>
    <dgm:pt modelId="{1FC7A377-B2B0-4BB8-8EC7-84B74B88ECAC}" type="pres">
      <dgm:prSet presAssocID="{7320B4C4-4ABF-4805-8909-6F2FFDC75D89}" presName="ChildText" presStyleLbl="revTx" presStyleIdx="3" presStyleCnt="4">
        <dgm:presLayoutVars>
          <dgm:chMax val="0"/>
          <dgm:chPref val="0"/>
          <dgm:bulletEnabled val="1"/>
        </dgm:presLayoutVars>
      </dgm:prSet>
      <dgm:spPr/>
    </dgm:pt>
    <dgm:pt modelId="{A511AEB3-5C4E-4F4D-951A-409D5171581A}" type="pres">
      <dgm:prSet presAssocID="{805DAA92-5A5E-44E1-A441-08EB3CF6AEF7}" presName="sibTrans" presStyleCnt="0"/>
      <dgm:spPr/>
    </dgm:pt>
    <dgm:pt modelId="{2358BE77-DEB0-4F6F-93B4-D5380A757D96}" type="pres">
      <dgm:prSet presAssocID="{579EE87B-A61B-497B-BA82-2FF691FA0864}" presName="composite" presStyleCnt="0"/>
      <dgm:spPr/>
    </dgm:pt>
    <dgm:pt modelId="{E0093E5F-5DA9-4767-9D4F-D1F3BCC4491A}" type="pres">
      <dgm:prSet presAssocID="{579EE87B-A61B-497B-BA82-2FF691FA0864}" presName="ParentText" presStyleLbl="node1" presStyleIdx="4" presStyleCnt="5" custScaleX="245975" custScaleY="110389" custLinFactY="-100000" custLinFactNeighborX="18023" custLinFactNeighborY="-104516">
        <dgm:presLayoutVars>
          <dgm:chMax val="1"/>
          <dgm:chPref val="1"/>
          <dgm:bulletEnabled val="1"/>
        </dgm:presLayoutVars>
      </dgm:prSet>
      <dgm:spPr/>
      <dgm:t>
        <a:bodyPr/>
        <a:lstStyle/>
        <a:p>
          <a:endParaRPr lang="es-ES"/>
        </a:p>
      </dgm:t>
    </dgm:pt>
  </dgm:ptLst>
  <dgm:cxnLst>
    <dgm:cxn modelId="{11E96BC4-505C-43A5-BCE7-0BA1955D1EC6}" type="presOf" srcId="{08D138A5-9A38-4445-88EA-D66E00B277BE}" destId="{5977F93F-674C-4A4D-AE99-F58953DBA597}" srcOrd="0" destOrd="0" presId="urn:microsoft.com/office/officeart/2005/8/layout/StepDownProcess"/>
    <dgm:cxn modelId="{A44ECCFF-17D5-49FD-B5C4-59494D31959D}" type="presOf" srcId="{8B19E1BF-5C9A-46E6-944D-C5C69AFCBB5A}" destId="{979C4090-C26D-4552-8BE7-2B298C0FA99F}" srcOrd="0" destOrd="0" presId="urn:microsoft.com/office/officeart/2005/8/layout/StepDownProcess"/>
    <dgm:cxn modelId="{959AB42C-9215-42FD-830D-AE105CA3FB52}" srcId="{8B19E1BF-5C9A-46E6-944D-C5C69AFCBB5A}" destId="{7320B4C4-4ABF-4805-8909-6F2FFDC75D89}" srcOrd="3" destOrd="0" parTransId="{2C575ED4-4F7B-45A5-BFBE-BC21932ACDB5}" sibTransId="{805DAA92-5A5E-44E1-A441-08EB3CF6AEF7}"/>
    <dgm:cxn modelId="{9ADEE6AC-9CF3-4FEC-BF8B-6E9AA06FB8FA}" srcId="{8B19E1BF-5C9A-46E6-944D-C5C69AFCBB5A}" destId="{EAA681C5-B608-430F-B77B-EB6E955EC5A7}" srcOrd="0" destOrd="0" parTransId="{C80D8667-3234-4EAD-81B3-FCA7E239A573}" sibTransId="{4DA2EA56-965A-4571-8665-7E3E52AECB9A}"/>
    <dgm:cxn modelId="{AE03742C-DD77-4E5C-953E-72A73E31236E}" srcId="{8B19E1BF-5C9A-46E6-944D-C5C69AFCBB5A}" destId="{D94DF29A-65A1-46DE-8A1A-F1C812B6BC28}" srcOrd="1" destOrd="0" parTransId="{171484D3-CCEA-4B09-9961-2EBD11A0ED4B}" sibTransId="{93B4EB76-FC77-4278-ABBE-A87758849BCA}"/>
    <dgm:cxn modelId="{52E632F6-7DD2-4C22-B8A8-693CF534334D}" type="presOf" srcId="{D94DF29A-65A1-46DE-8A1A-F1C812B6BC28}" destId="{31697398-36B4-4239-A9D1-9E952CB0E0A3}" srcOrd="0" destOrd="0" presId="urn:microsoft.com/office/officeart/2005/8/layout/StepDownProcess"/>
    <dgm:cxn modelId="{5C99884D-F5A7-483E-99C7-1D4F1532129E}" srcId="{8B19E1BF-5C9A-46E6-944D-C5C69AFCBB5A}" destId="{579EE87B-A61B-497B-BA82-2FF691FA0864}" srcOrd="4" destOrd="0" parTransId="{9A3A62DE-63F4-4030-A238-EE228C8522D3}" sibTransId="{0D1B2324-F26C-4CCC-8B8B-85D76957BC55}"/>
    <dgm:cxn modelId="{32C87E07-99D3-4173-9F43-928381187637}" type="presOf" srcId="{579EE87B-A61B-497B-BA82-2FF691FA0864}" destId="{E0093E5F-5DA9-4767-9D4F-D1F3BCC4491A}" srcOrd="0" destOrd="0" presId="urn:microsoft.com/office/officeart/2005/8/layout/StepDownProcess"/>
    <dgm:cxn modelId="{E7EC8C69-57A6-49DD-BFD0-A5C6B9EABDFC}" srcId="{8B19E1BF-5C9A-46E6-944D-C5C69AFCBB5A}" destId="{08D138A5-9A38-4445-88EA-D66E00B277BE}" srcOrd="2" destOrd="0" parTransId="{DC10463C-C54E-4BFB-9B56-D11E850F7D54}" sibTransId="{F4D1B03C-6CEA-4F5D-B07A-9A67F3AE2A53}"/>
    <dgm:cxn modelId="{FBC0BC15-2AFF-4C21-84E8-98665F48874A}" type="presOf" srcId="{7320B4C4-4ABF-4805-8909-6F2FFDC75D89}" destId="{F49F55F7-F36B-4B75-A259-C09EF1F131A1}" srcOrd="0" destOrd="0" presId="urn:microsoft.com/office/officeart/2005/8/layout/StepDownProcess"/>
    <dgm:cxn modelId="{C875922E-F64A-4E84-876E-C83F02ECB4A4}" type="presOf" srcId="{EAA681C5-B608-430F-B77B-EB6E955EC5A7}" destId="{223C5AA0-BD7B-42F7-A16A-D17815209561}" srcOrd="0" destOrd="0" presId="urn:microsoft.com/office/officeart/2005/8/layout/StepDownProcess"/>
    <dgm:cxn modelId="{367B5365-E0A6-46DB-8E60-FC14159D087C}" type="presParOf" srcId="{979C4090-C26D-4552-8BE7-2B298C0FA99F}" destId="{6CAA433F-8D6B-45C2-A6FF-573651D4CC3E}" srcOrd="0" destOrd="0" presId="urn:microsoft.com/office/officeart/2005/8/layout/StepDownProcess"/>
    <dgm:cxn modelId="{14F62773-FCC0-416E-8401-45B1AEE6F61B}" type="presParOf" srcId="{6CAA433F-8D6B-45C2-A6FF-573651D4CC3E}" destId="{1F182E39-F1C3-42C7-A7FE-47EC40B81FB7}" srcOrd="0" destOrd="0" presId="urn:microsoft.com/office/officeart/2005/8/layout/StepDownProcess"/>
    <dgm:cxn modelId="{12E247F8-0AFA-4505-AB9E-4A718391DD87}" type="presParOf" srcId="{6CAA433F-8D6B-45C2-A6FF-573651D4CC3E}" destId="{223C5AA0-BD7B-42F7-A16A-D17815209561}" srcOrd="1" destOrd="0" presId="urn:microsoft.com/office/officeart/2005/8/layout/StepDownProcess"/>
    <dgm:cxn modelId="{26C6F985-3DB8-460E-B90D-E18ADD3AB0A0}" type="presParOf" srcId="{6CAA433F-8D6B-45C2-A6FF-573651D4CC3E}" destId="{8B5F3CDB-663A-4670-9B42-549217EC2340}" srcOrd="2" destOrd="0" presId="urn:microsoft.com/office/officeart/2005/8/layout/StepDownProcess"/>
    <dgm:cxn modelId="{B66A38FF-6EF2-4447-ABF7-D3D202F35128}" type="presParOf" srcId="{979C4090-C26D-4552-8BE7-2B298C0FA99F}" destId="{FD76101C-6DE6-40F1-93F1-08B6F9D4F161}" srcOrd="1" destOrd="0" presId="urn:microsoft.com/office/officeart/2005/8/layout/StepDownProcess"/>
    <dgm:cxn modelId="{BB2D4C08-F60C-4FF6-B0E7-35C54B58C1ED}" type="presParOf" srcId="{979C4090-C26D-4552-8BE7-2B298C0FA99F}" destId="{7A371AB2-38C8-4B94-938A-DBD2262DA38A}" srcOrd="2" destOrd="0" presId="urn:microsoft.com/office/officeart/2005/8/layout/StepDownProcess"/>
    <dgm:cxn modelId="{75D484B7-8627-49C2-A46C-9B14ED0A221F}" type="presParOf" srcId="{7A371AB2-38C8-4B94-938A-DBD2262DA38A}" destId="{6876E99E-A97E-4A17-9990-428D87B9A4AD}" srcOrd="0" destOrd="0" presId="urn:microsoft.com/office/officeart/2005/8/layout/StepDownProcess"/>
    <dgm:cxn modelId="{4DA2D817-D5CC-47FE-9DE6-CA05EC369239}" type="presParOf" srcId="{7A371AB2-38C8-4B94-938A-DBD2262DA38A}" destId="{31697398-36B4-4239-A9D1-9E952CB0E0A3}" srcOrd="1" destOrd="0" presId="urn:microsoft.com/office/officeart/2005/8/layout/StepDownProcess"/>
    <dgm:cxn modelId="{79DC2579-D198-4E04-9358-4CC28FFD073C}" type="presParOf" srcId="{7A371AB2-38C8-4B94-938A-DBD2262DA38A}" destId="{E1566DA3-8CE9-4547-801E-3D171D44747D}" srcOrd="2" destOrd="0" presId="urn:microsoft.com/office/officeart/2005/8/layout/StepDownProcess"/>
    <dgm:cxn modelId="{7ACCDC9B-BB80-4407-907D-4FBBB6071F0F}" type="presParOf" srcId="{979C4090-C26D-4552-8BE7-2B298C0FA99F}" destId="{B030A9DB-5B11-4FB2-8E83-27C82504812A}" srcOrd="3" destOrd="0" presId="urn:microsoft.com/office/officeart/2005/8/layout/StepDownProcess"/>
    <dgm:cxn modelId="{C1B302C9-E7FE-47ED-A90E-DBED0C46728D}" type="presParOf" srcId="{979C4090-C26D-4552-8BE7-2B298C0FA99F}" destId="{D945D2D8-2657-4BDB-A4D7-6B08BC263FA4}" srcOrd="4" destOrd="0" presId="urn:microsoft.com/office/officeart/2005/8/layout/StepDownProcess"/>
    <dgm:cxn modelId="{64950975-2760-4E43-9BE3-0A021460D6D3}" type="presParOf" srcId="{D945D2D8-2657-4BDB-A4D7-6B08BC263FA4}" destId="{2B1D1FF3-02B7-4F41-8161-A4048FEBE4A5}" srcOrd="0" destOrd="0" presId="urn:microsoft.com/office/officeart/2005/8/layout/StepDownProcess"/>
    <dgm:cxn modelId="{20DDE8A8-017C-4C45-B9C6-90EB0528A94A}" type="presParOf" srcId="{D945D2D8-2657-4BDB-A4D7-6B08BC263FA4}" destId="{5977F93F-674C-4A4D-AE99-F58953DBA597}" srcOrd="1" destOrd="0" presId="urn:microsoft.com/office/officeart/2005/8/layout/StepDownProcess"/>
    <dgm:cxn modelId="{E145AD96-D45A-40AE-A6D8-2228F6C3EF0E}" type="presParOf" srcId="{D945D2D8-2657-4BDB-A4D7-6B08BC263FA4}" destId="{EAF1C338-83F2-4C00-B52A-F5C44D2E7761}" srcOrd="2" destOrd="0" presId="urn:microsoft.com/office/officeart/2005/8/layout/StepDownProcess"/>
    <dgm:cxn modelId="{C431F51D-A82E-4817-A3C5-68D8ECCDB6E0}" type="presParOf" srcId="{979C4090-C26D-4552-8BE7-2B298C0FA99F}" destId="{6F499EA8-EB17-4EA9-8A1C-3701881A0FD3}" srcOrd="5" destOrd="0" presId="urn:microsoft.com/office/officeart/2005/8/layout/StepDownProcess"/>
    <dgm:cxn modelId="{2326D7C8-2D3C-4078-AAAB-1957F6F4050E}" type="presParOf" srcId="{979C4090-C26D-4552-8BE7-2B298C0FA99F}" destId="{36635458-60B2-4624-995D-97E584F124EB}" srcOrd="6" destOrd="0" presId="urn:microsoft.com/office/officeart/2005/8/layout/StepDownProcess"/>
    <dgm:cxn modelId="{396204BE-1AB7-42FF-917D-5DDD0DEEF1B0}" type="presParOf" srcId="{36635458-60B2-4624-995D-97E584F124EB}" destId="{95448CB0-CBE9-4467-B69F-DC78E65869FA}" srcOrd="0" destOrd="0" presId="urn:microsoft.com/office/officeart/2005/8/layout/StepDownProcess"/>
    <dgm:cxn modelId="{7B2E29C5-A5CE-49A5-A5FD-5EE9684874FF}" type="presParOf" srcId="{36635458-60B2-4624-995D-97E584F124EB}" destId="{F49F55F7-F36B-4B75-A259-C09EF1F131A1}" srcOrd="1" destOrd="0" presId="urn:microsoft.com/office/officeart/2005/8/layout/StepDownProcess"/>
    <dgm:cxn modelId="{6573324B-D10E-4C36-A22A-FAAC2F94893B}" type="presParOf" srcId="{36635458-60B2-4624-995D-97E584F124EB}" destId="{1FC7A377-B2B0-4BB8-8EC7-84B74B88ECAC}" srcOrd="2" destOrd="0" presId="urn:microsoft.com/office/officeart/2005/8/layout/StepDownProcess"/>
    <dgm:cxn modelId="{7E7E0C89-1072-49CC-86B4-63A7D50640DE}" type="presParOf" srcId="{979C4090-C26D-4552-8BE7-2B298C0FA99F}" destId="{A511AEB3-5C4E-4F4D-951A-409D5171581A}" srcOrd="7" destOrd="0" presId="urn:microsoft.com/office/officeart/2005/8/layout/StepDownProcess"/>
    <dgm:cxn modelId="{656D3B9F-BA85-4A15-98CA-EC59E2FB8206}" type="presParOf" srcId="{979C4090-C26D-4552-8BE7-2B298C0FA99F}" destId="{2358BE77-DEB0-4F6F-93B4-D5380A757D96}" srcOrd="8" destOrd="0" presId="urn:microsoft.com/office/officeart/2005/8/layout/StepDownProcess"/>
    <dgm:cxn modelId="{CBEF7AB9-FF94-4EFE-8438-32C4DBCEA7C3}" type="presParOf" srcId="{2358BE77-DEB0-4F6F-93B4-D5380A757D96}" destId="{E0093E5F-5DA9-4767-9D4F-D1F3BCC4491A}"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791969-3E19-48AB-9C1D-3FCEFF0D2B5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s-EC"/>
        </a:p>
      </dgm:t>
    </dgm:pt>
    <dgm:pt modelId="{20D06737-CB01-4097-9425-A8779C410384}">
      <dgm:prSet phldrT="[Texto]" custT="1"/>
      <dgm:spPr/>
      <dgm:t>
        <a:bodyPr/>
        <a:lstStyle/>
        <a:p>
          <a:pPr algn="just"/>
          <a:r>
            <a:rPr lang="es-EC" sz="2000" b="1" dirty="0"/>
            <a:t>Objetivo General</a:t>
          </a:r>
        </a:p>
      </dgm:t>
    </dgm:pt>
    <dgm:pt modelId="{BB36A0BA-CCF2-454E-959F-19CBCC089FCA}" type="parTrans" cxnId="{DB68EA9D-39B6-4E54-B634-BB26DFF99481}">
      <dgm:prSet/>
      <dgm:spPr/>
      <dgm:t>
        <a:bodyPr/>
        <a:lstStyle/>
        <a:p>
          <a:endParaRPr lang="es-EC"/>
        </a:p>
      </dgm:t>
    </dgm:pt>
    <dgm:pt modelId="{C1D3A7C8-DC7F-40F9-82B8-0BD65170ADFC}" type="sibTrans" cxnId="{DB68EA9D-39B6-4E54-B634-BB26DFF99481}">
      <dgm:prSet/>
      <dgm:spPr/>
      <dgm:t>
        <a:bodyPr/>
        <a:lstStyle/>
        <a:p>
          <a:endParaRPr lang="es-EC"/>
        </a:p>
      </dgm:t>
    </dgm:pt>
    <dgm:pt modelId="{8A1F0F48-3385-4DFE-8260-1B522F569BD5}">
      <dgm:prSet phldrT="[Texto]" custT="1"/>
      <dgm:spPr/>
      <dgm:t>
        <a:bodyPr/>
        <a:lstStyle/>
        <a:p>
          <a:pPr algn="just"/>
          <a:r>
            <a:rPr lang="es-EC" sz="2000" dirty="0" smtClean="0"/>
            <a:t>Desarrollar una aplicación de televisión digital (</a:t>
          </a:r>
          <a:r>
            <a:rPr lang="es-EC" sz="2000" dirty="0" err="1" smtClean="0"/>
            <a:t>Ginga</a:t>
          </a:r>
          <a:r>
            <a:rPr lang="es-EC" sz="2000" dirty="0" smtClean="0"/>
            <a:t>) empleando el lenguaje de programación Python, con la utilización de operaciones matemáticas para el proceso de decodificación de información de imágenes encriptadas.</a:t>
          </a:r>
          <a:endParaRPr lang="es-EC" sz="2000" dirty="0"/>
        </a:p>
      </dgm:t>
    </dgm:pt>
    <dgm:pt modelId="{0D2AF741-4004-4D9E-AE21-4A016B342B34}" type="parTrans" cxnId="{D42472CD-A714-4250-8A5C-32283A9E5F8A}">
      <dgm:prSet/>
      <dgm:spPr/>
      <dgm:t>
        <a:bodyPr/>
        <a:lstStyle/>
        <a:p>
          <a:endParaRPr lang="es-EC"/>
        </a:p>
      </dgm:t>
    </dgm:pt>
    <dgm:pt modelId="{369E9569-E67C-4AF9-A27A-720A5125E9BA}" type="sibTrans" cxnId="{D42472CD-A714-4250-8A5C-32283A9E5F8A}">
      <dgm:prSet/>
      <dgm:spPr/>
      <dgm:t>
        <a:bodyPr/>
        <a:lstStyle/>
        <a:p>
          <a:endParaRPr lang="es-EC"/>
        </a:p>
      </dgm:t>
    </dgm:pt>
    <dgm:pt modelId="{012DE4D3-FB87-4A2B-9D5B-AAFBE50A40F4}">
      <dgm:prSet phldrT="[Texto]" custT="1"/>
      <dgm:spPr/>
      <dgm:t>
        <a:bodyPr/>
        <a:lstStyle/>
        <a:p>
          <a:pPr>
            <a:buClr>
              <a:srgbClr val="000000"/>
            </a:buClr>
            <a:buFont typeface="Symbol" panose="05050102010706020507" pitchFamily="18" charset="2"/>
            <a:buNone/>
          </a:pPr>
          <a:r>
            <a:rPr lang="es-EC" sz="2000" b="1" dirty="0"/>
            <a:t>Objetivos Específicos</a:t>
          </a:r>
        </a:p>
      </dgm:t>
    </dgm:pt>
    <dgm:pt modelId="{F046C56C-2EB1-4395-BB8B-71110E190FB1}" type="parTrans" cxnId="{C4E88E77-FAF3-440B-A7E3-9E4C2632ED26}">
      <dgm:prSet/>
      <dgm:spPr/>
      <dgm:t>
        <a:bodyPr/>
        <a:lstStyle/>
        <a:p>
          <a:endParaRPr lang="es-EC"/>
        </a:p>
      </dgm:t>
    </dgm:pt>
    <dgm:pt modelId="{B464A8A2-301C-4538-9AAE-79146C6444DB}" type="sibTrans" cxnId="{C4E88E77-FAF3-440B-A7E3-9E4C2632ED26}">
      <dgm:prSet/>
      <dgm:spPr/>
      <dgm:t>
        <a:bodyPr/>
        <a:lstStyle/>
        <a:p>
          <a:endParaRPr lang="es-EC"/>
        </a:p>
      </dgm:t>
    </dgm:pt>
    <dgm:pt modelId="{FF9DC862-4A0F-4A12-A113-36B3C3278894}">
      <dgm:prSet phldrT="[Texto]"/>
      <dgm:spPr/>
      <dgm:t>
        <a:bodyPr/>
        <a:lstStyle/>
        <a:p>
          <a:pPr algn="l">
            <a:buClr>
              <a:srgbClr val="000000"/>
            </a:buClr>
            <a:buFont typeface="Symbol" panose="05050102010706020507" pitchFamily="18" charset="2"/>
            <a:buChar char=""/>
          </a:pPr>
          <a:endParaRPr lang="es-EC" sz="1200" dirty="0"/>
        </a:p>
      </dgm:t>
    </dgm:pt>
    <dgm:pt modelId="{17D7780A-7070-4CA8-B4DF-B54D8BB1E1C1}" type="parTrans" cxnId="{9CEDA998-F543-442E-BC0E-9B4BC144713F}">
      <dgm:prSet/>
      <dgm:spPr/>
      <dgm:t>
        <a:bodyPr/>
        <a:lstStyle/>
        <a:p>
          <a:endParaRPr lang="es-EC"/>
        </a:p>
      </dgm:t>
    </dgm:pt>
    <dgm:pt modelId="{F1D1C92C-1E90-45B0-99F3-1C3C8ABEFD18}" type="sibTrans" cxnId="{9CEDA998-F543-442E-BC0E-9B4BC144713F}">
      <dgm:prSet/>
      <dgm:spPr/>
      <dgm:t>
        <a:bodyPr/>
        <a:lstStyle/>
        <a:p>
          <a:endParaRPr lang="es-EC"/>
        </a:p>
      </dgm:t>
    </dgm:pt>
    <dgm:pt modelId="{B8BC663B-4E31-4277-ADEE-88505A5EC2D5}">
      <dgm:prSet custT="1"/>
      <dgm:spPr/>
      <dgm:t>
        <a:bodyPr/>
        <a:lstStyle/>
        <a:p>
          <a:pPr algn="just">
            <a:buFont typeface="Symbol" panose="05050102010706020507" pitchFamily="18" charset="2"/>
            <a:buNone/>
          </a:pPr>
          <a:r>
            <a:rPr lang="en-US" sz="2000" dirty="0" err="1" smtClean="0"/>
            <a:t>Desarrollar</a:t>
          </a:r>
          <a:r>
            <a:rPr lang="en-US" sz="2000" dirty="0" smtClean="0"/>
            <a:t> el </a:t>
          </a:r>
          <a:r>
            <a:rPr lang="en-US" sz="2000" dirty="0" err="1" smtClean="0"/>
            <a:t>proceso</a:t>
          </a:r>
          <a:r>
            <a:rPr lang="en-US" sz="2000" dirty="0" smtClean="0"/>
            <a:t> de </a:t>
          </a:r>
          <a:r>
            <a:rPr lang="en-US" sz="2000" dirty="0" err="1" smtClean="0"/>
            <a:t>decodificación</a:t>
          </a:r>
          <a:r>
            <a:rPr lang="en-US" sz="2000" dirty="0" smtClean="0"/>
            <a:t> de </a:t>
          </a:r>
          <a:r>
            <a:rPr lang="en-US" sz="2000" dirty="0" err="1" smtClean="0"/>
            <a:t>imágenes</a:t>
          </a:r>
          <a:r>
            <a:rPr lang="en-US" sz="2000" dirty="0" smtClean="0"/>
            <a:t> y la </a:t>
          </a:r>
          <a:r>
            <a:rPr lang="en-US" sz="2000" dirty="0" err="1" smtClean="0"/>
            <a:t>aplicación</a:t>
          </a:r>
          <a:r>
            <a:rPr lang="en-US" sz="2000" dirty="0" smtClean="0"/>
            <a:t> </a:t>
          </a:r>
          <a:r>
            <a:rPr lang="en-US" sz="2000" dirty="0" err="1" smtClean="0"/>
            <a:t>mediante</a:t>
          </a:r>
          <a:r>
            <a:rPr lang="en-US" sz="2000" dirty="0" smtClean="0"/>
            <a:t> la </a:t>
          </a:r>
          <a:r>
            <a:rPr lang="en-US" sz="2000" dirty="0" err="1" smtClean="0"/>
            <a:t>ayuda</a:t>
          </a:r>
          <a:r>
            <a:rPr lang="en-US" sz="2000" dirty="0" smtClean="0"/>
            <a:t> del </a:t>
          </a:r>
          <a:r>
            <a:rPr lang="en-US" sz="2000" dirty="0" err="1" smtClean="0"/>
            <a:t>lenguaje</a:t>
          </a:r>
          <a:r>
            <a:rPr lang="en-US" sz="2000" dirty="0" smtClean="0"/>
            <a:t> de </a:t>
          </a:r>
          <a:r>
            <a:rPr lang="en-US" sz="2000" dirty="0" err="1" smtClean="0"/>
            <a:t>programación</a:t>
          </a:r>
          <a:r>
            <a:rPr lang="en-US" sz="2000" dirty="0" smtClean="0"/>
            <a:t> </a:t>
          </a:r>
          <a:r>
            <a:rPr lang="en-US" sz="2000" dirty="0" err="1" smtClean="0"/>
            <a:t>Ginga</a:t>
          </a:r>
          <a:r>
            <a:rPr lang="en-US" sz="2000" dirty="0" smtClean="0"/>
            <a:t> NCL y Python.</a:t>
          </a:r>
          <a:endParaRPr lang="es-EC" sz="2000" dirty="0"/>
        </a:p>
      </dgm:t>
    </dgm:pt>
    <dgm:pt modelId="{11B7AA82-3DD8-485D-BB3B-F8C52669B0DD}" type="parTrans" cxnId="{0FFA1E00-5614-4952-9DEE-6E31BA608656}">
      <dgm:prSet/>
      <dgm:spPr/>
      <dgm:t>
        <a:bodyPr/>
        <a:lstStyle/>
        <a:p>
          <a:endParaRPr lang="es-EC"/>
        </a:p>
      </dgm:t>
    </dgm:pt>
    <dgm:pt modelId="{9A0CA5C9-90C6-4E29-98FC-183D909FAE0F}" type="sibTrans" cxnId="{0FFA1E00-5614-4952-9DEE-6E31BA608656}">
      <dgm:prSet/>
      <dgm:spPr/>
      <dgm:t>
        <a:bodyPr/>
        <a:lstStyle/>
        <a:p>
          <a:endParaRPr lang="es-EC"/>
        </a:p>
      </dgm:t>
    </dgm:pt>
    <dgm:pt modelId="{507685EC-DD64-404C-84AC-BFAE975D178D}">
      <dgm:prSet custT="1"/>
      <dgm:spPr/>
      <dgm:t>
        <a:bodyPr/>
        <a:lstStyle/>
        <a:p>
          <a:pPr algn="just">
            <a:buFont typeface="Symbol" panose="05050102010706020507" pitchFamily="18" charset="2"/>
            <a:buChar char=""/>
          </a:pPr>
          <a:r>
            <a:rPr lang="es-EC" sz="2000" dirty="0" smtClean="0"/>
            <a:t>Implementar un Set Top Box con hardware de bajo costo para ejecutar aplicaciones de televisión digital.</a:t>
          </a:r>
          <a:endParaRPr lang="es-EC" sz="2000" dirty="0"/>
        </a:p>
      </dgm:t>
    </dgm:pt>
    <dgm:pt modelId="{9B6E986F-E323-4F2F-A2F9-B31DB97588D0}" type="parTrans" cxnId="{B329BFEC-3DAD-45FA-889B-B1E9C0BFA13A}">
      <dgm:prSet/>
      <dgm:spPr/>
      <dgm:t>
        <a:bodyPr/>
        <a:lstStyle/>
        <a:p>
          <a:endParaRPr lang="es-EC"/>
        </a:p>
      </dgm:t>
    </dgm:pt>
    <dgm:pt modelId="{3FD295AB-D2E6-4BED-9551-6B554FB63B0F}" type="sibTrans" cxnId="{B329BFEC-3DAD-45FA-889B-B1E9C0BFA13A}">
      <dgm:prSet/>
      <dgm:spPr/>
      <dgm:t>
        <a:bodyPr/>
        <a:lstStyle/>
        <a:p>
          <a:endParaRPr lang="es-EC"/>
        </a:p>
      </dgm:t>
    </dgm:pt>
    <dgm:pt modelId="{2A08C971-50C1-41C0-BC21-427C6C4D3F4E}">
      <dgm:prSet custT="1"/>
      <dgm:spPr/>
      <dgm:t>
        <a:bodyPr/>
        <a:lstStyle/>
        <a:p>
          <a:pPr algn="just">
            <a:buFont typeface="Symbol" panose="05050102010706020507" pitchFamily="18" charset="2"/>
            <a:buChar char=""/>
          </a:pPr>
          <a:r>
            <a:rPr lang="es-EC" sz="2000" dirty="0" smtClean="0"/>
            <a:t>Evaluar los resultados obtenidos de funcionamiento al desarrollar aplicaciones con lenguaje de programación Python y operaciones matemáticas en el proceso de decodificación de información de imágenes encriptadas.</a:t>
          </a:r>
          <a:endParaRPr lang="es-EC" sz="2000" dirty="0"/>
        </a:p>
      </dgm:t>
    </dgm:pt>
    <dgm:pt modelId="{473FC78E-8E6C-4EFC-8787-B7C0B5CE8C26}" type="sibTrans" cxnId="{44923288-72AA-4C39-9E3A-3873C6A5B604}">
      <dgm:prSet/>
      <dgm:spPr/>
      <dgm:t>
        <a:bodyPr/>
        <a:lstStyle/>
        <a:p>
          <a:endParaRPr lang="es-EC"/>
        </a:p>
      </dgm:t>
    </dgm:pt>
    <dgm:pt modelId="{ADD5479E-463B-49A1-8082-379895091BFF}" type="parTrans" cxnId="{44923288-72AA-4C39-9E3A-3873C6A5B604}">
      <dgm:prSet/>
      <dgm:spPr/>
      <dgm:t>
        <a:bodyPr/>
        <a:lstStyle/>
        <a:p>
          <a:endParaRPr lang="es-EC"/>
        </a:p>
      </dgm:t>
    </dgm:pt>
    <dgm:pt modelId="{A8C3DD8F-DC2E-4B6C-BAC6-3D81E7FF8EEF}" type="pres">
      <dgm:prSet presAssocID="{EB791969-3E19-48AB-9C1D-3FCEFF0D2B58}" presName="linear" presStyleCnt="0">
        <dgm:presLayoutVars>
          <dgm:animLvl val="lvl"/>
          <dgm:resizeHandles val="exact"/>
        </dgm:presLayoutVars>
      </dgm:prSet>
      <dgm:spPr/>
      <dgm:t>
        <a:bodyPr/>
        <a:lstStyle/>
        <a:p>
          <a:endParaRPr lang="es-ES"/>
        </a:p>
      </dgm:t>
    </dgm:pt>
    <dgm:pt modelId="{918C062F-3826-46B7-AD87-61BB0F8E74E7}" type="pres">
      <dgm:prSet presAssocID="{20D06737-CB01-4097-9425-A8779C410384}" presName="parentText" presStyleLbl="node1" presStyleIdx="0" presStyleCnt="2">
        <dgm:presLayoutVars>
          <dgm:chMax val="0"/>
          <dgm:bulletEnabled val="1"/>
        </dgm:presLayoutVars>
      </dgm:prSet>
      <dgm:spPr/>
      <dgm:t>
        <a:bodyPr/>
        <a:lstStyle/>
        <a:p>
          <a:endParaRPr lang="es-ES"/>
        </a:p>
      </dgm:t>
    </dgm:pt>
    <dgm:pt modelId="{D34BB003-9FC9-4187-B0E1-7E2FB7109088}" type="pres">
      <dgm:prSet presAssocID="{20D06737-CB01-4097-9425-A8779C410384}" presName="childText" presStyleLbl="revTx" presStyleIdx="0" presStyleCnt="2">
        <dgm:presLayoutVars>
          <dgm:bulletEnabled val="1"/>
        </dgm:presLayoutVars>
      </dgm:prSet>
      <dgm:spPr/>
      <dgm:t>
        <a:bodyPr/>
        <a:lstStyle/>
        <a:p>
          <a:endParaRPr lang="es-ES"/>
        </a:p>
      </dgm:t>
    </dgm:pt>
    <dgm:pt modelId="{684EF391-18CD-4404-9FEB-D5D241674CC2}" type="pres">
      <dgm:prSet presAssocID="{012DE4D3-FB87-4A2B-9D5B-AAFBE50A40F4}" presName="parentText" presStyleLbl="node1" presStyleIdx="1" presStyleCnt="2">
        <dgm:presLayoutVars>
          <dgm:chMax val="0"/>
          <dgm:bulletEnabled val="1"/>
        </dgm:presLayoutVars>
      </dgm:prSet>
      <dgm:spPr/>
      <dgm:t>
        <a:bodyPr/>
        <a:lstStyle/>
        <a:p>
          <a:endParaRPr lang="es-ES"/>
        </a:p>
      </dgm:t>
    </dgm:pt>
    <dgm:pt modelId="{259ED0DB-81FD-41BC-B04D-DDCC24795682}" type="pres">
      <dgm:prSet presAssocID="{012DE4D3-FB87-4A2B-9D5B-AAFBE50A40F4}" presName="childText" presStyleLbl="revTx" presStyleIdx="1" presStyleCnt="2">
        <dgm:presLayoutVars>
          <dgm:bulletEnabled val="1"/>
        </dgm:presLayoutVars>
      </dgm:prSet>
      <dgm:spPr/>
      <dgm:t>
        <a:bodyPr/>
        <a:lstStyle/>
        <a:p>
          <a:endParaRPr lang="es-ES"/>
        </a:p>
      </dgm:t>
    </dgm:pt>
  </dgm:ptLst>
  <dgm:cxnLst>
    <dgm:cxn modelId="{51EE82D6-46BF-4CA8-A5D1-B3221A69142B}" type="presOf" srcId="{012DE4D3-FB87-4A2B-9D5B-AAFBE50A40F4}" destId="{684EF391-18CD-4404-9FEB-D5D241674CC2}" srcOrd="0" destOrd="0" presId="urn:microsoft.com/office/officeart/2005/8/layout/vList2"/>
    <dgm:cxn modelId="{5ABDF5C5-9CFA-4B25-A24B-7A57CC7291CD}" type="presOf" srcId="{507685EC-DD64-404C-84AC-BFAE975D178D}" destId="{259ED0DB-81FD-41BC-B04D-DDCC24795682}" srcOrd="0" destOrd="1" presId="urn:microsoft.com/office/officeart/2005/8/layout/vList2"/>
    <dgm:cxn modelId="{0FFA1E00-5614-4952-9DEE-6E31BA608656}" srcId="{012DE4D3-FB87-4A2B-9D5B-AAFBE50A40F4}" destId="{B8BC663B-4E31-4277-ADEE-88505A5EC2D5}" srcOrd="0" destOrd="0" parTransId="{11B7AA82-3DD8-485D-BB3B-F8C52669B0DD}" sibTransId="{9A0CA5C9-90C6-4E29-98FC-183D909FAE0F}"/>
    <dgm:cxn modelId="{B329BFEC-3DAD-45FA-889B-B1E9C0BFA13A}" srcId="{012DE4D3-FB87-4A2B-9D5B-AAFBE50A40F4}" destId="{507685EC-DD64-404C-84AC-BFAE975D178D}" srcOrd="1" destOrd="0" parTransId="{9B6E986F-E323-4F2F-A2F9-B31DB97588D0}" sibTransId="{3FD295AB-D2E6-4BED-9551-6B554FB63B0F}"/>
    <dgm:cxn modelId="{C4E88E77-FAF3-440B-A7E3-9E4C2632ED26}" srcId="{EB791969-3E19-48AB-9C1D-3FCEFF0D2B58}" destId="{012DE4D3-FB87-4A2B-9D5B-AAFBE50A40F4}" srcOrd="1" destOrd="0" parTransId="{F046C56C-2EB1-4395-BB8B-71110E190FB1}" sibTransId="{B464A8A2-301C-4538-9AAE-79146C6444DB}"/>
    <dgm:cxn modelId="{58741D63-B4BE-4254-8529-11086F839934}" type="presOf" srcId="{B8BC663B-4E31-4277-ADEE-88505A5EC2D5}" destId="{259ED0DB-81FD-41BC-B04D-DDCC24795682}" srcOrd="0" destOrd="0" presId="urn:microsoft.com/office/officeart/2005/8/layout/vList2"/>
    <dgm:cxn modelId="{D42472CD-A714-4250-8A5C-32283A9E5F8A}" srcId="{20D06737-CB01-4097-9425-A8779C410384}" destId="{8A1F0F48-3385-4DFE-8260-1B522F569BD5}" srcOrd="0" destOrd="0" parTransId="{0D2AF741-4004-4D9E-AE21-4A016B342B34}" sibTransId="{369E9569-E67C-4AF9-A27A-720A5125E9BA}"/>
    <dgm:cxn modelId="{51C6F18D-54DD-49AC-87C8-C9CF4447EAAC}" type="presOf" srcId="{EB791969-3E19-48AB-9C1D-3FCEFF0D2B58}" destId="{A8C3DD8F-DC2E-4B6C-BAC6-3D81E7FF8EEF}" srcOrd="0" destOrd="0" presId="urn:microsoft.com/office/officeart/2005/8/layout/vList2"/>
    <dgm:cxn modelId="{EE63CE2F-5EAF-4939-A057-815F4A4071B9}" type="presOf" srcId="{FF9DC862-4A0F-4A12-A113-36B3C3278894}" destId="{259ED0DB-81FD-41BC-B04D-DDCC24795682}" srcOrd="0" destOrd="3" presId="urn:microsoft.com/office/officeart/2005/8/layout/vList2"/>
    <dgm:cxn modelId="{F246CF46-81F1-4B12-BFC7-5E9F88D77E7D}" type="presOf" srcId="{2A08C971-50C1-41C0-BC21-427C6C4D3F4E}" destId="{259ED0DB-81FD-41BC-B04D-DDCC24795682}" srcOrd="0" destOrd="2" presId="urn:microsoft.com/office/officeart/2005/8/layout/vList2"/>
    <dgm:cxn modelId="{0F0940C6-ECC1-4D74-9C5F-55574575851A}" type="presOf" srcId="{8A1F0F48-3385-4DFE-8260-1B522F569BD5}" destId="{D34BB003-9FC9-4187-B0E1-7E2FB7109088}" srcOrd="0" destOrd="0" presId="urn:microsoft.com/office/officeart/2005/8/layout/vList2"/>
    <dgm:cxn modelId="{9CEDA998-F543-442E-BC0E-9B4BC144713F}" srcId="{012DE4D3-FB87-4A2B-9D5B-AAFBE50A40F4}" destId="{FF9DC862-4A0F-4A12-A113-36B3C3278894}" srcOrd="3" destOrd="0" parTransId="{17D7780A-7070-4CA8-B4DF-B54D8BB1E1C1}" sibTransId="{F1D1C92C-1E90-45B0-99F3-1C3C8ABEFD18}"/>
    <dgm:cxn modelId="{DB68EA9D-39B6-4E54-B634-BB26DFF99481}" srcId="{EB791969-3E19-48AB-9C1D-3FCEFF0D2B58}" destId="{20D06737-CB01-4097-9425-A8779C410384}" srcOrd="0" destOrd="0" parTransId="{BB36A0BA-CCF2-454E-959F-19CBCC089FCA}" sibTransId="{C1D3A7C8-DC7F-40F9-82B8-0BD65170ADFC}"/>
    <dgm:cxn modelId="{84B06FDB-264C-4A67-9F60-3339C52C681F}" type="presOf" srcId="{20D06737-CB01-4097-9425-A8779C410384}" destId="{918C062F-3826-46B7-AD87-61BB0F8E74E7}" srcOrd="0" destOrd="0" presId="urn:microsoft.com/office/officeart/2005/8/layout/vList2"/>
    <dgm:cxn modelId="{44923288-72AA-4C39-9E3A-3873C6A5B604}" srcId="{012DE4D3-FB87-4A2B-9D5B-AAFBE50A40F4}" destId="{2A08C971-50C1-41C0-BC21-427C6C4D3F4E}" srcOrd="2" destOrd="0" parTransId="{ADD5479E-463B-49A1-8082-379895091BFF}" sibTransId="{473FC78E-8E6C-4EFC-8787-B7C0B5CE8C26}"/>
    <dgm:cxn modelId="{6645987A-FEF1-49EC-8E12-8E4CF894A2A1}" type="presParOf" srcId="{A8C3DD8F-DC2E-4B6C-BAC6-3D81E7FF8EEF}" destId="{918C062F-3826-46B7-AD87-61BB0F8E74E7}" srcOrd="0" destOrd="0" presId="urn:microsoft.com/office/officeart/2005/8/layout/vList2"/>
    <dgm:cxn modelId="{14F59300-2A45-4DD7-8CD2-5FEF6D3F2CA9}" type="presParOf" srcId="{A8C3DD8F-DC2E-4B6C-BAC6-3D81E7FF8EEF}" destId="{D34BB003-9FC9-4187-B0E1-7E2FB7109088}" srcOrd="1" destOrd="0" presId="urn:microsoft.com/office/officeart/2005/8/layout/vList2"/>
    <dgm:cxn modelId="{884E8C8F-AD32-4892-A3BE-4ADC0A1AB722}" type="presParOf" srcId="{A8C3DD8F-DC2E-4B6C-BAC6-3D81E7FF8EEF}" destId="{684EF391-18CD-4404-9FEB-D5D241674CC2}" srcOrd="2" destOrd="0" presId="urn:microsoft.com/office/officeart/2005/8/layout/vList2"/>
    <dgm:cxn modelId="{700DBE5B-E608-4CE2-8A1A-701803BF4C1E}" type="presParOf" srcId="{A8C3DD8F-DC2E-4B6C-BAC6-3D81E7FF8EEF}" destId="{259ED0DB-81FD-41BC-B04D-DDCC24795682}"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BBA978-BABB-4251-B5E1-415FC5E3FCEC}" type="doc">
      <dgm:prSet loTypeId="urn:microsoft.com/office/officeart/2005/8/layout/default" loCatId="list" qsTypeId="urn:microsoft.com/office/officeart/2005/8/quickstyle/simple2" qsCatId="simple" csTypeId="urn:microsoft.com/office/officeart/2005/8/colors/accent6_1" csCatId="accent6" phldr="1"/>
      <dgm:spPr/>
      <dgm:t>
        <a:bodyPr/>
        <a:lstStyle/>
        <a:p>
          <a:endParaRPr lang="es-ES"/>
        </a:p>
      </dgm:t>
    </dgm:pt>
    <dgm:pt modelId="{3FED1E1C-3957-4856-8BAE-FD447D34BB3C}">
      <dgm:prSet phldrT="[Texto]"/>
      <dgm:spPr/>
      <dgm:t>
        <a:bodyPr/>
        <a:lstStyle/>
        <a:p>
          <a:r>
            <a:rPr lang="es-EC" smtClean="0"/>
            <a:t>El ingreso a la aplicación se realizará al presionar el botón azul del control remoto cuando se presente el ícono en pantalla.</a:t>
          </a:r>
          <a:endParaRPr lang="es-ES" dirty="0"/>
        </a:p>
      </dgm:t>
    </dgm:pt>
    <dgm:pt modelId="{DB612690-F753-4D03-BDC4-9990E8F2E6F6}" type="parTrans" cxnId="{0B1DC23A-B2F0-4A46-8F01-30D70DCBFF7F}">
      <dgm:prSet/>
      <dgm:spPr/>
      <dgm:t>
        <a:bodyPr/>
        <a:lstStyle/>
        <a:p>
          <a:endParaRPr lang="es-ES"/>
        </a:p>
      </dgm:t>
    </dgm:pt>
    <dgm:pt modelId="{6C4CFFF5-4E5F-4980-A385-794C682BFC3A}" type="sibTrans" cxnId="{0B1DC23A-B2F0-4A46-8F01-30D70DCBFF7F}">
      <dgm:prSet/>
      <dgm:spPr/>
      <dgm:t>
        <a:bodyPr/>
        <a:lstStyle/>
        <a:p>
          <a:endParaRPr lang="es-ES"/>
        </a:p>
      </dgm:t>
    </dgm:pt>
    <dgm:pt modelId="{D242DCE5-6371-4114-8B46-49A546CC984D}">
      <dgm:prSet/>
      <dgm:spPr/>
      <dgm:t>
        <a:bodyPr/>
        <a:lstStyle/>
        <a:p>
          <a:r>
            <a:rPr lang="es-EC" smtClean="0"/>
            <a:t>La aplicación no será invasiva, permitirá la visualización del video o señal de televisión en todo momento.</a:t>
          </a:r>
          <a:endParaRPr lang="en-US" dirty="0"/>
        </a:p>
      </dgm:t>
    </dgm:pt>
    <dgm:pt modelId="{6EA2D102-7868-4231-9883-99AB7E5BDA86}" type="parTrans" cxnId="{78C0A060-A906-4024-858E-297C2928E095}">
      <dgm:prSet/>
      <dgm:spPr/>
      <dgm:t>
        <a:bodyPr/>
        <a:lstStyle/>
        <a:p>
          <a:endParaRPr lang="es-ES"/>
        </a:p>
      </dgm:t>
    </dgm:pt>
    <dgm:pt modelId="{BED67C34-3BFA-4D02-BA49-74CF8C06E95D}" type="sibTrans" cxnId="{78C0A060-A906-4024-858E-297C2928E095}">
      <dgm:prSet/>
      <dgm:spPr/>
      <dgm:t>
        <a:bodyPr/>
        <a:lstStyle/>
        <a:p>
          <a:endParaRPr lang="es-ES"/>
        </a:p>
      </dgm:t>
    </dgm:pt>
    <dgm:pt modelId="{DC556E31-B1C9-4FFA-A472-D7D93171AE67}">
      <dgm:prSet/>
      <dgm:spPr/>
      <dgm:t>
        <a:bodyPr/>
        <a:lstStyle/>
        <a:p>
          <a:r>
            <a:rPr lang="es-EC" smtClean="0"/>
            <a:t>En la presentación de imágenes para avanzar o retroceder se realizará mediante la presión del botón derecho o izquierdo respectivamente.</a:t>
          </a:r>
          <a:endParaRPr lang="en-US" dirty="0"/>
        </a:p>
      </dgm:t>
    </dgm:pt>
    <dgm:pt modelId="{ABCE1B4B-CA31-4A41-ACE2-860B58A23108}" type="parTrans" cxnId="{BCDFBDC5-E79E-4229-954A-7C34DEEA2514}">
      <dgm:prSet/>
      <dgm:spPr/>
      <dgm:t>
        <a:bodyPr/>
        <a:lstStyle/>
        <a:p>
          <a:endParaRPr lang="es-ES"/>
        </a:p>
      </dgm:t>
    </dgm:pt>
    <dgm:pt modelId="{A070DDB5-44EA-45CC-A3DA-48B0C46F9FCF}" type="sibTrans" cxnId="{BCDFBDC5-E79E-4229-954A-7C34DEEA2514}">
      <dgm:prSet/>
      <dgm:spPr/>
      <dgm:t>
        <a:bodyPr/>
        <a:lstStyle/>
        <a:p>
          <a:endParaRPr lang="es-ES"/>
        </a:p>
      </dgm:t>
    </dgm:pt>
    <dgm:pt modelId="{253B670B-261D-4BB4-8124-1DA6FCC32BDF}">
      <dgm:prSet/>
      <dgm:spPr/>
      <dgm:t>
        <a:bodyPr/>
        <a:lstStyle/>
        <a:p>
          <a:r>
            <a:rPr lang="es-EC" smtClean="0"/>
            <a:t>Se podrá salir de la aplicación en cualquier momento presionando el botón azul.</a:t>
          </a:r>
          <a:endParaRPr lang="en-US" dirty="0"/>
        </a:p>
      </dgm:t>
    </dgm:pt>
    <dgm:pt modelId="{E3227289-9D36-467B-BEFF-2075D6840C2A}" type="parTrans" cxnId="{B1C8A511-B3E0-4650-B22E-942B273199EC}">
      <dgm:prSet/>
      <dgm:spPr/>
      <dgm:t>
        <a:bodyPr/>
        <a:lstStyle/>
        <a:p>
          <a:endParaRPr lang="es-ES"/>
        </a:p>
      </dgm:t>
    </dgm:pt>
    <dgm:pt modelId="{31939DBB-8C20-4BDE-B02F-4B4206F18569}" type="sibTrans" cxnId="{B1C8A511-B3E0-4650-B22E-942B273199EC}">
      <dgm:prSet/>
      <dgm:spPr/>
      <dgm:t>
        <a:bodyPr/>
        <a:lstStyle/>
        <a:p>
          <a:endParaRPr lang="es-ES"/>
        </a:p>
      </dgm:t>
    </dgm:pt>
    <dgm:pt modelId="{71592FB6-CC6D-48BE-A41A-D967CCDDE148}" type="pres">
      <dgm:prSet presAssocID="{B1BBA978-BABB-4251-B5E1-415FC5E3FCEC}" presName="diagram" presStyleCnt="0">
        <dgm:presLayoutVars>
          <dgm:dir/>
          <dgm:resizeHandles val="exact"/>
        </dgm:presLayoutVars>
      </dgm:prSet>
      <dgm:spPr/>
      <dgm:t>
        <a:bodyPr/>
        <a:lstStyle/>
        <a:p>
          <a:endParaRPr lang="es-ES"/>
        </a:p>
      </dgm:t>
    </dgm:pt>
    <dgm:pt modelId="{5DDF227E-3DD0-4E9A-A4A6-6F740A0E535D}" type="pres">
      <dgm:prSet presAssocID="{3FED1E1C-3957-4856-8BAE-FD447D34BB3C}" presName="node" presStyleLbl="node1" presStyleIdx="0" presStyleCnt="4">
        <dgm:presLayoutVars>
          <dgm:bulletEnabled val="1"/>
        </dgm:presLayoutVars>
      </dgm:prSet>
      <dgm:spPr/>
      <dgm:t>
        <a:bodyPr/>
        <a:lstStyle/>
        <a:p>
          <a:endParaRPr lang="es-ES"/>
        </a:p>
      </dgm:t>
    </dgm:pt>
    <dgm:pt modelId="{8DF8DD49-A0E8-4255-88C3-4B79C9CA0016}" type="pres">
      <dgm:prSet presAssocID="{6C4CFFF5-4E5F-4980-A385-794C682BFC3A}" presName="sibTrans" presStyleCnt="0"/>
      <dgm:spPr/>
    </dgm:pt>
    <dgm:pt modelId="{91819A3B-0682-4C35-9C92-BA8D5BE5C685}" type="pres">
      <dgm:prSet presAssocID="{D242DCE5-6371-4114-8B46-49A546CC984D}" presName="node" presStyleLbl="node1" presStyleIdx="1" presStyleCnt="4">
        <dgm:presLayoutVars>
          <dgm:bulletEnabled val="1"/>
        </dgm:presLayoutVars>
      </dgm:prSet>
      <dgm:spPr/>
      <dgm:t>
        <a:bodyPr/>
        <a:lstStyle/>
        <a:p>
          <a:endParaRPr lang="es-ES"/>
        </a:p>
      </dgm:t>
    </dgm:pt>
    <dgm:pt modelId="{50B7499C-6543-41AD-BD80-1439CDA95B25}" type="pres">
      <dgm:prSet presAssocID="{BED67C34-3BFA-4D02-BA49-74CF8C06E95D}" presName="sibTrans" presStyleCnt="0"/>
      <dgm:spPr/>
    </dgm:pt>
    <dgm:pt modelId="{45E5A83D-A61E-4BBD-B324-C310D9D97651}" type="pres">
      <dgm:prSet presAssocID="{DC556E31-B1C9-4FFA-A472-D7D93171AE67}" presName="node" presStyleLbl="node1" presStyleIdx="2" presStyleCnt="4">
        <dgm:presLayoutVars>
          <dgm:bulletEnabled val="1"/>
        </dgm:presLayoutVars>
      </dgm:prSet>
      <dgm:spPr/>
      <dgm:t>
        <a:bodyPr/>
        <a:lstStyle/>
        <a:p>
          <a:endParaRPr lang="es-ES"/>
        </a:p>
      </dgm:t>
    </dgm:pt>
    <dgm:pt modelId="{FB686D97-92BD-4F23-BED3-C057592030C2}" type="pres">
      <dgm:prSet presAssocID="{A070DDB5-44EA-45CC-A3DA-48B0C46F9FCF}" presName="sibTrans" presStyleCnt="0"/>
      <dgm:spPr/>
    </dgm:pt>
    <dgm:pt modelId="{73662BAA-EA1E-432A-AC69-A9A8FB6DE1A0}" type="pres">
      <dgm:prSet presAssocID="{253B670B-261D-4BB4-8124-1DA6FCC32BDF}" presName="node" presStyleLbl="node1" presStyleIdx="3" presStyleCnt="4">
        <dgm:presLayoutVars>
          <dgm:bulletEnabled val="1"/>
        </dgm:presLayoutVars>
      </dgm:prSet>
      <dgm:spPr/>
      <dgm:t>
        <a:bodyPr/>
        <a:lstStyle/>
        <a:p>
          <a:endParaRPr lang="es-ES"/>
        </a:p>
      </dgm:t>
    </dgm:pt>
  </dgm:ptLst>
  <dgm:cxnLst>
    <dgm:cxn modelId="{D304080D-A802-410A-AD37-1123814514FE}" type="presOf" srcId="{D242DCE5-6371-4114-8B46-49A546CC984D}" destId="{91819A3B-0682-4C35-9C92-BA8D5BE5C685}" srcOrd="0" destOrd="0" presId="urn:microsoft.com/office/officeart/2005/8/layout/default"/>
    <dgm:cxn modelId="{2649A9B6-6AFB-4024-B7A8-2346879D4271}" type="presOf" srcId="{B1BBA978-BABB-4251-B5E1-415FC5E3FCEC}" destId="{71592FB6-CC6D-48BE-A41A-D967CCDDE148}" srcOrd="0" destOrd="0" presId="urn:microsoft.com/office/officeart/2005/8/layout/default"/>
    <dgm:cxn modelId="{7D4CE0F8-8AFF-480A-B17E-1D5DBFA9BF34}" type="presOf" srcId="{3FED1E1C-3957-4856-8BAE-FD447D34BB3C}" destId="{5DDF227E-3DD0-4E9A-A4A6-6F740A0E535D}" srcOrd="0" destOrd="0" presId="urn:microsoft.com/office/officeart/2005/8/layout/default"/>
    <dgm:cxn modelId="{78C0A060-A906-4024-858E-297C2928E095}" srcId="{B1BBA978-BABB-4251-B5E1-415FC5E3FCEC}" destId="{D242DCE5-6371-4114-8B46-49A546CC984D}" srcOrd="1" destOrd="0" parTransId="{6EA2D102-7868-4231-9883-99AB7E5BDA86}" sibTransId="{BED67C34-3BFA-4D02-BA49-74CF8C06E95D}"/>
    <dgm:cxn modelId="{B1C8A511-B3E0-4650-B22E-942B273199EC}" srcId="{B1BBA978-BABB-4251-B5E1-415FC5E3FCEC}" destId="{253B670B-261D-4BB4-8124-1DA6FCC32BDF}" srcOrd="3" destOrd="0" parTransId="{E3227289-9D36-467B-BEFF-2075D6840C2A}" sibTransId="{31939DBB-8C20-4BDE-B02F-4B4206F18569}"/>
    <dgm:cxn modelId="{210B11BA-A3AD-4E24-B982-861E6161C89A}" type="presOf" srcId="{253B670B-261D-4BB4-8124-1DA6FCC32BDF}" destId="{73662BAA-EA1E-432A-AC69-A9A8FB6DE1A0}" srcOrd="0" destOrd="0" presId="urn:microsoft.com/office/officeart/2005/8/layout/default"/>
    <dgm:cxn modelId="{BCDFBDC5-E79E-4229-954A-7C34DEEA2514}" srcId="{B1BBA978-BABB-4251-B5E1-415FC5E3FCEC}" destId="{DC556E31-B1C9-4FFA-A472-D7D93171AE67}" srcOrd="2" destOrd="0" parTransId="{ABCE1B4B-CA31-4A41-ACE2-860B58A23108}" sibTransId="{A070DDB5-44EA-45CC-A3DA-48B0C46F9FCF}"/>
    <dgm:cxn modelId="{B81BBF08-AB69-4CD4-AF2E-FB9B7A6153AF}" type="presOf" srcId="{DC556E31-B1C9-4FFA-A472-D7D93171AE67}" destId="{45E5A83D-A61E-4BBD-B324-C310D9D97651}" srcOrd="0" destOrd="0" presId="urn:microsoft.com/office/officeart/2005/8/layout/default"/>
    <dgm:cxn modelId="{0B1DC23A-B2F0-4A46-8F01-30D70DCBFF7F}" srcId="{B1BBA978-BABB-4251-B5E1-415FC5E3FCEC}" destId="{3FED1E1C-3957-4856-8BAE-FD447D34BB3C}" srcOrd="0" destOrd="0" parTransId="{DB612690-F753-4D03-BDC4-9990E8F2E6F6}" sibTransId="{6C4CFFF5-4E5F-4980-A385-794C682BFC3A}"/>
    <dgm:cxn modelId="{2F999B1E-2658-421C-B399-F39612C285EF}" type="presParOf" srcId="{71592FB6-CC6D-48BE-A41A-D967CCDDE148}" destId="{5DDF227E-3DD0-4E9A-A4A6-6F740A0E535D}" srcOrd="0" destOrd="0" presId="urn:microsoft.com/office/officeart/2005/8/layout/default"/>
    <dgm:cxn modelId="{2DF9C835-5F35-461E-9C80-0E3D28BFEF27}" type="presParOf" srcId="{71592FB6-CC6D-48BE-A41A-D967CCDDE148}" destId="{8DF8DD49-A0E8-4255-88C3-4B79C9CA0016}" srcOrd="1" destOrd="0" presId="urn:microsoft.com/office/officeart/2005/8/layout/default"/>
    <dgm:cxn modelId="{D7B3B05A-577B-4B69-985D-61BEFE339FC6}" type="presParOf" srcId="{71592FB6-CC6D-48BE-A41A-D967CCDDE148}" destId="{91819A3B-0682-4C35-9C92-BA8D5BE5C685}" srcOrd="2" destOrd="0" presId="urn:microsoft.com/office/officeart/2005/8/layout/default"/>
    <dgm:cxn modelId="{53C36349-39F9-4371-ADF5-DD7329B8A26D}" type="presParOf" srcId="{71592FB6-CC6D-48BE-A41A-D967CCDDE148}" destId="{50B7499C-6543-41AD-BD80-1439CDA95B25}" srcOrd="3" destOrd="0" presId="urn:microsoft.com/office/officeart/2005/8/layout/default"/>
    <dgm:cxn modelId="{1872F080-462D-487F-B302-2FA5A9A6EA53}" type="presParOf" srcId="{71592FB6-CC6D-48BE-A41A-D967CCDDE148}" destId="{45E5A83D-A61E-4BBD-B324-C310D9D97651}" srcOrd="4" destOrd="0" presId="urn:microsoft.com/office/officeart/2005/8/layout/default"/>
    <dgm:cxn modelId="{540B736D-EBFC-45D1-AB70-14054A7C1C08}" type="presParOf" srcId="{71592FB6-CC6D-48BE-A41A-D967CCDDE148}" destId="{FB686D97-92BD-4F23-BED3-C057592030C2}" srcOrd="5" destOrd="0" presId="urn:microsoft.com/office/officeart/2005/8/layout/default"/>
    <dgm:cxn modelId="{63149233-0277-4561-8679-AD7535808D13}" type="presParOf" srcId="{71592FB6-CC6D-48BE-A41A-D967CCDDE148}" destId="{73662BAA-EA1E-432A-AC69-A9A8FB6DE1A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6E966C-1E87-43BB-8115-3BAA20324DED}" type="doc">
      <dgm:prSet loTypeId="urn:microsoft.com/office/officeart/2008/layout/BendingPictureBlocks" loCatId="picture" qsTypeId="urn:microsoft.com/office/officeart/2005/8/quickstyle/simple1" qsCatId="simple" csTypeId="urn:microsoft.com/office/officeart/2005/8/colors/colorful5" csCatId="colorful" phldr="1"/>
      <dgm:spPr/>
      <dgm:t>
        <a:bodyPr/>
        <a:lstStyle/>
        <a:p>
          <a:endParaRPr lang="es-ES"/>
        </a:p>
      </dgm:t>
    </dgm:pt>
    <dgm:pt modelId="{68ACF77B-D72E-4B9E-9C0C-2D8307505132}">
      <dgm:prSet phldrT="[Texto]"/>
      <dgm:spPr/>
      <dgm:t>
        <a:bodyPr/>
        <a:lstStyle/>
        <a:p>
          <a:r>
            <a:rPr lang="es-ES" dirty="0" smtClean="0"/>
            <a:t>HD</a:t>
          </a:r>
          <a:endParaRPr lang="es-ES" dirty="0"/>
        </a:p>
      </dgm:t>
    </dgm:pt>
    <dgm:pt modelId="{A8E4E01A-F1CB-41A9-9DD2-CD2FBC2B1A66}" type="parTrans" cxnId="{2B7E5948-46E6-4ADE-8239-6AF541D2EA3F}">
      <dgm:prSet/>
      <dgm:spPr/>
      <dgm:t>
        <a:bodyPr/>
        <a:lstStyle/>
        <a:p>
          <a:endParaRPr lang="es-ES"/>
        </a:p>
      </dgm:t>
    </dgm:pt>
    <dgm:pt modelId="{AA379506-88D3-4B38-9CC9-44C0E8DE4C80}" type="sibTrans" cxnId="{2B7E5948-46E6-4ADE-8239-6AF541D2EA3F}">
      <dgm:prSet/>
      <dgm:spPr/>
      <dgm:t>
        <a:bodyPr/>
        <a:lstStyle/>
        <a:p>
          <a:endParaRPr lang="es-ES"/>
        </a:p>
      </dgm:t>
    </dgm:pt>
    <dgm:pt modelId="{72A52727-92C6-425D-A452-AB10CA07943D}">
      <dgm:prSet phldrT="[Texto]"/>
      <dgm:spPr/>
      <dgm:t>
        <a:bodyPr/>
        <a:lstStyle/>
        <a:p>
          <a:r>
            <a:rPr lang="es-ES" dirty="0" smtClean="0"/>
            <a:t>SD</a:t>
          </a:r>
          <a:endParaRPr lang="es-ES" dirty="0"/>
        </a:p>
      </dgm:t>
    </dgm:pt>
    <dgm:pt modelId="{EFAD2378-DE5B-44B6-8261-47D482127B5D}" type="parTrans" cxnId="{E824D25B-C3D8-4581-B26D-F8F0845BA5B3}">
      <dgm:prSet/>
      <dgm:spPr/>
      <dgm:t>
        <a:bodyPr/>
        <a:lstStyle/>
        <a:p>
          <a:endParaRPr lang="es-ES"/>
        </a:p>
      </dgm:t>
    </dgm:pt>
    <dgm:pt modelId="{C6E69B4F-81A0-4634-99BA-F94FA3DFE306}" type="sibTrans" cxnId="{E824D25B-C3D8-4581-B26D-F8F0845BA5B3}">
      <dgm:prSet/>
      <dgm:spPr/>
      <dgm:t>
        <a:bodyPr/>
        <a:lstStyle/>
        <a:p>
          <a:endParaRPr lang="es-ES"/>
        </a:p>
      </dgm:t>
    </dgm:pt>
    <dgm:pt modelId="{A9B86082-EA6A-443E-85B0-F688A488EE58}">
      <dgm:prSet phldrT="[Texto]"/>
      <dgm:spPr/>
      <dgm:t>
        <a:bodyPr/>
        <a:lstStyle/>
        <a:p>
          <a:r>
            <a:rPr lang="es-ES" dirty="0" err="1" smtClean="0"/>
            <a:t>One-Seg</a:t>
          </a:r>
          <a:endParaRPr lang="es-ES" dirty="0"/>
        </a:p>
      </dgm:t>
    </dgm:pt>
    <dgm:pt modelId="{2C637421-7BCB-4553-BDDC-A3F97D246D6F}" type="parTrans" cxnId="{B802AF93-6769-4F39-95F4-E68D7A7F9BB5}">
      <dgm:prSet/>
      <dgm:spPr/>
      <dgm:t>
        <a:bodyPr/>
        <a:lstStyle/>
        <a:p>
          <a:endParaRPr lang="es-ES"/>
        </a:p>
      </dgm:t>
    </dgm:pt>
    <dgm:pt modelId="{F1C23416-5BAF-4CD3-A2ED-C606CAD16E45}" type="sibTrans" cxnId="{B802AF93-6769-4F39-95F4-E68D7A7F9BB5}">
      <dgm:prSet/>
      <dgm:spPr/>
      <dgm:t>
        <a:bodyPr/>
        <a:lstStyle/>
        <a:p>
          <a:endParaRPr lang="es-ES"/>
        </a:p>
      </dgm:t>
    </dgm:pt>
    <dgm:pt modelId="{6059D50C-689D-4AE3-9428-ED3D8F6F29E7}" type="pres">
      <dgm:prSet presAssocID="{2B6E966C-1E87-43BB-8115-3BAA20324DED}" presName="Name0" presStyleCnt="0">
        <dgm:presLayoutVars>
          <dgm:dir/>
          <dgm:resizeHandles/>
        </dgm:presLayoutVars>
      </dgm:prSet>
      <dgm:spPr/>
      <dgm:t>
        <a:bodyPr/>
        <a:lstStyle/>
        <a:p>
          <a:endParaRPr lang="es-ES"/>
        </a:p>
      </dgm:t>
    </dgm:pt>
    <dgm:pt modelId="{0A8689C2-2E73-42A0-8AFC-2AA6CD32647E}" type="pres">
      <dgm:prSet presAssocID="{68ACF77B-D72E-4B9E-9C0C-2D8307505132}" presName="composite" presStyleCnt="0"/>
      <dgm:spPr/>
    </dgm:pt>
    <dgm:pt modelId="{E8F93094-B595-484D-BAF6-3140E02DE71D}" type="pres">
      <dgm:prSet presAssocID="{68ACF77B-D72E-4B9E-9C0C-2D8307505132}" presName="rect1" presStyleLbl="bgImgPlace1" presStyleIdx="0" presStyleCnt="3"/>
      <dgm:spPr>
        <a:blipFill rotWithShape="1">
          <a:blip xmlns:r="http://schemas.openxmlformats.org/officeDocument/2006/relationships" r:embed="rId1"/>
          <a:stretch>
            <a:fillRect/>
          </a:stretch>
        </a:blipFill>
      </dgm:spPr>
    </dgm:pt>
    <dgm:pt modelId="{ADE2B288-83C7-4CAE-8D3C-5A27C08E6C87}" type="pres">
      <dgm:prSet presAssocID="{68ACF77B-D72E-4B9E-9C0C-2D8307505132}" presName="rect2" presStyleLbl="node1" presStyleIdx="0" presStyleCnt="3" custScaleX="103485" custScaleY="26992" custLinFactNeighborX="-3345" custLinFactNeighborY="27573">
        <dgm:presLayoutVars>
          <dgm:bulletEnabled val="1"/>
        </dgm:presLayoutVars>
      </dgm:prSet>
      <dgm:spPr/>
      <dgm:t>
        <a:bodyPr/>
        <a:lstStyle/>
        <a:p>
          <a:endParaRPr lang="es-ES"/>
        </a:p>
      </dgm:t>
    </dgm:pt>
    <dgm:pt modelId="{F98862B5-34AE-4215-9FE2-15FBA233371B}" type="pres">
      <dgm:prSet presAssocID="{AA379506-88D3-4B38-9CC9-44C0E8DE4C80}" presName="sibTrans" presStyleCnt="0"/>
      <dgm:spPr/>
    </dgm:pt>
    <dgm:pt modelId="{FC9BC5D8-388D-4155-8351-E10F02ACE35C}" type="pres">
      <dgm:prSet presAssocID="{72A52727-92C6-425D-A452-AB10CA07943D}" presName="composite" presStyleCnt="0"/>
      <dgm:spPr/>
    </dgm:pt>
    <dgm:pt modelId="{161C3F35-6E34-4462-9F96-FA6768046EC7}" type="pres">
      <dgm:prSet presAssocID="{72A52727-92C6-425D-A452-AB10CA07943D}" presName="rect1" presStyleLbl="bgImgPlace1" presStyleIdx="1" presStyleCnt="3"/>
      <dgm:spPr>
        <a:blipFill rotWithShape="1">
          <a:blip xmlns:r="http://schemas.openxmlformats.org/officeDocument/2006/relationships" r:embed="rId2"/>
          <a:stretch>
            <a:fillRect/>
          </a:stretch>
        </a:blipFill>
      </dgm:spPr>
    </dgm:pt>
    <dgm:pt modelId="{FC52C89F-7118-4269-A9C3-468EE3EBD0C3}" type="pres">
      <dgm:prSet presAssocID="{72A52727-92C6-425D-A452-AB10CA07943D}" presName="rect2" presStyleLbl="node1" presStyleIdx="1" presStyleCnt="3" custScaleX="103485" custScaleY="26992" custLinFactNeighborX="-3345" custLinFactNeighborY="27573">
        <dgm:presLayoutVars>
          <dgm:bulletEnabled val="1"/>
        </dgm:presLayoutVars>
      </dgm:prSet>
      <dgm:spPr/>
      <dgm:t>
        <a:bodyPr/>
        <a:lstStyle/>
        <a:p>
          <a:endParaRPr lang="es-ES"/>
        </a:p>
      </dgm:t>
    </dgm:pt>
    <dgm:pt modelId="{847C084D-AA60-489B-B52A-A550D6ACBDF7}" type="pres">
      <dgm:prSet presAssocID="{C6E69B4F-81A0-4634-99BA-F94FA3DFE306}" presName="sibTrans" presStyleCnt="0"/>
      <dgm:spPr/>
    </dgm:pt>
    <dgm:pt modelId="{2FC9FBB4-55EE-4070-A620-56B28E9BEBC3}" type="pres">
      <dgm:prSet presAssocID="{A9B86082-EA6A-443E-85B0-F688A488EE58}" presName="composite" presStyleCnt="0"/>
      <dgm:spPr/>
    </dgm:pt>
    <dgm:pt modelId="{D585BE66-3D8B-4068-B243-0E2041D62AEB}" type="pres">
      <dgm:prSet presAssocID="{A9B86082-EA6A-443E-85B0-F688A488EE58}" presName="rect1" presStyleLbl="bgImgPlace1" presStyleIdx="2" presStyleCnt="3"/>
      <dgm:spPr>
        <a:blipFill rotWithShape="1">
          <a:blip xmlns:r="http://schemas.openxmlformats.org/officeDocument/2006/relationships" r:embed="rId2"/>
          <a:stretch>
            <a:fillRect/>
          </a:stretch>
        </a:blipFill>
      </dgm:spPr>
    </dgm:pt>
    <dgm:pt modelId="{F9B18186-6D7B-456B-BFFA-B982D1774DE8}" type="pres">
      <dgm:prSet presAssocID="{A9B86082-EA6A-443E-85B0-F688A488EE58}" presName="rect2" presStyleLbl="node1" presStyleIdx="2" presStyleCnt="3" custScaleX="103485" custScaleY="26992" custLinFactNeighborX="-3345" custLinFactNeighborY="27573">
        <dgm:presLayoutVars>
          <dgm:bulletEnabled val="1"/>
        </dgm:presLayoutVars>
      </dgm:prSet>
      <dgm:spPr/>
      <dgm:t>
        <a:bodyPr/>
        <a:lstStyle/>
        <a:p>
          <a:endParaRPr lang="es-ES"/>
        </a:p>
      </dgm:t>
    </dgm:pt>
  </dgm:ptLst>
  <dgm:cxnLst>
    <dgm:cxn modelId="{55E618F7-E6A6-4765-B4DD-FED68CB388EC}" type="presOf" srcId="{72A52727-92C6-425D-A452-AB10CA07943D}" destId="{FC52C89F-7118-4269-A9C3-468EE3EBD0C3}" srcOrd="0" destOrd="0" presId="urn:microsoft.com/office/officeart/2008/layout/BendingPictureBlocks"/>
    <dgm:cxn modelId="{B802AF93-6769-4F39-95F4-E68D7A7F9BB5}" srcId="{2B6E966C-1E87-43BB-8115-3BAA20324DED}" destId="{A9B86082-EA6A-443E-85B0-F688A488EE58}" srcOrd="2" destOrd="0" parTransId="{2C637421-7BCB-4553-BDDC-A3F97D246D6F}" sibTransId="{F1C23416-5BAF-4CD3-A2ED-C606CAD16E45}"/>
    <dgm:cxn modelId="{2B7E5948-46E6-4ADE-8239-6AF541D2EA3F}" srcId="{2B6E966C-1E87-43BB-8115-3BAA20324DED}" destId="{68ACF77B-D72E-4B9E-9C0C-2D8307505132}" srcOrd="0" destOrd="0" parTransId="{A8E4E01A-F1CB-41A9-9DD2-CD2FBC2B1A66}" sibTransId="{AA379506-88D3-4B38-9CC9-44C0E8DE4C80}"/>
    <dgm:cxn modelId="{B8875E18-CCB4-4D05-BE57-4AEE4067EE27}" type="presOf" srcId="{2B6E966C-1E87-43BB-8115-3BAA20324DED}" destId="{6059D50C-689D-4AE3-9428-ED3D8F6F29E7}" srcOrd="0" destOrd="0" presId="urn:microsoft.com/office/officeart/2008/layout/BendingPictureBlocks"/>
    <dgm:cxn modelId="{E824D25B-C3D8-4581-B26D-F8F0845BA5B3}" srcId="{2B6E966C-1E87-43BB-8115-3BAA20324DED}" destId="{72A52727-92C6-425D-A452-AB10CA07943D}" srcOrd="1" destOrd="0" parTransId="{EFAD2378-DE5B-44B6-8261-47D482127B5D}" sibTransId="{C6E69B4F-81A0-4634-99BA-F94FA3DFE306}"/>
    <dgm:cxn modelId="{6FC95EAC-C42B-4406-9572-5E89F649F1E0}" type="presOf" srcId="{68ACF77B-D72E-4B9E-9C0C-2D8307505132}" destId="{ADE2B288-83C7-4CAE-8D3C-5A27C08E6C87}" srcOrd="0" destOrd="0" presId="urn:microsoft.com/office/officeart/2008/layout/BendingPictureBlocks"/>
    <dgm:cxn modelId="{EBE41160-3973-4F4B-943B-F6696373AA61}" type="presOf" srcId="{A9B86082-EA6A-443E-85B0-F688A488EE58}" destId="{F9B18186-6D7B-456B-BFFA-B982D1774DE8}" srcOrd="0" destOrd="0" presId="urn:microsoft.com/office/officeart/2008/layout/BendingPictureBlocks"/>
    <dgm:cxn modelId="{6E14242B-822B-411A-B7F2-CA731BAA548C}" type="presParOf" srcId="{6059D50C-689D-4AE3-9428-ED3D8F6F29E7}" destId="{0A8689C2-2E73-42A0-8AFC-2AA6CD32647E}" srcOrd="0" destOrd="0" presId="urn:microsoft.com/office/officeart/2008/layout/BendingPictureBlocks"/>
    <dgm:cxn modelId="{D39C5926-391E-4925-8A44-9D24DB57AB06}" type="presParOf" srcId="{0A8689C2-2E73-42A0-8AFC-2AA6CD32647E}" destId="{E8F93094-B595-484D-BAF6-3140E02DE71D}" srcOrd="0" destOrd="0" presId="urn:microsoft.com/office/officeart/2008/layout/BendingPictureBlocks"/>
    <dgm:cxn modelId="{EA57056B-FCA9-477D-96F1-07C50DCDEF5B}" type="presParOf" srcId="{0A8689C2-2E73-42A0-8AFC-2AA6CD32647E}" destId="{ADE2B288-83C7-4CAE-8D3C-5A27C08E6C87}" srcOrd="1" destOrd="0" presId="urn:microsoft.com/office/officeart/2008/layout/BendingPictureBlocks"/>
    <dgm:cxn modelId="{39F56E7F-3783-4970-8032-D39676711C91}" type="presParOf" srcId="{6059D50C-689D-4AE3-9428-ED3D8F6F29E7}" destId="{F98862B5-34AE-4215-9FE2-15FBA233371B}" srcOrd="1" destOrd="0" presId="urn:microsoft.com/office/officeart/2008/layout/BendingPictureBlocks"/>
    <dgm:cxn modelId="{9D2ECA38-3770-42B3-AD81-45BD2ACD3A7C}" type="presParOf" srcId="{6059D50C-689D-4AE3-9428-ED3D8F6F29E7}" destId="{FC9BC5D8-388D-4155-8351-E10F02ACE35C}" srcOrd="2" destOrd="0" presId="urn:microsoft.com/office/officeart/2008/layout/BendingPictureBlocks"/>
    <dgm:cxn modelId="{3A002B4C-51FF-4251-A5FE-1374BCE391B5}" type="presParOf" srcId="{FC9BC5D8-388D-4155-8351-E10F02ACE35C}" destId="{161C3F35-6E34-4462-9F96-FA6768046EC7}" srcOrd="0" destOrd="0" presId="urn:microsoft.com/office/officeart/2008/layout/BendingPictureBlocks"/>
    <dgm:cxn modelId="{76FFE446-971A-42AE-8F08-59AFFDCAC86F}" type="presParOf" srcId="{FC9BC5D8-388D-4155-8351-E10F02ACE35C}" destId="{FC52C89F-7118-4269-A9C3-468EE3EBD0C3}" srcOrd="1" destOrd="0" presId="urn:microsoft.com/office/officeart/2008/layout/BendingPictureBlocks"/>
    <dgm:cxn modelId="{2D9CC165-F400-41AB-90A5-B9E406C51214}" type="presParOf" srcId="{6059D50C-689D-4AE3-9428-ED3D8F6F29E7}" destId="{847C084D-AA60-489B-B52A-A550D6ACBDF7}" srcOrd="3" destOrd="0" presId="urn:microsoft.com/office/officeart/2008/layout/BendingPictureBlocks"/>
    <dgm:cxn modelId="{122B0178-F998-47AC-A10F-2D7E43AB7176}" type="presParOf" srcId="{6059D50C-689D-4AE3-9428-ED3D8F6F29E7}" destId="{2FC9FBB4-55EE-4070-A620-56B28E9BEBC3}" srcOrd="4" destOrd="0" presId="urn:microsoft.com/office/officeart/2008/layout/BendingPictureBlocks"/>
    <dgm:cxn modelId="{31B73A7E-4527-4497-99B2-0CB6E7CD4789}" type="presParOf" srcId="{2FC9FBB4-55EE-4070-A620-56B28E9BEBC3}" destId="{D585BE66-3D8B-4068-B243-0E2041D62AEB}" srcOrd="0" destOrd="0" presId="urn:microsoft.com/office/officeart/2008/layout/BendingPictureBlocks"/>
    <dgm:cxn modelId="{A44D35AF-BC2D-4D3B-BC8B-F14A0067E74A}" type="presParOf" srcId="{2FC9FBB4-55EE-4070-A620-56B28E9BEBC3}" destId="{F9B18186-6D7B-456B-BFFA-B982D1774DE8}" srcOrd="1" destOrd="0" presId="urn:microsoft.com/office/officeart/2008/layout/Bend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4036F-356E-4E77-ACE7-ED4526559FB2}">
      <dsp:nvSpPr>
        <dsp:cNvPr id="0" name=""/>
        <dsp:cNvSpPr/>
      </dsp:nvSpPr>
      <dsp:spPr>
        <a:xfrm>
          <a:off x="2693" y="2052909"/>
          <a:ext cx="3282120" cy="131284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dirty="0" smtClean="0"/>
            <a:t>Set Top Box</a:t>
          </a:r>
          <a:endParaRPr lang="es-ES" sz="2400" kern="1200" dirty="0"/>
        </a:p>
      </dsp:txBody>
      <dsp:txXfrm>
        <a:off x="659117" y="2052909"/>
        <a:ext cx="1969272" cy="1312848"/>
      </dsp:txXfrm>
    </dsp:sp>
    <dsp:sp modelId="{D8FEAD30-4BF7-4562-857D-BB58106B88D5}">
      <dsp:nvSpPr>
        <dsp:cNvPr id="0" name=""/>
        <dsp:cNvSpPr/>
      </dsp:nvSpPr>
      <dsp:spPr>
        <a:xfrm>
          <a:off x="2956602" y="2052909"/>
          <a:ext cx="3282120" cy="1312848"/>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dirty="0" smtClean="0"/>
            <a:t>Decodificación de imágenes</a:t>
          </a:r>
          <a:endParaRPr lang="es-ES" sz="2400" kern="1200" dirty="0"/>
        </a:p>
      </dsp:txBody>
      <dsp:txXfrm>
        <a:off x="3613026" y="2052909"/>
        <a:ext cx="1969272" cy="1312848"/>
      </dsp:txXfrm>
    </dsp:sp>
    <dsp:sp modelId="{CA2BB430-680A-432B-810C-338C4D46AB28}">
      <dsp:nvSpPr>
        <dsp:cNvPr id="0" name=""/>
        <dsp:cNvSpPr/>
      </dsp:nvSpPr>
      <dsp:spPr>
        <a:xfrm>
          <a:off x="5910510" y="2052909"/>
          <a:ext cx="3282120" cy="1312848"/>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 sz="2400" kern="1200" dirty="0" smtClean="0"/>
            <a:t>Python, </a:t>
          </a:r>
          <a:r>
            <a:rPr lang="es-ES" sz="2400" kern="1200" dirty="0" err="1" smtClean="0"/>
            <a:t>Ginga</a:t>
          </a:r>
          <a:r>
            <a:rPr lang="es-ES" sz="2400" kern="1200" dirty="0" smtClean="0"/>
            <a:t>-NCL</a:t>
          </a:r>
          <a:endParaRPr lang="es-ES" sz="2400" kern="1200" dirty="0"/>
        </a:p>
      </dsp:txBody>
      <dsp:txXfrm>
        <a:off x="6566934" y="2052909"/>
        <a:ext cx="1969272" cy="13128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32A5-444F-4919-BCE1-C7F59A625E4E}">
      <dsp:nvSpPr>
        <dsp:cNvPr id="0" name=""/>
        <dsp:cNvSpPr/>
      </dsp:nvSpPr>
      <dsp:spPr>
        <a:xfrm>
          <a:off x="196434" y="473873"/>
          <a:ext cx="2895143" cy="199743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F680EE-F18D-46D5-B190-406679ED182A}">
      <dsp:nvSpPr>
        <dsp:cNvPr id="0" name=""/>
        <dsp:cNvSpPr/>
      </dsp:nvSpPr>
      <dsp:spPr>
        <a:xfrm>
          <a:off x="2048302" y="2643665"/>
          <a:ext cx="980191" cy="65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S" sz="3000" kern="1200" dirty="0" smtClean="0"/>
            <a:t>8x8</a:t>
          </a:r>
          <a:endParaRPr lang="es-ES" sz="3000" kern="1200" dirty="0"/>
        </a:p>
      </dsp:txBody>
      <dsp:txXfrm>
        <a:off x="2048302" y="2643665"/>
        <a:ext cx="980191" cy="651088"/>
      </dsp:txXfrm>
    </dsp:sp>
    <dsp:sp modelId="{BA77B306-9DF6-46A0-840B-6A62D04FE723}">
      <dsp:nvSpPr>
        <dsp:cNvPr id="0" name=""/>
        <dsp:cNvSpPr/>
      </dsp:nvSpPr>
      <dsp:spPr>
        <a:xfrm>
          <a:off x="2053294" y="2573905"/>
          <a:ext cx="332633" cy="42520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0E9DA-7568-495B-B203-66E25FF644A6}">
      <dsp:nvSpPr>
        <dsp:cNvPr id="0" name=""/>
        <dsp:cNvSpPr/>
      </dsp:nvSpPr>
      <dsp:spPr>
        <a:xfrm rot="5400000">
          <a:off x="2679218" y="2613930"/>
          <a:ext cx="425203" cy="3326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41815-A68F-459E-8BA8-54925C998C90}">
      <dsp:nvSpPr>
        <dsp:cNvPr id="0" name=""/>
        <dsp:cNvSpPr/>
      </dsp:nvSpPr>
      <dsp:spPr>
        <a:xfrm rot="16200000">
          <a:off x="2013267" y="2977926"/>
          <a:ext cx="425203" cy="3326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809BC-0EE8-493B-B89E-1EDB5B54AC45}">
      <dsp:nvSpPr>
        <dsp:cNvPr id="0" name=""/>
        <dsp:cNvSpPr/>
      </dsp:nvSpPr>
      <dsp:spPr>
        <a:xfrm rot="10800000">
          <a:off x="2731761" y="2931635"/>
          <a:ext cx="332633" cy="42520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32A5-444F-4919-BCE1-C7F59A625E4E}">
      <dsp:nvSpPr>
        <dsp:cNvPr id="0" name=""/>
        <dsp:cNvSpPr/>
      </dsp:nvSpPr>
      <dsp:spPr>
        <a:xfrm>
          <a:off x="196434" y="473873"/>
          <a:ext cx="2895143" cy="199743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F680EE-F18D-46D5-B190-406679ED182A}">
      <dsp:nvSpPr>
        <dsp:cNvPr id="0" name=""/>
        <dsp:cNvSpPr/>
      </dsp:nvSpPr>
      <dsp:spPr>
        <a:xfrm>
          <a:off x="2048302" y="2643665"/>
          <a:ext cx="980191" cy="65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16x16</a:t>
          </a:r>
          <a:endParaRPr lang="es-ES" sz="2500" kern="1200" dirty="0"/>
        </a:p>
      </dsp:txBody>
      <dsp:txXfrm>
        <a:off x="2048302" y="2643665"/>
        <a:ext cx="980191" cy="651088"/>
      </dsp:txXfrm>
    </dsp:sp>
    <dsp:sp modelId="{BA77B306-9DF6-46A0-840B-6A62D04FE723}">
      <dsp:nvSpPr>
        <dsp:cNvPr id="0" name=""/>
        <dsp:cNvSpPr/>
      </dsp:nvSpPr>
      <dsp:spPr>
        <a:xfrm>
          <a:off x="2053294" y="2573905"/>
          <a:ext cx="332633" cy="42520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0E9DA-7568-495B-B203-66E25FF644A6}">
      <dsp:nvSpPr>
        <dsp:cNvPr id="0" name=""/>
        <dsp:cNvSpPr/>
      </dsp:nvSpPr>
      <dsp:spPr>
        <a:xfrm rot="5400000">
          <a:off x="2679218" y="2613930"/>
          <a:ext cx="425203" cy="3326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41815-A68F-459E-8BA8-54925C998C90}">
      <dsp:nvSpPr>
        <dsp:cNvPr id="0" name=""/>
        <dsp:cNvSpPr/>
      </dsp:nvSpPr>
      <dsp:spPr>
        <a:xfrm rot="16200000">
          <a:off x="2013267" y="2977926"/>
          <a:ext cx="425203" cy="3326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809BC-0EE8-493B-B89E-1EDB5B54AC45}">
      <dsp:nvSpPr>
        <dsp:cNvPr id="0" name=""/>
        <dsp:cNvSpPr/>
      </dsp:nvSpPr>
      <dsp:spPr>
        <a:xfrm rot="10800000">
          <a:off x="2731761" y="2931635"/>
          <a:ext cx="332633" cy="42520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32A5-444F-4919-BCE1-C7F59A625E4E}">
      <dsp:nvSpPr>
        <dsp:cNvPr id="0" name=""/>
        <dsp:cNvSpPr/>
      </dsp:nvSpPr>
      <dsp:spPr>
        <a:xfrm>
          <a:off x="196434" y="473873"/>
          <a:ext cx="2895143" cy="199743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F680EE-F18D-46D5-B190-406679ED182A}">
      <dsp:nvSpPr>
        <dsp:cNvPr id="0" name=""/>
        <dsp:cNvSpPr/>
      </dsp:nvSpPr>
      <dsp:spPr>
        <a:xfrm>
          <a:off x="2048302" y="2643665"/>
          <a:ext cx="980191" cy="651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32x32</a:t>
          </a:r>
          <a:endParaRPr lang="es-ES" sz="2500" kern="1200" dirty="0"/>
        </a:p>
      </dsp:txBody>
      <dsp:txXfrm>
        <a:off x="2048302" y="2643665"/>
        <a:ext cx="980191" cy="651088"/>
      </dsp:txXfrm>
    </dsp:sp>
    <dsp:sp modelId="{BA77B306-9DF6-46A0-840B-6A62D04FE723}">
      <dsp:nvSpPr>
        <dsp:cNvPr id="0" name=""/>
        <dsp:cNvSpPr/>
      </dsp:nvSpPr>
      <dsp:spPr>
        <a:xfrm>
          <a:off x="2053294" y="2573905"/>
          <a:ext cx="332633" cy="42520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0E9DA-7568-495B-B203-66E25FF644A6}">
      <dsp:nvSpPr>
        <dsp:cNvPr id="0" name=""/>
        <dsp:cNvSpPr/>
      </dsp:nvSpPr>
      <dsp:spPr>
        <a:xfrm rot="5400000">
          <a:off x="2679218" y="2613930"/>
          <a:ext cx="425203" cy="3326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41815-A68F-459E-8BA8-54925C998C90}">
      <dsp:nvSpPr>
        <dsp:cNvPr id="0" name=""/>
        <dsp:cNvSpPr/>
      </dsp:nvSpPr>
      <dsp:spPr>
        <a:xfrm rot="16200000">
          <a:off x="2013267" y="2977926"/>
          <a:ext cx="425203" cy="33263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7809BC-0EE8-493B-B89E-1EDB5B54AC45}">
      <dsp:nvSpPr>
        <dsp:cNvPr id="0" name=""/>
        <dsp:cNvSpPr/>
      </dsp:nvSpPr>
      <dsp:spPr>
        <a:xfrm rot="10800000">
          <a:off x="2731761" y="2931635"/>
          <a:ext cx="332633" cy="425203"/>
        </a:xfrm>
        <a:prstGeom prst="halfFrame">
          <a:avLst>
            <a:gd name="adj1" fmla="val 25770"/>
            <a:gd name="adj2" fmla="val 257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B78D-4BF5-400E-85B8-362CC3402C82}">
      <dsp:nvSpPr>
        <dsp:cNvPr id="0" name=""/>
        <dsp:cNvSpPr/>
      </dsp:nvSpPr>
      <dsp:spPr>
        <a:xfrm>
          <a:off x="8895378" y="942888"/>
          <a:ext cx="216871" cy="4013830"/>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86D9-695B-4B0C-9E72-889F84C9DB84}">
      <dsp:nvSpPr>
        <dsp:cNvPr id="0" name=""/>
        <dsp:cNvSpPr/>
      </dsp:nvSpPr>
      <dsp:spPr>
        <a:xfrm>
          <a:off x="216871" y="942888"/>
          <a:ext cx="5640482" cy="4013830"/>
        </a:xfrm>
        <a:prstGeom prst="frame">
          <a:avLst>
            <a:gd name="adj1" fmla="val 5450"/>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5F45E-D9AB-4A9D-8424-C4F2F13E5BAF}">
      <dsp:nvSpPr>
        <dsp:cNvPr id="0" name=""/>
        <dsp:cNvSpPr/>
      </dsp:nvSpPr>
      <dsp:spPr>
        <a:xfrm>
          <a:off x="0" y="461947"/>
          <a:ext cx="5423611" cy="3796733"/>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52EC7-5E2F-4563-9A62-0ECA56F88D24}">
      <dsp:nvSpPr>
        <dsp:cNvPr id="0" name=""/>
        <dsp:cNvSpPr/>
      </dsp:nvSpPr>
      <dsp:spPr>
        <a:xfrm>
          <a:off x="437388" y="4260029"/>
          <a:ext cx="5203094" cy="47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20" tIns="83820" rIns="223520" bIns="83820" numCol="1" spcCol="1270" anchor="ctr" anchorCtr="0">
          <a:noAutofit/>
        </a:bodyPr>
        <a:lstStyle/>
        <a:p>
          <a:pPr lvl="0" algn="l" defTabSz="977900">
            <a:lnSpc>
              <a:spcPct val="90000"/>
            </a:lnSpc>
            <a:spcBef>
              <a:spcPct val="0"/>
            </a:spcBef>
            <a:spcAft>
              <a:spcPct val="35000"/>
            </a:spcAft>
          </a:pPr>
          <a:endParaRPr lang="es-ES" sz="2200" kern="1200" dirty="0"/>
        </a:p>
      </dsp:txBody>
      <dsp:txXfrm>
        <a:off x="437388" y="4260029"/>
        <a:ext cx="5203094" cy="476445"/>
      </dsp:txXfrm>
    </dsp:sp>
    <dsp:sp modelId="{9C392BAD-751A-457A-9B57-4D9E67158E28}">
      <dsp:nvSpPr>
        <dsp:cNvPr id="0" name=""/>
        <dsp:cNvSpPr/>
      </dsp:nvSpPr>
      <dsp:spPr>
        <a:xfrm>
          <a:off x="6086983" y="942888"/>
          <a:ext cx="2578766" cy="401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600200">
            <a:lnSpc>
              <a:spcPct val="90000"/>
            </a:lnSpc>
            <a:spcBef>
              <a:spcPct val="0"/>
            </a:spcBef>
            <a:spcAft>
              <a:spcPct val="35000"/>
            </a:spcAft>
          </a:pPr>
          <a:r>
            <a:rPr lang="es-ES" sz="3600" kern="1200" dirty="0" smtClean="0"/>
            <a:t>Número de Bits</a:t>
          </a:r>
          <a:endParaRPr lang="es-ES" sz="3600" kern="1200" dirty="0"/>
        </a:p>
      </dsp:txBody>
      <dsp:txXfrm>
        <a:off x="6086983" y="942888"/>
        <a:ext cx="2578766" cy="4013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B78D-4BF5-400E-85B8-362CC3402C82}">
      <dsp:nvSpPr>
        <dsp:cNvPr id="0" name=""/>
        <dsp:cNvSpPr/>
      </dsp:nvSpPr>
      <dsp:spPr>
        <a:xfrm>
          <a:off x="9691860" y="1202433"/>
          <a:ext cx="226440" cy="4190935"/>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86D9-695B-4B0C-9E72-889F84C9DB84}">
      <dsp:nvSpPr>
        <dsp:cNvPr id="0" name=""/>
        <dsp:cNvSpPr/>
      </dsp:nvSpPr>
      <dsp:spPr>
        <a:xfrm>
          <a:off x="213343" y="1016964"/>
          <a:ext cx="6723529" cy="4561874"/>
        </a:xfrm>
        <a:prstGeom prst="frame">
          <a:avLst>
            <a:gd name="adj1" fmla="val 5450"/>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5F45E-D9AB-4A9D-8424-C4F2F13E5BAF}">
      <dsp:nvSpPr>
        <dsp:cNvPr id="0" name=""/>
        <dsp:cNvSpPr/>
      </dsp:nvSpPr>
      <dsp:spPr>
        <a:xfrm>
          <a:off x="2938" y="524834"/>
          <a:ext cx="6465015" cy="431513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52EC7-5E2F-4563-9A62-0ECA56F88D24}">
      <dsp:nvSpPr>
        <dsp:cNvPr id="0" name=""/>
        <dsp:cNvSpPr/>
      </dsp:nvSpPr>
      <dsp:spPr>
        <a:xfrm>
          <a:off x="860673" y="4665938"/>
          <a:ext cx="5432673" cy="49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80" tIns="87630" rIns="233680" bIns="87630" numCol="1" spcCol="1270" anchor="ctr" anchorCtr="0">
          <a:noAutofit/>
        </a:bodyPr>
        <a:lstStyle/>
        <a:p>
          <a:pPr lvl="0" algn="l" defTabSz="1022350">
            <a:lnSpc>
              <a:spcPct val="90000"/>
            </a:lnSpc>
            <a:spcBef>
              <a:spcPct val="0"/>
            </a:spcBef>
            <a:spcAft>
              <a:spcPct val="35000"/>
            </a:spcAft>
          </a:pPr>
          <a:endParaRPr lang="es-ES" sz="2300" kern="1200" dirty="0"/>
        </a:p>
      </dsp:txBody>
      <dsp:txXfrm>
        <a:off x="860673" y="4665938"/>
        <a:ext cx="5432673" cy="497468"/>
      </dsp:txXfrm>
    </dsp:sp>
    <dsp:sp modelId="{9C392BAD-751A-457A-9B57-4D9E67158E28}">
      <dsp:nvSpPr>
        <dsp:cNvPr id="0" name=""/>
        <dsp:cNvSpPr/>
      </dsp:nvSpPr>
      <dsp:spPr>
        <a:xfrm>
          <a:off x="7035508" y="1202433"/>
          <a:ext cx="2140631" cy="419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600200">
            <a:lnSpc>
              <a:spcPct val="90000"/>
            </a:lnSpc>
            <a:spcBef>
              <a:spcPct val="0"/>
            </a:spcBef>
            <a:spcAft>
              <a:spcPct val="35000"/>
            </a:spcAft>
          </a:pPr>
          <a:r>
            <a:rPr lang="es-ES" sz="3600" kern="1200" dirty="0" smtClean="0"/>
            <a:t>Tiempo de ejecución</a:t>
          </a:r>
          <a:endParaRPr lang="es-ES" sz="3600" kern="1200" dirty="0"/>
        </a:p>
      </dsp:txBody>
      <dsp:txXfrm>
        <a:off x="7035508" y="1202433"/>
        <a:ext cx="2140631" cy="41909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B78D-4BF5-400E-85B8-362CC3402C82}">
      <dsp:nvSpPr>
        <dsp:cNvPr id="0" name=""/>
        <dsp:cNvSpPr/>
      </dsp:nvSpPr>
      <dsp:spPr>
        <a:xfrm>
          <a:off x="9691860" y="1202433"/>
          <a:ext cx="226440" cy="4190935"/>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86D9-695B-4B0C-9E72-889F84C9DB84}">
      <dsp:nvSpPr>
        <dsp:cNvPr id="0" name=""/>
        <dsp:cNvSpPr/>
      </dsp:nvSpPr>
      <dsp:spPr>
        <a:xfrm>
          <a:off x="213343" y="1016964"/>
          <a:ext cx="6723529" cy="4561874"/>
        </a:xfrm>
        <a:prstGeom prst="frame">
          <a:avLst>
            <a:gd name="adj1" fmla="val 5450"/>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5F45E-D9AB-4A9D-8424-C4F2F13E5BAF}">
      <dsp:nvSpPr>
        <dsp:cNvPr id="0" name=""/>
        <dsp:cNvSpPr/>
      </dsp:nvSpPr>
      <dsp:spPr>
        <a:xfrm>
          <a:off x="2938" y="524834"/>
          <a:ext cx="6465015" cy="431513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52EC7-5E2F-4563-9A62-0ECA56F88D24}">
      <dsp:nvSpPr>
        <dsp:cNvPr id="0" name=""/>
        <dsp:cNvSpPr/>
      </dsp:nvSpPr>
      <dsp:spPr>
        <a:xfrm>
          <a:off x="860673" y="4665938"/>
          <a:ext cx="5432673" cy="49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80" tIns="87630" rIns="233680" bIns="87630" numCol="1" spcCol="1270" anchor="ctr" anchorCtr="0">
          <a:noAutofit/>
        </a:bodyPr>
        <a:lstStyle/>
        <a:p>
          <a:pPr lvl="0" algn="l" defTabSz="1022350">
            <a:lnSpc>
              <a:spcPct val="90000"/>
            </a:lnSpc>
            <a:spcBef>
              <a:spcPct val="0"/>
            </a:spcBef>
            <a:spcAft>
              <a:spcPct val="35000"/>
            </a:spcAft>
          </a:pPr>
          <a:endParaRPr lang="es-ES" sz="2300" kern="1200" dirty="0"/>
        </a:p>
      </dsp:txBody>
      <dsp:txXfrm>
        <a:off x="860673" y="4665938"/>
        <a:ext cx="5432673" cy="497468"/>
      </dsp:txXfrm>
    </dsp:sp>
    <dsp:sp modelId="{9C392BAD-751A-457A-9B57-4D9E67158E28}">
      <dsp:nvSpPr>
        <dsp:cNvPr id="0" name=""/>
        <dsp:cNvSpPr/>
      </dsp:nvSpPr>
      <dsp:spPr>
        <a:xfrm>
          <a:off x="6953348" y="1225316"/>
          <a:ext cx="2967891" cy="419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n-US" sz="2800" b="0" kern="1200" dirty="0" smtClean="0"/>
            <a:t>RMSE (Error </a:t>
          </a:r>
          <a:r>
            <a:rPr lang="en-US" sz="2800" b="0" kern="1200" dirty="0" err="1" smtClean="0"/>
            <a:t>cuadrático</a:t>
          </a:r>
          <a:r>
            <a:rPr lang="en-US" sz="2800" b="0" kern="1200" dirty="0" smtClean="0"/>
            <a:t> </a:t>
          </a:r>
          <a:r>
            <a:rPr lang="en-US" sz="2800" b="0" kern="1200" dirty="0" err="1" smtClean="0"/>
            <a:t>medio</a:t>
          </a:r>
          <a:r>
            <a:rPr lang="en-US" sz="2800" b="0" kern="1200" dirty="0" smtClean="0"/>
            <a:t>)</a:t>
          </a:r>
          <a:endParaRPr lang="es-ES" sz="2800" b="0" kern="1200" dirty="0"/>
        </a:p>
      </dsp:txBody>
      <dsp:txXfrm>
        <a:off x="6953348" y="1225316"/>
        <a:ext cx="2967891" cy="41909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B78D-4BF5-400E-85B8-362CC3402C82}">
      <dsp:nvSpPr>
        <dsp:cNvPr id="0" name=""/>
        <dsp:cNvSpPr/>
      </dsp:nvSpPr>
      <dsp:spPr>
        <a:xfrm>
          <a:off x="9691860" y="1202433"/>
          <a:ext cx="226440" cy="4190935"/>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86D9-695B-4B0C-9E72-889F84C9DB84}">
      <dsp:nvSpPr>
        <dsp:cNvPr id="0" name=""/>
        <dsp:cNvSpPr/>
      </dsp:nvSpPr>
      <dsp:spPr>
        <a:xfrm>
          <a:off x="213343" y="1016964"/>
          <a:ext cx="6723529" cy="4561874"/>
        </a:xfrm>
        <a:prstGeom prst="frame">
          <a:avLst>
            <a:gd name="adj1" fmla="val 5450"/>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5F45E-D9AB-4A9D-8424-C4F2F13E5BAF}">
      <dsp:nvSpPr>
        <dsp:cNvPr id="0" name=""/>
        <dsp:cNvSpPr/>
      </dsp:nvSpPr>
      <dsp:spPr>
        <a:xfrm>
          <a:off x="2938" y="524834"/>
          <a:ext cx="6465015" cy="431513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52EC7-5E2F-4563-9A62-0ECA56F88D24}">
      <dsp:nvSpPr>
        <dsp:cNvPr id="0" name=""/>
        <dsp:cNvSpPr/>
      </dsp:nvSpPr>
      <dsp:spPr>
        <a:xfrm>
          <a:off x="860673" y="4665938"/>
          <a:ext cx="5432673" cy="49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80" tIns="87630" rIns="233680" bIns="87630" numCol="1" spcCol="1270" anchor="ctr" anchorCtr="0">
          <a:noAutofit/>
        </a:bodyPr>
        <a:lstStyle/>
        <a:p>
          <a:pPr lvl="0" algn="l" defTabSz="1022350">
            <a:lnSpc>
              <a:spcPct val="90000"/>
            </a:lnSpc>
            <a:spcBef>
              <a:spcPct val="0"/>
            </a:spcBef>
            <a:spcAft>
              <a:spcPct val="35000"/>
            </a:spcAft>
          </a:pPr>
          <a:endParaRPr lang="es-ES" sz="2300" kern="1200" dirty="0"/>
        </a:p>
      </dsp:txBody>
      <dsp:txXfrm>
        <a:off x="860673" y="4665938"/>
        <a:ext cx="5432673" cy="497468"/>
      </dsp:txXfrm>
    </dsp:sp>
    <dsp:sp modelId="{9C392BAD-751A-457A-9B57-4D9E67158E28}">
      <dsp:nvSpPr>
        <dsp:cNvPr id="0" name=""/>
        <dsp:cNvSpPr/>
      </dsp:nvSpPr>
      <dsp:spPr>
        <a:xfrm>
          <a:off x="6953348" y="1225316"/>
          <a:ext cx="2967891" cy="419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s-ES" sz="2800" b="0" kern="1200" dirty="0" smtClean="0"/>
            <a:t>PSNR (Relación señal a ruido pico)</a:t>
          </a:r>
          <a:endParaRPr lang="es-ES" sz="2800" b="0" kern="1200" dirty="0"/>
        </a:p>
      </dsp:txBody>
      <dsp:txXfrm>
        <a:off x="6953348" y="1225316"/>
        <a:ext cx="2967891" cy="41909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B78D-4BF5-400E-85B8-362CC3402C82}">
      <dsp:nvSpPr>
        <dsp:cNvPr id="0" name=""/>
        <dsp:cNvSpPr/>
      </dsp:nvSpPr>
      <dsp:spPr>
        <a:xfrm>
          <a:off x="9691860" y="1202433"/>
          <a:ext cx="226440" cy="4190935"/>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86D9-695B-4B0C-9E72-889F84C9DB84}">
      <dsp:nvSpPr>
        <dsp:cNvPr id="0" name=""/>
        <dsp:cNvSpPr/>
      </dsp:nvSpPr>
      <dsp:spPr>
        <a:xfrm>
          <a:off x="213343" y="1016964"/>
          <a:ext cx="6723529" cy="4561874"/>
        </a:xfrm>
        <a:prstGeom prst="frame">
          <a:avLst>
            <a:gd name="adj1" fmla="val 5450"/>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5F45E-D9AB-4A9D-8424-C4F2F13E5BAF}">
      <dsp:nvSpPr>
        <dsp:cNvPr id="0" name=""/>
        <dsp:cNvSpPr/>
      </dsp:nvSpPr>
      <dsp:spPr>
        <a:xfrm>
          <a:off x="2938" y="524834"/>
          <a:ext cx="6465015" cy="431513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52EC7-5E2F-4563-9A62-0ECA56F88D24}">
      <dsp:nvSpPr>
        <dsp:cNvPr id="0" name=""/>
        <dsp:cNvSpPr/>
      </dsp:nvSpPr>
      <dsp:spPr>
        <a:xfrm>
          <a:off x="860673" y="4665938"/>
          <a:ext cx="5432673" cy="49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80" tIns="87630" rIns="233680" bIns="87630" numCol="1" spcCol="1270" anchor="ctr" anchorCtr="0">
          <a:noAutofit/>
        </a:bodyPr>
        <a:lstStyle/>
        <a:p>
          <a:pPr lvl="0" algn="l" defTabSz="1022350">
            <a:lnSpc>
              <a:spcPct val="90000"/>
            </a:lnSpc>
            <a:spcBef>
              <a:spcPct val="0"/>
            </a:spcBef>
            <a:spcAft>
              <a:spcPct val="35000"/>
            </a:spcAft>
          </a:pPr>
          <a:endParaRPr lang="es-ES" sz="2300" kern="1200" dirty="0"/>
        </a:p>
      </dsp:txBody>
      <dsp:txXfrm>
        <a:off x="860673" y="4665938"/>
        <a:ext cx="5432673" cy="497468"/>
      </dsp:txXfrm>
    </dsp:sp>
    <dsp:sp modelId="{9C392BAD-751A-457A-9B57-4D9E67158E28}">
      <dsp:nvSpPr>
        <dsp:cNvPr id="0" name=""/>
        <dsp:cNvSpPr/>
      </dsp:nvSpPr>
      <dsp:spPr>
        <a:xfrm>
          <a:off x="6953348" y="1225316"/>
          <a:ext cx="2967891" cy="419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s-ES" sz="2800" b="0" kern="1200" dirty="0" smtClean="0"/>
            <a:t>MSSIM (Similitud estructural media)</a:t>
          </a:r>
          <a:endParaRPr lang="es-ES" sz="2800" b="0" kern="1200" dirty="0"/>
        </a:p>
      </dsp:txBody>
      <dsp:txXfrm>
        <a:off x="6953348" y="1225316"/>
        <a:ext cx="2967891" cy="41909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B78D-4BF5-400E-85B8-362CC3402C82}">
      <dsp:nvSpPr>
        <dsp:cNvPr id="0" name=""/>
        <dsp:cNvSpPr/>
      </dsp:nvSpPr>
      <dsp:spPr>
        <a:xfrm>
          <a:off x="9691860" y="1202433"/>
          <a:ext cx="226440" cy="4190935"/>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86D9-695B-4B0C-9E72-889F84C9DB84}">
      <dsp:nvSpPr>
        <dsp:cNvPr id="0" name=""/>
        <dsp:cNvSpPr/>
      </dsp:nvSpPr>
      <dsp:spPr>
        <a:xfrm>
          <a:off x="213343" y="1016964"/>
          <a:ext cx="6723529" cy="4561874"/>
        </a:xfrm>
        <a:prstGeom prst="frame">
          <a:avLst>
            <a:gd name="adj1" fmla="val 5450"/>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5F45E-D9AB-4A9D-8424-C4F2F13E5BAF}">
      <dsp:nvSpPr>
        <dsp:cNvPr id="0" name=""/>
        <dsp:cNvSpPr/>
      </dsp:nvSpPr>
      <dsp:spPr>
        <a:xfrm>
          <a:off x="2938" y="524834"/>
          <a:ext cx="6465015" cy="4315134"/>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52EC7-5E2F-4563-9A62-0ECA56F88D24}">
      <dsp:nvSpPr>
        <dsp:cNvPr id="0" name=""/>
        <dsp:cNvSpPr/>
      </dsp:nvSpPr>
      <dsp:spPr>
        <a:xfrm>
          <a:off x="860673" y="4665938"/>
          <a:ext cx="5432673" cy="497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680" tIns="87630" rIns="233680" bIns="87630" numCol="1" spcCol="1270" anchor="ctr" anchorCtr="0">
          <a:noAutofit/>
        </a:bodyPr>
        <a:lstStyle/>
        <a:p>
          <a:pPr lvl="0" algn="l" defTabSz="1022350">
            <a:lnSpc>
              <a:spcPct val="90000"/>
            </a:lnSpc>
            <a:spcBef>
              <a:spcPct val="0"/>
            </a:spcBef>
            <a:spcAft>
              <a:spcPct val="35000"/>
            </a:spcAft>
          </a:pPr>
          <a:endParaRPr lang="es-ES" sz="2300" kern="1200" dirty="0"/>
        </a:p>
      </dsp:txBody>
      <dsp:txXfrm>
        <a:off x="860673" y="4665938"/>
        <a:ext cx="5432673" cy="497468"/>
      </dsp:txXfrm>
    </dsp:sp>
    <dsp:sp modelId="{9C392BAD-751A-457A-9B57-4D9E67158E28}">
      <dsp:nvSpPr>
        <dsp:cNvPr id="0" name=""/>
        <dsp:cNvSpPr/>
      </dsp:nvSpPr>
      <dsp:spPr>
        <a:xfrm>
          <a:off x="6953348" y="1225316"/>
          <a:ext cx="2967891" cy="4190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1244600">
            <a:lnSpc>
              <a:spcPct val="90000"/>
            </a:lnSpc>
            <a:spcBef>
              <a:spcPct val="0"/>
            </a:spcBef>
            <a:spcAft>
              <a:spcPct val="35000"/>
            </a:spcAft>
          </a:pPr>
          <a:r>
            <a:rPr lang="es-EC" sz="2800" kern="1200" dirty="0" smtClean="0"/>
            <a:t>MOS (Puntuación media de opinión)</a:t>
          </a:r>
          <a:endParaRPr lang="es-ES" sz="2800" b="1" kern="1200" dirty="0"/>
        </a:p>
      </dsp:txBody>
      <dsp:txXfrm>
        <a:off x="6953348" y="1225316"/>
        <a:ext cx="2967891" cy="4190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EA802-AA41-45C9-914D-5809F643E08B}">
      <dsp:nvSpPr>
        <dsp:cNvPr id="0" name=""/>
        <dsp:cNvSpPr/>
      </dsp:nvSpPr>
      <dsp:spPr>
        <a:xfrm rot="10800000">
          <a:off x="1394574" y="817"/>
          <a:ext cx="4383107" cy="116223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Mini-ordenador</a:t>
          </a:r>
          <a:endParaRPr lang="es-EC" sz="2400" kern="1200" dirty="0"/>
        </a:p>
      </dsp:txBody>
      <dsp:txXfrm rot="10800000">
        <a:off x="1685133" y="817"/>
        <a:ext cx="4092548" cy="1162235"/>
      </dsp:txXfrm>
    </dsp:sp>
    <dsp:sp modelId="{B1BCFF70-4103-4976-AFA9-E7E5A2BDED35}">
      <dsp:nvSpPr>
        <dsp:cNvPr id="0" name=""/>
        <dsp:cNvSpPr/>
      </dsp:nvSpPr>
      <dsp:spPr>
        <a:xfrm>
          <a:off x="813456" y="817"/>
          <a:ext cx="1162235" cy="1162235"/>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F5DCD-AFF7-4091-BB1E-491F6CDFCAE5}">
      <dsp:nvSpPr>
        <dsp:cNvPr id="0" name=""/>
        <dsp:cNvSpPr/>
      </dsp:nvSpPr>
      <dsp:spPr>
        <a:xfrm rot="10800000">
          <a:off x="1394574" y="1509988"/>
          <a:ext cx="4383107" cy="1162235"/>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Lenguajes de programación de alto nivel</a:t>
          </a:r>
          <a:endParaRPr lang="es-EC" sz="2400" kern="1200" dirty="0"/>
        </a:p>
      </dsp:txBody>
      <dsp:txXfrm rot="10800000">
        <a:off x="1685133" y="1509988"/>
        <a:ext cx="4092548" cy="1162235"/>
      </dsp:txXfrm>
    </dsp:sp>
    <dsp:sp modelId="{6FFCB6DC-19F8-4FF8-A180-B411C4A9DB50}">
      <dsp:nvSpPr>
        <dsp:cNvPr id="0" name=""/>
        <dsp:cNvSpPr/>
      </dsp:nvSpPr>
      <dsp:spPr>
        <a:xfrm>
          <a:off x="813456" y="1509988"/>
          <a:ext cx="1162235" cy="1162235"/>
        </a:xfrm>
        <a:prstGeom prst="ellipse">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043CFD-5FCD-48D1-8BF6-17C8C6ABD47D}">
      <dsp:nvSpPr>
        <dsp:cNvPr id="0" name=""/>
        <dsp:cNvSpPr/>
      </dsp:nvSpPr>
      <dsp:spPr>
        <a:xfrm rot="10800000">
          <a:off x="1394574" y="3019159"/>
          <a:ext cx="4383107" cy="1162235"/>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91440" rIns="170688" bIns="91440" numCol="1" spcCol="1270" anchor="ctr" anchorCtr="0">
          <a:noAutofit/>
        </a:bodyPr>
        <a:lstStyle/>
        <a:p>
          <a:pPr lvl="0" algn="ctr" defTabSz="1066800">
            <a:lnSpc>
              <a:spcPct val="90000"/>
            </a:lnSpc>
            <a:spcBef>
              <a:spcPct val="0"/>
            </a:spcBef>
            <a:spcAft>
              <a:spcPct val="35000"/>
            </a:spcAft>
          </a:pPr>
          <a:r>
            <a:rPr lang="es-EC" sz="2400" kern="1200" dirty="0" smtClean="0"/>
            <a:t>Controlador Broadcom (</a:t>
          </a:r>
          <a:r>
            <a:rPr lang="es-EC" sz="2400" kern="1200" dirty="0" err="1" smtClean="0"/>
            <a:t>Soc</a:t>
          </a:r>
          <a:r>
            <a:rPr lang="es-EC" sz="2400" kern="1200" dirty="0" smtClean="0"/>
            <a:t>)</a:t>
          </a:r>
          <a:endParaRPr lang="es-EC" sz="2400" kern="1200" dirty="0"/>
        </a:p>
      </dsp:txBody>
      <dsp:txXfrm rot="10800000">
        <a:off x="1685133" y="3019159"/>
        <a:ext cx="4092548" cy="1162235"/>
      </dsp:txXfrm>
    </dsp:sp>
    <dsp:sp modelId="{2AEB89AB-CE12-447B-8F53-F74A5C9C3150}">
      <dsp:nvSpPr>
        <dsp:cNvPr id="0" name=""/>
        <dsp:cNvSpPr/>
      </dsp:nvSpPr>
      <dsp:spPr>
        <a:xfrm>
          <a:off x="813456" y="3019159"/>
          <a:ext cx="1162235" cy="1162235"/>
        </a:xfrm>
        <a:prstGeom prst="ellipse">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F5DCD-AFF7-4091-BB1E-491F6CDFCAE5}">
      <dsp:nvSpPr>
        <dsp:cNvPr id="0" name=""/>
        <dsp:cNvSpPr/>
      </dsp:nvSpPr>
      <dsp:spPr>
        <a:xfrm rot="10800000">
          <a:off x="1394574" y="817"/>
          <a:ext cx="4383107" cy="1162235"/>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t>Sintonizador de TV digital </a:t>
          </a:r>
          <a:endParaRPr lang="es-EC" sz="3200" kern="1200" dirty="0"/>
        </a:p>
      </dsp:txBody>
      <dsp:txXfrm rot="10800000">
        <a:off x="1685133" y="817"/>
        <a:ext cx="4092548" cy="1162235"/>
      </dsp:txXfrm>
    </dsp:sp>
    <dsp:sp modelId="{6FFCB6DC-19F8-4FF8-A180-B411C4A9DB50}">
      <dsp:nvSpPr>
        <dsp:cNvPr id="0" name=""/>
        <dsp:cNvSpPr/>
      </dsp:nvSpPr>
      <dsp:spPr>
        <a:xfrm>
          <a:off x="813456" y="817"/>
          <a:ext cx="1162235" cy="1162235"/>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92349B-F53D-405F-A9EB-9E218EEB8D83}">
      <dsp:nvSpPr>
        <dsp:cNvPr id="0" name=""/>
        <dsp:cNvSpPr/>
      </dsp:nvSpPr>
      <dsp:spPr>
        <a:xfrm rot="10800000">
          <a:off x="1394574" y="1509988"/>
          <a:ext cx="4383107" cy="1162235"/>
        </a:xfrm>
        <a:prstGeom prst="homePlat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t>HD, SD y </a:t>
          </a:r>
          <a:r>
            <a:rPr lang="es-EC" sz="3200" kern="1200" dirty="0" err="1" smtClean="0"/>
            <a:t>One-seg</a:t>
          </a:r>
          <a:endParaRPr lang="es-EC" sz="3200" kern="1200" dirty="0"/>
        </a:p>
      </dsp:txBody>
      <dsp:txXfrm rot="10800000">
        <a:off x="1685133" y="1509988"/>
        <a:ext cx="4092548" cy="1162235"/>
      </dsp:txXfrm>
    </dsp:sp>
    <dsp:sp modelId="{5C100E48-E9D2-4442-995F-130864000BEE}">
      <dsp:nvSpPr>
        <dsp:cNvPr id="0" name=""/>
        <dsp:cNvSpPr/>
      </dsp:nvSpPr>
      <dsp:spPr>
        <a:xfrm>
          <a:off x="813456" y="1509988"/>
          <a:ext cx="1162235" cy="1162235"/>
        </a:xfrm>
        <a:prstGeom prst="ellipse">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539D6D-9DD8-407C-AAC0-C3A10D72FFE4}">
      <dsp:nvSpPr>
        <dsp:cNvPr id="0" name=""/>
        <dsp:cNvSpPr/>
      </dsp:nvSpPr>
      <dsp:spPr>
        <a:xfrm rot="10800000">
          <a:off x="1394574" y="3019159"/>
          <a:ext cx="4383107" cy="1162235"/>
        </a:xfrm>
        <a:prstGeom prst="homePlat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2514" tIns="121920" rIns="227584" bIns="121920" numCol="1" spcCol="1270" anchor="ctr" anchorCtr="0">
          <a:noAutofit/>
        </a:bodyPr>
        <a:lstStyle/>
        <a:p>
          <a:pPr lvl="0" algn="ctr" defTabSz="1422400">
            <a:lnSpc>
              <a:spcPct val="90000"/>
            </a:lnSpc>
            <a:spcBef>
              <a:spcPct val="0"/>
            </a:spcBef>
            <a:spcAft>
              <a:spcPct val="35000"/>
            </a:spcAft>
          </a:pPr>
          <a:r>
            <a:rPr lang="es-EC" sz="3200" kern="1200" dirty="0" smtClean="0"/>
            <a:t>ISDB-Tb / SBTVD</a:t>
          </a:r>
          <a:endParaRPr lang="es-EC" sz="3200" kern="1200" dirty="0"/>
        </a:p>
      </dsp:txBody>
      <dsp:txXfrm rot="10800000">
        <a:off x="1685133" y="3019159"/>
        <a:ext cx="4092548" cy="1162235"/>
      </dsp:txXfrm>
    </dsp:sp>
    <dsp:sp modelId="{351D5414-B059-4C6E-B3D3-6DEE64BD35EF}">
      <dsp:nvSpPr>
        <dsp:cNvPr id="0" name=""/>
        <dsp:cNvSpPr/>
      </dsp:nvSpPr>
      <dsp:spPr>
        <a:xfrm>
          <a:off x="813456" y="3019159"/>
          <a:ext cx="1162235" cy="1162235"/>
        </a:xfrm>
        <a:prstGeom prst="ellipse">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EA802-AA41-45C9-914D-5809F643E08B}">
      <dsp:nvSpPr>
        <dsp:cNvPr id="0" name=""/>
        <dsp:cNvSpPr/>
      </dsp:nvSpPr>
      <dsp:spPr>
        <a:xfrm rot="10800000">
          <a:off x="1304333" y="811037"/>
          <a:ext cx="3452266" cy="1739111"/>
        </a:xfrm>
        <a:prstGeom prst="homePlate">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6900" tIns="133350" rIns="248920" bIns="133350" numCol="1" spcCol="1270" anchor="ctr" anchorCtr="0">
          <a:noAutofit/>
        </a:bodyPr>
        <a:lstStyle/>
        <a:p>
          <a:pPr lvl="0" algn="ctr" defTabSz="1555750">
            <a:lnSpc>
              <a:spcPct val="90000"/>
            </a:lnSpc>
            <a:spcBef>
              <a:spcPct val="0"/>
            </a:spcBef>
            <a:spcAft>
              <a:spcPct val="35000"/>
            </a:spcAft>
          </a:pPr>
          <a:r>
            <a:rPr lang="es-EC" sz="3500" kern="1200" dirty="0" smtClean="0"/>
            <a:t>Mosaico de imágenes</a:t>
          </a:r>
          <a:endParaRPr lang="es-EC" sz="3500" kern="1200" dirty="0"/>
        </a:p>
      </dsp:txBody>
      <dsp:txXfrm rot="10800000">
        <a:off x="1739111" y="811037"/>
        <a:ext cx="3017488" cy="1739111"/>
      </dsp:txXfrm>
    </dsp:sp>
    <dsp:sp modelId="{B1BCFF70-4103-4976-AFA9-E7E5A2BDED35}">
      <dsp:nvSpPr>
        <dsp:cNvPr id="0" name=""/>
        <dsp:cNvSpPr/>
      </dsp:nvSpPr>
      <dsp:spPr>
        <a:xfrm>
          <a:off x="434777" y="811037"/>
          <a:ext cx="1739111" cy="1739111"/>
        </a:xfrm>
        <a:prstGeom prst="ellipse">
          <a:avLst/>
        </a:prstGeom>
        <a:solidFill>
          <a:schemeClr val="accent6">
            <a:tint val="50000"/>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82E39-F1C3-42C7-A7FE-47EC40B81FB7}">
      <dsp:nvSpPr>
        <dsp:cNvPr id="0" name=""/>
        <dsp:cNvSpPr/>
      </dsp:nvSpPr>
      <dsp:spPr>
        <a:xfrm rot="5400000">
          <a:off x="827628" y="1074425"/>
          <a:ext cx="682276" cy="776747"/>
        </a:xfrm>
        <a:prstGeom prst="bentUpArrow">
          <a:avLst>
            <a:gd name="adj1" fmla="val 32840"/>
            <a:gd name="adj2" fmla="val 25000"/>
            <a:gd name="adj3" fmla="val 3578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3C5AA0-BD7B-42F7-A16A-D17815209561}">
      <dsp:nvSpPr>
        <dsp:cNvPr id="0" name=""/>
        <dsp:cNvSpPr/>
      </dsp:nvSpPr>
      <dsp:spPr>
        <a:xfrm>
          <a:off x="404447" y="69198"/>
          <a:ext cx="2067978" cy="995569"/>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 xmlns:m="http://schemas.openxmlformats.org/officeDocument/2006/math">
              <m:sSub>
                <m:sSubPr>
                  <m:ctrlPr>
                    <a:rPr lang="en-US" sz="1600" i="1" kern="1200" smtClean="0">
                      <a:latin typeface="Cambria Math" panose="02040503050406030204" pitchFamily="18" charset="0"/>
                    </a:rPr>
                  </m:ctrlPr>
                </m:sSubPr>
                <m:e>
                  <m:r>
                    <a:rPr lang="es-EC" sz="1600" i="1" kern="1200">
                      <a:latin typeface="Cambria Math" panose="02040503050406030204" pitchFamily="18" charset="0"/>
                    </a:rPr>
                    <m:t>𝜇</m:t>
                  </m:r>
                </m:e>
                <m:sub>
                  <m:r>
                    <a:rPr lang="es-EC" sz="1600" i="1" kern="1200">
                      <a:latin typeface="Cambria Math" panose="02040503050406030204" pitchFamily="18" charset="0"/>
                    </a:rPr>
                    <m:t>𝑐</m:t>
                  </m:r>
                </m:sub>
              </m:sSub>
              <m:r>
                <a:rPr lang="es-EC" sz="1600" i="1" kern="1200">
                  <a:latin typeface="Cambria Math" panose="02040503050406030204" pitchFamily="18" charset="0"/>
                </a:rPr>
                <m:t>=</m:t>
              </m:r>
              <m:f>
                <m:fPr>
                  <m:ctrlPr>
                    <a:rPr lang="en-US" sz="1600" i="1" kern="1200">
                      <a:latin typeface="Cambria Math" panose="02040503050406030204" pitchFamily="18" charset="0"/>
                    </a:rPr>
                  </m:ctrlPr>
                </m:fPr>
                <m:num>
                  <m:r>
                    <a:rPr lang="es-EC" sz="1600" i="1" kern="1200">
                      <a:latin typeface="Cambria Math" panose="02040503050406030204" pitchFamily="18" charset="0"/>
                    </a:rPr>
                    <m:t>1</m:t>
                  </m:r>
                </m:num>
                <m:den>
                  <m:r>
                    <a:rPr lang="es-EC" sz="1600" i="1" kern="1200">
                      <a:latin typeface="Cambria Math" panose="02040503050406030204" pitchFamily="18" charset="0"/>
                    </a:rPr>
                    <m:t>𝑛</m:t>
                  </m:r>
                </m:den>
              </m:f>
              <m:nary>
                <m:naryPr>
                  <m:chr m:val="∑"/>
                  <m:limLoc m:val="undOvr"/>
                  <m:ctrlPr>
                    <a:rPr lang="en-US" sz="1600" i="1" kern="1200">
                      <a:latin typeface="Cambria Math" panose="02040503050406030204" pitchFamily="18" charset="0"/>
                    </a:rPr>
                  </m:ctrlPr>
                </m:naryPr>
                <m:sub>
                  <m:r>
                    <a:rPr lang="es-EC" sz="1600" i="1" kern="1200">
                      <a:latin typeface="Cambria Math" panose="02040503050406030204" pitchFamily="18" charset="0"/>
                    </a:rPr>
                    <m:t>𝑖</m:t>
                  </m:r>
                  <m:r>
                    <a:rPr lang="es-EC" sz="1600" i="1" kern="1200">
                      <a:latin typeface="Cambria Math" panose="02040503050406030204" pitchFamily="18" charset="0"/>
                    </a:rPr>
                    <m:t>=</m:t>
                  </m:r>
                  <m:r>
                    <a:rPr lang="es-EC" sz="1600" i="1" kern="1200">
                      <a:latin typeface="Cambria Math" panose="02040503050406030204" pitchFamily="18" charset="0"/>
                    </a:rPr>
                    <m:t>𝑖</m:t>
                  </m:r>
                </m:sub>
                <m:sup>
                  <m:r>
                    <a:rPr lang="es-EC" sz="1600" i="1" kern="1200">
                      <a:latin typeface="Cambria Math" panose="02040503050406030204" pitchFamily="18" charset="0"/>
                    </a:rPr>
                    <m:t>𝑛</m:t>
                  </m:r>
                </m:sup>
                <m:e>
                  <m:sSub>
                    <m:sSubPr>
                      <m:ctrlPr>
                        <a:rPr lang="en-US" sz="1600" i="1" kern="1200">
                          <a:latin typeface="Cambria Math" panose="02040503050406030204" pitchFamily="18" charset="0"/>
                        </a:rPr>
                      </m:ctrlPr>
                    </m:sSubPr>
                    <m:e>
                      <m:r>
                        <a:rPr lang="es-EC" sz="1600" i="1" kern="1200">
                          <a:latin typeface="Cambria Math" panose="02040503050406030204" pitchFamily="18" charset="0"/>
                        </a:rPr>
                        <m:t>𝑐</m:t>
                      </m:r>
                    </m:e>
                    <m:sub>
                      <m:r>
                        <a:rPr lang="es-EC" sz="1600" i="1" kern="1200">
                          <a:latin typeface="Cambria Math" panose="02040503050406030204" pitchFamily="18" charset="0"/>
                        </a:rPr>
                        <m:t>𝑖</m:t>
                      </m:r>
                    </m:sub>
                  </m:sSub>
                </m:e>
              </m:nary>
              <m:r>
                <a:rPr lang="es-EC" sz="1600" i="1" kern="1200">
                  <a:latin typeface="Cambria Math" panose="02040503050406030204" pitchFamily="18" charset="0"/>
                </a:rPr>
                <m:t> </m:t>
              </m:r>
            </m:oMath>
          </a14:m>
          <a:r>
            <a:rPr lang="es-ES" sz="1600" kern="1200" dirty="0" smtClean="0"/>
            <a:t>  </a:t>
          </a:r>
          <a:endParaRPr lang="es-ES" sz="1600" kern="1200" dirty="0"/>
        </a:p>
      </dsp:txBody>
      <dsp:txXfrm>
        <a:off x="453055" y="117806"/>
        <a:ext cx="1970762" cy="898353"/>
      </dsp:txXfrm>
    </dsp:sp>
    <dsp:sp modelId="{8B5F3CDB-663A-4670-9B42-549217EC2340}">
      <dsp:nvSpPr>
        <dsp:cNvPr id="0" name=""/>
        <dsp:cNvSpPr/>
      </dsp:nvSpPr>
      <dsp:spPr>
        <a:xfrm>
          <a:off x="3308335" y="198785"/>
          <a:ext cx="835346" cy="649786"/>
        </a:xfrm>
        <a:prstGeom prst="rect">
          <a:avLst/>
        </a:prstGeom>
        <a:noFill/>
        <a:ln>
          <a:noFill/>
        </a:ln>
        <a:effectLst/>
      </dsp:spPr>
      <dsp:style>
        <a:lnRef idx="0">
          <a:scrgbClr r="0" g="0" b="0"/>
        </a:lnRef>
        <a:fillRef idx="0">
          <a:scrgbClr r="0" g="0" b="0"/>
        </a:fillRef>
        <a:effectRef idx="0">
          <a:scrgbClr r="0" g="0" b="0"/>
        </a:effectRef>
        <a:fontRef idx="minor"/>
      </dsp:style>
    </dsp:sp>
    <dsp:sp modelId="{6876E99E-A97E-4A17-9990-428D87B9A4AD}">
      <dsp:nvSpPr>
        <dsp:cNvPr id="0" name=""/>
        <dsp:cNvSpPr/>
      </dsp:nvSpPr>
      <dsp:spPr>
        <a:xfrm rot="5400000">
          <a:off x="4724854" y="1005431"/>
          <a:ext cx="682276" cy="776747"/>
        </a:xfrm>
        <a:prstGeom prst="bentUpArrow">
          <a:avLst>
            <a:gd name="adj1" fmla="val 32840"/>
            <a:gd name="adj2" fmla="val 25000"/>
            <a:gd name="adj3" fmla="val 35780"/>
          </a:avLst>
        </a:prstGeom>
        <a:solidFill>
          <a:schemeClr val="accent5">
            <a:tint val="50000"/>
            <a:hueOff val="-2448118"/>
            <a:satOff val="-5125"/>
            <a:lumOff val="35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697398-36B4-4239-A9D1-9E952CB0E0A3}">
      <dsp:nvSpPr>
        <dsp:cNvPr id="0" name=""/>
        <dsp:cNvSpPr/>
      </dsp:nvSpPr>
      <dsp:spPr>
        <a:xfrm>
          <a:off x="1614984" y="1317912"/>
          <a:ext cx="2700496" cy="1129161"/>
        </a:xfrm>
        <a:prstGeom prst="roundRect">
          <a:avLst>
            <a:gd name="adj" fmla="val 1667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 xmlns:m="http://schemas.openxmlformats.org/officeDocument/2006/math">
              <m:sSub>
                <m:sSubPr>
                  <m:ctrlPr>
                    <a:rPr lang="en-US" sz="1600" i="1" kern="1200" smtClean="0">
                      <a:latin typeface="Cambria Math" panose="02040503050406030204" pitchFamily="18" charset="0"/>
                    </a:rPr>
                  </m:ctrlPr>
                </m:sSubPr>
                <m:e>
                  <m:r>
                    <a:rPr lang="es-EC" sz="1600" i="1" kern="1200">
                      <a:latin typeface="Cambria Math" panose="02040503050406030204" pitchFamily="18" charset="0"/>
                    </a:rPr>
                    <m:t>𝜎</m:t>
                  </m:r>
                </m:e>
                <m:sub>
                  <m:r>
                    <a:rPr lang="es-EC" sz="1600" i="1" kern="1200">
                      <a:latin typeface="Cambria Math" panose="02040503050406030204" pitchFamily="18" charset="0"/>
                    </a:rPr>
                    <m:t>𝑐</m:t>
                  </m:r>
                </m:sub>
              </m:sSub>
              <m:r>
                <a:rPr lang="es-EC" sz="1600" i="1" kern="1200">
                  <a:latin typeface="Cambria Math" panose="02040503050406030204" pitchFamily="18" charset="0"/>
                </a:rPr>
                <m:t>=</m:t>
              </m:r>
              <m:rad>
                <m:radPr>
                  <m:degHide m:val="on"/>
                  <m:ctrlPr>
                    <a:rPr lang="en-US" sz="1600" i="1" kern="1200">
                      <a:latin typeface="Cambria Math" panose="02040503050406030204" pitchFamily="18" charset="0"/>
                    </a:rPr>
                  </m:ctrlPr>
                </m:radPr>
                <m:deg/>
                <m:e>
                  <m:f>
                    <m:fPr>
                      <m:ctrlPr>
                        <a:rPr lang="en-US" sz="1600" i="1" kern="1200">
                          <a:latin typeface="Cambria Math" panose="02040503050406030204" pitchFamily="18" charset="0"/>
                        </a:rPr>
                      </m:ctrlPr>
                    </m:fPr>
                    <m:num>
                      <m:r>
                        <a:rPr lang="es-EC" sz="1600" i="1" kern="1200">
                          <a:latin typeface="Cambria Math" panose="02040503050406030204" pitchFamily="18" charset="0"/>
                        </a:rPr>
                        <m:t>1</m:t>
                      </m:r>
                    </m:num>
                    <m:den>
                      <m:r>
                        <a:rPr lang="es-EC" sz="1600" i="1" kern="1200">
                          <a:latin typeface="Cambria Math" panose="02040503050406030204" pitchFamily="18" charset="0"/>
                        </a:rPr>
                        <m:t>𝑛</m:t>
                      </m:r>
                      <m:r>
                        <a:rPr lang="es-EC" sz="1600" i="1" kern="1200">
                          <a:latin typeface="Cambria Math" panose="02040503050406030204" pitchFamily="18" charset="0"/>
                        </a:rPr>
                        <m:t>−1</m:t>
                      </m:r>
                    </m:den>
                  </m:f>
                  <m:nary>
                    <m:naryPr>
                      <m:chr m:val="∑"/>
                      <m:limLoc m:val="undOvr"/>
                      <m:ctrlPr>
                        <a:rPr lang="en-US" sz="1600" i="1" kern="1200">
                          <a:latin typeface="Cambria Math" panose="02040503050406030204" pitchFamily="18" charset="0"/>
                        </a:rPr>
                      </m:ctrlPr>
                    </m:naryPr>
                    <m:sub>
                      <m:r>
                        <a:rPr lang="es-EC" sz="1600" i="1" kern="1200">
                          <a:latin typeface="Cambria Math" panose="02040503050406030204" pitchFamily="18" charset="0"/>
                        </a:rPr>
                        <m:t>𝑖</m:t>
                      </m:r>
                      <m:r>
                        <a:rPr lang="es-EC" sz="1600" i="1" kern="1200">
                          <a:latin typeface="Cambria Math" panose="02040503050406030204" pitchFamily="18" charset="0"/>
                        </a:rPr>
                        <m:t>=1</m:t>
                      </m:r>
                    </m:sub>
                    <m:sup>
                      <m:r>
                        <a:rPr lang="es-EC" sz="1600" i="1" kern="1200">
                          <a:latin typeface="Cambria Math" panose="02040503050406030204" pitchFamily="18" charset="0"/>
                        </a:rPr>
                        <m:t>𝑛</m:t>
                      </m:r>
                    </m:sup>
                    <m:e>
                      <m:sSup>
                        <m:sSupPr>
                          <m:ctrlPr>
                            <a:rPr lang="en-US" sz="1600" i="1" kern="1200">
                              <a:latin typeface="Cambria Math" panose="02040503050406030204" pitchFamily="18" charset="0"/>
                            </a:rPr>
                          </m:ctrlPr>
                        </m:sSupPr>
                        <m:e>
                          <m:r>
                            <a:rPr lang="es-EC" sz="1600" i="1" kern="1200">
                              <a:latin typeface="Cambria Math" panose="02040503050406030204" pitchFamily="18" charset="0"/>
                            </a:rPr>
                            <m:t>(</m:t>
                          </m:r>
                          <m:sSub>
                            <m:sSubPr>
                              <m:ctrlPr>
                                <a:rPr lang="en-US" sz="1600" i="1" kern="1200">
                                  <a:latin typeface="Cambria Math" panose="02040503050406030204" pitchFamily="18" charset="0"/>
                                </a:rPr>
                              </m:ctrlPr>
                            </m:sSubPr>
                            <m:e>
                              <m:r>
                                <a:rPr lang="es-EC" sz="1600" i="1" kern="1200">
                                  <a:latin typeface="Cambria Math" panose="02040503050406030204" pitchFamily="18" charset="0"/>
                                </a:rPr>
                                <m:t>𝑐</m:t>
                              </m:r>
                            </m:e>
                            <m:sub>
                              <m:r>
                                <a:rPr lang="es-EC" sz="1600" i="1" kern="1200">
                                  <a:latin typeface="Cambria Math" panose="02040503050406030204" pitchFamily="18" charset="0"/>
                                </a:rPr>
                                <m:t>𝑖</m:t>
                              </m:r>
                            </m:sub>
                          </m:sSub>
                          <m:r>
                            <a:rPr lang="es-EC" sz="1600" i="1" kern="1200">
                              <a:latin typeface="Cambria Math" panose="02040503050406030204" pitchFamily="18" charset="0"/>
                            </a:rPr>
                            <m:t>−</m:t>
                          </m:r>
                          <m:sSub>
                            <m:sSubPr>
                              <m:ctrlPr>
                                <a:rPr lang="en-US" sz="1600" i="1" kern="1200">
                                  <a:latin typeface="Cambria Math" panose="02040503050406030204" pitchFamily="18" charset="0"/>
                                </a:rPr>
                              </m:ctrlPr>
                            </m:sSubPr>
                            <m:e>
                              <m:r>
                                <a:rPr lang="es-EC" sz="1600" i="1" kern="1200">
                                  <a:latin typeface="Cambria Math" panose="02040503050406030204" pitchFamily="18" charset="0"/>
                                </a:rPr>
                                <m:t>𝜇</m:t>
                              </m:r>
                            </m:e>
                            <m:sub>
                              <m:r>
                                <a:rPr lang="es-EC" sz="1600" i="1" kern="1200">
                                  <a:latin typeface="Cambria Math" panose="02040503050406030204" pitchFamily="18" charset="0"/>
                                </a:rPr>
                                <m:t>𝑖</m:t>
                              </m:r>
                            </m:sub>
                          </m:sSub>
                          <m:r>
                            <a:rPr lang="es-EC" sz="1600" i="1" kern="1200">
                              <a:latin typeface="Cambria Math" panose="02040503050406030204" pitchFamily="18" charset="0"/>
                            </a:rPr>
                            <m:t>)</m:t>
                          </m:r>
                        </m:e>
                        <m:sup>
                          <m:r>
                            <a:rPr lang="es-EC" sz="1600" i="1" kern="1200">
                              <a:latin typeface="Cambria Math" panose="02040503050406030204" pitchFamily="18" charset="0"/>
                            </a:rPr>
                            <m:t>2</m:t>
                          </m:r>
                        </m:sup>
                      </m:sSup>
                    </m:e>
                  </m:nary>
                </m:e>
              </m:rad>
            </m:oMath>
          </a14:m>
          <a:r>
            <a:rPr lang="es-ES" sz="1600" kern="1200" dirty="0" smtClean="0"/>
            <a:t> </a:t>
          </a:r>
          <a:endParaRPr lang="es-ES" sz="1600" kern="1200" dirty="0"/>
        </a:p>
      </dsp:txBody>
      <dsp:txXfrm>
        <a:off x="1670115" y="1373043"/>
        <a:ext cx="2590234" cy="1018899"/>
      </dsp:txXfrm>
    </dsp:sp>
    <dsp:sp modelId="{E1566DA3-8CE9-4547-801E-3D171D44747D}">
      <dsp:nvSpPr>
        <dsp:cNvPr id="0" name=""/>
        <dsp:cNvSpPr/>
      </dsp:nvSpPr>
      <dsp:spPr>
        <a:xfrm>
          <a:off x="4797528" y="1264491"/>
          <a:ext cx="835346" cy="649786"/>
        </a:xfrm>
        <a:prstGeom prst="rect">
          <a:avLst/>
        </a:prstGeom>
        <a:noFill/>
        <a:ln>
          <a:noFill/>
        </a:ln>
        <a:effectLst/>
      </dsp:spPr>
      <dsp:style>
        <a:lnRef idx="0">
          <a:scrgbClr r="0" g="0" b="0"/>
        </a:lnRef>
        <a:fillRef idx="0">
          <a:scrgbClr r="0" g="0" b="0"/>
        </a:fillRef>
        <a:effectRef idx="0">
          <a:scrgbClr r="0" g="0" b="0"/>
        </a:effectRef>
        <a:fontRef idx="minor"/>
      </dsp:style>
    </dsp:sp>
    <dsp:sp modelId="{2B1D1FF3-02B7-4F41-8161-A4048FEBE4A5}">
      <dsp:nvSpPr>
        <dsp:cNvPr id="0" name=""/>
        <dsp:cNvSpPr/>
      </dsp:nvSpPr>
      <dsp:spPr>
        <a:xfrm rot="5400000">
          <a:off x="5795126" y="1984969"/>
          <a:ext cx="682276" cy="776747"/>
        </a:xfrm>
        <a:prstGeom prst="bentUpArrow">
          <a:avLst>
            <a:gd name="adj1" fmla="val 32840"/>
            <a:gd name="adj2" fmla="val 25000"/>
            <a:gd name="adj3" fmla="val 35780"/>
          </a:avLst>
        </a:prstGeom>
        <a:solidFill>
          <a:schemeClr val="accent5">
            <a:tint val="50000"/>
            <a:hueOff val="-4896237"/>
            <a:satOff val="-10250"/>
            <a:lumOff val="70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7F93F-674C-4A4D-AE99-F58953DBA597}">
      <dsp:nvSpPr>
        <dsp:cNvPr id="0" name=""/>
        <dsp:cNvSpPr/>
      </dsp:nvSpPr>
      <dsp:spPr>
        <a:xfrm>
          <a:off x="4045937" y="212000"/>
          <a:ext cx="2753720" cy="971330"/>
        </a:xfrm>
        <a:prstGeom prst="roundRect">
          <a:avLst>
            <a:gd name="adj" fmla="val 1667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 xmlns:m="http://schemas.openxmlformats.org/officeDocument/2006/math">
              <m:sSubSup>
                <m:sSubSupPr>
                  <m:ctrlPr>
                    <a:rPr lang="es-ES" sz="1600" b="0" i="1" kern="1200" smtClean="0">
                      <a:latin typeface="Cambria Math" panose="02040503050406030204" pitchFamily="18" charset="0"/>
                    </a:rPr>
                  </m:ctrlPr>
                </m:sSubSupPr>
                <m:e>
                  <m:r>
                    <a:rPr lang="es-EC" sz="1600" b="0" i="1" kern="1200" smtClean="0">
                      <a:latin typeface="Cambria Math" panose="02040503050406030204" pitchFamily="18" charset="0"/>
                    </a:rPr>
                    <m:t>𝑐</m:t>
                  </m:r>
                </m:e>
                <m:sub>
                  <m:r>
                    <a:rPr lang="es-ES" sz="1600" b="0" i="1" kern="1200" smtClean="0">
                      <a:latin typeface="Cambria Math" panose="02040503050406030204" pitchFamily="18" charset="0"/>
                    </a:rPr>
                    <m:t>𝑖</m:t>
                  </m:r>
                </m:sub>
                <m:sup>
                  <m:r>
                    <a:rPr lang="es-EC" sz="1600" b="0" i="1" kern="1200" smtClean="0">
                      <a:latin typeface="Cambria Math" panose="02040503050406030204" pitchFamily="18" charset="0"/>
                    </a:rPr>
                    <m:t>′′</m:t>
                  </m:r>
                </m:sup>
              </m:sSubSup>
              <m:r>
                <a:rPr lang="es-ES" sz="1600" b="0" i="1" kern="1200" smtClean="0">
                  <a:latin typeface="Cambria Math" panose="02040503050406030204" pitchFamily="18" charset="0"/>
                </a:rPr>
                <m:t>=</m:t>
              </m:r>
              <m:sSub>
                <m:sSubPr>
                  <m:ctrlPr>
                    <a:rPr lang="es-ES" sz="1600" b="0" i="1" kern="1200" smtClean="0">
                      <a:latin typeface="Cambria Math" panose="02040503050406030204" pitchFamily="18" charset="0"/>
                    </a:rPr>
                  </m:ctrlPr>
                </m:sSubPr>
                <m:e>
                  <m:r>
                    <a:rPr lang="es-ES" sz="1600" b="0" i="1" kern="1200" smtClean="0">
                      <a:latin typeface="Cambria Math" panose="02040503050406030204" pitchFamily="18" charset="0"/>
                    </a:rPr>
                    <m:t>𝑞</m:t>
                  </m:r>
                </m:e>
                <m:sub>
                  <m:r>
                    <a:rPr lang="es-ES" sz="1600" b="0" i="1" kern="1200" smtClean="0">
                      <a:latin typeface="Cambria Math" panose="02040503050406030204" pitchFamily="18" charset="0"/>
                    </a:rPr>
                    <m:t>𝑐</m:t>
                  </m:r>
                </m:sub>
              </m:sSub>
              <m:d>
                <m:dPr>
                  <m:ctrlPr>
                    <a:rPr lang="es-ES" sz="1600" b="0" i="1" kern="1200" smtClean="0">
                      <a:latin typeface="Cambria Math" panose="02040503050406030204" pitchFamily="18" charset="0"/>
                    </a:rPr>
                  </m:ctrlPr>
                </m:dPr>
                <m:e>
                  <m:sSub>
                    <m:sSubPr>
                      <m:ctrlPr>
                        <a:rPr lang="es-ES" sz="1600" b="0" i="1" kern="1200" smtClean="0">
                          <a:latin typeface="Cambria Math" panose="02040503050406030204" pitchFamily="18" charset="0"/>
                        </a:rPr>
                      </m:ctrlPr>
                    </m:sSubPr>
                    <m:e>
                      <m:r>
                        <a:rPr lang="es-ES" sz="1600" b="0" i="1" kern="1200" smtClean="0">
                          <a:latin typeface="Cambria Math" panose="02040503050406030204" pitchFamily="18" charset="0"/>
                        </a:rPr>
                        <m:t>𝑐</m:t>
                      </m:r>
                    </m:e>
                    <m:sub>
                      <m:r>
                        <a:rPr lang="es-ES" sz="1600" b="0" i="1" kern="1200" smtClean="0">
                          <a:latin typeface="Cambria Math" panose="02040503050406030204" pitchFamily="18" charset="0"/>
                        </a:rPr>
                        <m:t>𝑖</m:t>
                      </m:r>
                    </m:sub>
                  </m:sSub>
                  <m:r>
                    <a:rPr lang="es-ES" sz="1600" b="0" i="1" kern="1200" smtClean="0">
                      <a:latin typeface="Cambria Math" panose="02040503050406030204" pitchFamily="18" charset="0"/>
                    </a:rPr>
                    <m:t>−</m:t>
                  </m:r>
                  <m:sSub>
                    <m:sSubPr>
                      <m:ctrlPr>
                        <a:rPr lang="es-ES" sz="1600" b="0" i="1" kern="1200" smtClean="0">
                          <a:latin typeface="Cambria Math" panose="02040503050406030204" pitchFamily="18" charset="0"/>
                          <a:ea typeface="Cambria Math" panose="02040503050406030204" pitchFamily="18" charset="0"/>
                        </a:rPr>
                      </m:ctrlPr>
                    </m:sSubPr>
                    <m:e>
                      <m:r>
                        <a:rPr lang="es-ES" sz="1600" b="0" i="1" kern="1200" smtClean="0">
                          <a:latin typeface="Cambria Math" panose="02040503050406030204" pitchFamily="18" charset="0"/>
                          <a:ea typeface="Cambria Math" panose="02040503050406030204" pitchFamily="18" charset="0"/>
                        </a:rPr>
                        <m:t>𝜇</m:t>
                      </m:r>
                    </m:e>
                    <m:sub>
                      <m:r>
                        <a:rPr lang="es-ES" sz="1600" b="0" i="1" kern="1200" smtClean="0">
                          <a:latin typeface="Cambria Math" panose="02040503050406030204" pitchFamily="18" charset="0"/>
                          <a:ea typeface="Cambria Math" panose="02040503050406030204" pitchFamily="18" charset="0"/>
                        </a:rPr>
                        <m:t>𝑐</m:t>
                      </m:r>
                    </m:sub>
                  </m:sSub>
                </m:e>
              </m:d>
              <m:r>
                <a:rPr lang="es-ES" sz="1600" b="0" i="1" kern="1200" smtClean="0">
                  <a:latin typeface="Cambria Math" panose="02040503050406030204" pitchFamily="18" charset="0"/>
                </a:rPr>
                <m:t>+</m:t>
              </m:r>
              <m:sSubSup>
                <m:sSubSupPr>
                  <m:ctrlPr>
                    <a:rPr lang="es-ES" sz="1600" b="0" i="1" kern="1200" smtClean="0">
                      <a:latin typeface="Cambria Math" panose="02040503050406030204" pitchFamily="18" charset="0"/>
                    </a:rPr>
                  </m:ctrlPr>
                </m:sSubSupPr>
                <m:e>
                  <m:r>
                    <a:rPr lang="es-ES" sz="1600" b="0" i="1" kern="1200" smtClean="0">
                      <a:latin typeface="Cambria Math" panose="02040503050406030204" pitchFamily="18" charset="0"/>
                      <a:ea typeface="Cambria Math" panose="02040503050406030204" pitchFamily="18" charset="0"/>
                    </a:rPr>
                    <m:t>𝜇</m:t>
                  </m:r>
                </m:e>
                <m:sub>
                  <m:r>
                    <a:rPr lang="es-ES" sz="1600" b="0" i="1" kern="1200" smtClean="0">
                      <a:latin typeface="Cambria Math" panose="02040503050406030204" pitchFamily="18" charset="0"/>
                    </a:rPr>
                    <m:t>𝑐</m:t>
                  </m:r>
                </m:sub>
                <m:sup>
                  <m:r>
                    <a:rPr lang="es-ES" sz="1600" b="0" i="1" kern="1200" smtClean="0">
                      <a:latin typeface="Cambria Math" panose="02040503050406030204" pitchFamily="18" charset="0"/>
                    </a:rPr>
                    <m:t>′</m:t>
                  </m:r>
                </m:sup>
              </m:sSubSup>
            </m:oMath>
          </a14:m>
          <a:r>
            <a:rPr lang="es-ES" sz="1600" kern="1200" dirty="0" smtClean="0"/>
            <a:t> </a:t>
          </a:r>
          <a:endParaRPr lang="es-ES" sz="1600" kern="1200" dirty="0"/>
        </a:p>
      </dsp:txBody>
      <dsp:txXfrm>
        <a:off x="4093362" y="259425"/>
        <a:ext cx="2658870" cy="876480"/>
      </dsp:txXfrm>
    </dsp:sp>
    <dsp:sp modelId="{EAF1C338-83F2-4C00-B52A-F5C44D2E7761}">
      <dsp:nvSpPr>
        <dsp:cNvPr id="0" name=""/>
        <dsp:cNvSpPr/>
      </dsp:nvSpPr>
      <dsp:spPr>
        <a:xfrm>
          <a:off x="5997073" y="2251282"/>
          <a:ext cx="835346" cy="649786"/>
        </a:xfrm>
        <a:prstGeom prst="rect">
          <a:avLst/>
        </a:prstGeom>
        <a:noFill/>
        <a:ln>
          <a:noFill/>
        </a:ln>
        <a:effectLst/>
      </dsp:spPr>
      <dsp:style>
        <a:lnRef idx="0">
          <a:scrgbClr r="0" g="0" b="0"/>
        </a:lnRef>
        <a:fillRef idx="0">
          <a:scrgbClr r="0" g="0" b="0"/>
        </a:fillRef>
        <a:effectRef idx="0">
          <a:scrgbClr r="0" g="0" b="0"/>
        </a:effectRef>
        <a:fontRef idx="minor"/>
      </dsp:style>
    </dsp:sp>
    <dsp:sp modelId="{95448CB0-CBE9-4467-B69F-DC78E65869FA}">
      <dsp:nvSpPr>
        <dsp:cNvPr id="0" name=""/>
        <dsp:cNvSpPr/>
      </dsp:nvSpPr>
      <dsp:spPr>
        <a:xfrm rot="5400000">
          <a:off x="5800476" y="1997515"/>
          <a:ext cx="682276" cy="776747"/>
        </a:xfrm>
        <a:prstGeom prst="bentUpArrow">
          <a:avLst>
            <a:gd name="adj1" fmla="val 32840"/>
            <a:gd name="adj2" fmla="val 25000"/>
            <a:gd name="adj3" fmla="val 35780"/>
          </a:avLst>
        </a:prstGeom>
        <a:solidFill>
          <a:schemeClr val="accent5">
            <a:tint val="50000"/>
            <a:hueOff val="-7344354"/>
            <a:satOff val="-15375"/>
            <a:lumOff val="10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9F55F7-F36B-4B75-A259-C09EF1F131A1}">
      <dsp:nvSpPr>
        <dsp:cNvPr id="0" name=""/>
        <dsp:cNvSpPr/>
      </dsp:nvSpPr>
      <dsp:spPr>
        <a:xfrm>
          <a:off x="5342202" y="1331884"/>
          <a:ext cx="2067978" cy="799816"/>
        </a:xfrm>
        <a:prstGeom prst="roundRect">
          <a:avLst>
            <a:gd name="adj" fmla="val 1667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 xmlns:m="http://schemas.openxmlformats.org/officeDocument/2006/math">
              <m:sSub>
                <m:sSubPr>
                  <m:ctrlPr>
                    <a:rPr lang="es-ES" sz="1600" b="0" i="1" kern="1200" smtClean="0">
                      <a:latin typeface="Cambria Math" panose="02040503050406030204" pitchFamily="18" charset="0"/>
                    </a:rPr>
                  </m:ctrlPr>
                </m:sSubPr>
                <m:e>
                  <m:r>
                    <a:rPr lang="es-ES" sz="1600" b="0" i="1" kern="1200" smtClean="0">
                      <a:latin typeface="Cambria Math" panose="02040503050406030204" pitchFamily="18" charset="0"/>
                    </a:rPr>
                    <m:t>𝑞</m:t>
                  </m:r>
                </m:e>
                <m:sub>
                  <m:r>
                    <a:rPr lang="es-ES" sz="1600" b="0" i="1" kern="1200" smtClean="0">
                      <a:latin typeface="Cambria Math" panose="02040503050406030204" pitchFamily="18" charset="0"/>
                    </a:rPr>
                    <m:t>𝑐</m:t>
                  </m:r>
                </m:sub>
              </m:sSub>
              <m:r>
                <a:rPr lang="es-ES" sz="1600" b="0" i="1" kern="1200" smtClean="0">
                  <a:latin typeface="Cambria Math" panose="02040503050406030204" pitchFamily="18" charset="0"/>
                </a:rPr>
                <m:t>=</m:t>
              </m:r>
              <m:f>
                <m:fPr>
                  <m:ctrlPr>
                    <a:rPr lang="es-ES" sz="1600" b="0" i="1" kern="1200" smtClean="0">
                      <a:latin typeface="Cambria Math" panose="02040503050406030204" pitchFamily="18" charset="0"/>
                    </a:rPr>
                  </m:ctrlPr>
                </m:fPr>
                <m:num>
                  <m:sSubSup>
                    <m:sSubSupPr>
                      <m:ctrlPr>
                        <a:rPr lang="es-ES" sz="1600" b="0" i="1" kern="1200" smtClean="0">
                          <a:latin typeface="Cambria Math" panose="02040503050406030204" pitchFamily="18" charset="0"/>
                        </a:rPr>
                      </m:ctrlPr>
                    </m:sSubSupPr>
                    <m:e>
                      <m:r>
                        <a:rPr lang="es-ES" sz="1600" b="0" i="1" kern="1200" smtClean="0">
                          <a:latin typeface="Cambria Math" panose="02040503050406030204" pitchFamily="18" charset="0"/>
                          <a:ea typeface="Cambria Math" panose="02040503050406030204" pitchFamily="18" charset="0"/>
                        </a:rPr>
                        <m:t>𝜎</m:t>
                      </m:r>
                    </m:e>
                    <m:sub>
                      <m:r>
                        <a:rPr lang="es-ES" sz="1600" b="0" i="1" kern="1200" smtClean="0">
                          <a:latin typeface="Cambria Math" panose="02040503050406030204" pitchFamily="18" charset="0"/>
                        </a:rPr>
                        <m:t>𝑐</m:t>
                      </m:r>
                    </m:sub>
                    <m:sup>
                      <m:r>
                        <a:rPr lang="es-ES" sz="1600" b="0" i="1" kern="1200" smtClean="0">
                          <a:latin typeface="Cambria Math" panose="02040503050406030204" pitchFamily="18" charset="0"/>
                        </a:rPr>
                        <m:t>′</m:t>
                      </m:r>
                    </m:sup>
                  </m:sSubSup>
                </m:num>
                <m:den>
                  <m:sSub>
                    <m:sSubPr>
                      <m:ctrlPr>
                        <a:rPr lang="es-ES" sz="1600" b="0" i="1" kern="1200" smtClean="0">
                          <a:latin typeface="Cambria Math" panose="02040503050406030204" pitchFamily="18" charset="0"/>
                          <a:ea typeface="Cambria Math" panose="02040503050406030204" pitchFamily="18" charset="0"/>
                        </a:rPr>
                      </m:ctrlPr>
                    </m:sSubPr>
                    <m:e>
                      <m:r>
                        <a:rPr lang="es-ES" sz="1600" b="0" i="1" kern="1200" smtClean="0">
                          <a:latin typeface="Cambria Math" panose="02040503050406030204" pitchFamily="18" charset="0"/>
                          <a:ea typeface="Cambria Math" panose="02040503050406030204" pitchFamily="18" charset="0"/>
                        </a:rPr>
                        <m:t>𝜎</m:t>
                      </m:r>
                    </m:e>
                    <m:sub>
                      <m:r>
                        <a:rPr lang="es-ES" sz="1600" b="0" i="1" kern="1200" smtClean="0">
                          <a:latin typeface="Cambria Math" panose="02040503050406030204" pitchFamily="18" charset="0"/>
                          <a:ea typeface="Cambria Math" panose="02040503050406030204" pitchFamily="18" charset="0"/>
                        </a:rPr>
                        <m:t>𝑐</m:t>
                      </m:r>
                    </m:sub>
                  </m:sSub>
                </m:den>
              </m:f>
            </m:oMath>
          </a14:m>
          <a:r>
            <a:rPr lang="es-ES" sz="1600" kern="1200" dirty="0" smtClean="0"/>
            <a:t>   </a:t>
          </a:r>
          <a:endParaRPr lang="es-ES" sz="1600" kern="1200" dirty="0"/>
        </a:p>
      </dsp:txBody>
      <dsp:txXfrm>
        <a:off x="5381253" y="1370935"/>
        <a:ext cx="1989876" cy="721714"/>
      </dsp:txXfrm>
    </dsp:sp>
    <dsp:sp modelId="{1FC7A377-B2B0-4BB8-8EC7-84B74B88ECAC}">
      <dsp:nvSpPr>
        <dsp:cNvPr id="0" name=""/>
        <dsp:cNvSpPr/>
      </dsp:nvSpPr>
      <dsp:spPr>
        <a:xfrm>
          <a:off x="6827136" y="3152316"/>
          <a:ext cx="835346" cy="649786"/>
        </a:xfrm>
        <a:prstGeom prst="rect">
          <a:avLst/>
        </a:prstGeom>
        <a:noFill/>
        <a:ln>
          <a:noFill/>
        </a:ln>
        <a:effectLst/>
      </dsp:spPr>
      <dsp:style>
        <a:lnRef idx="0">
          <a:scrgbClr r="0" g="0" b="0"/>
        </a:lnRef>
        <a:fillRef idx="0">
          <a:scrgbClr r="0" g="0" b="0"/>
        </a:fillRef>
        <a:effectRef idx="0">
          <a:scrgbClr r="0" g="0" b="0"/>
        </a:effectRef>
        <a:fontRef idx="minor"/>
      </dsp:style>
    </dsp:sp>
    <dsp:sp modelId="{E0093E5F-5DA9-4767-9D4F-D1F3BCC4491A}">
      <dsp:nvSpPr>
        <dsp:cNvPr id="0" name=""/>
        <dsp:cNvSpPr/>
      </dsp:nvSpPr>
      <dsp:spPr>
        <a:xfrm>
          <a:off x="6598808" y="2334537"/>
          <a:ext cx="2825149" cy="887470"/>
        </a:xfrm>
        <a:prstGeom prst="roundRect">
          <a:avLst>
            <a:gd name="adj" fmla="val 166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 xmlns:m="http://schemas.openxmlformats.org/officeDocument/2006/math">
              <m:sSub>
                <m:sSubPr>
                  <m:ctrlPr>
                    <a:rPr lang="es-ES" sz="1600" b="0" i="1" kern="1200" smtClean="0">
                      <a:latin typeface="Cambria Math" panose="02040503050406030204" pitchFamily="18" charset="0"/>
                    </a:rPr>
                  </m:ctrlPr>
                </m:sSubPr>
                <m:e>
                  <m:r>
                    <a:rPr lang="es-ES" sz="1600" b="0" i="1" kern="1200" smtClean="0">
                      <a:latin typeface="Cambria Math" panose="02040503050406030204" pitchFamily="18" charset="0"/>
                    </a:rPr>
                    <m:t>𝑐</m:t>
                  </m:r>
                </m:e>
                <m:sub>
                  <m:r>
                    <a:rPr lang="es-ES" sz="1600" b="0" i="1" kern="1200" smtClean="0">
                      <a:latin typeface="Cambria Math" panose="02040503050406030204" pitchFamily="18" charset="0"/>
                    </a:rPr>
                    <m:t>𝑖</m:t>
                  </m:r>
                </m:sub>
              </m:sSub>
              <m:r>
                <a:rPr lang="es-ES" sz="1600" b="0" i="1" kern="1200" smtClean="0">
                  <a:latin typeface="Cambria Math" panose="02040503050406030204" pitchFamily="18" charset="0"/>
                </a:rPr>
                <m:t>=</m:t>
              </m:r>
              <m:d>
                <m:dPr>
                  <m:ctrlPr>
                    <a:rPr lang="es-ES" sz="1600" b="0" i="1" kern="1200" smtClean="0">
                      <a:latin typeface="Cambria Math" panose="02040503050406030204" pitchFamily="18" charset="0"/>
                    </a:rPr>
                  </m:ctrlPr>
                </m:dPr>
                <m:e>
                  <m:f>
                    <m:fPr>
                      <m:ctrlPr>
                        <a:rPr lang="es-ES" sz="1600" b="0" i="1" kern="1200" smtClean="0">
                          <a:latin typeface="Cambria Math" panose="02040503050406030204" pitchFamily="18" charset="0"/>
                        </a:rPr>
                      </m:ctrlPr>
                    </m:fPr>
                    <m:num>
                      <m:r>
                        <a:rPr lang="es-ES" sz="1600" b="0" i="1" kern="1200" smtClean="0">
                          <a:latin typeface="Cambria Math" panose="02040503050406030204" pitchFamily="18" charset="0"/>
                        </a:rPr>
                        <m:t>1</m:t>
                      </m:r>
                    </m:num>
                    <m:den>
                      <m:sSub>
                        <m:sSubPr>
                          <m:ctrlPr>
                            <a:rPr lang="es-ES" sz="1600" b="0" i="1" kern="1200" smtClean="0">
                              <a:latin typeface="Cambria Math" panose="02040503050406030204" pitchFamily="18" charset="0"/>
                            </a:rPr>
                          </m:ctrlPr>
                        </m:sSubPr>
                        <m:e>
                          <m:r>
                            <a:rPr lang="es-ES" sz="1600" b="0" i="1" kern="1200" smtClean="0">
                              <a:latin typeface="Cambria Math" panose="02040503050406030204" pitchFamily="18" charset="0"/>
                            </a:rPr>
                            <m:t>𝑞</m:t>
                          </m:r>
                        </m:e>
                        <m:sub>
                          <m:r>
                            <a:rPr lang="es-ES" sz="1600" b="0" i="1" kern="1200" smtClean="0">
                              <a:latin typeface="Cambria Math" panose="02040503050406030204" pitchFamily="18" charset="0"/>
                            </a:rPr>
                            <m:t>𝑐</m:t>
                          </m:r>
                        </m:sub>
                      </m:sSub>
                    </m:den>
                  </m:f>
                </m:e>
              </m:d>
              <m:d>
                <m:dPr>
                  <m:ctrlPr>
                    <a:rPr lang="es-ES" sz="1600" b="0" i="1" kern="1200" smtClean="0">
                      <a:latin typeface="Cambria Math" panose="02040503050406030204" pitchFamily="18" charset="0"/>
                    </a:rPr>
                  </m:ctrlPr>
                </m:dPr>
                <m:e>
                  <m:sSubSup>
                    <m:sSubSupPr>
                      <m:ctrlPr>
                        <a:rPr lang="es-ES" sz="1600" b="0" i="1" kern="1200" smtClean="0">
                          <a:latin typeface="Cambria Math" panose="02040503050406030204" pitchFamily="18" charset="0"/>
                        </a:rPr>
                      </m:ctrlPr>
                    </m:sSubSupPr>
                    <m:e>
                      <m:r>
                        <a:rPr lang="es-EC" sz="1600" b="0" i="1" kern="1200" smtClean="0">
                          <a:latin typeface="Cambria Math" panose="02040503050406030204" pitchFamily="18" charset="0"/>
                        </a:rPr>
                        <m:t>𝑐</m:t>
                      </m:r>
                    </m:e>
                    <m:sub>
                      <m:r>
                        <a:rPr lang="es-ES" sz="1600" b="0" i="1" kern="1200" smtClean="0">
                          <a:latin typeface="Cambria Math" panose="02040503050406030204" pitchFamily="18" charset="0"/>
                        </a:rPr>
                        <m:t>𝑖</m:t>
                      </m:r>
                    </m:sub>
                    <m:sup>
                      <m:r>
                        <a:rPr lang="es-EC" sz="1600" b="0" i="1" kern="1200" smtClean="0">
                          <a:latin typeface="Cambria Math" panose="02040503050406030204" pitchFamily="18" charset="0"/>
                        </a:rPr>
                        <m:t>′′</m:t>
                      </m:r>
                    </m:sup>
                  </m:sSubSup>
                  <m:r>
                    <a:rPr lang="es-ES" sz="1600" b="0" i="1" kern="1200" smtClean="0">
                      <a:latin typeface="Cambria Math" panose="02040503050406030204" pitchFamily="18" charset="0"/>
                    </a:rPr>
                    <m:t>−</m:t>
                  </m:r>
                  <m:sSubSup>
                    <m:sSubSupPr>
                      <m:ctrlPr>
                        <a:rPr lang="es-ES" sz="1600" b="0" i="1" kern="1200" smtClean="0">
                          <a:latin typeface="Cambria Math" panose="02040503050406030204" pitchFamily="18" charset="0"/>
                        </a:rPr>
                      </m:ctrlPr>
                    </m:sSubSupPr>
                    <m:e>
                      <m:r>
                        <a:rPr lang="es-ES" sz="1600" b="0" i="1" kern="1200" smtClean="0">
                          <a:latin typeface="Cambria Math" panose="02040503050406030204" pitchFamily="18" charset="0"/>
                          <a:ea typeface="Cambria Math" panose="02040503050406030204" pitchFamily="18" charset="0"/>
                        </a:rPr>
                        <m:t>𝜇</m:t>
                      </m:r>
                    </m:e>
                    <m:sub>
                      <m:r>
                        <a:rPr lang="es-ES" sz="1600" b="0" i="1" kern="1200" smtClean="0">
                          <a:latin typeface="Cambria Math" panose="02040503050406030204" pitchFamily="18" charset="0"/>
                        </a:rPr>
                        <m:t>𝑐</m:t>
                      </m:r>
                    </m:sub>
                    <m:sup>
                      <m:r>
                        <a:rPr lang="es-ES" sz="1600" b="0" i="1" kern="1200" smtClean="0">
                          <a:latin typeface="Cambria Math" panose="02040503050406030204" pitchFamily="18" charset="0"/>
                        </a:rPr>
                        <m:t>′</m:t>
                      </m:r>
                    </m:sup>
                  </m:sSubSup>
                </m:e>
              </m:d>
              <m:r>
                <a:rPr lang="es-ES" sz="1600" b="0" i="1" kern="1200" smtClean="0">
                  <a:latin typeface="Cambria Math" panose="02040503050406030204" pitchFamily="18" charset="0"/>
                </a:rPr>
                <m:t>+</m:t>
              </m:r>
              <m:sSub>
                <m:sSubPr>
                  <m:ctrlPr>
                    <a:rPr lang="es-ES" sz="1600" b="0" i="1" kern="1200" smtClean="0">
                      <a:latin typeface="Cambria Math" panose="02040503050406030204" pitchFamily="18" charset="0"/>
                      <a:ea typeface="Cambria Math" panose="02040503050406030204" pitchFamily="18" charset="0"/>
                    </a:rPr>
                  </m:ctrlPr>
                </m:sSubPr>
                <m:e>
                  <m:r>
                    <a:rPr lang="es-ES" sz="1600" b="0" i="1" kern="1200" smtClean="0">
                      <a:latin typeface="Cambria Math" panose="02040503050406030204" pitchFamily="18" charset="0"/>
                      <a:ea typeface="Cambria Math" panose="02040503050406030204" pitchFamily="18" charset="0"/>
                    </a:rPr>
                    <m:t>𝜇</m:t>
                  </m:r>
                </m:e>
                <m:sub>
                  <m:r>
                    <a:rPr lang="es-ES" sz="1600" b="0" i="1" kern="1200" smtClean="0">
                      <a:latin typeface="Cambria Math" panose="02040503050406030204" pitchFamily="18" charset="0"/>
                      <a:ea typeface="Cambria Math" panose="02040503050406030204" pitchFamily="18" charset="0"/>
                    </a:rPr>
                    <m:t>𝑐</m:t>
                  </m:r>
                </m:sub>
              </m:sSub>
            </m:oMath>
          </a14:m>
          <a:r>
            <a:rPr lang="es-ES" sz="1600" kern="1200" dirty="0" smtClean="0"/>
            <a:t>  </a:t>
          </a:r>
          <a:endParaRPr lang="es-ES" sz="1600" kern="1200" dirty="0"/>
        </a:p>
      </dsp:txBody>
      <dsp:txXfrm>
        <a:off x="6642139" y="2377868"/>
        <a:ext cx="2738487" cy="800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C062F-3826-46B7-AD87-61BB0F8E74E7}">
      <dsp:nvSpPr>
        <dsp:cNvPr id="0" name=""/>
        <dsp:cNvSpPr/>
      </dsp:nvSpPr>
      <dsp:spPr>
        <a:xfrm>
          <a:off x="0" y="13003"/>
          <a:ext cx="11201487" cy="1029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C" sz="2000" b="1" kern="1200" dirty="0"/>
            <a:t>Objetivo General</a:t>
          </a:r>
        </a:p>
      </dsp:txBody>
      <dsp:txXfrm>
        <a:off x="50261" y="63264"/>
        <a:ext cx="11100965" cy="929078"/>
      </dsp:txXfrm>
    </dsp:sp>
    <dsp:sp modelId="{D34BB003-9FC9-4187-B0E1-7E2FB7109088}">
      <dsp:nvSpPr>
        <dsp:cNvPr id="0" name=""/>
        <dsp:cNvSpPr/>
      </dsp:nvSpPr>
      <dsp:spPr>
        <a:xfrm>
          <a:off x="0" y="1042603"/>
          <a:ext cx="11201487"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47" tIns="25400" rIns="142240" bIns="25400" numCol="1" spcCol="1270" anchor="t" anchorCtr="0">
          <a:noAutofit/>
        </a:bodyPr>
        <a:lstStyle/>
        <a:p>
          <a:pPr marL="228600" lvl="1" indent="-228600" algn="just" defTabSz="889000">
            <a:lnSpc>
              <a:spcPct val="90000"/>
            </a:lnSpc>
            <a:spcBef>
              <a:spcPct val="0"/>
            </a:spcBef>
            <a:spcAft>
              <a:spcPct val="20000"/>
            </a:spcAft>
            <a:buChar char="••"/>
          </a:pPr>
          <a:r>
            <a:rPr lang="es-EC" sz="2000" kern="1200" dirty="0" smtClean="0"/>
            <a:t>Desarrollar una aplicación de televisión digital (</a:t>
          </a:r>
          <a:r>
            <a:rPr lang="es-EC" sz="2000" kern="1200" dirty="0" err="1" smtClean="0"/>
            <a:t>Ginga</a:t>
          </a:r>
          <a:r>
            <a:rPr lang="es-EC" sz="2000" kern="1200" dirty="0" smtClean="0"/>
            <a:t>) empleando el lenguaje de programación Python, con la utilización de operaciones matemáticas para el proceso de decodificación de información de imágenes encriptadas.</a:t>
          </a:r>
          <a:endParaRPr lang="es-EC" sz="2000" kern="1200" dirty="0"/>
        </a:p>
      </dsp:txBody>
      <dsp:txXfrm>
        <a:off x="0" y="1042603"/>
        <a:ext cx="11201487" cy="910800"/>
      </dsp:txXfrm>
    </dsp:sp>
    <dsp:sp modelId="{684EF391-18CD-4404-9FEB-D5D241674CC2}">
      <dsp:nvSpPr>
        <dsp:cNvPr id="0" name=""/>
        <dsp:cNvSpPr/>
      </dsp:nvSpPr>
      <dsp:spPr>
        <a:xfrm>
          <a:off x="0" y="1953403"/>
          <a:ext cx="11201487" cy="102960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buClr>
              <a:srgbClr val="000000"/>
            </a:buClr>
            <a:buFont typeface="Symbol" panose="05050102010706020507" pitchFamily="18" charset="2"/>
            <a:buNone/>
          </a:pPr>
          <a:r>
            <a:rPr lang="es-EC" sz="2000" b="1" kern="1200" dirty="0"/>
            <a:t>Objetivos Específicos</a:t>
          </a:r>
        </a:p>
      </dsp:txBody>
      <dsp:txXfrm>
        <a:off x="50261" y="2003664"/>
        <a:ext cx="11100965" cy="929078"/>
      </dsp:txXfrm>
    </dsp:sp>
    <dsp:sp modelId="{259ED0DB-81FD-41BC-B04D-DDCC24795682}">
      <dsp:nvSpPr>
        <dsp:cNvPr id="0" name=""/>
        <dsp:cNvSpPr/>
      </dsp:nvSpPr>
      <dsp:spPr>
        <a:xfrm>
          <a:off x="0" y="2983003"/>
          <a:ext cx="11201487" cy="2390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47" tIns="25400" rIns="142240" bIns="25400" numCol="1" spcCol="1270" anchor="t" anchorCtr="0">
          <a:noAutofit/>
        </a:bodyPr>
        <a:lstStyle/>
        <a:p>
          <a:pPr marL="228600" lvl="1" indent="-228600" algn="just" defTabSz="889000">
            <a:lnSpc>
              <a:spcPct val="90000"/>
            </a:lnSpc>
            <a:spcBef>
              <a:spcPct val="0"/>
            </a:spcBef>
            <a:spcAft>
              <a:spcPct val="20000"/>
            </a:spcAft>
            <a:buFont typeface="Symbol" panose="05050102010706020507" pitchFamily="18" charset="2"/>
            <a:buChar char="••"/>
          </a:pPr>
          <a:r>
            <a:rPr lang="en-US" sz="2000" kern="1200" dirty="0" err="1" smtClean="0"/>
            <a:t>Desarrollar</a:t>
          </a:r>
          <a:r>
            <a:rPr lang="en-US" sz="2000" kern="1200" dirty="0" smtClean="0"/>
            <a:t> el </a:t>
          </a:r>
          <a:r>
            <a:rPr lang="en-US" sz="2000" kern="1200" dirty="0" err="1" smtClean="0"/>
            <a:t>proceso</a:t>
          </a:r>
          <a:r>
            <a:rPr lang="en-US" sz="2000" kern="1200" dirty="0" smtClean="0"/>
            <a:t> de </a:t>
          </a:r>
          <a:r>
            <a:rPr lang="en-US" sz="2000" kern="1200" dirty="0" err="1" smtClean="0"/>
            <a:t>decodificación</a:t>
          </a:r>
          <a:r>
            <a:rPr lang="en-US" sz="2000" kern="1200" dirty="0" smtClean="0"/>
            <a:t> de </a:t>
          </a:r>
          <a:r>
            <a:rPr lang="en-US" sz="2000" kern="1200" dirty="0" err="1" smtClean="0"/>
            <a:t>imágenes</a:t>
          </a:r>
          <a:r>
            <a:rPr lang="en-US" sz="2000" kern="1200" dirty="0" smtClean="0"/>
            <a:t> y la </a:t>
          </a:r>
          <a:r>
            <a:rPr lang="en-US" sz="2000" kern="1200" dirty="0" err="1" smtClean="0"/>
            <a:t>aplicación</a:t>
          </a:r>
          <a:r>
            <a:rPr lang="en-US" sz="2000" kern="1200" dirty="0" smtClean="0"/>
            <a:t> </a:t>
          </a:r>
          <a:r>
            <a:rPr lang="en-US" sz="2000" kern="1200" dirty="0" err="1" smtClean="0"/>
            <a:t>mediante</a:t>
          </a:r>
          <a:r>
            <a:rPr lang="en-US" sz="2000" kern="1200" dirty="0" smtClean="0"/>
            <a:t> la </a:t>
          </a:r>
          <a:r>
            <a:rPr lang="en-US" sz="2000" kern="1200" dirty="0" err="1" smtClean="0"/>
            <a:t>ayuda</a:t>
          </a:r>
          <a:r>
            <a:rPr lang="en-US" sz="2000" kern="1200" dirty="0" smtClean="0"/>
            <a:t> del </a:t>
          </a:r>
          <a:r>
            <a:rPr lang="en-US" sz="2000" kern="1200" dirty="0" err="1" smtClean="0"/>
            <a:t>lenguaje</a:t>
          </a:r>
          <a:r>
            <a:rPr lang="en-US" sz="2000" kern="1200" dirty="0" smtClean="0"/>
            <a:t> de </a:t>
          </a:r>
          <a:r>
            <a:rPr lang="en-US" sz="2000" kern="1200" dirty="0" err="1" smtClean="0"/>
            <a:t>programación</a:t>
          </a:r>
          <a:r>
            <a:rPr lang="en-US" sz="2000" kern="1200" dirty="0" smtClean="0"/>
            <a:t> </a:t>
          </a:r>
          <a:r>
            <a:rPr lang="en-US" sz="2000" kern="1200" dirty="0" err="1" smtClean="0"/>
            <a:t>Ginga</a:t>
          </a:r>
          <a:r>
            <a:rPr lang="en-US" sz="2000" kern="1200" dirty="0" smtClean="0"/>
            <a:t> NCL y Python.</a:t>
          </a:r>
          <a:endParaRPr lang="es-EC" sz="2000" kern="1200" dirty="0"/>
        </a:p>
        <a:p>
          <a:pPr marL="228600" lvl="1" indent="-228600" algn="just" defTabSz="889000">
            <a:lnSpc>
              <a:spcPct val="90000"/>
            </a:lnSpc>
            <a:spcBef>
              <a:spcPct val="0"/>
            </a:spcBef>
            <a:spcAft>
              <a:spcPct val="20000"/>
            </a:spcAft>
            <a:buFont typeface="Symbol" panose="05050102010706020507" pitchFamily="18" charset="2"/>
            <a:buChar char="••"/>
          </a:pPr>
          <a:r>
            <a:rPr lang="es-EC" sz="2000" kern="1200" dirty="0" smtClean="0"/>
            <a:t>Implementar un Set Top Box con hardware de bajo costo para ejecutar aplicaciones de televisión digital.</a:t>
          </a:r>
          <a:endParaRPr lang="es-EC" sz="2000" kern="1200" dirty="0"/>
        </a:p>
        <a:p>
          <a:pPr marL="228600" lvl="1" indent="-228600" algn="just" defTabSz="889000">
            <a:lnSpc>
              <a:spcPct val="90000"/>
            </a:lnSpc>
            <a:spcBef>
              <a:spcPct val="0"/>
            </a:spcBef>
            <a:spcAft>
              <a:spcPct val="20000"/>
            </a:spcAft>
            <a:buFont typeface="Symbol" panose="05050102010706020507" pitchFamily="18" charset="2"/>
            <a:buChar char="••"/>
          </a:pPr>
          <a:r>
            <a:rPr lang="es-EC" sz="2000" kern="1200" dirty="0" smtClean="0"/>
            <a:t>Evaluar los resultados obtenidos de funcionamiento al desarrollar aplicaciones con lenguaje de programación Python y operaciones matemáticas en el proceso de decodificación de información de imágenes encriptadas.</a:t>
          </a:r>
          <a:endParaRPr lang="es-EC" sz="2000" kern="1200" dirty="0"/>
        </a:p>
        <a:p>
          <a:pPr marL="114300" lvl="1" indent="-114300" algn="l" defTabSz="533400">
            <a:lnSpc>
              <a:spcPct val="90000"/>
            </a:lnSpc>
            <a:spcBef>
              <a:spcPct val="0"/>
            </a:spcBef>
            <a:spcAft>
              <a:spcPct val="20000"/>
            </a:spcAft>
            <a:buClr>
              <a:srgbClr val="000000"/>
            </a:buClr>
            <a:buFont typeface="Symbol" panose="05050102010706020507" pitchFamily="18" charset="2"/>
            <a:buChar char="••"/>
          </a:pPr>
          <a:endParaRPr lang="es-EC" sz="1200" kern="1200" dirty="0"/>
        </a:p>
      </dsp:txBody>
      <dsp:txXfrm>
        <a:off x="0" y="2983003"/>
        <a:ext cx="11201487" cy="2390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F227E-3DD0-4E9A-A4A6-6F740A0E535D}">
      <dsp:nvSpPr>
        <dsp:cNvPr id="0" name=""/>
        <dsp:cNvSpPr/>
      </dsp:nvSpPr>
      <dsp:spPr>
        <a:xfrm>
          <a:off x="883" y="97514"/>
          <a:ext cx="3444181" cy="2066509"/>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t>El ingreso a la aplicación se realizará al presionar el botón azul del control remoto cuando se presente el ícono en pantalla.</a:t>
          </a:r>
          <a:endParaRPr lang="es-ES" sz="2200" kern="1200" dirty="0"/>
        </a:p>
      </dsp:txBody>
      <dsp:txXfrm>
        <a:off x="883" y="97514"/>
        <a:ext cx="3444181" cy="2066509"/>
      </dsp:txXfrm>
    </dsp:sp>
    <dsp:sp modelId="{91819A3B-0682-4C35-9C92-BA8D5BE5C685}">
      <dsp:nvSpPr>
        <dsp:cNvPr id="0" name=""/>
        <dsp:cNvSpPr/>
      </dsp:nvSpPr>
      <dsp:spPr>
        <a:xfrm>
          <a:off x="3789483" y="97514"/>
          <a:ext cx="3444181" cy="2066509"/>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t>La aplicación no será invasiva, permitirá la visualización del video o señal de televisión en todo momento.</a:t>
          </a:r>
          <a:endParaRPr lang="en-US" sz="2200" kern="1200" dirty="0"/>
        </a:p>
      </dsp:txBody>
      <dsp:txXfrm>
        <a:off x="3789483" y="97514"/>
        <a:ext cx="3444181" cy="2066509"/>
      </dsp:txXfrm>
    </dsp:sp>
    <dsp:sp modelId="{45E5A83D-A61E-4BBD-B324-C310D9D97651}">
      <dsp:nvSpPr>
        <dsp:cNvPr id="0" name=""/>
        <dsp:cNvSpPr/>
      </dsp:nvSpPr>
      <dsp:spPr>
        <a:xfrm>
          <a:off x="883" y="2508442"/>
          <a:ext cx="3444181" cy="2066509"/>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t>En la presentación de imágenes para avanzar o retroceder se realizará mediante la presión del botón derecho o izquierdo respectivamente.</a:t>
          </a:r>
          <a:endParaRPr lang="en-US" sz="2200" kern="1200" dirty="0"/>
        </a:p>
      </dsp:txBody>
      <dsp:txXfrm>
        <a:off x="883" y="2508442"/>
        <a:ext cx="3444181" cy="2066509"/>
      </dsp:txXfrm>
    </dsp:sp>
    <dsp:sp modelId="{73662BAA-EA1E-432A-AC69-A9A8FB6DE1A0}">
      <dsp:nvSpPr>
        <dsp:cNvPr id="0" name=""/>
        <dsp:cNvSpPr/>
      </dsp:nvSpPr>
      <dsp:spPr>
        <a:xfrm>
          <a:off x="3789483" y="2508442"/>
          <a:ext cx="3444181" cy="2066509"/>
        </a:xfrm>
        <a:prstGeom prst="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smtClean="0"/>
            <a:t>Se podrá salir de la aplicación en cualquier momento presionando el botón azul.</a:t>
          </a:r>
          <a:endParaRPr lang="en-US" sz="2200" kern="1200" dirty="0"/>
        </a:p>
      </dsp:txBody>
      <dsp:txXfrm>
        <a:off x="3789483" y="2508442"/>
        <a:ext cx="3444181" cy="2066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93094-B595-484D-BAF6-3140E02DE71D}">
      <dsp:nvSpPr>
        <dsp:cNvPr id="0" name=""/>
        <dsp:cNvSpPr/>
      </dsp:nvSpPr>
      <dsp:spPr>
        <a:xfrm>
          <a:off x="1325561" y="401377"/>
          <a:ext cx="2517355" cy="2117275"/>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E2B288-83C7-4CAE-8D3C-5A27C08E6C87}">
      <dsp:nvSpPr>
        <dsp:cNvPr id="0" name=""/>
        <dsp:cNvSpPr/>
      </dsp:nvSpPr>
      <dsp:spPr>
        <a:xfrm>
          <a:off x="318346" y="2165656"/>
          <a:ext cx="1411863" cy="36825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HD</a:t>
          </a:r>
          <a:endParaRPr lang="es-ES" sz="1700" kern="1200" dirty="0"/>
        </a:p>
      </dsp:txBody>
      <dsp:txXfrm>
        <a:off x="318346" y="2165656"/>
        <a:ext cx="1411863" cy="368256"/>
      </dsp:txXfrm>
    </dsp:sp>
    <dsp:sp modelId="{161C3F35-6E34-4462-9F96-FA6768046EC7}">
      <dsp:nvSpPr>
        <dsp:cNvPr id="0" name=""/>
        <dsp:cNvSpPr/>
      </dsp:nvSpPr>
      <dsp:spPr>
        <a:xfrm>
          <a:off x="5246661" y="401377"/>
          <a:ext cx="2517355" cy="211727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52C89F-7118-4269-A9C3-468EE3EBD0C3}">
      <dsp:nvSpPr>
        <dsp:cNvPr id="0" name=""/>
        <dsp:cNvSpPr/>
      </dsp:nvSpPr>
      <dsp:spPr>
        <a:xfrm>
          <a:off x="4239446" y="2165656"/>
          <a:ext cx="1411863" cy="368256"/>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SD</a:t>
          </a:r>
          <a:endParaRPr lang="es-ES" sz="1700" kern="1200" dirty="0"/>
        </a:p>
      </dsp:txBody>
      <dsp:txXfrm>
        <a:off x="4239446" y="2165656"/>
        <a:ext cx="1411863" cy="368256"/>
      </dsp:txXfrm>
    </dsp:sp>
    <dsp:sp modelId="{D585BE66-3D8B-4068-B243-0E2041D62AEB}">
      <dsp:nvSpPr>
        <dsp:cNvPr id="0" name=""/>
        <dsp:cNvSpPr/>
      </dsp:nvSpPr>
      <dsp:spPr>
        <a:xfrm>
          <a:off x="3286111" y="2900013"/>
          <a:ext cx="2517355" cy="2117275"/>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B18186-6D7B-456B-BFFA-B982D1774DE8}">
      <dsp:nvSpPr>
        <dsp:cNvPr id="0" name=""/>
        <dsp:cNvSpPr/>
      </dsp:nvSpPr>
      <dsp:spPr>
        <a:xfrm>
          <a:off x="2278896" y="4664291"/>
          <a:ext cx="1411863" cy="368256"/>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err="1" smtClean="0"/>
            <a:t>One-Seg</a:t>
          </a:r>
          <a:endParaRPr lang="es-ES" sz="1700" kern="1200" dirty="0"/>
        </a:p>
      </dsp:txBody>
      <dsp:txXfrm>
        <a:off x="2278896" y="4664291"/>
        <a:ext cx="1411863" cy="3682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756A7-14D3-4308-8D92-1A6E71DBD604}">
      <dsp:nvSpPr>
        <dsp:cNvPr id="0" name=""/>
        <dsp:cNvSpPr/>
      </dsp:nvSpPr>
      <dsp:spPr>
        <a:xfrm>
          <a:off x="352307" y="269"/>
          <a:ext cx="2614307" cy="1801258"/>
        </a:xfrm>
        <a:prstGeom prst="round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76A6E-3DCE-43EA-B27F-790876C70E6A}">
      <dsp:nvSpPr>
        <dsp:cNvPr id="0" name=""/>
        <dsp:cNvSpPr/>
      </dsp:nvSpPr>
      <dsp:spPr>
        <a:xfrm>
          <a:off x="387391" y="1694609"/>
          <a:ext cx="2614307" cy="620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ES" sz="2400" kern="1200" dirty="0" smtClean="0"/>
            <a:t>Imagen mosaico</a:t>
          </a:r>
          <a:endParaRPr lang="es-ES" sz="2400" kern="1200" dirty="0"/>
        </a:p>
      </dsp:txBody>
      <dsp:txXfrm>
        <a:off x="387391" y="1694609"/>
        <a:ext cx="2614307" cy="620382"/>
      </dsp:txXfrm>
    </dsp:sp>
    <dsp:sp modelId="{64606057-09DC-4B19-8F62-8465887E15C3}">
      <dsp:nvSpPr>
        <dsp:cNvPr id="0" name=""/>
        <dsp:cNvSpPr/>
      </dsp:nvSpPr>
      <dsp:spPr>
        <a:xfrm>
          <a:off x="4194770" y="11925"/>
          <a:ext cx="2614307" cy="1801258"/>
        </a:xfrm>
        <a:prstGeom prst="round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CDEB9-8510-47D9-BD6B-40B7D699514C}">
      <dsp:nvSpPr>
        <dsp:cNvPr id="0" name=""/>
        <dsp:cNvSpPr/>
      </dsp:nvSpPr>
      <dsp:spPr>
        <a:xfrm>
          <a:off x="3346061" y="1649724"/>
          <a:ext cx="4547536" cy="573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ES" sz="2400" kern="1200" dirty="0" smtClean="0"/>
            <a:t>Imagen secreta recuperada</a:t>
          </a:r>
          <a:endParaRPr lang="es-ES" sz="2400" kern="1200" dirty="0"/>
        </a:p>
      </dsp:txBody>
      <dsp:txXfrm>
        <a:off x="3346061" y="1649724"/>
        <a:ext cx="4547536" cy="573758"/>
      </dsp:txXfrm>
    </dsp:sp>
    <dsp:sp modelId="{01BE5FD1-5615-43A1-BBC1-1376CF22E875}">
      <dsp:nvSpPr>
        <dsp:cNvPr id="0" name=""/>
        <dsp:cNvSpPr/>
      </dsp:nvSpPr>
      <dsp:spPr>
        <a:xfrm>
          <a:off x="353523" y="2345460"/>
          <a:ext cx="2614307" cy="1801258"/>
        </a:xfrm>
        <a:prstGeom prst="roundRect">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45C1AB-1885-4959-9A30-21F2780E0C3F}">
      <dsp:nvSpPr>
        <dsp:cNvPr id="0" name=""/>
        <dsp:cNvSpPr/>
      </dsp:nvSpPr>
      <dsp:spPr>
        <a:xfrm>
          <a:off x="0" y="4084970"/>
          <a:ext cx="3606359" cy="42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ES" sz="2400" kern="1200" dirty="0" smtClean="0"/>
            <a:t>Imagen original mosaico</a:t>
          </a:r>
          <a:endParaRPr lang="es-ES" sz="2400" kern="1200" dirty="0"/>
        </a:p>
      </dsp:txBody>
      <dsp:txXfrm>
        <a:off x="0" y="4084970"/>
        <a:ext cx="3606359" cy="423752"/>
      </dsp:txXfrm>
    </dsp:sp>
    <dsp:sp modelId="{550030D5-47E2-4B72-99F6-D4F4C1A5A5AF}">
      <dsp:nvSpPr>
        <dsp:cNvPr id="0" name=""/>
        <dsp:cNvSpPr/>
      </dsp:nvSpPr>
      <dsp:spPr>
        <a:xfrm>
          <a:off x="4267434" y="2403772"/>
          <a:ext cx="2614307" cy="1801258"/>
        </a:xfrm>
        <a:prstGeom prst="round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21FE6-82C3-4CB7-8497-9CCF3F59B5B3}">
      <dsp:nvSpPr>
        <dsp:cNvPr id="0" name=""/>
        <dsp:cNvSpPr/>
      </dsp:nvSpPr>
      <dsp:spPr>
        <a:xfrm>
          <a:off x="4098929" y="4127284"/>
          <a:ext cx="3249401" cy="548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s-ES" sz="2400" kern="1200" dirty="0" smtClean="0"/>
            <a:t>Imagen original Secreta</a:t>
          </a:r>
          <a:endParaRPr lang="es-ES" sz="2400" kern="1200" dirty="0"/>
        </a:p>
      </dsp:txBody>
      <dsp:txXfrm>
        <a:off x="4098929" y="4127284"/>
        <a:ext cx="3249401" cy="5481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710ED-4AE4-4C85-BD7C-D7F8DD958F10}" type="datetimeFigureOut">
              <a:rPr lang="es-EC" smtClean="0"/>
              <a:t>22/7/2019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FCB60-0B10-4EEE-91ED-6B18DB0E0144}" type="slidenum">
              <a:rPr lang="es-EC" smtClean="0"/>
              <a:t>‹Nº›</a:t>
            </a:fld>
            <a:endParaRPr lang="es-EC"/>
          </a:p>
        </p:txBody>
      </p:sp>
    </p:spTree>
    <p:extLst>
      <p:ext uri="{BB962C8B-B14F-4D97-AF65-F5344CB8AC3E}">
        <p14:creationId xmlns:p14="http://schemas.microsoft.com/office/powerpoint/2010/main" val="38186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a:t>
            </a:fld>
            <a:endParaRPr lang="es-EC"/>
          </a:p>
        </p:txBody>
      </p:sp>
    </p:spTree>
    <p:extLst>
      <p:ext uri="{BB962C8B-B14F-4D97-AF65-F5344CB8AC3E}">
        <p14:creationId xmlns:p14="http://schemas.microsoft.com/office/powerpoint/2010/main" val="365734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11</a:t>
            </a:fld>
            <a:endParaRPr lang="es-EC"/>
          </a:p>
        </p:txBody>
      </p:sp>
    </p:spTree>
    <p:extLst>
      <p:ext uri="{BB962C8B-B14F-4D97-AF65-F5344CB8AC3E}">
        <p14:creationId xmlns:p14="http://schemas.microsoft.com/office/powerpoint/2010/main" val="299393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V4L</a:t>
            </a:r>
            <a:r>
              <a:rPr lang="es-EC" baseline="0" dirty="0" smtClean="0"/>
              <a:t> permite controlar dispositivos de medios y obtener los controladores para el funcionamiento </a:t>
            </a: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12</a:t>
            </a:fld>
            <a:endParaRPr lang="es-EC"/>
          </a:p>
        </p:txBody>
      </p:sp>
    </p:spTree>
    <p:extLst>
      <p:ext uri="{BB962C8B-B14F-4D97-AF65-F5344CB8AC3E}">
        <p14:creationId xmlns:p14="http://schemas.microsoft.com/office/powerpoint/2010/main" val="176743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13</a:t>
            </a:fld>
            <a:endParaRPr lang="es-EC"/>
          </a:p>
        </p:txBody>
      </p:sp>
    </p:spTree>
    <p:extLst>
      <p:ext uri="{BB962C8B-B14F-4D97-AF65-F5344CB8AC3E}">
        <p14:creationId xmlns:p14="http://schemas.microsoft.com/office/powerpoint/2010/main" val="3113712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14</a:t>
            </a:fld>
            <a:endParaRPr lang="es-EC"/>
          </a:p>
        </p:txBody>
      </p:sp>
    </p:spTree>
    <p:extLst>
      <p:ext uri="{BB962C8B-B14F-4D97-AF65-F5344CB8AC3E}">
        <p14:creationId xmlns:p14="http://schemas.microsoft.com/office/powerpoint/2010/main" val="119689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15</a:t>
            </a:fld>
            <a:endParaRPr lang="es-EC"/>
          </a:p>
        </p:txBody>
      </p:sp>
    </p:spTree>
    <p:extLst>
      <p:ext uri="{BB962C8B-B14F-4D97-AF65-F5344CB8AC3E}">
        <p14:creationId xmlns:p14="http://schemas.microsoft.com/office/powerpoint/2010/main" val="545389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16</a:t>
            </a:fld>
            <a:endParaRPr lang="es-EC"/>
          </a:p>
        </p:txBody>
      </p:sp>
    </p:spTree>
    <p:extLst>
      <p:ext uri="{BB962C8B-B14F-4D97-AF65-F5344CB8AC3E}">
        <p14:creationId xmlns:p14="http://schemas.microsoft.com/office/powerpoint/2010/main" val="259204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baseline="0" dirty="0"/>
          </a:p>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17</a:t>
            </a:fld>
            <a:endParaRPr lang="es-EC"/>
          </a:p>
        </p:txBody>
      </p:sp>
    </p:spTree>
    <p:extLst>
      <p:ext uri="{BB962C8B-B14F-4D97-AF65-F5344CB8AC3E}">
        <p14:creationId xmlns:p14="http://schemas.microsoft.com/office/powerpoint/2010/main" val="275511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18</a:t>
            </a:fld>
            <a:endParaRPr lang="es-EC"/>
          </a:p>
        </p:txBody>
      </p:sp>
    </p:spTree>
    <p:extLst>
      <p:ext uri="{BB962C8B-B14F-4D97-AF65-F5344CB8AC3E}">
        <p14:creationId xmlns:p14="http://schemas.microsoft.com/office/powerpoint/2010/main" val="243998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19</a:t>
            </a:fld>
            <a:endParaRPr lang="es-EC"/>
          </a:p>
        </p:txBody>
      </p:sp>
    </p:spTree>
    <p:extLst>
      <p:ext uri="{BB962C8B-B14F-4D97-AF65-F5344CB8AC3E}">
        <p14:creationId xmlns:p14="http://schemas.microsoft.com/office/powerpoint/2010/main" val="370140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27</a:t>
            </a:fld>
            <a:endParaRPr lang="es-EC"/>
          </a:p>
        </p:txBody>
      </p:sp>
    </p:spTree>
    <p:extLst>
      <p:ext uri="{BB962C8B-B14F-4D97-AF65-F5344CB8AC3E}">
        <p14:creationId xmlns:p14="http://schemas.microsoft.com/office/powerpoint/2010/main" val="427926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a:t>
            </a:fld>
            <a:endParaRPr lang="es-EC"/>
          </a:p>
        </p:txBody>
      </p:sp>
    </p:spTree>
    <p:extLst>
      <p:ext uri="{BB962C8B-B14F-4D97-AF65-F5344CB8AC3E}">
        <p14:creationId xmlns:p14="http://schemas.microsoft.com/office/powerpoint/2010/main" val="4286532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28</a:t>
            </a:fld>
            <a:endParaRPr lang="es-EC"/>
          </a:p>
        </p:txBody>
      </p:sp>
    </p:spTree>
    <p:extLst>
      <p:ext uri="{BB962C8B-B14F-4D97-AF65-F5344CB8AC3E}">
        <p14:creationId xmlns:p14="http://schemas.microsoft.com/office/powerpoint/2010/main" val="416469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29</a:t>
            </a:fld>
            <a:endParaRPr lang="es-EC"/>
          </a:p>
        </p:txBody>
      </p:sp>
    </p:spTree>
    <p:extLst>
      <p:ext uri="{BB962C8B-B14F-4D97-AF65-F5344CB8AC3E}">
        <p14:creationId xmlns:p14="http://schemas.microsoft.com/office/powerpoint/2010/main" val="105813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31</a:t>
            </a:fld>
            <a:endParaRPr lang="es-EC"/>
          </a:p>
        </p:txBody>
      </p:sp>
    </p:spTree>
    <p:extLst>
      <p:ext uri="{BB962C8B-B14F-4D97-AF65-F5344CB8AC3E}">
        <p14:creationId xmlns:p14="http://schemas.microsoft.com/office/powerpoint/2010/main" val="1185399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73FCB60-0B10-4EEE-91ED-6B18DB0E0144}" type="slidenum">
              <a:rPr lang="es-EC" smtClean="0"/>
              <a:t>34</a:t>
            </a:fld>
            <a:endParaRPr lang="es-EC"/>
          </a:p>
        </p:txBody>
      </p:sp>
    </p:spTree>
    <p:extLst>
      <p:ext uri="{BB962C8B-B14F-4D97-AF65-F5344CB8AC3E}">
        <p14:creationId xmlns:p14="http://schemas.microsoft.com/office/powerpoint/2010/main" val="1821177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73FCB60-0B10-4EEE-91ED-6B18DB0E0144}" type="slidenum">
              <a:rPr lang="es-EC" smtClean="0"/>
              <a:t>35</a:t>
            </a:fld>
            <a:endParaRPr lang="es-EC"/>
          </a:p>
        </p:txBody>
      </p:sp>
    </p:spTree>
    <p:extLst>
      <p:ext uri="{BB962C8B-B14F-4D97-AF65-F5344CB8AC3E}">
        <p14:creationId xmlns:p14="http://schemas.microsoft.com/office/powerpoint/2010/main" val="3976181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36</a:t>
            </a:fld>
            <a:endParaRPr lang="es-EC"/>
          </a:p>
        </p:txBody>
      </p:sp>
    </p:spTree>
    <p:extLst>
      <p:ext uri="{BB962C8B-B14F-4D97-AF65-F5344CB8AC3E}">
        <p14:creationId xmlns:p14="http://schemas.microsoft.com/office/powerpoint/2010/main" val="180994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39</a:t>
            </a:fld>
            <a:endParaRPr lang="es-EC"/>
          </a:p>
        </p:txBody>
      </p:sp>
    </p:spTree>
    <p:extLst>
      <p:ext uri="{BB962C8B-B14F-4D97-AF65-F5344CB8AC3E}">
        <p14:creationId xmlns:p14="http://schemas.microsoft.com/office/powerpoint/2010/main" val="3477071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41</a:t>
            </a:fld>
            <a:endParaRPr lang="es-EC"/>
          </a:p>
        </p:txBody>
      </p:sp>
    </p:spTree>
    <p:extLst>
      <p:ext uri="{BB962C8B-B14F-4D97-AF65-F5344CB8AC3E}">
        <p14:creationId xmlns:p14="http://schemas.microsoft.com/office/powerpoint/2010/main" val="264516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a:t>
            </a:fld>
            <a:endParaRPr lang="es-EC"/>
          </a:p>
        </p:txBody>
      </p:sp>
    </p:spTree>
    <p:extLst>
      <p:ext uri="{BB962C8B-B14F-4D97-AF65-F5344CB8AC3E}">
        <p14:creationId xmlns:p14="http://schemas.microsoft.com/office/powerpoint/2010/main" val="61666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5</a:t>
            </a:fld>
            <a:endParaRPr lang="es-EC"/>
          </a:p>
        </p:txBody>
      </p:sp>
    </p:spTree>
    <p:extLst>
      <p:ext uri="{BB962C8B-B14F-4D97-AF65-F5344CB8AC3E}">
        <p14:creationId xmlns:p14="http://schemas.microsoft.com/office/powerpoint/2010/main" val="36656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6</a:t>
            </a:fld>
            <a:endParaRPr lang="es-EC"/>
          </a:p>
        </p:txBody>
      </p:sp>
    </p:spTree>
    <p:extLst>
      <p:ext uri="{BB962C8B-B14F-4D97-AF65-F5344CB8AC3E}">
        <p14:creationId xmlns:p14="http://schemas.microsoft.com/office/powerpoint/2010/main" val="174677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Es la división de una</a:t>
            </a:r>
            <a:r>
              <a:rPr lang="es-EC" baseline="0" dirty="0" smtClean="0"/>
              <a:t> imagen secciones rectangulares del mismo tamaño, que son </a:t>
            </a:r>
            <a:r>
              <a:rPr lang="es-EC" baseline="0" dirty="0" err="1" smtClean="0"/>
              <a:t>remplazadaqs</a:t>
            </a:r>
            <a:r>
              <a:rPr lang="es-EC" baseline="0" dirty="0" smtClean="0"/>
              <a:t> por </a:t>
            </a:r>
            <a:r>
              <a:rPr lang="es-EC" baseline="0" dirty="0" err="1" smtClean="0"/>
              <a:t>ogtras</a:t>
            </a:r>
            <a:r>
              <a:rPr lang="es-EC" baseline="0" dirty="0" smtClean="0"/>
              <a:t> imágenes con similares </a:t>
            </a:r>
            <a:r>
              <a:rPr lang="es-EC" baseline="0" dirty="0" err="1" smtClean="0"/>
              <a:t>coracteristicas</a:t>
            </a:r>
            <a:r>
              <a:rPr lang="es-EC" baseline="0" dirty="0" smtClean="0"/>
              <a:t> a la original y que al unirlas se puede </a:t>
            </a:r>
            <a:r>
              <a:rPr lang="es-EC" baseline="0" dirty="0" err="1" smtClean="0"/>
              <a:t>observarf</a:t>
            </a:r>
            <a:r>
              <a:rPr lang="es-EC" baseline="0" dirty="0" smtClean="0"/>
              <a:t> la imagen original</a:t>
            </a: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7</a:t>
            </a:fld>
            <a:endParaRPr lang="es-EC"/>
          </a:p>
        </p:txBody>
      </p:sp>
    </p:spTree>
    <p:extLst>
      <p:ext uri="{BB962C8B-B14F-4D97-AF65-F5344CB8AC3E}">
        <p14:creationId xmlns:p14="http://schemas.microsoft.com/office/powerpoint/2010/main" val="198897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8</a:t>
            </a:fld>
            <a:endParaRPr lang="es-EC"/>
          </a:p>
        </p:txBody>
      </p:sp>
    </p:spTree>
    <p:extLst>
      <p:ext uri="{BB962C8B-B14F-4D97-AF65-F5344CB8AC3E}">
        <p14:creationId xmlns:p14="http://schemas.microsoft.com/office/powerpoint/2010/main" val="425414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9</a:t>
            </a:fld>
            <a:endParaRPr lang="es-EC"/>
          </a:p>
        </p:txBody>
      </p:sp>
    </p:spTree>
    <p:extLst>
      <p:ext uri="{BB962C8B-B14F-4D97-AF65-F5344CB8AC3E}">
        <p14:creationId xmlns:p14="http://schemas.microsoft.com/office/powerpoint/2010/main" val="166992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10</a:t>
            </a:fld>
            <a:endParaRPr lang="es-EC"/>
          </a:p>
        </p:txBody>
      </p:sp>
    </p:spTree>
    <p:extLst>
      <p:ext uri="{BB962C8B-B14F-4D97-AF65-F5344CB8AC3E}">
        <p14:creationId xmlns:p14="http://schemas.microsoft.com/office/powerpoint/2010/main" val="119439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22/07/2019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22/07/2019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22/07/2019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22/07/2019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22/07/2019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22/07/2019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22/07/2019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22/07/2019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22/07/2019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22/07/2019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22/07/2019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‹Nº›</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22/07/2019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‹Nº›</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image" Target="../media/image4.png"/><Relationship Id="rId16" Type="http://schemas.openxmlformats.org/officeDocument/2006/relationships/diagramColors" Target="../diagrams/colors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png"/><Relationship Id="rId7" Type="http://schemas.openxmlformats.org/officeDocument/2006/relationships/diagramColors" Target="../diagrams/colors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6.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png"/><Relationship Id="rId7" Type="http://schemas.openxmlformats.org/officeDocument/2006/relationships/diagramColors" Target="../diagrams/colors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7.xml"/></Relationships>
</file>

<file path=ppt/slides/_rels/slide2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png"/><Relationship Id="rId7" Type="http://schemas.openxmlformats.org/officeDocument/2006/relationships/diagramColors" Target="../diagrams/colors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12"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11"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675101" y="1399983"/>
            <a:ext cx="9574696" cy="4862870"/>
          </a:xfrm>
          <a:prstGeom prst="rect">
            <a:avLst/>
          </a:prstGeom>
        </p:spPr>
        <p:txBody>
          <a:bodyPr wrap="square">
            <a:spAutoFit/>
          </a:bodyPr>
          <a:lstStyle/>
          <a:p>
            <a:pPr algn="ctr"/>
            <a:r>
              <a:rPr lang="es-ES" sz="1600" b="1" dirty="0">
                <a:latin typeface="Arial" panose="020B0604020202020204" pitchFamily="34" charset="0"/>
                <a:cs typeface="Arial" panose="020B0604020202020204" pitchFamily="34" charset="0"/>
              </a:rPr>
              <a:t>DEPARTAMENTO DE ELÉCTRICA, ELECTRÓNICA Y TELECOMUNICACIONES</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 CARRERA EN INGENIERÍA ELECTRÓNICA Y TELECOMUNICACIONES</a:t>
            </a:r>
          </a:p>
          <a:p>
            <a:pPr algn="ct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r>
              <a:rPr lang="es-ES" sz="1600" b="1" dirty="0">
                <a:latin typeface="Arial" panose="020B0604020202020204" pitchFamily="34" charset="0"/>
                <a:cs typeface="Arial" panose="020B0604020202020204" pitchFamily="34" charset="0"/>
              </a:rPr>
              <a:t> TEMA:</a:t>
            </a:r>
            <a:endParaRPr lang="es-EC" sz="1600" b="1" dirty="0">
              <a:latin typeface="Arial" panose="020B0604020202020204" pitchFamily="34" charset="0"/>
              <a:cs typeface="Arial" panose="020B0604020202020204" pitchFamily="34" charset="0"/>
            </a:endParaRPr>
          </a:p>
          <a:p>
            <a:pPr algn="ctr"/>
            <a:r>
              <a:rPr lang="es-ES" sz="2400" b="1" dirty="0"/>
              <a:t>DESARROLLO DE UNA APLICACIÓN PARA EL PROCESO DE DECODIFICACIÓN DE INFORMACIÓN DE IMÁGENES ENCRIPTADAS UTILIZANDO EL MIDDLEWARE GINGA NCL Y PYTHON CON HARDWARE DE BAJO COSTO (ISDB-Tb</a:t>
            </a:r>
            <a:r>
              <a:rPr lang="es-ES" sz="2400" b="1" dirty="0" smtClean="0"/>
              <a:t>).</a:t>
            </a:r>
          </a:p>
          <a:p>
            <a:pPr algn="ctr"/>
            <a:endParaRPr lang="es-EC" sz="2400" b="1" dirty="0"/>
          </a:p>
          <a:p>
            <a:pPr algn="ctr"/>
            <a:r>
              <a:rPr lang="es-EC" sz="1600" b="1" dirty="0">
                <a:latin typeface="Arial" panose="020B0604020202020204" pitchFamily="34" charset="0"/>
                <a:cs typeface="Arial" panose="020B0604020202020204" pitchFamily="34" charset="0"/>
              </a:rPr>
              <a:t>AUTOR: </a:t>
            </a:r>
            <a:r>
              <a:rPr lang="es-EC" sz="1600" b="1" dirty="0" smtClean="0">
                <a:latin typeface="Arial" panose="020B0604020202020204" pitchFamily="34" charset="0"/>
                <a:cs typeface="Arial" panose="020B0604020202020204" pitchFamily="34" charset="0"/>
              </a:rPr>
              <a:t>GUAYASAMÍN AYALA, JHOSELYN ESTEFANÍA</a:t>
            </a:r>
            <a:endParaRPr lang="es-EC" sz="1600" b="1"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DIRECTOR: ING</a:t>
            </a:r>
            <a:r>
              <a:rPr lang="es-EC" sz="1600" b="1" dirty="0">
                <a:latin typeface="Arial" panose="020B0604020202020204" pitchFamily="34" charset="0"/>
                <a:cs typeface="Arial" panose="020B0604020202020204" pitchFamily="34" charset="0"/>
              </a:rPr>
              <a:t>. </a:t>
            </a:r>
            <a:r>
              <a:rPr lang="es-EC" sz="1600" b="1" dirty="0" smtClean="0">
                <a:latin typeface="Arial" panose="020B0604020202020204" pitchFamily="34" charset="0"/>
                <a:cs typeface="Arial" panose="020B0604020202020204" pitchFamily="34" charset="0"/>
              </a:rPr>
              <a:t>ACOSTA BUENAÑO, FREDDY ROBERTO</a:t>
            </a:r>
            <a:endParaRPr lang="es-EC" sz="1600" b="1"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 </a:t>
            </a:r>
            <a:endParaRPr lang="es-EC" sz="1600" dirty="0">
              <a:latin typeface="Arial" panose="020B0604020202020204" pitchFamily="34" charset="0"/>
              <a:cs typeface="Arial" panose="020B0604020202020204" pitchFamily="34" charset="0"/>
            </a:endParaRPr>
          </a:p>
          <a:p>
            <a:pPr algn="ctr"/>
            <a:r>
              <a:rPr lang="es-ES" sz="1600" b="1" dirty="0">
                <a:latin typeface="Arial" panose="020B0604020202020204" pitchFamily="34" charset="0"/>
                <a:cs typeface="Arial" panose="020B0604020202020204" pitchFamily="34" charset="0"/>
              </a:rPr>
              <a:t>SANGOLQUÍ - </a:t>
            </a:r>
            <a:r>
              <a:rPr lang="es-ES_tradnl" sz="1600" b="1" dirty="0">
                <a:latin typeface="Arial" panose="020B0604020202020204" pitchFamily="34" charset="0"/>
                <a:cs typeface="Arial" panose="020B0604020202020204" pitchFamily="34" charset="0"/>
              </a:rPr>
              <a:t>2019</a:t>
            </a:r>
            <a:endParaRPr lang="es-EC" sz="1600" b="1" dirty="0">
              <a:latin typeface="Arial" panose="020B0604020202020204" pitchFamily="34" charset="0"/>
              <a:cs typeface="Arial" panose="020B0604020202020204" pitchFamily="34" charset="0"/>
            </a:endParaRPr>
          </a:p>
          <a:p>
            <a:pPr algn="ctr"/>
            <a:endParaRPr lang="es-CO" sz="2800" b="1"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121" y="4773460"/>
            <a:ext cx="1263756" cy="1254979"/>
          </a:xfrm>
          <a:prstGeom prst="rect">
            <a:avLst/>
          </a:prstGeom>
        </p:spPr>
      </p:pic>
      <p:pic>
        <p:nvPicPr>
          <p:cNvPr id="9" name="Picture 4" descr="Resultado de imagen para LOGO CARRERA ELECTRONICA Y TELECOMUNICACIONES ESPE">
            <a:extLst>
              <a:ext uri="{FF2B5EF4-FFF2-40B4-BE49-F238E27FC236}">
                <a16:creationId xmlns:a16="http://schemas.microsoft.com/office/drawing/2014/main" id="{B6E75265-C3CC-446E-9292-D4076A2A7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451" y="4862786"/>
            <a:ext cx="1076325"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7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5DFE21C-C533-42A8-A9EA-9F6C6C817132}"/>
              </a:ext>
            </a:extLst>
          </p:cNvPr>
          <p:cNvGraphicFramePr/>
          <p:nvPr>
            <p:extLst>
              <p:ext uri="{D42A27DB-BD31-4B8C-83A1-F6EECF244321}">
                <p14:modId xmlns:p14="http://schemas.microsoft.com/office/powerpoint/2010/main" val="673372030"/>
              </p:ext>
            </p:extLst>
          </p:nvPr>
        </p:nvGraphicFramePr>
        <p:xfrm>
          <a:off x="902883" y="373863"/>
          <a:ext cx="11201487" cy="53868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2433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774306" y="2875002"/>
            <a:ext cx="6643387" cy="1107996"/>
          </a:xfrm>
          <a:prstGeom prst="rect">
            <a:avLst/>
          </a:prstGeom>
          <a:noFill/>
        </p:spPr>
        <p:txBody>
          <a:bodyPr wrap="square" rtlCol="0">
            <a:spAutoFit/>
          </a:bodyPr>
          <a:lstStyle/>
          <a:p>
            <a:r>
              <a:rPr lang="es-EC" sz="6600" dirty="0"/>
              <a:t>IMPLEMENTACIÓN</a:t>
            </a:r>
            <a:endParaRPr lang="es-EC" dirty="0"/>
          </a:p>
        </p:txBody>
      </p:sp>
    </p:spTree>
    <p:extLst>
      <p:ext uri="{BB962C8B-B14F-4D97-AF65-F5344CB8AC3E}">
        <p14:creationId xmlns:p14="http://schemas.microsoft.com/office/powerpoint/2010/main" val="68599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Marcador de contenido 4">
            <a:extLst>
              <a:ext uri="{FF2B5EF4-FFF2-40B4-BE49-F238E27FC236}">
                <a16:creationId xmlns:a16="http://schemas.microsoft.com/office/drawing/2014/main" id="{BC6021AC-0C3E-48D1-B0CA-B000AFE1D956}"/>
              </a:ext>
            </a:extLst>
          </p:cNvPr>
          <p:cNvSpPr>
            <a:spLocks noGrp="1"/>
          </p:cNvSpPr>
          <p:nvPr>
            <p:ph idx="1"/>
          </p:nvPr>
        </p:nvSpPr>
        <p:spPr>
          <a:xfrm>
            <a:off x="8027090" y="2822095"/>
            <a:ext cx="3768524" cy="1646374"/>
          </a:xfrm>
        </p:spPr>
        <p:txBody>
          <a:bodyPr>
            <a:normAutofit fontScale="92500" lnSpcReduction="20000"/>
          </a:bodyPr>
          <a:lstStyle/>
          <a:p>
            <a:r>
              <a:rPr lang="es-EC" dirty="0" err="1" smtClean="0"/>
              <a:t>Raspberry</a:t>
            </a:r>
            <a:r>
              <a:rPr lang="es-EC" dirty="0" smtClean="0"/>
              <a:t> Pi 3B</a:t>
            </a:r>
            <a:endParaRPr lang="es-EC" dirty="0"/>
          </a:p>
          <a:p>
            <a:r>
              <a:rPr lang="es-EC" dirty="0" smtClean="0"/>
              <a:t>Ubuntu MATE 16.04</a:t>
            </a:r>
            <a:endParaRPr lang="es-EC" dirty="0"/>
          </a:p>
          <a:p>
            <a:r>
              <a:rPr lang="es-EC" dirty="0" smtClean="0"/>
              <a:t>Sintonizador </a:t>
            </a:r>
            <a:r>
              <a:rPr lang="es-EC" dirty="0" err="1" smtClean="0"/>
              <a:t>PixelView</a:t>
            </a:r>
            <a:endParaRPr lang="es-EC" dirty="0" smtClean="0"/>
          </a:p>
          <a:p>
            <a:r>
              <a:rPr lang="es-EC" dirty="0" smtClean="0"/>
              <a:t>Video4Linux</a:t>
            </a:r>
            <a:endParaRPr lang="es-EC" dirty="0"/>
          </a:p>
        </p:txBody>
      </p:sp>
      <p:sp>
        <p:nvSpPr>
          <p:cNvPr id="10" name="Título 3">
            <a:extLst>
              <a:ext uri="{FF2B5EF4-FFF2-40B4-BE49-F238E27FC236}">
                <a16:creationId xmlns:a16="http://schemas.microsoft.com/office/drawing/2014/main" id="{B0681C8C-C68E-49DF-848B-BF6DC6840844}"/>
              </a:ext>
            </a:extLst>
          </p:cNvPr>
          <p:cNvSpPr>
            <a:spLocks noGrp="1"/>
          </p:cNvSpPr>
          <p:nvPr>
            <p:ph type="title"/>
          </p:nvPr>
        </p:nvSpPr>
        <p:spPr>
          <a:xfrm>
            <a:off x="838200" y="365125"/>
            <a:ext cx="5470003" cy="1325563"/>
          </a:xfrm>
        </p:spPr>
        <p:txBody>
          <a:bodyPr/>
          <a:lstStyle/>
          <a:p>
            <a:r>
              <a:rPr lang="es-EC" dirty="0" smtClean="0"/>
              <a:t>Set Top Box (STB)</a:t>
            </a:r>
            <a:endParaRPr lang="es-EC" dirty="0"/>
          </a:p>
        </p:txBody>
      </p:sp>
      <p:pic>
        <p:nvPicPr>
          <p:cNvPr id="5" name="Imagen 4"/>
          <p:cNvPicPr/>
          <p:nvPr/>
        </p:nvPicPr>
        <p:blipFill>
          <a:blip r:embed="rId4">
            <a:extLst>
              <a:ext uri="{28A0092B-C50C-407E-A947-70E740481C1C}">
                <a14:useLocalDpi xmlns:a14="http://schemas.microsoft.com/office/drawing/2010/main" val="0"/>
              </a:ext>
            </a:extLst>
          </a:blip>
          <a:stretch>
            <a:fillRect/>
          </a:stretch>
        </p:blipFill>
        <p:spPr>
          <a:xfrm>
            <a:off x="1245870" y="1751109"/>
            <a:ext cx="5875020" cy="3788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046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ítulo 3">
            <a:extLst>
              <a:ext uri="{FF2B5EF4-FFF2-40B4-BE49-F238E27FC236}">
                <a16:creationId xmlns:a16="http://schemas.microsoft.com/office/drawing/2014/main" id="{B0681C8C-C68E-49DF-848B-BF6DC6840844}"/>
              </a:ext>
            </a:extLst>
          </p:cNvPr>
          <p:cNvSpPr>
            <a:spLocks noGrp="1"/>
          </p:cNvSpPr>
          <p:nvPr>
            <p:ph type="title"/>
          </p:nvPr>
        </p:nvSpPr>
        <p:spPr>
          <a:xfrm>
            <a:off x="746760" y="708025"/>
            <a:ext cx="3048000" cy="1325563"/>
          </a:xfrm>
        </p:spPr>
        <p:txBody>
          <a:bodyPr>
            <a:normAutofit fontScale="90000"/>
          </a:bodyPr>
          <a:lstStyle/>
          <a:p>
            <a:r>
              <a:rPr lang="es-EC" sz="4000" dirty="0" smtClean="0"/>
              <a:t>Decodificación de imágenes en Python</a:t>
            </a:r>
            <a:endParaRPr lang="es-EC" sz="4000" dirty="0"/>
          </a:p>
        </p:txBody>
      </p:sp>
      <p:pic>
        <p:nvPicPr>
          <p:cNvPr id="7" name="Imagen 6"/>
          <p:cNvPicPr/>
          <p:nvPr/>
        </p:nvPicPr>
        <p:blipFill>
          <a:blip r:embed="rId4" cstate="print">
            <a:extLst>
              <a:ext uri="{28A0092B-C50C-407E-A947-70E740481C1C}">
                <a14:useLocalDpi xmlns:a14="http://schemas.microsoft.com/office/drawing/2010/main" val="0"/>
              </a:ext>
            </a:extLst>
          </a:blip>
          <a:stretch>
            <a:fillRect/>
          </a:stretch>
        </p:blipFill>
        <p:spPr>
          <a:xfrm>
            <a:off x="1303021" y="2228850"/>
            <a:ext cx="4644072" cy="3623310"/>
          </a:xfrm>
          <a:prstGeom prst="rect">
            <a:avLst/>
          </a:prstGeom>
          <a:ln>
            <a:solidFill>
              <a:schemeClr val="accent6">
                <a:lumMod val="60000"/>
                <a:lumOff val="40000"/>
              </a:schemeClr>
            </a:solidFill>
          </a:ln>
        </p:spPr>
      </p:pic>
      <p:pic>
        <p:nvPicPr>
          <p:cNvPr id="9" name="Imagen 8"/>
          <p:cNvPicPr/>
          <p:nvPr/>
        </p:nvPicPr>
        <p:blipFill>
          <a:blip r:embed="rId5"/>
          <a:stretch>
            <a:fillRect/>
          </a:stretch>
        </p:blipFill>
        <p:spPr>
          <a:xfrm>
            <a:off x="6599872" y="2228850"/>
            <a:ext cx="5081588" cy="3623310"/>
          </a:xfrm>
          <a:prstGeom prst="rect">
            <a:avLst/>
          </a:prstGeom>
        </p:spPr>
      </p:pic>
    </p:spTree>
    <p:extLst>
      <p:ext uri="{BB962C8B-B14F-4D97-AF65-F5344CB8AC3E}">
        <p14:creationId xmlns:p14="http://schemas.microsoft.com/office/powerpoint/2010/main" val="1497198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ítulo 3">
            <a:extLst>
              <a:ext uri="{FF2B5EF4-FFF2-40B4-BE49-F238E27FC236}">
                <a16:creationId xmlns:a16="http://schemas.microsoft.com/office/drawing/2014/main" id="{B0681C8C-C68E-49DF-848B-BF6DC6840844}"/>
              </a:ext>
            </a:extLst>
          </p:cNvPr>
          <p:cNvSpPr>
            <a:spLocks noGrp="1"/>
          </p:cNvSpPr>
          <p:nvPr>
            <p:ph type="title"/>
          </p:nvPr>
        </p:nvSpPr>
        <p:spPr>
          <a:xfrm>
            <a:off x="746760" y="708025"/>
            <a:ext cx="3048000" cy="1325563"/>
          </a:xfrm>
        </p:spPr>
        <p:txBody>
          <a:bodyPr>
            <a:normAutofit fontScale="90000"/>
          </a:bodyPr>
          <a:lstStyle/>
          <a:p>
            <a:r>
              <a:rPr lang="es-EC" sz="4000" dirty="0" smtClean="0"/>
              <a:t>Decodificación de imágenes en Python</a:t>
            </a:r>
            <a:endParaRPr lang="es-EC" sz="4000" dirty="0"/>
          </a:p>
        </p:txBody>
      </p:sp>
      <p:pic>
        <p:nvPicPr>
          <p:cNvPr id="5" name="Imagen 4"/>
          <p:cNvPicPr/>
          <p:nvPr/>
        </p:nvPicPr>
        <p:blipFill>
          <a:blip r:embed="rId4"/>
          <a:stretch>
            <a:fillRect/>
          </a:stretch>
        </p:blipFill>
        <p:spPr>
          <a:xfrm>
            <a:off x="3691890" y="205104"/>
            <a:ext cx="7715250" cy="6024245"/>
          </a:xfrm>
          <a:prstGeom prst="rect">
            <a:avLst/>
          </a:prstGeom>
        </p:spPr>
      </p:pic>
    </p:spTree>
    <p:extLst>
      <p:ext uri="{BB962C8B-B14F-4D97-AF65-F5344CB8AC3E}">
        <p14:creationId xmlns:p14="http://schemas.microsoft.com/office/powerpoint/2010/main" val="3541748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ítulo 3">
            <a:extLst>
              <a:ext uri="{FF2B5EF4-FFF2-40B4-BE49-F238E27FC236}">
                <a16:creationId xmlns:a16="http://schemas.microsoft.com/office/drawing/2014/main" id="{B0681C8C-C68E-49DF-848B-BF6DC6840844}"/>
              </a:ext>
            </a:extLst>
          </p:cNvPr>
          <p:cNvSpPr>
            <a:spLocks noGrp="1"/>
          </p:cNvSpPr>
          <p:nvPr>
            <p:ph type="title"/>
          </p:nvPr>
        </p:nvSpPr>
        <p:spPr>
          <a:xfrm>
            <a:off x="746760" y="708025"/>
            <a:ext cx="3048000" cy="1325563"/>
          </a:xfrm>
        </p:spPr>
        <p:txBody>
          <a:bodyPr>
            <a:normAutofit fontScale="90000"/>
          </a:bodyPr>
          <a:lstStyle/>
          <a:p>
            <a:r>
              <a:rPr lang="es-EC" sz="4000" dirty="0" smtClean="0"/>
              <a:t>Decodificación de imágenes en Python</a:t>
            </a:r>
            <a:endParaRPr lang="es-EC" sz="4000" dirty="0"/>
          </a:p>
        </p:txBody>
      </p:sp>
      <p:pic>
        <p:nvPicPr>
          <p:cNvPr id="4" name="Imagen 3"/>
          <p:cNvPicPr/>
          <p:nvPr/>
        </p:nvPicPr>
        <p:blipFill rotWithShape="1">
          <a:blip r:embed="rId4"/>
          <a:srcRect b="3226"/>
          <a:stretch/>
        </p:blipFill>
        <p:spPr bwMode="auto">
          <a:xfrm>
            <a:off x="5257800" y="377190"/>
            <a:ext cx="4949190" cy="55664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4284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D659D-6E78-4739-9315-94282B50283E}"/>
              </a:ext>
            </a:extLst>
          </p:cNvPr>
          <p:cNvSpPr>
            <a:spLocks noGrp="1"/>
          </p:cNvSpPr>
          <p:nvPr>
            <p:ph type="title"/>
          </p:nvPr>
        </p:nvSpPr>
        <p:spPr/>
        <p:txBody>
          <a:bodyPr/>
          <a:lstStyle/>
          <a:p>
            <a:r>
              <a:rPr lang="es-EC" dirty="0" smtClean="0"/>
              <a:t>Aplicación </a:t>
            </a:r>
            <a:r>
              <a:rPr lang="es-EC" dirty="0" err="1" smtClean="0"/>
              <a:t>Ginga</a:t>
            </a:r>
            <a:r>
              <a:rPr lang="es-EC" dirty="0"/>
              <a:t>-</a:t>
            </a:r>
            <a:r>
              <a:rPr lang="es-EC" dirty="0" smtClean="0"/>
              <a:t>NCL</a:t>
            </a:r>
            <a:endParaRPr lang="es-EC" dirty="0"/>
          </a:p>
        </p:txBody>
      </p:sp>
      <p:graphicFrame>
        <p:nvGraphicFramePr>
          <p:cNvPr id="3" name="Diagrama 2"/>
          <p:cNvGraphicFramePr/>
          <p:nvPr>
            <p:extLst>
              <p:ext uri="{D42A27DB-BD31-4B8C-83A1-F6EECF244321}">
                <p14:modId xmlns:p14="http://schemas.microsoft.com/office/powerpoint/2010/main" val="4110551820"/>
              </p:ext>
            </p:extLst>
          </p:nvPr>
        </p:nvGraphicFramePr>
        <p:xfrm>
          <a:off x="2695543" y="1445531"/>
          <a:ext cx="7234548" cy="4672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7679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D659D-6E78-4739-9315-94282B50283E}"/>
              </a:ext>
            </a:extLst>
          </p:cNvPr>
          <p:cNvSpPr>
            <a:spLocks noGrp="1"/>
          </p:cNvSpPr>
          <p:nvPr>
            <p:ph type="title"/>
          </p:nvPr>
        </p:nvSpPr>
        <p:spPr/>
        <p:txBody>
          <a:bodyPr/>
          <a:lstStyle/>
          <a:p>
            <a:r>
              <a:rPr lang="es-EC" dirty="0" smtClean="0"/>
              <a:t>Aplicación </a:t>
            </a:r>
            <a:r>
              <a:rPr lang="es-EC" dirty="0" err="1" smtClean="0"/>
              <a:t>Ginga</a:t>
            </a:r>
            <a:r>
              <a:rPr lang="es-EC" dirty="0"/>
              <a:t>-</a:t>
            </a:r>
            <a:r>
              <a:rPr lang="es-EC" dirty="0" smtClean="0"/>
              <a:t>NCL</a:t>
            </a:r>
            <a:endParaRPr lang="es-EC" dirty="0"/>
          </a:p>
        </p:txBody>
      </p:sp>
      <p:pic>
        <p:nvPicPr>
          <p:cNvPr id="6" name="Imagen 5"/>
          <p:cNvPicPr/>
          <p:nvPr/>
        </p:nvPicPr>
        <p:blipFill>
          <a:blip r:embed="rId4" cstate="print">
            <a:extLst>
              <a:ext uri="{28A0092B-C50C-407E-A947-70E740481C1C}">
                <a14:useLocalDpi xmlns:a14="http://schemas.microsoft.com/office/drawing/2010/main" val="0"/>
              </a:ext>
            </a:extLst>
          </a:blip>
          <a:stretch>
            <a:fillRect/>
          </a:stretch>
        </p:blipFill>
        <p:spPr>
          <a:xfrm>
            <a:off x="6485641" y="1998223"/>
            <a:ext cx="5330073" cy="2960276"/>
          </a:xfrm>
          <a:prstGeom prst="rect">
            <a:avLst/>
          </a:prstGeom>
        </p:spPr>
      </p:pic>
      <p:pic>
        <p:nvPicPr>
          <p:cNvPr id="11266" name="Picture 2" descr="cap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1998223"/>
            <a:ext cx="5480421" cy="296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427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3761892" y="2875002"/>
            <a:ext cx="4668216" cy="1107996"/>
          </a:xfrm>
          <a:prstGeom prst="rect">
            <a:avLst/>
          </a:prstGeom>
          <a:noFill/>
        </p:spPr>
        <p:txBody>
          <a:bodyPr wrap="square" rtlCol="0">
            <a:spAutoFit/>
          </a:bodyPr>
          <a:lstStyle/>
          <a:p>
            <a:r>
              <a:rPr lang="es-EC" sz="6600" dirty="0"/>
              <a:t>RESULTADOS</a:t>
            </a:r>
            <a:endParaRPr lang="es-EC" dirty="0"/>
          </a:p>
        </p:txBody>
      </p:sp>
    </p:spTree>
    <p:extLst>
      <p:ext uri="{BB962C8B-B14F-4D97-AF65-F5344CB8AC3E}">
        <p14:creationId xmlns:p14="http://schemas.microsoft.com/office/powerpoint/2010/main" val="1538651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18850229-4B3B-4EE3-A3FB-14372EC64147}"/>
              </a:ext>
            </a:extLst>
          </p:cNvPr>
          <p:cNvSpPr>
            <a:spLocks noGrp="1"/>
          </p:cNvSpPr>
          <p:nvPr>
            <p:ph type="title"/>
          </p:nvPr>
        </p:nvSpPr>
        <p:spPr>
          <a:xfrm>
            <a:off x="838200" y="365125"/>
            <a:ext cx="10515600" cy="1325563"/>
          </a:xfrm>
        </p:spPr>
        <p:txBody>
          <a:bodyPr/>
          <a:lstStyle/>
          <a:p>
            <a:r>
              <a:rPr lang="es-EC" dirty="0" smtClean="0"/>
              <a:t>Implementación STB</a:t>
            </a:r>
            <a:endParaRPr lang="es-EC" dirty="0"/>
          </a:p>
        </p:txBody>
      </p:sp>
      <p:graphicFrame>
        <p:nvGraphicFramePr>
          <p:cNvPr id="9" name="Diagrama 8"/>
          <p:cNvGraphicFramePr/>
          <p:nvPr>
            <p:extLst>
              <p:ext uri="{D42A27DB-BD31-4B8C-83A1-F6EECF244321}">
                <p14:modId xmlns:p14="http://schemas.microsoft.com/office/powerpoint/2010/main" val="498624729"/>
              </p:ext>
            </p:extLst>
          </p:nvPr>
        </p:nvGraphicFramePr>
        <p:xfrm>
          <a:off x="2192020" y="116543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045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512425" y="1157466"/>
            <a:ext cx="7168588" cy="3693319"/>
          </a:xfrm>
          <a:prstGeom prst="rect">
            <a:avLst/>
          </a:prstGeom>
          <a:noFill/>
        </p:spPr>
        <p:txBody>
          <a:bodyPr wrap="square" rtlCol="0">
            <a:spAutoFit/>
          </a:bodyPr>
          <a:lstStyle/>
          <a:p>
            <a:r>
              <a:rPr lang="es-EC" sz="2400" dirty="0"/>
              <a:t>Contenido</a:t>
            </a:r>
          </a:p>
          <a:p>
            <a:endParaRPr lang="es-EC" sz="2400" dirty="0"/>
          </a:p>
          <a:p>
            <a:pPr marL="285750" indent="-285750">
              <a:buFont typeface="Arial" panose="020B0604020202020204" pitchFamily="34" charset="0"/>
              <a:buChar char="•"/>
            </a:pPr>
            <a:r>
              <a:rPr lang="es-EC" sz="2400" dirty="0"/>
              <a:t>Introducción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Implementación</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Conclusiones </a:t>
            </a:r>
          </a:p>
          <a:p>
            <a:pPr marL="285750" indent="-285750">
              <a:buFont typeface="Arial" panose="020B0604020202020204" pitchFamily="34" charset="0"/>
              <a:buChar char="•"/>
            </a:pPr>
            <a:r>
              <a:rPr lang="es-EC" sz="2400" dirty="0"/>
              <a:t>Recomendaciones</a:t>
            </a:r>
          </a:p>
          <a:p>
            <a:pPr marL="285750" indent="-285750">
              <a:buFont typeface="Arial" panose="020B0604020202020204" pitchFamily="34" charset="0"/>
              <a:buChar char="•"/>
            </a:pPr>
            <a:r>
              <a:rPr lang="es-EC" sz="2400" dirty="0"/>
              <a:t>Trabajos futuros </a:t>
            </a:r>
          </a:p>
          <a:p>
            <a:endParaRPr lang="es-EC" dirty="0"/>
          </a:p>
        </p:txBody>
      </p:sp>
    </p:spTree>
    <p:extLst>
      <p:ext uri="{BB962C8B-B14F-4D97-AF65-F5344CB8AC3E}">
        <p14:creationId xmlns:p14="http://schemas.microsoft.com/office/powerpoint/2010/main" val="2615262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31A2DC08-F872-4801-96DA-63330B978BC2}"/>
              </a:ext>
            </a:extLst>
          </p:cNvPr>
          <p:cNvSpPr>
            <a:spLocks noGrp="1"/>
          </p:cNvSpPr>
          <p:nvPr>
            <p:ph type="title"/>
          </p:nvPr>
        </p:nvSpPr>
        <p:spPr>
          <a:xfrm>
            <a:off x="838200" y="365125"/>
            <a:ext cx="10515600" cy="1325563"/>
          </a:xfrm>
        </p:spPr>
        <p:txBody>
          <a:bodyPr/>
          <a:lstStyle/>
          <a:p>
            <a:r>
              <a:rPr lang="es-EC" dirty="0" smtClean="0"/>
              <a:t>Decodificación de imágenes</a:t>
            </a:r>
            <a:endParaRPr lang="es-EC" dirty="0"/>
          </a:p>
        </p:txBody>
      </p:sp>
      <p:graphicFrame>
        <p:nvGraphicFramePr>
          <p:cNvPr id="2" name="Diagrama 1"/>
          <p:cNvGraphicFramePr/>
          <p:nvPr>
            <p:extLst>
              <p:ext uri="{D42A27DB-BD31-4B8C-83A1-F6EECF244321}">
                <p14:modId xmlns:p14="http://schemas.microsoft.com/office/powerpoint/2010/main" val="1824709857"/>
              </p:ext>
            </p:extLst>
          </p:nvPr>
        </p:nvGraphicFramePr>
        <p:xfrm>
          <a:off x="21971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24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04D45-519B-4794-92B5-68EAEA8C2296}"/>
              </a:ext>
            </a:extLst>
          </p:cNvPr>
          <p:cNvSpPr>
            <a:spLocks noGrp="1"/>
          </p:cNvSpPr>
          <p:nvPr>
            <p:ph type="title"/>
          </p:nvPr>
        </p:nvSpPr>
        <p:spPr/>
        <p:txBody>
          <a:bodyPr/>
          <a:lstStyle/>
          <a:p>
            <a:r>
              <a:rPr lang="es-EC" dirty="0" smtClean="0"/>
              <a:t>Decodificación de imágenes (Escenarios)</a:t>
            </a:r>
            <a:endParaRPr lang="es-EC" dirty="0"/>
          </a:p>
        </p:txBody>
      </p:sp>
      <p:graphicFrame>
        <p:nvGraphicFramePr>
          <p:cNvPr id="3" name="Diagrama 2"/>
          <p:cNvGraphicFramePr/>
          <p:nvPr>
            <p:extLst>
              <p:ext uri="{D42A27DB-BD31-4B8C-83A1-F6EECF244321}">
                <p14:modId xmlns:p14="http://schemas.microsoft.com/office/powerpoint/2010/main" val="2689060083"/>
              </p:ext>
            </p:extLst>
          </p:nvPr>
        </p:nvGraphicFramePr>
        <p:xfrm>
          <a:off x="1169670" y="1705928"/>
          <a:ext cx="4914900" cy="377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1306970933"/>
              </p:ext>
            </p:extLst>
          </p:nvPr>
        </p:nvGraphicFramePr>
        <p:xfrm>
          <a:off x="4808220" y="1698308"/>
          <a:ext cx="4914900" cy="37757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a 8"/>
          <p:cNvGraphicFramePr/>
          <p:nvPr>
            <p:extLst>
              <p:ext uri="{D42A27DB-BD31-4B8C-83A1-F6EECF244321}">
                <p14:modId xmlns:p14="http://schemas.microsoft.com/office/powerpoint/2010/main" val="3660110099"/>
              </p:ext>
            </p:extLst>
          </p:nvPr>
        </p:nvGraphicFramePr>
        <p:xfrm>
          <a:off x="8366760" y="1690688"/>
          <a:ext cx="4914900" cy="37757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686680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04D45-519B-4794-92B5-68EAEA8C2296}"/>
              </a:ext>
            </a:extLst>
          </p:cNvPr>
          <p:cNvSpPr>
            <a:spLocks noGrp="1"/>
          </p:cNvSpPr>
          <p:nvPr>
            <p:ph type="title"/>
          </p:nvPr>
        </p:nvSpPr>
        <p:spPr/>
        <p:txBody>
          <a:bodyPr/>
          <a:lstStyle/>
          <a:p>
            <a:r>
              <a:rPr lang="es-EC" dirty="0" smtClean="0"/>
              <a:t>Aplicación </a:t>
            </a:r>
            <a:r>
              <a:rPr lang="es-EC" dirty="0" err="1" smtClean="0"/>
              <a:t>Ginga</a:t>
            </a:r>
            <a:r>
              <a:rPr lang="es-EC" dirty="0" smtClean="0"/>
              <a:t>-NCL</a:t>
            </a:r>
            <a:endParaRPr lang="es-EC" dirty="0"/>
          </a:p>
        </p:txBody>
      </p:sp>
      <p:pic>
        <p:nvPicPr>
          <p:cNvPr id="3074" name="Picture 2" descr="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062" y="1690688"/>
            <a:ext cx="3058477" cy="407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Pantallazo-2019-06-30 02-42-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8575" y="2222183"/>
            <a:ext cx="5375225" cy="2921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echa derecha 4"/>
          <p:cNvSpPr/>
          <p:nvPr/>
        </p:nvSpPr>
        <p:spPr>
          <a:xfrm>
            <a:off x="4720932" y="3368516"/>
            <a:ext cx="857250" cy="62865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489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04D45-519B-4794-92B5-68EAEA8C2296}"/>
              </a:ext>
            </a:extLst>
          </p:cNvPr>
          <p:cNvSpPr>
            <a:spLocks noGrp="1"/>
          </p:cNvSpPr>
          <p:nvPr>
            <p:ph type="title"/>
          </p:nvPr>
        </p:nvSpPr>
        <p:spPr/>
        <p:txBody>
          <a:bodyPr/>
          <a:lstStyle/>
          <a:p>
            <a:r>
              <a:rPr lang="es-EC" dirty="0" smtClean="0"/>
              <a:t>Imágenes secretas</a:t>
            </a:r>
            <a:endParaRPr lang="es-EC"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504951"/>
            <a:ext cx="2663897" cy="1997923"/>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994" y="1504951"/>
            <a:ext cx="2663897" cy="1997923"/>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0493" y="3643738"/>
            <a:ext cx="2663897" cy="1997923"/>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9891" y="3643737"/>
            <a:ext cx="2663897" cy="1997923"/>
          </a:xfrm>
          <a:prstGeom prst="rect">
            <a:avLst/>
          </a:prstGeom>
        </p:spPr>
      </p:pic>
      <p:sp>
        <p:nvSpPr>
          <p:cNvPr id="8" name="CuadroTexto 7"/>
          <p:cNvSpPr txBox="1"/>
          <p:nvPr/>
        </p:nvSpPr>
        <p:spPr>
          <a:xfrm>
            <a:off x="1719384" y="3643737"/>
            <a:ext cx="450764" cy="369332"/>
          </a:xfrm>
          <a:prstGeom prst="rect">
            <a:avLst/>
          </a:prstGeom>
          <a:noFill/>
        </p:spPr>
        <p:txBody>
          <a:bodyPr wrap="none" rtlCol="0">
            <a:spAutoFit/>
          </a:bodyPr>
          <a:lstStyle/>
          <a:p>
            <a:r>
              <a:rPr lang="es-EC" dirty="0" smtClean="0"/>
              <a:t>AA</a:t>
            </a:r>
            <a:endParaRPr lang="en-US" dirty="0"/>
          </a:p>
        </p:txBody>
      </p:sp>
      <p:sp>
        <p:nvSpPr>
          <p:cNvPr id="11" name="CuadroTexto 10"/>
          <p:cNvSpPr txBox="1"/>
          <p:nvPr/>
        </p:nvSpPr>
        <p:spPr>
          <a:xfrm>
            <a:off x="7272560" y="3643737"/>
            <a:ext cx="434734" cy="369332"/>
          </a:xfrm>
          <a:prstGeom prst="rect">
            <a:avLst/>
          </a:prstGeom>
          <a:noFill/>
        </p:spPr>
        <p:txBody>
          <a:bodyPr wrap="none" rtlCol="0">
            <a:spAutoFit/>
          </a:bodyPr>
          <a:lstStyle/>
          <a:p>
            <a:r>
              <a:rPr lang="es-EC" dirty="0" smtClean="0"/>
              <a:t>BB</a:t>
            </a:r>
            <a:endParaRPr lang="en-US" dirty="0"/>
          </a:p>
        </p:txBody>
      </p:sp>
      <p:sp>
        <p:nvSpPr>
          <p:cNvPr id="12" name="CuadroTexto 11"/>
          <p:cNvSpPr txBox="1"/>
          <p:nvPr/>
        </p:nvSpPr>
        <p:spPr>
          <a:xfrm>
            <a:off x="4616678" y="5641660"/>
            <a:ext cx="431528" cy="369332"/>
          </a:xfrm>
          <a:prstGeom prst="rect">
            <a:avLst/>
          </a:prstGeom>
          <a:noFill/>
        </p:spPr>
        <p:txBody>
          <a:bodyPr wrap="none" rtlCol="0">
            <a:spAutoFit/>
          </a:bodyPr>
          <a:lstStyle/>
          <a:p>
            <a:r>
              <a:rPr lang="es-EC" dirty="0" smtClean="0"/>
              <a:t>CC</a:t>
            </a:r>
            <a:endParaRPr lang="en-US" dirty="0"/>
          </a:p>
        </p:txBody>
      </p:sp>
      <p:sp>
        <p:nvSpPr>
          <p:cNvPr id="13" name="CuadroTexto 12"/>
          <p:cNvSpPr txBox="1"/>
          <p:nvPr/>
        </p:nvSpPr>
        <p:spPr>
          <a:xfrm>
            <a:off x="9944472" y="5641660"/>
            <a:ext cx="470000" cy="369332"/>
          </a:xfrm>
          <a:prstGeom prst="rect">
            <a:avLst/>
          </a:prstGeom>
          <a:noFill/>
        </p:spPr>
        <p:txBody>
          <a:bodyPr wrap="none" rtlCol="0">
            <a:spAutoFit/>
          </a:bodyPr>
          <a:lstStyle/>
          <a:p>
            <a:r>
              <a:rPr lang="es-EC" dirty="0" smtClean="0"/>
              <a:t>DD</a:t>
            </a:r>
            <a:endParaRPr lang="en-US" dirty="0"/>
          </a:p>
        </p:txBody>
      </p:sp>
    </p:spTree>
    <p:extLst>
      <p:ext uri="{BB962C8B-B14F-4D97-AF65-F5344CB8AC3E}">
        <p14:creationId xmlns:p14="http://schemas.microsoft.com/office/powerpoint/2010/main" val="1894318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04D45-519B-4794-92B5-68EAEA8C2296}"/>
              </a:ext>
            </a:extLst>
          </p:cNvPr>
          <p:cNvSpPr>
            <a:spLocks noGrp="1"/>
          </p:cNvSpPr>
          <p:nvPr>
            <p:ph type="title"/>
          </p:nvPr>
        </p:nvSpPr>
        <p:spPr/>
        <p:txBody>
          <a:bodyPr/>
          <a:lstStyle/>
          <a:p>
            <a:r>
              <a:rPr lang="es-EC" dirty="0" smtClean="0"/>
              <a:t>Análisis de Resultados</a:t>
            </a:r>
            <a:endParaRPr lang="es-EC" dirty="0"/>
          </a:p>
        </p:txBody>
      </p:sp>
      <p:graphicFrame>
        <p:nvGraphicFramePr>
          <p:cNvPr id="3" name="Diagrama 2"/>
          <p:cNvGraphicFramePr/>
          <p:nvPr>
            <p:extLst>
              <p:ext uri="{D42A27DB-BD31-4B8C-83A1-F6EECF244321}">
                <p14:modId xmlns:p14="http://schemas.microsoft.com/office/powerpoint/2010/main" val="1533378726"/>
              </p:ext>
            </p:extLst>
          </p:nvPr>
        </p:nvGraphicFramePr>
        <p:xfrm>
          <a:off x="2009140" y="1027906"/>
          <a:ext cx="91122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42088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366672604"/>
              </p:ext>
            </p:extLst>
          </p:nvPr>
        </p:nvGraphicFramePr>
        <p:xfrm>
          <a:off x="1672591" y="2076608"/>
          <a:ext cx="9585959" cy="2461104"/>
        </p:xfrm>
        <a:graphic>
          <a:graphicData uri="http://schemas.openxmlformats.org/drawingml/2006/table">
            <a:tbl>
              <a:tblPr firstRow="1" firstCol="1" bandRow="1">
                <a:tableStyleId>{93296810-A885-4BE3-A3E7-6D5BEEA58F35}</a:tableStyleId>
              </a:tblPr>
              <a:tblGrid>
                <a:gridCol w="2630387">
                  <a:extLst>
                    <a:ext uri="{9D8B030D-6E8A-4147-A177-3AD203B41FA5}">
                      <a16:colId xmlns:a16="http://schemas.microsoft.com/office/drawing/2014/main" val="2118165313"/>
                    </a:ext>
                  </a:extLst>
                </a:gridCol>
                <a:gridCol w="3477786">
                  <a:extLst>
                    <a:ext uri="{9D8B030D-6E8A-4147-A177-3AD203B41FA5}">
                      <a16:colId xmlns:a16="http://schemas.microsoft.com/office/drawing/2014/main" val="4171963442"/>
                    </a:ext>
                  </a:extLst>
                </a:gridCol>
                <a:gridCol w="3477786">
                  <a:extLst>
                    <a:ext uri="{9D8B030D-6E8A-4147-A177-3AD203B41FA5}">
                      <a16:colId xmlns:a16="http://schemas.microsoft.com/office/drawing/2014/main" val="2332980706"/>
                    </a:ext>
                  </a:extLst>
                </a:gridCol>
              </a:tblGrid>
              <a:tr h="615276">
                <a:tc>
                  <a:txBody>
                    <a:bodyPr/>
                    <a:lstStyle/>
                    <a:p>
                      <a:pPr algn="ctr">
                        <a:lnSpc>
                          <a:spcPct val="107000"/>
                        </a:lnSpc>
                        <a:spcAft>
                          <a:spcPts val="0"/>
                        </a:spcAft>
                      </a:pPr>
                      <a:r>
                        <a:rPr lang="es-EC" sz="2400" dirty="0">
                          <a:effectLst/>
                        </a:rPr>
                        <a:t>CARACTERÍSTICAS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RASPBERRY PI 3B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PC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1859590"/>
                  </a:ext>
                </a:extLst>
              </a:tr>
              <a:tr h="615276">
                <a:tc>
                  <a:txBody>
                    <a:bodyPr/>
                    <a:lstStyle/>
                    <a:p>
                      <a:pPr algn="ctr">
                        <a:lnSpc>
                          <a:spcPct val="107000"/>
                        </a:lnSpc>
                        <a:spcAft>
                          <a:spcPts val="0"/>
                        </a:spcAft>
                      </a:pPr>
                      <a:r>
                        <a:rPr lang="es-EC" sz="2400">
                          <a:effectLst/>
                        </a:rPr>
                        <a:t>CPU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1,4 GHz – 4 núcleos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a:effectLst/>
                        </a:rPr>
                        <a:t>2.30 GHz Core i5-5300U</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37085720"/>
                  </a:ext>
                </a:extLst>
              </a:tr>
              <a:tr h="615276">
                <a:tc>
                  <a:txBody>
                    <a:bodyPr/>
                    <a:lstStyle/>
                    <a:p>
                      <a:pPr algn="ctr">
                        <a:lnSpc>
                          <a:spcPct val="107000"/>
                        </a:lnSpc>
                        <a:spcAft>
                          <a:spcPts val="0"/>
                        </a:spcAft>
                      </a:pPr>
                      <a:r>
                        <a:rPr lang="es-EC" sz="2400">
                          <a:effectLst/>
                        </a:rPr>
                        <a:t>RAM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1GB SDRAM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8 GB</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4174662"/>
                  </a:ext>
                </a:extLst>
              </a:tr>
              <a:tr h="615276">
                <a:tc>
                  <a:txBody>
                    <a:bodyPr/>
                    <a:lstStyle/>
                    <a:p>
                      <a:pPr algn="ctr">
                        <a:lnSpc>
                          <a:spcPct val="107000"/>
                        </a:lnSpc>
                        <a:spcAft>
                          <a:spcPts val="0"/>
                        </a:spcAft>
                      </a:pPr>
                      <a:r>
                        <a:rPr lang="es-EC" sz="2400">
                          <a:effectLst/>
                        </a:rPr>
                        <a:t>Sistema operativo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smtClean="0">
                          <a:effectLst/>
                        </a:rPr>
                        <a:t>Ubuntu </a:t>
                      </a:r>
                      <a:r>
                        <a:rPr lang="es-EC" sz="2400" dirty="0">
                          <a:effectLst/>
                        </a:rPr>
                        <a:t>MATE 16.04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C" sz="2400" dirty="0">
                          <a:effectLst/>
                        </a:rPr>
                        <a:t>Windows 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5745950"/>
                  </a:ext>
                </a:extLst>
              </a:tr>
            </a:tbl>
          </a:graphicData>
        </a:graphic>
      </p:graphicFrame>
      <p:sp>
        <p:nvSpPr>
          <p:cNvPr id="5" name="Título 4"/>
          <p:cNvSpPr>
            <a:spLocks noGrp="1"/>
          </p:cNvSpPr>
          <p:nvPr>
            <p:ph type="title"/>
          </p:nvPr>
        </p:nvSpPr>
        <p:spPr/>
        <p:txBody>
          <a:bodyPr/>
          <a:lstStyle/>
          <a:p>
            <a:r>
              <a:rPr lang="es-EC" dirty="0" smtClean="0"/>
              <a:t>Tiempo de Ejecución</a:t>
            </a:r>
            <a:endParaRPr lang="en-US" dirty="0"/>
          </a:p>
        </p:txBody>
      </p:sp>
    </p:spTree>
    <p:extLst>
      <p:ext uri="{BB962C8B-B14F-4D97-AF65-F5344CB8AC3E}">
        <p14:creationId xmlns:p14="http://schemas.microsoft.com/office/powerpoint/2010/main" val="3750413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78051792"/>
              </p:ext>
            </p:extLst>
          </p:nvPr>
        </p:nvGraphicFramePr>
        <p:xfrm>
          <a:off x="1200150" y="342900"/>
          <a:ext cx="9921240" cy="610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7505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798098187"/>
              </p:ext>
            </p:extLst>
          </p:nvPr>
        </p:nvGraphicFramePr>
        <p:xfrm>
          <a:off x="1200150" y="342900"/>
          <a:ext cx="9921240" cy="6103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8195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143265254"/>
              </p:ext>
            </p:extLst>
          </p:nvPr>
        </p:nvGraphicFramePr>
        <p:xfrm>
          <a:off x="1200150" y="342900"/>
          <a:ext cx="9921240" cy="6103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7072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571402827"/>
              </p:ext>
            </p:extLst>
          </p:nvPr>
        </p:nvGraphicFramePr>
        <p:xfrm>
          <a:off x="1200150" y="342900"/>
          <a:ext cx="9921240" cy="6103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8188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960225" y="2875002"/>
            <a:ext cx="6271550" cy="1107996"/>
          </a:xfrm>
          <a:prstGeom prst="rect">
            <a:avLst/>
          </a:prstGeom>
          <a:noFill/>
        </p:spPr>
        <p:txBody>
          <a:bodyPr wrap="square" rtlCol="0">
            <a:spAutoFit/>
          </a:bodyPr>
          <a:lstStyle/>
          <a:p>
            <a:r>
              <a:rPr lang="es-EC" sz="6600" dirty="0" smtClean="0"/>
              <a:t>INTRODUCCIÓN</a:t>
            </a:r>
            <a:endParaRPr lang="es-EC" dirty="0"/>
          </a:p>
        </p:txBody>
      </p:sp>
    </p:spTree>
    <p:extLst>
      <p:ext uri="{BB962C8B-B14F-4D97-AF65-F5344CB8AC3E}">
        <p14:creationId xmlns:p14="http://schemas.microsoft.com/office/powerpoint/2010/main" val="1332799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697074874"/>
              </p:ext>
            </p:extLst>
          </p:nvPr>
        </p:nvGraphicFramePr>
        <p:xfrm>
          <a:off x="1200150" y="342900"/>
          <a:ext cx="9921240" cy="6103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1903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3318136" y="2875002"/>
            <a:ext cx="5555728" cy="1107996"/>
          </a:xfrm>
          <a:prstGeom prst="rect">
            <a:avLst/>
          </a:prstGeom>
          <a:noFill/>
        </p:spPr>
        <p:txBody>
          <a:bodyPr wrap="square" rtlCol="0">
            <a:spAutoFit/>
          </a:bodyPr>
          <a:lstStyle/>
          <a:p>
            <a:r>
              <a:rPr lang="es-EC" sz="6600" dirty="0"/>
              <a:t>CONCLUSIONES</a:t>
            </a:r>
            <a:endParaRPr lang="es-EC" dirty="0"/>
          </a:p>
        </p:txBody>
      </p:sp>
    </p:spTree>
    <p:extLst>
      <p:ext uri="{BB962C8B-B14F-4D97-AF65-F5344CB8AC3E}">
        <p14:creationId xmlns:p14="http://schemas.microsoft.com/office/powerpoint/2010/main" val="1002727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B4756D-0300-492D-8BD8-A485893BEBF3}"/>
              </a:ext>
            </a:extLst>
          </p:cNvPr>
          <p:cNvSpPr>
            <a:spLocks noGrp="1"/>
          </p:cNvSpPr>
          <p:nvPr>
            <p:ph idx="1"/>
          </p:nvPr>
        </p:nvSpPr>
        <p:spPr>
          <a:xfrm>
            <a:off x="838200" y="1073270"/>
            <a:ext cx="10515600" cy="4783520"/>
          </a:xfrm>
        </p:spPr>
        <p:txBody>
          <a:bodyPr>
            <a:normAutofit lnSpcReduction="10000"/>
          </a:bodyPr>
          <a:lstStyle/>
          <a:p>
            <a:pPr lvl="0" algn="just"/>
            <a:r>
              <a:rPr lang="es-EC" dirty="0"/>
              <a:t>Al implementar un STB con hardware de bajo costo se consiguió reproducir los canales de televisión digital utilizando el sintonizador </a:t>
            </a:r>
            <a:r>
              <a:rPr lang="es-EC" dirty="0" err="1"/>
              <a:t>PixelView</a:t>
            </a:r>
            <a:r>
              <a:rPr lang="es-EC" dirty="0"/>
              <a:t>, también se logró reproducir las aplicaciones de </a:t>
            </a:r>
            <a:r>
              <a:rPr lang="es-EC" dirty="0" err="1"/>
              <a:t>Ginga</a:t>
            </a:r>
            <a:r>
              <a:rPr lang="es-EC" dirty="0"/>
              <a:t> NCL, con el inconveniente de que la reproducción es de baja calidad y tiende a volverse lenta en determinados espacios de tiempo</a:t>
            </a:r>
            <a:r>
              <a:rPr lang="es-EC" dirty="0" smtClean="0"/>
              <a:t>.</a:t>
            </a:r>
          </a:p>
          <a:p>
            <a:pPr algn="just"/>
            <a:r>
              <a:rPr lang="es-EC" dirty="0"/>
              <a:t>Al realizar el proceso de decodificación el tiempo que tarda en ejecutar el programa depende de la información a procesar, ya que se pudo obtener como resultados que al realizar la recuperación de una imagen con bloques de 8x8 consume aproximadamente 94% más de tiempo que tarda en obtener una imagen con bloques de 32x32 y en cuanto a la relación de bits procesados en las imágenes de 8x8 utiliza 95% más bits que la cantidad utilizada en imágenes de 32x32</a:t>
            </a:r>
            <a:r>
              <a:rPr lang="es-EC" dirty="0" smtClean="0"/>
              <a:t>.</a:t>
            </a:r>
            <a:endParaRPr lang="en-US" dirty="0"/>
          </a:p>
        </p:txBody>
      </p:sp>
    </p:spTree>
    <p:extLst>
      <p:ext uri="{BB962C8B-B14F-4D97-AF65-F5344CB8AC3E}">
        <p14:creationId xmlns:p14="http://schemas.microsoft.com/office/powerpoint/2010/main" val="1002734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5B4756D-0300-492D-8BD8-A485893BEBF3}"/>
              </a:ext>
            </a:extLst>
          </p:cNvPr>
          <p:cNvSpPr>
            <a:spLocks noGrp="1"/>
          </p:cNvSpPr>
          <p:nvPr>
            <p:ph idx="1"/>
          </p:nvPr>
        </p:nvSpPr>
        <p:spPr>
          <a:xfrm>
            <a:off x="1139141" y="1698912"/>
            <a:ext cx="10515600" cy="3851656"/>
          </a:xfrm>
        </p:spPr>
        <p:txBody>
          <a:bodyPr>
            <a:noAutofit/>
          </a:bodyPr>
          <a:lstStyle/>
          <a:p>
            <a:pPr lvl="0" algn="just"/>
            <a:r>
              <a:rPr lang="es-EC" dirty="0"/>
              <a:t>La recuperación de imágenes encriptadas presenta mejores resultados de acuerdo a los análisis objetivos realizados cuando ocupa un tamaño de bloque más pequeño, en este caso se utilizó bloques de 8x8 con lo que se obtuvo un RMSE menor en comparación a la recuperación de imágenes con bloques de 16x16 y 32x32, de igual forma a través del MSSIM se verificó que se aproxima a 1, lo cual indica mayor similitud entre imágenes y un PSNR mayor que significa que existe menor presencia de ruido</a:t>
            </a:r>
            <a:r>
              <a:rPr lang="es-EC" dirty="0" smtClean="0"/>
              <a:t>.</a:t>
            </a:r>
            <a:endParaRPr lang="en-US" dirty="0"/>
          </a:p>
        </p:txBody>
      </p:sp>
    </p:spTree>
    <p:extLst>
      <p:ext uri="{BB962C8B-B14F-4D97-AF65-F5344CB8AC3E}">
        <p14:creationId xmlns:p14="http://schemas.microsoft.com/office/powerpoint/2010/main" val="786099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F1CFFC6-D813-428D-A455-30E6123A1248}"/>
                  </a:ext>
                </a:extLst>
              </p:cNvPr>
              <p:cNvSpPr>
                <a:spLocks noGrp="1"/>
              </p:cNvSpPr>
              <p:nvPr>
                <p:ph idx="1"/>
              </p:nvPr>
            </p:nvSpPr>
            <p:spPr>
              <a:xfrm>
                <a:off x="870284" y="1289331"/>
                <a:ext cx="10515600" cy="4277280"/>
              </a:xfrm>
            </p:spPr>
            <p:txBody>
              <a:bodyPr>
                <a:normAutofit/>
              </a:bodyPr>
              <a:lstStyle/>
              <a:p>
                <a:pPr lvl="0" algn="just"/>
                <a:r>
                  <a:rPr lang="es-EC" dirty="0"/>
                  <a:t>Respecto a la decodificación de imágenes ninguna obtuvo una calificación excelente, pero las imágenes decodificadas con un tamaño de bloque de 8x8 tuvieron una mejor aceptación de parte de los participantes del MOS, debido a que la distorsión existente en las imágenes es perceptible para el ojo humano, lo cual se puede verificar mediante las evaluaciones objetivas como es el caso del PSNR en donde el rango aceptable es de 30 a 50 </a:t>
                </a:r>
                <a14:m>
                  <m:oMath xmlns:m="http://schemas.openxmlformats.org/officeDocument/2006/math">
                    <m:r>
                      <a:rPr lang="es-EC" i="1">
                        <a:latin typeface="Cambria Math" panose="02040503050406030204" pitchFamily="18" charset="0"/>
                      </a:rPr>
                      <m:t>𝑑𝐵</m:t>
                    </m:r>
                  </m:oMath>
                </a14:m>
                <a:r>
                  <a:rPr lang="es-EC" dirty="0"/>
                  <a:t>, en el presente trabajo ninguna imagen recuperada obtuvo un valor que entre en este rango ya que el valor más alto fue de </a:t>
                </a:r>
                <a:r>
                  <a:rPr lang="es-EC" dirty="0" smtClean="0"/>
                  <a:t>14,2849 dB.</a:t>
                </a:r>
                <a:endParaRPr lang="en-US" dirty="0"/>
              </a:p>
            </p:txBody>
          </p:sp>
        </mc:Choice>
        <mc:Fallback xmlns="">
          <p:sp>
            <p:nvSpPr>
              <p:cNvPr id="3" name="Marcador de contenido 2">
                <a:extLst>
                  <a:ext uri="{FF2B5EF4-FFF2-40B4-BE49-F238E27FC236}">
                    <a16:creationId xmlns:a16="http://schemas.microsoft.com/office/drawing/2014/main" id="{6F1CFFC6-D813-428D-A455-30E6123A1248}"/>
                  </a:ext>
                </a:extLst>
              </p:cNvPr>
              <p:cNvSpPr>
                <a:spLocks noGrp="1" noRot="1" noChangeAspect="1" noMove="1" noResize="1" noEditPoints="1" noAdjustHandles="1" noChangeArrowheads="1" noChangeShapeType="1" noTextEdit="1"/>
              </p:cNvSpPr>
              <p:nvPr>
                <p:ph idx="1"/>
              </p:nvPr>
            </p:nvSpPr>
            <p:spPr>
              <a:xfrm>
                <a:off x="870284" y="1289331"/>
                <a:ext cx="10515600" cy="4277280"/>
              </a:xfrm>
              <a:blipFill>
                <a:blip r:embed="rId4"/>
                <a:stretch>
                  <a:fillRect l="-1043" t="-2425" r="-1159"/>
                </a:stretch>
              </a:blipFill>
            </p:spPr>
            <p:txBody>
              <a:bodyPr/>
              <a:lstStyle/>
              <a:p>
                <a:r>
                  <a:rPr lang="en-US">
                    <a:noFill/>
                  </a:rPr>
                  <a:t> </a:t>
                </a:r>
              </a:p>
            </p:txBody>
          </p:sp>
        </mc:Fallback>
      </mc:AlternateContent>
    </p:spTree>
    <p:extLst>
      <p:ext uri="{BB962C8B-B14F-4D97-AF65-F5344CB8AC3E}">
        <p14:creationId xmlns:p14="http://schemas.microsoft.com/office/powerpoint/2010/main" val="182700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1CFFC6-D813-428D-A455-30E6123A1248}"/>
              </a:ext>
            </a:extLst>
          </p:cNvPr>
          <p:cNvSpPr>
            <a:spLocks noGrp="1"/>
          </p:cNvSpPr>
          <p:nvPr>
            <p:ph idx="1"/>
          </p:nvPr>
        </p:nvSpPr>
        <p:spPr>
          <a:xfrm>
            <a:off x="966537" y="2027268"/>
            <a:ext cx="10515600" cy="2223890"/>
          </a:xfrm>
        </p:spPr>
        <p:txBody>
          <a:bodyPr>
            <a:normAutofit/>
          </a:bodyPr>
          <a:lstStyle/>
          <a:p>
            <a:pPr algn="just"/>
            <a:r>
              <a:rPr lang="es-EC" dirty="0"/>
              <a:t>Al realizar el proceso de decodificación se pudo observar las limitaciones que presenta la </a:t>
            </a:r>
            <a:r>
              <a:rPr lang="es-EC" dirty="0" err="1"/>
              <a:t>Raspberry</a:t>
            </a:r>
            <a:r>
              <a:rPr lang="es-EC" dirty="0"/>
              <a:t> Pi en cuanto al procesador y memoria RAM, ya que, al realizar el mismo proceso en una PC con mejores características, la decodificación es más eficiente ocupando un 85% menos de tiempo en la ejecución.</a:t>
            </a:r>
            <a:endParaRPr lang="en-US" dirty="0"/>
          </a:p>
          <a:p>
            <a:pPr marL="0" lvl="0" indent="0" algn="just">
              <a:buNone/>
            </a:pPr>
            <a:endParaRPr lang="en-US" dirty="0"/>
          </a:p>
        </p:txBody>
      </p:sp>
    </p:spTree>
    <p:extLst>
      <p:ext uri="{BB962C8B-B14F-4D97-AF65-F5344CB8AC3E}">
        <p14:creationId xmlns:p14="http://schemas.microsoft.com/office/powerpoint/2010/main" val="56798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453863" y="2875002"/>
            <a:ext cx="7284274" cy="1107996"/>
          </a:xfrm>
          <a:prstGeom prst="rect">
            <a:avLst/>
          </a:prstGeom>
          <a:noFill/>
        </p:spPr>
        <p:txBody>
          <a:bodyPr wrap="square" rtlCol="0">
            <a:spAutoFit/>
          </a:bodyPr>
          <a:lstStyle/>
          <a:p>
            <a:r>
              <a:rPr lang="es-EC" sz="6600" dirty="0"/>
              <a:t>RECOMENDACIONES</a:t>
            </a:r>
            <a:endParaRPr lang="es-EC" dirty="0"/>
          </a:p>
        </p:txBody>
      </p:sp>
    </p:spTree>
    <p:extLst>
      <p:ext uri="{BB962C8B-B14F-4D97-AF65-F5344CB8AC3E}">
        <p14:creationId xmlns:p14="http://schemas.microsoft.com/office/powerpoint/2010/main" val="5551856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7339C3-1537-4FC8-B33D-FC729B163570}"/>
              </a:ext>
            </a:extLst>
          </p:cNvPr>
          <p:cNvSpPr>
            <a:spLocks noGrp="1"/>
          </p:cNvSpPr>
          <p:nvPr>
            <p:ph idx="1"/>
          </p:nvPr>
        </p:nvSpPr>
        <p:spPr>
          <a:xfrm>
            <a:off x="838200" y="864926"/>
            <a:ext cx="10515600" cy="4351338"/>
          </a:xfrm>
        </p:spPr>
        <p:txBody>
          <a:bodyPr>
            <a:noAutofit/>
          </a:bodyPr>
          <a:lstStyle/>
          <a:p>
            <a:pPr algn="just"/>
            <a:r>
              <a:rPr lang="en-US" sz="3200" dirty="0"/>
              <a:t>Para </a:t>
            </a:r>
            <a:r>
              <a:rPr lang="en-US" sz="3200" dirty="0" err="1"/>
              <a:t>mejorar</a:t>
            </a:r>
            <a:r>
              <a:rPr lang="en-US" sz="3200" dirty="0"/>
              <a:t> la </a:t>
            </a:r>
            <a:r>
              <a:rPr lang="en-US" sz="3200" dirty="0" err="1"/>
              <a:t>calidad</a:t>
            </a:r>
            <a:r>
              <a:rPr lang="en-US" sz="3200" dirty="0"/>
              <a:t> de las </a:t>
            </a:r>
            <a:r>
              <a:rPr lang="en-US" sz="3200" dirty="0" err="1"/>
              <a:t>imágenes</a:t>
            </a:r>
            <a:r>
              <a:rPr lang="en-US" sz="3200" dirty="0"/>
              <a:t> </a:t>
            </a:r>
            <a:r>
              <a:rPr lang="en-US" sz="3200" dirty="0" err="1"/>
              <a:t>recuperadas</a:t>
            </a:r>
            <a:r>
              <a:rPr lang="en-US" sz="3200" dirty="0"/>
              <a:t> </a:t>
            </a:r>
            <a:r>
              <a:rPr lang="en-US" sz="3200" dirty="0" err="1"/>
              <a:t>en</a:t>
            </a:r>
            <a:r>
              <a:rPr lang="en-US" sz="3200" dirty="0"/>
              <a:t> </a:t>
            </a:r>
            <a:r>
              <a:rPr lang="en-US" sz="3200" dirty="0" err="1"/>
              <a:t>los</a:t>
            </a:r>
            <a:r>
              <a:rPr lang="en-US" sz="3200" dirty="0"/>
              <a:t> </a:t>
            </a:r>
            <a:r>
              <a:rPr lang="en-US" sz="3200" dirty="0" err="1"/>
              <a:t>diferentes</a:t>
            </a:r>
            <a:r>
              <a:rPr lang="en-US" sz="3200" dirty="0"/>
              <a:t> </a:t>
            </a:r>
            <a:r>
              <a:rPr lang="en-US" sz="3200" dirty="0" err="1"/>
              <a:t>escenarios</a:t>
            </a:r>
            <a:r>
              <a:rPr lang="en-US" sz="3200" dirty="0"/>
              <a:t>, se </a:t>
            </a:r>
            <a:r>
              <a:rPr lang="en-US" sz="3200" dirty="0" err="1"/>
              <a:t>puede</a:t>
            </a:r>
            <a:r>
              <a:rPr lang="en-US" sz="3200" dirty="0"/>
              <a:t> </a:t>
            </a:r>
            <a:r>
              <a:rPr lang="en-US" sz="3200" dirty="0" err="1"/>
              <a:t>utilizar</a:t>
            </a:r>
            <a:r>
              <a:rPr lang="en-US" sz="3200" dirty="0"/>
              <a:t> </a:t>
            </a:r>
            <a:r>
              <a:rPr lang="en-US" sz="3200" dirty="0" err="1"/>
              <a:t>herramientas</a:t>
            </a:r>
            <a:r>
              <a:rPr lang="en-US" sz="3200" dirty="0"/>
              <a:t> </a:t>
            </a:r>
            <a:r>
              <a:rPr lang="en-US" sz="3200" dirty="0" err="1"/>
              <a:t>adicionales</a:t>
            </a:r>
            <a:r>
              <a:rPr lang="en-US" sz="3200" dirty="0"/>
              <a:t> </a:t>
            </a:r>
            <a:r>
              <a:rPr lang="en-US" sz="3200" dirty="0" err="1"/>
              <a:t>como</a:t>
            </a:r>
            <a:r>
              <a:rPr lang="en-US" sz="3200" dirty="0"/>
              <a:t> </a:t>
            </a:r>
            <a:r>
              <a:rPr lang="en-US" sz="3200" dirty="0" err="1"/>
              <a:t>filtros</a:t>
            </a:r>
            <a:r>
              <a:rPr lang="en-US" sz="3200" dirty="0"/>
              <a:t> de media y </a:t>
            </a:r>
            <a:r>
              <a:rPr lang="en-US" sz="3200" dirty="0" err="1"/>
              <a:t>filtros</a:t>
            </a:r>
            <a:r>
              <a:rPr lang="en-US" sz="3200" dirty="0"/>
              <a:t> de </a:t>
            </a:r>
            <a:r>
              <a:rPr lang="en-US" sz="3200" dirty="0" err="1"/>
              <a:t>mediana</a:t>
            </a:r>
            <a:r>
              <a:rPr lang="en-US" sz="3200" dirty="0"/>
              <a:t>, </a:t>
            </a:r>
            <a:r>
              <a:rPr lang="en-US" sz="3200" dirty="0" err="1"/>
              <a:t>los</a:t>
            </a:r>
            <a:r>
              <a:rPr lang="en-US" sz="3200" dirty="0"/>
              <a:t> </a:t>
            </a:r>
            <a:r>
              <a:rPr lang="en-US" sz="3200" dirty="0" err="1"/>
              <a:t>cuales</a:t>
            </a:r>
            <a:r>
              <a:rPr lang="en-US" sz="3200" dirty="0"/>
              <a:t> </a:t>
            </a:r>
            <a:r>
              <a:rPr lang="en-US" sz="3200" dirty="0" err="1"/>
              <a:t>permiten</a:t>
            </a:r>
            <a:r>
              <a:rPr lang="en-US" sz="3200" dirty="0"/>
              <a:t> </a:t>
            </a:r>
            <a:r>
              <a:rPr lang="en-US" sz="3200" dirty="0" err="1"/>
              <a:t>una</a:t>
            </a:r>
            <a:r>
              <a:rPr lang="en-US" sz="3200" dirty="0"/>
              <a:t> </a:t>
            </a:r>
            <a:r>
              <a:rPr lang="en-US" sz="3200" dirty="0" err="1"/>
              <a:t>disminución</a:t>
            </a:r>
            <a:r>
              <a:rPr lang="en-US" sz="3200" dirty="0"/>
              <a:t> de </a:t>
            </a:r>
            <a:r>
              <a:rPr lang="en-US" sz="3200" dirty="0" err="1"/>
              <a:t>errores</a:t>
            </a:r>
            <a:r>
              <a:rPr lang="en-US" sz="3200" dirty="0"/>
              <a:t> y </a:t>
            </a:r>
            <a:r>
              <a:rPr lang="en-US" sz="3200" dirty="0" err="1"/>
              <a:t>brindan</a:t>
            </a:r>
            <a:r>
              <a:rPr lang="en-US" sz="3200" dirty="0"/>
              <a:t> </a:t>
            </a:r>
            <a:r>
              <a:rPr lang="en-US" sz="3200" dirty="0" err="1"/>
              <a:t>una</a:t>
            </a:r>
            <a:r>
              <a:rPr lang="en-US" sz="3200" dirty="0"/>
              <a:t> </a:t>
            </a:r>
            <a:r>
              <a:rPr lang="en-US" sz="3200" dirty="0" err="1"/>
              <a:t>mejora</a:t>
            </a:r>
            <a:r>
              <a:rPr lang="en-US" sz="3200" dirty="0"/>
              <a:t> </a:t>
            </a:r>
            <a:r>
              <a:rPr lang="en-US" sz="3200" dirty="0" err="1"/>
              <a:t>en</a:t>
            </a:r>
            <a:r>
              <a:rPr lang="en-US" sz="3200" dirty="0"/>
              <a:t> la </a:t>
            </a:r>
            <a:r>
              <a:rPr lang="en-US" sz="3200" dirty="0" err="1"/>
              <a:t>calidad</a:t>
            </a:r>
            <a:r>
              <a:rPr lang="en-US" sz="3200" dirty="0"/>
              <a:t> de la </a:t>
            </a:r>
            <a:r>
              <a:rPr lang="en-US" sz="3200" dirty="0" err="1"/>
              <a:t>imagen</a:t>
            </a:r>
            <a:r>
              <a:rPr lang="en-US" sz="3200" dirty="0" smtClean="0"/>
              <a:t>.</a:t>
            </a:r>
          </a:p>
          <a:p>
            <a:pPr algn="just"/>
            <a:r>
              <a:rPr lang="en-US" sz="3200" dirty="0" err="1"/>
              <a:t>Implementar</a:t>
            </a:r>
            <a:r>
              <a:rPr lang="en-US" sz="3200" dirty="0"/>
              <a:t> un </a:t>
            </a:r>
            <a:r>
              <a:rPr lang="en-US" sz="3200" dirty="0" err="1"/>
              <a:t>método</a:t>
            </a:r>
            <a:r>
              <a:rPr lang="en-US" sz="3200" dirty="0"/>
              <a:t> que </a:t>
            </a:r>
            <a:r>
              <a:rPr lang="en-US" sz="3200" dirty="0" err="1"/>
              <a:t>permita</a:t>
            </a:r>
            <a:r>
              <a:rPr lang="en-US" sz="3200" dirty="0"/>
              <a:t> que </a:t>
            </a:r>
            <a:r>
              <a:rPr lang="en-US" sz="3200" dirty="0" err="1"/>
              <a:t>los</a:t>
            </a:r>
            <a:r>
              <a:rPr lang="en-US" sz="3200" dirty="0"/>
              <a:t> </a:t>
            </a:r>
            <a:r>
              <a:rPr lang="en-US" sz="3200" dirty="0" err="1"/>
              <a:t>valores</a:t>
            </a:r>
            <a:r>
              <a:rPr lang="en-US" sz="3200" dirty="0"/>
              <a:t> de </a:t>
            </a:r>
            <a:r>
              <a:rPr lang="en-US" sz="3200" dirty="0" err="1"/>
              <a:t>intensidad</a:t>
            </a:r>
            <a:r>
              <a:rPr lang="en-US" sz="3200" dirty="0"/>
              <a:t> media no </a:t>
            </a:r>
            <a:r>
              <a:rPr lang="en-US" sz="3200" dirty="0" err="1"/>
              <a:t>pierdan</a:t>
            </a:r>
            <a:r>
              <a:rPr lang="en-US" sz="3200" dirty="0"/>
              <a:t> </a:t>
            </a:r>
            <a:r>
              <a:rPr lang="en-US" sz="3200" dirty="0" err="1"/>
              <a:t>información</a:t>
            </a:r>
            <a:r>
              <a:rPr lang="en-US" sz="3200" dirty="0"/>
              <a:t> </a:t>
            </a:r>
            <a:r>
              <a:rPr lang="en-US" sz="3200" dirty="0" err="1"/>
              <a:t>en</a:t>
            </a:r>
            <a:r>
              <a:rPr lang="en-US" sz="3200" dirty="0"/>
              <a:t> </a:t>
            </a:r>
            <a:r>
              <a:rPr lang="en-US" sz="3200" dirty="0" err="1"/>
              <a:t>los</a:t>
            </a:r>
            <a:r>
              <a:rPr lang="en-US" sz="3200" dirty="0"/>
              <a:t> </a:t>
            </a:r>
            <a:r>
              <a:rPr lang="en-US" sz="3200" dirty="0" err="1"/>
              <a:t>residuos</a:t>
            </a:r>
            <a:r>
              <a:rPr lang="en-US" sz="3200" dirty="0"/>
              <a:t> al </a:t>
            </a:r>
            <a:r>
              <a:rPr lang="en-US" sz="3200" dirty="0" err="1"/>
              <a:t>momento</a:t>
            </a:r>
            <a:r>
              <a:rPr lang="en-US" sz="3200" dirty="0"/>
              <a:t> de </a:t>
            </a:r>
            <a:r>
              <a:rPr lang="en-US" sz="3200" dirty="0" err="1"/>
              <a:t>convertirlos</a:t>
            </a:r>
            <a:r>
              <a:rPr lang="en-US" sz="3200" dirty="0"/>
              <a:t> </a:t>
            </a:r>
            <a:r>
              <a:rPr lang="en-US" sz="3200" dirty="0" err="1"/>
              <a:t>en</a:t>
            </a:r>
            <a:r>
              <a:rPr lang="en-US" sz="3200" dirty="0"/>
              <a:t> un </a:t>
            </a:r>
            <a:r>
              <a:rPr lang="en-US" sz="3200" dirty="0" err="1"/>
              <a:t>número</a:t>
            </a:r>
            <a:r>
              <a:rPr lang="en-US" sz="3200" dirty="0"/>
              <a:t> </a:t>
            </a:r>
            <a:r>
              <a:rPr lang="en-US" sz="3200" dirty="0" err="1"/>
              <a:t>entero</a:t>
            </a:r>
            <a:r>
              <a:rPr lang="en-US" sz="3200" dirty="0"/>
              <a:t> </a:t>
            </a:r>
            <a:r>
              <a:rPr lang="en-US" sz="3200" dirty="0" err="1"/>
              <a:t>ya</a:t>
            </a:r>
            <a:r>
              <a:rPr lang="en-US" sz="3200" dirty="0"/>
              <a:t> que </a:t>
            </a:r>
            <a:r>
              <a:rPr lang="en-US" sz="3200" dirty="0" err="1"/>
              <a:t>esto</a:t>
            </a:r>
            <a:r>
              <a:rPr lang="en-US" sz="3200" dirty="0"/>
              <a:t> genera un error mayor </a:t>
            </a:r>
            <a:r>
              <a:rPr lang="en-US" sz="3200" dirty="0" err="1"/>
              <a:t>en</a:t>
            </a:r>
            <a:r>
              <a:rPr lang="en-US" sz="3200" dirty="0"/>
              <a:t> la </a:t>
            </a:r>
            <a:r>
              <a:rPr lang="en-US" sz="3200" dirty="0" err="1"/>
              <a:t>recuperación</a:t>
            </a:r>
            <a:r>
              <a:rPr lang="en-US" sz="3200" dirty="0"/>
              <a:t> de la </a:t>
            </a:r>
            <a:r>
              <a:rPr lang="en-US" sz="3200" dirty="0" err="1"/>
              <a:t>imagen</a:t>
            </a:r>
            <a:r>
              <a:rPr lang="en-US" sz="3200" dirty="0"/>
              <a:t> </a:t>
            </a:r>
            <a:r>
              <a:rPr lang="en-US" sz="3200" dirty="0" err="1"/>
              <a:t>secreta</a:t>
            </a:r>
            <a:r>
              <a:rPr lang="en-US" sz="3200" dirty="0"/>
              <a:t>.</a:t>
            </a:r>
            <a:endParaRPr lang="es-EC" sz="4000" dirty="0"/>
          </a:p>
        </p:txBody>
      </p:sp>
    </p:spTree>
    <p:extLst>
      <p:ext uri="{BB962C8B-B14F-4D97-AF65-F5344CB8AC3E}">
        <p14:creationId xmlns:p14="http://schemas.microsoft.com/office/powerpoint/2010/main" val="3671900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57339C3-1537-4FC8-B33D-FC729B163570}"/>
              </a:ext>
            </a:extLst>
          </p:cNvPr>
          <p:cNvSpPr>
            <a:spLocks noGrp="1"/>
          </p:cNvSpPr>
          <p:nvPr>
            <p:ph idx="1"/>
          </p:nvPr>
        </p:nvSpPr>
        <p:spPr>
          <a:xfrm>
            <a:off x="1000246" y="749176"/>
            <a:ext cx="10515600" cy="4351338"/>
          </a:xfrm>
        </p:spPr>
        <p:txBody>
          <a:bodyPr>
            <a:noAutofit/>
          </a:bodyPr>
          <a:lstStyle/>
          <a:p>
            <a:pPr lvl="0" algn="just"/>
            <a:r>
              <a:rPr lang="es-EC" sz="3200" dirty="0"/>
              <a:t>Tomar en cuenta que las aplicaciones para televisión digital no deben ser invasivas, ya que al espectador le interesa ver la programación televisiva, y si se omite esta característica las aplicaciones poder pasar desapercibidas por los usuarios.</a:t>
            </a:r>
            <a:endParaRPr lang="en-US" sz="3200" dirty="0"/>
          </a:p>
          <a:p>
            <a:pPr lvl="0" algn="just"/>
            <a:r>
              <a:rPr lang="es-EC" sz="3200" dirty="0"/>
              <a:t>Al momento de realizar la programación es necesario optimizar el código, debido a que al ejecutar en la </a:t>
            </a:r>
            <a:r>
              <a:rPr lang="es-EC" sz="3200" dirty="0" err="1"/>
              <a:t>Raspberry</a:t>
            </a:r>
            <a:r>
              <a:rPr lang="es-EC" sz="3200" dirty="0"/>
              <a:t> Pi el procesador no permite obtener un desenvolvimiento óptimo y el procesamiento de datos tiende a volverse lento, por lo tanto, mientras más datos se deban procesar el tiempo de ejecución será aún mayor</a:t>
            </a:r>
            <a:r>
              <a:rPr lang="es-EC" sz="3200" dirty="0" smtClean="0"/>
              <a:t>.</a:t>
            </a:r>
            <a:endParaRPr lang="en-US" sz="3200" dirty="0"/>
          </a:p>
        </p:txBody>
      </p:sp>
    </p:spTree>
    <p:extLst>
      <p:ext uri="{BB962C8B-B14F-4D97-AF65-F5344CB8AC3E}">
        <p14:creationId xmlns:p14="http://schemas.microsoft.com/office/powerpoint/2010/main" val="5785222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2453863" y="2875002"/>
            <a:ext cx="7284274" cy="1107996"/>
          </a:xfrm>
          <a:prstGeom prst="rect">
            <a:avLst/>
          </a:prstGeom>
          <a:noFill/>
        </p:spPr>
        <p:txBody>
          <a:bodyPr wrap="square" rtlCol="0">
            <a:spAutoFit/>
          </a:bodyPr>
          <a:lstStyle/>
          <a:p>
            <a:r>
              <a:rPr lang="es-EC" sz="6600" dirty="0" smtClean="0"/>
              <a:t>TRABAJO FUTURO</a:t>
            </a:r>
            <a:endParaRPr lang="es-EC" dirty="0"/>
          </a:p>
        </p:txBody>
      </p:sp>
    </p:spTree>
    <p:extLst>
      <p:ext uri="{BB962C8B-B14F-4D97-AF65-F5344CB8AC3E}">
        <p14:creationId xmlns:p14="http://schemas.microsoft.com/office/powerpoint/2010/main" val="2387496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286615851"/>
              </p:ext>
            </p:extLst>
          </p:nvPr>
        </p:nvGraphicFramePr>
        <p:xfrm>
          <a:off x="2031999" y="719666"/>
          <a:ext cx="919532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974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DC805E-81A4-4DAD-B794-D26A7D8C2E8D}"/>
              </a:ext>
            </a:extLst>
          </p:cNvPr>
          <p:cNvSpPr>
            <a:spLocks noGrp="1"/>
          </p:cNvSpPr>
          <p:nvPr>
            <p:ph idx="1"/>
          </p:nvPr>
        </p:nvSpPr>
        <p:spPr>
          <a:xfrm>
            <a:off x="838200" y="1253331"/>
            <a:ext cx="10515600" cy="4351338"/>
          </a:xfrm>
        </p:spPr>
        <p:txBody>
          <a:bodyPr/>
          <a:lstStyle/>
          <a:p>
            <a:pPr lvl="0" algn="just"/>
            <a:r>
              <a:rPr lang="es-EC" dirty="0"/>
              <a:t>Como trabajo futuro se propone realizar el proceso de decodificación </a:t>
            </a:r>
            <a:r>
              <a:rPr lang="es-EC" dirty="0" smtClean="0"/>
              <a:t>obteniendo </a:t>
            </a:r>
            <a:r>
              <a:rPr lang="es-EC" dirty="0"/>
              <a:t>los datos de entrada de la señal de aire que se recibe para televisión digital terrestre, y de esta forma realizar el proceso en una aplicación en la que funcionen en conjunto </a:t>
            </a:r>
            <a:r>
              <a:rPr lang="es-EC" dirty="0" err="1"/>
              <a:t>Ginga</a:t>
            </a:r>
            <a:r>
              <a:rPr lang="es-EC" dirty="0"/>
              <a:t> NCL y </a:t>
            </a:r>
            <a:r>
              <a:rPr lang="es-EC" dirty="0" smtClean="0"/>
              <a:t>LUA como lenguaje de programación para el proceso de decodificación, tomando en cuenta </a:t>
            </a:r>
            <a:r>
              <a:rPr lang="es-EC" dirty="0"/>
              <a:t>las características de hardware del receptor para que no se presenten limitaciones al momento de procesar la información para obtener las imágenes recuperadas.</a:t>
            </a:r>
            <a:endParaRPr lang="en-US" dirty="0"/>
          </a:p>
          <a:p>
            <a:pPr marL="0" indent="0">
              <a:buNone/>
            </a:pPr>
            <a:endParaRPr lang="es-EC" dirty="0"/>
          </a:p>
        </p:txBody>
      </p:sp>
    </p:spTree>
    <p:extLst>
      <p:ext uri="{BB962C8B-B14F-4D97-AF65-F5344CB8AC3E}">
        <p14:creationId xmlns:p14="http://schemas.microsoft.com/office/powerpoint/2010/main" val="1311619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Resultado de imagen para gracias por su aten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770" y="992783"/>
            <a:ext cx="9417684" cy="412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215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731621F-2FE5-4688-A8AA-5E319355DB93}"/>
              </a:ext>
            </a:extLst>
          </p:cNvPr>
          <p:cNvGraphicFramePr/>
          <p:nvPr>
            <p:extLst>
              <p:ext uri="{D42A27DB-BD31-4B8C-83A1-F6EECF244321}">
                <p14:modId xmlns:p14="http://schemas.microsoft.com/office/powerpoint/2010/main" val="2146023365"/>
              </p:ext>
            </p:extLst>
          </p:nvPr>
        </p:nvGraphicFramePr>
        <p:xfrm>
          <a:off x="5283843" y="928010"/>
          <a:ext cx="6591139" cy="4182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Resultado de imagen para raspberry pi 3"/>
          <p:cNvPicPr/>
          <p:nvPr/>
        </p:nvPicPr>
        <p:blipFill rotWithShape="1">
          <a:blip r:embed="rId9" cstate="print">
            <a:extLst>
              <a:ext uri="{28A0092B-C50C-407E-A947-70E740481C1C}">
                <a14:useLocalDpi xmlns:a14="http://schemas.microsoft.com/office/drawing/2010/main" val="0"/>
              </a:ext>
            </a:extLst>
          </a:blip>
          <a:srcRect t="9684" b="12105"/>
          <a:stretch/>
        </p:blipFill>
        <p:spPr bwMode="auto">
          <a:xfrm>
            <a:off x="1096279" y="1711643"/>
            <a:ext cx="4097889" cy="3377624"/>
          </a:xfrm>
          <a:prstGeom prst="rect">
            <a:avLst/>
          </a:prstGeom>
          <a:noFill/>
          <a:ln>
            <a:noFill/>
          </a:ln>
          <a:extLst>
            <a:ext uri="{53640926-AAD7-44D8-BBD7-CCE9431645EC}">
              <a14:shadowObscured xmlns:a14="http://schemas.microsoft.com/office/drawing/2010/main"/>
            </a:ext>
          </a:extLst>
        </p:spPr>
      </p:pic>
      <p:sp>
        <p:nvSpPr>
          <p:cNvPr id="3" name="Título 2"/>
          <p:cNvSpPr>
            <a:spLocks noGrp="1"/>
          </p:cNvSpPr>
          <p:nvPr>
            <p:ph type="title"/>
          </p:nvPr>
        </p:nvSpPr>
        <p:spPr/>
        <p:txBody>
          <a:bodyPr/>
          <a:lstStyle/>
          <a:p>
            <a:r>
              <a:rPr lang="es-EC" dirty="0" err="1" smtClean="0"/>
              <a:t>Raspberry</a:t>
            </a:r>
            <a:r>
              <a:rPr lang="es-EC" dirty="0" smtClean="0"/>
              <a:t> Pi</a:t>
            </a:r>
            <a:endParaRPr lang="en-US" dirty="0"/>
          </a:p>
        </p:txBody>
      </p:sp>
    </p:spTree>
    <p:extLst>
      <p:ext uri="{BB962C8B-B14F-4D97-AF65-F5344CB8AC3E}">
        <p14:creationId xmlns:p14="http://schemas.microsoft.com/office/powerpoint/2010/main" val="4226513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731621F-2FE5-4688-A8AA-5E319355DB93}"/>
              </a:ext>
            </a:extLst>
          </p:cNvPr>
          <p:cNvGraphicFramePr/>
          <p:nvPr>
            <p:extLst>
              <p:ext uri="{D42A27DB-BD31-4B8C-83A1-F6EECF244321}">
                <p14:modId xmlns:p14="http://schemas.microsoft.com/office/powerpoint/2010/main" val="3304349150"/>
              </p:ext>
            </p:extLst>
          </p:nvPr>
        </p:nvGraphicFramePr>
        <p:xfrm>
          <a:off x="5283843" y="928010"/>
          <a:ext cx="6591139" cy="4182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descr="Resultado de imagen para pixelview"/>
          <p:cNvPicPr/>
          <p:nvPr/>
        </p:nvPicPr>
        <p:blipFill>
          <a:blip r:embed="rId9">
            <a:extLst>
              <a:ext uri="{28A0092B-C50C-407E-A947-70E740481C1C}">
                <a14:useLocalDpi xmlns:a14="http://schemas.microsoft.com/office/drawing/2010/main" val="0"/>
              </a:ext>
            </a:extLst>
          </a:blip>
          <a:srcRect/>
          <a:stretch>
            <a:fillRect/>
          </a:stretch>
        </p:blipFill>
        <p:spPr bwMode="auto">
          <a:xfrm>
            <a:off x="1911693" y="1764274"/>
            <a:ext cx="3056233" cy="2509684"/>
          </a:xfrm>
          <a:prstGeom prst="rect">
            <a:avLst/>
          </a:prstGeom>
          <a:noFill/>
          <a:ln>
            <a:noFill/>
          </a:ln>
        </p:spPr>
      </p:pic>
    </p:spTree>
    <p:extLst>
      <p:ext uri="{BB962C8B-B14F-4D97-AF65-F5344CB8AC3E}">
        <p14:creationId xmlns:p14="http://schemas.microsoft.com/office/powerpoint/2010/main" val="47269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731621F-2FE5-4688-A8AA-5E319355DB93}"/>
              </a:ext>
            </a:extLst>
          </p:cNvPr>
          <p:cNvGraphicFramePr/>
          <p:nvPr>
            <p:extLst>
              <p:ext uri="{D42A27DB-BD31-4B8C-83A1-F6EECF244321}">
                <p14:modId xmlns:p14="http://schemas.microsoft.com/office/powerpoint/2010/main" val="3500603787"/>
              </p:ext>
            </p:extLst>
          </p:nvPr>
        </p:nvGraphicFramePr>
        <p:xfrm>
          <a:off x="6542201" y="1427630"/>
          <a:ext cx="5191378" cy="3361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Gallery Image"/>
          <p:cNvPicPr/>
          <p:nvPr/>
        </p:nvPicPr>
        <p:blipFill>
          <a:blip r:embed="rId9">
            <a:extLst>
              <a:ext uri="{28A0092B-C50C-407E-A947-70E740481C1C}">
                <a14:useLocalDpi xmlns:a14="http://schemas.microsoft.com/office/drawing/2010/main" val="0"/>
              </a:ext>
            </a:extLst>
          </a:blip>
          <a:srcRect/>
          <a:stretch>
            <a:fillRect/>
          </a:stretch>
        </p:blipFill>
        <p:spPr bwMode="auto">
          <a:xfrm>
            <a:off x="1065229" y="1535831"/>
            <a:ext cx="4967926" cy="3516936"/>
          </a:xfrm>
          <a:prstGeom prst="rect">
            <a:avLst/>
          </a:prstGeom>
          <a:noFill/>
          <a:ln>
            <a:noFill/>
          </a:ln>
        </p:spPr>
      </p:pic>
    </p:spTree>
    <p:extLst>
      <p:ext uri="{BB962C8B-B14F-4D97-AF65-F5344CB8AC3E}">
        <p14:creationId xmlns:p14="http://schemas.microsoft.com/office/powerpoint/2010/main" val="2805751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838200" y="374650"/>
            <a:ext cx="10515600" cy="1325563"/>
          </a:xfrm>
        </p:spPr>
        <p:txBody>
          <a:bodyPr>
            <a:normAutofit/>
          </a:bodyPr>
          <a:lstStyle/>
          <a:p>
            <a:r>
              <a:rPr lang="es-EC" sz="4000" dirty="0" smtClean="0"/>
              <a:t>Transformación de color casi reversible (NRCT)</a:t>
            </a:r>
            <a:endParaRPr lang="en-US" sz="4000" dirty="0"/>
          </a:p>
        </p:txBody>
      </p:sp>
      <mc:AlternateContent xmlns:mc="http://schemas.openxmlformats.org/markup-compatibility/2006" xmlns:a14="http://schemas.microsoft.com/office/drawing/2010/main">
        <mc:Choice Requires="a14">
          <p:graphicFrame>
            <p:nvGraphicFramePr>
              <p:cNvPr id="6" name="Marcador de contenido 5"/>
              <p:cNvGraphicFramePr>
                <a:graphicFrameLocks noGrp="1"/>
              </p:cNvGraphicFramePr>
              <p:nvPr>
                <p:ph idx="1"/>
                <p:extLst>
                  <p:ext uri="{D42A27DB-BD31-4B8C-83A1-F6EECF244321}">
                    <p14:modId xmlns:p14="http://schemas.microsoft.com/office/powerpoint/2010/main" val="3816820080"/>
                  </p:ext>
                </p:extLst>
              </p:nvPr>
            </p:nvGraphicFramePr>
            <p:xfrm>
              <a:off x="1196418" y="2092750"/>
              <a:ext cx="10917025" cy="4892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6" name="Marcador de contenido 5"/>
              <p:cNvGraphicFramePr>
                <a:graphicFrameLocks noGrp="1"/>
              </p:cNvGraphicFramePr>
              <p:nvPr>
                <p:ph idx="1"/>
                <p:extLst>
                  <p:ext uri="{D42A27DB-BD31-4B8C-83A1-F6EECF244321}">
                    <p14:modId xmlns:p14="http://schemas.microsoft.com/office/powerpoint/2010/main" val="3816820080"/>
                  </p:ext>
                </p:extLst>
              </p:nvPr>
            </p:nvGraphicFramePr>
            <p:xfrm>
              <a:off x="1196418" y="2092750"/>
              <a:ext cx="10917025" cy="48925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2" name="CuadroTexto 1"/>
          <p:cNvSpPr txBox="1"/>
          <p:nvPr/>
        </p:nvSpPr>
        <p:spPr>
          <a:xfrm>
            <a:off x="3686175" y="2505075"/>
            <a:ext cx="442750" cy="369332"/>
          </a:xfrm>
          <a:prstGeom prst="rect">
            <a:avLst/>
          </a:prstGeom>
          <a:noFill/>
        </p:spPr>
        <p:txBody>
          <a:bodyPr wrap="none" rtlCol="0">
            <a:spAutoFit/>
          </a:bodyPr>
          <a:lstStyle/>
          <a:p>
            <a:r>
              <a:rPr lang="es-ES" dirty="0" smtClean="0"/>
              <a:t>(1)</a:t>
            </a:r>
            <a:endParaRPr lang="en-US" dirty="0"/>
          </a:p>
        </p:txBody>
      </p:sp>
      <p:sp>
        <p:nvSpPr>
          <p:cNvPr id="5" name="CuadroTexto 4"/>
          <p:cNvSpPr txBox="1"/>
          <p:nvPr/>
        </p:nvSpPr>
        <p:spPr>
          <a:xfrm>
            <a:off x="5476875" y="3829050"/>
            <a:ext cx="442750" cy="369332"/>
          </a:xfrm>
          <a:prstGeom prst="rect">
            <a:avLst/>
          </a:prstGeom>
          <a:noFill/>
        </p:spPr>
        <p:txBody>
          <a:bodyPr wrap="none" rtlCol="0">
            <a:spAutoFit/>
          </a:bodyPr>
          <a:lstStyle/>
          <a:p>
            <a:r>
              <a:rPr lang="es-ES" dirty="0" smtClean="0"/>
              <a:t>(2)</a:t>
            </a:r>
            <a:endParaRPr lang="en-US" dirty="0"/>
          </a:p>
        </p:txBody>
      </p:sp>
      <p:sp>
        <p:nvSpPr>
          <p:cNvPr id="7" name="CuadroTexto 6"/>
          <p:cNvSpPr txBox="1"/>
          <p:nvPr/>
        </p:nvSpPr>
        <p:spPr>
          <a:xfrm>
            <a:off x="7991475" y="2505075"/>
            <a:ext cx="442750" cy="369332"/>
          </a:xfrm>
          <a:prstGeom prst="rect">
            <a:avLst/>
          </a:prstGeom>
          <a:noFill/>
        </p:spPr>
        <p:txBody>
          <a:bodyPr wrap="none" rtlCol="0">
            <a:spAutoFit/>
          </a:bodyPr>
          <a:lstStyle/>
          <a:p>
            <a:r>
              <a:rPr lang="es-ES" dirty="0" smtClean="0"/>
              <a:t>(3)</a:t>
            </a:r>
            <a:endParaRPr lang="en-US" dirty="0"/>
          </a:p>
        </p:txBody>
      </p:sp>
      <p:sp>
        <p:nvSpPr>
          <p:cNvPr id="8" name="CuadroTexto 7"/>
          <p:cNvSpPr txBox="1"/>
          <p:nvPr/>
        </p:nvSpPr>
        <p:spPr>
          <a:xfrm>
            <a:off x="8667750" y="3644384"/>
            <a:ext cx="442750" cy="369332"/>
          </a:xfrm>
          <a:prstGeom prst="rect">
            <a:avLst/>
          </a:prstGeom>
          <a:noFill/>
        </p:spPr>
        <p:txBody>
          <a:bodyPr wrap="none" rtlCol="0">
            <a:spAutoFit/>
          </a:bodyPr>
          <a:lstStyle/>
          <a:p>
            <a:r>
              <a:rPr lang="es-ES" dirty="0" smtClean="0"/>
              <a:t>(4)</a:t>
            </a:r>
            <a:endParaRPr lang="en-US" dirty="0"/>
          </a:p>
        </p:txBody>
      </p:sp>
      <p:sp>
        <p:nvSpPr>
          <p:cNvPr id="9" name="CuadroTexto 8"/>
          <p:cNvSpPr txBox="1"/>
          <p:nvPr/>
        </p:nvSpPr>
        <p:spPr>
          <a:xfrm>
            <a:off x="10677525" y="4686300"/>
            <a:ext cx="442750" cy="369332"/>
          </a:xfrm>
          <a:prstGeom prst="rect">
            <a:avLst/>
          </a:prstGeom>
          <a:noFill/>
        </p:spPr>
        <p:txBody>
          <a:bodyPr wrap="none" rtlCol="0">
            <a:spAutoFit/>
          </a:bodyPr>
          <a:lstStyle/>
          <a:p>
            <a:r>
              <a:rPr lang="es-ES" dirty="0" smtClean="0"/>
              <a:t>(5)</a:t>
            </a:r>
            <a:endParaRPr lang="en-US" dirty="0"/>
          </a:p>
        </p:txBody>
      </p:sp>
    </p:spTree>
    <p:extLst>
      <p:ext uri="{BB962C8B-B14F-4D97-AF65-F5344CB8AC3E}">
        <p14:creationId xmlns:p14="http://schemas.microsoft.com/office/powerpoint/2010/main" val="23372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4086345" y="2875002"/>
            <a:ext cx="4019310" cy="1107996"/>
          </a:xfrm>
          <a:prstGeom prst="rect">
            <a:avLst/>
          </a:prstGeom>
          <a:noFill/>
        </p:spPr>
        <p:txBody>
          <a:bodyPr wrap="square" rtlCol="0">
            <a:spAutoFit/>
          </a:bodyPr>
          <a:lstStyle/>
          <a:p>
            <a:r>
              <a:rPr lang="es-EC" sz="6600" dirty="0"/>
              <a:t>OBJETIVOS</a:t>
            </a:r>
            <a:endParaRPr lang="es-EC" dirty="0"/>
          </a:p>
        </p:txBody>
      </p:sp>
    </p:spTree>
    <p:extLst>
      <p:ext uri="{BB962C8B-B14F-4D97-AF65-F5344CB8AC3E}">
        <p14:creationId xmlns:p14="http://schemas.microsoft.com/office/powerpoint/2010/main" val="3182271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Ponce_Ulloa.pptx" id="{0AC3D539-3EE3-45D2-9633-6854794D236A}" vid="{240F8E96-EA0D-488C-ADA7-A3950BFE49C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1130</Words>
  <Application>Microsoft Office PowerPoint</Application>
  <PresentationFormat>Panorámica</PresentationFormat>
  <Paragraphs>148</Paragraphs>
  <Slides>41</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41</vt:i4>
      </vt:variant>
    </vt:vector>
  </HeadingPairs>
  <TitlesOfParts>
    <vt:vector size="48" baseType="lpstr">
      <vt:lpstr>Arial</vt:lpstr>
      <vt:lpstr>Calibri</vt:lpstr>
      <vt:lpstr>Calibri Light</vt:lpstr>
      <vt:lpstr>Cambria Math</vt:lpstr>
      <vt:lpstr>Symbol</vt:lpstr>
      <vt:lpstr>Times New Roman</vt:lpstr>
      <vt:lpstr>Tema de Office</vt:lpstr>
      <vt:lpstr>Presentación de PowerPoint</vt:lpstr>
      <vt:lpstr>Presentación de PowerPoint</vt:lpstr>
      <vt:lpstr>Presentación de PowerPoint</vt:lpstr>
      <vt:lpstr>Presentación de PowerPoint</vt:lpstr>
      <vt:lpstr>Raspberry Pi</vt:lpstr>
      <vt:lpstr>Presentación de PowerPoint</vt:lpstr>
      <vt:lpstr>Presentación de PowerPoint</vt:lpstr>
      <vt:lpstr>Transformación de color casi reversible (NRCT)</vt:lpstr>
      <vt:lpstr>Presentación de PowerPoint</vt:lpstr>
      <vt:lpstr>Presentación de PowerPoint</vt:lpstr>
      <vt:lpstr>Presentación de PowerPoint</vt:lpstr>
      <vt:lpstr>Set Top Box (STB)</vt:lpstr>
      <vt:lpstr>Decodificación de imágenes en Python</vt:lpstr>
      <vt:lpstr>Decodificación de imágenes en Python</vt:lpstr>
      <vt:lpstr>Decodificación de imágenes en Python</vt:lpstr>
      <vt:lpstr>Aplicación Ginga-NCL</vt:lpstr>
      <vt:lpstr>Aplicación Ginga-NCL</vt:lpstr>
      <vt:lpstr>Presentación de PowerPoint</vt:lpstr>
      <vt:lpstr>Implementación STB</vt:lpstr>
      <vt:lpstr>Decodificación de imágenes</vt:lpstr>
      <vt:lpstr>Decodificación de imágenes (Escenarios)</vt:lpstr>
      <vt:lpstr>Aplicación Ginga-NCL</vt:lpstr>
      <vt:lpstr>Imágenes secretas</vt:lpstr>
      <vt:lpstr>Análisis de Resultados</vt:lpstr>
      <vt:lpstr>Tiempo de Ejecución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Ponce Constante</dc:creator>
  <cp:lastModifiedBy>Jhos Guayasamín</cp:lastModifiedBy>
  <cp:revision>67</cp:revision>
  <dcterms:created xsi:type="dcterms:W3CDTF">2019-07-06T16:46:38Z</dcterms:created>
  <dcterms:modified xsi:type="dcterms:W3CDTF">2019-07-22T17:08:08Z</dcterms:modified>
</cp:coreProperties>
</file>