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60" r:id="rId1"/>
    <p:sldMasterId id="2147483670" r:id="rId2"/>
  </p:sldMasterIdLst>
  <p:notesMasterIdLst>
    <p:notesMasterId r:id="rId66"/>
  </p:notesMasterIdLst>
  <p:handoutMasterIdLst>
    <p:handoutMasterId r:id="rId67"/>
  </p:handoutMasterIdLst>
  <p:sldIdLst>
    <p:sldId id="446" r:id="rId3"/>
    <p:sldId id="447" r:id="rId4"/>
    <p:sldId id="463" r:id="rId5"/>
    <p:sldId id="270" r:id="rId6"/>
    <p:sldId id="384" r:id="rId7"/>
    <p:sldId id="448" r:id="rId8"/>
    <p:sldId id="449" r:id="rId9"/>
    <p:sldId id="450" r:id="rId10"/>
    <p:sldId id="452" r:id="rId11"/>
    <p:sldId id="451" r:id="rId12"/>
    <p:sldId id="512" r:id="rId13"/>
    <p:sldId id="513" r:id="rId14"/>
    <p:sldId id="514" r:id="rId15"/>
    <p:sldId id="457" r:id="rId16"/>
    <p:sldId id="455" r:id="rId17"/>
    <p:sldId id="456" r:id="rId18"/>
    <p:sldId id="458" r:id="rId19"/>
    <p:sldId id="464" r:id="rId20"/>
    <p:sldId id="515" r:id="rId21"/>
    <p:sldId id="465" r:id="rId22"/>
    <p:sldId id="516" r:id="rId23"/>
    <p:sldId id="517" r:id="rId24"/>
    <p:sldId id="495" r:id="rId25"/>
    <p:sldId id="518" r:id="rId26"/>
    <p:sldId id="467" r:id="rId27"/>
    <p:sldId id="519" r:id="rId28"/>
    <p:sldId id="520" r:id="rId29"/>
    <p:sldId id="497" r:id="rId30"/>
    <p:sldId id="521" r:id="rId31"/>
    <p:sldId id="522" r:id="rId32"/>
    <p:sldId id="523" r:id="rId33"/>
    <p:sldId id="524" r:id="rId34"/>
    <p:sldId id="525" r:id="rId35"/>
    <p:sldId id="526" r:id="rId36"/>
    <p:sldId id="527" r:id="rId37"/>
    <p:sldId id="469" r:id="rId38"/>
    <p:sldId id="528" r:id="rId39"/>
    <p:sldId id="529" r:id="rId40"/>
    <p:sldId id="530" r:id="rId41"/>
    <p:sldId id="531" r:id="rId42"/>
    <p:sldId id="472" r:id="rId43"/>
    <p:sldId id="473" r:id="rId44"/>
    <p:sldId id="474" r:id="rId45"/>
    <p:sldId id="532" r:id="rId46"/>
    <p:sldId id="533" r:id="rId47"/>
    <p:sldId id="534" r:id="rId48"/>
    <p:sldId id="479" r:id="rId49"/>
    <p:sldId id="480" r:id="rId50"/>
    <p:sldId id="536" r:id="rId51"/>
    <p:sldId id="537" r:id="rId52"/>
    <p:sldId id="538" r:id="rId53"/>
    <p:sldId id="544" r:id="rId54"/>
    <p:sldId id="543" r:id="rId55"/>
    <p:sldId id="539" r:id="rId56"/>
    <p:sldId id="541" r:id="rId57"/>
    <p:sldId id="542" r:id="rId58"/>
    <p:sldId id="488" r:id="rId59"/>
    <p:sldId id="535" r:id="rId60"/>
    <p:sldId id="545" r:id="rId61"/>
    <p:sldId id="546" r:id="rId62"/>
    <p:sldId id="547" r:id="rId63"/>
    <p:sldId id="491" r:id="rId64"/>
    <p:sldId id="489" r:id="rId65"/>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0" dirty="0"/>
            <a:t>Temario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S" dirty="0"/>
            <a:t>Introducción</a:t>
          </a:r>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82F979D8-85FC-4FCA-9189-E7291E060399}">
      <dgm:prSet phldrT="[Texto]"/>
      <dgm:spPr/>
      <dgm:t>
        <a:bodyPr/>
        <a:lstStyle/>
        <a:p>
          <a:pPr algn="just"/>
          <a:r>
            <a:rPr lang="es-ES" dirty="0"/>
            <a:t>Marco teórico</a:t>
          </a:r>
        </a:p>
      </dgm:t>
    </dgm:pt>
    <dgm:pt modelId="{A308F4D3-7632-474E-92A5-B97D2B95BE26}" type="parTrans" cxnId="{547335A2-AC1A-4071-B0D7-7F23107DB9EB}">
      <dgm:prSet/>
      <dgm:spPr/>
      <dgm:t>
        <a:bodyPr/>
        <a:lstStyle/>
        <a:p>
          <a:endParaRPr lang="es-ES"/>
        </a:p>
      </dgm:t>
    </dgm:pt>
    <dgm:pt modelId="{A345EAF0-CD7D-462E-9113-A4F949A0E856}" type="sibTrans" cxnId="{547335A2-AC1A-4071-B0D7-7F23107DB9EB}">
      <dgm:prSet/>
      <dgm:spPr/>
      <dgm:t>
        <a:bodyPr/>
        <a:lstStyle/>
        <a:p>
          <a:endParaRPr lang="es-ES"/>
        </a:p>
      </dgm:t>
    </dgm:pt>
    <dgm:pt modelId="{E1239F92-1417-4EC9-9CB7-48533787C11E}">
      <dgm:prSet phldrT="[Texto]"/>
      <dgm:spPr/>
      <dgm:t>
        <a:bodyPr/>
        <a:lstStyle/>
        <a:p>
          <a:pPr algn="just"/>
          <a:r>
            <a:rPr lang="es-ES" dirty="0"/>
            <a:t>Diseño</a:t>
          </a:r>
        </a:p>
      </dgm:t>
    </dgm:pt>
    <dgm:pt modelId="{4DADA2D3-C181-45D9-8885-F2CE96B1CE77}" type="parTrans" cxnId="{B13455E4-2394-4E42-816F-CC8841A9ED2E}">
      <dgm:prSet/>
      <dgm:spPr/>
      <dgm:t>
        <a:bodyPr/>
        <a:lstStyle/>
        <a:p>
          <a:endParaRPr lang="es-ES"/>
        </a:p>
      </dgm:t>
    </dgm:pt>
    <dgm:pt modelId="{3D90C70D-797C-4B02-8FAA-0E77FAD649CC}" type="sibTrans" cxnId="{B13455E4-2394-4E42-816F-CC8841A9ED2E}">
      <dgm:prSet/>
      <dgm:spPr/>
      <dgm:t>
        <a:bodyPr/>
        <a:lstStyle/>
        <a:p>
          <a:endParaRPr lang="es-ES"/>
        </a:p>
      </dgm:t>
    </dgm:pt>
    <dgm:pt modelId="{55D807FA-C448-498F-B80A-2B608E25CDFA}">
      <dgm:prSet phldrT="[Texto]"/>
      <dgm:spPr/>
      <dgm:t>
        <a:bodyPr/>
        <a:lstStyle/>
        <a:p>
          <a:pPr algn="just"/>
          <a:r>
            <a:rPr lang="es-ES" dirty="0"/>
            <a:t>Implementación</a:t>
          </a:r>
        </a:p>
      </dgm:t>
    </dgm:pt>
    <dgm:pt modelId="{27454457-55D8-4F5B-896A-DA299BDCB892}" type="parTrans" cxnId="{F4AF34E6-A1CA-4E66-BCA5-83423D7DE736}">
      <dgm:prSet/>
      <dgm:spPr/>
      <dgm:t>
        <a:bodyPr/>
        <a:lstStyle/>
        <a:p>
          <a:endParaRPr lang="es-ES"/>
        </a:p>
      </dgm:t>
    </dgm:pt>
    <dgm:pt modelId="{E846FAA8-C7E7-4C40-BD67-E298F822F072}" type="sibTrans" cxnId="{F4AF34E6-A1CA-4E66-BCA5-83423D7DE736}">
      <dgm:prSet/>
      <dgm:spPr/>
      <dgm:t>
        <a:bodyPr/>
        <a:lstStyle/>
        <a:p>
          <a:endParaRPr lang="es-ES"/>
        </a:p>
      </dgm:t>
    </dgm:pt>
    <dgm:pt modelId="{54B14C50-1FE1-4313-AB42-7BF9F824855C}">
      <dgm:prSet phldrT="[Texto]"/>
      <dgm:spPr/>
      <dgm:t>
        <a:bodyPr/>
        <a:lstStyle/>
        <a:p>
          <a:pPr algn="just"/>
          <a:r>
            <a:rPr lang="es-ES" dirty="0"/>
            <a:t>Pruebas y Resultados</a:t>
          </a:r>
        </a:p>
      </dgm:t>
    </dgm:pt>
    <dgm:pt modelId="{DEDDD679-E499-4F40-8A16-B90A24E406F3}" type="parTrans" cxnId="{EE88DDE3-61E8-428D-B048-E2F6BB54CA8C}">
      <dgm:prSet/>
      <dgm:spPr/>
      <dgm:t>
        <a:bodyPr/>
        <a:lstStyle/>
        <a:p>
          <a:endParaRPr lang="es-ES"/>
        </a:p>
      </dgm:t>
    </dgm:pt>
    <dgm:pt modelId="{442CFEA7-133C-4252-A2D3-AE839D7211B9}" type="sibTrans" cxnId="{EE88DDE3-61E8-428D-B048-E2F6BB54CA8C}">
      <dgm:prSet/>
      <dgm:spPr/>
      <dgm:t>
        <a:bodyPr/>
        <a:lstStyle/>
        <a:p>
          <a:endParaRPr lang="es-ES"/>
        </a:p>
      </dgm:t>
    </dgm:pt>
    <dgm:pt modelId="{55969CDA-2CEC-42DB-A493-7A26A13FA7CE}">
      <dgm:prSet phldrT="[Texto]"/>
      <dgm:spPr/>
      <dgm:t>
        <a:bodyPr/>
        <a:lstStyle/>
        <a:p>
          <a:pPr algn="just"/>
          <a:r>
            <a:rPr lang="es-ES" dirty="0"/>
            <a:t>Conclusiones y Recomendaciones</a:t>
          </a:r>
        </a:p>
      </dgm:t>
    </dgm:pt>
    <dgm:pt modelId="{FE82CBBD-1E8C-475C-87AB-ED3C0C06328E}" type="parTrans" cxnId="{0A861DCA-F7D2-4A2C-AF0F-3BEB0DFB25FA}">
      <dgm:prSet/>
      <dgm:spPr/>
      <dgm:t>
        <a:bodyPr/>
        <a:lstStyle/>
        <a:p>
          <a:endParaRPr lang="es-ES"/>
        </a:p>
      </dgm:t>
    </dgm:pt>
    <dgm:pt modelId="{847CABE1-1BF4-499B-B15A-7A22E84E09C6}" type="sibTrans" cxnId="{0A861DCA-F7D2-4A2C-AF0F-3BEB0DFB25F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6"/>
      <dgm:spPr/>
    </dgm:pt>
    <dgm:pt modelId="{09EF8C28-79EC-4B13-86CD-E2487DBA52DD}" type="pres">
      <dgm:prSet presAssocID="{ECDC48E8-9947-4839-A485-A749BB8E4D81}" presName="childText" presStyleLbl="bgAcc1" presStyleIdx="0" presStyleCnt="6" custScaleX="707134" custScaleY="116970" custLinFactNeighborX="-56013" custLinFactNeighborY="-13054">
        <dgm:presLayoutVars>
          <dgm:bulletEnabled val="1"/>
        </dgm:presLayoutVars>
      </dgm:prSet>
      <dgm:spPr/>
    </dgm:pt>
    <dgm:pt modelId="{8F30FEDB-7A70-46FB-9E27-8CFFD14C6140}" type="pres">
      <dgm:prSet presAssocID="{A308F4D3-7632-474E-92A5-B97D2B95BE26}" presName="Name13" presStyleLbl="parChTrans1D2" presStyleIdx="1" presStyleCnt="6"/>
      <dgm:spPr/>
    </dgm:pt>
    <dgm:pt modelId="{08E4A707-3144-41E0-8E44-DF441B3817CE}" type="pres">
      <dgm:prSet presAssocID="{82F979D8-85FC-4FCA-9189-E7291E060399}" presName="childText" presStyleLbl="bgAcc1" presStyleIdx="1" presStyleCnt="6" custScaleX="707134" custScaleY="116970" custLinFactNeighborX="-56013" custLinFactNeighborY="-15038">
        <dgm:presLayoutVars>
          <dgm:bulletEnabled val="1"/>
        </dgm:presLayoutVars>
      </dgm:prSet>
      <dgm:spPr/>
    </dgm:pt>
    <dgm:pt modelId="{803E400D-3BAD-4B21-B37D-A6CF1A29BF77}" type="pres">
      <dgm:prSet presAssocID="{4DADA2D3-C181-45D9-8885-F2CE96B1CE77}" presName="Name13" presStyleLbl="parChTrans1D2" presStyleIdx="2" presStyleCnt="6"/>
      <dgm:spPr/>
    </dgm:pt>
    <dgm:pt modelId="{2D165957-CA0C-4278-B3D5-50F7BE7E4AAC}" type="pres">
      <dgm:prSet presAssocID="{E1239F92-1417-4EC9-9CB7-48533787C11E}" presName="childText" presStyleLbl="bgAcc1" presStyleIdx="2" presStyleCnt="6" custScaleX="707134" custScaleY="116970" custLinFactNeighborX="-56013" custLinFactNeighborY="-17022">
        <dgm:presLayoutVars>
          <dgm:bulletEnabled val="1"/>
        </dgm:presLayoutVars>
      </dgm:prSet>
      <dgm:spPr/>
    </dgm:pt>
    <dgm:pt modelId="{CC52E99C-CFCA-428E-A728-A8B6EC418264}" type="pres">
      <dgm:prSet presAssocID="{27454457-55D8-4F5B-896A-DA299BDCB892}" presName="Name13" presStyleLbl="parChTrans1D2" presStyleIdx="3" presStyleCnt="6"/>
      <dgm:spPr/>
    </dgm:pt>
    <dgm:pt modelId="{6AE5ED72-B60A-4445-B963-109CB9F133D7}" type="pres">
      <dgm:prSet presAssocID="{55D807FA-C448-498F-B80A-2B608E25CDFA}" presName="childText" presStyleLbl="bgAcc1" presStyleIdx="3" presStyleCnt="6" custScaleX="707134" custScaleY="116970" custLinFactNeighborX="-56013" custLinFactNeighborY="-19005">
        <dgm:presLayoutVars>
          <dgm:bulletEnabled val="1"/>
        </dgm:presLayoutVars>
      </dgm:prSet>
      <dgm:spPr/>
    </dgm:pt>
    <dgm:pt modelId="{D790A71D-349B-4693-852B-589AC6BC9030}" type="pres">
      <dgm:prSet presAssocID="{DEDDD679-E499-4F40-8A16-B90A24E406F3}" presName="Name13" presStyleLbl="parChTrans1D2" presStyleIdx="4" presStyleCnt="6"/>
      <dgm:spPr/>
    </dgm:pt>
    <dgm:pt modelId="{081BD746-D116-44AC-BA9D-3FBA61F10CD3}" type="pres">
      <dgm:prSet presAssocID="{54B14C50-1FE1-4313-AB42-7BF9F824855C}" presName="childText" presStyleLbl="bgAcc1" presStyleIdx="4" presStyleCnt="6" custScaleX="707134" custScaleY="116970" custLinFactNeighborX="-56013" custLinFactNeighborY="-20989">
        <dgm:presLayoutVars>
          <dgm:bulletEnabled val="1"/>
        </dgm:presLayoutVars>
      </dgm:prSet>
      <dgm:spPr/>
    </dgm:pt>
    <dgm:pt modelId="{F0021FC4-962A-480F-B126-FE53612DDA1C}" type="pres">
      <dgm:prSet presAssocID="{FE82CBBD-1E8C-475C-87AB-ED3C0C06328E}" presName="Name13" presStyleLbl="parChTrans1D2" presStyleIdx="5" presStyleCnt="6"/>
      <dgm:spPr/>
    </dgm:pt>
    <dgm:pt modelId="{6F8BC15C-4D79-4E36-A68A-F2CCF0A8DA1C}" type="pres">
      <dgm:prSet presAssocID="{55969CDA-2CEC-42DB-A493-7A26A13FA7CE}" presName="childText" presStyleLbl="bgAcc1" presStyleIdx="5" presStyleCnt="6" custScaleX="707134" custScaleY="116970" custLinFactNeighborX="-56013" custLinFactNeighborY="-27954">
        <dgm:presLayoutVars>
          <dgm:bulletEnabled val="1"/>
        </dgm:presLayoutVars>
      </dgm:prSet>
      <dgm:spPr/>
    </dgm:pt>
  </dgm:ptLst>
  <dgm:cxnLst>
    <dgm:cxn modelId="{62FFCD01-357C-4465-B852-1CA78076BD79}" type="presOf" srcId="{7061F2FC-F2AB-4DE3-98B0-886576B4E2C6}" destId="{D433476B-D68D-4328-ADAC-B2895D3D50CF}" srcOrd="0" destOrd="0" presId="urn:microsoft.com/office/officeart/2005/8/layout/hierarchy3"/>
    <dgm:cxn modelId="{11D28D05-B271-4176-8131-5C77D9F5E508}" srcId="{CB9964DC-5E01-4879-9733-CDEE2AB1D1F7}" destId="{ECDC48E8-9947-4839-A485-A749BB8E4D81}" srcOrd="0" destOrd="0" parTransId="{A6156355-030D-4438-82CC-B90409B88C85}" sibTransId="{6EB9BD3F-A64B-47D7-A45F-13524210CD99}"/>
    <dgm:cxn modelId="{C22C2114-A3C9-4E2C-BD39-BA580D0E2517}" type="presOf" srcId="{ECDC48E8-9947-4839-A485-A749BB8E4D81}" destId="{09EF8C28-79EC-4B13-86CD-E2487DBA52DD}" srcOrd="0" destOrd="0" presId="urn:microsoft.com/office/officeart/2005/8/layout/hierarchy3"/>
    <dgm:cxn modelId="{336BC72E-15E9-4984-8B52-586A8475A341}" type="presOf" srcId="{4DADA2D3-C181-45D9-8885-F2CE96B1CE77}" destId="{803E400D-3BAD-4B21-B37D-A6CF1A29BF77}" srcOrd="0" destOrd="0" presId="urn:microsoft.com/office/officeart/2005/8/layout/hierarchy3"/>
    <dgm:cxn modelId="{08D6B060-7514-424E-81E5-C654C12FFD20}" type="presOf" srcId="{DEDDD679-E499-4F40-8A16-B90A24E406F3}" destId="{D790A71D-349B-4693-852B-589AC6BC9030}" srcOrd="0" destOrd="0" presId="urn:microsoft.com/office/officeart/2005/8/layout/hierarchy3"/>
    <dgm:cxn modelId="{2B0A5065-6870-4D91-B4FD-50E1CC96068E}" type="presOf" srcId="{27454457-55D8-4F5B-896A-DA299BDCB892}" destId="{CC52E99C-CFCA-428E-A728-A8B6EC418264}" srcOrd="0" destOrd="0" presId="urn:microsoft.com/office/officeart/2005/8/layout/hierarchy3"/>
    <dgm:cxn modelId="{34D53E48-A2D5-4A48-A08D-83286E5A8420}" type="presOf" srcId="{55D807FA-C448-498F-B80A-2B608E25CDFA}" destId="{6AE5ED72-B60A-4445-B963-109CB9F133D7}" srcOrd="0" destOrd="0" presId="urn:microsoft.com/office/officeart/2005/8/layout/hierarchy3"/>
    <dgm:cxn modelId="{94B6954D-D5D6-4DCC-AB87-3562EBC5F9A2}" type="presOf" srcId="{55969CDA-2CEC-42DB-A493-7A26A13FA7CE}" destId="{6F8BC15C-4D79-4E36-A68A-F2CCF0A8DA1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FD38C9B-09DE-416E-BD3E-4B99A127CDA4}" type="presOf" srcId="{54B14C50-1FE1-4313-AB42-7BF9F824855C}" destId="{081BD746-D116-44AC-BA9D-3FBA61F10CD3}" srcOrd="0" destOrd="0" presId="urn:microsoft.com/office/officeart/2005/8/layout/hierarchy3"/>
    <dgm:cxn modelId="{753654A1-1E25-4227-B485-2BD89CC88F91}" type="presOf" srcId="{E1239F92-1417-4EC9-9CB7-48533787C11E}" destId="{2D165957-CA0C-4278-B3D5-50F7BE7E4AAC}" srcOrd="0" destOrd="0" presId="urn:microsoft.com/office/officeart/2005/8/layout/hierarchy3"/>
    <dgm:cxn modelId="{547335A2-AC1A-4071-B0D7-7F23107DB9EB}" srcId="{CB9964DC-5E01-4879-9733-CDEE2AB1D1F7}" destId="{82F979D8-85FC-4FCA-9189-E7291E060399}" srcOrd="1" destOrd="0" parTransId="{A308F4D3-7632-474E-92A5-B97D2B95BE26}" sibTransId="{A345EAF0-CD7D-462E-9113-A4F949A0E856}"/>
    <dgm:cxn modelId="{6C3902A5-1570-4C0D-BC72-58860628A525}" type="presOf" srcId="{82F979D8-85FC-4FCA-9189-E7291E060399}" destId="{08E4A707-3144-41E0-8E44-DF441B3817CE}" srcOrd="0" destOrd="0" presId="urn:microsoft.com/office/officeart/2005/8/layout/hierarchy3"/>
    <dgm:cxn modelId="{A310AAA5-FDB0-4CDE-956F-BC5E54F17926}" type="presOf" srcId="{A6156355-030D-4438-82CC-B90409B88C85}" destId="{A0025939-C6BF-46CF-BFAE-FD32A670F404}" srcOrd="0" destOrd="0" presId="urn:microsoft.com/office/officeart/2005/8/layout/hierarchy3"/>
    <dgm:cxn modelId="{CDDE79B6-9F38-406B-BCC5-A0C2096B4907}" type="presOf" srcId="{FE82CBBD-1E8C-475C-87AB-ED3C0C06328E}" destId="{F0021FC4-962A-480F-B126-FE53612DDA1C}" srcOrd="0" destOrd="0" presId="urn:microsoft.com/office/officeart/2005/8/layout/hierarchy3"/>
    <dgm:cxn modelId="{F72BD7B6-B1CC-45E4-8E30-28A2CA61A872}" type="presOf" srcId="{CB9964DC-5E01-4879-9733-CDEE2AB1D1F7}" destId="{ECB1CA3E-26B8-4A39-AEF8-6F06E506D3C7}" srcOrd="0" destOrd="0" presId="urn:microsoft.com/office/officeart/2005/8/layout/hierarchy3"/>
    <dgm:cxn modelId="{0A861DCA-F7D2-4A2C-AF0F-3BEB0DFB25FA}" srcId="{CB9964DC-5E01-4879-9733-CDEE2AB1D1F7}" destId="{55969CDA-2CEC-42DB-A493-7A26A13FA7CE}" srcOrd="5" destOrd="0" parTransId="{FE82CBBD-1E8C-475C-87AB-ED3C0C06328E}" sibTransId="{847CABE1-1BF4-499B-B15A-7A22E84E09C6}"/>
    <dgm:cxn modelId="{9E29CFCD-0C9D-4C91-925D-D38008A3E2A6}" type="presOf" srcId="{A308F4D3-7632-474E-92A5-B97D2B95BE26}" destId="{8F30FEDB-7A70-46FB-9E27-8CFFD14C6140}" srcOrd="0" destOrd="0" presId="urn:microsoft.com/office/officeart/2005/8/layout/hierarchy3"/>
    <dgm:cxn modelId="{EE88DDE3-61E8-428D-B048-E2F6BB54CA8C}" srcId="{CB9964DC-5E01-4879-9733-CDEE2AB1D1F7}" destId="{54B14C50-1FE1-4313-AB42-7BF9F824855C}" srcOrd="4" destOrd="0" parTransId="{DEDDD679-E499-4F40-8A16-B90A24E406F3}" sibTransId="{442CFEA7-133C-4252-A2D3-AE839D7211B9}"/>
    <dgm:cxn modelId="{B13455E4-2394-4E42-816F-CC8841A9ED2E}" srcId="{CB9964DC-5E01-4879-9733-CDEE2AB1D1F7}" destId="{E1239F92-1417-4EC9-9CB7-48533787C11E}" srcOrd="2" destOrd="0" parTransId="{4DADA2D3-C181-45D9-8885-F2CE96B1CE77}" sibTransId="{3D90C70D-797C-4B02-8FAA-0E77FAD649CC}"/>
    <dgm:cxn modelId="{F4AF34E6-A1CA-4E66-BCA5-83423D7DE736}" srcId="{CB9964DC-5E01-4879-9733-CDEE2AB1D1F7}" destId="{55D807FA-C448-498F-B80A-2B608E25CDFA}" srcOrd="3" destOrd="0" parTransId="{27454457-55D8-4F5B-896A-DA299BDCB892}" sibTransId="{E846FAA8-C7E7-4C40-BD67-E298F822F072}"/>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 modelId="{8EE4F3B2-79FB-409D-AFB5-68CEE32F3547}" type="presParOf" srcId="{F784BE88-3DB9-4E87-AFCA-2ED0BF00DEA1}" destId="{A0025939-C6BF-46CF-BFAE-FD32A670F404}" srcOrd="0" destOrd="0" presId="urn:microsoft.com/office/officeart/2005/8/layout/hierarchy3"/>
    <dgm:cxn modelId="{8CF08302-ADA1-4616-9AA3-FE894025B12B}" type="presParOf" srcId="{F784BE88-3DB9-4E87-AFCA-2ED0BF00DEA1}" destId="{09EF8C28-79EC-4B13-86CD-E2487DBA52DD}" srcOrd="1" destOrd="0" presId="urn:microsoft.com/office/officeart/2005/8/layout/hierarchy3"/>
    <dgm:cxn modelId="{7B795436-56EF-4042-8223-5CD1C21A3EDE}" type="presParOf" srcId="{F784BE88-3DB9-4E87-AFCA-2ED0BF00DEA1}" destId="{8F30FEDB-7A70-46FB-9E27-8CFFD14C6140}" srcOrd="2" destOrd="0" presId="urn:microsoft.com/office/officeart/2005/8/layout/hierarchy3"/>
    <dgm:cxn modelId="{3FC2652F-E29E-4553-9A14-4DE75DCA6079}" type="presParOf" srcId="{F784BE88-3DB9-4E87-AFCA-2ED0BF00DEA1}" destId="{08E4A707-3144-41E0-8E44-DF441B3817CE}" srcOrd="3" destOrd="0" presId="urn:microsoft.com/office/officeart/2005/8/layout/hierarchy3"/>
    <dgm:cxn modelId="{C8DA2B7B-F315-4FE7-83F9-F5303BCAAB96}" type="presParOf" srcId="{F784BE88-3DB9-4E87-AFCA-2ED0BF00DEA1}" destId="{803E400D-3BAD-4B21-B37D-A6CF1A29BF77}" srcOrd="4" destOrd="0" presId="urn:microsoft.com/office/officeart/2005/8/layout/hierarchy3"/>
    <dgm:cxn modelId="{7C376ED5-A2D5-4E79-BE5F-1CAE340BEF0C}" type="presParOf" srcId="{F784BE88-3DB9-4E87-AFCA-2ED0BF00DEA1}" destId="{2D165957-CA0C-4278-B3D5-50F7BE7E4AAC}" srcOrd="5" destOrd="0" presId="urn:microsoft.com/office/officeart/2005/8/layout/hierarchy3"/>
    <dgm:cxn modelId="{1D480B1E-3DDD-416B-A77D-1BE39DC82548}" type="presParOf" srcId="{F784BE88-3DB9-4E87-AFCA-2ED0BF00DEA1}" destId="{CC52E99C-CFCA-428E-A728-A8B6EC418264}" srcOrd="6" destOrd="0" presId="urn:microsoft.com/office/officeart/2005/8/layout/hierarchy3"/>
    <dgm:cxn modelId="{A2067884-D247-4FAF-AFFC-AD4ADFC79A5E}" type="presParOf" srcId="{F784BE88-3DB9-4E87-AFCA-2ED0BF00DEA1}" destId="{6AE5ED72-B60A-4445-B963-109CB9F133D7}" srcOrd="7" destOrd="0" presId="urn:microsoft.com/office/officeart/2005/8/layout/hierarchy3"/>
    <dgm:cxn modelId="{1C373771-0473-4C73-9969-A9EF01317C13}" type="presParOf" srcId="{F784BE88-3DB9-4E87-AFCA-2ED0BF00DEA1}" destId="{D790A71D-349B-4693-852B-589AC6BC9030}" srcOrd="8" destOrd="0" presId="urn:microsoft.com/office/officeart/2005/8/layout/hierarchy3"/>
    <dgm:cxn modelId="{4F0AA44F-F0A2-4126-8D20-881201E6D4B2}" type="presParOf" srcId="{F784BE88-3DB9-4E87-AFCA-2ED0BF00DEA1}" destId="{081BD746-D116-44AC-BA9D-3FBA61F10CD3}" srcOrd="9" destOrd="0" presId="urn:microsoft.com/office/officeart/2005/8/layout/hierarchy3"/>
    <dgm:cxn modelId="{9FC6A698-5685-48B7-9597-25ABBCCC070F}" type="presParOf" srcId="{F784BE88-3DB9-4E87-AFCA-2ED0BF00DEA1}" destId="{F0021FC4-962A-480F-B126-FE53612DDA1C}" srcOrd="10" destOrd="0" presId="urn:microsoft.com/office/officeart/2005/8/layout/hierarchy3"/>
    <dgm:cxn modelId="{6CCA257A-B30C-4C51-8178-409F0347D345}" type="presParOf" srcId="{F784BE88-3DB9-4E87-AFCA-2ED0BF00DEA1}" destId="{6F8BC15C-4D79-4E36-A68A-F2CCF0A8DA1C}"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Materiales compuestos en aviación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custT="1"/>
      <dgm:spPr/>
      <dgm:t>
        <a:bodyPr/>
        <a:lstStyle/>
        <a:p>
          <a:pPr algn="just"/>
          <a:r>
            <a:rPr lang="es-ES" sz="1800" dirty="0"/>
            <a:t>Utilizados en la actualidad en todos los componentes de aviación. </a:t>
          </a:r>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custT="1"/>
      <dgm:spPr/>
      <dgm:t>
        <a:bodyPr/>
        <a:lstStyle/>
        <a:p>
          <a:pPr algn="just"/>
          <a:r>
            <a:rPr lang="es-EC" sz="1800" dirty="0"/>
            <a:t>Permiten reducir el peso, se incrementa el desempeño y un ahorro de energía. La resistencia y rigidez que presentan estos materiales por unidad de masa es superior a la de los materiales estructurales que se utilizan de manera clásica.</a:t>
          </a:r>
          <a:r>
            <a:rPr lang="es-EC" sz="1600" dirty="0"/>
            <a:t> </a:t>
          </a:r>
          <a:endParaRPr lang="es-ES" sz="1600"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89EB41C8-0837-4C1D-9A9A-9E69BA4CDD1D}">
      <dgm:prSet phldrT="[Texto]" custT="1"/>
      <dgm:spPr/>
      <dgm:t>
        <a:bodyPr/>
        <a:lstStyle/>
        <a:p>
          <a:pPr algn="just"/>
          <a:r>
            <a:rPr lang="es-ES" sz="1800" dirty="0"/>
            <a:t>Uso de materiales compuestos en la Fuerza Aérea Ecuatoriana. CIDFAE produce piezas de aviones y UAV para aviación ecuatoriana.</a:t>
          </a:r>
        </a:p>
      </dgm:t>
    </dgm:pt>
    <dgm:pt modelId="{6D9C9D3B-97BE-43D9-B976-E41494AD6CF6}" type="parTrans" cxnId="{F41B9C9A-A95B-4C3F-980A-4C1CDCA115A1}">
      <dgm:prSet/>
      <dgm:spPr/>
      <dgm:t>
        <a:bodyPr/>
        <a:lstStyle/>
        <a:p>
          <a:endParaRPr lang="es-EC"/>
        </a:p>
      </dgm:t>
    </dgm:pt>
    <dgm:pt modelId="{4BFE1D45-5C64-4FB3-A3BD-C0C96669D0F9}" type="sibTrans" cxnId="{F41B9C9A-A95B-4C3F-980A-4C1CDCA115A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3"/>
      <dgm:spPr/>
    </dgm:pt>
    <dgm:pt modelId="{D71B9918-013E-432A-82FF-1CBA84668A90}" type="pres">
      <dgm:prSet presAssocID="{69A41C52-5FB4-425D-A36E-C4F69FD76286}" presName="childText" presStyleLbl="bgAcc1" presStyleIdx="0" presStyleCnt="3" custScaleX="727857" custScaleY="148851" custLinFactNeighborX="-49077" custLinFactNeighborY="-87011">
        <dgm:presLayoutVars>
          <dgm:bulletEnabled val="1"/>
        </dgm:presLayoutVars>
      </dgm:prSet>
      <dgm:spPr/>
    </dgm:pt>
    <dgm:pt modelId="{ED9D5064-F142-4AE6-B587-BCA6FD4DFF0A}" type="pres">
      <dgm:prSet presAssocID="{37C41325-BF9C-4300-9D1C-A07323AB001E}" presName="Name13" presStyleLbl="parChTrans1D2" presStyleIdx="1" presStyleCnt="3"/>
      <dgm:spPr/>
    </dgm:pt>
    <dgm:pt modelId="{77CB13AE-23F9-46B8-9B81-A7245B5CB73C}" type="pres">
      <dgm:prSet presAssocID="{F263700C-5DE9-4FC3-9A84-A7FFBD80F63A}" presName="childText" presStyleLbl="bgAcc1" presStyleIdx="1" presStyleCnt="3" custScaleX="727857" custScaleY="199951" custLinFactNeighborX="-45187" custLinFactNeighborY="-73557">
        <dgm:presLayoutVars>
          <dgm:bulletEnabled val="1"/>
        </dgm:presLayoutVars>
      </dgm:prSet>
      <dgm:spPr/>
    </dgm:pt>
    <dgm:pt modelId="{52E43B36-5E15-4B90-85DC-302F0BD28976}" type="pres">
      <dgm:prSet presAssocID="{6D9C9D3B-97BE-43D9-B976-E41494AD6CF6}" presName="Name13" presStyleLbl="parChTrans1D2" presStyleIdx="2" presStyleCnt="3"/>
      <dgm:spPr/>
    </dgm:pt>
    <dgm:pt modelId="{C36F4E6B-4C5B-449A-B1AA-BC08B003A2E8}" type="pres">
      <dgm:prSet presAssocID="{89EB41C8-0837-4C1D-9A9A-9E69BA4CDD1D}" presName="childText" presStyleLbl="bgAcc1" presStyleIdx="2" presStyleCnt="3" custScaleX="727857" custScaleY="148851" custLinFactNeighborX="-45187" custLinFactNeighborY="-73557">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6A0D9B86-2019-4B93-8D3D-E4068E78DCFD}" type="presOf" srcId="{89EB41C8-0837-4C1D-9A9A-9E69BA4CDD1D}" destId="{C36F4E6B-4C5B-449A-B1AA-BC08B003A2E8}" srcOrd="0" destOrd="0" presId="urn:microsoft.com/office/officeart/2005/8/layout/hierarchy3"/>
    <dgm:cxn modelId="{F41B9C9A-A95B-4C3F-980A-4C1CDCA115A1}" srcId="{CB9964DC-5E01-4879-9733-CDEE2AB1D1F7}" destId="{89EB41C8-0837-4C1D-9A9A-9E69BA4CDD1D}" srcOrd="2" destOrd="0" parTransId="{6D9C9D3B-97BE-43D9-B976-E41494AD6CF6}" sibTransId="{4BFE1D45-5C64-4FB3-A3BD-C0C96669D0F9}"/>
    <dgm:cxn modelId="{11B07AA6-7504-43AF-8109-A3837F63DF9E}" type="presOf" srcId="{69A41C52-5FB4-425D-A36E-C4F69FD76286}" destId="{D71B9918-013E-432A-82FF-1CBA84668A90}" srcOrd="0" destOrd="0" presId="urn:microsoft.com/office/officeart/2005/8/layout/hierarchy3"/>
    <dgm:cxn modelId="{D4F5E4F2-376E-4961-8A3C-56067F235ECC}" type="presOf" srcId="{6D9C9D3B-97BE-43D9-B976-E41494AD6CF6}" destId="{52E43B36-5E15-4B90-85DC-302F0BD2897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4AE33A33-79C6-4193-A3EF-065A4E31AFD7}" type="presParOf" srcId="{F784BE88-3DB9-4E87-AFCA-2ED0BF00DEA1}" destId="{52E43B36-5E15-4B90-85DC-302F0BD28976}" srcOrd="4" destOrd="0" presId="urn:microsoft.com/office/officeart/2005/8/layout/hierarchy3"/>
    <dgm:cxn modelId="{E9169AEE-261E-4D51-84DE-6C0810CC6EE0}" type="presParOf" srcId="{F784BE88-3DB9-4E87-AFCA-2ED0BF00DEA1}" destId="{C36F4E6B-4C5B-449A-B1AA-BC08B003A2E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Materiales compuestos fabricados en el CIDFAE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S" dirty="0"/>
            <a:t>Taller de materiales compuestos, cuenta con tres técnicos especialistas. </a:t>
          </a:r>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S" dirty="0"/>
            <a:t>Fabricar partes y componentes </a:t>
          </a:r>
          <a:r>
            <a:rPr lang="es-EC" dirty="0"/>
            <a:t>para reparaciones del fuselaje de las aeronaves de la Fuerza Aérea y la construcción de la estructura de los UAV.</a:t>
          </a:r>
          <a:r>
            <a:rPr lang="es-ES" dirty="0"/>
            <a:t> </a:t>
          </a:r>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6D2C3878-484F-443E-B8BD-A1A3233DF982}">
      <dgm:prSet phldrT="[Texto]"/>
      <dgm:spPr/>
      <dgm:t>
        <a:bodyPr/>
        <a:lstStyle/>
        <a:p>
          <a:pPr algn="just"/>
          <a:r>
            <a:rPr lang="es-EC" dirty="0"/>
            <a:t>AEROPOXY PR2032 </a:t>
          </a:r>
          <a:r>
            <a:rPr lang="es-EC" dirty="0" err="1"/>
            <a:t>Epoxy</a:t>
          </a:r>
          <a:r>
            <a:rPr lang="es-EC" dirty="0"/>
            <a:t> </a:t>
          </a:r>
          <a:r>
            <a:rPr lang="es-EC" dirty="0" err="1"/>
            <a:t>Resin</a:t>
          </a:r>
          <a:r>
            <a:rPr lang="es-EC" dirty="0"/>
            <a:t> y AEROPOXY PH3660 </a:t>
          </a:r>
          <a:r>
            <a:rPr lang="es-EC" dirty="0" err="1"/>
            <a:t>Epoxy</a:t>
          </a:r>
          <a:r>
            <a:rPr lang="es-EC" dirty="0"/>
            <a:t> </a:t>
          </a:r>
          <a:r>
            <a:rPr lang="es-EC" dirty="0" err="1"/>
            <a:t>Hardener</a:t>
          </a:r>
          <a:endParaRPr lang="es-ES" dirty="0"/>
        </a:p>
      </dgm:t>
    </dgm:pt>
    <dgm:pt modelId="{A5B1182C-43F2-456A-BE6A-72D70071F058}" type="parTrans" cxnId="{DB96D2CE-A2C1-427D-B974-65DAD1A7E15E}">
      <dgm:prSet/>
      <dgm:spPr/>
      <dgm:t>
        <a:bodyPr/>
        <a:lstStyle/>
        <a:p>
          <a:endParaRPr lang="es-EC"/>
        </a:p>
      </dgm:t>
    </dgm:pt>
    <dgm:pt modelId="{888B1D04-F7C0-4956-BFDE-7AFC8BEFFBBF}" type="sibTrans" cxnId="{DB96D2CE-A2C1-427D-B974-65DAD1A7E15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3"/>
      <dgm:spPr/>
    </dgm:pt>
    <dgm:pt modelId="{D71B9918-013E-432A-82FF-1CBA84668A90}" type="pres">
      <dgm:prSet presAssocID="{69A41C52-5FB4-425D-A36E-C4F69FD76286}" presName="childText" presStyleLbl="bgAcc1" presStyleIdx="0" presStyleCnt="3"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3"/>
      <dgm:spPr/>
    </dgm:pt>
    <dgm:pt modelId="{77CB13AE-23F9-46B8-9B81-A7245B5CB73C}" type="pres">
      <dgm:prSet presAssocID="{F263700C-5DE9-4FC3-9A84-A7FFBD80F63A}" presName="childText" presStyleLbl="bgAcc1" presStyleIdx="1" presStyleCnt="3" custScaleX="727857" custScaleY="148851" custLinFactNeighborX="-45187" custLinFactNeighborY="-2250">
        <dgm:presLayoutVars>
          <dgm:bulletEnabled val="1"/>
        </dgm:presLayoutVars>
      </dgm:prSet>
      <dgm:spPr/>
    </dgm:pt>
    <dgm:pt modelId="{90092F58-CBA9-421E-8B5A-3DD23427C429}" type="pres">
      <dgm:prSet presAssocID="{A5B1182C-43F2-456A-BE6A-72D70071F058}" presName="Name13" presStyleLbl="parChTrans1D2" presStyleIdx="2" presStyleCnt="3"/>
      <dgm:spPr/>
    </dgm:pt>
    <dgm:pt modelId="{1EE33AF3-77BF-4474-8D29-42E83A074D49}" type="pres">
      <dgm:prSet presAssocID="{6D2C3878-484F-443E-B8BD-A1A3233DF982}" presName="childText" presStyleLbl="bgAcc1" presStyleIdx="2" presStyleCnt="3" custScaleX="727857" custScaleY="148851" custLinFactNeighborX="-45187" custLinFactNeighborY="-2250">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2BF4E947-170B-4CE4-9015-7FFF284381B4}" type="presOf" srcId="{6D2C3878-484F-443E-B8BD-A1A3233DF982}" destId="{1EE33AF3-77BF-4474-8D29-42E83A074D49}"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1431DA6C-7049-4D1C-85CD-0BC252A3EBBF}" type="presOf" srcId="{A5B1182C-43F2-456A-BE6A-72D70071F058}" destId="{90092F58-CBA9-421E-8B5A-3DD23427C429}"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DB96D2CE-A2C1-427D-B974-65DAD1A7E15E}" srcId="{CB9964DC-5E01-4879-9733-CDEE2AB1D1F7}" destId="{6D2C3878-484F-443E-B8BD-A1A3233DF982}" srcOrd="2" destOrd="0" parTransId="{A5B1182C-43F2-456A-BE6A-72D70071F058}" sibTransId="{888B1D04-F7C0-4956-BFDE-7AFC8BEFFBBF}"/>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7E8EF9E3-26D7-47E0-BCE8-9D25CFD2A1CE}" type="presParOf" srcId="{F784BE88-3DB9-4E87-AFCA-2ED0BF00DEA1}" destId="{90092F58-CBA9-421E-8B5A-3DD23427C429}" srcOrd="4" destOrd="0" presId="urn:microsoft.com/office/officeart/2005/8/layout/hierarchy3"/>
    <dgm:cxn modelId="{B17A4FBB-296F-4499-8B69-8BDB2B0EAB40}" type="presParOf" srcId="{F784BE88-3DB9-4E87-AFCA-2ED0BF00DEA1}" destId="{1EE33AF3-77BF-4474-8D29-42E83A074D4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Depósito que mantiene a temperaturas constantes un determinado aire o gas y es utilizado para el curado de materiales compuestos. </a:t>
          </a:r>
          <a:r>
            <a:rPr lang="es-ES" dirty="0"/>
            <a:t> </a:t>
          </a:r>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Se coloca la fibra sobre el molde, teniendo completado el proceso de laminado se debe colocar en el interior del autoclave.</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40CA4A65-045F-4A9C-AE4C-33E26EAD650A}">
      <dgm:prSet phldrT="[Texto]"/>
      <dgm:spPr/>
      <dgm:t>
        <a:bodyPr/>
        <a:lstStyle/>
        <a:p>
          <a:pPr algn="just"/>
          <a:r>
            <a:rPr lang="es-EC" dirty="0"/>
            <a:t>El proceso de secado en autoclave produce laminados de elevada calidad.</a:t>
          </a:r>
          <a:endParaRPr lang="es-ES" dirty="0"/>
        </a:p>
      </dgm:t>
    </dgm:pt>
    <dgm:pt modelId="{986FDA7F-585F-4386-A168-8825C4D0DA88}" type="parTrans" cxnId="{6DCACC2E-3EB0-4233-A8F3-8C1402B6DD73}">
      <dgm:prSet/>
      <dgm:spPr/>
      <dgm:t>
        <a:bodyPr/>
        <a:lstStyle/>
        <a:p>
          <a:endParaRPr lang="es-EC"/>
        </a:p>
      </dgm:t>
    </dgm:pt>
    <dgm:pt modelId="{0B3FABCA-123E-4102-8A36-52862DDAAED3}" type="sibTrans" cxnId="{6DCACC2E-3EB0-4233-A8F3-8C1402B6DD73}">
      <dgm:prSet/>
      <dgm:spPr/>
      <dgm:t>
        <a:bodyPr/>
        <a:lstStyle/>
        <a:p>
          <a:endParaRPr lang="es-EC"/>
        </a:p>
      </dgm:t>
    </dgm:pt>
    <dgm:pt modelId="{743AEC29-D71F-49A8-A983-0E9D633098B9}">
      <dgm:prSet phldrT="[Texto]"/>
      <dgm:spPr/>
      <dgm:t>
        <a:bodyPr/>
        <a:lstStyle/>
        <a:p>
          <a:pPr algn="just"/>
          <a:r>
            <a:rPr lang="es-EC" dirty="0"/>
            <a:t>Fibras </a:t>
          </a:r>
          <a:r>
            <a:rPr lang="es-EC" dirty="0" err="1"/>
            <a:t>preimpregnadas</a:t>
          </a:r>
          <a:r>
            <a:rPr lang="es-EC" dirty="0"/>
            <a:t> con resina parcialmente curada. </a:t>
          </a:r>
          <a:r>
            <a:rPr lang="es-ES" dirty="0"/>
            <a:t> </a:t>
          </a:r>
        </a:p>
      </dgm:t>
    </dgm:pt>
    <dgm:pt modelId="{A3011589-37C8-4077-A2F6-3781E9A2CD87}" type="parTrans" cxnId="{0D2DE36E-2D35-43E4-ABE0-7F8B89AB4D12}">
      <dgm:prSet/>
      <dgm:spPr/>
      <dgm:t>
        <a:bodyPr/>
        <a:lstStyle/>
        <a:p>
          <a:endParaRPr lang="es-EC"/>
        </a:p>
      </dgm:t>
    </dgm:pt>
    <dgm:pt modelId="{135A592F-60C8-4D09-AF89-D56ADC1A2798}" type="sibTrans" cxnId="{0D2DE36E-2D35-43E4-ABE0-7F8B89AB4D1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4"/>
      <dgm:spPr/>
    </dgm:pt>
    <dgm:pt modelId="{D71B9918-013E-432A-82FF-1CBA84668A90}" type="pres">
      <dgm:prSet presAssocID="{69A41C52-5FB4-425D-A36E-C4F69FD76286}" presName="childText" presStyleLbl="bgAcc1" presStyleIdx="0" presStyleCnt="4" custScaleX="727857" custScaleY="148851" custLinFactNeighborX="-49077" custLinFactNeighborY="-15704">
        <dgm:presLayoutVars>
          <dgm:bulletEnabled val="1"/>
        </dgm:presLayoutVars>
      </dgm:prSet>
      <dgm:spPr/>
    </dgm:pt>
    <dgm:pt modelId="{6CB45FB5-A5D9-4849-8CBA-ADA845A43D71}" type="pres">
      <dgm:prSet presAssocID="{A3011589-37C8-4077-A2F6-3781E9A2CD87}" presName="Name13" presStyleLbl="parChTrans1D2" presStyleIdx="1" presStyleCnt="4"/>
      <dgm:spPr/>
    </dgm:pt>
    <dgm:pt modelId="{AB033D1C-2B9D-4E19-B95A-485E9A411621}" type="pres">
      <dgm:prSet presAssocID="{743AEC29-D71F-49A8-A983-0E9D633098B9}" presName="childText" presStyleLbl="bgAcc1" presStyleIdx="1" presStyleCnt="4"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2" presStyleCnt="4"/>
      <dgm:spPr/>
    </dgm:pt>
    <dgm:pt modelId="{77CB13AE-23F9-46B8-9B81-A7245B5CB73C}" type="pres">
      <dgm:prSet presAssocID="{F263700C-5DE9-4FC3-9A84-A7FFBD80F63A}" presName="childText" presStyleLbl="bgAcc1" presStyleIdx="2" presStyleCnt="4" custScaleX="727857" custScaleY="148851" custLinFactNeighborX="-45187" custLinFactNeighborY="-2250">
        <dgm:presLayoutVars>
          <dgm:bulletEnabled val="1"/>
        </dgm:presLayoutVars>
      </dgm:prSet>
      <dgm:spPr/>
    </dgm:pt>
    <dgm:pt modelId="{BA00C1A1-149E-418F-B992-345A68448759}" type="pres">
      <dgm:prSet presAssocID="{986FDA7F-585F-4386-A168-8825C4D0DA88}" presName="Name13" presStyleLbl="parChTrans1D2" presStyleIdx="3" presStyleCnt="4"/>
      <dgm:spPr/>
    </dgm:pt>
    <dgm:pt modelId="{8423F3D8-EFDD-4498-B158-C312C5A62CA3}" type="pres">
      <dgm:prSet presAssocID="{40CA4A65-045F-4A9C-AE4C-33E26EAD650A}" presName="childText" presStyleLbl="bgAcc1" presStyleIdx="3" presStyleCnt="4" custScaleX="727857" custScaleY="148851" custLinFactNeighborX="-45187" custLinFactNeighborY="-2250">
        <dgm:presLayoutVars>
          <dgm:bulletEnabled val="1"/>
        </dgm:presLayoutVars>
      </dgm:prSet>
      <dgm:spPr/>
    </dgm:pt>
  </dgm:ptLst>
  <dgm:cxnLst>
    <dgm:cxn modelId="{2364A41C-07C3-427E-BB0F-AD3FB9C77F08}" type="presOf" srcId="{986FDA7F-585F-4386-A168-8825C4D0DA88}" destId="{BA00C1A1-149E-418F-B992-345A68448759}" srcOrd="0" destOrd="0" presId="urn:microsoft.com/office/officeart/2005/8/layout/hierarchy3"/>
    <dgm:cxn modelId="{6DCACC2E-3EB0-4233-A8F3-8C1402B6DD73}" srcId="{CB9964DC-5E01-4879-9733-CDEE2AB1D1F7}" destId="{40CA4A65-045F-4A9C-AE4C-33E26EAD650A}" srcOrd="3" destOrd="0" parTransId="{986FDA7F-585F-4386-A168-8825C4D0DA88}" sibTransId="{0B3FABCA-123E-4102-8A36-52862DDAAED3}"/>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0D2DE36E-2D35-43E4-ABE0-7F8B89AB4D12}" srcId="{CB9964DC-5E01-4879-9733-CDEE2AB1D1F7}" destId="{743AEC29-D71F-49A8-A983-0E9D633098B9}" srcOrd="1" destOrd="0" parTransId="{A3011589-37C8-4077-A2F6-3781E9A2CD87}" sibTransId="{135A592F-60C8-4D09-AF89-D56ADC1A2798}"/>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F6DDD6BF-535F-45B6-AD7F-919D5A907022}" type="presOf" srcId="{40CA4A65-045F-4A9C-AE4C-33E26EAD650A}" destId="{8423F3D8-EFDD-4498-B158-C312C5A62CA3}" srcOrd="0" destOrd="0" presId="urn:microsoft.com/office/officeart/2005/8/layout/hierarchy3"/>
    <dgm:cxn modelId="{07093EEE-3BEA-414C-9D25-A525B6FB1D67}" type="presOf" srcId="{743AEC29-D71F-49A8-A983-0E9D633098B9}" destId="{AB033D1C-2B9D-4E19-B95A-485E9A411621}" srcOrd="0" destOrd="0" presId="urn:microsoft.com/office/officeart/2005/8/layout/hierarchy3"/>
    <dgm:cxn modelId="{69AE13F9-F8E2-46A8-BB40-61D48776C41D}" type="presOf" srcId="{A3011589-37C8-4077-A2F6-3781E9A2CD87}" destId="{6CB45FB5-A5D9-4849-8CBA-ADA845A43D71}"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B166007A-1C4F-417C-A5A4-48DE9E8E3BD0}" type="presParOf" srcId="{F784BE88-3DB9-4E87-AFCA-2ED0BF00DEA1}" destId="{6CB45FB5-A5D9-4849-8CBA-ADA845A43D71}" srcOrd="2" destOrd="0" presId="urn:microsoft.com/office/officeart/2005/8/layout/hierarchy3"/>
    <dgm:cxn modelId="{3F546E08-1A31-4C76-AC6D-B485EAAE11CB}" type="presParOf" srcId="{F784BE88-3DB9-4E87-AFCA-2ED0BF00DEA1}" destId="{AB033D1C-2B9D-4E19-B95A-485E9A411621}"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 modelId="{041A1673-0612-4C86-91CC-DA3A9659D8B4}" type="presParOf" srcId="{F784BE88-3DB9-4E87-AFCA-2ED0BF00DEA1}" destId="{BA00C1A1-149E-418F-B992-345A68448759}" srcOrd="6" destOrd="0" presId="urn:microsoft.com/office/officeart/2005/8/layout/hierarchy3"/>
    <dgm:cxn modelId="{37C0DFAF-EE2A-4B9D-AEE5-C5F10E73AD45}" type="presParOf" srcId="{F784BE88-3DB9-4E87-AFCA-2ED0BF00DEA1}" destId="{8423F3D8-EFDD-4498-B158-C312C5A62CA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3200" b="1" dirty="0"/>
            <a:t>Termocupla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108D411-7C8D-4A9B-8122-5F6945218CB7}">
      <dgm:prSet phldrT="[Texto]" custT="1"/>
      <dgm:spPr/>
      <dgm:t>
        <a:bodyPr/>
        <a:lstStyle/>
        <a:p>
          <a:pPr algn="just"/>
          <a:r>
            <a:rPr lang="es-EC" sz="1800" dirty="0"/>
            <a:t>Una termocupla consta de dos alambres de distinto material unidos en un extremo, al aplicar temperatura en la unión de los metales se genera una tensión muy pequeña, del orden de los milivolts el cual aumenta con la temperatura</a:t>
          </a:r>
          <a:endParaRPr lang="es-ES" sz="1800" b="1" dirty="0"/>
        </a:p>
      </dgm:t>
    </dgm:pt>
    <dgm:pt modelId="{9C777509-7A0E-4A8D-92E6-FFAAEC781667}" type="parTrans" cxnId="{5A7B5229-9EEB-46B6-89F7-D7C54F3C81D4}">
      <dgm:prSet/>
      <dgm:spPr/>
      <dgm:t>
        <a:bodyPr/>
        <a:lstStyle/>
        <a:p>
          <a:endParaRPr lang="es-ES"/>
        </a:p>
      </dgm:t>
    </dgm:pt>
    <dgm:pt modelId="{8668FD3E-FA2D-40F4-A5E6-36CB56843B54}" type="sibTrans" cxnId="{5A7B5229-9EEB-46B6-89F7-D7C54F3C81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571DC00C-2B25-4DB3-A8DC-968B140F2E64}" type="pres">
      <dgm:prSet presAssocID="{9C777509-7A0E-4A8D-92E6-FFAAEC781667}" presName="Name13" presStyleLbl="parChTrans1D2" presStyleIdx="0" presStyleCnt="1"/>
      <dgm:spPr/>
    </dgm:pt>
    <dgm:pt modelId="{4E51CEE3-7BF9-440E-8DEC-0824FDAD24D0}" type="pres">
      <dgm:prSet presAssocID="{E108D411-7C8D-4A9B-8122-5F6945218CB7}" presName="childText" presStyleLbl="bgAcc1" presStyleIdx="0" presStyleCnt="1" custScaleX="909256" custScaleY="291399" custLinFactNeighborX="-49716" custLinFactNeighborY="-15478">
        <dgm:presLayoutVars>
          <dgm:bulletEnabled val="1"/>
        </dgm:presLayoutVars>
      </dgm:prSet>
      <dgm:spPr/>
    </dgm:pt>
  </dgm:ptLst>
  <dgm:cxnLst>
    <dgm:cxn modelId="{5A7B5229-9EEB-46B6-89F7-D7C54F3C81D4}" srcId="{CB9964DC-5E01-4879-9733-CDEE2AB1D1F7}" destId="{E108D411-7C8D-4A9B-8122-5F6945218CB7}" srcOrd="0" destOrd="0" parTransId="{9C777509-7A0E-4A8D-92E6-FFAAEC781667}" sibTransId="{8668FD3E-FA2D-40F4-A5E6-36CB56843B54}"/>
    <dgm:cxn modelId="{97189D2F-5E01-402A-8406-E067D6591857}" type="presOf" srcId="{CB9964DC-5E01-4879-9733-CDEE2AB1D1F7}" destId="{C7DDC059-89DD-4F99-A10D-9C975D60C8D8}" srcOrd="1" destOrd="0" presId="urn:microsoft.com/office/officeart/2005/8/layout/hierarchy3"/>
    <dgm:cxn modelId="{F95E645F-D1C1-4196-8FE1-E7098838D93E}" type="presOf" srcId="{E108D411-7C8D-4A9B-8122-5F6945218CB7}" destId="{4E51CEE3-7BF9-440E-8DEC-0824FDAD24D0}" srcOrd="0" destOrd="0" presId="urn:microsoft.com/office/officeart/2005/8/layout/hierarchy3"/>
    <dgm:cxn modelId="{964D1662-051B-4A01-B9A4-EF489577C2BE}" type="presOf" srcId="{9C777509-7A0E-4A8D-92E6-FFAAEC781667}" destId="{571DC00C-2B25-4DB3-A8DC-968B140F2E64}"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0768C9B5-D097-458C-ABFB-339E249D22F8}" type="presParOf" srcId="{F784BE88-3DB9-4E87-AFCA-2ED0BF00DEA1}" destId="{571DC00C-2B25-4DB3-A8DC-968B140F2E64}" srcOrd="0" destOrd="0" presId="urn:microsoft.com/office/officeart/2005/8/layout/hierarchy3"/>
    <dgm:cxn modelId="{EEBFA49F-BE8C-450B-8909-C441072DDB38}" type="presParOf" srcId="{F784BE88-3DB9-4E87-AFCA-2ED0BF00DEA1}" destId="{4E51CEE3-7BF9-440E-8DEC-0824FDAD24D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PLC</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4A40E4-0973-4D53-9146-E3431E9C6369}">
      <dgm:prSet phldrT="[Texto]"/>
      <dgm:spPr/>
      <dgm:t>
        <a:bodyPr/>
        <a:lstStyle/>
        <a:p>
          <a:pPr algn="just"/>
          <a:r>
            <a:rPr lang="es-EC" dirty="0"/>
            <a:t>Controlador Lógico Programable, dispositivo digital electrónico con una memoria programable para el almacenamiento de instrucciones. </a:t>
          </a:r>
          <a:endParaRPr lang="es-ES" b="1" dirty="0"/>
        </a:p>
      </dgm:t>
    </dgm:pt>
    <dgm:pt modelId="{1A0CA3F8-3741-4FCC-BBC3-1C6D4ACF404F}" type="parTrans" cxnId="{EE8E5612-A5F2-4897-948E-C098DEE5066D}">
      <dgm:prSet/>
      <dgm:spPr/>
      <dgm:t>
        <a:bodyPr/>
        <a:lstStyle/>
        <a:p>
          <a:endParaRPr lang="es-ES"/>
        </a:p>
      </dgm:t>
    </dgm:pt>
    <dgm:pt modelId="{5F4D1E27-96EC-41BB-A429-14CB36D4885D}" type="sibTrans" cxnId="{EE8E5612-A5F2-4897-948E-C098DEE5066D}">
      <dgm:prSet/>
      <dgm:spPr/>
      <dgm:t>
        <a:bodyPr/>
        <a:lstStyle/>
        <a:p>
          <a:endParaRPr lang="es-ES"/>
        </a:p>
      </dgm:t>
    </dgm:pt>
    <dgm:pt modelId="{D9ED4B68-F5B6-4558-AC0B-90EEA3207038}">
      <dgm:prSet phldrT="[Texto]"/>
      <dgm:spPr/>
      <dgm:t>
        <a:bodyPr/>
        <a:lstStyle/>
        <a:p>
          <a:pPr algn="just"/>
          <a:r>
            <a:rPr lang="es-EC" dirty="0"/>
            <a:t>Permite la implementación de funciones específicas con el objeto de controlar máquinas y procesos.</a:t>
          </a:r>
          <a:endParaRPr lang="es-ES" b="1" dirty="0"/>
        </a:p>
      </dgm:t>
    </dgm:pt>
    <dgm:pt modelId="{79F5805B-F1FE-4FC4-BCDF-F121A202C49C}" type="parTrans" cxnId="{77356BC1-1A44-43FE-9D8C-D7F555F78345}">
      <dgm:prSet/>
      <dgm:spPr/>
      <dgm:t>
        <a:bodyPr/>
        <a:lstStyle/>
        <a:p>
          <a:endParaRPr lang="es-ES"/>
        </a:p>
      </dgm:t>
    </dgm:pt>
    <dgm:pt modelId="{B615FD48-7606-4DAB-BB7A-BB4020CCE555}" type="sibTrans" cxnId="{77356BC1-1A44-43FE-9D8C-D7F555F7834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D364F42C-1DB6-4A38-8CA0-745EE15D2953}" type="pres">
      <dgm:prSet presAssocID="{1A0CA3F8-3741-4FCC-BBC3-1C6D4ACF404F}" presName="Name13" presStyleLbl="parChTrans1D2" presStyleIdx="0" presStyleCnt="2"/>
      <dgm:spPr/>
    </dgm:pt>
    <dgm:pt modelId="{B3B12B05-7589-402F-9189-4AA7FAA46668}" type="pres">
      <dgm:prSet presAssocID="{C74A40E4-0973-4D53-9146-E3431E9C6369}" presName="childText" presStyleLbl="bgAcc1" presStyleIdx="0" presStyleCnt="2" custScaleX="712584">
        <dgm:presLayoutVars>
          <dgm:bulletEnabled val="1"/>
        </dgm:presLayoutVars>
      </dgm:prSet>
      <dgm:spPr/>
    </dgm:pt>
    <dgm:pt modelId="{7C18800D-0910-456C-826F-0800CC087543}" type="pres">
      <dgm:prSet presAssocID="{79F5805B-F1FE-4FC4-BCDF-F121A202C49C}" presName="Name13" presStyleLbl="parChTrans1D2" presStyleIdx="1" presStyleCnt="2"/>
      <dgm:spPr/>
    </dgm:pt>
    <dgm:pt modelId="{B5E9390D-A75A-4F15-AA0D-FF5BD8139083}" type="pres">
      <dgm:prSet presAssocID="{D9ED4B68-F5B6-4558-AC0B-90EEA3207038}" presName="childText" presStyleLbl="bgAcc1" presStyleIdx="1" presStyleCnt="2" custScaleX="712584">
        <dgm:presLayoutVars>
          <dgm:bulletEnabled val="1"/>
        </dgm:presLayoutVars>
      </dgm:prSet>
      <dgm:spPr/>
    </dgm:pt>
  </dgm:ptLst>
  <dgm:cxnLst>
    <dgm:cxn modelId="{EE8E5612-A5F2-4897-948E-C098DEE5066D}" srcId="{CB9964DC-5E01-4879-9733-CDEE2AB1D1F7}" destId="{C74A40E4-0973-4D53-9146-E3431E9C6369}" srcOrd="0" destOrd="0" parTransId="{1A0CA3F8-3741-4FCC-BBC3-1C6D4ACF404F}" sibTransId="{5F4D1E27-96EC-41BB-A429-14CB36D4885D}"/>
    <dgm:cxn modelId="{7ECD992C-AB29-46F2-BC0B-33EDBEABBF8B}" type="presOf" srcId="{C74A40E4-0973-4D53-9146-E3431E9C6369}" destId="{B3B12B05-7589-402F-9189-4AA7FAA4666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CAAB865F-678A-441A-A2FF-B9876C162966}" type="presOf" srcId="{1A0CA3F8-3741-4FCC-BBC3-1C6D4ACF404F}" destId="{D364F42C-1DB6-4A38-8CA0-745EE15D2953}" srcOrd="0" destOrd="0" presId="urn:microsoft.com/office/officeart/2005/8/layout/hierarchy3"/>
    <dgm:cxn modelId="{85C8D543-38C0-4CB0-BA00-CCF494171148}" type="presOf" srcId="{79F5805B-F1FE-4FC4-BCDF-F121A202C49C}" destId="{7C18800D-0910-456C-826F-0800CC087543}"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E7F96D56-FA90-4509-9687-634F152113C5}" type="presOf" srcId="{D9ED4B68-F5B6-4558-AC0B-90EEA3207038}" destId="{B5E9390D-A75A-4F15-AA0D-FF5BD8139083}"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7356BC1-1A44-43FE-9D8C-D7F555F78345}" srcId="{CB9964DC-5E01-4879-9733-CDEE2AB1D1F7}" destId="{D9ED4B68-F5B6-4558-AC0B-90EEA3207038}" srcOrd="1" destOrd="0" parTransId="{79F5805B-F1FE-4FC4-BCDF-F121A202C49C}" sibTransId="{B615FD48-7606-4DAB-BB7A-BB4020CCE555}"/>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B5771FAA-6123-471F-8180-517EFE78C3A7}" type="presParOf" srcId="{F784BE88-3DB9-4E87-AFCA-2ED0BF00DEA1}" destId="{D364F42C-1DB6-4A38-8CA0-745EE15D2953}" srcOrd="0" destOrd="0" presId="urn:microsoft.com/office/officeart/2005/8/layout/hierarchy3"/>
    <dgm:cxn modelId="{85591946-2D28-4490-80EF-279D17A7A29F}" type="presParOf" srcId="{F784BE88-3DB9-4E87-AFCA-2ED0BF00DEA1}" destId="{B3B12B05-7589-402F-9189-4AA7FAA46668}" srcOrd="1" destOrd="0" presId="urn:microsoft.com/office/officeart/2005/8/layout/hierarchy3"/>
    <dgm:cxn modelId="{91A8CBDE-41C1-458D-B743-6C29FEC73E5C}" type="presParOf" srcId="{F784BE88-3DB9-4E87-AFCA-2ED0BF00DEA1}" destId="{7C18800D-0910-456C-826F-0800CC087543}" srcOrd="2" destOrd="0" presId="urn:microsoft.com/office/officeart/2005/8/layout/hierarchy3"/>
    <dgm:cxn modelId="{CD957375-2C68-423B-BC5A-8822CF30A8B8}" type="presParOf" srcId="{F784BE88-3DB9-4E87-AFCA-2ED0BF00DEA1}" destId="{B5E9390D-A75A-4F15-AA0D-FF5BD813908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Control PID</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4A40E4-0973-4D53-9146-E3431E9C6369}">
      <dgm:prSet phldrT="[Texto]" custT="1"/>
      <dgm:spPr/>
      <dgm:t>
        <a:bodyPr/>
        <a:lstStyle/>
        <a:p>
          <a:pPr algn="ctr"/>
          <a:r>
            <a:rPr lang="es-EC" sz="2000" dirty="0"/>
            <a:t>Proporcional-integral-derivativo, es utilizado para realizar control genérico.</a:t>
          </a:r>
          <a:endParaRPr lang="es-ES" sz="2000" b="1" dirty="0"/>
        </a:p>
      </dgm:t>
    </dgm:pt>
    <dgm:pt modelId="{1A0CA3F8-3741-4FCC-BBC3-1C6D4ACF404F}" type="parTrans" cxnId="{EE8E5612-A5F2-4897-948E-C098DEE5066D}">
      <dgm:prSet/>
      <dgm:spPr/>
      <dgm:t>
        <a:bodyPr/>
        <a:lstStyle/>
        <a:p>
          <a:endParaRPr lang="es-ES"/>
        </a:p>
      </dgm:t>
    </dgm:pt>
    <dgm:pt modelId="{5F4D1E27-96EC-41BB-A429-14CB36D4885D}" type="sibTrans" cxnId="{EE8E5612-A5F2-4897-948E-C098DEE5066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D364F42C-1DB6-4A38-8CA0-745EE15D2953}" type="pres">
      <dgm:prSet presAssocID="{1A0CA3F8-3741-4FCC-BBC3-1C6D4ACF404F}" presName="Name13" presStyleLbl="parChTrans1D2" presStyleIdx="0" presStyleCnt="1"/>
      <dgm:spPr/>
    </dgm:pt>
    <dgm:pt modelId="{B3B12B05-7589-402F-9189-4AA7FAA46668}" type="pres">
      <dgm:prSet presAssocID="{C74A40E4-0973-4D53-9146-E3431E9C6369}" presName="childText" presStyleLbl="bgAcc1" presStyleIdx="0" presStyleCnt="1" custScaleX="712584">
        <dgm:presLayoutVars>
          <dgm:bulletEnabled val="1"/>
        </dgm:presLayoutVars>
      </dgm:prSet>
      <dgm:spPr/>
    </dgm:pt>
  </dgm:ptLst>
  <dgm:cxnLst>
    <dgm:cxn modelId="{EE8E5612-A5F2-4897-948E-C098DEE5066D}" srcId="{CB9964DC-5E01-4879-9733-CDEE2AB1D1F7}" destId="{C74A40E4-0973-4D53-9146-E3431E9C6369}" srcOrd="0" destOrd="0" parTransId="{1A0CA3F8-3741-4FCC-BBC3-1C6D4ACF404F}" sibTransId="{5F4D1E27-96EC-41BB-A429-14CB36D4885D}"/>
    <dgm:cxn modelId="{7ECD992C-AB29-46F2-BC0B-33EDBEABBF8B}" type="presOf" srcId="{C74A40E4-0973-4D53-9146-E3431E9C6369}" destId="{B3B12B05-7589-402F-9189-4AA7FAA4666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CAAB865F-678A-441A-A2FF-B9876C162966}" type="presOf" srcId="{1A0CA3F8-3741-4FCC-BBC3-1C6D4ACF404F}" destId="{D364F42C-1DB6-4A38-8CA0-745EE15D2953}"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B5771FAA-6123-471F-8180-517EFE78C3A7}" type="presParOf" srcId="{F784BE88-3DB9-4E87-AFCA-2ED0BF00DEA1}" destId="{D364F42C-1DB6-4A38-8CA0-745EE15D2953}" srcOrd="0" destOrd="0" presId="urn:microsoft.com/office/officeart/2005/8/layout/hierarchy3"/>
    <dgm:cxn modelId="{85591946-2D28-4490-80EF-279D17A7A29F}" type="presParOf" srcId="{F784BE88-3DB9-4E87-AFCA-2ED0BF00DEA1}" destId="{B3B12B05-7589-402F-9189-4AA7FAA4666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4A40E4-0973-4D53-9146-E3431E9C6369}">
      <dgm:prSet phldrT="[Texto]" custT="1"/>
      <dgm:spPr/>
      <dgm:t>
        <a:bodyPr/>
        <a:lstStyle/>
        <a:p>
          <a:pPr algn="just"/>
          <a:r>
            <a:rPr lang="es-EC" sz="1800" dirty="0"/>
            <a:t>Humano-máquina. Interfaz entre el proceso y los operadores.</a:t>
          </a:r>
          <a:endParaRPr lang="es-ES" sz="1800" b="1" dirty="0"/>
        </a:p>
      </dgm:t>
    </dgm:pt>
    <dgm:pt modelId="{1A0CA3F8-3741-4FCC-BBC3-1C6D4ACF404F}" type="parTrans" cxnId="{EE8E5612-A5F2-4897-948E-C098DEE5066D}">
      <dgm:prSet/>
      <dgm:spPr/>
      <dgm:t>
        <a:bodyPr/>
        <a:lstStyle/>
        <a:p>
          <a:endParaRPr lang="es-ES"/>
        </a:p>
      </dgm:t>
    </dgm:pt>
    <dgm:pt modelId="{5F4D1E27-96EC-41BB-A429-14CB36D4885D}" type="sibTrans" cxnId="{EE8E5612-A5F2-4897-948E-C098DEE5066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D364F42C-1DB6-4A38-8CA0-745EE15D2953}" type="pres">
      <dgm:prSet presAssocID="{1A0CA3F8-3741-4FCC-BBC3-1C6D4ACF404F}" presName="Name13" presStyleLbl="parChTrans1D2" presStyleIdx="0" presStyleCnt="1"/>
      <dgm:spPr/>
    </dgm:pt>
    <dgm:pt modelId="{B3B12B05-7589-402F-9189-4AA7FAA46668}" type="pres">
      <dgm:prSet presAssocID="{C74A40E4-0973-4D53-9146-E3431E9C6369}" presName="childText" presStyleLbl="bgAcc1" presStyleIdx="0" presStyleCnt="1" custScaleX="712584">
        <dgm:presLayoutVars>
          <dgm:bulletEnabled val="1"/>
        </dgm:presLayoutVars>
      </dgm:prSet>
      <dgm:spPr/>
    </dgm:pt>
  </dgm:ptLst>
  <dgm:cxnLst>
    <dgm:cxn modelId="{EE8E5612-A5F2-4897-948E-C098DEE5066D}" srcId="{CB9964DC-5E01-4879-9733-CDEE2AB1D1F7}" destId="{C74A40E4-0973-4D53-9146-E3431E9C6369}" srcOrd="0" destOrd="0" parTransId="{1A0CA3F8-3741-4FCC-BBC3-1C6D4ACF404F}" sibTransId="{5F4D1E27-96EC-41BB-A429-14CB36D4885D}"/>
    <dgm:cxn modelId="{7ECD992C-AB29-46F2-BC0B-33EDBEABBF8B}" type="presOf" srcId="{C74A40E4-0973-4D53-9146-E3431E9C6369}" destId="{B3B12B05-7589-402F-9189-4AA7FAA4666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CAAB865F-678A-441A-A2FF-B9876C162966}" type="presOf" srcId="{1A0CA3F8-3741-4FCC-BBC3-1C6D4ACF404F}" destId="{D364F42C-1DB6-4A38-8CA0-745EE15D2953}"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B5771FAA-6123-471F-8180-517EFE78C3A7}" type="presParOf" srcId="{F784BE88-3DB9-4E87-AFCA-2ED0BF00DEA1}" destId="{D364F42C-1DB6-4A38-8CA0-745EE15D2953}" srcOrd="0" destOrd="0" presId="urn:microsoft.com/office/officeart/2005/8/layout/hierarchy3"/>
    <dgm:cxn modelId="{85591946-2D28-4490-80EF-279D17A7A29F}" type="presParOf" srcId="{F784BE88-3DB9-4E87-AFCA-2ED0BF00DEA1}" destId="{B3B12B05-7589-402F-9189-4AA7FAA4666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Diseño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Problema de diseño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Implementación en el horno autoclave de un control de temperatura monitoreado mediante una computadora.</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Reemplazar los 24 focos incandescentes con una resistencia eléctrica para ser utilizada como elemento calefactor.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40CA4A65-045F-4A9C-AE4C-33E26EAD650A}">
      <dgm:prSet phldrT="[Texto]"/>
      <dgm:spPr/>
      <dgm:t>
        <a:bodyPr/>
        <a:lstStyle/>
        <a:p>
          <a:pPr algn="just">
            <a:buFont typeface="Symbol" panose="05050102010706020507" pitchFamily="18" charset="2"/>
            <a:buChar char=""/>
          </a:pPr>
          <a:r>
            <a:rPr lang="es-EC" dirty="0"/>
            <a:t>El horno debe tener dos modos de funcionamiento, un modo manual en el cual el operador ingrese de acuerdo a las necesidades de secado el tiempo y la temperatura y otro modo automático en el cual ya se encuentren establecidos los valores de temperatura y tiempo en el proceso de secado. </a:t>
          </a:r>
          <a:endParaRPr lang="es-ES" dirty="0"/>
        </a:p>
      </dgm:t>
    </dgm:pt>
    <dgm:pt modelId="{986FDA7F-585F-4386-A168-8825C4D0DA88}" type="parTrans" cxnId="{6DCACC2E-3EB0-4233-A8F3-8C1402B6DD73}">
      <dgm:prSet/>
      <dgm:spPr/>
      <dgm:t>
        <a:bodyPr/>
        <a:lstStyle/>
        <a:p>
          <a:endParaRPr lang="es-EC"/>
        </a:p>
      </dgm:t>
    </dgm:pt>
    <dgm:pt modelId="{0B3FABCA-123E-4102-8A36-52862DDAAED3}" type="sibTrans" cxnId="{6DCACC2E-3EB0-4233-A8F3-8C1402B6DD73}">
      <dgm:prSet/>
      <dgm:spPr/>
      <dgm:t>
        <a:bodyPr/>
        <a:lstStyle/>
        <a:p>
          <a:endParaRPr lang="es-EC"/>
        </a:p>
      </dgm:t>
    </dgm:pt>
    <dgm:pt modelId="{1F317A6C-328E-4A5F-A7AC-964C7D7D380E}">
      <dgm:prSet phldrT="[Texto]"/>
      <dgm:spPr/>
      <dgm:t>
        <a:bodyPr/>
        <a:lstStyle/>
        <a:p>
          <a:pPr algn="just">
            <a:buFont typeface="Symbol" panose="05050102010706020507" pitchFamily="18" charset="2"/>
            <a:buChar char=""/>
          </a:pPr>
          <a:r>
            <a:rPr lang="es-EC" dirty="0"/>
            <a:t>Implementar un botón de paro de emergencia que detenga el proceso de secado y luces indicadoras de operación del horno autoclave. </a:t>
          </a:r>
          <a:endParaRPr lang="es-ES" dirty="0"/>
        </a:p>
      </dgm:t>
    </dgm:pt>
    <dgm:pt modelId="{C164E62D-56EC-4930-8338-B106069762A7}" type="parTrans" cxnId="{7AED4A37-E25E-4AC5-9581-401C87465371}">
      <dgm:prSet/>
      <dgm:spPr/>
      <dgm:t>
        <a:bodyPr/>
        <a:lstStyle/>
        <a:p>
          <a:endParaRPr lang="es-EC"/>
        </a:p>
      </dgm:t>
    </dgm:pt>
    <dgm:pt modelId="{601B4CFB-9490-4B73-B8AD-050A263B18D7}" type="sibTrans" cxnId="{7AED4A37-E25E-4AC5-9581-401C8746537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4"/>
      <dgm:spPr/>
    </dgm:pt>
    <dgm:pt modelId="{D71B9918-013E-432A-82FF-1CBA84668A90}" type="pres">
      <dgm:prSet presAssocID="{69A41C52-5FB4-425D-A36E-C4F69FD76286}" presName="childText" presStyleLbl="bgAcc1" presStyleIdx="0" presStyleCnt="4"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4"/>
      <dgm:spPr/>
    </dgm:pt>
    <dgm:pt modelId="{77CB13AE-23F9-46B8-9B81-A7245B5CB73C}" type="pres">
      <dgm:prSet presAssocID="{F263700C-5DE9-4FC3-9A84-A7FFBD80F63A}" presName="childText" presStyleLbl="bgAcc1" presStyleIdx="1" presStyleCnt="4" custScaleX="727857" custScaleY="148851" custLinFactNeighborX="-45187" custLinFactNeighborY="-2250">
        <dgm:presLayoutVars>
          <dgm:bulletEnabled val="1"/>
        </dgm:presLayoutVars>
      </dgm:prSet>
      <dgm:spPr/>
    </dgm:pt>
    <dgm:pt modelId="{BA00C1A1-149E-418F-B992-345A68448759}" type="pres">
      <dgm:prSet presAssocID="{986FDA7F-585F-4386-A168-8825C4D0DA88}" presName="Name13" presStyleLbl="parChTrans1D2" presStyleIdx="2" presStyleCnt="4"/>
      <dgm:spPr/>
    </dgm:pt>
    <dgm:pt modelId="{8423F3D8-EFDD-4498-B158-C312C5A62CA3}" type="pres">
      <dgm:prSet presAssocID="{40CA4A65-045F-4A9C-AE4C-33E26EAD650A}" presName="childText" presStyleLbl="bgAcc1" presStyleIdx="2" presStyleCnt="4" custScaleX="727857" custScaleY="148851" custLinFactNeighborX="-45187" custLinFactNeighborY="-2250">
        <dgm:presLayoutVars>
          <dgm:bulletEnabled val="1"/>
        </dgm:presLayoutVars>
      </dgm:prSet>
      <dgm:spPr/>
    </dgm:pt>
    <dgm:pt modelId="{54F51DE8-A6BE-4200-9E11-5D353C0A52BC}" type="pres">
      <dgm:prSet presAssocID="{C164E62D-56EC-4930-8338-B106069762A7}" presName="Name13" presStyleLbl="parChTrans1D2" presStyleIdx="3" presStyleCnt="4"/>
      <dgm:spPr/>
    </dgm:pt>
    <dgm:pt modelId="{F4049078-9E05-416E-B17E-A7267A140F95}" type="pres">
      <dgm:prSet presAssocID="{1F317A6C-328E-4A5F-A7AC-964C7D7D380E}" presName="childText" presStyleLbl="bgAcc1" presStyleIdx="3" presStyleCnt="4" custScaleX="727857" custScaleY="148851" custLinFactNeighborX="-45187" custLinFactNeighborY="-2250">
        <dgm:presLayoutVars>
          <dgm:bulletEnabled val="1"/>
        </dgm:presLayoutVars>
      </dgm:prSet>
      <dgm:spPr/>
    </dgm:pt>
  </dgm:ptLst>
  <dgm:cxnLst>
    <dgm:cxn modelId="{2364A41C-07C3-427E-BB0F-AD3FB9C77F08}" type="presOf" srcId="{986FDA7F-585F-4386-A168-8825C4D0DA88}" destId="{BA00C1A1-149E-418F-B992-345A68448759}" srcOrd="0" destOrd="0" presId="urn:microsoft.com/office/officeart/2005/8/layout/hierarchy3"/>
    <dgm:cxn modelId="{6DCACC2E-3EB0-4233-A8F3-8C1402B6DD73}" srcId="{CB9964DC-5E01-4879-9733-CDEE2AB1D1F7}" destId="{40CA4A65-045F-4A9C-AE4C-33E26EAD650A}" srcOrd="2" destOrd="0" parTransId="{986FDA7F-585F-4386-A168-8825C4D0DA88}" sibTransId="{0B3FABCA-123E-4102-8A36-52862DDAAED3}"/>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7AED4A37-E25E-4AC5-9581-401C87465371}" srcId="{CB9964DC-5E01-4879-9733-CDEE2AB1D1F7}" destId="{1F317A6C-328E-4A5F-A7AC-964C7D7D380E}" srcOrd="3" destOrd="0" parTransId="{C164E62D-56EC-4930-8338-B106069762A7}" sibTransId="{601B4CFB-9490-4B73-B8AD-050A263B18D7}"/>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E6531551-2CE4-410F-AF02-7023A3D3B42F}" type="presOf" srcId="{C164E62D-56EC-4930-8338-B106069762A7}" destId="{54F51DE8-A6BE-4200-9E11-5D353C0A52BC}"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9403C0B2-9A4B-4C8D-9127-F6534C8AB0E8}" type="presOf" srcId="{1F317A6C-328E-4A5F-A7AC-964C7D7D380E}" destId="{F4049078-9E05-416E-B17E-A7267A140F95}" srcOrd="0" destOrd="0" presId="urn:microsoft.com/office/officeart/2005/8/layout/hierarchy3"/>
    <dgm:cxn modelId="{F6DDD6BF-535F-45B6-AD7F-919D5A907022}" type="presOf" srcId="{40CA4A65-045F-4A9C-AE4C-33E26EAD650A}" destId="{8423F3D8-EFDD-4498-B158-C312C5A62CA3}"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041A1673-0612-4C86-91CC-DA3A9659D8B4}" type="presParOf" srcId="{F784BE88-3DB9-4E87-AFCA-2ED0BF00DEA1}" destId="{BA00C1A1-149E-418F-B992-345A68448759}" srcOrd="4" destOrd="0" presId="urn:microsoft.com/office/officeart/2005/8/layout/hierarchy3"/>
    <dgm:cxn modelId="{37C0DFAF-EE2A-4B9D-AEE5-C5F10E73AD45}" type="presParOf" srcId="{F784BE88-3DB9-4E87-AFCA-2ED0BF00DEA1}" destId="{8423F3D8-EFDD-4498-B158-C312C5A62CA3}" srcOrd="5" destOrd="0" presId="urn:microsoft.com/office/officeart/2005/8/layout/hierarchy3"/>
    <dgm:cxn modelId="{1848E41A-C4F2-4504-B406-716846CFC03E}" type="presParOf" srcId="{F784BE88-3DB9-4E87-AFCA-2ED0BF00DEA1}" destId="{54F51DE8-A6BE-4200-9E11-5D353C0A52BC}" srcOrd="6" destOrd="0" presId="urn:microsoft.com/office/officeart/2005/8/layout/hierarchy3"/>
    <dgm:cxn modelId="{94E1090A-3069-4FC3-B421-DD4408704397}" type="presParOf" srcId="{F784BE88-3DB9-4E87-AFCA-2ED0BF00DEA1}" destId="{F4049078-9E05-416E-B17E-A7267A140F9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Requerimientos de operación del 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8519"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0"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62FFCD01-357C-4465-B852-1CA78076BD79}"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72BD7B6-B1CC-45E4-8E30-28A2CA61A872}" type="presOf" srcId="{CB9964DC-5E01-4879-9733-CDEE2AB1D1F7}" destId="{ECB1CA3E-26B8-4A39-AEF8-6F06E506D3C7}" srcOrd="0" destOrd="0" presId="urn:microsoft.com/office/officeart/2005/8/layout/hierarchy3"/>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Requerimientos de operación del 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8519"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Diseño Conceptual</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Diseño Detallado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Control automático de temperatura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2C277F54-45C5-4957-9688-C06A7B83C44A}">
      <dgm:prSet phldrT="[Texto]"/>
      <dgm:spPr/>
      <dgm:t>
        <a:bodyPr/>
        <a:lstStyle/>
        <a:p>
          <a:pPr algn="just"/>
          <a:r>
            <a:rPr lang="es-EC" dirty="0"/>
            <a:t>Realizar un sistema de cambio y supervisión de temperatura en el interior del horno autoclave</a:t>
          </a:r>
          <a:endParaRPr lang="es-ES" b="1" dirty="0"/>
        </a:p>
      </dgm:t>
    </dgm:pt>
    <dgm:pt modelId="{A481778E-A9BF-4121-BAA5-5D1022A95F10}" type="parTrans" cxnId="{2B6C553D-DD7F-4984-AC1F-6F2660DD9ACB}">
      <dgm:prSet/>
      <dgm:spPr/>
      <dgm:t>
        <a:bodyPr/>
        <a:lstStyle/>
        <a:p>
          <a:endParaRPr lang="es-ES"/>
        </a:p>
      </dgm:t>
    </dgm:pt>
    <dgm:pt modelId="{E3127220-0DF5-428F-BB4E-4C4B227F4CED}" type="sibTrans" cxnId="{2B6C553D-DD7F-4984-AC1F-6F2660DD9AC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70A20E3F-C7C3-4B72-8262-3428AC119218}" type="pres">
      <dgm:prSet presAssocID="{A481778E-A9BF-4121-BAA5-5D1022A95F10}" presName="Name13" presStyleLbl="parChTrans1D2" presStyleIdx="0" presStyleCnt="1"/>
      <dgm:spPr/>
    </dgm:pt>
    <dgm:pt modelId="{26C914BE-480C-49DC-A717-267688FDE93E}" type="pres">
      <dgm:prSet presAssocID="{2C277F54-45C5-4957-9688-C06A7B83C44A}" presName="childText" presStyleLbl="bgAcc1" presStyleIdx="0" presStyleCnt="1" custScaleX="614853" custLinFactY="-5213" custLinFactNeighborY="-100000">
        <dgm:presLayoutVars>
          <dgm:bulletEnabled val="1"/>
        </dgm:presLayoutVars>
      </dgm:prSet>
      <dgm:spPr/>
    </dgm:pt>
  </dgm:ptLst>
  <dgm:cxnLst>
    <dgm:cxn modelId="{53028D22-8451-4856-B1AA-F85F9F8E6705}" type="presOf" srcId="{A481778E-A9BF-4121-BAA5-5D1022A95F10}" destId="{70A20E3F-C7C3-4B72-8262-3428AC11921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2B6C553D-DD7F-4984-AC1F-6F2660DD9ACB}" srcId="{CB9964DC-5E01-4879-9733-CDEE2AB1D1F7}" destId="{2C277F54-45C5-4957-9688-C06A7B83C44A}" srcOrd="0" destOrd="0" parTransId="{A481778E-A9BF-4121-BAA5-5D1022A95F10}" sibTransId="{E3127220-0DF5-428F-BB4E-4C4B227F4CED}"/>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7BBDCFB-2A5A-4E5E-A0F1-A89E1D4DE4DC}" type="presOf" srcId="{2C277F54-45C5-4957-9688-C06A7B83C44A}" destId="{26C914BE-480C-49DC-A717-267688FDE93E}"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CF3085E-FE8A-4901-B19F-BB0E5C2E539A}" type="presParOf" srcId="{F784BE88-3DB9-4E87-AFCA-2ED0BF00DEA1}" destId="{70A20E3F-C7C3-4B72-8262-3428AC119218}" srcOrd="0" destOrd="0" presId="urn:microsoft.com/office/officeart/2005/8/layout/hierarchy3"/>
    <dgm:cxn modelId="{207AD472-9EF4-4B72-86AE-E2C285FAB458}" type="presParOf" srcId="{F784BE88-3DB9-4E87-AFCA-2ED0BF00DEA1}" destId="{26C914BE-480C-49DC-A717-267688FDE93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246D5B-248F-4268-A981-7D7320D49DD3}"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C"/>
        </a:p>
      </dgm:t>
    </dgm:pt>
    <dgm:pt modelId="{4DAC0385-C7B4-4CB0-8098-840A4DAB50BB}">
      <dgm:prSet phldrT="[Texto]"/>
      <dgm:spPr/>
      <dgm:t>
        <a:bodyPr/>
        <a:lstStyle/>
        <a:p>
          <a:pPr>
            <a:buFont typeface="Symbol" panose="05050102010706020507" pitchFamily="18" charset="2"/>
            <a:buChar char=""/>
          </a:pPr>
          <a:r>
            <a:rPr lang="es-EC" dirty="0"/>
            <a:t>Sensor de temperatura</a:t>
          </a:r>
        </a:p>
      </dgm:t>
    </dgm:pt>
    <dgm:pt modelId="{DD199E9C-DFF6-44C2-A537-29FA353138B8}" type="parTrans" cxnId="{BBBC3C30-E167-462E-A872-28B26371172F}">
      <dgm:prSet/>
      <dgm:spPr/>
      <dgm:t>
        <a:bodyPr/>
        <a:lstStyle/>
        <a:p>
          <a:endParaRPr lang="es-EC"/>
        </a:p>
      </dgm:t>
    </dgm:pt>
    <dgm:pt modelId="{CCE290B5-7D09-4576-B8BE-884ED79F5A3E}" type="sibTrans" cxnId="{BBBC3C30-E167-462E-A872-28B26371172F}">
      <dgm:prSet/>
      <dgm:spPr/>
      <dgm:t>
        <a:bodyPr/>
        <a:lstStyle/>
        <a:p>
          <a:endParaRPr lang="es-EC"/>
        </a:p>
      </dgm:t>
    </dgm:pt>
    <dgm:pt modelId="{FF1D2120-12D8-410F-B6A5-6BDDC84169B3}">
      <dgm:prSet phldrT="[Texto]"/>
      <dgm:spPr/>
      <dgm:t>
        <a:bodyPr/>
        <a:lstStyle/>
        <a:p>
          <a:pPr>
            <a:buFont typeface="Symbol" panose="05050102010706020507" pitchFamily="18" charset="2"/>
            <a:buChar char=""/>
          </a:pPr>
          <a:r>
            <a:rPr lang="es-EC" dirty="0"/>
            <a:t>Elemento calefactor (Termorresistencia)</a:t>
          </a:r>
        </a:p>
      </dgm:t>
    </dgm:pt>
    <dgm:pt modelId="{5456E7AE-C263-44C3-8B9F-6C6E6DA99840}" type="parTrans" cxnId="{9A9843F2-98B8-45A2-9C3D-1E549E6D5AE1}">
      <dgm:prSet/>
      <dgm:spPr/>
      <dgm:t>
        <a:bodyPr/>
        <a:lstStyle/>
        <a:p>
          <a:endParaRPr lang="es-EC"/>
        </a:p>
      </dgm:t>
    </dgm:pt>
    <dgm:pt modelId="{E588D70A-472E-472A-98DA-74B041A81C81}" type="sibTrans" cxnId="{9A9843F2-98B8-45A2-9C3D-1E549E6D5AE1}">
      <dgm:prSet/>
      <dgm:spPr/>
      <dgm:t>
        <a:bodyPr/>
        <a:lstStyle/>
        <a:p>
          <a:endParaRPr lang="es-EC"/>
        </a:p>
      </dgm:t>
    </dgm:pt>
    <dgm:pt modelId="{BE4AB21C-0538-40F0-B78B-66B42FF5D90B}">
      <dgm:prSet phldrT="[Texto]"/>
      <dgm:spPr/>
      <dgm:t>
        <a:bodyPr/>
        <a:lstStyle/>
        <a:p>
          <a:pPr>
            <a:buFont typeface="Symbol" panose="05050102010706020507" pitchFamily="18" charset="2"/>
            <a:buChar char=""/>
          </a:pPr>
          <a:r>
            <a:rPr lang="es-EC" dirty="0"/>
            <a:t>Cables y conectores</a:t>
          </a:r>
        </a:p>
      </dgm:t>
    </dgm:pt>
    <dgm:pt modelId="{2406DCD8-A2E0-4593-9530-4F2ACB9A965E}" type="parTrans" cxnId="{D61BA17F-1D70-45AF-814F-C5F3438954EB}">
      <dgm:prSet/>
      <dgm:spPr/>
      <dgm:t>
        <a:bodyPr/>
        <a:lstStyle/>
        <a:p>
          <a:endParaRPr lang="es-EC"/>
        </a:p>
      </dgm:t>
    </dgm:pt>
    <dgm:pt modelId="{22E1C795-03DC-4B71-902D-74B1828557B4}" type="sibTrans" cxnId="{D61BA17F-1D70-45AF-814F-C5F3438954EB}">
      <dgm:prSet/>
      <dgm:spPr/>
      <dgm:t>
        <a:bodyPr/>
        <a:lstStyle/>
        <a:p>
          <a:endParaRPr lang="es-EC"/>
        </a:p>
      </dgm:t>
    </dgm:pt>
    <dgm:pt modelId="{78D2C42F-3F71-4DA1-B598-1B5046B03E03}" type="pres">
      <dgm:prSet presAssocID="{B9246D5B-248F-4268-A981-7D7320D49DD3}" presName="diagram" presStyleCnt="0">
        <dgm:presLayoutVars>
          <dgm:dir/>
          <dgm:resizeHandles val="exact"/>
        </dgm:presLayoutVars>
      </dgm:prSet>
      <dgm:spPr/>
    </dgm:pt>
    <dgm:pt modelId="{DAE2B238-D4FC-42E3-B17F-4E88E74F6FF5}" type="pres">
      <dgm:prSet presAssocID="{4DAC0385-C7B4-4CB0-8098-840A4DAB50BB}" presName="node" presStyleLbl="node1" presStyleIdx="0" presStyleCnt="3">
        <dgm:presLayoutVars>
          <dgm:bulletEnabled val="1"/>
        </dgm:presLayoutVars>
      </dgm:prSet>
      <dgm:spPr/>
    </dgm:pt>
    <dgm:pt modelId="{497B3C6A-2502-4D77-A341-502017328450}" type="pres">
      <dgm:prSet presAssocID="{CCE290B5-7D09-4576-B8BE-884ED79F5A3E}" presName="sibTrans" presStyleLbl="sibTrans2D1" presStyleIdx="0" presStyleCnt="2"/>
      <dgm:spPr/>
    </dgm:pt>
    <dgm:pt modelId="{CC5FFB41-7E4E-41D7-AE4C-39FCAC5A9538}" type="pres">
      <dgm:prSet presAssocID="{CCE290B5-7D09-4576-B8BE-884ED79F5A3E}" presName="connectorText" presStyleLbl="sibTrans2D1" presStyleIdx="0" presStyleCnt="2"/>
      <dgm:spPr/>
    </dgm:pt>
    <dgm:pt modelId="{1AC9756F-F0BF-4C5B-9A4D-7BF33E21386C}" type="pres">
      <dgm:prSet presAssocID="{FF1D2120-12D8-410F-B6A5-6BDDC84169B3}" presName="node" presStyleLbl="node1" presStyleIdx="1" presStyleCnt="3">
        <dgm:presLayoutVars>
          <dgm:bulletEnabled val="1"/>
        </dgm:presLayoutVars>
      </dgm:prSet>
      <dgm:spPr/>
    </dgm:pt>
    <dgm:pt modelId="{8C669A13-1B53-4CD0-95C1-F434865E9B6B}" type="pres">
      <dgm:prSet presAssocID="{E588D70A-472E-472A-98DA-74B041A81C81}" presName="sibTrans" presStyleLbl="sibTrans2D1" presStyleIdx="1" presStyleCnt="2"/>
      <dgm:spPr/>
    </dgm:pt>
    <dgm:pt modelId="{14BA383E-905E-4AC8-A677-6756E360E11D}" type="pres">
      <dgm:prSet presAssocID="{E588D70A-472E-472A-98DA-74B041A81C81}" presName="connectorText" presStyleLbl="sibTrans2D1" presStyleIdx="1" presStyleCnt="2"/>
      <dgm:spPr/>
    </dgm:pt>
    <dgm:pt modelId="{C4A8180E-DDBA-499D-837B-3FDB61D12DD6}" type="pres">
      <dgm:prSet presAssocID="{BE4AB21C-0538-40F0-B78B-66B42FF5D90B}" presName="node" presStyleLbl="node1" presStyleIdx="2" presStyleCnt="3">
        <dgm:presLayoutVars>
          <dgm:bulletEnabled val="1"/>
        </dgm:presLayoutVars>
      </dgm:prSet>
      <dgm:spPr/>
    </dgm:pt>
  </dgm:ptLst>
  <dgm:cxnLst>
    <dgm:cxn modelId="{461DFD14-439C-413E-AA4C-1E57953BA0AF}" type="presOf" srcId="{B9246D5B-248F-4268-A981-7D7320D49DD3}" destId="{78D2C42F-3F71-4DA1-B598-1B5046B03E03}" srcOrd="0" destOrd="0" presId="urn:microsoft.com/office/officeart/2005/8/layout/process5"/>
    <dgm:cxn modelId="{BBBC3C30-E167-462E-A872-28B26371172F}" srcId="{B9246D5B-248F-4268-A981-7D7320D49DD3}" destId="{4DAC0385-C7B4-4CB0-8098-840A4DAB50BB}" srcOrd="0" destOrd="0" parTransId="{DD199E9C-DFF6-44C2-A537-29FA353138B8}" sibTransId="{CCE290B5-7D09-4576-B8BE-884ED79F5A3E}"/>
    <dgm:cxn modelId="{3BEB1148-E20B-44BA-9387-74AEEA85E274}" type="presOf" srcId="{FF1D2120-12D8-410F-B6A5-6BDDC84169B3}" destId="{1AC9756F-F0BF-4C5B-9A4D-7BF33E21386C}" srcOrd="0" destOrd="0" presId="urn:microsoft.com/office/officeart/2005/8/layout/process5"/>
    <dgm:cxn modelId="{4DCC066F-F1CE-40E7-832F-B86B86DB9F91}" type="presOf" srcId="{4DAC0385-C7B4-4CB0-8098-840A4DAB50BB}" destId="{DAE2B238-D4FC-42E3-B17F-4E88E74F6FF5}" srcOrd="0" destOrd="0" presId="urn:microsoft.com/office/officeart/2005/8/layout/process5"/>
    <dgm:cxn modelId="{BD6CB97C-8E4D-4CD1-A544-DCF730D4087D}" type="presOf" srcId="{E588D70A-472E-472A-98DA-74B041A81C81}" destId="{8C669A13-1B53-4CD0-95C1-F434865E9B6B}" srcOrd="0" destOrd="0" presId="urn:microsoft.com/office/officeart/2005/8/layout/process5"/>
    <dgm:cxn modelId="{D61BA17F-1D70-45AF-814F-C5F3438954EB}" srcId="{B9246D5B-248F-4268-A981-7D7320D49DD3}" destId="{BE4AB21C-0538-40F0-B78B-66B42FF5D90B}" srcOrd="2" destOrd="0" parTransId="{2406DCD8-A2E0-4593-9530-4F2ACB9A965E}" sibTransId="{22E1C795-03DC-4B71-902D-74B1828557B4}"/>
    <dgm:cxn modelId="{0967E99C-932D-4859-840C-EB362F4D34FE}" type="presOf" srcId="{BE4AB21C-0538-40F0-B78B-66B42FF5D90B}" destId="{C4A8180E-DDBA-499D-837B-3FDB61D12DD6}" srcOrd="0" destOrd="0" presId="urn:microsoft.com/office/officeart/2005/8/layout/process5"/>
    <dgm:cxn modelId="{144B0BCA-A867-420C-95AB-22CAFDEA0387}" type="presOf" srcId="{CCE290B5-7D09-4576-B8BE-884ED79F5A3E}" destId="{CC5FFB41-7E4E-41D7-AE4C-39FCAC5A9538}" srcOrd="1" destOrd="0" presId="urn:microsoft.com/office/officeart/2005/8/layout/process5"/>
    <dgm:cxn modelId="{32E289E9-C362-4EB4-966F-7917C00D19B3}" type="presOf" srcId="{CCE290B5-7D09-4576-B8BE-884ED79F5A3E}" destId="{497B3C6A-2502-4D77-A341-502017328450}" srcOrd="0" destOrd="0" presId="urn:microsoft.com/office/officeart/2005/8/layout/process5"/>
    <dgm:cxn modelId="{1EFAC4F0-65C2-45AD-97DF-784A14B02CD1}" type="presOf" srcId="{E588D70A-472E-472A-98DA-74B041A81C81}" destId="{14BA383E-905E-4AC8-A677-6756E360E11D}" srcOrd="1" destOrd="0" presId="urn:microsoft.com/office/officeart/2005/8/layout/process5"/>
    <dgm:cxn modelId="{9A9843F2-98B8-45A2-9C3D-1E549E6D5AE1}" srcId="{B9246D5B-248F-4268-A981-7D7320D49DD3}" destId="{FF1D2120-12D8-410F-B6A5-6BDDC84169B3}" srcOrd="1" destOrd="0" parTransId="{5456E7AE-C263-44C3-8B9F-6C6E6DA99840}" sibTransId="{E588D70A-472E-472A-98DA-74B041A81C81}"/>
    <dgm:cxn modelId="{76A73B40-8B0F-4FE0-B665-DFFF092DEA63}" type="presParOf" srcId="{78D2C42F-3F71-4DA1-B598-1B5046B03E03}" destId="{DAE2B238-D4FC-42E3-B17F-4E88E74F6FF5}" srcOrd="0" destOrd="0" presId="urn:microsoft.com/office/officeart/2005/8/layout/process5"/>
    <dgm:cxn modelId="{31898C44-7E98-4076-B8BE-DA871ED55A60}" type="presParOf" srcId="{78D2C42F-3F71-4DA1-B598-1B5046B03E03}" destId="{497B3C6A-2502-4D77-A341-502017328450}" srcOrd="1" destOrd="0" presId="urn:microsoft.com/office/officeart/2005/8/layout/process5"/>
    <dgm:cxn modelId="{416329BB-95CA-48A5-8D30-6EEA0FA6DF67}" type="presParOf" srcId="{497B3C6A-2502-4D77-A341-502017328450}" destId="{CC5FFB41-7E4E-41D7-AE4C-39FCAC5A9538}" srcOrd="0" destOrd="0" presId="urn:microsoft.com/office/officeart/2005/8/layout/process5"/>
    <dgm:cxn modelId="{D4785A57-CBDA-433C-8771-2AE7BBA25D1A}" type="presParOf" srcId="{78D2C42F-3F71-4DA1-B598-1B5046B03E03}" destId="{1AC9756F-F0BF-4C5B-9A4D-7BF33E21386C}" srcOrd="2" destOrd="0" presId="urn:microsoft.com/office/officeart/2005/8/layout/process5"/>
    <dgm:cxn modelId="{64B42899-B2EE-4AB5-AA9E-84271F47E57B}" type="presParOf" srcId="{78D2C42F-3F71-4DA1-B598-1B5046B03E03}" destId="{8C669A13-1B53-4CD0-95C1-F434865E9B6B}" srcOrd="3" destOrd="0" presId="urn:microsoft.com/office/officeart/2005/8/layout/process5"/>
    <dgm:cxn modelId="{9CA841EE-CB85-4224-8116-6E7078236D12}" type="presParOf" srcId="{8C669A13-1B53-4CD0-95C1-F434865E9B6B}" destId="{14BA383E-905E-4AC8-A677-6756E360E11D}" srcOrd="0" destOrd="0" presId="urn:microsoft.com/office/officeart/2005/8/layout/process5"/>
    <dgm:cxn modelId="{A56B1DC1-55A5-436A-A178-609B9B9F9424}" type="presParOf" srcId="{78D2C42F-3F71-4DA1-B598-1B5046B03E03}" destId="{C4A8180E-DDBA-499D-837B-3FDB61D12DD6}"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Sistema visual de control de funcionamiento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2C277F54-45C5-4957-9688-C06A7B83C44A}">
      <dgm:prSet phldrT="[Texto]"/>
      <dgm:spPr/>
      <dgm:t>
        <a:bodyPr/>
        <a:lstStyle/>
        <a:p>
          <a:pPr algn="just"/>
          <a:r>
            <a:rPr lang="es-EC" dirty="0"/>
            <a:t>Instalar luces indicadoras y un botón de paro de emergencia.</a:t>
          </a:r>
          <a:endParaRPr lang="es-ES" b="1" dirty="0"/>
        </a:p>
      </dgm:t>
    </dgm:pt>
    <dgm:pt modelId="{A481778E-A9BF-4121-BAA5-5D1022A95F10}" type="parTrans" cxnId="{2B6C553D-DD7F-4984-AC1F-6F2660DD9ACB}">
      <dgm:prSet/>
      <dgm:spPr/>
      <dgm:t>
        <a:bodyPr/>
        <a:lstStyle/>
        <a:p>
          <a:endParaRPr lang="es-ES"/>
        </a:p>
      </dgm:t>
    </dgm:pt>
    <dgm:pt modelId="{E3127220-0DF5-428F-BB4E-4C4B227F4CED}" type="sibTrans" cxnId="{2B6C553D-DD7F-4984-AC1F-6F2660DD9AC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70A20E3F-C7C3-4B72-8262-3428AC119218}" type="pres">
      <dgm:prSet presAssocID="{A481778E-A9BF-4121-BAA5-5D1022A95F10}" presName="Name13" presStyleLbl="parChTrans1D2" presStyleIdx="0" presStyleCnt="1"/>
      <dgm:spPr/>
    </dgm:pt>
    <dgm:pt modelId="{26C914BE-480C-49DC-A717-267688FDE93E}" type="pres">
      <dgm:prSet presAssocID="{2C277F54-45C5-4957-9688-C06A7B83C44A}" presName="childText" presStyleLbl="bgAcc1" presStyleIdx="0" presStyleCnt="1" custScaleX="614853" custLinFactY="-5213" custLinFactNeighborY="-100000">
        <dgm:presLayoutVars>
          <dgm:bulletEnabled val="1"/>
        </dgm:presLayoutVars>
      </dgm:prSet>
      <dgm:spPr/>
    </dgm:pt>
  </dgm:ptLst>
  <dgm:cxnLst>
    <dgm:cxn modelId="{53028D22-8451-4856-B1AA-F85F9F8E6705}" type="presOf" srcId="{A481778E-A9BF-4121-BAA5-5D1022A95F10}" destId="{70A20E3F-C7C3-4B72-8262-3428AC11921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2B6C553D-DD7F-4984-AC1F-6F2660DD9ACB}" srcId="{CB9964DC-5E01-4879-9733-CDEE2AB1D1F7}" destId="{2C277F54-45C5-4957-9688-C06A7B83C44A}" srcOrd="0" destOrd="0" parTransId="{A481778E-A9BF-4121-BAA5-5D1022A95F10}" sibTransId="{E3127220-0DF5-428F-BB4E-4C4B227F4CED}"/>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7BBDCFB-2A5A-4E5E-A0F1-A89E1D4DE4DC}" type="presOf" srcId="{2C277F54-45C5-4957-9688-C06A7B83C44A}" destId="{26C914BE-480C-49DC-A717-267688FDE93E}"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CF3085E-FE8A-4901-B19F-BB0E5C2E539A}" type="presParOf" srcId="{F784BE88-3DB9-4E87-AFCA-2ED0BF00DEA1}" destId="{70A20E3F-C7C3-4B72-8262-3428AC119218}" srcOrd="0" destOrd="0" presId="urn:microsoft.com/office/officeart/2005/8/layout/hierarchy3"/>
    <dgm:cxn modelId="{207AD472-9EF4-4B72-86AE-E2C285FAB458}" type="presParOf" srcId="{F784BE88-3DB9-4E87-AFCA-2ED0BF00DEA1}" destId="{26C914BE-480C-49DC-A717-267688FDE93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9246D5B-248F-4268-A981-7D7320D49DD3}"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C"/>
        </a:p>
      </dgm:t>
    </dgm:pt>
    <dgm:pt modelId="{4DAC0385-C7B4-4CB0-8098-840A4DAB50BB}">
      <dgm:prSet phldrT="[Texto]"/>
      <dgm:spPr/>
      <dgm:t>
        <a:bodyPr/>
        <a:lstStyle/>
        <a:p>
          <a:pPr>
            <a:buFont typeface="Symbol" panose="05050102010706020507" pitchFamily="18" charset="2"/>
            <a:buChar char=""/>
          </a:pPr>
          <a:r>
            <a:rPr lang="es-EC" dirty="0"/>
            <a:t>Luz piloto roja</a:t>
          </a:r>
        </a:p>
      </dgm:t>
    </dgm:pt>
    <dgm:pt modelId="{DD199E9C-DFF6-44C2-A537-29FA353138B8}" type="parTrans" cxnId="{BBBC3C30-E167-462E-A872-28B26371172F}">
      <dgm:prSet/>
      <dgm:spPr/>
      <dgm:t>
        <a:bodyPr/>
        <a:lstStyle/>
        <a:p>
          <a:endParaRPr lang="es-EC"/>
        </a:p>
      </dgm:t>
    </dgm:pt>
    <dgm:pt modelId="{CCE290B5-7D09-4576-B8BE-884ED79F5A3E}" type="sibTrans" cxnId="{BBBC3C30-E167-462E-A872-28B26371172F}">
      <dgm:prSet/>
      <dgm:spPr/>
      <dgm:t>
        <a:bodyPr/>
        <a:lstStyle/>
        <a:p>
          <a:endParaRPr lang="es-EC"/>
        </a:p>
      </dgm:t>
    </dgm:pt>
    <dgm:pt modelId="{FF1D2120-12D8-410F-B6A5-6BDDC84169B3}">
      <dgm:prSet phldrT="[Texto]"/>
      <dgm:spPr/>
      <dgm:t>
        <a:bodyPr/>
        <a:lstStyle/>
        <a:p>
          <a:pPr>
            <a:buFont typeface="Symbol" panose="05050102010706020507" pitchFamily="18" charset="2"/>
            <a:buChar char=""/>
          </a:pPr>
          <a:r>
            <a:rPr lang="es-EC" dirty="0"/>
            <a:t>Luz piloto verde</a:t>
          </a:r>
        </a:p>
      </dgm:t>
    </dgm:pt>
    <dgm:pt modelId="{5456E7AE-C263-44C3-8B9F-6C6E6DA99840}" type="parTrans" cxnId="{9A9843F2-98B8-45A2-9C3D-1E549E6D5AE1}">
      <dgm:prSet/>
      <dgm:spPr/>
      <dgm:t>
        <a:bodyPr/>
        <a:lstStyle/>
        <a:p>
          <a:endParaRPr lang="es-EC"/>
        </a:p>
      </dgm:t>
    </dgm:pt>
    <dgm:pt modelId="{E588D70A-472E-472A-98DA-74B041A81C81}" type="sibTrans" cxnId="{9A9843F2-98B8-45A2-9C3D-1E549E6D5AE1}">
      <dgm:prSet/>
      <dgm:spPr/>
      <dgm:t>
        <a:bodyPr/>
        <a:lstStyle/>
        <a:p>
          <a:endParaRPr lang="es-EC"/>
        </a:p>
      </dgm:t>
    </dgm:pt>
    <dgm:pt modelId="{BE4AB21C-0538-40F0-B78B-66B42FF5D90B}">
      <dgm:prSet phldrT="[Texto]"/>
      <dgm:spPr/>
      <dgm:t>
        <a:bodyPr/>
        <a:lstStyle/>
        <a:p>
          <a:pPr>
            <a:buFont typeface="Symbol" panose="05050102010706020507" pitchFamily="18" charset="2"/>
            <a:buChar char=""/>
          </a:pPr>
          <a:r>
            <a:rPr lang="es-EC" dirty="0"/>
            <a:t>Botón de paro de emergencia</a:t>
          </a:r>
        </a:p>
      </dgm:t>
    </dgm:pt>
    <dgm:pt modelId="{2406DCD8-A2E0-4593-9530-4F2ACB9A965E}" type="parTrans" cxnId="{D61BA17F-1D70-45AF-814F-C5F3438954EB}">
      <dgm:prSet/>
      <dgm:spPr/>
      <dgm:t>
        <a:bodyPr/>
        <a:lstStyle/>
        <a:p>
          <a:endParaRPr lang="es-EC"/>
        </a:p>
      </dgm:t>
    </dgm:pt>
    <dgm:pt modelId="{22E1C795-03DC-4B71-902D-74B1828557B4}" type="sibTrans" cxnId="{D61BA17F-1D70-45AF-814F-C5F3438954EB}">
      <dgm:prSet/>
      <dgm:spPr/>
      <dgm:t>
        <a:bodyPr/>
        <a:lstStyle/>
        <a:p>
          <a:endParaRPr lang="es-EC"/>
        </a:p>
      </dgm:t>
    </dgm:pt>
    <dgm:pt modelId="{AC901765-6CAE-4B35-A05B-917571792653}">
      <dgm:prSet phldrT="[Texto]"/>
      <dgm:spPr/>
      <dgm:t>
        <a:bodyPr/>
        <a:lstStyle/>
        <a:p>
          <a:pPr>
            <a:buFont typeface="Symbol" panose="05050102010706020507" pitchFamily="18" charset="2"/>
            <a:buChar char=""/>
          </a:pPr>
          <a:r>
            <a:rPr lang="es-EC" dirty="0"/>
            <a:t>Cables y conectores</a:t>
          </a:r>
        </a:p>
      </dgm:t>
    </dgm:pt>
    <dgm:pt modelId="{C70808EA-B948-4F00-94D5-F8E54BCA144B}" type="parTrans" cxnId="{27A6213D-DC61-4560-907B-8F426E82C3F8}">
      <dgm:prSet/>
      <dgm:spPr/>
      <dgm:t>
        <a:bodyPr/>
        <a:lstStyle/>
        <a:p>
          <a:endParaRPr lang="es-EC"/>
        </a:p>
      </dgm:t>
    </dgm:pt>
    <dgm:pt modelId="{BF69B17D-EAE2-4E1D-82BD-2412490664E8}" type="sibTrans" cxnId="{27A6213D-DC61-4560-907B-8F426E82C3F8}">
      <dgm:prSet/>
      <dgm:spPr/>
      <dgm:t>
        <a:bodyPr/>
        <a:lstStyle/>
        <a:p>
          <a:endParaRPr lang="es-EC"/>
        </a:p>
      </dgm:t>
    </dgm:pt>
    <dgm:pt modelId="{78D2C42F-3F71-4DA1-B598-1B5046B03E03}" type="pres">
      <dgm:prSet presAssocID="{B9246D5B-248F-4268-A981-7D7320D49DD3}" presName="diagram" presStyleCnt="0">
        <dgm:presLayoutVars>
          <dgm:dir/>
          <dgm:resizeHandles val="exact"/>
        </dgm:presLayoutVars>
      </dgm:prSet>
      <dgm:spPr/>
    </dgm:pt>
    <dgm:pt modelId="{DAE2B238-D4FC-42E3-B17F-4E88E74F6FF5}" type="pres">
      <dgm:prSet presAssocID="{4DAC0385-C7B4-4CB0-8098-840A4DAB50BB}" presName="node" presStyleLbl="node1" presStyleIdx="0" presStyleCnt="4">
        <dgm:presLayoutVars>
          <dgm:bulletEnabled val="1"/>
        </dgm:presLayoutVars>
      </dgm:prSet>
      <dgm:spPr/>
    </dgm:pt>
    <dgm:pt modelId="{497B3C6A-2502-4D77-A341-502017328450}" type="pres">
      <dgm:prSet presAssocID="{CCE290B5-7D09-4576-B8BE-884ED79F5A3E}" presName="sibTrans" presStyleLbl="sibTrans2D1" presStyleIdx="0" presStyleCnt="3"/>
      <dgm:spPr/>
    </dgm:pt>
    <dgm:pt modelId="{CC5FFB41-7E4E-41D7-AE4C-39FCAC5A9538}" type="pres">
      <dgm:prSet presAssocID="{CCE290B5-7D09-4576-B8BE-884ED79F5A3E}" presName="connectorText" presStyleLbl="sibTrans2D1" presStyleIdx="0" presStyleCnt="3"/>
      <dgm:spPr/>
    </dgm:pt>
    <dgm:pt modelId="{1AC9756F-F0BF-4C5B-9A4D-7BF33E21386C}" type="pres">
      <dgm:prSet presAssocID="{FF1D2120-12D8-410F-B6A5-6BDDC84169B3}" presName="node" presStyleLbl="node1" presStyleIdx="1" presStyleCnt="4">
        <dgm:presLayoutVars>
          <dgm:bulletEnabled val="1"/>
        </dgm:presLayoutVars>
      </dgm:prSet>
      <dgm:spPr/>
    </dgm:pt>
    <dgm:pt modelId="{8C669A13-1B53-4CD0-95C1-F434865E9B6B}" type="pres">
      <dgm:prSet presAssocID="{E588D70A-472E-472A-98DA-74B041A81C81}" presName="sibTrans" presStyleLbl="sibTrans2D1" presStyleIdx="1" presStyleCnt="3"/>
      <dgm:spPr/>
    </dgm:pt>
    <dgm:pt modelId="{14BA383E-905E-4AC8-A677-6756E360E11D}" type="pres">
      <dgm:prSet presAssocID="{E588D70A-472E-472A-98DA-74B041A81C81}" presName="connectorText" presStyleLbl="sibTrans2D1" presStyleIdx="1" presStyleCnt="3"/>
      <dgm:spPr/>
    </dgm:pt>
    <dgm:pt modelId="{C4A8180E-DDBA-499D-837B-3FDB61D12DD6}" type="pres">
      <dgm:prSet presAssocID="{BE4AB21C-0538-40F0-B78B-66B42FF5D90B}" presName="node" presStyleLbl="node1" presStyleIdx="2" presStyleCnt="4">
        <dgm:presLayoutVars>
          <dgm:bulletEnabled val="1"/>
        </dgm:presLayoutVars>
      </dgm:prSet>
      <dgm:spPr/>
    </dgm:pt>
    <dgm:pt modelId="{D2215C9A-38D8-4055-AA69-8EAF17316217}" type="pres">
      <dgm:prSet presAssocID="{22E1C795-03DC-4B71-902D-74B1828557B4}" presName="sibTrans" presStyleLbl="sibTrans2D1" presStyleIdx="2" presStyleCnt="3"/>
      <dgm:spPr/>
    </dgm:pt>
    <dgm:pt modelId="{1FC1D42B-8770-4775-B082-E91DEE40AC86}" type="pres">
      <dgm:prSet presAssocID="{22E1C795-03DC-4B71-902D-74B1828557B4}" presName="connectorText" presStyleLbl="sibTrans2D1" presStyleIdx="2" presStyleCnt="3"/>
      <dgm:spPr/>
    </dgm:pt>
    <dgm:pt modelId="{9072E337-D91A-4ABD-B1C8-A4249EC6025D}" type="pres">
      <dgm:prSet presAssocID="{AC901765-6CAE-4B35-A05B-917571792653}" presName="node" presStyleLbl="node1" presStyleIdx="3" presStyleCnt="4">
        <dgm:presLayoutVars>
          <dgm:bulletEnabled val="1"/>
        </dgm:presLayoutVars>
      </dgm:prSet>
      <dgm:spPr/>
    </dgm:pt>
  </dgm:ptLst>
  <dgm:cxnLst>
    <dgm:cxn modelId="{461DFD14-439C-413E-AA4C-1E57953BA0AF}" type="presOf" srcId="{B9246D5B-248F-4268-A981-7D7320D49DD3}" destId="{78D2C42F-3F71-4DA1-B598-1B5046B03E03}" srcOrd="0" destOrd="0" presId="urn:microsoft.com/office/officeart/2005/8/layout/process5"/>
    <dgm:cxn modelId="{3F9F2926-1595-4FD2-85F5-02C75858B7BF}" type="presOf" srcId="{AC901765-6CAE-4B35-A05B-917571792653}" destId="{9072E337-D91A-4ABD-B1C8-A4249EC6025D}" srcOrd="0" destOrd="0" presId="urn:microsoft.com/office/officeart/2005/8/layout/process5"/>
    <dgm:cxn modelId="{BBBC3C30-E167-462E-A872-28B26371172F}" srcId="{B9246D5B-248F-4268-A981-7D7320D49DD3}" destId="{4DAC0385-C7B4-4CB0-8098-840A4DAB50BB}" srcOrd="0" destOrd="0" parTransId="{DD199E9C-DFF6-44C2-A537-29FA353138B8}" sibTransId="{CCE290B5-7D09-4576-B8BE-884ED79F5A3E}"/>
    <dgm:cxn modelId="{27A6213D-DC61-4560-907B-8F426E82C3F8}" srcId="{B9246D5B-248F-4268-A981-7D7320D49DD3}" destId="{AC901765-6CAE-4B35-A05B-917571792653}" srcOrd="3" destOrd="0" parTransId="{C70808EA-B948-4F00-94D5-F8E54BCA144B}" sibTransId="{BF69B17D-EAE2-4E1D-82BD-2412490664E8}"/>
    <dgm:cxn modelId="{3BEB1148-E20B-44BA-9387-74AEEA85E274}" type="presOf" srcId="{FF1D2120-12D8-410F-B6A5-6BDDC84169B3}" destId="{1AC9756F-F0BF-4C5B-9A4D-7BF33E21386C}" srcOrd="0" destOrd="0" presId="urn:microsoft.com/office/officeart/2005/8/layout/process5"/>
    <dgm:cxn modelId="{9EEDC86C-DA68-41B1-AAF5-47EDCB8ED74D}" type="presOf" srcId="{22E1C795-03DC-4B71-902D-74B1828557B4}" destId="{D2215C9A-38D8-4055-AA69-8EAF17316217}" srcOrd="0" destOrd="0" presId="urn:microsoft.com/office/officeart/2005/8/layout/process5"/>
    <dgm:cxn modelId="{4DCC066F-F1CE-40E7-832F-B86B86DB9F91}" type="presOf" srcId="{4DAC0385-C7B4-4CB0-8098-840A4DAB50BB}" destId="{DAE2B238-D4FC-42E3-B17F-4E88E74F6FF5}" srcOrd="0" destOrd="0" presId="urn:microsoft.com/office/officeart/2005/8/layout/process5"/>
    <dgm:cxn modelId="{BD6CB97C-8E4D-4CD1-A544-DCF730D4087D}" type="presOf" srcId="{E588D70A-472E-472A-98DA-74B041A81C81}" destId="{8C669A13-1B53-4CD0-95C1-F434865E9B6B}" srcOrd="0" destOrd="0" presId="urn:microsoft.com/office/officeart/2005/8/layout/process5"/>
    <dgm:cxn modelId="{D61BA17F-1D70-45AF-814F-C5F3438954EB}" srcId="{B9246D5B-248F-4268-A981-7D7320D49DD3}" destId="{BE4AB21C-0538-40F0-B78B-66B42FF5D90B}" srcOrd="2" destOrd="0" parTransId="{2406DCD8-A2E0-4593-9530-4F2ACB9A965E}" sibTransId="{22E1C795-03DC-4B71-902D-74B1828557B4}"/>
    <dgm:cxn modelId="{0967E99C-932D-4859-840C-EB362F4D34FE}" type="presOf" srcId="{BE4AB21C-0538-40F0-B78B-66B42FF5D90B}" destId="{C4A8180E-DDBA-499D-837B-3FDB61D12DD6}" srcOrd="0" destOrd="0" presId="urn:microsoft.com/office/officeart/2005/8/layout/process5"/>
    <dgm:cxn modelId="{144B0BCA-A867-420C-95AB-22CAFDEA0387}" type="presOf" srcId="{CCE290B5-7D09-4576-B8BE-884ED79F5A3E}" destId="{CC5FFB41-7E4E-41D7-AE4C-39FCAC5A9538}" srcOrd="1" destOrd="0" presId="urn:microsoft.com/office/officeart/2005/8/layout/process5"/>
    <dgm:cxn modelId="{5A7F36CF-7A19-4255-B22E-19122E6DAEA0}" type="presOf" srcId="{22E1C795-03DC-4B71-902D-74B1828557B4}" destId="{1FC1D42B-8770-4775-B082-E91DEE40AC86}" srcOrd="1" destOrd="0" presId="urn:microsoft.com/office/officeart/2005/8/layout/process5"/>
    <dgm:cxn modelId="{32E289E9-C362-4EB4-966F-7917C00D19B3}" type="presOf" srcId="{CCE290B5-7D09-4576-B8BE-884ED79F5A3E}" destId="{497B3C6A-2502-4D77-A341-502017328450}" srcOrd="0" destOrd="0" presId="urn:microsoft.com/office/officeart/2005/8/layout/process5"/>
    <dgm:cxn modelId="{1EFAC4F0-65C2-45AD-97DF-784A14B02CD1}" type="presOf" srcId="{E588D70A-472E-472A-98DA-74B041A81C81}" destId="{14BA383E-905E-4AC8-A677-6756E360E11D}" srcOrd="1" destOrd="0" presId="urn:microsoft.com/office/officeart/2005/8/layout/process5"/>
    <dgm:cxn modelId="{9A9843F2-98B8-45A2-9C3D-1E549E6D5AE1}" srcId="{B9246D5B-248F-4268-A981-7D7320D49DD3}" destId="{FF1D2120-12D8-410F-B6A5-6BDDC84169B3}" srcOrd="1" destOrd="0" parTransId="{5456E7AE-C263-44C3-8B9F-6C6E6DA99840}" sibTransId="{E588D70A-472E-472A-98DA-74B041A81C81}"/>
    <dgm:cxn modelId="{76A73B40-8B0F-4FE0-B665-DFFF092DEA63}" type="presParOf" srcId="{78D2C42F-3F71-4DA1-B598-1B5046B03E03}" destId="{DAE2B238-D4FC-42E3-B17F-4E88E74F6FF5}" srcOrd="0" destOrd="0" presId="urn:microsoft.com/office/officeart/2005/8/layout/process5"/>
    <dgm:cxn modelId="{31898C44-7E98-4076-B8BE-DA871ED55A60}" type="presParOf" srcId="{78D2C42F-3F71-4DA1-B598-1B5046B03E03}" destId="{497B3C6A-2502-4D77-A341-502017328450}" srcOrd="1" destOrd="0" presId="urn:microsoft.com/office/officeart/2005/8/layout/process5"/>
    <dgm:cxn modelId="{416329BB-95CA-48A5-8D30-6EEA0FA6DF67}" type="presParOf" srcId="{497B3C6A-2502-4D77-A341-502017328450}" destId="{CC5FFB41-7E4E-41D7-AE4C-39FCAC5A9538}" srcOrd="0" destOrd="0" presId="urn:microsoft.com/office/officeart/2005/8/layout/process5"/>
    <dgm:cxn modelId="{D4785A57-CBDA-433C-8771-2AE7BBA25D1A}" type="presParOf" srcId="{78D2C42F-3F71-4DA1-B598-1B5046B03E03}" destId="{1AC9756F-F0BF-4C5B-9A4D-7BF33E21386C}" srcOrd="2" destOrd="0" presId="urn:microsoft.com/office/officeart/2005/8/layout/process5"/>
    <dgm:cxn modelId="{64B42899-B2EE-4AB5-AA9E-84271F47E57B}" type="presParOf" srcId="{78D2C42F-3F71-4DA1-B598-1B5046B03E03}" destId="{8C669A13-1B53-4CD0-95C1-F434865E9B6B}" srcOrd="3" destOrd="0" presId="urn:microsoft.com/office/officeart/2005/8/layout/process5"/>
    <dgm:cxn modelId="{9CA841EE-CB85-4224-8116-6E7078236D12}" type="presParOf" srcId="{8C669A13-1B53-4CD0-95C1-F434865E9B6B}" destId="{14BA383E-905E-4AC8-A677-6756E360E11D}" srcOrd="0" destOrd="0" presId="urn:microsoft.com/office/officeart/2005/8/layout/process5"/>
    <dgm:cxn modelId="{A56B1DC1-55A5-436A-A178-609B9B9F9424}" type="presParOf" srcId="{78D2C42F-3F71-4DA1-B598-1B5046B03E03}" destId="{C4A8180E-DDBA-499D-837B-3FDB61D12DD6}" srcOrd="4" destOrd="0" presId="urn:microsoft.com/office/officeart/2005/8/layout/process5"/>
    <dgm:cxn modelId="{6D0839BA-3CD4-41C3-B39B-8143A17D3916}" type="presParOf" srcId="{78D2C42F-3F71-4DA1-B598-1B5046B03E03}" destId="{D2215C9A-38D8-4055-AA69-8EAF17316217}" srcOrd="5" destOrd="0" presId="urn:microsoft.com/office/officeart/2005/8/layout/process5"/>
    <dgm:cxn modelId="{BA98056A-BC36-4369-8344-9E5D0B93A099}" type="presParOf" srcId="{D2215C9A-38D8-4055-AA69-8EAF17316217}" destId="{1FC1D42B-8770-4775-B082-E91DEE40AC86}" srcOrd="0" destOrd="0" presId="urn:microsoft.com/office/officeart/2005/8/layout/process5"/>
    <dgm:cxn modelId="{4C151AD5-F4D5-494B-BB32-4A51CC69127E}" type="presParOf" srcId="{78D2C42F-3F71-4DA1-B598-1B5046B03E03}" destId="{9072E337-D91A-4ABD-B1C8-A4249EC6025D}" srcOrd="6"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b="1" dirty="0"/>
            <a:t>Sistema de control y variación de temperatura </a:t>
          </a:r>
          <a:endParaRPr lang="es-ES" b="1"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2C277F54-45C5-4957-9688-C06A7B83C44A}">
      <dgm:prSet phldrT="[Texto]" custT="1"/>
      <dgm:spPr/>
      <dgm:t>
        <a:bodyPr/>
        <a:lstStyle/>
        <a:p>
          <a:pPr algn="just"/>
          <a:r>
            <a:rPr lang="es-EC" sz="1800" dirty="0"/>
            <a:t>Implementar un control que mantenga el valor de la temperatura constante por un tiempo determinado, sistema que reciba la señal del sensor de temperatura y administre la señal al elemento calefactor para que la temperatura se mantenga constante y por un tiempo determinado.</a:t>
          </a:r>
          <a:endParaRPr lang="es-ES" sz="1800" b="1" dirty="0"/>
        </a:p>
      </dgm:t>
    </dgm:pt>
    <dgm:pt modelId="{A481778E-A9BF-4121-BAA5-5D1022A95F10}" type="parTrans" cxnId="{2B6C553D-DD7F-4984-AC1F-6F2660DD9ACB}">
      <dgm:prSet/>
      <dgm:spPr/>
      <dgm:t>
        <a:bodyPr/>
        <a:lstStyle/>
        <a:p>
          <a:endParaRPr lang="es-ES"/>
        </a:p>
      </dgm:t>
    </dgm:pt>
    <dgm:pt modelId="{E3127220-0DF5-428F-BB4E-4C4B227F4CED}" type="sibTrans" cxnId="{2B6C553D-DD7F-4984-AC1F-6F2660DD9AC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70A20E3F-C7C3-4B72-8262-3428AC119218}" type="pres">
      <dgm:prSet presAssocID="{A481778E-A9BF-4121-BAA5-5D1022A95F10}" presName="Name13" presStyleLbl="parChTrans1D2" presStyleIdx="0" presStyleCnt="1"/>
      <dgm:spPr/>
    </dgm:pt>
    <dgm:pt modelId="{26C914BE-480C-49DC-A717-267688FDE93E}" type="pres">
      <dgm:prSet presAssocID="{2C277F54-45C5-4957-9688-C06A7B83C44A}" presName="childText" presStyleLbl="bgAcc1" presStyleIdx="0" presStyleCnt="1" custScaleX="614853" custScaleY="209628" custLinFactNeighborY="-71667">
        <dgm:presLayoutVars>
          <dgm:bulletEnabled val="1"/>
        </dgm:presLayoutVars>
      </dgm:prSet>
      <dgm:spPr/>
    </dgm:pt>
  </dgm:ptLst>
  <dgm:cxnLst>
    <dgm:cxn modelId="{53028D22-8451-4856-B1AA-F85F9F8E6705}" type="presOf" srcId="{A481778E-A9BF-4121-BAA5-5D1022A95F10}" destId="{70A20E3F-C7C3-4B72-8262-3428AC119218}"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2B6C553D-DD7F-4984-AC1F-6F2660DD9ACB}" srcId="{CB9964DC-5E01-4879-9733-CDEE2AB1D1F7}" destId="{2C277F54-45C5-4957-9688-C06A7B83C44A}" srcOrd="0" destOrd="0" parTransId="{A481778E-A9BF-4121-BAA5-5D1022A95F10}" sibTransId="{E3127220-0DF5-428F-BB4E-4C4B227F4CED}"/>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7BBDCFB-2A5A-4E5E-A0F1-A89E1D4DE4DC}" type="presOf" srcId="{2C277F54-45C5-4957-9688-C06A7B83C44A}" destId="{26C914BE-480C-49DC-A717-267688FDE93E}"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CF3085E-FE8A-4901-B19F-BB0E5C2E539A}" type="presParOf" srcId="{F784BE88-3DB9-4E87-AFCA-2ED0BF00DEA1}" destId="{70A20E3F-C7C3-4B72-8262-3428AC119218}" srcOrd="0" destOrd="0" presId="urn:microsoft.com/office/officeart/2005/8/layout/hierarchy3"/>
    <dgm:cxn modelId="{207AD472-9EF4-4B72-86AE-E2C285FAB458}" type="presParOf" srcId="{F784BE88-3DB9-4E87-AFCA-2ED0BF00DEA1}" destId="{26C914BE-480C-49DC-A717-267688FDE93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246D5B-248F-4268-A981-7D7320D49DD3}"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C"/>
        </a:p>
      </dgm:t>
    </dgm:pt>
    <dgm:pt modelId="{4DAC0385-C7B4-4CB0-8098-840A4DAB50BB}">
      <dgm:prSet phldrT="[Texto]"/>
      <dgm:spPr/>
      <dgm:t>
        <a:bodyPr/>
        <a:lstStyle/>
        <a:p>
          <a:pPr>
            <a:buFont typeface="Symbol" panose="05050102010706020507" pitchFamily="18" charset="2"/>
            <a:buChar char=""/>
          </a:pPr>
          <a:r>
            <a:rPr lang="es-EC" dirty="0"/>
            <a:t>PLC</a:t>
          </a:r>
        </a:p>
      </dgm:t>
    </dgm:pt>
    <dgm:pt modelId="{DD199E9C-DFF6-44C2-A537-29FA353138B8}" type="parTrans" cxnId="{BBBC3C30-E167-462E-A872-28B26371172F}">
      <dgm:prSet/>
      <dgm:spPr/>
      <dgm:t>
        <a:bodyPr/>
        <a:lstStyle/>
        <a:p>
          <a:endParaRPr lang="es-EC"/>
        </a:p>
      </dgm:t>
    </dgm:pt>
    <dgm:pt modelId="{CCE290B5-7D09-4576-B8BE-884ED79F5A3E}" type="sibTrans" cxnId="{BBBC3C30-E167-462E-A872-28B26371172F}">
      <dgm:prSet/>
      <dgm:spPr/>
      <dgm:t>
        <a:bodyPr/>
        <a:lstStyle/>
        <a:p>
          <a:endParaRPr lang="es-EC"/>
        </a:p>
      </dgm:t>
    </dgm:pt>
    <dgm:pt modelId="{FF1D2120-12D8-410F-B6A5-6BDDC84169B3}">
      <dgm:prSet phldrT="[Texto]"/>
      <dgm:spPr/>
      <dgm:t>
        <a:bodyPr/>
        <a:lstStyle/>
        <a:p>
          <a:pPr>
            <a:buFont typeface="Symbol" panose="05050102010706020507" pitchFamily="18" charset="2"/>
            <a:buChar char=""/>
          </a:pPr>
          <a:r>
            <a:rPr lang="es-EC" dirty="0"/>
            <a:t>Interfaz Humano Máquina (HMI)</a:t>
          </a:r>
        </a:p>
      </dgm:t>
    </dgm:pt>
    <dgm:pt modelId="{5456E7AE-C263-44C3-8B9F-6C6E6DA99840}" type="parTrans" cxnId="{9A9843F2-98B8-45A2-9C3D-1E549E6D5AE1}">
      <dgm:prSet/>
      <dgm:spPr/>
      <dgm:t>
        <a:bodyPr/>
        <a:lstStyle/>
        <a:p>
          <a:endParaRPr lang="es-EC"/>
        </a:p>
      </dgm:t>
    </dgm:pt>
    <dgm:pt modelId="{E588D70A-472E-472A-98DA-74B041A81C81}" type="sibTrans" cxnId="{9A9843F2-98B8-45A2-9C3D-1E549E6D5AE1}">
      <dgm:prSet/>
      <dgm:spPr/>
      <dgm:t>
        <a:bodyPr/>
        <a:lstStyle/>
        <a:p>
          <a:endParaRPr lang="es-EC"/>
        </a:p>
      </dgm:t>
    </dgm:pt>
    <dgm:pt modelId="{BE4AB21C-0538-40F0-B78B-66B42FF5D90B}">
      <dgm:prSet phldrT="[Texto]"/>
      <dgm:spPr/>
      <dgm:t>
        <a:bodyPr/>
        <a:lstStyle/>
        <a:p>
          <a:pPr>
            <a:buFont typeface="Symbol" panose="05050102010706020507" pitchFamily="18" charset="2"/>
            <a:buChar char=""/>
          </a:pPr>
          <a:r>
            <a:rPr lang="es-EC" dirty="0"/>
            <a:t>Protecciones</a:t>
          </a:r>
        </a:p>
      </dgm:t>
    </dgm:pt>
    <dgm:pt modelId="{2406DCD8-A2E0-4593-9530-4F2ACB9A965E}" type="parTrans" cxnId="{D61BA17F-1D70-45AF-814F-C5F3438954EB}">
      <dgm:prSet/>
      <dgm:spPr/>
      <dgm:t>
        <a:bodyPr/>
        <a:lstStyle/>
        <a:p>
          <a:endParaRPr lang="es-EC"/>
        </a:p>
      </dgm:t>
    </dgm:pt>
    <dgm:pt modelId="{22E1C795-03DC-4B71-902D-74B1828557B4}" type="sibTrans" cxnId="{D61BA17F-1D70-45AF-814F-C5F3438954EB}">
      <dgm:prSet/>
      <dgm:spPr/>
      <dgm:t>
        <a:bodyPr/>
        <a:lstStyle/>
        <a:p>
          <a:endParaRPr lang="es-EC"/>
        </a:p>
      </dgm:t>
    </dgm:pt>
    <dgm:pt modelId="{AC901765-6CAE-4B35-A05B-917571792653}">
      <dgm:prSet phldrT="[Texto]"/>
      <dgm:spPr/>
      <dgm:t>
        <a:bodyPr/>
        <a:lstStyle/>
        <a:p>
          <a:pPr>
            <a:buFont typeface="Symbol" panose="05050102010706020507" pitchFamily="18" charset="2"/>
            <a:buChar char=""/>
          </a:pPr>
          <a:r>
            <a:rPr lang="es-EC" dirty="0"/>
            <a:t>Relés</a:t>
          </a:r>
        </a:p>
      </dgm:t>
    </dgm:pt>
    <dgm:pt modelId="{C70808EA-B948-4F00-94D5-F8E54BCA144B}" type="parTrans" cxnId="{27A6213D-DC61-4560-907B-8F426E82C3F8}">
      <dgm:prSet/>
      <dgm:spPr/>
      <dgm:t>
        <a:bodyPr/>
        <a:lstStyle/>
        <a:p>
          <a:endParaRPr lang="es-EC"/>
        </a:p>
      </dgm:t>
    </dgm:pt>
    <dgm:pt modelId="{BF69B17D-EAE2-4E1D-82BD-2412490664E8}" type="sibTrans" cxnId="{27A6213D-DC61-4560-907B-8F426E82C3F8}">
      <dgm:prSet/>
      <dgm:spPr/>
      <dgm:t>
        <a:bodyPr/>
        <a:lstStyle/>
        <a:p>
          <a:endParaRPr lang="es-EC"/>
        </a:p>
      </dgm:t>
    </dgm:pt>
    <dgm:pt modelId="{4D63E8D3-023C-4514-AAD2-F73CFD169688}">
      <dgm:prSet phldrT="[Texto]"/>
      <dgm:spPr/>
      <dgm:t>
        <a:bodyPr/>
        <a:lstStyle/>
        <a:p>
          <a:pPr>
            <a:buFont typeface="Symbol" panose="05050102010706020507" pitchFamily="18" charset="2"/>
            <a:buChar char=""/>
          </a:pPr>
          <a:r>
            <a:rPr lang="es-EC" dirty="0"/>
            <a:t>Circuitos de acoplamiento</a:t>
          </a:r>
        </a:p>
      </dgm:t>
    </dgm:pt>
    <dgm:pt modelId="{2545A962-4483-4972-938A-3EA63328998A}" type="parTrans" cxnId="{9E0A0AC2-245E-4D4A-A459-1575F9431F1A}">
      <dgm:prSet/>
      <dgm:spPr/>
      <dgm:t>
        <a:bodyPr/>
        <a:lstStyle/>
        <a:p>
          <a:endParaRPr lang="es-EC"/>
        </a:p>
      </dgm:t>
    </dgm:pt>
    <dgm:pt modelId="{011BF303-67C5-44CE-8C27-DECD71C63394}" type="sibTrans" cxnId="{9E0A0AC2-245E-4D4A-A459-1575F9431F1A}">
      <dgm:prSet/>
      <dgm:spPr/>
      <dgm:t>
        <a:bodyPr/>
        <a:lstStyle/>
        <a:p>
          <a:endParaRPr lang="es-EC"/>
        </a:p>
      </dgm:t>
    </dgm:pt>
    <dgm:pt modelId="{5EFED0EE-F6C5-4B81-83CF-7CEFF3563A15}">
      <dgm:prSet phldrT="[Texto]"/>
      <dgm:spPr/>
      <dgm:t>
        <a:bodyPr/>
        <a:lstStyle/>
        <a:p>
          <a:pPr>
            <a:buFont typeface="Symbol" panose="05050102010706020507" pitchFamily="18" charset="2"/>
            <a:buChar char=""/>
          </a:pPr>
          <a:r>
            <a:rPr lang="es-EC" dirty="0"/>
            <a:t>Cables y conectores</a:t>
          </a:r>
        </a:p>
      </dgm:t>
    </dgm:pt>
    <dgm:pt modelId="{4C51C16F-C7A1-45CE-A083-07684D59289E}" type="parTrans" cxnId="{E273CDFE-C25A-40A5-8655-654B595AAD61}">
      <dgm:prSet/>
      <dgm:spPr/>
      <dgm:t>
        <a:bodyPr/>
        <a:lstStyle/>
        <a:p>
          <a:endParaRPr lang="es-EC"/>
        </a:p>
      </dgm:t>
    </dgm:pt>
    <dgm:pt modelId="{CBACCF3D-7125-4B91-BE9A-A2958864304E}" type="sibTrans" cxnId="{E273CDFE-C25A-40A5-8655-654B595AAD61}">
      <dgm:prSet/>
      <dgm:spPr/>
      <dgm:t>
        <a:bodyPr/>
        <a:lstStyle/>
        <a:p>
          <a:endParaRPr lang="es-EC"/>
        </a:p>
      </dgm:t>
    </dgm:pt>
    <dgm:pt modelId="{78D2C42F-3F71-4DA1-B598-1B5046B03E03}" type="pres">
      <dgm:prSet presAssocID="{B9246D5B-248F-4268-A981-7D7320D49DD3}" presName="diagram" presStyleCnt="0">
        <dgm:presLayoutVars>
          <dgm:dir/>
          <dgm:resizeHandles val="exact"/>
        </dgm:presLayoutVars>
      </dgm:prSet>
      <dgm:spPr/>
    </dgm:pt>
    <dgm:pt modelId="{DAE2B238-D4FC-42E3-B17F-4E88E74F6FF5}" type="pres">
      <dgm:prSet presAssocID="{4DAC0385-C7B4-4CB0-8098-840A4DAB50BB}" presName="node" presStyleLbl="node1" presStyleIdx="0" presStyleCnt="6">
        <dgm:presLayoutVars>
          <dgm:bulletEnabled val="1"/>
        </dgm:presLayoutVars>
      </dgm:prSet>
      <dgm:spPr/>
    </dgm:pt>
    <dgm:pt modelId="{497B3C6A-2502-4D77-A341-502017328450}" type="pres">
      <dgm:prSet presAssocID="{CCE290B5-7D09-4576-B8BE-884ED79F5A3E}" presName="sibTrans" presStyleLbl="sibTrans2D1" presStyleIdx="0" presStyleCnt="5"/>
      <dgm:spPr/>
    </dgm:pt>
    <dgm:pt modelId="{CC5FFB41-7E4E-41D7-AE4C-39FCAC5A9538}" type="pres">
      <dgm:prSet presAssocID="{CCE290B5-7D09-4576-B8BE-884ED79F5A3E}" presName="connectorText" presStyleLbl="sibTrans2D1" presStyleIdx="0" presStyleCnt="5"/>
      <dgm:spPr/>
    </dgm:pt>
    <dgm:pt modelId="{1AC9756F-F0BF-4C5B-9A4D-7BF33E21386C}" type="pres">
      <dgm:prSet presAssocID="{FF1D2120-12D8-410F-B6A5-6BDDC84169B3}" presName="node" presStyleLbl="node1" presStyleIdx="1" presStyleCnt="6">
        <dgm:presLayoutVars>
          <dgm:bulletEnabled val="1"/>
        </dgm:presLayoutVars>
      </dgm:prSet>
      <dgm:spPr/>
    </dgm:pt>
    <dgm:pt modelId="{8C669A13-1B53-4CD0-95C1-F434865E9B6B}" type="pres">
      <dgm:prSet presAssocID="{E588D70A-472E-472A-98DA-74B041A81C81}" presName="sibTrans" presStyleLbl="sibTrans2D1" presStyleIdx="1" presStyleCnt="5"/>
      <dgm:spPr/>
    </dgm:pt>
    <dgm:pt modelId="{14BA383E-905E-4AC8-A677-6756E360E11D}" type="pres">
      <dgm:prSet presAssocID="{E588D70A-472E-472A-98DA-74B041A81C81}" presName="connectorText" presStyleLbl="sibTrans2D1" presStyleIdx="1" presStyleCnt="5"/>
      <dgm:spPr/>
    </dgm:pt>
    <dgm:pt modelId="{C4A8180E-DDBA-499D-837B-3FDB61D12DD6}" type="pres">
      <dgm:prSet presAssocID="{BE4AB21C-0538-40F0-B78B-66B42FF5D90B}" presName="node" presStyleLbl="node1" presStyleIdx="2" presStyleCnt="6">
        <dgm:presLayoutVars>
          <dgm:bulletEnabled val="1"/>
        </dgm:presLayoutVars>
      </dgm:prSet>
      <dgm:spPr/>
    </dgm:pt>
    <dgm:pt modelId="{D2215C9A-38D8-4055-AA69-8EAF17316217}" type="pres">
      <dgm:prSet presAssocID="{22E1C795-03DC-4B71-902D-74B1828557B4}" presName="sibTrans" presStyleLbl="sibTrans2D1" presStyleIdx="2" presStyleCnt="5"/>
      <dgm:spPr/>
    </dgm:pt>
    <dgm:pt modelId="{1FC1D42B-8770-4775-B082-E91DEE40AC86}" type="pres">
      <dgm:prSet presAssocID="{22E1C795-03DC-4B71-902D-74B1828557B4}" presName="connectorText" presStyleLbl="sibTrans2D1" presStyleIdx="2" presStyleCnt="5"/>
      <dgm:spPr/>
    </dgm:pt>
    <dgm:pt modelId="{9072E337-D91A-4ABD-B1C8-A4249EC6025D}" type="pres">
      <dgm:prSet presAssocID="{AC901765-6CAE-4B35-A05B-917571792653}" presName="node" presStyleLbl="node1" presStyleIdx="3" presStyleCnt="6">
        <dgm:presLayoutVars>
          <dgm:bulletEnabled val="1"/>
        </dgm:presLayoutVars>
      </dgm:prSet>
      <dgm:spPr/>
    </dgm:pt>
    <dgm:pt modelId="{75ECED0A-68B0-4933-A587-F52EBDB269EE}" type="pres">
      <dgm:prSet presAssocID="{BF69B17D-EAE2-4E1D-82BD-2412490664E8}" presName="sibTrans" presStyleLbl="sibTrans2D1" presStyleIdx="3" presStyleCnt="5"/>
      <dgm:spPr/>
    </dgm:pt>
    <dgm:pt modelId="{46050D45-100F-423B-A21C-3320A038317C}" type="pres">
      <dgm:prSet presAssocID="{BF69B17D-EAE2-4E1D-82BD-2412490664E8}" presName="connectorText" presStyleLbl="sibTrans2D1" presStyleIdx="3" presStyleCnt="5"/>
      <dgm:spPr/>
    </dgm:pt>
    <dgm:pt modelId="{48A66163-DE90-402A-A553-EF76BA44AD94}" type="pres">
      <dgm:prSet presAssocID="{4D63E8D3-023C-4514-AAD2-F73CFD169688}" presName="node" presStyleLbl="node1" presStyleIdx="4" presStyleCnt="6">
        <dgm:presLayoutVars>
          <dgm:bulletEnabled val="1"/>
        </dgm:presLayoutVars>
      </dgm:prSet>
      <dgm:spPr/>
    </dgm:pt>
    <dgm:pt modelId="{A2DADC45-D81E-40A6-B411-9C7417B26292}" type="pres">
      <dgm:prSet presAssocID="{011BF303-67C5-44CE-8C27-DECD71C63394}" presName="sibTrans" presStyleLbl="sibTrans2D1" presStyleIdx="4" presStyleCnt="5"/>
      <dgm:spPr/>
    </dgm:pt>
    <dgm:pt modelId="{62A434FF-0F0A-4D5B-9399-11CA1F8BFB40}" type="pres">
      <dgm:prSet presAssocID="{011BF303-67C5-44CE-8C27-DECD71C63394}" presName="connectorText" presStyleLbl="sibTrans2D1" presStyleIdx="4" presStyleCnt="5"/>
      <dgm:spPr/>
    </dgm:pt>
    <dgm:pt modelId="{D4324E9D-4BC5-473A-9560-5BB9299262A9}" type="pres">
      <dgm:prSet presAssocID="{5EFED0EE-F6C5-4B81-83CF-7CEFF3563A15}" presName="node" presStyleLbl="node1" presStyleIdx="5" presStyleCnt="6">
        <dgm:presLayoutVars>
          <dgm:bulletEnabled val="1"/>
        </dgm:presLayoutVars>
      </dgm:prSet>
      <dgm:spPr/>
    </dgm:pt>
  </dgm:ptLst>
  <dgm:cxnLst>
    <dgm:cxn modelId="{C621160F-F00E-4A95-9011-5669D87CAE33}" type="presOf" srcId="{BF69B17D-EAE2-4E1D-82BD-2412490664E8}" destId="{75ECED0A-68B0-4933-A587-F52EBDB269EE}" srcOrd="0" destOrd="0" presId="urn:microsoft.com/office/officeart/2005/8/layout/process5"/>
    <dgm:cxn modelId="{461DFD14-439C-413E-AA4C-1E57953BA0AF}" type="presOf" srcId="{B9246D5B-248F-4268-A981-7D7320D49DD3}" destId="{78D2C42F-3F71-4DA1-B598-1B5046B03E03}" srcOrd="0" destOrd="0" presId="urn:microsoft.com/office/officeart/2005/8/layout/process5"/>
    <dgm:cxn modelId="{3F9F2926-1595-4FD2-85F5-02C75858B7BF}" type="presOf" srcId="{AC901765-6CAE-4B35-A05B-917571792653}" destId="{9072E337-D91A-4ABD-B1C8-A4249EC6025D}" srcOrd="0" destOrd="0" presId="urn:microsoft.com/office/officeart/2005/8/layout/process5"/>
    <dgm:cxn modelId="{BBBC3C30-E167-462E-A872-28B26371172F}" srcId="{B9246D5B-248F-4268-A981-7D7320D49DD3}" destId="{4DAC0385-C7B4-4CB0-8098-840A4DAB50BB}" srcOrd="0" destOrd="0" parTransId="{DD199E9C-DFF6-44C2-A537-29FA353138B8}" sibTransId="{CCE290B5-7D09-4576-B8BE-884ED79F5A3E}"/>
    <dgm:cxn modelId="{27A6213D-DC61-4560-907B-8F426E82C3F8}" srcId="{B9246D5B-248F-4268-A981-7D7320D49DD3}" destId="{AC901765-6CAE-4B35-A05B-917571792653}" srcOrd="3" destOrd="0" parTransId="{C70808EA-B948-4F00-94D5-F8E54BCA144B}" sibTransId="{BF69B17D-EAE2-4E1D-82BD-2412490664E8}"/>
    <dgm:cxn modelId="{C36D8E44-9752-451C-A536-83BEEC070739}" type="presOf" srcId="{4D63E8D3-023C-4514-AAD2-F73CFD169688}" destId="{48A66163-DE90-402A-A553-EF76BA44AD94}" srcOrd="0" destOrd="0" presId="urn:microsoft.com/office/officeart/2005/8/layout/process5"/>
    <dgm:cxn modelId="{3BEB1148-E20B-44BA-9387-74AEEA85E274}" type="presOf" srcId="{FF1D2120-12D8-410F-B6A5-6BDDC84169B3}" destId="{1AC9756F-F0BF-4C5B-9A4D-7BF33E21386C}" srcOrd="0" destOrd="0" presId="urn:microsoft.com/office/officeart/2005/8/layout/process5"/>
    <dgm:cxn modelId="{9EEDC86C-DA68-41B1-AAF5-47EDCB8ED74D}" type="presOf" srcId="{22E1C795-03DC-4B71-902D-74B1828557B4}" destId="{D2215C9A-38D8-4055-AA69-8EAF17316217}" srcOrd="0" destOrd="0" presId="urn:microsoft.com/office/officeart/2005/8/layout/process5"/>
    <dgm:cxn modelId="{4DCC066F-F1CE-40E7-832F-B86B86DB9F91}" type="presOf" srcId="{4DAC0385-C7B4-4CB0-8098-840A4DAB50BB}" destId="{DAE2B238-D4FC-42E3-B17F-4E88E74F6FF5}" srcOrd="0" destOrd="0" presId="urn:microsoft.com/office/officeart/2005/8/layout/process5"/>
    <dgm:cxn modelId="{BD6CB97C-8E4D-4CD1-A544-DCF730D4087D}" type="presOf" srcId="{E588D70A-472E-472A-98DA-74B041A81C81}" destId="{8C669A13-1B53-4CD0-95C1-F434865E9B6B}" srcOrd="0" destOrd="0" presId="urn:microsoft.com/office/officeart/2005/8/layout/process5"/>
    <dgm:cxn modelId="{D61BA17F-1D70-45AF-814F-C5F3438954EB}" srcId="{B9246D5B-248F-4268-A981-7D7320D49DD3}" destId="{BE4AB21C-0538-40F0-B78B-66B42FF5D90B}" srcOrd="2" destOrd="0" parTransId="{2406DCD8-A2E0-4593-9530-4F2ACB9A965E}" sibTransId="{22E1C795-03DC-4B71-902D-74B1828557B4}"/>
    <dgm:cxn modelId="{18933381-094B-470B-A5C5-9B27414F8CDA}" type="presOf" srcId="{011BF303-67C5-44CE-8C27-DECD71C63394}" destId="{A2DADC45-D81E-40A6-B411-9C7417B26292}" srcOrd="0" destOrd="0" presId="urn:microsoft.com/office/officeart/2005/8/layout/process5"/>
    <dgm:cxn modelId="{9948319A-3382-4A9F-8AF5-38E105A6AFF7}" type="presOf" srcId="{BF69B17D-EAE2-4E1D-82BD-2412490664E8}" destId="{46050D45-100F-423B-A21C-3320A038317C}" srcOrd="1" destOrd="0" presId="urn:microsoft.com/office/officeart/2005/8/layout/process5"/>
    <dgm:cxn modelId="{0967E99C-932D-4859-840C-EB362F4D34FE}" type="presOf" srcId="{BE4AB21C-0538-40F0-B78B-66B42FF5D90B}" destId="{C4A8180E-DDBA-499D-837B-3FDB61D12DD6}" srcOrd="0" destOrd="0" presId="urn:microsoft.com/office/officeart/2005/8/layout/process5"/>
    <dgm:cxn modelId="{B9DA50BE-4F33-4D9F-B5D2-F438CFB9388D}" type="presOf" srcId="{5EFED0EE-F6C5-4B81-83CF-7CEFF3563A15}" destId="{D4324E9D-4BC5-473A-9560-5BB9299262A9}" srcOrd="0" destOrd="0" presId="urn:microsoft.com/office/officeart/2005/8/layout/process5"/>
    <dgm:cxn modelId="{9E0A0AC2-245E-4D4A-A459-1575F9431F1A}" srcId="{B9246D5B-248F-4268-A981-7D7320D49DD3}" destId="{4D63E8D3-023C-4514-AAD2-F73CFD169688}" srcOrd="4" destOrd="0" parTransId="{2545A962-4483-4972-938A-3EA63328998A}" sibTransId="{011BF303-67C5-44CE-8C27-DECD71C63394}"/>
    <dgm:cxn modelId="{144B0BCA-A867-420C-95AB-22CAFDEA0387}" type="presOf" srcId="{CCE290B5-7D09-4576-B8BE-884ED79F5A3E}" destId="{CC5FFB41-7E4E-41D7-AE4C-39FCAC5A9538}" srcOrd="1" destOrd="0" presId="urn:microsoft.com/office/officeart/2005/8/layout/process5"/>
    <dgm:cxn modelId="{5A7F36CF-7A19-4255-B22E-19122E6DAEA0}" type="presOf" srcId="{22E1C795-03DC-4B71-902D-74B1828557B4}" destId="{1FC1D42B-8770-4775-B082-E91DEE40AC86}" srcOrd="1" destOrd="0" presId="urn:microsoft.com/office/officeart/2005/8/layout/process5"/>
    <dgm:cxn modelId="{248D7ADC-1485-48F7-A87B-0C2B9CC4F5D2}" type="presOf" srcId="{011BF303-67C5-44CE-8C27-DECD71C63394}" destId="{62A434FF-0F0A-4D5B-9399-11CA1F8BFB40}" srcOrd="1" destOrd="0" presId="urn:microsoft.com/office/officeart/2005/8/layout/process5"/>
    <dgm:cxn modelId="{32E289E9-C362-4EB4-966F-7917C00D19B3}" type="presOf" srcId="{CCE290B5-7D09-4576-B8BE-884ED79F5A3E}" destId="{497B3C6A-2502-4D77-A341-502017328450}" srcOrd="0" destOrd="0" presId="urn:microsoft.com/office/officeart/2005/8/layout/process5"/>
    <dgm:cxn modelId="{1EFAC4F0-65C2-45AD-97DF-784A14B02CD1}" type="presOf" srcId="{E588D70A-472E-472A-98DA-74B041A81C81}" destId="{14BA383E-905E-4AC8-A677-6756E360E11D}" srcOrd="1" destOrd="0" presId="urn:microsoft.com/office/officeart/2005/8/layout/process5"/>
    <dgm:cxn modelId="{9A9843F2-98B8-45A2-9C3D-1E549E6D5AE1}" srcId="{B9246D5B-248F-4268-A981-7D7320D49DD3}" destId="{FF1D2120-12D8-410F-B6A5-6BDDC84169B3}" srcOrd="1" destOrd="0" parTransId="{5456E7AE-C263-44C3-8B9F-6C6E6DA99840}" sibTransId="{E588D70A-472E-472A-98DA-74B041A81C81}"/>
    <dgm:cxn modelId="{E273CDFE-C25A-40A5-8655-654B595AAD61}" srcId="{B9246D5B-248F-4268-A981-7D7320D49DD3}" destId="{5EFED0EE-F6C5-4B81-83CF-7CEFF3563A15}" srcOrd="5" destOrd="0" parTransId="{4C51C16F-C7A1-45CE-A083-07684D59289E}" sibTransId="{CBACCF3D-7125-4B91-BE9A-A2958864304E}"/>
    <dgm:cxn modelId="{76A73B40-8B0F-4FE0-B665-DFFF092DEA63}" type="presParOf" srcId="{78D2C42F-3F71-4DA1-B598-1B5046B03E03}" destId="{DAE2B238-D4FC-42E3-B17F-4E88E74F6FF5}" srcOrd="0" destOrd="0" presId="urn:microsoft.com/office/officeart/2005/8/layout/process5"/>
    <dgm:cxn modelId="{31898C44-7E98-4076-B8BE-DA871ED55A60}" type="presParOf" srcId="{78D2C42F-3F71-4DA1-B598-1B5046B03E03}" destId="{497B3C6A-2502-4D77-A341-502017328450}" srcOrd="1" destOrd="0" presId="urn:microsoft.com/office/officeart/2005/8/layout/process5"/>
    <dgm:cxn modelId="{416329BB-95CA-48A5-8D30-6EEA0FA6DF67}" type="presParOf" srcId="{497B3C6A-2502-4D77-A341-502017328450}" destId="{CC5FFB41-7E4E-41D7-AE4C-39FCAC5A9538}" srcOrd="0" destOrd="0" presId="urn:microsoft.com/office/officeart/2005/8/layout/process5"/>
    <dgm:cxn modelId="{D4785A57-CBDA-433C-8771-2AE7BBA25D1A}" type="presParOf" srcId="{78D2C42F-3F71-4DA1-B598-1B5046B03E03}" destId="{1AC9756F-F0BF-4C5B-9A4D-7BF33E21386C}" srcOrd="2" destOrd="0" presId="urn:microsoft.com/office/officeart/2005/8/layout/process5"/>
    <dgm:cxn modelId="{64B42899-B2EE-4AB5-AA9E-84271F47E57B}" type="presParOf" srcId="{78D2C42F-3F71-4DA1-B598-1B5046B03E03}" destId="{8C669A13-1B53-4CD0-95C1-F434865E9B6B}" srcOrd="3" destOrd="0" presId="urn:microsoft.com/office/officeart/2005/8/layout/process5"/>
    <dgm:cxn modelId="{9CA841EE-CB85-4224-8116-6E7078236D12}" type="presParOf" srcId="{8C669A13-1B53-4CD0-95C1-F434865E9B6B}" destId="{14BA383E-905E-4AC8-A677-6756E360E11D}" srcOrd="0" destOrd="0" presId="urn:microsoft.com/office/officeart/2005/8/layout/process5"/>
    <dgm:cxn modelId="{A56B1DC1-55A5-436A-A178-609B9B9F9424}" type="presParOf" srcId="{78D2C42F-3F71-4DA1-B598-1B5046B03E03}" destId="{C4A8180E-DDBA-499D-837B-3FDB61D12DD6}" srcOrd="4" destOrd="0" presId="urn:microsoft.com/office/officeart/2005/8/layout/process5"/>
    <dgm:cxn modelId="{6D0839BA-3CD4-41C3-B39B-8143A17D3916}" type="presParOf" srcId="{78D2C42F-3F71-4DA1-B598-1B5046B03E03}" destId="{D2215C9A-38D8-4055-AA69-8EAF17316217}" srcOrd="5" destOrd="0" presId="urn:microsoft.com/office/officeart/2005/8/layout/process5"/>
    <dgm:cxn modelId="{BA98056A-BC36-4369-8344-9E5D0B93A099}" type="presParOf" srcId="{D2215C9A-38D8-4055-AA69-8EAF17316217}" destId="{1FC1D42B-8770-4775-B082-E91DEE40AC86}" srcOrd="0" destOrd="0" presId="urn:microsoft.com/office/officeart/2005/8/layout/process5"/>
    <dgm:cxn modelId="{4C151AD5-F4D5-494B-BB32-4A51CC69127E}" type="presParOf" srcId="{78D2C42F-3F71-4DA1-B598-1B5046B03E03}" destId="{9072E337-D91A-4ABD-B1C8-A4249EC6025D}" srcOrd="6" destOrd="0" presId="urn:microsoft.com/office/officeart/2005/8/layout/process5"/>
    <dgm:cxn modelId="{02287F15-7BEA-45B7-B4C5-963A399F74D8}" type="presParOf" srcId="{78D2C42F-3F71-4DA1-B598-1B5046B03E03}" destId="{75ECED0A-68B0-4933-A587-F52EBDB269EE}" srcOrd="7" destOrd="0" presId="urn:microsoft.com/office/officeart/2005/8/layout/process5"/>
    <dgm:cxn modelId="{9138456C-063F-4E8C-9E01-F683EAA695B8}" type="presParOf" srcId="{75ECED0A-68B0-4933-A587-F52EBDB269EE}" destId="{46050D45-100F-423B-A21C-3320A038317C}" srcOrd="0" destOrd="0" presId="urn:microsoft.com/office/officeart/2005/8/layout/process5"/>
    <dgm:cxn modelId="{C62E093C-D968-4AB3-83A2-8E9CCF341731}" type="presParOf" srcId="{78D2C42F-3F71-4DA1-B598-1B5046B03E03}" destId="{48A66163-DE90-402A-A553-EF76BA44AD94}" srcOrd="8" destOrd="0" presId="urn:microsoft.com/office/officeart/2005/8/layout/process5"/>
    <dgm:cxn modelId="{0C6C2E31-7752-4494-8BA7-6A14730BA126}" type="presParOf" srcId="{78D2C42F-3F71-4DA1-B598-1B5046B03E03}" destId="{A2DADC45-D81E-40A6-B411-9C7417B26292}" srcOrd="9" destOrd="0" presId="urn:microsoft.com/office/officeart/2005/8/layout/process5"/>
    <dgm:cxn modelId="{0A3753DA-8478-4BAE-A2CD-1EC8D4E26F27}" type="presParOf" srcId="{A2DADC45-D81E-40A6-B411-9C7417B26292}" destId="{62A434FF-0F0A-4D5B-9399-11CA1F8BFB40}" srcOrd="0" destOrd="0" presId="urn:microsoft.com/office/officeart/2005/8/layout/process5"/>
    <dgm:cxn modelId="{D625097C-E48D-420A-8C11-CF3648609136}" type="presParOf" srcId="{78D2C42F-3F71-4DA1-B598-1B5046B03E03}" destId="{D4324E9D-4BC5-473A-9560-5BB9299262A9}" srcOrd="10"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Eléctrico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0"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S" dirty="0"/>
            <a:t>CENTRO DE INVESTIGACIÓN Y DESARROLLO DE LA  FUERZA AÉREA ECUATORIANA</a:t>
          </a:r>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1"/>
      <dgm:spPr/>
    </dgm:pt>
    <dgm:pt modelId="{09EF8C28-79EC-4B13-86CD-E2487DBA52DD}" type="pres">
      <dgm:prSet presAssocID="{ECDC48E8-9947-4839-A485-A749BB8E4D81}" presName="childText" presStyleLbl="bgAcc1" presStyleIdx="0" presStyleCnt="1" custScaleX="707134" custScaleY="116970" custLinFactY="-100000" custLinFactNeighborX="-56013" custLinFactNeighborY="-163955">
        <dgm:presLayoutVars>
          <dgm:bulletEnabled val="1"/>
        </dgm:presLayoutVars>
      </dgm:prSet>
      <dgm:spPr/>
    </dgm:pt>
  </dgm:ptLst>
  <dgm:cxnLst>
    <dgm:cxn modelId="{62FFCD01-357C-4465-B852-1CA78076BD79}" type="presOf" srcId="{7061F2FC-F2AB-4DE3-98B0-886576B4E2C6}" destId="{D433476B-D68D-4328-ADAC-B2895D3D50CF}" srcOrd="0" destOrd="0" presId="urn:microsoft.com/office/officeart/2005/8/layout/hierarchy3"/>
    <dgm:cxn modelId="{11D28D05-B271-4176-8131-5C77D9F5E508}" srcId="{CB9964DC-5E01-4879-9733-CDEE2AB1D1F7}" destId="{ECDC48E8-9947-4839-A485-A749BB8E4D81}" srcOrd="0" destOrd="0" parTransId="{A6156355-030D-4438-82CC-B90409B88C85}" sibTransId="{6EB9BD3F-A64B-47D7-A45F-13524210CD99}"/>
    <dgm:cxn modelId="{C22C2114-A3C9-4E2C-BD39-BA580D0E2517}" type="presOf" srcId="{ECDC48E8-9947-4839-A485-A749BB8E4D81}" destId="{09EF8C28-79EC-4B13-86CD-E2487DBA52D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310AAA5-FDB0-4CDE-956F-BC5E54F17926}" type="presOf" srcId="{A6156355-030D-4438-82CC-B90409B88C85}" destId="{A0025939-C6BF-46CF-BFAE-FD32A670F404}" srcOrd="0" destOrd="0" presId="urn:microsoft.com/office/officeart/2005/8/layout/hierarchy3"/>
    <dgm:cxn modelId="{F72BD7B6-B1CC-45E4-8E30-28A2CA61A872}" type="presOf" srcId="{CB9964DC-5E01-4879-9733-CDEE2AB1D1F7}" destId="{ECB1CA3E-26B8-4A39-AEF8-6F06E506D3C7}" srcOrd="0" destOrd="0" presId="urn:microsoft.com/office/officeart/2005/8/layout/hierarchy3"/>
    <dgm:cxn modelId="{CA0CFBF4-F7E6-467E-B85E-D2F9D75F579E}" type="presOf" srcId="{CB9964DC-5E01-4879-9733-CDEE2AB1D1F7}" destId="{C7DDC059-89DD-4F99-A10D-9C975D60C8D8}" srcOrd="1" destOrd="0" presId="urn:microsoft.com/office/officeart/2005/8/layout/hierarchy3"/>
    <dgm:cxn modelId="{A58BFB85-A7E3-4C77-B817-1E88FC38A81C}" type="presParOf" srcId="{D433476B-D68D-4328-ADAC-B2895D3D50CF}" destId="{1E58A3BC-F1F7-40EE-89AA-32E802ED4BF7}" srcOrd="0" destOrd="0" presId="urn:microsoft.com/office/officeart/2005/8/layout/hierarchy3"/>
    <dgm:cxn modelId="{01875DAB-B14F-48C6-917E-DFB385531A08}" type="presParOf" srcId="{1E58A3BC-F1F7-40EE-89AA-32E802ED4BF7}" destId="{D21DF85A-45CA-4CE0-B0ED-CF4615475EE0}" srcOrd="0" destOrd="0" presId="urn:microsoft.com/office/officeart/2005/8/layout/hierarchy3"/>
    <dgm:cxn modelId="{6E084CEE-9D24-4A14-A359-8FA5CF9DB4AA}" type="presParOf" srcId="{D21DF85A-45CA-4CE0-B0ED-CF4615475EE0}" destId="{ECB1CA3E-26B8-4A39-AEF8-6F06E506D3C7}" srcOrd="0" destOrd="0" presId="urn:microsoft.com/office/officeart/2005/8/layout/hierarchy3"/>
    <dgm:cxn modelId="{1F5CC74C-363E-4D63-81AF-805D898987FF}" type="presParOf" srcId="{D21DF85A-45CA-4CE0-B0ED-CF4615475EE0}" destId="{C7DDC059-89DD-4F99-A10D-9C975D60C8D8}" srcOrd="1" destOrd="0" presId="urn:microsoft.com/office/officeart/2005/8/layout/hierarchy3"/>
    <dgm:cxn modelId="{6BA60C79-78F1-4C14-9B81-506193D4B0AB}" type="presParOf" srcId="{1E58A3BC-F1F7-40EE-89AA-32E802ED4BF7}" destId="{F784BE88-3DB9-4E87-AFCA-2ED0BF00DEA1}" srcOrd="1" destOrd="0" presId="urn:microsoft.com/office/officeart/2005/8/layout/hierarchy3"/>
    <dgm:cxn modelId="{8EE4F3B2-79FB-409D-AFB5-68CEE32F3547}" type="presParOf" srcId="{F784BE88-3DB9-4E87-AFCA-2ED0BF00DEA1}" destId="{A0025939-C6BF-46CF-BFAE-FD32A670F404}" srcOrd="0" destOrd="0" presId="urn:microsoft.com/office/officeart/2005/8/layout/hierarchy3"/>
    <dgm:cxn modelId="{8CF08302-ADA1-4616-9AA3-FE894025B12B}" type="presParOf" srcId="{F784BE88-3DB9-4E87-AFCA-2ED0BF00DEA1}" destId="{09EF8C28-79EC-4B13-86CD-E2487DBA52D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P&amp;ID</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err="1"/>
            <a:t>Grafcet</a:t>
          </a:r>
          <a:r>
            <a:rPr lang="es-ES" b="1" dirty="0"/>
            <a:t> del Sistema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Control PID</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FLUJO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DIAGRAMA DE FLUJO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VARIABLES A MONITOREAR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NAVEGACIÓN DE PANTALLAS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8302" custLinFactNeighborX="735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33842C0-574C-4FB4-BEDB-539FCC67B664}"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C"/>
        </a:p>
      </dgm:t>
    </dgm:pt>
    <dgm:pt modelId="{9A008A7D-5133-4741-9C69-206AA648DC6D}">
      <dgm:prSet phldrT="[Texto]" custT="1"/>
      <dgm:spPr/>
      <dgm:t>
        <a:bodyPr/>
        <a:lstStyle/>
        <a:p>
          <a:r>
            <a:rPr lang="es-EC" sz="1600" dirty="0">
              <a:latin typeface="Times New Roman" panose="02020603050405020304" pitchFamily="18" charset="0"/>
              <a:cs typeface="Times New Roman" panose="02020603050405020304" pitchFamily="18" charset="0"/>
            </a:rPr>
            <a:t>Nivel 1 </a:t>
          </a:r>
        </a:p>
        <a:p>
          <a:r>
            <a:rPr lang="es-EC" sz="1600" dirty="0">
              <a:latin typeface="Times New Roman" panose="02020603050405020304" pitchFamily="18" charset="0"/>
              <a:cs typeface="Times New Roman" panose="02020603050405020304" pitchFamily="18" charset="0"/>
            </a:rPr>
            <a:t>Presentación, información y menú </a:t>
          </a:r>
        </a:p>
      </dgm:t>
    </dgm:pt>
    <dgm:pt modelId="{9B79DBAD-0D24-43F6-9A83-3D6F689F3F1F}" type="parTrans" cxnId="{13CDAA19-04B4-4006-875B-8D15230C33E9}">
      <dgm:prSet/>
      <dgm:spPr/>
      <dgm:t>
        <a:bodyPr/>
        <a:lstStyle/>
        <a:p>
          <a:endParaRPr lang="es-EC"/>
        </a:p>
      </dgm:t>
    </dgm:pt>
    <dgm:pt modelId="{6EC36F8B-E4FF-41ED-8DD8-DED03CC96693}" type="sibTrans" cxnId="{13CDAA19-04B4-4006-875B-8D15230C33E9}">
      <dgm:prSet/>
      <dgm:spPr/>
      <dgm:t>
        <a:bodyPr/>
        <a:lstStyle/>
        <a:p>
          <a:endParaRPr lang="es-EC"/>
        </a:p>
      </dgm:t>
    </dgm:pt>
    <dgm:pt modelId="{0B3D9223-69EF-4EF5-929D-8F4AA8F9832E}">
      <dgm:prSet phldrT="[Texto]" custT="1"/>
      <dgm:spPr/>
      <dgm:t>
        <a:bodyPr/>
        <a:lstStyle/>
        <a:p>
          <a:r>
            <a:rPr lang="es-EC" sz="1800" dirty="0">
              <a:latin typeface="Times New Roman" panose="02020603050405020304" pitchFamily="18" charset="0"/>
              <a:cs typeface="Times New Roman" panose="02020603050405020304" pitchFamily="18" charset="0"/>
            </a:rPr>
            <a:t>Nivel 2</a:t>
          </a:r>
        </a:p>
        <a:p>
          <a:r>
            <a:rPr lang="es-EC" sz="1800" dirty="0">
              <a:latin typeface="Times New Roman" panose="02020603050405020304" pitchFamily="18" charset="0"/>
              <a:cs typeface="Times New Roman" panose="02020603050405020304" pitchFamily="18" charset="0"/>
            </a:rPr>
            <a:t>Operación manual</a:t>
          </a:r>
          <a:endParaRPr lang="es-EC" sz="1200" dirty="0">
            <a:latin typeface="Times New Roman" panose="02020603050405020304" pitchFamily="18" charset="0"/>
            <a:cs typeface="Times New Roman" panose="02020603050405020304" pitchFamily="18" charset="0"/>
          </a:endParaRPr>
        </a:p>
      </dgm:t>
    </dgm:pt>
    <dgm:pt modelId="{AACC5829-AEBC-4A91-B139-8E41091232D1}" type="parTrans" cxnId="{17840A2C-9558-43EE-BBAB-6EE87A30082E}">
      <dgm:prSet/>
      <dgm:spPr/>
      <dgm:t>
        <a:bodyPr/>
        <a:lstStyle/>
        <a:p>
          <a:endParaRPr lang="es-EC"/>
        </a:p>
      </dgm:t>
    </dgm:pt>
    <dgm:pt modelId="{DA1800C4-5838-4A94-B43C-0F9AEBEFEAC5}" type="sibTrans" cxnId="{17840A2C-9558-43EE-BBAB-6EE87A30082E}">
      <dgm:prSet/>
      <dgm:spPr/>
      <dgm:t>
        <a:bodyPr/>
        <a:lstStyle/>
        <a:p>
          <a:endParaRPr lang="es-EC"/>
        </a:p>
      </dgm:t>
    </dgm:pt>
    <dgm:pt modelId="{70E9FF14-2819-498B-A458-D8E168F90641}">
      <dgm:prSet phldrT="[Texto]" custT="1"/>
      <dgm:spPr/>
      <dgm:t>
        <a:bodyPr/>
        <a:lstStyle/>
        <a:p>
          <a:r>
            <a:rPr lang="es-EC" sz="1600" dirty="0">
              <a:latin typeface="Times New Roman" panose="02020603050405020304" pitchFamily="18" charset="0"/>
              <a:cs typeface="Times New Roman" panose="02020603050405020304" pitchFamily="18" charset="0"/>
            </a:rPr>
            <a:t>Nivel 2</a:t>
          </a:r>
        </a:p>
        <a:p>
          <a:r>
            <a:rPr lang="es-EC" sz="1600" dirty="0">
              <a:latin typeface="Times New Roman" panose="02020603050405020304" pitchFamily="18" charset="0"/>
              <a:cs typeface="Times New Roman" panose="02020603050405020304" pitchFamily="18" charset="0"/>
            </a:rPr>
            <a:t>Operación automática</a:t>
          </a:r>
        </a:p>
      </dgm:t>
    </dgm:pt>
    <dgm:pt modelId="{38069B5B-A284-4454-8135-3D33770AE3F2}" type="parTrans" cxnId="{BCFC7539-642D-4545-BD91-BE5CF85BA161}">
      <dgm:prSet/>
      <dgm:spPr/>
      <dgm:t>
        <a:bodyPr/>
        <a:lstStyle/>
        <a:p>
          <a:endParaRPr lang="es-EC"/>
        </a:p>
      </dgm:t>
    </dgm:pt>
    <dgm:pt modelId="{FCAA48D1-11AB-424A-BA64-6B26EB3D10CB}" type="sibTrans" cxnId="{BCFC7539-642D-4545-BD91-BE5CF85BA161}">
      <dgm:prSet/>
      <dgm:spPr/>
      <dgm:t>
        <a:bodyPr/>
        <a:lstStyle/>
        <a:p>
          <a:endParaRPr lang="es-EC"/>
        </a:p>
      </dgm:t>
    </dgm:pt>
    <dgm:pt modelId="{4F93A77E-70B8-4720-A9A6-A4AC7F0D1171}">
      <dgm:prSet phldrT="[Texto]" custT="1"/>
      <dgm:spPr/>
      <dgm:t>
        <a:bodyPr/>
        <a:lstStyle/>
        <a:p>
          <a:r>
            <a:rPr lang="es-EC" sz="1600" dirty="0">
              <a:latin typeface="Times New Roman" panose="02020603050405020304" pitchFamily="18" charset="0"/>
              <a:cs typeface="Times New Roman" panose="02020603050405020304" pitchFamily="18" charset="0"/>
            </a:rPr>
            <a:t>Nivel 2 </a:t>
          </a:r>
        </a:p>
        <a:p>
          <a:r>
            <a:rPr lang="es-EC" sz="1600" dirty="0">
              <a:latin typeface="Times New Roman" panose="02020603050405020304" pitchFamily="18" charset="0"/>
              <a:cs typeface="Times New Roman" panose="02020603050405020304" pitchFamily="18" charset="0"/>
            </a:rPr>
            <a:t>Configuración</a:t>
          </a:r>
        </a:p>
      </dgm:t>
    </dgm:pt>
    <dgm:pt modelId="{F802D68E-56F2-4B0F-970E-0E154768EB7F}" type="parTrans" cxnId="{B367289D-D6A2-45A7-B466-D0975BB3B57A}">
      <dgm:prSet/>
      <dgm:spPr/>
      <dgm:t>
        <a:bodyPr/>
        <a:lstStyle/>
        <a:p>
          <a:endParaRPr lang="es-EC"/>
        </a:p>
      </dgm:t>
    </dgm:pt>
    <dgm:pt modelId="{DEAC23CE-1435-48AF-B37E-04674E32F0CB}" type="sibTrans" cxnId="{B367289D-D6A2-45A7-B466-D0975BB3B57A}">
      <dgm:prSet/>
      <dgm:spPr/>
      <dgm:t>
        <a:bodyPr/>
        <a:lstStyle/>
        <a:p>
          <a:endParaRPr lang="es-EC"/>
        </a:p>
      </dgm:t>
    </dgm:pt>
    <dgm:pt modelId="{71211488-E023-4E00-A0FB-04D253339631}" type="asst">
      <dgm:prSet phldrT="[Texto]" custT="1"/>
      <dgm:spPr/>
      <dgm:t>
        <a:bodyPr/>
        <a:lstStyle/>
        <a:p>
          <a:r>
            <a:rPr lang="es-EC" sz="1800" dirty="0">
              <a:latin typeface="Times New Roman" panose="02020603050405020304" pitchFamily="18" charset="0"/>
              <a:cs typeface="Times New Roman" panose="02020603050405020304" pitchFamily="18" charset="0"/>
            </a:rPr>
            <a:t>Nivel 3</a:t>
          </a:r>
        </a:p>
        <a:p>
          <a:r>
            <a:rPr lang="es-EC" sz="1800" dirty="0">
              <a:latin typeface="Times New Roman" panose="02020603050405020304" pitchFamily="18" charset="0"/>
              <a:cs typeface="Times New Roman" panose="02020603050405020304" pitchFamily="18" charset="0"/>
            </a:rPr>
            <a:t>Password y autenticación de usuario</a:t>
          </a:r>
        </a:p>
      </dgm:t>
    </dgm:pt>
    <dgm:pt modelId="{12784095-64D1-4EAE-8EEE-A11C1FC9A5DA}" type="sibTrans" cxnId="{76629626-6CDE-4DF9-BF4D-BF8F38B24EBB}">
      <dgm:prSet/>
      <dgm:spPr/>
      <dgm:t>
        <a:bodyPr/>
        <a:lstStyle/>
        <a:p>
          <a:endParaRPr lang="es-EC"/>
        </a:p>
      </dgm:t>
    </dgm:pt>
    <dgm:pt modelId="{C4665BF3-2104-49D2-B04E-DD95EE84DC75}" type="parTrans" cxnId="{76629626-6CDE-4DF9-BF4D-BF8F38B24EBB}">
      <dgm:prSet/>
      <dgm:spPr/>
      <dgm:t>
        <a:bodyPr/>
        <a:lstStyle/>
        <a:p>
          <a:endParaRPr lang="es-EC"/>
        </a:p>
      </dgm:t>
    </dgm:pt>
    <dgm:pt modelId="{E164B60A-37AD-41C0-AC0C-A78689CF7883}" type="pres">
      <dgm:prSet presAssocID="{D33842C0-574C-4FB4-BEDB-539FCC67B664}" presName="hierChild1" presStyleCnt="0">
        <dgm:presLayoutVars>
          <dgm:orgChart val="1"/>
          <dgm:chPref val="1"/>
          <dgm:dir/>
          <dgm:animOne val="branch"/>
          <dgm:animLvl val="lvl"/>
          <dgm:resizeHandles/>
        </dgm:presLayoutVars>
      </dgm:prSet>
      <dgm:spPr/>
    </dgm:pt>
    <dgm:pt modelId="{DB3D26A9-8266-429E-9BA8-B28D73794BDA}" type="pres">
      <dgm:prSet presAssocID="{9A008A7D-5133-4741-9C69-206AA648DC6D}" presName="hierRoot1" presStyleCnt="0">
        <dgm:presLayoutVars>
          <dgm:hierBranch val="init"/>
        </dgm:presLayoutVars>
      </dgm:prSet>
      <dgm:spPr/>
    </dgm:pt>
    <dgm:pt modelId="{65CC0521-2657-49DA-A9A8-60036630757B}" type="pres">
      <dgm:prSet presAssocID="{9A008A7D-5133-4741-9C69-206AA648DC6D}" presName="rootComposite1" presStyleCnt="0"/>
      <dgm:spPr/>
    </dgm:pt>
    <dgm:pt modelId="{73A1D8EB-AD9E-4BA2-BABD-1C7822DE3D84}" type="pres">
      <dgm:prSet presAssocID="{9A008A7D-5133-4741-9C69-206AA648DC6D}" presName="rootText1" presStyleLbl="node0" presStyleIdx="0" presStyleCnt="1">
        <dgm:presLayoutVars>
          <dgm:chPref val="3"/>
        </dgm:presLayoutVars>
      </dgm:prSet>
      <dgm:spPr/>
    </dgm:pt>
    <dgm:pt modelId="{52B50F57-7D65-4F1D-B211-202E43F413A0}" type="pres">
      <dgm:prSet presAssocID="{9A008A7D-5133-4741-9C69-206AA648DC6D}" presName="rootConnector1" presStyleLbl="node1" presStyleIdx="0" presStyleCnt="0"/>
      <dgm:spPr/>
    </dgm:pt>
    <dgm:pt modelId="{5592B8D3-3FA8-4E62-A167-8BA9C0C21EF7}" type="pres">
      <dgm:prSet presAssocID="{9A008A7D-5133-4741-9C69-206AA648DC6D}" presName="hierChild2" presStyleCnt="0"/>
      <dgm:spPr/>
    </dgm:pt>
    <dgm:pt modelId="{ABC60B47-CF2F-489A-A983-E20D1D23AFE3}" type="pres">
      <dgm:prSet presAssocID="{AACC5829-AEBC-4A91-B139-8E41091232D1}" presName="Name37" presStyleLbl="parChTrans1D2" presStyleIdx="0" presStyleCnt="4"/>
      <dgm:spPr/>
    </dgm:pt>
    <dgm:pt modelId="{5C1C535E-DC83-4E7F-9A7C-FE32F74C4899}" type="pres">
      <dgm:prSet presAssocID="{0B3D9223-69EF-4EF5-929D-8F4AA8F9832E}" presName="hierRoot2" presStyleCnt="0">
        <dgm:presLayoutVars>
          <dgm:hierBranch val="init"/>
        </dgm:presLayoutVars>
      </dgm:prSet>
      <dgm:spPr/>
    </dgm:pt>
    <dgm:pt modelId="{A877692D-01C0-4735-9222-FCF9B9E22C16}" type="pres">
      <dgm:prSet presAssocID="{0B3D9223-69EF-4EF5-929D-8F4AA8F9832E}" presName="rootComposite" presStyleCnt="0"/>
      <dgm:spPr/>
    </dgm:pt>
    <dgm:pt modelId="{2FCCDC6E-41F0-41FF-B03D-F964EA40E3BB}" type="pres">
      <dgm:prSet presAssocID="{0B3D9223-69EF-4EF5-929D-8F4AA8F9832E}" presName="rootText" presStyleLbl="node2" presStyleIdx="0" presStyleCnt="3">
        <dgm:presLayoutVars>
          <dgm:chPref val="3"/>
        </dgm:presLayoutVars>
      </dgm:prSet>
      <dgm:spPr/>
    </dgm:pt>
    <dgm:pt modelId="{E51EC59E-5F95-4FB2-A4C2-891F35253C9E}" type="pres">
      <dgm:prSet presAssocID="{0B3D9223-69EF-4EF5-929D-8F4AA8F9832E}" presName="rootConnector" presStyleLbl="node2" presStyleIdx="0" presStyleCnt="3"/>
      <dgm:spPr/>
    </dgm:pt>
    <dgm:pt modelId="{693354FB-1B10-44FA-9767-C071E8596B00}" type="pres">
      <dgm:prSet presAssocID="{0B3D9223-69EF-4EF5-929D-8F4AA8F9832E}" presName="hierChild4" presStyleCnt="0"/>
      <dgm:spPr/>
    </dgm:pt>
    <dgm:pt modelId="{F73F676C-F91D-4193-AA17-85255D6B6F0F}" type="pres">
      <dgm:prSet presAssocID="{0B3D9223-69EF-4EF5-929D-8F4AA8F9832E}" presName="hierChild5" presStyleCnt="0"/>
      <dgm:spPr/>
    </dgm:pt>
    <dgm:pt modelId="{11E5CB6A-B791-4DB4-893A-6215D1C2D42B}" type="pres">
      <dgm:prSet presAssocID="{38069B5B-A284-4454-8135-3D33770AE3F2}" presName="Name37" presStyleLbl="parChTrans1D2" presStyleIdx="1" presStyleCnt="4"/>
      <dgm:spPr/>
    </dgm:pt>
    <dgm:pt modelId="{77D9A28F-BE5A-42A7-B363-7F33C3911C3F}" type="pres">
      <dgm:prSet presAssocID="{70E9FF14-2819-498B-A458-D8E168F90641}" presName="hierRoot2" presStyleCnt="0">
        <dgm:presLayoutVars>
          <dgm:hierBranch val="init"/>
        </dgm:presLayoutVars>
      </dgm:prSet>
      <dgm:spPr/>
    </dgm:pt>
    <dgm:pt modelId="{5F709BF4-B331-4701-9696-118FB09EF696}" type="pres">
      <dgm:prSet presAssocID="{70E9FF14-2819-498B-A458-D8E168F90641}" presName="rootComposite" presStyleCnt="0"/>
      <dgm:spPr/>
    </dgm:pt>
    <dgm:pt modelId="{721056CD-01AA-42EA-9A75-D51FB8B4A5A6}" type="pres">
      <dgm:prSet presAssocID="{70E9FF14-2819-498B-A458-D8E168F90641}" presName="rootText" presStyleLbl="node2" presStyleIdx="1" presStyleCnt="3">
        <dgm:presLayoutVars>
          <dgm:chPref val="3"/>
        </dgm:presLayoutVars>
      </dgm:prSet>
      <dgm:spPr/>
    </dgm:pt>
    <dgm:pt modelId="{BAD6F01F-2A1E-401E-9C3E-68946015B50B}" type="pres">
      <dgm:prSet presAssocID="{70E9FF14-2819-498B-A458-D8E168F90641}" presName="rootConnector" presStyleLbl="node2" presStyleIdx="1" presStyleCnt="3"/>
      <dgm:spPr/>
    </dgm:pt>
    <dgm:pt modelId="{1FE8AD65-82D3-48DF-A3C6-6AF818495F73}" type="pres">
      <dgm:prSet presAssocID="{70E9FF14-2819-498B-A458-D8E168F90641}" presName="hierChild4" presStyleCnt="0"/>
      <dgm:spPr/>
    </dgm:pt>
    <dgm:pt modelId="{B57DD532-BD0F-4FC2-A014-0654B0DCC618}" type="pres">
      <dgm:prSet presAssocID="{70E9FF14-2819-498B-A458-D8E168F90641}" presName="hierChild5" presStyleCnt="0"/>
      <dgm:spPr/>
    </dgm:pt>
    <dgm:pt modelId="{BEF41238-EBD0-4FFB-B8D4-919BE516B7A0}" type="pres">
      <dgm:prSet presAssocID="{F802D68E-56F2-4B0F-970E-0E154768EB7F}" presName="Name37" presStyleLbl="parChTrans1D2" presStyleIdx="2" presStyleCnt="4"/>
      <dgm:spPr/>
    </dgm:pt>
    <dgm:pt modelId="{65578440-ACB1-4327-92EB-3D8DF6113853}" type="pres">
      <dgm:prSet presAssocID="{4F93A77E-70B8-4720-A9A6-A4AC7F0D1171}" presName="hierRoot2" presStyleCnt="0">
        <dgm:presLayoutVars>
          <dgm:hierBranch val="init"/>
        </dgm:presLayoutVars>
      </dgm:prSet>
      <dgm:spPr/>
    </dgm:pt>
    <dgm:pt modelId="{E27CE86F-83D8-4058-8FB1-317776025504}" type="pres">
      <dgm:prSet presAssocID="{4F93A77E-70B8-4720-A9A6-A4AC7F0D1171}" presName="rootComposite" presStyleCnt="0"/>
      <dgm:spPr/>
    </dgm:pt>
    <dgm:pt modelId="{C7D0F868-70CD-47B9-AA15-83E1DEB48832}" type="pres">
      <dgm:prSet presAssocID="{4F93A77E-70B8-4720-A9A6-A4AC7F0D1171}" presName="rootText" presStyleLbl="node2" presStyleIdx="2" presStyleCnt="3">
        <dgm:presLayoutVars>
          <dgm:chPref val="3"/>
        </dgm:presLayoutVars>
      </dgm:prSet>
      <dgm:spPr/>
    </dgm:pt>
    <dgm:pt modelId="{FEDE1359-03C7-4631-9D40-CA5DFD217FC2}" type="pres">
      <dgm:prSet presAssocID="{4F93A77E-70B8-4720-A9A6-A4AC7F0D1171}" presName="rootConnector" presStyleLbl="node2" presStyleIdx="2" presStyleCnt="3"/>
      <dgm:spPr/>
    </dgm:pt>
    <dgm:pt modelId="{BDD9ADF3-1E44-4A40-8579-941663CE4747}" type="pres">
      <dgm:prSet presAssocID="{4F93A77E-70B8-4720-A9A6-A4AC7F0D1171}" presName="hierChild4" presStyleCnt="0"/>
      <dgm:spPr/>
    </dgm:pt>
    <dgm:pt modelId="{C9A69801-F93E-4985-BF99-F3C964713B4A}" type="pres">
      <dgm:prSet presAssocID="{4F93A77E-70B8-4720-A9A6-A4AC7F0D1171}" presName="hierChild5" presStyleCnt="0"/>
      <dgm:spPr/>
    </dgm:pt>
    <dgm:pt modelId="{608F92F5-6B71-4A0F-926C-FD037542E6D7}" type="pres">
      <dgm:prSet presAssocID="{9A008A7D-5133-4741-9C69-206AA648DC6D}" presName="hierChild3" presStyleCnt="0"/>
      <dgm:spPr/>
    </dgm:pt>
    <dgm:pt modelId="{6DE99B17-D2B6-4199-B26C-62BBFEEF01E7}" type="pres">
      <dgm:prSet presAssocID="{C4665BF3-2104-49D2-B04E-DD95EE84DC75}" presName="Name111" presStyleLbl="parChTrans1D2" presStyleIdx="3" presStyleCnt="4"/>
      <dgm:spPr/>
    </dgm:pt>
    <dgm:pt modelId="{17B7D1C7-F8FF-455A-A113-F609E906170F}" type="pres">
      <dgm:prSet presAssocID="{71211488-E023-4E00-A0FB-04D253339631}" presName="hierRoot3" presStyleCnt="0">
        <dgm:presLayoutVars>
          <dgm:hierBranch val="init"/>
        </dgm:presLayoutVars>
      </dgm:prSet>
      <dgm:spPr/>
    </dgm:pt>
    <dgm:pt modelId="{2073B7B4-41DB-47F6-B780-6D849581B4A1}" type="pres">
      <dgm:prSet presAssocID="{71211488-E023-4E00-A0FB-04D253339631}" presName="rootComposite3" presStyleCnt="0"/>
      <dgm:spPr/>
    </dgm:pt>
    <dgm:pt modelId="{4E2C4B87-1569-42A1-97F7-E6508B98596D}" type="pres">
      <dgm:prSet presAssocID="{71211488-E023-4E00-A0FB-04D253339631}" presName="rootText3" presStyleLbl="asst1" presStyleIdx="0" presStyleCnt="1">
        <dgm:presLayoutVars>
          <dgm:chPref val="3"/>
        </dgm:presLayoutVars>
      </dgm:prSet>
      <dgm:spPr/>
    </dgm:pt>
    <dgm:pt modelId="{71B28974-0F0A-468F-9202-6DFD118C9DC8}" type="pres">
      <dgm:prSet presAssocID="{71211488-E023-4E00-A0FB-04D253339631}" presName="rootConnector3" presStyleLbl="asst1" presStyleIdx="0" presStyleCnt="1"/>
      <dgm:spPr/>
    </dgm:pt>
    <dgm:pt modelId="{17867D33-4A7D-4141-B062-244FB4674717}" type="pres">
      <dgm:prSet presAssocID="{71211488-E023-4E00-A0FB-04D253339631}" presName="hierChild6" presStyleCnt="0"/>
      <dgm:spPr/>
    </dgm:pt>
    <dgm:pt modelId="{D12B639F-C36D-4A91-AB65-A912385DCE1F}" type="pres">
      <dgm:prSet presAssocID="{71211488-E023-4E00-A0FB-04D253339631}" presName="hierChild7" presStyleCnt="0"/>
      <dgm:spPr/>
    </dgm:pt>
  </dgm:ptLst>
  <dgm:cxnLst>
    <dgm:cxn modelId="{52CA4105-4ED9-4370-A5B0-8C8405F6BFE6}" type="presOf" srcId="{0B3D9223-69EF-4EF5-929D-8F4AA8F9832E}" destId="{E51EC59E-5F95-4FB2-A4C2-891F35253C9E}" srcOrd="1" destOrd="0" presId="urn:microsoft.com/office/officeart/2005/8/layout/orgChart1"/>
    <dgm:cxn modelId="{4BC24A09-FC71-4613-9789-2136CFCB5909}" type="presOf" srcId="{F802D68E-56F2-4B0F-970E-0E154768EB7F}" destId="{BEF41238-EBD0-4FFB-B8D4-919BE516B7A0}" srcOrd="0" destOrd="0" presId="urn:microsoft.com/office/officeart/2005/8/layout/orgChart1"/>
    <dgm:cxn modelId="{FE65370E-BBB1-4707-B02E-8FD6E115E2DD}" type="presOf" srcId="{AACC5829-AEBC-4A91-B139-8E41091232D1}" destId="{ABC60B47-CF2F-489A-A983-E20D1D23AFE3}" srcOrd="0" destOrd="0" presId="urn:microsoft.com/office/officeart/2005/8/layout/orgChart1"/>
    <dgm:cxn modelId="{48DAC612-6167-47AF-99C5-F100E74E27AC}" type="presOf" srcId="{9A008A7D-5133-4741-9C69-206AA648DC6D}" destId="{73A1D8EB-AD9E-4BA2-BABD-1C7822DE3D84}" srcOrd="0" destOrd="0" presId="urn:microsoft.com/office/officeart/2005/8/layout/orgChart1"/>
    <dgm:cxn modelId="{13CDAA19-04B4-4006-875B-8D15230C33E9}" srcId="{D33842C0-574C-4FB4-BEDB-539FCC67B664}" destId="{9A008A7D-5133-4741-9C69-206AA648DC6D}" srcOrd="0" destOrd="0" parTransId="{9B79DBAD-0D24-43F6-9A83-3D6F689F3F1F}" sibTransId="{6EC36F8B-E4FF-41ED-8DD8-DED03CC96693}"/>
    <dgm:cxn modelId="{ED31691E-C5DD-4D79-9C5B-82817652CD48}" type="presOf" srcId="{71211488-E023-4E00-A0FB-04D253339631}" destId="{4E2C4B87-1569-42A1-97F7-E6508B98596D}" srcOrd="0" destOrd="0" presId="urn:microsoft.com/office/officeart/2005/8/layout/orgChart1"/>
    <dgm:cxn modelId="{B3AC031F-A70C-4469-B7AC-C761109B51BE}" type="presOf" srcId="{4F93A77E-70B8-4720-A9A6-A4AC7F0D1171}" destId="{C7D0F868-70CD-47B9-AA15-83E1DEB48832}" srcOrd="0" destOrd="0" presId="urn:microsoft.com/office/officeart/2005/8/layout/orgChart1"/>
    <dgm:cxn modelId="{76629626-6CDE-4DF9-BF4D-BF8F38B24EBB}" srcId="{9A008A7D-5133-4741-9C69-206AA648DC6D}" destId="{71211488-E023-4E00-A0FB-04D253339631}" srcOrd="0" destOrd="0" parTransId="{C4665BF3-2104-49D2-B04E-DD95EE84DC75}" sibTransId="{12784095-64D1-4EAE-8EEE-A11C1FC9A5DA}"/>
    <dgm:cxn modelId="{17840A2C-9558-43EE-BBAB-6EE87A30082E}" srcId="{9A008A7D-5133-4741-9C69-206AA648DC6D}" destId="{0B3D9223-69EF-4EF5-929D-8F4AA8F9832E}" srcOrd="1" destOrd="0" parTransId="{AACC5829-AEBC-4A91-B139-8E41091232D1}" sibTransId="{DA1800C4-5838-4A94-B43C-0F9AEBEFEAC5}"/>
    <dgm:cxn modelId="{67E61932-0FED-4575-8211-1BEBCCA80C8C}" type="presOf" srcId="{C4665BF3-2104-49D2-B04E-DD95EE84DC75}" destId="{6DE99B17-D2B6-4199-B26C-62BBFEEF01E7}" srcOrd="0" destOrd="0" presId="urn:microsoft.com/office/officeart/2005/8/layout/orgChart1"/>
    <dgm:cxn modelId="{1892B432-ED37-4181-BE4D-051B59ED0FF4}" type="presOf" srcId="{38069B5B-A284-4454-8135-3D33770AE3F2}" destId="{11E5CB6A-B791-4DB4-893A-6215D1C2D42B}" srcOrd="0" destOrd="0" presId="urn:microsoft.com/office/officeart/2005/8/layout/orgChart1"/>
    <dgm:cxn modelId="{BCFC7539-642D-4545-BD91-BE5CF85BA161}" srcId="{9A008A7D-5133-4741-9C69-206AA648DC6D}" destId="{70E9FF14-2819-498B-A458-D8E168F90641}" srcOrd="2" destOrd="0" parTransId="{38069B5B-A284-4454-8135-3D33770AE3F2}" sibTransId="{FCAA48D1-11AB-424A-BA64-6B26EB3D10CB}"/>
    <dgm:cxn modelId="{7818D55E-82F2-4C2A-BC8C-F4A351DAB28D}" type="presOf" srcId="{70E9FF14-2819-498B-A458-D8E168F90641}" destId="{721056CD-01AA-42EA-9A75-D51FB8B4A5A6}" srcOrd="0" destOrd="0" presId="urn:microsoft.com/office/officeart/2005/8/layout/orgChart1"/>
    <dgm:cxn modelId="{4BDE3592-0F9D-449C-AE47-F5855A75C7CE}" type="presOf" srcId="{D33842C0-574C-4FB4-BEDB-539FCC67B664}" destId="{E164B60A-37AD-41C0-AC0C-A78689CF7883}" srcOrd="0" destOrd="0" presId="urn:microsoft.com/office/officeart/2005/8/layout/orgChart1"/>
    <dgm:cxn modelId="{B367289D-D6A2-45A7-B466-D0975BB3B57A}" srcId="{9A008A7D-5133-4741-9C69-206AA648DC6D}" destId="{4F93A77E-70B8-4720-A9A6-A4AC7F0D1171}" srcOrd="3" destOrd="0" parTransId="{F802D68E-56F2-4B0F-970E-0E154768EB7F}" sibTransId="{DEAC23CE-1435-48AF-B37E-04674E32F0CB}"/>
    <dgm:cxn modelId="{D8D03EB7-6510-44E0-94C5-AB7DF904036B}" type="presOf" srcId="{70E9FF14-2819-498B-A458-D8E168F90641}" destId="{BAD6F01F-2A1E-401E-9C3E-68946015B50B}" srcOrd="1" destOrd="0" presId="urn:microsoft.com/office/officeart/2005/8/layout/orgChart1"/>
    <dgm:cxn modelId="{E3FE24C8-683A-4F2B-BC14-36B24BFDC0F2}" type="presOf" srcId="{4F93A77E-70B8-4720-A9A6-A4AC7F0D1171}" destId="{FEDE1359-03C7-4631-9D40-CA5DFD217FC2}" srcOrd="1" destOrd="0" presId="urn:microsoft.com/office/officeart/2005/8/layout/orgChart1"/>
    <dgm:cxn modelId="{F2236AEF-459B-4FF9-8B89-6423613E33C4}" type="presOf" srcId="{0B3D9223-69EF-4EF5-929D-8F4AA8F9832E}" destId="{2FCCDC6E-41F0-41FF-B03D-F964EA40E3BB}" srcOrd="0" destOrd="0" presId="urn:microsoft.com/office/officeart/2005/8/layout/orgChart1"/>
    <dgm:cxn modelId="{F4BFC8F4-46A1-42A0-829F-652A8DAE42DB}" type="presOf" srcId="{9A008A7D-5133-4741-9C69-206AA648DC6D}" destId="{52B50F57-7D65-4F1D-B211-202E43F413A0}" srcOrd="1" destOrd="0" presId="urn:microsoft.com/office/officeart/2005/8/layout/orgChart1"/>
    <dgm:cxn modelId="{2F9FC0FD-55B8-4B1F-83DF-CEA366289E71}" type="presOf" srcId="{71211488-E023-4E00-A0FB-04D253339631}" destId="{71B28974-0F0A-468F-9202-6DFD118C9DC8}" srcOrd="1" destOrd="0" presId="urn:microsoft.com/office/officeart/2005/8/layout/orgChart1"/>
    <dgm:cxn modelId="{EB804BA7-3A89-4B9F-A2CE-6B16391F9EAE}" type="presParOf" srcId="{E164B60A-37AD-41C0-AC0C-A78689CF7883}" destId="{DB3D26A9-8266-429E-9BA8-B28D73794BDA}" srcOrd="0" destOrd="0" presId="urn:microsoft.com/office/officeart/2005/8/layout/orgChart1"/>
    <dgm:cxn modelId="{9CBA5C5A-35F6-4841-AC45-9790AF7E3F6B}" type="presParOf" srcId="{DB3D26A9-8266-429E-9BA8-B28D73794BDA}" destId="{65CC0521-2657-49DA-A9A8-60036630757B}" srcOrd="0" destOrd="0" presId="urn:microsoft.com/office/officeart/2005/8/layout/orgChart1"/>
    <dgm:cxn modelId="{F374C922-02B5-4B41-A2B2-654F968B5862}" type="presParOf" srcId="{65CC0521-2657-49DA-A9A8-60036630757B}" destId="{73A1D8EB-AD9E-4BA2-BABD-1C7822DE3D84}" srcOrd="0" destOrd="0" presId="urn:microsoft.com/office/officeart/2005/8/layout/orgChart1"/>
    <dgm:cxn modelId="{8C1D1DD6-8890-4BC2-83D4-47E55AD677BD}" type="presParOf" srcId="{65CC0521-2657-49DA-A9A8-60036630757B}" destId="{52B50F57-7D65-4F1D-B211-202E43F413A0}" srcOrd="1" destOrd="0" presId="urn:microsoft.com/office/officeart/2005/8/layout/orgChart1"/>
    <dgm:cxn modelId="{5D355498-1C0F-4B1F-AFF4-72FDE3902C62}" type="presParOf" srcId="{DB3D26A9-8266-429E-9BA8-B28D73794BDA}" destId="{5592B8D3-3FA8-4E62-A167-8BA9C0C21EF7}" srcOrd="1" destOrd="0" presId="urn:microsoft.com/office/officeart/2005/8/layout/orgChart1"/>
    <dgm:cxn modelId="{2E1B7B16-B935-4B7C-9C41-98A0ECB42651}" type="presParOf" srcId="{5592B8D3-3FA8-4E62-A167-8BA9C0C21EF7}" destId="{ABC60B47-CF2F-489A-A983-E20D1D23AFE3}" srcOrd="0" destOrd="0" presId="urn:microsoft.com/office/officeart/2005/8/layout/orgChart1"/>
    <dgm:cxn modelId="{36DA2947-BF4F-4509-AF1F-26EA752792B2}" type="presParOf" srcId="{5592B8D3-3FA8-4E62-A167-8BA9C0C21EF7}" destId="{5C1C535E-DC83-4E7F-9A7C-FE32F74C4899}" srcOrd="1" destOrd="0" presId="urn:microsoft.com/office/officeart/2005/8/layout/orgChart1"/>
    <dgm:cxn modelId="{7F026525-24EE-4375-B0B4-4A9670E65768}" type="presParOf" srcId="{5C1C535E-DC83-4E7F-9A7C-FE32F74C4899}" destId="{A877692D-01C0-4735-9222-FCF9B9E22C16}" srcOrd="0" destOrd="0" presId="urn:microsoft.com/office/officeart/2005/8/layout/orgChart1"/>
    <dgm:cxn modelId="{E060877E-DB8B-4BBB-9EE0-922E38D5A1C1}" type="presParOf" srcId="{A877692D-01C0-4735-9222-FCF9B9E22C16}" destId="{2FCCDC6E-41F0-41FF-B03D-F964EA40E3BB}" srcOrd="0" destOrd="0" presId="urn:microsoft.com/office/officeart/2005/8/layout/orgChart1"/>
    <dgm:cxn modelId="{E5429E11-93C9-45EF-BEB5-5B49E118E081}" type="presParOf" srcId="{A877692D-01C0-4735-9222-FCF9B9E22C16}" destId="{E51EC59E-5F95-4FB2-A4C2-891F35253C9E}" srcOrd="1" destOrd="0" presId="urn:microsoft.com/office/officeart/2005/8/layout/orgChart1"/>
    <dgm:cxn modelId="{D4572F25-2E95-4EBB-AA8F-DE1288F97841}" type="presParOf" srcId="{5C1C535E-DC83-4E7F-9A7C-FE32F74C4899}" destId="{693354FB-1B10-44FA-9767-C071E8596B00}" srcOrd="1" destOrd="0" presId="urn:microsoft.com/office/officeart/2005/8/layout/orgChart1"/>
    <dgm:cxn modelId="{CED052B3-C02B-4616-BFF7-02D083C2A531}" type="presParOf" srcId="{5C1C535E-DC83-4E7F-9A7C-FE32F74C4899}" destId="{F73F676C-F91D-4193-AA17-85255D6B6F0F}" srcOrd="2" destOrd="0" presId="urn:microsoft.com/office/officeart/2005/8/layout/orgChart1"/>
    <dgm:cxn modelId="{CB93FAA3-4479-4B10-A89F-A0DAC0534AB6}" type="presParOf" srcId="{5592B8D3-3FA8-4E62-A167-8BA9C0C21EF7}" destId="{11E5CB6A-B791-4DB4-893A-6215D1C2D42B}" srcOrd="2" destOrd="0" presId="urn:microsoft.com/office/officeart/2005/8/layout/orgChart1"/>
    <dgm:cxn modelId="{78FFEABF-929E-489E-AF86-4E61EB16D274}" type="presParOf" srcId="{5592B8D3-3FA8-4E62-A167-8BA9C0C21EF7}" destId="{77D9A28F-BE5A-42A7-B363-7F33C3911C3F}" srcOrd="3" destOrd="0" presId="urn:microsoft.com/office/officeart/2005/8/layout/orgChart1"/>
    <dgm:cxn modelId="{16C3351D-D807-40C5-94D9-F928C10EDFF9}" type="presParOf" srcId="{77D9A28F-BE5A-42A7-B363-7F33C3911C3F}" destId="{5F709BF4-B331-4701-9696-118FB09EF696}" srcOrd="0" destOrd="0" presId="urn:microsoft.com/office/officeart/2005/8/layout/orgChart1"/>
    <dgm:cxn modelId="{059132FC-DC29-4F6B-9DD9-76DB8E09E058}" type="presParOf" srcId="{5F709BF4-B331-4701-9696-118FB09EF696}" destId="{721056CD-01AA-42EA-9A75-D51FB8B4A5A6}" srcOrd="0" destOrd="0" presId="urn:microsoft.com/office/officeart/2005/8/layout/orgChart1"/>
    <dgm:cxn modelId="{CAADF589-70A0-49E5-B9FF-ADA2EF6F9830}" type="presParOf" srcId="{5F709BF4-B331-4701-9696-118FB09EF696}" destId="{BAD6F01F-2A1E-401E-9C3E-68946015B50B}" srcOrd="1" destOrd="0" presId="urn:microsoft.com/office/officeart/2005/8/layout/orgChart1"/>
    <dgm:cxn modelId="{6C32D05C-40CC-43BE-9251-39E89A1F716E}" type="presParOf" srcId="{77D9A28F-BE5A-42A7-B363-7F33C3911C3F}" destId="{1FE8AD65-82D3-48DF-A3C6-6AF818495F73}" srcOrd="1" destOrd="0" presId="urn:microsoft.com/office/officeart/2005/8/layout/orgChart1"/>
    <dgm:cxn modelId="{6EFDC951-74D0-43DC-A62D-8A209B445BFB}" type="presParOf" srcId="{77D9A28F-BE5A-42A7-B363-7F33C3911C3F}" destId="{B57DD532-BD0F-4FC2-A014-0654B0DCC618}" srcOrd="2" destOrd="0" presId="urn:microsoft.com/office/officeart/2005/8/layout/orgChart1"/>
    <dgm:cxn modelId="{1A67A8D5-7D93-4008-8C5C-A7AB9E0B5939}" type="presParOf" srcId="{5592B8D3-3FA8-4E62-A167-8BA9C0C21EF7}" destId="{BEF41238-EBD0-4FFB-B8D4-919BE516B7A0}" srcOrd="4" destOrd="0" presId="urn:microsoft.com/office/officeart/2005/8/layout/orgChart1"/>
    <dgm:cxn modelId="{4653CDCA-3606-45C1-901A-6ABDDE1723C2}" type="presParOf" srcId="{5592B8D3-3FA8-4E62-A167-8BA9C0C21EF7}" destId="{65578440-ACB1-4327-92EB-3D8DF6113853}" srcOrd="5" destOrd="0" presId="urn:microsoft.com/office/officeart/2005/8/layout/orgChart1"/>
    <dgm:cxn modelId="{2050E708-997B-4032-98FB-A7D7998EF8C4}" type="presParOf" srcId="{65578440-ACB1-4327-92EB-3D8DF6113853}" destId="{E27CE86F-83D8-4058-8FB1-317776025504}" srcOrd="0" destOrd="0" presId="urn:microsoft.com/office/officeart/2005/8/layout/orgChart1"/>
    <dgm:cxn modelId="{CD272DBA-84BD-4AC5-AD4B-69E1624B0010}" type="presParOf" srcId="{E27CE86F-83D8-4058-8FB1-317776025504}" destId="{C7D0F868-70CD-47B9-AA15-83E1DEB48832}" srcOrd="0" destOrd="0" presId="urn:microsoft.com/office/officeart/2005/8/layout/orgChart1"/>
    <dgm:cxn modelId="{2D0C9149-97DB-4071-B16C-B4A4D8E305F0}" type="presParOf" srcId="{E27CE86F-83D8-4058-8FB1-317776025504}" destId="{FEDE1359-03C7-4631-9D40-CA5DFD217FC2}" srcOrd="1" destOrd="0" presId="urn:microsoft.com/office/officeart/2005/8/layout/orgChart1"/>
    <dgm:cxn modelId="{924D097E-F05A-4E92-A46B-891038F13B13}" type="presParOf" srcId="{65578440-ACB1-4327-92EB-3D8DF6113853}" destId="{BDD9ADF3-1E44-4A40-8579-941663CE4747}" srcOrd="1" destOrd="0" presId="urn:microsoft.com/office/officeart/2005/8/layout/orgChart1"/>
    <dgm:cxn modelId="{3C14D7BA-D378-43E2-AA9A-C2685E1833D3}" type="presParOf" srcId="{65578440-ACB1-4327-92EB-3D8DF6113853}" destId="{C9A69801-F93E-4985-BF99-F3C964713B4A}" srcOrd="2" destOrd="0" presId="urn:microsoft.com/office/officeart/2005/8/layout/orgChart1"/>
    <dgm:cxn modelId="{7EF46A99-B1B6-47BF-B2B1-6081298E0340}" type="presParOf" srcId="{DB3D26A9-8266-429E-9BA8-B28D73794BDA}" destId="{608F92F5-6B71-4A0F-926C-FD037542E6D7}" srcOrd="2" destOrd="0" presId="urn:microsoft.com/office/officeart/2005/8/layout/orgChart1"/>
    <dgm:cxn modelId="{B1936A67-7E7F-49E6-BB13-883B63EF1AA8}" type="presParOf" srcId="{608F92F5-6B71-4A0F-926C-FD037542E6D7}" destId="{6DE99B17-D2B6-4199-B26C-62BBFEEF01E7}" srcOrd="0" destOrd="0" presId="urn:microsoft.com/office/officeart/2005/8/layout/orgChart1"/>
    <dgm:cxn modelId="{378EFAAC-C872-420E-9360-572491AFF06D}" type="presParOf" srcId="{608F92F5-6B71-4A0F-926C-FD037542E6D7}" destId="{17B7D1C7-F8FF-455A-A113-F609E906170F}" srcOrd="1" destOrd="0" presId="urn:microsoft.com/office/officeart/2005/8/layout/orgChart1"/>
    <dgm:cxn modelId="{43DD6A34-DD8C-4607-823D-7FA05FC2C69A}" type="presParOf" srcId="{17B7D1C7-F8FF-455A-A113-F609E906170F}" destId="{2073B7B4-41DB-47F6-B780-6D849581B4A1}" srcOrd="0" destOrd="0" presId="urn:microsoft.com/office/officeart/2005/8/layout/orgChart1"/>
    <dgm:cxn modelId="{403A609E-901B-49EF-811F-7C0A5387A2FC}" type="presParOf" srcId="{2073B7B4-41DB-47F6-B780-6D849581B4A1}" destId="{4E2C4B87-1569-42A1-97F7-E6508B98596D}" srcOrd="0" destOrd="0" presId="urn:microsoft.com/office/officeart/2005/8/layout/orgChart1"/>
    <dgm:cxn modelId="{B029950C-2B8D-435C-A613-179660A54A1B}" type="presParOf" srcId="{2073B7B4-41DB-47F6-B780-6D849581B4A1}" destId="{71B28974-0F0A-468F-9202-6DFD118C9DC8}" srcOrd="1" destOrd="0" presId="urn:microsoft.com/office/officeart/2005/8/layout/orgChart1"/>
    <dgm:cxn modelId="{E2690040-64A1-4074-ADE1-60F60508703D}" type="presParOf" srcId="{17B7D1C7-F8FF-455A-A113-F609E906170F}" destId="{17867D33-4A7D-4141-B062-244FB4674717}" srcOrd="1" destOrd="0" presId="urn:microsoft.com/office/officeart/2005/8/layout/orgChart1"/>
    <dgm:cxn modelId="{CFCADDC6-DB4B-4057-912A-AB500FE6AD80}" type="presParOf" srcId="{17B7D1C7-F8FF-455A-A113-F609E906170F}" destId="{D12B639F-C36D-4A91-AB65-A912385DCE1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presentación, información y menú</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de operación manual</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Justificación e Importancia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dirty="0"/>
            <a:t>El proyecto de materiales compuestos que se desarrolla en el CIDFAE es de gran importancia para la operación de las aeronaves que se encuentran en la actualidad volando para la Fuerza Aérea.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dirty="0"/>
            <a:t>El diseño y construcción de una pieza que se va a instalar en una aeronave fabricada con materiales compuestos debe cumplir con las normas de aeronavegabilidad</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S" dirty="0"/>
            <a:t>Realizar ciclos de secado a una temperatura controlada.</a:t>
          </a:r>
        </a:p>
      </dgm:t>
    </dgm:pt>
    <dgm:pt modelId="{37C41325-BF9C-4300-9D1C-A07323AB001E}" type="parTrans" cxnId="{CAA66033-CE40-40F8-810F-0FDE7F406261}">
      <dgm:prSet/>
      <dgm:spPr/>
      <dgm:t>
        <a:bodyPr/>
        <a:lstStyle/>
        <a:p>
          <a:endParaRPr lang="es-ES"/>
        </a:p>
      </dgm:t>
    </dgm:pt>
    <dgm:pt modelId="{43F1653C-587E-47DC-858F-0E1F0409661E}" type="sibTrans" cxnId="{CAA66033-CE40-40F8-810F-0FDE7F40626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6158" custLinFactNeighborY="-16892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3"/>
      <dgm:spPr/>
    </dgm:pt>
    <dgm:pt modelId="{09EF8C28-79EC-4B13-86CD-E2487DBA52DD}" type="pres">
      <dgm:prSet presAssocID="{ECDC48E8-9947-4839-A485-A749BB8E4D81}" presName="childText" presStyleLbl="bgAcc1" presStyleIdx="0" presStyleCnt="3" custScaleX="728675" custScaleY="182499" custLinFactNeighborX="-48748" custLinFactNeighborY="-71120">
        <dgm:presLayoutVars>
          <dgm:bulletEnabled val="1"/>
        </dgm:presLayoutVars>
      </dgm:prSet>
      <dgm:spPr/>
    </dgm:pt>
    <dgm:pt modelId="{C49E1DF8-F52A-4B34-8437-CDEE6AD2AE47}" type="pres">
      <dgm:prSet presAssocID="{71463337-52F0-4144-9C95-D70080C79DC4}" presName="Name13" presStyleLbl="parChTrans1D2" presStyleIdx="1" presStyleCnt="3"/>
      <dgm:spPr/>
    </dgm:pt>
    <dgm:pt modelId="{D71B9918-013E-432A-82FF-1CBA84668A90}" type="pres">
      <dgm:prSet presAssocID="{69A41C52-5FB4-425D-A36E-C4F69FD76286}" presName="childText" presStyleLbl="bgAcc1" presStyleIdx="1" presStyleCnt="3" custScaleX="727857" custScaleY="148851" custLinFactNeighborX="-45187" custLinFactNeighborY="-57938">
        <dgm:presLayoutVars>
          <dgm:bulletEnabled val="1"/>
        </dgm:presLayoutVars>
      </dgm:prSet>
      <dgm:spPr/>
    </dgm:pt>
    <dgm:pt modelId="{ED9D5064-F142-4AE6-B587-BCA6FD4DFF0A}" type="pres">
      <dgm:prSet presAssocID="{37C41325-BF9C-4300-9D1C-A07323AB001E}" presName="Name13" presStyleLbl="parChTrans1D2" presStyleIdx="2" presStyleCnt="3"/>
      <dgm:spPr/>
    </dgm:pt>
    <dgm:pt modelId="{77CB13AE-23F9-46B8-9B81-A7245B5CB73C}" type="pres">
      <dgm:prSet presAssocID="{F263700C-5DE9-4FC3-9A84-A7FFBD80F63A}" presName="childText" presStyleLbl="bgAcc1" presStyleIdx="2" presStyleCnt="3"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CC1D16CC-A2EA-4E28-9DCA-A538E81684A0}" type="presOf" srcId="{A6156355-030D-4438-82CC-B90409B88C85}" destId="{A0025939-C6BF-46CF-BFAE-FD32A670F404}"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de operación automática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de configuración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Distribución de pantalla de contraseña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Implementación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Horno autoclave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Interfaz HMI</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1491" custLinFactNeighborY="-13323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Pruebas y 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Alcance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u="none" dirty="0">
              <a:uFillTx/>
            </a:rPr>
            <a:t>Diseño e implementación de un sistema eléctrico para la generación de diferentes set </a:t>
          </a:r>
          <a:r>
            <a:rPr lang="es-EC" u="none" dirty="0" err="1">
              <a:uFillTx/>
            </a:rPr>
            <a:t>points</a:t>
          </a:r>
          <a:r>
            <a:rPr lang="es-EC" u="none" dirty="0">
              <a:uFillTx/>
            </a:rPr>
            <a:t> de temperatura en el horno.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dirty="0"/>
            <a:t>El sistema automático de control tendrá funciones automáticas y manuales.</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u="none" dirty="0">
              <a:uFillTx/>
            </a:rPr>
            <a:t>Se implementará un sistema de alarmas y eventos visuales a través de luces indicadoras que muestren el funcionamiento del horno.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2D16A8F6-811A-476B-A703-A84FB994D8FA}">
      <dgm:prSet phldrT="[Texto]"/>
      <dgm:spPr/>
      <dgm:t>
        <a:bodyPr/>
        <a:lstStyle/>
        <a:p>
          <a:pPr algn="just"/>
          <a:r>
            <a:rPr lang="es-EC" dirty="0"/>
            <a:t>El sistema contará con una interfaz humano - máquina (HMI).</a:t>
          </a:r>
          <a:endParaRPr lang="es-ES" dirty="0"/>
        </a:p>
      </dgm:t>
    </dgm:pt>
    <dgm:pt modelId="{ECF73727-887D-410A-8B44-73BD20812B99}" type="parTrans" cxnId="{222BBCCA-792F-45A3-A40B-1EBB90AEBC54}">
      <dgm:prSet/>
      <dgm:spPr/>
      <dgm:t>
        <a:bodyPr/>
        <a:lstStyle/>
        <a:p>
          <a:endParaRPr lang="es-ES"/>
        </a:p>
      </dgm:t>
    </dgm:pt>
    <dgm:pt modelId="{7DF01144-FDEC-4732-8323-0F10120EE6EA}" type="sibTrans" cxnId="{222BBCCA-792F-45A3-A40B-1EBB90AEBC5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4"/>
      <dgm:spPr/>
    </dgm:pt>
    <dgm:pt modelId="{09EF8C28-79EC-4B13-86CD-E2487DBA52DD}" type="pres">
      <dgm:prSet presAssocID="{ECDC48E8-9947-4839-A485-A749BB8E4D81}" presName="childText" presStyleLbl="bgAcc1" presStyleIdx="0" presStyleCnt="4" custScaleX="728675" custScaleY="182499" custLinFactNeighborX="-48748" custLinFactNeighborY="-21374">
        <dgm:presLayoutVars>
          <dgm:bulletEnabled val="1"/>
        </dgm:presLayoutVars>
      </dgm:prSet>
      <dgm:spPr/>
    </dgm:pt>
    <dgm:pt modelId="{C49E1DF8-F52A-4B34-8437-CDEE6AD2AE47}" type="pres">
      <dgm:prSet presAssocID="{71463337-52F0-4144-9C95-D70080C79DC4}" presName="Name13" presStyleLbl="parChTrans1D2" presStyleIdx="1" presStyleCnt="4"/>
      <dgm:spPr/>
    </dgm:pt>
    <dgm:pt modelId="{D71B9918-013E-432A-82FF-1CBA84668A90}" type="pres">
      <dgm:prSet presAssocID="{69A41C52-5FB4-425D-A36E-C4F69FD76286}" presName="childText" presStyleLbl="bgAcc1" presStyleIdx="1" presStyleCnt="4" custScaleX="727857" custScaleY="148851" custLinFactNeighborX="-45187" custLinFactNeighborY="-28304">
        <dgm:presLayoutVars>
          <dgm:bulletEnabled val="1"/>
        </dgm:presLayoutVars>
      </dgm:prSet>
      <dgm:spPr/>
    </dgm:pt>
    <dgm:pt modelId="{ED9D5064-F142-4AE6-B587-BCA6FD4DFF0A}" type="pres">
      <dgm:prSet presAssocID="{37C41325-BF9C-4300-9D1C-A07323AB001E}" presName="Name13" presStyleLbl="parChTrans1D2" presStyleIdx="2" presStyleCnt="4"/>
      <dgm:spPr/>
    </dgm:pt>
    <dgm:pt modelId="{77CB13AE-23F9-46B8-9B81-A7245B5CB73C}" type="pres">
      <dgm:prSet presAssocID="{F263700C-5DE9-4FC3-9A84-A7FFBD80F63A}" presName="childText" presStyleLbl="bgAcc1" presStyleIdx="2" presStyleCnt="4" custScaleX="727857" custScaleY="148851" custLinFactNeighborX="-45187" custLinFactNeighborY="-32278">
        <dgm:presLayoutVars>
          <dgm:bulletEnabled val="1"/>
        </dgm:presLayoutVars>
      </dgm:prSet>
      <dgm:spPr/>
    </dgm:pt>
    <dgm:pt modelId="{074E4E40-B376-4C0C-8A6A-8EA09A36DCA3}" type="pres">
      <dgm:prSet presAssocID="{ECF73727-887D-410A-8B44-73BD20812B99}" presName="Name13" presStyleLbl="parChTrans1D2" presStyleIdx="3" presStyleCnt="4"/>
      <dgm:spPr/>
    </dgm:pt>
    <dgm:pt modelId="{6D4D93B2-832C-4C3E-ABEE-91351932CA0F}" type="pres">
      <dgm:prSet presAssocID="{2D16A8F6-811A-476B-A703-A84FB994D8FA}" presName="childText" presStyleLbl="bgAcc1" presStyleIdx="3" presStyleCnt="4"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20674F33-0BC7-416E-9351-D894092AD0EE}" type="presOf" srcId="{ECF73727-887D-410A-8B44-73BD20812B99}" destId="{074E4E40-B376-4C0C-8A6A-8EA09A36DCA3}" srcOrd="0" destOrd="0" presId="urn:microsoft.com/office/officeart/2005/8/layout/hierarchy3"/>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222BBCCA-792F-45A3-A40B-1EBB90AEBC54}" srcId="{CB9964DC-5E01-4879-9733-CDEE2AB1D1F7}" destId="{2D16A8F6-811A-476B-A703-A84FB994D8FA}" srcOrd="3" destOrd="0" parTransId="{ECF73727-887D-410A-8B44-73BD20812B99}" sibTransId="{7DF01144-FDEC-4732-8323-0F10120EE6EA}"/>
    <dgm:cxn modelId="{CC1D16CC-A2EA-4E28-9DCA-A538E81684A0}" type="presOf" srcId="{A6156355-030D-4438-82CC-B90409B88C85}" destId="{A0025939-C6BF-46CF-BFAE-FD32A670F404}" srcOrd="0" destOrd="0" presId="urn:microsoft.com/office/officeart/2005/8/layout/hierarchy3"/>
    <dgm:cxn modelId="{462BB0D9-310C-42E8-9091-A9ABB3D5A8C1}" type="presOf" srcId="{2D16A8F6-811A-476B-A703-A84FB994D8FA}" destId="{6D4D93B2-832C-4C3E-ABEE-91351932CA0F}"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 modelId="{2B0F073E-A2EE-4DEA-85DF-B73FF4B0427A}" type="presParOf" srcId="{F784BE88-3DB9-4E87-AFCA-2ED0BF00DEA1}" destId="{074E4E40-B376-4C0C-8A6A-8EA09A36DCA3}" srcOrd="6" destOrd="0" presId="urn:microsoft.com/office/officeart/2005/8/layout/hierarchy3"/>
    <dgm:cxn modelId="{2894C5FD-C34B-4A87-BE67-24A2C7349573}" type="presParOf" srcId="{F784BE88-3DB9-4E87-AFCA-2ED0BF00DEA1}" destId="{6D4D93B2-832C-4C3E-ABEE-91351932CA0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5FC4F66A-F1E7-481A-BC01-994A286A7CB8}"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 y Recomendaciones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Objetivo General</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dirty="0"/>
            <a:t>Mejorar la eficiencia y calidad en el secado de materiales compuestos por medio del uso de programas de polimerización acordes a las necesidades de las diferentes piezas de aviación fabricadas en el Centro de Investigación y Desarrollo de la Fuerza Aérea Ecuatoriana.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1"/>
      <dgm:spPr/>
    </dgm:pt>
    <dgm:pt modelId="{09EF8C28-79EC-4B13-86CD-E2487DBA52DD}" type="pres">
      <dgm:prSet presAssocID="{ECDC48E8-9947-4839-A485-A749BB8E4D81}" presName="childText" presStyleLbl="bgAcc1" presStyleIdx="0" presStyleCnt="1" custScaleX="728675" custScaleY="354313" custLinFactNeighborX="-48748" custLinFactNeighborY="-21374">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C1D16CC-A2EA-4E28-9DCA-A538E81684A0}" type="presOf" srcId="{A6156355-030D-4438-82CC-B90409B88C85}" destId="{A0025939-C6BF-46CF-BFAE-FD32A670F404}"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FB599EE-2FB5-4B99-B54A-DDF6A3219A82}">
      <dgm:prSet phldrT="[Texto]"/>
      <dgm:spPr/>
      <dgm:t>
        <a:bodyPr/>
        <a:lstStyle/>
        <a:p>
          <a:pPr algn="just"/>
          <a:r>
            <a:rPr lang="es-EC" dirty="0"/>
            <a:t>La calidad y tiempo de secado de las partes de materiales compuestos realizadas por el CIDFAE se ha mejorado, el secado de las partes de aeronaves se realizaba a la temperatura del medio ambiente y con una duración de 24 horas, sin tomar en cuenta los cambios de temperatura existentes en la ciudad de Ambato, con el horno autoclave el tiempo de secado se redujo a un promedio de 6 horas permitiendo que se produzca un mayor número de piezas en menor tiempo, el secado de los materiales es uniforme a una temperatura constante por lo que se mejora el proceso de polimerización y así se logra una mejor calidad del material compuesto.</a:t>
          </a:r>
          <a:endParaRPr lang="es-ES" b="1" dirty="0"/>
        </a:p>
      </dgm:t>
    </dgm:pt>
    <dgm:pt modelId="{6D2A841F-2FC3-488D-8E2E-FBC4E7E23330}" type="parTrans" cxnId="{49EF8867-F127-45FF-8E85-FCF00F41D5B4}">
      <dgm:prSet/>
      <dgm:spPr/>
      <dgm:t>
        <a:bodyPr/>
        <a:lstStyle/>
        <a:p>
          <a:endParaRPr lang="es-ES"/>
        </a:p>
      </dgm:t>
    </dgm:pt>
    <dgm:pt modelId="{B7F2C205-7A50-4D1D-8DC6-9CC074362789}" type="sibTrans" cxnId="{49EF8867-F127-45FF-8E85-FCF00F41D5B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B969A43A-9C87-4655-A274-787A6C845D8C}" type="pres">
      <dgm:prSet presAssocID="{6D2A841F-2FC3-488D-8E2E-FBC4E7E23330}" presName="Name13" presStyleLbl="parChTrans1D2" presStyleIdx="0" presStyleCnt="1"/>
      <dgm:spPr/>
    </dgm:pt>
    <dgm:pt modelId="{C39F33F5-A660-42D8-B2CE-27305BDF5346}" type="pres">
      <dgm:prSet presAssocID="{AFB599EE-2FB5-4B99-B54A-DDF6A3219A82}" presName="childText" presStyleLbl="bgAcc1" presStyleIdx="0" presStyleCnt="1" custScaleX="643133" custScaleY="550362" custLinFactNeighborX="-57829">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49EF8867-F127-45FF-8E85-FCF00F41D5B4}" srcId="{CB9964DC-5E01-4879-9733-CDEE2AB1D1F7}" destId="{AFB599EE-2FB5-4B99-B54A-DDF6A3219A82}" srcOrd="0" destOrd="0" parTransId="{6D2A841F-2FC3-488D-8E2E-FBC4E7E23330}" sibTransId="{B7F2C205-7A50-4D1D-8DC6-9CC074362789}"/>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052E07D-DA8A-4AA2-809F-9B923A99FFA7}" type="presOf" srcId="{6D2A841F-2FC3-488D-8E2E-FBC4E7E23330}" destId="{B969A43A-9C87-4655-A274-787A6C845D8C}" srcOrd="0" destOrd="0" presId="urn:microsoft.com/office/officeart/2005/8/layout/hierarchy3"/>
    <dgm:cxn modelId="{5F80A0A8-3AD6-4BE9-82D6-C3D0FCDB6382}" type="presOf" srcId="{AFB599EE-2FB5-4B99-B54A-DDF6A3219A82}" destId="{C39F33F5-A660-42D8-B2CE-27305BDF534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105D0E7-AE38-4A9A-B4F1-76FD5D42A132}" type="presParOf" srcId="{F784BE88-3DB9-4E87-AFCA-2ED0BF00DEA1}" destId="{B969A43A-9C87-4655-A274-787A6C845D8C}" srcOrd="0" destOrd="0" presId="urn:microsoft.com/office/officeart/2005/8/layout/hierarchy3"/>
    <dgm:cxn modelId="{A935D887-90F7-463F-851E-8667E6406075}" type="presParOf" srcId="{F784BE88-3DB9-4E87-AFCA-2ED0BF00DEA1}" destId="{C39F33F5-A660-42D8-B2CE-27305BDF534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FB599EE-2FB5-4B99-B54A-DDF6A3219A82}">
      <dgm:prSet phldrT="[Texto]"/>
      <dgm:spPr/>
      <dgm:t>
        <a:bodyPr/>
        <a:lstStyle/>
        <a:p>
          <a:pPr algn="just"/>
          <a:r>
            <a:rPr lang="es-EC" dirty="0"/>
            <a:t>El operador del horno autoclave únicamente controla y monitorea las variables del horno mediante una interfaz HMI que fue aprobada por las necesidades del operador, esta interfaz permite que se realice un control de las variables sin necesidad de acercarse al horno, evitando que el operador sufra accidente de quemaduras debido a la temperatura. Las indicaciones visuales de la interfaz HMI son las adecuadas para el control y configuración de las variables que debe monitorear el horno autoclave.</a:t>
          </a:r>
          <a:endParaRPr lang="es-ES" b="1" dirty="0"/>
        </a:p>
      </dgm:t>
    </dgm:pt>
    <dgm:pt modelId="{6D2A841F-2FC3-488D-8E2E-FBC4E7E23330}" type="parTrans" cxnId="{49EF8867-F127-45FF-8E85-FCF00F41D5B4}">
      <dgm:prSet/>
      <dgm:spPr/>
      <dgm:t>
        <a:bodyPr/>
        <a:lstStyle/>
        <a:p>
          <a:endParaRPr lang="es-ES"/>
        </a:p>
      </dgm:t>
    </dgm:pt>
    <dgm:pt modelId="{B7F2C205-7A50-4D1D-8DC6-9CC074362789}" type="sibTrans" cxnId="{49EF8867-F127-45FF-8E85-FCF00F41D5B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B969A43A-9C87-4655-A274-787A6C845D8C}" type="pres">
      <dgm:prSet presAssocID="{6D2A841F-2FC3-488D-8E2E-FBC4E7E23330}" presName="Name13" presStyleLbl="parChTrans1D2" presStyleIdx="0" presStyleCnt="1"/>
      <dgm:spPr/>
    </dgm:pt>
    <dgm:pt modelId="{C39F33F5-A660-42D8-B2CE-27305BDF5346}" type="pres">
      <dgm:prSet presAssocID="{AFB599EE-2FB5-4B99-B54A-DDF6A3219A82}" presName="childText" presStyleLbl="bgAcc1" presStyleIdx="0" presStyleCnt="1" custScaleX="643133" custScaleY="550362" custLinFactNeighborX="-57829">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49EF8867-F127-45FF-8E85-FCF00F41D5B4}" srcId="{CB9964DC-5E01-4879-9733-CDEE2AB1D1F7}" destId="{AFB599EE-2FB5-4B99-B54A-DDF6A3219A82}" srcOrd="0" destOrd="0" parTransId="{6D2A841F-2FC3-488D-8E2E-FBC4E7E23330}" sibTransId="{B7F2C205-7A50-4D1D-8DC6-9CC074362789}"/>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052E07D-DA8A-4AA2-809F-9B923A99FFA7}" type="presOf" srcId="{6D2A841F-2FC3-488D-8E2E-FBC4E7E23330}" destId="{B969A43A-9C87-4655-A274-787A6C845D8C}" srcOrd="0" destOrd="0" presId="urn:microsoft.com/office/officeart/2005/8/layout/hierarchy3"/>
    <dgm:cxn modelId="{5F80A0A8-3AD6-4BE9-82D6-C3D0FCDB6382}" type="presOf" srcId="{AFB599EE-2FB5-4B99-B54A-DDF6A3219A82}" destId="{C39F33F5-A660-42D8-B2CE-27305BDF534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105D0E7-AE38-4A9A-B4F1-76FD5D42A132}" type="presParOf" srcId="{F784BE88-3DB9-4E87-AFCA-2ED0BF00DEA1}" destId="{B969A43A-9C87-4655-A274-787A6C845D8C}" srcOrd="0" destOrd="0" presId="urn:microsoft.com/office/officeart/2005/8/layout/hierarchy3"/>
    <dgm:cxn modelId="{A935D887-90F7-463F-851E-8667E6406075}" type="presParOf" srcId="{F784BE88-3DB9-4E87-AFCA-2ED0BF00DEA1}" destId="{C39F33F5-A660-42D8-B2CE-27305BDF534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FB599EE-2FB5-4B99-B54A-DDF6A3219A82}">
      <dgm:prSet phldrT="[Texto]"/>
      <dgm:spPr/>
      <dgm:t>
        <a:bodyPr/>
        <a:lstStyle/>
        <a:p>
          <a:pPr algn="just"/>
          <a:r>
            <a:rPr lang="es-EC" dirty="0"/>
            <a:t>El desarrollo de las pantallas HMI para el monitoreo y control del funcionamiento del horno autoclave fue el adecuado ya que se adaptó a las necesidades y requerimientos de los técnicos operadores del CIDFAE, las pantallas desarrolladas permiten un correcto control y visualización de la temperatura y funcionamiento del horno. </a:t>
          </a:r>
          <a:endParaRPr lang="es-ES" b="1" dirty="0"/>
        </a:p>
      </dgm:t>
    </dgm:pt>
    <dgm:pt modelId="{6D2A841F-2FC3-488D-8E2E-FBC4E7E23330}" type="parTrans" cxnId="{49EF8867-F127-45FF-8E85-FCF00F41D5B4}">
      <dgm:prSet/>
      <dgm:spPr/>
      <dgm:t>
        <a:bodyPr/>
        <a:lstStyle/>
        <a:p>
          <a:endParaRPr lang="es-ES"/>
        </a:p>
      </dgm:t>
    </dgm:pt>
    <dgm:pt modelId="{B7F2C205-7A50-4D1D-8DC6-9CC074362789}" type="sibTrans" cxnId="{49EF8867-F127-45FF-8E85-FCF00F41D5B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B969A43A-9C87-4655-A274-787A6C845D8C}" type="pres">
      <dgm:prSet presAssocID="{6D2A841F-2FC3-488D-8E2E-FBC4E7E23330}" presName="Name13" presStyleLbl="parChTrans1D2" presStyleIdx="0" presStyleCnt="1"/>
      <dgm:spPr/>
    </dgm:pt>
    <dgm:pt modelId="{C39F33F5-A660-42D8-B2CE-27305BDF5346}" type="pres">
      <dgm:prSet presAssocID="{AFB599EE-2FB5-4B99-B54A-DDF6A3219A82}" presName="childText" presStyleLbl="bgAcc1" presStyleIdx="0" presStyleCnt="1" custScaleX="643133" custScaleY="550362" custLinFactNeighborX="-57829">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49EF8867-F127-45FF-8E85-FCF00F41D5B4}" srcId="{CB9964DC-5E01-4879-9733-CDEE2AB1D1F7}" destId="{AFB599EE-2FB5-4B99-B54A-DDF6A3219A82}" srcOrd="0" destOrd="0" parTransId="{6D2A841F-2FC3-488D-8E2E-FBC4E7E23330}" sibTransId="{B7F2C205-7A50-4D1D-8DC6-9CC074362789}"/>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052E07D-DA8A-4AA2-809F-9B923A99FFA7}" type="presOf" srcId="{6D2A841F-2FC3-488D-8E2E-FBC4E7E23330}" destId="{B969A43A-9C87-4655-A274-787A6C845D8C}" srcOrd="0" destOrd="0" presId="urn:microsoft.com/office/officeart/2005/8/layout/hierarchy3"/>
    <dgm:cxn modelId="{5F80A0A8-3AD6-4BE9-82D6-C3D0FCDB6382}" type="presOf" srcId="{AFB599EE-2FB5-4B99-B54A-DDF6A3219A82}" destId="{C39F33F5-A660-42D8-B2CE-27305BDF534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105D0E7-AE38-4A9A-B4F1-76FD5D42A132}" type="presParOf" srcId="{F784BE88-3DB9-4E87-AFCA-2ED0BF00DEA1}" destId="{B969A43A-9C87-4655-A274-787A6C845D8C}" srcOrd="0" destOrd="0" presId="urn:microsoft.com/office/officeart/2005/8/layout/hierarchy3"/>
    <dgm:cxn modelId="{A935D887-90F7-463F-851E-8667E6406075}" type="presParOf" srcId="{F784BE88-3DB9-4E87-AFCA-2ED0BF00DEA1}" destId="{C39F33F5-A660-42D8-B2CE-27305BDF534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FB599EE-2FB5-4B99-B54A-DDF6A3219A82}">
      <dgm:prSet phldrT="[Texto]"/>
      <dgm:spPr/>
      <dgm:t>
        <a:bodyPr/>
        <a:lstStyle/>
        <a:p>
          <a:pPr algn="just"/>
          <a:r>
            <a:rPr lang="es-EC" dirty="0"/>
            <a:t>El control PID implementado permite tener una temperatura constante durante todo el tiempo que dura el proceso de secado al interior del horno autoclave, en el tiempo de funcionamiento máximo de seis horas la temperatura fue constante de acuerdo con los parámetros de diseño.</a:t>
          </a:r>
          <a:endParaRPr lang="es-ES" b="1" dirty="0"/>
        </a:p>
      </dgm:t>
    </dgm:pt>
    <dgm:pt modelId="{6D2A841F-2FC3-488D-8E2E-FBC4E7E23330}" type="parTrans" cxnId="{49EF8867-F127-45FF-8E85-FCF00F41D5B4}">
      <dgm:prSet/>
      <dgm:spPr/>
      <dgm:t>
        <a:bodyPr/>
        <a:lstStyle/>
        <a:p>
          <a:endParaRPr lang="es-ES"/>
        </a:p>
      </dgm:t>
    </dgm:pt>
    <dgm:pt modelId="{B7F2C205-7A50-4D1D-8DC6-9CC074362789}" type="sibTrans" cxnId="{49EF8867-F127-45FF-8E85-FCF00F41D5B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B969A43A-9C87-4655-A274-787A6C845D8C}" type="pres">
      <dgm:prSet presAssocID="{6D2A841F-2FC3-488D-8E2E-FBC4E7E23330}" presName="Name13" presStyleLbl="parChTrans1D2" presStyleIdx="0" presStyleCnt="1"/>
      <dgm:spPr/>
    </dgm:pt>
    <dgm:pt modelId="{C39F33F5-A660-42D8-B2CE-27305BDF5346}" type="pres">
      <dgm:prSet presAssocID="{AFB599EE-2FB5-4B99-B54A-DDF6A3219A82}" presName="childText" presStyleLbl="bgAcc1" presStyleIdx="0" presStyleCnt="1" custScaleX="643133" custScaleY="550362" custLinFactNeighborX="-57829">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49EF8867-F127-45FF-8E85-FCF00F41D5B4}" srcId="{CB9964DC-5E01-4879-9733-CDEE2AB1D1F7}" destId="{AFB599EE-2FB5-4B99-B54A-DDF6A3219A82}" srcOrd="0" destOrd="0" parTransId="{6D2A841F-2FC3-488D-8E2E-FBC4E7E23330}" sibTransId="{B7F2C205-7A50-4D1D-8DC6-9CC074362789}"/>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052E07D-DA8A-4AA2-809F-9B923A99FFA7}" type="presOf" srcId="{6D2A841F-2FC3-488D-8E2E-FBC4E7E23330}" destId="{B969A43A-9C87-4655-A274-787A6C845D8C}" srcOrd="0" destOrd="0" presId="urn:microsoft.com/office/officeart/2005/8/layout/hierarchy3"/>
    <dgm:cxn modelId="{5F80A0A8-3AD6-4BE9-82D6-C3D0FCDB6382}" type="presOf" srcId="{AFB599EE-2FB5-4B99-B54A-DDF6A3219A82}" destId="{C39F33F5-A660-42D8-B2CE-27305BDF534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4105D0E7-AE38-4A9A-B4F1-76FD5D42A132}" type="presParOf" srcId="{F784BE88-3DB9-4E87-AFCA-2ED0BF00DEA1}" destId="{B969A43A-9C87-4655-A274-787A6C845D8C}" srcOrd="0" destOrd="0" presId="urn:microsoft.com/office/officeart/2005/8/layout/hierarchy3"/>
    <dgm:cxn modelId="{A935D887-90F7-463F-851E-8667E6406075}" type="presParOf" srcId="{F784BE88-3DB9-4E87-AFCA-2ED0BF00DEA1}" destId="{C39F33F5-A660-42D8-B2CE-27305BDF534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Recomendaciones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40075E19-F938-4AD3-B241-40B1B4140F52}">
      <dgm:prSet phldrT="[Texto]"/>
      <dgm:spPr/>
      <dgm:t>
        <a:bodyPr/>
        <a:lstStyle/>
        <a:p>
          <a:pPr algn="just"/>
          <a:r>
            <a:rPr lang="es-EC" dirty="0"/>
            <a:t>Antes de realizar la operación del horno autoclave, se debe tomar conocimiento del manual de operación para evitar daños personales y al horno. </a:t>
          </a:r>
          <a:endParaRPr lang="es-ES" b="1" dirty="0"/>
        </a:p>
      </dgm:t>
    </dgm:pt>
    <dgm:pt modelId="{C1D2BBC1-B601-43E9-8C06-4DC818E9DC23}" type="parTrans" cxnId="{10DD008B-B503-4280-B87A-AD9CDD155D8E}">
      <dgm:prSet/>
      <dgm:spPr/>
      <dgm:t>
        <a:bodyPr/>
        <a:lstStyle/>
        <a:p>
          <a:endParaRPr lang="es-ES"/>
        </a:p>
      </dgm:t>
    </dgm:pt>
    <dgm:pt modelId="{AA02E6CA-6DA9-4B95-8D32-14E1C9773C5B}" type="sibTrans" cxnId="{10DD008B-B503-4280-B87A-AD9CDD155D8E}">
      <dgm:prSet/>
      <dgm:spPr/>
      <dgm:t>
        <a:bodyPr/>
        <a:lstStyle/>
        <a:p>
          <a:endParaRPr lang="es-ES"/>
        </a:p>
      </dgm:t>
    </dgm:pt>
    <dgm:pt modelId="{FDFCC6FE-8CBF-4225-8984-0414609AE427}">
      <dgm:prSet/>
      <dgm:spPr/>
      <dgm:t>
        <a:bodyPr/>
        <a:lstStyle/>
        <a:p>
          <a:pPr algn="just"/>
          <a:r>
            <a:rPr lang="es-EC" dirty="0"/>
            <a:t>Se debe ubicar el horno en un lugar adecuado con cubierta para evitar daños ocasionados por la humedad, ya que esta podría ocasionar cortocircuitos o corrosión en la estructura del horno. </a:t>
          </a:r>
        </a:p>
      </dgm:t>
    </dgm:pt>
    <dgm:pt modelId="{E7EDE247-3BF8-46AF-8053-19D3939997FF}" type="parTrans" cxnId="{72D60BE2-8FCD-4127-B6BE-345F0FFC9E9A}">
      <dgm:prSet/>
      <dgm:spPr/>
      <dgm:t>
        <a:bodyPr/>
        <a:lstStyle/>
        <a:p>
          <a:endParaRPr lang="es-ES"/>
        </a:p>
      </dgm:t>
    </dgm:pt>
    <dgm:pt modelId="{247EB1A4-5A44-4DE6-A0AB-8BFA1DCBBA9D}" type="sibTrans" cxnId="{72D60BE2-8FCD-4127-B6BE-345F0FFC9E9A}">
      <dgm:prSet/>
      <dgm:spPr/>
      <dgm:t>
        <a:bodyPr/>
        <a:lstStyle/>
        <a:p>
          <a:endParaRPr lang="es-ES"/>
        </a:p>
      </dgm:t>
    </dgm:pt>
    <dgm:pt modelId="{561A4F54-8EF0-4E0C-9FC8-9AA5716DE7F7}">
      <dgm:prSet/>
      <dgm:spPr/>
      <dgm:t>
        <a:bodyPr/>
        <a:lstStyle/>
        <a:p>
          <a:pPr algn="just"/>
          <a:r>
            <a:rPr lang="es-EC" dirty="0"/>
            <a:t>Evitar el uso de materiales de baja calidad, buscando el abaratamiento de costos, ya que en la operación se encuentra en consideración heridas que puedan sufrir los operadores.</a:t>
          </a:r>
        </a:p>
      </dgm:t>
    </dgm:pt>
    <dgm:pt modelId="{32155154-FA58-4F2B-B9C7-2E2ACA851DFA}" type="parTrans" cxnId="{351DAE52-FF1F-4CD4-A035-4AB728F005DB}">
      <dgm:prSet/>
      <dgm:spPr/>
      <dgm:t>
        <a:bodyPr/>
        <a:lstStyle/>
        <a:p>
          <a:endParaRPr lang="es-ES"/>
        </a:p>
      </dgm:t>
    </dgm:pt>
    <dgm:pt modelId="{2768F35C-1E20-48FF-9B50-7C3A6CA75CA6}" type="sibTrans" cxnId="{351DAE52-FF1F-4CD4-A035-4AB728F005D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67441" custScaleY="104877" custLinFactY="-100000" custLinFactNeighborX="748" custLinFactNeighborY="-14531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0207CFB5-B2C5-4C92-8CA5-394468DCFB72}" type="pres">
      <dgm:prSet presAssocID="{C1D2BBC1-B601-43E9-8C06-4DC818E9DC23}" presName="Name13" presStyleLbl="parChTrans1D2" presStyleIdx="0" presStyleCnt="3"/>
      <dgm:spPr/>
    </dgm:pt>
    <dgm:pt modelId="{9F1A38A7-1551-46E8-922F-360A1B56A7B0}" type="pres">
      <dgm:prSet presAssocID="{40075E19-F938-4AD3-B241-40B1B4140F52}" presName="childText" presStyleLbl="bgAcc1" presStyleIdx="0" presStyleCnt="3" custScaleX="786391" custScaleY="211007" custLinFactNeighborX="-43917">
        <dgm:presLayoutVars>
          <dgm:bulletEnabled val="1"/>
        </dgm:presLayoutVars>
      </dgm:prSet>
      <dgm:spPr/>
    </dgm:pt>
    <dgm:pt modelId="{AD742A25-9C84-4376-B4EE-C53019CE6F65}" type="pres">
      <dgm:prSet presAssocID="{E7EDE247-3BF8-46AF-8053-19D3939997FF}" presName="Name13" presStyleLbl="parChTrans1D2" presStyleIdx="1" presStyleCnt="3"/>
      <dgm:spPr/>
    </dgm:pt>
    <dgm:pt modelId="{7339FC08-E5A2-4DAA-B2DC-4297DE365E50}" type="pres">
      <dgm:prSet presAssocID="{FDFCC6FE-8CBF-4225-8984-0414609AE427}" presName="childText" presStyleLbl="bgAcc1" presStyleIdx="1" presStyleCnt="3" custScaleX="786391" custScaleY="211007" custLinFactNeighborX="-43917">
        <dgm:presLayoutVars>
          <dgm:bulletEnabled val="1"/>
        </dgm:presLayoutVars>
      </dgm:prSet>
      <dgm:spPr/>
    </dgm:pt>
    <dgm:pt modelId="{06193249-21A4-4CE5-BD42-1E0984E548A6}" type="pres">
      <dgm:prSet presAssocID="{32155154-FA58-4F2B-B9C7-2E2ACA851DFA}" presName="Name13" presStyleLbl="parChTrans1D2" presStyleIdx="2" presStyleCnt="3"/>
      <dgm:spPr/>
    </dgm:pt>
    <dgm:pt modelId="{A110D89B-88F7-4E75-9418-011C940A840D}" type="pres">
      <dgm:prSet presAssocID="{561A4F54-8EF0-4E0C-9FC8-9AA5716DE7F7}" presName="childText" presStyleLbl="bgAcc1" presStyleIdx="2" presStyleCnt="3" custScaleX="786391" custScaleY="211007" custLinFactNeighborX="-43917">
        <dgm:presLayoutVars>
          <dgm:bulletEnabled val="1"/>
        </dgm:presLayoutVars>
      </dgm:prSet>
      <dgm:spPr/>
    </dgm:pt>
  </dgm:ptLst>
  <dgm:cxnLst>
    <dgm:cxn modelId="{D63A5614-CB69-41F5-8335-0EB7E431FA37}" type="presOf" srcId="{561A4F54-8EF0-4E0C-9FC8-9AA5716DE7F7}" destId="{A110D89B-88F7-4E75-9418-011C940A840D}" srcOrd="0" destOrd="0" presId="urn:microsoft.com/office/officeart/2005/8/layout/hierarchy3"/>
    <dgm:cxn modelId="{97189D2F-5E01-402A-8406-E067D6591857}" type="presOf" srcId="{CB9964DC-5E01-4879-9733-CDEE2AB1D1F7}" destId="{C7DDC059-89DD-4F99-A10D-9C975D60C8D8}" srcOrd="1" destOrd="0" presId="urn:microsoft.com/office/officeart/2005/8/layout/hierarchy3"/>
    <dgm:cxn modelId="{6A12925F-B4B7-468D-9B34-C0939E18F02B}" type="presOf" srcId="{C1D2BBC1-B601-43E9-8C06-4DC818E9DC23}" destId="{0207CFB5-B2C5-4C92-8CA5-394468DCFB72}" srcOrd="0" destOrd="0" presId="urn:microsoft.com/office/officeart/2005/8/layout/hierarchy3"/>
    <dgm:cxn modelId="{D4A03668-8D02-48A8-8847-08F9E8A951F0}" type="presOf" srcId="{FDFCC6FE-8CBF-4225-8984-0414609AE427}" destId="{7339FC08-E5A2-4DAA-B2DC-4297DE365E50}" srcOrd="0" destOrd="0" presId="urn:microsoft.com/office/officeart/2005/8/layout/hierarchy3"/>
    <dgm:cxn modelId="{827A1149-1278-4FBF-9DDC-7ED3A13C85B0}" type="presOf" srcId="{40075E19-F938-4AD3-B241-40B1B4140F52}" destId="{9F1A38A7-1551-46E8-922F-360A1B56A7B0}" srcOrd="0"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351DAE52-FF1F-4CD4-A035-4AB728F005DB}" srcId="{CB9964DC-5E01-4879-9733-CDEE2AB1D1F7}" destId="{561A4F54-8EF0-4E0C-9FC8-9AA5716DE7F7}" srcOrd="2" destOrd="0" parTransId="{32155154-FA58-4F2B-B9C7-2E2ACA851DFA}" sibTransId="{2768F35C-1E20-48FF-9B50-7C3A6CA75CA6}"/>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0DD008B-B503-4280-B87A-AD9CDD155D8E}" srcId="{CB9964DC-5E01-4879-9733-CDEE2AB1D1F7}" destId="{40075E19-F938-4AD3-B241-40B1B4140F52}" srcOrd="0" destOrd="0" parTransId="{C1D2BBC1-B601-43E9-8C06-4DC818E9DC23}" sibTransId="{AA02E6CA-6DA9-4B95-8D32-14E1C9773C5B}"/>
    <dgm:cxn modelId="{9FC0A6A5-398A-42D8-B9AE-9BB19E8C67C8}" type="presOf" srcId="{32155154-FA58-4F2B-B9C7-2E2ACA851DFA}" destId="{06193249-21A4-4CE5-BD42-1E0984E548A6}" srcOrd="0" destOrd="0" presId="urn:microsoft.com/office/officeart/2005/8/layout/hierarchy3"/>
    <dgm:cxn modelId="{72D60BE2-8FCD-4127-B6BE-345F0FFC9E9A}" srcId="{CB9964DC-5E01-4879-9733-CDEE2AB1D1F7}" destId="{FDFCC6FE-8CBF-4225-8984-0414609AE427}" srcOrd="1" destOrd="0" parTransId="{E7EDE247-3BF8-46AF-8053-19D3939997FF}" sibTransId="{247EB1A4-5A44-4DE6-A0AB-8BFA1DCBBA9D}"/>
    <dgm:cxn modelId="{C533B3EA-F7EF-4323-9523-999024F9EE3D}" type="presOf" srcId="{E7EDE247-3BF8-46AF-8053-19D3939997FF}" destId="{AD742A25-9C84-4376-B4EE-C53019CE6F65}"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1BC6FC68-9135-4B78-A519-B6476E2B0E59}" type="presParOf" srcId="{F784BE88-3DB9-4E87-AFCA-2ED0BF00DEA1}" destId="{0207CFB5-B2C5-4C92-8CA5-394468DCFB72}" srcOrd="0" destOrd="0" presId="urn:microsoft.com/office/officeart/2005/8/layout/hierarchy3"/>
    <dgm:cxn modelId="{465BB8F8-9571-4970-AC22-910D1BBA52B3}" type="presParOf" srcId="{F784BE88-3DB9-4E87-AFCA-2ED0BF00DEA1}" destId="{9F1A38A7-1551-46E8-922F-360A1B56A7B0}" srcOrd="1" destOrd="0" presId="urn:microsoft.com/office/officeart/2005/8/layout/hierarchy3"/>
    <dgm:cxn modelId="{CAE2FE93-E6AB-452A-B249-CFDD5602A65F}" type="presParOf" srcId="{F784BE88-3DB9-4E87-AFCA-2ED0BF00DEA1}" destId="{AD742A25-9C84-4376-B4EE-C53019CE6F65}" srcOrd="2" destOrd="0" presId="urn:microsoft.com/office/officeart/2005/8/layout/hierarchy3"/>
    <dgm:cxn modelId="{FA663459-A66E-4D62-AF0D-10A33D5C6E3E}" type="presParOf" srcId="{F784BE88-3DB9-4E87-AFCA-2ED0BF00DEA1}" destId="{7339FC08-E5A2-4DAA-B2DC-4297DE365E50}" srcOrd="3" destOrd="0" presId="urn:microsoft.com/office/officeart/2005/8/layout/hierarchy3"/>
    <dgm:cxn modelId="{DCEDC5AC-6F20-4DB8-AF97-A39ED92F0C7D}" type="presParOf" srcId="{F784BE88-3DB9-4E87-AFCA-2ED0BF00DEA1}" destId="{06193249-21A4-4CE5-BD42-1E0984E548A6}" srcOrd="4" destOrd="0" presId="urn:microsoft.com/office/officeart/2005/8/layout/hierarchy3"/>
    <dgm:cxn modelId="{928913A7-12C8-41EC-BB92-F8E55EACCCB0}" type="presParOf" srcId="{F784BE88-3DB9-4E87-AFCA-2ED0BF00DEA1}" destId="{A110D89B-88F7-4E75-9418-011C940A840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8800" b="1" dirty="0"/>
            <a:t>Gracias</a:t>
          </a:r>
          <a:endParaRPr lang="es-ES" sz="6500" b="1"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448277" custLinFactY="-186404" custLinFactNeighborX="-1419" custLinFactNeighborY="-2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Objetivos Específicos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ECDC48E8-9947-4839-A485-A749BB8E4D81}">
      <dgm:prSet phldrT="[Texto]"/>
      <dgm:spPr/>
      <dgm:t>
        <a:bodyPr/>
        <a:lstStyle/>
        <a:p>
          <a:pPr algn="just"/>
          <a:r>
            <a:rPr lang="es-EC" u="none" dirty="0">
              <a:uFillTx/>
            </a:rPr>
            <a:t>Disminuir el tiempo de polimerización de materiales compuestos fabricados en el CIDFAE, mediante un sistema automático de control del horno autoclave que permitan mantener la temperatura adecuada. </a:t>
          </a:r>
          <a:endParaRPr lang="es-ES" dirty="0"/>
        </a:p>
      </dgm:t>
    </dgm:pt>
    <dgm:pt modelId="{A6156355-030D-4438-82CC-B90409B88C85}" type="parTrans" cxnId="{11D28D05-B271-4176-8131-5C77D9F5E508}">
      <dgm:prSet/>
      <dgm:spPr/>
      <dgm:t>
        <a:bodyPr/>
        <a:lstStyle/>
        <a:p>
          <a:endParaRPr lang="es-EC"/>
        </a:p>
      </dgm:t>
    </dgm:pt>
    <dgm:pt modelId="{6EB9BD3F-A64B-47D7-A45F-13524210CD99}" type="sibTrans" cxnId="{11D28D05-B271-4176-8131-5C77D9F5E508}">
      <dgm:prSet/>
      <dgm:spPr/>
      <dgm:t>
        <a:bodyPr/>
        <a:lstStyle/>
        <a:p>
          <a:endParaRPr lang="es-EC"/>
        </a:p>
      </dgm:t>
    </dgm:pt>
    <dgm:pt modelId="{69A41C52-5FB4-425D-A36E-C4F69FD76286}">
      <dgm:prSet phldrT="[Texto]"/>
      <dgm:spPr/>
      <dgm:t>
        <a:bodyPr/>
        <a:lstStyle/>
        <a:p>
          <a:pPr algn="just"/>
          <a:r>
            <a:rPr lang="es-EC" u="none" dirty="0">
              <a:uFillTx/>
            </a:rPr>
            <a:t>Aumentar la seguridad de los operadores del horno autoclave a través de la monitorización de todos los parámetros de funcionamiento por medio de una pantalla.</a:t>
          </a:r>
          <a:r>
            <a:rPr lang="es-EC" b="1" u="none" dirty="0">
              <a:uFillTx/>
            </a:rPr>
            <a:t> </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u="none" dirty="0">
              <a:uFillTx/>
            </a:rPr>
            <a:t>Garantizar una distribución uniforme de temperatura al interior del horno autoclave. </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0025939-C6BF-46CF-BFAE-FD32A670F404}" type="pres">
      <dgm:prSet presAssocID="{A6156355-030D-4438-82CC-B90409B88C85}" presName="Name13" presStyleLbl="parChTrans1D2" presStyleIdx="0" presStyleCnt="3"/>
      <dgm:spPr/>
    </dgm:pt>
    <dgm:pt modelId="{09EF8C28-79EC-4B13-86CD-E2487DBA52DD}" type="pres">
      <dgm:prSet presAssocID="{ECDC48E8-9947-4839-A485-A749BB8E4D81}" presName="childText" presStyleLbl="bgAcc1" presStyleIdx="0" presStyleCnt="3" custScaleX="728675" custScaleY="182499" custLinFactNeighborX="-48748" custLinFactNeighborY="-21374">
        <dgm:presLayoutVars>
          <dgm:bulletEnabled val="1"/>
        </dgm:presLayoutVars>
      </dgm:prSet>
      <dgm:spPr/>
    </dgm:pt>
    <dgm:pt modelId="{C49E1DF8-F52A-4B34-8437-CDEE6AD2AE47}" type="pres">
      <dgm:prSet presAssocID="{71463337-52F0-4144-9C95-D70080C79DC4}" presName="Name13" presStyleLbl="parChTrans1D2" presStyleIdx="1" presStyleCnt="3"/>
      <dgm:spPr/>
    </dgm:pt>
    <dgm:pt modelId="{D71B9918-013E-432A-82FF-1CBA84668A90}" type="pres">
      <dgm:prSet presAssocID="{69A41C52-5FB4-425D-A36E-C4F69FD76286}" presName="childText" presStyleLbl="bgAcc1" presStyleIdx="1" presStyleCnt="3" custScaleX="727857" custScaleY="148851" custLinFactNeighborX="-45187" custLinFactNeighborY="-28304">
        <dgm:presLayoutVars>
          <dgm:bulletEnabled val="1"/>
        </dgm:presLayoutVars>
      </dgm:prSet>
      <dgm:spPr/>
    </dgm:pt>
    <dgm:pt modelId="{ED9D5064-F142-4AE6-B587-BCA6FD4DFF0A}" type="pres">
      <dgm:prSet presAssocID="{37C41325-BF9C-4300-9D1C-A07323AB001E}" presName="Name13" presStyleLbl="parChTrans1D2" presStyleIdx="2" presStyleCnt="3"/>
      <dgm:spPr/>
    </dgm:pt>
    <dgm:pt modelId="{77CB13AE-23F9-46B8-9B81-A7245B5CB73C}" type="pres">
      <dgm:prSet presAssocID="{F263700C-5DE9-4FC3-9A84-A7FFBD80F63A}" presName="childText" presStyleLbl="bgAcc1" presStyleIdx="2" presStyleCnt="3" custScaleX="727857" custScaleY="148851" custLinFactNeighborX="-45187" custLinFactNeighborY="-32278">
        <dgm:presLayoutVars>
          <dgm:bulletEnabled val="1"/>
        </dgm:presLayoutVars>
      </dgm:prSet>
      <dgm:spPr/>
    </dgm:pt>
  </dgm:ptLst>
  <dgm:cxnLst>
    <dgm:cxn modelId="{11D28D05-B271-4176-8131-5C77D9F5E508}" srcId="{CB9964DC-5E01-4879-9733-CDEE2AB1D1F7}" destId="{ECDC48E8-9947-4839-A485-A749BB8E4D81}" srcOrd="0" destOrd="0" parTransId="{A6156355-030D-4438-82CC-B90409B88C85}" sibTransId="{6EB9BD3F-A64B-47D7-A45F-13524210CD99}"/>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2"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537E1468-7B6E-4420-9E01-7DC46CC95664}" type="presOf" srcId="{ECDC48E8-9947-4839-A485-A749BB8E4D81}" destId="{09EF8C28-79EC-4B13-86CD-E2487DBA52DD}" srcOrd="0" destOrd="0" presId="urn:microsoft.com/office/officeart/2005/8/layout/hierarchy3"/>
    <dgm:cxn modelId="{788B8149-9A94-4B76-B744-C3FBA2380665}" srcId="{CB9964DC-5E01-4879-9733-CDEE2AB1D1F7}" destId="{69A41C52-5FB4-425D-A36E-C4F69FD76286}" srcOrd="1"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11B07AA6-7504-43AF-8109-A3837F63DF9E}" type="presOf" srcId="{69A41C52-5FB4-425D-A36E-C4F69FD76286}" destId="{D71B9918-013E-432A-82FF-1CBA84668A90}" srcOrd="0" destOrd="0" presId="urn:microsoft.com/office/officeart/2005/8/layout/hierarchy3"/>
    <dgm:cxn modelId="{CC1D16CC-A2EA-4E28-9DCA-A538E81684A0}" type="presOf" srcId="{A6156355-030D-4438-82CC-B90409B88C85}" destId="{A0025939-C6BF-46CF-BFAE-FD32A670F404}"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909680B2-7805-4B46-B745-7C0D985A4759}" type="presParOf" srcId="{F784BE88-3DB9-4E87-AFCA-2ED0BF00DEA1}" destId="{A0025939-C6BF-46CF-BFAE-FD32A670F404}" srcOrd="0" destOrd="0" presId="urn:microsoft.com/office/officeart/2005/8/layout/hierarchy3"/>
    <dgm:cxn modelId="{F65E20B0-E9C6-4FD6-8B0B-4406781D8C45}" type="presParOf" srcId="{F784BE88-3DB9-4E87-AFCA-2ED0BF00DEA1}" destId="{09EF8C28-79EC-4B13-86CD-E2487DBA52DD}" srcOrd="1" destOrd="0" presId="urn:microsoft.com/office/officeart/2005/8/layout/hierarchy3"/>
    <dgm:cxn modelId="{2DD2C333-A8AE-4770-9FCD-FFAA552C88D8}" type="presParOf" srcId="{F784BE88-3DB9-4E87-AFCA-2ED0BF00DEA1}" destId="{C49E1DF8-F52A-4B34-8437-CDEE6AD2AE47}" srcOrd="2" destOrd="0" presId="urn:microsoft.com/office/officeart/2005/8/layout/hierarchy3"/>
    <dgm:cxn modelId="{B86F4CBF-8FD2-4885-97F8-1552396474E6}" type="presParOf" srcId="{F784BE88-3DB9-4E87-AFCA-2ED0BF00DEA1}" destId="{D71B9918-013E-432A-82FF-1CBA84668A90}" srcOrd="3" destOrd="0" presId="urn:microsoft.com/office/officeart/2005/8/layout/hierarchy3"/>
    <dgm:cxn modelId="{7329D1F3-9EB4-40F4-8A85-C668DC6B0CFF}" type="presParOf" srcId="{F784BE88-3DB9-4E87-AFCA-2ED0BF00DEA1}" destId="{ED9D5064-F142-4AE6-B587-BCA6FD4DFF0A}" srcOrd="4" destOrd="0" presId="urn:microsoft.com/office/officeart/2005/8/layout/hierarchy3"/>
    <dgm:cxn modelId="{2C889C2B-05AA-4B7C-B72D-9B0F91AA112E}" type="presParOf" srcId="{F784BE88-3DB9-4E87-AFCA-2ED0BF00DEA1}" destId="{77CB13AE-23F9-46B8-9B81-A7245B5CB73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Marco Teórico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2203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97189D2F-5E01-402A-8406-E067D6591857}" type="presOf" srcId="{CB9964DC-5E01-4879-9733-CDEE2AB1D1F7}" destId="{C7DDC059-89DD-4F99-A10D-9C975D60C8D8}" srcOrd="1" destOrd="0" presId="urn:microsoft.com/office/officeart/2005/8/layout/hierarchy3"/>
    <dgm:cxn modelId="{5FC4F66A-F1E7-481A-BC01-994A286A7CB8}" type="presOf" srcId="{7061F2FC-F2AB-4DE3-98B0-886576B4E2C6}" destId="{D433476B-D68D-4328-ADAC-B2895D3D50CF}"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b="1" dirty="0"/>
            <a:t>Materiales compuestos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69A41C52-5FB4-425D-A36E-C4F69FD76286}">
      <dgm:prSet phldrT="[Texto]"/>
      <dgm:spPr/>
      <dgm:t>
        <a:bodyPr/>
        <a:lstStyle/>
        <a:p>
          <a:pPr algn="just"/>
          <a:r>
            <a:rPr lang="es-EC" dirty="0"/>
            <a:t>Es una combinación constituida a partir de una unión de dos o más componentes, esta combinación da lugar a un nuevo material con propiedades y características específicas.</a:t>
          </a:r>
          <a:endParaRPr lang="es-ES" dirty="0"/>
        </a:p>
      </dgm:t>
    </dgm:pt>
    <dgm:pt modelId="{F3F38450-6DF1-4260-82B6-7AC6246F2A65}" type="sibTrans" cxnId="{788B8149-9A94-4B76-B744-C3FBA2380665}">
      <dgm:prSet/>
      <dgm:spPr/>
      <dgm:t>
        <a:bodyPr/>
        <a:lstStyle/>
        <a:p>
          <a:endParaRPr lang="es-EC"/>
        </a:p>
      </dgm:t>
    </dgm:pt>
    <dgm:pt modelId="{71463337-52F0-4144-9C95-D70080C79DC4}" type="parTrans" cxnId="{788B8149-9A94-4B76-B744-C3FBA2380665}">
      <dgm:prSet/>
      <dgm:spPr/>
      <dgm:t>
        <a:bodyPr/>
        <a:lstStyle/>
        <a:p>
          <a:endParaRPr lang="es-EC"/>
        </a:p>
      </dgm:t>
    </dgm:pt>
    <dgm:pt modelId="{F263700C-5DE9-4FC3-9A84-A7FFBD80F63A}">
      <dgm:prSet phldrT="[Texto]"/>
      <dgm:spPr/>
      <dgm:t>
        <a:bodyPr/>
        <a:lstStyle/>
        <a:p>
          <a:pPr algn="just"/>
          <a:r>
            <a:rPr lang="es-EC" dirty="0"/>
            <a:t>Obtener una nueva clase de materiales con combinación de propiedades que difícilmente se encuentren en los ya existentes</a:t>
          </a:r>
          <a:endParaRPr lang="es-ES" dirty="0"/>
        </a:p>
      </dgm:t>
    </dgm:pt>
    <dgm:pt modelId="{43F1653C-587E-47DC-858F-0E1F0409661E}" type="sibTrans" cxnId="{CAA66033-CE40-40F8-810F-0FDE7F406261}">
      <dgm:prSet/>
      <dgm:spPr/>
      <dgm:t>
        <a:bodyPr/>
        <a:lstStyle/>
        <a:p>
          <a:endParaRPr lang="es-ES"/>
        </a:p>
      </dgm:t>
    </dgm:pt>
    <dgm:pt modelId="{37C41325-BF9C-4300-9D1C-A07323AB001E}" type="parTrans" cxnId="{CAA66033-CE40-40F8-810F-0FDE7F406261}">
      <dgm:prSet/>
      <dgm:spPr/>
      <dgm:t>
        <a:bodyPr/>
        <a:lstStyle/>
        <a:p>
          <a:endParaRPr lang="es-ES"/>
        </a:p>
      </dgm:t>
    </dgm:pt>
    <dgm:pt modelId="{89EB41C8-0837-4C1D-9A9A-9E69BA4CDD1D}">
      <dgm:prSet phldrT="[Texto]"/>
      <dgm:spPr/>
      <dgm:t>
        <a:bodyPr/>
        <a:lstStyle/>
        <a:p>
          <a:pPr algn="just"/>
          <a:r>
            <a:rPr lang="es-EC" dirty="0"/>
            <a:t>Las partes de los materiales compuestos son: la matriz y el refuerzo</a:t>
          </a:r>
          <a:endParaRPr lang="es-ES" dirty="0"/>
        </a:p>
      </dgm:t>
    </dgm:pt>
    <dgm:pt modelId="{6D9C9D3B-97BE-43D9-B976-E41494AD6CF6}" type="parTrans" cxnId="{F41B9C9A-A95B-4C3F-980A-4C1CDCA115A1}">
      <dgm:prSet/>
      <dgm:spPr/>
      <dgm:t>
        <a:bodyPr/>
        <a:lstStyle/>
        <a:p>
          <a:endParaRPr lang="es-EC"/>
        </a:p>
      </dgm:t>
    </dgm:pt>
    <dgm:pt modelId="{4BFE1D45-5C64-4FB3-A3BD-C0C96669D0F9}" type="sibTrans" cxnId="{F41B9C9A-A95B-4C3F-980A-4C1CDCA115A1}">
      <dgm:prSet/>
      <dgm:spPr/>
      <dgm:t>
        <a:bodyPr/>
        <a:lstStyle/>
        <a:p>
          <a:endParaRPr lang="es-EC"/>
        </a:p>
      </dgm:t>
    </dgm:pt>
    <dgm:pt modelId="{6D31AD49-AF45-4419-AE08-7BA49CCFDD87}">
      <dgm:prSet phldrT="[Texto]"/>
      <dgm:spPr/>
      <dgm:t>
        <a:bodyPr/>
        <a:lstStyle/>
        <a:p>
          <a:pPr algn="just"/>
          <a:r>
            <a:rPr lang="es-ES" dirty="0"/>
            <a:t>Materiales compuestos de matriz polimérica, </a:t>
          </a:r>
          <a:r>
            <a:rPr lang="es-EC" dirty="0"/>
            <a:t>resistentes a la corrosión y a los agentes químicos, pueden ser moldeados con libertad, el refuerzo constituye algún tipo de fibra de material sintético o inorgánico. </a:t>
          </a:r>
          <a:endParaRPr lang="es-ES" dirty="0"/>
        </a:p>
      </dgm:t>
    </dgm:pt>
    <dgm:pt modelId="{90F6AE5E-A72A-4423-8550-6A82B8B64B5F}" type="parTrans" cxnId="{F154B896-358C-4896-A914-4D79FB235826}">
      <dgm:prSet/>
      <dgm:spPr/>
      <dgm:t>
        <a:bodyPr/>
        <a:lstStyle/>
        <a:p>
          <a:endParaRPr lang="es-EC"/>
        </a:p>
      </dgm:t>
    </dgm:pt>
    <dgm:pt modelId="{CB1ED753-024F-4067-80D6-17288B4E18AE}" type="sibTrans" cxnId="{F154B896-358C-4896-A914-4D79FB235826}">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6083" custLinFactNeighborX="6332"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49E1DF8-F52A-4B34-8437-CDEE6AD2AE47}" type="pres">
      <dgm:prSet presAssocID="{71463337-52F0-4144-9C95-D70080C79DC4}" presName="Name13" presStyleLbl="parChTrans1D2" presStyleIdx="0" presStyleCnt="4"/>
      <dgm:spPr/>
    </dgm:pt>
    <dgm:pt modelId="{D71B9918-013E-432A-82FF-1CBA84668A90}" type="pres">
      <dgm:prSet presAssocID="{69A41C52-5FB4-425D-A36E-C4F69FD76286}" presName="childText" presStyleLbl="bgAcc1" presStyleIdx="0" presStyleCnt="4" custScaleX="727857" custScaleY="148851" custLinFactNeighborX="-49077" custLinFactNeighborY="-15704">
        <dgm:presLayoutVars>
          <dgm:bulletEnabled val="1"/>
        </dgm:presLayoutVars>
      </dgm:prSet>
      <dgm:spPr/>
    </dgm:pt>
    <dgm:pt modelId="{ED9D5064-F142-4AE6-B587-BCA6FD4DFF0A}" type="pres">
      <dgm:prSet presAssocID="{37C41325-BF9C-4300-9D1C-A07323AB001E}" presName="Name13" presStyleLbl="parChTrans1D2" presStyleIdx="1" presStyleCnt="4"/>
      <dgm:spPr/>
    </dgm:pt>
    <dgm:pt modelId="{77CB13AE-23F9-46B8-9B81-A7245B5CB73C}" type="pres">
      <dgm:prSet presAssocID="{F263700C-5DE9-4FC3-9A84-A7FFBD80F63A}" presName="childText" presStyleLbl="bgAcc1" presStyleIdx="1" presStyleCnt="4" custScaleX="727857" custScaleY="148851" custLinFactNeighborX="-45187" custLinFactNeighborY="-2250">
        <dgm:presLayoutVars>
          <dgm:bulletEnabled val="1"/>
        </dgm:presLayoutVars>
      </dgm:prSet>
      <dgm:spPr/>
    </dgm:pt>
    <dgm:pt modelId="{52E43B36-5E15-4B90-85DC-302F0BD28976}" type="pres">
      <dgm:prSet presAssocID="{6D9C9D3B-97BE-43D9-B976-E41494AD6CF6}" presName="Name13" presStyleLbl="parChTrans1D2" presStyleIdx="2" presStyleCnt="4"/>
      <dgm:spPr/>
    </dgm:pt>
    <dgm:pt modelId="{C36F4E6B-4C5B-449A-B1AA-BC08B003A2E8}" type="pres">
      <dgm:prSet presAssocID="{89EB41C8-0837-4C1D-9A9A-9E69BA4CDD1D}" presName="childText" presStyleLbl="bgAcc1" presStyleIdx="2" presStyleCnt="4" custScaleX="727857" custScaleY="148851" custLinFactNeighborX="-45187" custLinFactNeighborY="-2250">
        <dgm:presLayoutVars>
          <dgm:bulletEnabled val="1"/>
        </dgm:presLayoutVars>
      </dgm:prSet>
      <dgm:spPr/>
    </dgm:pt>
    <dgm:pt modelId="{89077E01-28B5-4FFD-999F-93061C708117}" type="pres">
      <dgm:prSet presAssocID="{90F6AE5E-A72A-4423-8550-6A82B8B64B5F}" presName="Name13" presStyleLbl="parChTrans1D2" presStyleIdx="3" presStyleCnt="4"/>
      <dgm:spPr/>
    </dgm:pt>
    <dgm:pt modelId="{DCC71CB9-9184-4C6B-B303-AC101CBF8425}" type="pres">
      <dgm:prSet presAssocID="{6D31AD49-AF45-4419-AE08-7BA49CCFDD87}" presName="childText" presStyleLbl="bgAcc1" presStyleIdx="3" presStyleCnt="4" custScaleX="727857" custScaleY="148851" custLinFactNeighborX="-45187" custLinFactNeighborY="1101">
        <dgm:presLayoutVars>
          <dgm:bulletEnabled val="1"/>
        </dgm:presLayoutVars>
      </dgm:prSet>
      <dgm:spPr/>
    </dgm:pt>
  </dgm:ptLst>
  <dgm:cxnLst>
    <dgm:cxn modelId="{97189D2F-5E01-402A-8406-E067D6591857}" type="presOf" srcId="{CB9964DC-5E01-4879-9733-CDEE2AB1D1F7}" destId="{C7DDC059-89DD-4F99-A10D-9C975D60C8D8}" srcOrd="1" destOrd="0" presId="urn:microsoft.com/office/officeart/2005/8/layout/hierarchy3"/>
    <dgm:cxn modelId="{CAA66033-CE40-40F8-810F-0FDE7F406261}" srcId="{CB9964DC-5E01-4879-9733-CDEE2AB1D1F7}" destId="{F263700C-5DE9-4FC3-9A84-A7FFBD80F63A}" srcOrd="1" destOrd="0" parTransId="{37C41325-BF9C-4300-9D1C-A07323AB001E}" sibTransId="{43F1653C-587E-47DC-858F-0E1F0409661E}"/>
    <dgm:cxn modelId="{8AC7BE5F-E6A4-4767-88CB-C902ED261262}" type="presOf" srcId="{71463337-52F0-4144-9C95-D70080C79DC4}" destId="{C49E1DF8-F52A-4B34-8437-CDEE6AD2AE47}" srcOrd="0" destOrd="0" presId="urn:microsoft.com/office/officeart/2005/8/layout/hierarchy3"/>
    <dgm:cxn modelId="{788B8149-9A94-4B76-B744-C3FBA2380665}" srcId="{CB9964DC-5E01-4879-9733-CDEE2AB1D1F7}" destId="{69A41C52-5FB4-425D-A36E-C4F69FD76286}" srcOrd="0" destOrd="0" parTransId="{71463337-52F0-4144-9C95-D70080C79DC4}" sibTransId="{F3F38450-6DF1-4260-82B6-7AC6246F2A65}"/>
    <dgm:cxn modelId="{5FC4F66A-F1E7-481A-BC01-994A286A7CB8}" type="presOf" srcId="{7061F2FC-F2AB-4DE3-98B0-886576B4E2C6}" destId="{D433476B-D68D-4328-ADAC-B2895D3D50CF}" srcOrd="0" destOrd="0" presId="urn:microsoft.com/office/officeart/2005/8/layout/hierarchy3"/>
    <dgm:cxn modelId="{83020672-A24D-402F-A9A5-C2627591C1A7}" type="presOf" srcId="{37C41325-BF9C-4300-9D1C-A07323AB001E}" destId="{ED9D5064-F142-4AE6-B587-BCA6FD4DFF0A}" srcOrd="0" destOrd="0" presId="urn:microsoft.com/office/officeart/2005/8/layout/hierarchy3"/>
    <dgm:cxn modelId="{FC9BF256-0C45-41F2-B054-D0C6E4A81210}" type="presOf" srcId="{CB9964DC-5E01-4879-9733-CDEE2AB1D1F7}" destId="{ECB1CA3E-26B8-4A39-AEF8-6F06E506D3C7}" srcOrd="0" destOrd="0" presId="urn:microsoft.com/office/officeart/2005/8/layout/hierarchy3"/>
    <dgm:cxn modelId="{6E77205A-4AFA-4C11-88BC-33BB04637642}" type="presOf" srcId="{6D31AD49-AF45-4419-AE08-7BA49CCFDD87}" destId="{DCC71CB9-9184-4C6B-B303-AC101CBF842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00FCB7B-04F5-48B2-8CD9-BB745708BE17}" type="presOf" srcId="{F263700C-5DE9-4FC3-9A84-A7FFBD80F63A}" destId="{77CB13AE-23F9-46B8-9B81-A7245B5CB73C}" srcOrd="0" destOrd="0" presId="urn:microsoft.com/office/officeart/2005/8/layout/hierarchy3"/>
    <dgm:cxn modelId="{6A0D9B86-2019-4B93-8D3D-E4068E78DCFD}" type="presOf" srcId="{89EB41C8-0837-4C1D-9A9A-9E69BA4CDD1D}" destId="{C36F4E6B-4C5B-449A-B1AA-BC08B003A2E8}" srcOrd="0" destOrd="0" presId="urn:microsoft.com/office/officeart/2005/8/layout/hierarchy3"/>
    <dgm:cxn modelId="{F154B896-358C-4896-A914-4D79FB235826}" srcId="{CB9964DC-5E01-4879-9733-CDEE2AB1D1F7}" destId="{6D31AD49-AF45-4419-AE08-7BA49CCFDD87}" srcOrd="3" destOrd="0" parTransId="{90F6AE5E-A72A-4423-8550-6A82B8B64B5F}" sibTransId="{CB1ED753-024F-4067-80D6-17288B4E18AE}"/>
    <dgm:cxn modelId="{F41B9C9A-A95B-4C3F-980A-4C1CDCA115A1}" srcId="{CB9964DC-5E01-4879-9733-CDEE2AB1D1F7}" destId="{89EB41C8-0837-4C1D-9A9A-9E69BA4CDD1D}" srcOrd="2" destOrd="0" parTransId="{6D9C9D3B-97BE-43D9-B976-E41494AD6CF6}" sibTransId="{4BFE1D45-5C64-4FB3-A3BD-C0C96669D0F9}"/>
    <dgm:cxn modelId="{11B07AA6-7504-43AF-8109-A3837F63DF9E}" type="presOf" srcId="{69A41C52-5FB4-425D-A36E-C4F69FD76286}" destId="{D71B9918-013E-432A-82FF-1CBA84668A90}" srcOrd="0" destOrd="0" presId="urn:microsoft.com/office/officeart/2005/8/layout/hierarchy3"/>
    <dgm:cxn modelId="{75D345CC-8FA6-44D3-B9BF-1FF1378C840A}" type="presOf" srcId="{90F6AE5E-A72A-4423-8550-6A82B8B64B5F}" destId="{89077E01-28B5-4FFD-999F-93061C708117}" srcOrd="0" destOrd="0" presId="urn:microsoft.com/office/officeart/2005/8/layout/hierarchy3"/>
    <dgm:cxn modelId="{D4F5E4F2-376E-4961-8A3C-56067F235ECC}" type="presOf" srcId="{6D9C9D3B-97BE-43D9-B976-E41494AD6CF6}" destId="{52E43B36-5E15-4B90-85DC-302F0BD28976}" srcOrd="0" destOrd="0" presId="urn:microsoft.com/office/officeart/2005/8/layout/hierarchy3"/>
    <dgm:cxn modelId="{E46E095D-DBE0-43DD-B893-6B617FAD16C4}" type="presParOf" srcId="{D433476B-D68D-4328-ADAC-B2895D3D50CF}" destId="{1E58A3BC-F1F7-40EE-89AA-32E802ED4BF7}" srcOrd="0" destOrd="0" presId="urn:microsoft.com/office/officeart/2005/8/layout/hierarchy3"/>
    <dgm:cxn modelId="{6CFA39D7-0A75-47BE-A45F-B354FE802E3E}" type="presParOf" srcId="{1E58A3BC-F1F7-40EE-89AA-32E802ED4BF7}" destId="{D21DF85A-45CA-4CE0-B0ED-CF4615475EE0}" srcOrd="0" destOrd="0" presId="urn:microsoft.com/office/officeart/2005/8/layout/hierarchy3"/>
    <dgm:cxn modelId="{CEB765EA-4DFA-439F-8AB3-AC908CC1F798}" type="presParOf" srcId="{D21DF85A-45CA-4CE0-B0ED-CF4615475EE0}" destId="{ECB1CA3E-26B8-4A39-AEF8-6F06E506D3C7}" srcOrd="0" destOrd="0" presId="urn:microsoft.com/office/officeart/2005/8/layout/hierarchy3"/>
    <dgm:cxn modelId="{F7B98EA4-895D-4A10-A85D-4125507AD55B}" type="presParOf" srcId="{D21DF85A-45CA-4CE0-B0ED-CF4615475EE0}" destId="{C7DDC059-89DD-4F99-A10D-9C975D60C8D8}" srcOrd="1" destOrd="0" presId="urn:microsoft.com/office/officeart/2005/8/layout/hierarchy3"/>
    <dgm:cxn modelId="{09F94837-54EF-4650-A69D-CC2DE9C2CE7E}" type="presParOf" srcId="{1E58A3BC-F1F7-40EE-89AA-32E802ED4BF7}" destId="{F784BE88-3DB9-4E87-AFCA-2ED0BF00DEA1}" srcOrd="1" destOrd="0" presId="urn:microsoft.com/office/officeart/2005/8/layout/hierarchy3"/>
    <dgm:cxn modelId="{2DD2C333-A8AE-4770-9FCD-FFAA552C88D8}" type="presParOf" srcId="{F784BE88-3DB9-4E87-AFCA-2ED0BF00DEA1}" destId="{C49E1DF8-F52A-4B34-8437-CDEE6AD2AE47}" srcOrd="0" destOrd="0" presId="urn:microsoft.com/office/officeart/2005/8/layout/hierarchy3"/>
    <dgm:cxn modelId="{B86F4CBF-8FD2-4885-97F8-1552396474E6}" type="presParOf" srcId="{F784BE88-3DB9-4E87-AFCA-2ED0BF00DEA1}" destId="{D71B9918-013E-432A-82FF-1CBA84668A90}" srcOrd="1" destOrd="0" presId="urn:microsoft.com/office/officeart/2005/8/layout/hierarchy3"/>
    <dgm:cxn modelId="{7329D1F3-9EB4-40F4-8A85-C668DC6B0CFF}" type="presParOf" srcId="{F784BE88-3DB9-4E87-AFCA-2ED0BF00DEA1}" destId="{ED9D5064-F142-4AE6-B587-BCA6FD4DFF0A}" srcOrd="2" destOrd="0" presId="urn:microsoft.com/office/officeart/2005/8/layout/hierarchy3"/>
    <dgm:cxn modelId="{2C889C2B-05AA-4B7C-B72D-9B0F91AA112E}" type="presParOf" srcId="{F784BE88-3DB9-4E87-AFCA-2ED0BF00DEA1}" destId="{77CB13AE-23F9-46B8-9B81-A7245B5CB73C}" srcOrd="3" destOrd="0" presId="urn:microsoft.com/office/officeart/2005/8/layout/hierarchy3"/>
    <dgm:cxn modelId="{4AE33A33-79C6-4193-A3EF-065A4E31AFD7}" type="presParOf" srcId="{F784BE88-3DB9-4E87-AFCA-2ED0BF00DEA1}" destId="{52E43B36-5E15-4B90-85DC-302F0BD28976}" srcOrd="4" destOrd="0" presId="urn:microsoft.com/office/officeart/2005/8/layout/hierarchy3"/>
    <dgm:cxn modelId="{E9169AEE-261E-4D51-84DE-6C0810CC6EE0}" type="presParOf" srcId="{F784BE88-3DB9-4E87-AFCA-2ED0BF00DEA1}" destId="{C36F4E6B-4C5B-449A-B1AA-BC08B003A2E8}" srcOrd="5" destOrd="0" presId="urn:microsoft.com/office/officeart/2005/8/layout/hierarchy3"/>
    <dgm:cxn modelId="{72F5B2C6-A9BB-48C3-9689-85B17380A5C3}" type="presParOf" srcId="{F784BE88-3DB9-4E87-AFCA-2ED0BF00DEA1}" destId="{89077E01-28B5-4FFD-999F-93061C708117}" srcOrd="6" destOrd="0" presId="urn:microsoft.com/office/officeart/2005/8/layout/hierarchy3"/>
    <dgm:cxn modelId="{F5AADA81-3743-49B2-9E51-2D11C853DD35}" type="presParOf" srcId="{F784BE88-3DB9-4E87-AFCA-2ED0BF00DEA1}" destId="{DCC71CB9-9184-4C6B-B303-AC101CBF842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12126" y="0"/>
          <a:ext cx="6665505" cy="5443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b="0" kern="1200" dirty="0"/>
            <a:t>Temario</a:t>
          </a:r>
        </a:p>
      </dsp:txBody>
      <dsp:txXfrm>
        <a:off x="528069" y="15943"/>
        <a:ext cx="6633619" cy="512452"/>
      </dsp:txXfrm>
    </dsp:sp>
    <dsp:sp modelId="{A0025939-C6BF-46CF-BFAE-FD32A670F404}">
      <dsp:nvSpPr>
        <dsp:cNvPr id="0" name=""/>
        <dsp:cNvSpPr/>
      </dsp:nvSpPr>
      <dsp:spPr>
        <a:xfrm>
          <a:off x="1178676" y="544338"/>
          <a:ext cx="111668" cy="383620"/>
        </a:xfrm>
        <a:custGeom>
          <a:avLst/>
          <a:gdLst/>
          <a:ahLst/>
          <a:cxnLst/>
          <a:rect l="0" t="0" r="0" b="0"/>
          <a:pathLst>
            <a:path>
              <a:moveTo>
                <a:pt x="0" y="0"/>
              </a:moveTo>
              <a:lnTo>
                <a:pt x="0" y="383620"/>
              </a:lnTo>
              <a:lnTo>
                <a:pt x="111668" y="383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1290345" y="609602"/>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Introducción</a:t>
          </a:r>
        </a:p>
      </dsp:txBody>
      <dsp:txXfrm>
        <a:off x="1308994" y="628251"/>
        <a:ext cx="6121430" cy="599415"/>
      </dsp:txXfrm>
    </dsp:sp>
    <dsp:sp modelId="{8F30FEDB-7A70-46FB-9E27-8CFFD14C6140}">
      <dsp:nvSpPr>
        <dsp:cNvPr id="0" name=""/>
        <dsp:cNvSpPr/>
      </dsp:nvSpPr>
      <dsp:spPr>
        <a:xfrm>
          <a:off x="1178676" y="544338"/>
          <a:ext cx="111668" cy="1145618"/>
        </a:xfrm>
        <a:custGeom>
          <a:avLst/>
          <a:gdLst/>
          <a:ahLst/>
          <a:cxnLst/>
          <a:rect l="0" t="0" r="0" b="0"/>
          <a:pathLst>
            <a:path>
              <a:moveTo>
                <a:pt x="0" y="0"/>
              </a:moveTo>
              <a:lnTo>
                <a:pt x="0" y="1145618"/>
              </a:lnTo>
              <a:lnTo>
                <a:pt x="111668" y="1145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4A707-3144-41E0-8E44-DF441B3817CE}">
      <dsp:nvSpPr>
        <dsp:cNvPr id="0" name=""/>
        <dsp:cNvSpPr/>
      </dsp:nvSpPr>
      <dsp:spPr>
        <a:xfrm>
          <a:off x="1290345" y="1371600"/>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Marco teórico</a:t>
          </a:r>
        </a:p>
      </dsp:txBody>
      <dsp:txXfrm>
        <a:off x="1308994" y="1390249"/>
        <a:ext cx="6121430" cy="599415"/>
      </dsp:txXfrm>
    </dsp:sp>
    <dsp:sp modelId="{803E400D-3BAD-4B21-B37D-A6CF1A29BF77}">
      <dsp:nvSpPr>
        <dsp:cNvPr id="0" name=""/>
        <dsp:cNvSpPr/>
      </dsp:nvSpPr>
      <dsp:spPr>
        <a:xfrm>
          <a:off x="1178676" y="544338"/>
          <a:ext cx="111668" cy="1907616"/>
        </a:xfrm>
        <a:custGeom>
          <a:avLst/>
          <a:gdLst/>
          <a:ahLst/>
          <a:cxnLst/>
          <a:rect l="0" t="0" r="0" b="0"/>
          <a:pathLst>
            <a:path>
              <a:moveTo>
                <a:pt x="0" y="0"/>
              </a:moveTo>
              <a:lnTo>
                <a:pt x="0" y="1907616"/>
              </a:lnTo>
              <a:lnTo>
                <a:pt x="111668" y="1907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65957-CA0C-4278-B3D5-50F7BE7E4AAC}">
      <dsp:nvSpPr>
        <dsp:cNvPr id="0" name=""/>
        <dsp:cNvSpPr/>
      </dsp:nvSpPr>
      <dsp:spPr>
        <a:xfrm>
          <a:off x="1290345" y="2133598"/>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Diseño</a:t>
          </a:r>
        </a:p>
      </dsp:txBody>
      <dsp:txXfrm>
        <a:off x="1308994" y="2152247"/>
        <a:ext cx="6121430" cy="599415"/>
      </dsp:txXfrm>
    </dsp:sp>
    <dsp:sp modelId="{CC52E99C-CFCA-428E-A728-A8B6EC418264}">
      <dsp:nvSpPr>
        <dsp:cNvPr id="0" name=""/>
        <dsp:cNvSpPr/>
      </dsp:nvSpPr>
      <dsp:spPr>
        <a:xfrm>
          <a:off x="1178676" y="544338"/>
          <a:ext cx="111668" cy="2669620"/>
        </a:xfrm>
        <a:custGeom>
          <a:avLst/>
          <a:gdLst/>
          <a:ahLst/>
          <a:cxnLst/>
          <a:rect l="0" t="0" r="0" b="0"/>
          <a:pathLst>
            <a:path>
              <a:moveTo>
                <a:pt x="0" y="0"/>
              </a:moveTo>
              <a:lnTo>
                <a:pt x="0" y="2669620"/>
              </a:lnTo>
              <a:lnTo>
                <a:pt x="111668" y="2669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5ED72-B60A-4445-B963-109CB9F133D7}">
      <dsp:nvSpPr>
        <dsp:cNvPr id="0" name=""/>
        <dsp:cNvSpPr/>
      </dsp:nvSpPr>
      <dsp:spPr>
        <a:xfrm>
          <a:off x="1290345" y="2895602"/>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Implementación</a:t>
          </a:r>
        </a:p>
      </dsp:txBody>
      <dsp:txXfrm>
        <a:off x="1308994" y="2914251"/>
        <a:ext cx="6121430" cy="599415"/>
      </dsp:txXfrm>
    </dsp:sp>
    <dsp:sp modelId="{D790A71D-349B-4693-852B-589AC6BC9030}">
      <dsp:nvSpPr>
        <dsp:cNvPr id="0" name=""/>
        <dsp:cNvSpPr/>
      </dsp:nvSpPr>
      <dsp:spPr>
        <a:xfrm>
          <a:off x="1178676" y="544338"/>
          <a:ext cx="111668" cy="3431618"/>
        </a:xfrm>
        <a:custGeom>
          <a:avLst/>
          <a:gdLst/>
          <a:ahLst/>
          <a:cxnLst/>
          <a:rect l="0" t="0" r="0" b="0"/>
          <a:pathLst>
            <a:path>
              <a:moveTo>
                <a:pt x="0" y="0"/>
              </a:moveTo>
              <a:lnTo>
                <a:pt x="0" y="3431618"/>
              </a:lnTo>
              <a:lnTo>
                <a:pt x="111668" y="3431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BD746-D116-44AC-BA9D-3FBA61F10CD3}">
      <dsp:nvSpPr>
        <dsp:cNvPr id="0" name=""/>
        <dsp:cNvSpPr/>
      </dsp:nvSpPr>
      <dsp:spPr>
        <a:xfrm>
          <a:off x="1290345" y="3657600"/>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Pruebas y Resultados</a:t>
          </a:r>
        </a:p>
      </dsp:txBody>
      <dsp:txXfrm>
        <a:off x="1308994" y="3676249"/>
        <a:ext cx="6121430" cy="599415"/>
      </dsp:txXfrm>
    </dsp:sp>
    <dsp:sp modelId="{F0021FC4-962A-480F-B126-FE53612DDA1C}">
      <dsp:nvSpPr>
        <dsp:cNvPr id="0" name=""/>
        <dsp:cNvSpPr/>
      </dsp:nvSpPr>
      <dsp:spPr>
        <a:xfrm>
          <a:off x="1178676" y="544338"/>
          <a:ext cx="111668" cy="4166503"/>
        </a:xfrm>
        <a:custGeom>
          <a:avLst/>
          <a:gdLst/>
          <a:ahLst/>
          <a:cxnLst/>
          <a:rect l="0" t="0" r="0" b="0"/>
          <a:pathLst>
            <a:path>
              <a:moveTo>
                <a:pt x="0" y="0"/>
              </a:moveTo>
              <a:lnTo>
                <a:pt x="0" y="4166503"/>
              </a:lnTo>
              <a:lnTo>
                <a:pt x="111668" y="416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BC15C-4D79-4E36-A68A-F2CCF0A8DA1C}">
      <dsp:nvSpPr>
        <dsp:cNvPr id="0" name=""/>
        <dsp:cNvSpPr/>
      </dsp:nvSpPr>
      <dsp:spPr>
        <a:xfrm>
          <a:off x="1290345" y="4392485"/>
          <a:ext cx="6158728" cy="63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just" defTabSz="1511300">
            <a:lnSpc>
              <a:spcPct val="90000"/>
            </a:lnSpc>
            <a:spcBef>
              <a:spcPct val="0"/>
            </a:spcBef>
            <a:spcAft>
              <a:spcPct val="35000"/>
            </a:spcAft>
            <a:buNone/>
          </a:pPr>
          <a:r>
            <a:rPr lang="es-ES" sz="3400" kern="1200" dirty="0"/>
            <a:t>Conclusiones y Recomendaciones</a:t>
          </a:r>
        </a:p>
      </dsp:txBody>
      <dsp:txXfrm>
        <a:off x="1308994" y="4411134"/>
        <a:ext cx="6121430" cy="599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320437"/>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Materiales compuestos en aviación</a:t>
          </a:r>
        </a:p>
      </dsp:txBody>
      <dsp:txXfrm>
        <a:off x="94208" y="337849"/>
        <a:ext cx="7244609" cy="559651"/>
      </dsp:txXfrm>
    </dsp:sp>
    <dsp:sp modelId="{C49E1DF8-F52A-4B34-8437-CDEE6AD2AE47}">
      <dsp:nvSpPr>
        <dsp:cNvPr id="0" name=""/>
        <dsp:cNvSpPr/>
      </dsp:nvSpPr>
      <dsp:spPr>
        <a:xfrm>
          <a:off x="804740" y="914912"/>
          <a:ext cx="185857" cy="763885"/>
        </a:xfrm>
        <a:custGeom>
          <a:avLst/>
          <a:gdLst/>
          <a:ahLst/>
          <a:cxnLst/>
          <a:rect l="0" t="0" r="0" b="0"/>
          <a:pathLst>
            <a:path>
              <a:moveTo>
                <a:pt x="0" y="0"/>
              </a:moveTo>
              <a:lnTo>
                <a:pt x="0" y="763885"/>
              </a:lnTo>
              <a:lnTo>
                <a:pt x="185857" y="7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123635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Utilizados en la actualidad en todos los componentes de aviación. </a:t>
          </a:r>
        </a:p>
      </dsp:txBody>
      <dsp:txXfrm>
        <a:off x="1016515" y="1262274"/>
        <a:ext cx="6871254" cy="833048"/>
      </dsp:txXfrm>
    </dsp:sp>
    <dsp:sp modelId="{ED9D5064-F142-4AE6-B587-BCA6FD4DFF0A}">
      <dsp:nvSpPr>
        <dsp:cNvPr id="0" name=""/>
        <dsp:cNvSpPr/>
      </dsp:nvSpPr>
      <dsp:spPr>
        <a:xfrm>
          <a:off x="804740" y="914912"/>
          <a:ext cx="222858" cy="2029256"/>
        </a:xfrm>
        <a:custGeom>
          <a:avLst/>
          <a:gdLst/>
          <a:ahLst/>
          <a:cxnLst/>
          <a:rect l="0" t="0" r="0" b="0"/>
          <a:pathLst>
            <a:path>
              <a:moveTo>
                <a:pt x="0" y="0"/>
              </a:moveTo>
              <a:lnTo>
                <a:pt x="0" y="2029256"/>
              </a:lnTo>
              <a:lnTo>
                <a:pt x="222858" y="20292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2349839"/>
          <a:ext cx="6923088" cy="11886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Permiten reducir el peso, se incrementa el desempeño y un ahorro de energía. La resistencia y rigidez que presentan estos materiales por unidad de masa es superior a la de los materiales estructurales que se utilizan de manera clásica.</a:t>
          </a:r>
          <a:r>
            <a:rPr lang="es-EC" sz="1600" kern="1200" dirty="0"/>
            <a:t> </a:t>
          </a:r>
          <a:endParaRPr lang="es-ES" sz="1600" kern="1200" dirty="0"/>
        </a:p>
      </dsp:txBody>
      <dsp:txXfrm>
        <a:off x="1062413" y="2384654"/>
        <a:ext cx="6853458" cy="1119029"/>
      </dsp:txXfrm>
    </dsp:sp>
    <dsp:sp modelId="{52E43B36-5E15-4B90-85DC-302F0BD28976}">
      <dsp:nvSpPr>
        <dsp:cNvPr id="0" name=""/>
        <dsp:cNvSpPr/>
      </dsp:nvSpPr>
      <dsp:spPr>
        <a:xfrm>
          <a:off x="804740" y="914912"/>
          <a:ext cx="222858" cy="3214646"/>
        </a:xfrm>
        <a:custGeom>
          <a:avLst/>
          <a:gdLst/>
          <a:ahLst/>
          <a:cxnLst/>
          <a:rect l="0" t="0" r="0" b="0"/>
          <a:pathLst>
            <a:path>
              <a:moveTo>
                <a:pt x="0" y="0"/>
              </a:moveTo>
              <a:lnTo>
                <a:pt x="0" y="3214646"/>
              </a:lnTo>
              <a:lnTo>
                <a:pt x="222858" y="3214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F4E6B-4C5B-449A-B1AA-BC08B003A2E8}">
      <dsp:nvSpPr>
        <dsp:cNvPr id="0" name=""/>
        <dsp:cNvSpPr/>
      </dsp:nvSpPr>
      <dsp:spPr>
        <a:xfrm>
          <a:off x="1027598" y="368711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Uso de materiales compuestos en la Fuerza Aérea Ecuatoriana. CIDFAE produce piezas de aviones y UAV para aviación ecuatoriana.</a:t>
          </a:r>
        </a:p>
      </dsp:txBody>
      <dsp:txXfrm>
        <a:off x="1053515" y="3713034"/>
        <a:ext cx="6871254" cy="8330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15125"/>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t>Materiales compuestos fabricados en el CIDFAE</a:t>
          </a:r>
        </a:p>
      </dsp:txBody>
      <dsp:txXfrm>
        <a:off x="94208" y="32537"/>
        <a:ext cx="7244609" cy="559651"/>
      </dsp:txXfrm>
    </dsp:sp>
    <dsp:sp modelId="{C49E1DF8-F52A-4B34-8437-CDEE6AD2AE47}">
      <dsp:nvSpPr>
        <dsp:cNvPr id="0" name=""/>
        <dsp:cNvSpPr/>
      </dsp:nvSpPr>
      <dsp:spPr>
        <a:xfrm>
          <a:off x="804740" y="609600"/>
          <a:ext cx="185857" cy="1187788"/>
        </a:xfrm>
        <a:custGeom>
          <a:avLst/>
          <a:gdLst/>
          <a:ahLst/>
          <a:cxnLst/>
          <a:rect l="0" t="0" r="0" b="0"/>
          <a:pathLst>
            <a:path>
              <a:moveTo>
                <a:pt x="0" y="0"/>
              </a:moveTo>
              <a:lnTo>
                <a:pt x="0" y="1187788"/>
              </a:lnTo>
              <a:lnTo>
                <a:pt x="185857" y="1187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1354948"/>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Taller de materiales compuestos, cuenta con tres técnicos especialistas. </a:t>
          </a:r>
        </a:p>
      </dsp:txBody>
      <dsp:txXfrm>
        <a:off x="1016515" y="1380865"/>
        <a:ext cx="6871254" cy="833048"/>
      </dsp:txXfrm>
    </dsp:sp>
    <dsp:sp modelId="{ED9D5064-F142-4AE6-B587-BCA6FD4DFF0A}">
      <dsp:nvSpPr>
        <dsp:cNvPr id="0" name=""/>
        <dsp:cNvSpPr/>
      </dsp:nvSpPr>
      <dsp:spPr>
        <a:xfrm>
          <a:off x="804740" y="609600"/>
          <a:ext cx="222858" cy="2301270"/>
        </a:xfrm>
        <a:custGeom>
          <a:avLst/>
          <a:gdLst/>
          <a:ahLst/>
          <a:cxnLst/>
          <a:rect l="0" t="0" r="0" b="0"/>
          <a:pathLst>
            <a:path>
              <a:moveTo>
                <a:pt x="0" y="0"/>
              </a:moveTo>
              <a:lnTo>
                <a:pt x="0" y="2301270"/>
              </a:lnTo>
              <a:lnTo>
                <a:pt x="222858" y="2301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246843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Fabricar partes y componentes </a:t>
          </a:r>
          <a:r>
            <a:rPr lang="es-EC" sz="1800" kern="1200" dirty="0"/>
            <a:t>para reparaciones del fuselaje de las aeronaves de la Fuerza Aérea y la construcción de la estructura de los UAV.</a:t>
          </a:r>
          <a:r>
            <a:rPr lang="es-ES" sz="1800" kern="1200" dirty="0"/>
            <a:t> </a:t>
          </a:r>
        </a:p>
      </dsp:txBody>
      <dsp:txXfrm>
        <a:off x="1053515" y="2494347"/>
        <a:ext cx="6871254" cy="833048"/>
      </dsp:txXfrm>
    </dsp:sp>
    <dsp:sp modelId="{90092F58-CBA9-421E-8B5A-3DD23427C429}">
      <dsp:nvSpPr>
        <dsp:cNvPr id="0" name=""/>
        <dsp:cNvSpPr/>
      </dsp:nvSpPr>
      <dsp:spPr>
        <a:xfrm>
          <a:off x="804740" y="609600"/>
          <a:ext cx="222858" cy="3334771"/>
        </a:xfrm>
        <a:custGeom>
          <a:avLst/>
          <a:gdLst/>
          <a:ahLst/>
          <a:cxnLst/>
          <a:rect l="0" t="0" r="0" b="0"/>
          <a:pathLst>
            <a:path>
              <a:moveTo>
                <a:pt x="0" y="0"/>
              </a:moveTo>
              <a:lnTo>
                <a:pt x="0" y="3334771"/>
              </a:lnTo>
              <a:lnTo>
                <a:pt x="222858" y="33347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33AF3-77BF-4474-8D29-42E83A074D49}">
      <dsp:nvSpPr>
        <dsp:cNvPr id="0" name=""/>
        <dsp:cNvSpPr/>
      </dsp:nvSpPr>
      <dsp:spPr>
        <a:xfrm>
          <a:off x="1027598" y="3501931"/>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AEROPOXY PR2032 </a:t>
          </a:r>
          <a:r>
            <a:rPr lang="es-EC" sz="1800" kern="1200" dirty="0" err="1"/>
            <a:t>Epoxy</a:t>
          </a:r>
          <a:r>
            <a:rPr lang="es-EC" sz="1800" kern="1200" dirty="0"/>
            <a:t> </a:t>
          </a:r>
          <a:r>
            <a:rPr lang="es-EC" sz="1800" kern="1200" dirty="0" err="1"/>
            <a:t>Resin</a:t>
          </a:r>
          <a:r>
            <a:rPr lang="es-EC" sz="1800" kern="1200" dirty="0"/>
            <a:t> y AEROPOXY PH3660 </a:t>
          </a:r>
          <a:r>
            <a:rPr lang="es-EC" sz="1800" kern="1200" dirty="0" err="1"/>
            <a:t>Epoxy</a:t>
          </a:r>
          <a:r>
            <a:rPr lang="es-EC" sz="1800" kern="1200" dirty="0"/>
            <a:t> </a:t>
          </a:r>
          <a:r>
            <a:rPr lang="es-EC" sz="1800" kern="1200" dirty="0" err="1"/>
            <a:t>Hardener</a:t>
          </a:r>
          <a:endParaRPr lang="es-ES" sz="1800" kern="1200" dirty="0"/>
        </a:p>
      </dsp:txBody>
      <dsp:txXfrm>
        <a:off x="1053515" y="3527848"/>
        <a:ext cx="6871254" cy="833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0"/>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Horno autoclave</a:t>
          </a:r>
        </a:p>
      </dsp:txBody>
      <dsp:txXfrm>
        <a:off x="94208" y="17412"/>
        <a:ext cx="7244609" cy="559651"/>
      </dsp:txXfrm>
    </dsp:sp>
    <dsp:sp modelId="{C49E1DF8-F52A-4B34-8437-CDEE6AD2AE47}">
      <dsp:nvSpPr>
        <dsp:cNvPr id="0" name=""/>
        <dsp:cNvSpPr/>
      </dsp:nvSpPr>
      <dsp:spPr>
        <a:xfrm>
          <a:off x="804740" y="594475"/>
          <a:ext cx="185857" cy="686163"/>
        </a:xfrm>
        <a:custGeom>
          <a:avLst/>
          <a:gdLst/>
          <a:ahLst/>
          <a:cxnLst/>
          <a:rect l="0" t="0" r="0" b="0"/>
          <a:pathLst>
            <a:path>
              <a:moveTo>
                <a:pt x="0" y="0"/>
              </a:moveTo>
              <a:lnTo>
                <a:pt x="0" y="686163"/>
              </a:lnTo>
              <a:lnTo>
                <a:pt x="185857" y="686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83819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Depósito que mantiene a temperaturas constantes un determinado aire o gas y es utilizado para el curado de materiales compuestos. </a:t>
          </a:r>
          <a:r>
            <a:rPr lang="es-ES" sz="1900" kern="1200" dirty="0"/>
            <a:t> </a:t>
          </a:r>
        </a:p>
      </dsp:txBody>
      <dsp:txXfrm>
        <a:off x="1016515" y="864114"/>
        <a:ext cx="6871254" cy="833048"/>
      </dsp:txXfrm>
    </dsp:sp>
    <dsp:sp modelId="{6CB45FB5-A5D9-4849-8CBA-ADA845A43D71}">
      <dsp:nvSpPr>
        <dsp:cNvPr id="0" name=""/>
        <dsp:cNvSpPr/>
      </dsp:nvSpPr>
      <dsp:spPr>
        <a:xfrm>
          <a:off x="804740" y="594475"/>
          <a:ext cx="185857" cy="1719664"/>
        </a:xfrm>
        <a:custGeom>
          <a:avLst/>
          <a:gdLst/>
          <a:ahLst/>
          <a:cxnLst/>
          <a:rect l="0" t="0" r="0" b="0"/>
          <a:pathLst>
            <a:path>
              <a:moveTo>
                <a:pt x="0" y="0"/>
              </a:moveTo>
              <a:lnTo>
                <a:pt x="0" y="1719664"/>
              </a:lnTo>
              <a:lnTo>
                <a:pt x="185857" y="1719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33D1C-2B9D-4E19-B95A-485E9A411621}">
      <dsp:nvSpPr>
        <dsp:cNvPr id="0" name=""/>
        <dsp:cNvSpPr/>
      </dsp:nvSpPr>
      <dsp:spPr>
        <a:xfrm>
          <a:off x="990598" y="1871698"/>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Fibras </a:t>
          </a:r>
          <a:r>
            <a:rPr lang="es-EC" sz="1900" kern="1200" dirty="0" err="1"/>
            <a:t>preimpregnadas</a:t>
          </a:r>
          <a:r>
            <a:rPr lang="es-EC" sz="1900" kern="1200" dirty="0"/>
            <a:t> con resina parcialmente curada. </a:t>
          </a:r>
          <a:r>
            <a:rPr lang="es-ES" sz="1900" kern="1200" dirty="0"/>
            <a:t> </a:t>
          </a:r>
        </a:p>
      </dsp:txBody>
      <dsp:txXfrm>
        <a:off x="1016515" y="1897615"/>
        <a:ext cx="6871254" cy="833048"/>
      </dsp:txXfrm>
    </dsp:sp>
    <dsp:sp modelId="{ED9D5064-F142-4AE6-B587-BCA6FD4DFF0A}">
      <dsp:nvSpPr>
        <dsp:cNvPr id="0" name=""/>
        <dsp:cNvSpPr/>
      </dsp:nvSpPr>
      <dsp:spPr>
        <a:xfrm>
          <a:off x="804740" y="594475"/>
          <a:ext cx="222858" cy="2833146"/>
        </a:xfrm>
        <a:custGeom>
          <a:avLst/>
          <a:gdLst/>
          <a:ahLst/>
          <a:cxnLst/>
          <a:rect l="0" t="0" r="0" b="0"/>
          <a:pathLst>
            <a:path>
              <a:moveTo>
                <a:pt x="0" y="0"/>
              </a:moveTo>
              <a:lnTo>
                <a:pt x="0" y="2833146"/>
              </a:lnTo>
              <a:lnTo>
                <a:pt x="222858" y="2833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298518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Se coloca la fibra sobre el molde, teniendo completado el proceso de laminado se debe colocar en el interior del autoclave.</a:t>
          </a:r>
          <a:endParaRPr lang="es-ES" sz="1900" kern="1200" dirty="0"/>
        </a:p>
      </dsp:txBody>
      <dsp:txXfrm>
        <a:off x="1053515" y="3011097"/>
        <a:ext cx="6871254" cy="833048"/>
      </dsp:txXfrm>
    </dsp:sp>
    <dsp:sp modelId="{BA00C1A1-149E-418F-B992-345A68448759}">
      <dsp:nvSpPr>
        <dsp:cNvPr id="0" name=""/>
        <dsp:cNvSpPr/>
      </dsp:nvSpPr>
      <dsp:spPr>
        <a:xfrm>
          <a:off x="804740" y="594475"/>
          <a:ext cx="222858" cy="3866648"/>
        </a:xfrm>
        <a:custGeom>
          <a:avLst/>
          <a:gdLst/>
          <a:ahLst/>
          <a:cxnLst/>
          <a:rect l="0" t="0" r="0" b="0"/>
          <a:pathLst>
            <a:path>
              <a:moveTo>
                <a:pt x="0" y="0"/>
              </a:moveTo>
              <a:lnTo>
                <a:pt x="0" y="3866648"/>
              </a:lnTo>
              <a:lnTo>
                <a:pt x="222858" y="386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3F3D8-EFDD-4498-B158-C312C5A62CA3}">
      <dsp:nvSpPr>
        <dsp:cNvPr id="0" name=""/>
        <dsp:cNvSpPr/>
      </dsp:nvSpPr>
      <dsp:spPr>
        <a:xfrm>
          <a:off x="1027598" y="4018682"/>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El proceso de secado en autoclave produce laminados de elevada calidad.</a:t>
          </a:r>
          <a:endParaRPr lang="es-ES" sz="1900" kern="1200" dirty="0"/>
        </a:p>
      </dsp:txBody>
      <dsp:txXfrm>
        <a:off x="1053515" y="4044599"/>
        <a:ext cx="6871254" cy="8330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6475" y="602589"/>
          <a:ext cx="6197314" cy="5061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b="1" kern="1200" dirty="0"/>
            <a:t>Termocupla</a:t>
          </a:r>
        </a:p>
      </dsp:txBody>
      <dsp:txXfrm>
        <a:off x="81298" y="617412"/>
        <a:ext cx="6167668" cy="476457"/>
      </dsp:txXfrm>
    </dsp:sp>
    <dsp:sp modelId="{571DC00C-2B25-4DB3-A8DC-968B140F2E64}">
      <dsp:nvSpPr>
        <dsp:cNvPr id="0" name=""/>
        <dsp:cNvSpPr/>
      </dsp:nvSpPr>
      <dsp:spPr>
        <a:xfrm>
          <a:off x="686207" y="1108693"/>
          <a:ext cx="154816" cy="897117"/>
        </a:xfrm>
        <a:custGeom>
          <a:avLst/>
          <a:gdLst/>
          <a:ahLst/>
          <a:cxnLst/>
          <a:rect l="0" t="0" r="0" b="0"/>
          <a:pathLst>
            <a:path>
              <a:moveTo>
                <a:pt x="0" y="0"/>
              </a:moveTo>
              <a:lnTo>
                <a:pt x="0" y="897117"/>
              </a:lnTo>
              <a:lnTo>
                <a:pt x="154816" y="897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1CEE3-7BF9-440E-8DEC-0824FDAD24D0}">
      <dsp:nvSpPr>
        <dsp:cNvPr id="0" name=""/>
        <dsp:cNvSpPr/>
      </dsp:nvSpPr>
      <dsp:spPr>
        <a:xfrm>
          <a:off x="841023" y="1268419"/>
          <a:ext cx="7362849" cy="1474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Una termocupla consta de dos alambres de distinto material unidos en un extremo, al aplicar temperatura en la unión de los metales se genera una tensión muy pequeña, del orden de los milivolts el cual aumenta con la temperatura</a:t>
          </a:r>
          <a:endParaRPr lang="es-ES" sz="1800" b="1" kern="1200" dirty="0"/>
        </a:p>
      </dsp:txBody>
      <dsp:txXfrm>
        <a:off x="884218" y="1311614"/>
        <a:ext cx="7276459" cy="13883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765" y="0"/>
          <a:ext cx="7404725" cy="604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1" kern="1200" dirty="0"/>
            <a:t>PLC</a:t>
          </a:r>
        </a:p>
      </dsp:txBody>
      <dsp:txXfrm>
        <a:off x="95476" y="17711"/>
        <a:ext cx="7369303" cy="569285"/>
      </dsp:txXfrm>
    </dsp:sp>
    <dsp:sp modelId="{D364F42C-1DB6-4A38-8CA0-745EE15D2953}">
      <dsp:nvSpPr>
        <dsp:cNvPr id="0" name=""/>
        <dsp:cNvSpPr/>
      </dsp:nvSpPr>
      <dsp:spPr>
        <a:xfrm>
          <a:off x="818237" y="604707"/>
          <a:ext cx="665996" cy="462092"/>
        </a:xfrm>
        <a:custGeom>
          <a:avLst/>
          <a:gdLst/>
          <a:ahLst/>
          <a:cxnLst/>
          <a:rect l="0" t="0" r="0" b="0"/>
          <a:pathLst>
            <a:path>
              <a:moveTo>
                <a:pt x="0" y="0"/>
              </a:moveTo>
              <a:lnTo>
                <a:pt x="0" y="462092"/>
              </a:lnTo>
              <a:lnTo>
                <a:pt x="665996" y="462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12B05-7589-402F-9189-4AA7FAA46668}">
      <dsp:nvSpPr>
        <dsp:cNvPr id="0" name=""/>
        <dsp:cNvSpPr/>
      </dsp:nvSpPr>
      <dsp:spPr>
        <a:xfrm>
          <a:off x="1484234" y="764446"/>
          <a:ext cx="6894475" cy="604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Controlador Lógico Programable, dispositivo digital electrónico con una memoria programable para el almacenamiento de instrucciones. </a:t>
          </a:r>
          <a:endParaRPr lang="es-ES" sz="1800" b="1" kern="1200" dirty="0"/>
        </a:p>
      </dsp:txBody>
      <dsp:txXfrm>
        <a:off x="1501945" y="782157"/>
        <a:ext cx="6859053" cy="569285"/>
      </dsp:txXfrm>
    </dsp:sp>
    <dsp:sp modelId="{7C18800D-0910-456C-826F-0800CC087543}">
      <dsp:nvSpPr>
        <dsp:cNvPr id="0" name=""/>
        <dsp:cNvSpPr/>
      </dsp:nvSpPr>
      <dsp:spPr>
        <a:xfrm>
          <a:off x="818237" y="604707"/>
          <a:ext cx="665996" cy="1217976"/>
        </a:xfrm>
        <a:custGeom>
          <a:avLst/>
          <a:gdLst/>
          <a:ahLst/>
          <a:cxnLst/>
          <a:rect l="0" t="0" r="0" b="0"/>
          <a:pathLst>
            <a:path>
              <a:moveTo>
                <a:pt x="0" y="0"/>
              </a:moveTo>
              <a:lnTo>
                <a:pt x="0" y="1217976"/>
              </a:lnTo>
              <a:lnTo>
                <a:pt x="665996" y="1217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9390D-A75A-4F15-AA0D-FF5BD8139083}">
      <dsp:nvSpPr>
        <dsp:cNvPr id="0" name=""/>
        <dsp:cNvSpPr/>
      </dsp:nvSpPr>
      <dsp:spPr>
        <a:xfrm>
          <a:off x="1484234" y="1520330"/>
          <a:ext cx="6894475" cy="604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Permite la implementación de funciones específicas con el objeto de controlar máquinas y procesos.</a:t>
          </a:r>
          <a:endParaRPr lang="es-ES" sz="1800" b="1" kern="1200" dirty="0"/>
        </a:p>
      </dsp:txBody>
      <dsp:txXfrm>
        <a:off x="1501945" y="1538041"/>
        <a:ext cx="6859053" cy="5692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765" y="253238"/>
          <a:ext cx="7404725" cy="604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1" kern="1200" dirty="0"/>
            <a:t>Control PID</a:t>
          </a:r>
        </a:p>
      </dsp:txBody>
      <dsp:txXfrm>
        <a:off x="95476" y="270949"/>
        <a:ext cx="7369303" cy="569285"/>
      </dsp:txXfrm>
    </dsp:sp>
    <dsp:sp modelId="{D364F42C-1DB6-4A38-8CA0-745EE15D2953}">
      <dsp:nvSpPr>
        <dsp:cNvPr id="0" name=""/>
        <dsp:cNvSpPr/>
      </dsp:nvSpPr>
      <dsp:spPr>
        <a:xfrm>
          <a:off x="818237" y="857946"/>
          <a:ext cx="665996" cy="586795"/>
        </a:xfrm>
        <a:custGeom>
          <a:avLst/>
          <a:gdLst/>
          <a:ahLst/>
          <a:cxnLst/>
          <a:rect l="0" t="0" r="0" b="0"/>
          <a:pathLst>
            <a:path>
              <a:moveTo>
                <a:pt x="0" y="0"/>
              </a:moveTo>
              <a:lnTo>
                <a:pt x="0" y="586795"/>
              </a:lnTo>
              <a:lnTo>
                <a:pt x="665996" y="586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12B05-7589-402F-9189-4AA7FAA46668}">
      <dsp:nvSpPr>
        <dsp:cNvPr id="0" name=""/>
        <dsp:cNvSpPr/>
      </dsp:nvSpPr>
      <dsp:spPr>
        <a:xfrm>
          <a:off x="1484234" y="1142388"/>
          <a:ext cx="6894475" cy="604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Proporcional-integral-derivativo, es utilizado para realizar control genérico.</a:t>
          </a:r>
          <a:endParaRPr lang="es-ES" sz="2000" b="1" kern="1200" dirty="0"/>
        </a:p>
      </dsp:txBody>
      <dsp:txXfrm>
        <a:off x="1501945" y="1160099"/>
        <a:ext cx="6859053" cy="5692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765" y="253238"/>
          <a:ext cx="7404725" cy="604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1" kern="1200" dirty="0"/>
            <a:t>Interfaz HMI</a:t>
          </a:r>
        </a:p>
      </dsp:txBody>
      <dsp:txXfrm>
        <a:off x="95476" y="270949"/>
        <a:ext cx="7369303" cy="569285"/>
      </dsp:txXfrm>
    </dsp:sp>
    <dsp:sp modelId="{D364F42C-1DB6-4A38-8CA0-745EE15D2953}">
      <dsp:nvSpPr>
        <dsp:cNvPr id="0" name=""/>
        <dsp:cNvSpPr/>
      </dsp:nvSpPr>
      <dsp:spPr>
        <a:xfrm>
          <a:off x="818237" y="857946"/>
          <a:ext cx="665996" cy="586795"/>
        </a:xfrm>
        <a:custGeom>
          <a:avLst/>
          <a:gdLst/>
          <a:ahLst/>
          <a:cxnLst/>
          <a:rect l="0" t="0" r="0" b="0"/>
          <a:pathLst>
            <a:path>
              <a:moveTo>
                <a:pt x="0" y="0"/>
              </a:moveTo>
              <a:lnTo>
                <a:pt x="0" y="586795"/>
              </a:lnTo>
              <a:lnTo>
                <a:pt x="665996" y="586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12B05-7589-402F-9189-4AA7FAA46668}">
      <dsp:nvSpPr>
        <dsp:cNvPr id="0" name=""/>
        <dsp:cNvSpPr/>
      </dsp:nvSpPr>
      <dsp:spPr>
        <a:xfrm>
          <a:off x="1484234" y="1142388"/>
          <a:ext cx="6894475" cy="604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Humano-máquina. Interfaz entre el proceso y los operadores.</a:t>
          </a:r>
          <a:endParaRPr lang="es-ES" sz="1800" b="1" kern="1200" dirty="0"/>
        </a:p>
      </dsp:txBody>
      <dsp:txXfrm>
        <a:off x="1501945" y="1160099"/>
        <a:ext cx="6859053" cy="5692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4593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Diseño</a:t>
          </a:r>
        </a:p>
      </dsp:txBody>
      <dsp:txXfrm>
        <a:off x="20050" y="479437"/>
        <a:ext cx="8341900" cy="6444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0"/>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Problema de diseño</a:t>
          </a:r>
        </a:p>
      </dsp:txBody>
      <dsp:txXfrm>
        <a:off x="94208" y="17412"/>
        <a:ext cx="7244609" cy="559651"/>
      </dsp:txXfrm>
    </dsp:sp>
    <dsp:sp modelId="{C49E1DF8-F52A-4B34-8437-CDEE6AD2AE47}">
      <dsp:nvSpPr>
        <dsp:cNvPr id="0" name=""/>
        <dsp:cNvSpPr/>
      </dsp:nvSpPr>
      <dsp:spPr>
        <a:xfrm>
          <a:off x="804740" y="594475"/>
          <a:ext cx="185857" cy="686163"/>
        </a:xfrm>
        <a:custGeom>
          <a:avLst/>
          <a:gdLst/>
          <a:ahLst/>
          <a:cxnLst/>
          <a:rect l="0" t="0" r="0" b="0"/>
          <a:pathLst>
            <a:path>
              <a:moveTo>
                <a:pt x="0" y="0"/>
              </a:moveTo>
              <a:lnTo>
                <a:pt x="0" y="686163"/>
              </a:lnTo>
              <a:lnTo>
                <a:pt x="185857" y="686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83819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EC" sz="1400" kern="1200" dirty="0"/>
            <a:t>Implementación en el horno autoclave de un control de temperatura monitoreado mediante una computadora.</a:t>
          </a:r>
          <a:endParaRPr lang="es-ES" sz="1400" kern="1200" dirty="0"/>
        </a:p>
      </dsp:txBody>
      <dsp:txXfrm>
        <a:off x="1016515" y="864114"/>
        <a:ext cx="6871254" cy="833048"/>
      </dsp:txXfrm>
    </dsp:sp>
    <dsp:sp modelId="{ED9D5064-F142-4AE6-B587-BCA6FD4DFF0A}">
      <dsp:nvSpPr>
        <dsp:cNvPr id="0" name=""/>
        <dsp:cNvSpPr/>
      </dsp:nvSpPr>
      <dsp:spPr>
        <a:xfrm>
          <a:off x="804740" y="594475"/>
          <a:ext cx="222858" cy="1799645"/>
        </a:xfrm>
        <a:custGeom>
          <a:avLst/>
          <a:gdLst/>
          <a:ahLst/>
          <a:cxnLst/>
          <a:rect l="0" t="0" r="0" b="0"/>
          <a:pathLst>
            <a:path>
              <a:moveTo>
                <a:pt x="0" y="0"/>
              </a:moveTo>
              <a:lnTo>
                <a:pt x="0" y="1799645"/>
              </a:lnTo>
              <a:lnTo>
                <a:pt x="222858" y="1799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1951679"/>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s-EC" sz="1400" kern="1200" dirty="0"/>
            <a:t>Reemplazar los 24 focos incandescentes con una resistencia eléctrica para ser utilizada como elemento calefactor. </a:t>
          </a:r>
          <a:endParaRPr lang="es-ES" sz="1400" kern="1200" dirty="0"/>
        </a:p>
      </dsp:txBody>
      <dsp:txXfrm>
        <a:off x="1053515" y="1977596"/>
        <a:ext cx="6871254" cy="833048"/>
      </dsp:txXfrm>
    </dsp:sp>
    <dsp:sp modelId="{BA00C1A1-149E-418F-B992-345A68448759}">
      <dsp:nvSpPr>
        <dsp:cNvPr id="0" name=""/>
        <dsp:cNvSpPr/>
      </dsp:nvSpPr>
      <dsp:spPr>
        <a:xfrm>
          <a:off x="804740" y="594475"/>
          <a:ext cx="222858" cy="2833146"/>
        </a:xfrm>
        <a:custGeom>
          <a:avLst/>
          <a:gdLst/>
          <a:ahLst/>
          <a:cxnLst/>
          <a:rect l="0" t="0" r="0" b="0"/>
          <a:pathLst>
            <a:path>
              <a:moveTo>
                <a:pt x="0" y="0"/>
              </a:moveTo>
              <a:lnTo>
                <a:pt x="0" y="2833146"/>
              </a:lnTo>
              <a:lnTo>
                <a:pt x="222858" y="2833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3F3D8-EFDD-4498-B158-C312C5A62CA3}">
      <dsp:nvSpPr>
        <dsp:cNvPr id="0" name=""/>
        <dsp:cNvSpPr/>
      </dsp:nvSpPr>
      <dsp:spPr>
        <a:xfrm>
          <a:off x="1027598" y="298518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C" sz="1400" kern="1200" dirty="0"/>
            <a:t>El horno debe tener dos modos de funcionamiento, un modo manual en el cual el operador ingrese de acuerdo a las necesidades de secado el tiempo y la temperatura y otro modo automático en el cual ya se encuentren establecidos los valores de temperatura y tiempo en el proceso de secado. </a:t>
          </a:r>
          <a:endParaRPr lang="es-ES" sz="1400" kern="1200" dirty="0"/>
        </a:p>
      </dsp:txBody>
      <dsp:txXfrm>
        <a:off x="1053515" y="3011097"/>
        <a:ext cx="6871254" cy="833048"/>
      </dsp:txXfrm>
    </dsp:sp>
    <dsp:sp modelId="{54F51DE8-A6BE-4200-9E11-5D353C0A52BC}">
      <dsp:nvSpPr>
        <dsp:cNvPr id="0" name=""/>
        <dsp:cNvSpPr/>
      </dsp:nvSpPr>
      <dsp:spPr>
        <a:xfrm>
          <a:off x="804740" y="594475"/>
          <a:ext cx="222858" cy="3866648"/>
        </a:xfrm>
        <a:custGeom>
          <a:avLst/>
          <a:gdLst/>
          <a:ahLst/>
          <a:cxnLst/>
          <a:rect l="0" t="0" r="0" b="0"/>
          <a:pathLst>
            <a:path>
              <a:moveTo>
                <a:pt x="0" y="0"/>
              </a:moveTo>
              <a:lnTo>
                <a:pt x="0" y="3866648"/>
              </a:lnTo>
              <a:lnTo>
                <a:pt x="222858" y="3866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49078-9E05-416E-B17E-A7267A140F95}">
      <dsp:nvSpPr>
        <dsp:cNvPr id="0" name=""/>
        <dsp:cNvSpPr/>
      </dsp:nvSpPr>
      <dsp:spPr>
        <a:xfrm>
          <a:off x="1027598" y="4018682"/>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C" sz="1400" kern="1200" dirty="0"/>
            <a:t>Implementar un botón de paro de emergencia que detenga el proceso de secado y luces indicadoras de operación del horno autoclave. </a:t>
          </a:r>
          <a:endParaRPr lang="es-ES" sz="1400" kern="1200" dirty="0"/>
        </a:p>
      </dsp:txBody>
      <dsp:txXfrm>
        <a:off x="1053515" y="4044599"/>
        <a:ext cx="6871254" cy="8330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122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S" sz="3700" b="1" kern="1200" dirty="0"/>
            <a:t>Requerimientos de operación del horno autoclave</a:t>
          </a:r>
        </a:p>
      </dsp:txBody>
      <dsp:txXfrm>
        <a:off x="35792" y="35791"/>
        <a:ext cx="8310416" cy="1150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0" kern="1200" dirty="0"/>
            <a:t>Introducción</a:t>
          </a:r>
        </a:p>
      </dsp:txBody>
      <dsp:txXfrm>
        <a:off x="20050" y="20049"/>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122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S" sz="3700" b="1" kern="1200" dirty="0"/>
            <a:t>Requerimientos de operación del horno autoclave</a:t>
          </a:r>
        </a:p>
      </dsp:txBody>
      <dsp:txXfrm>
        <a:off x="35792" y="35791"/>
        <a:ext cx="8310416" cy="11504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4593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Diseño Conceptual</a:t>
          </a:r>
        </a:p>
      </dsp:txBody>
      <dsp:txXfrm>
        <a:off x="20050" y="479437"/>
        <a:ext cx="8341900" cy="6444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4593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Diseño Detallado</a:t>
          </a:r>
        </a:p>
      </dsp:txBody>
      <dsp:txXfrm>
        <a:off x="20050" y="479437"/>
        <a:ext cx="8341900" cy="6444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4836" y="0"/>
          <a:ext cx="8344411" cy="714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Control automático de temperatura</a:t>
          </a:r>
        </a:p>
      </dsp:txBody>
      <dsp:txXfrm>
        <a:off x="35768" y="20932"/>
        <a:ext cx="8302547" cy="672816"/>
      </dsp:txXfrm>
    </dsp:sp>
    <dsp:sp modelId="{70A20E3F-C7C3-4B72-8262-3428AC119218}">
      <dsp:nvSpPr>
        <dsp:cNvPr id="0" name=""/>
        <dsp:cNvSpPr/>
      </dsp:nvSpPr>
      <dsp:spPr>
        <a:xfrm>
          <a:off x="849277" y="714680"/>
          <a:ext cx="824246" cy="677340"/>
        </a:xfrm>
        <a:custGeom>
          <a:avLst/>
          <a:gdLst/>
          <a:ahLst/>
          <a:cxnLst/>
          <a:rect l="0" t="0" r="0" b="0"/>
          <a:pathLst>
            <a:path>
              <a:moveTo>
                <a:pt x="0" y="0"/>
              </a:moveTo>
              <a:lnTo>
                <a:pt x="0" y="677340"/>
              </a:lnTo>
              <a:lnTo>
                <a:pt x="824246" y="677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914BE-480C-49DC-A717-267688FDE93E}">
      <dsp:nvSpPr>
        <dsp:cNvPr id="0" name=""/>
        <dsp:cNvSpPr/>
      </dsp:nvSpPr>
      <dsp:spPr>
        <a:xfrm>
          <a:off x="1673524" y="1051298"/>
          <a:ext cx="6703833" cy="681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just" defTabSz="933450">
            <a:lnSpc>
              <a:spcPct val="90000"/>
            </a:lnSpc>
            <a:spcBef>
              <a:spcPct val="0"/>
            </a:spcBef>
            <a:spcAft>
              <a:spcPct val="35000"/>
            </a:spcAft>
            <a:buNone/>
          </a:pPr>
          <a:r>
            <a:rPr lang="es-EC" sz="2100" kern="1200" dirty="0"/>
            <a:t>Realizar un sistema de cambio y supervisión de temperatura en el interior del horno autoclave</a:t>
          </a:r>
          <a:endParaRPr lang="es-ES" sz="2100" b="1" kern="1200" dirty="0"/>
        </a:p>
      </dsp:txBody>
      <dsp:txXfrm>
        <a:off x="1693483" y="1071257"/>
        <a:ext cx="6663915" cy="6415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B238-D4FC-42E3-B17F-4E88E74F6FF5}">
      <dsp:nvSpPr>
        <dsp:cNvPr id="0" name=""/>
        <dsp:cNvSpPr/>
      </dsp:nvSpPr>
      <dsp:spPr>
        <a:xfrm>
          <a:off x="1205924" y="518"/>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C" sz="1700" kern="1200" dirty="0"/>
            <a:t>Sensor de temperatura</a:t>
          </a:r>
        </a:p>
      </dsp:txBody>
      <dsp:txXfrm>
        <a:off x="1240712" y="35306"/>
        <a:ext cx="1909986" cy="1118161"/>
      </dsp:txXfrm>
    </dsp:sp>
    <dsp:sp modelId="{497B3C6A-2502-4D77-A341-502017328450}">
      <dsp:nvSpPr>
        <dsp:cNvPr id="0" name=""/>
        <dsp:cNvSpPr/>
      </dsp:nvSpPr>
      <dsp:spPr>
        <a:xfrm>
          <a:off x="3359688" y="348921"/>
          <a:ext cx="419667" cy="49093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359688" y="447107"/>
        <a:ext cx="293767" cy="294559"/>
      </dsp:txXfrm>
    </dsp:sp>
    <dsp:sp modelId="{1AC9756F-F0BF-4C5B-9A4D-7BF33E21386C}">
      <dsp:nvSpPr>
        <dsp:cNvPr id="0" name=""/>
        <dsp:cNvSpPr/>
      </dsp:nvSpPr>
      <dsp:spPr>
        <a:xfrm>
          <a:off x="3977312" y="518"/>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C" sz="1700" kern="1200" dirty="0"/>
            <a:t>Elemento calefactor (Termorresistencia)</a:t>
          </a:r>
        </a:p>
      </dsp:txBody>
      <dsp:txXfrm>
        <a:off x="4012100" y="35306"/>
        <a:ext cx="1909986" cy="1118161"/>
      </dsp:txXfrm>
    </dsp:sp>
    <dsp:sp modelId="{8C669A13-1B53-4CD0-95C1-F434865E9B6B}">
      <dsp:nvSpPr>
        <dsp:cNvPr id="0" name=""/>
        <dsp:cNvSpPr/>
      </dsp:nvSpPr>
      <dsp:spPr>
        <a:xfrm rot="5400000">
          <a:off x="4757260" y="1326825"/>
          <a:ext cx="419667" cy="49093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4819814" y="1362457"/>
        <a:ext cx="294559" cy="293767"/>
      </dsp:txXfrm>
    </dsp:sp>
    <dsp:sp modelId="{C4A8180E-DDBA-499D-837B-3FDB61D12DD6}">
      <dsp:nvSpPr>
        <dsp:cNvPr id="0" name=""/>
        <dsp:cNvSpPr/>
      </dsp:nvSpPr>
      <dsp:spPr>
        <a:xfrm>
          <a:off x="3977312" y="1980081"/>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C" sz="1700" kern="1200" dirty="0"/>
            <a:t>Cables y conectores</a:t>
          </a:r>
        </a:p>
      </dsp:txBody>
      <dsp:txXfrm>
        <a:off x="4012100" y="2014869"/>
        <a:ext cx="1909986" cy="111816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4836" y="0"/>
          <a:ext cx="8344411" cy="714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1" kern="1200" dirty="0"/>
            <a:t>Sistema visual de control de funcionamiento</a:t>
          </a:r>
        </a:p>
      </dsp:txBody>
      <dsp:txXfrm>
        <a:off x="35768" y="20932"/>
        <a:ext cx="8302547" cy="672816"/>
      </dsp:txXfrm>
    </dsp:sp>
    <dsp:sp modelId="{70A20E3F-C7C3-4B72-8262-3428AC119218}">
      <dsp:nvSpPr>
        <dsp:cNvPr id="0" name=""/>
        <dsp:cNvSpPr/>
      </dsp:nvSpPr>
      <dsp:spPr>
        <a:xfrm>
          <a:off x="849277" y="714680"/>
          <a:ext cx="824246" cy="677340"/>
        </a:xfrm>
        <a:custGeom>
          <a:avLst/>
          <a:gdLst/>
          <a:ahLst/>
          <a:cxnLst/>
          <a:rect l="0" t="0" r="0" b="0"/>
          <a:pathLst>
            <a:path>
              <a:moveTo>
                <a:pt x="0" y="0"/>
              </a:moveTo>
              <a:lnTo>
                <a:pt x="0" y="677340"/>
              </a:lnTo>
              <a:lnTo>
                <a:pt x="824246" y="677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914BE-480C-49DC-A717-267688FDE93E}">
      <dsp:nvSpPr>
        <dsp:cNvPr id="0" name=""/>
        <dsp:cNvSpPr/>
      </dsp:nvSpPr>
      <dsp:spPr>
        <a:xfrm>
          <a:off x="1673524" y="1051298"/>
          <a:ext cx="6703833" cy="681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just" defTabSz="933450">
            <a:lnSpc>
              <a:spcPct val="90000"/>
            </a:lnSpc>
            <a:spcBef>
              <a:spcPct val="0"/>
            </a:spcBef>
            <a:spcAft>
              <a:spcPct val="35000"/>
            </a:spcAft>
            <a:buNone/>
          </a:pPr>
          <a:r>
            <a:rPr lang="es-EC" sz="2100" kern="1200" dirty="0"/>
            <a:t>Instalar luces indicadoras y un botón de paro de emergencia.</a:t>
          </a:r>
          <a:endParaRPr lang="es-ES" sz="2100" b="1" kern="1200" dirty="0"/>
        </a:p>
      </dsp:txBody>
      <dsp:txXfrm>
        <a:off x="1693483" y="1071257"/>
        <a:ext cx="6663915" cy="6415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B238-D4FC-42E3-B17F-4E88E74F6FF5}">
      <dsp:nvSpPr>
        <dsp:cNvPr id="0" name=""/>
        <dsp:cNvSpPr/>
      </dsp:nvSpPr>
      <dsp:spPr>
        <a:xfrm>
          <a:off x="1205924" y="518"/>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s-EC" sz="2200" kern="1200" dirty="0"/>
            <a:t>Luz piloto roja</a:t>
          </a:r>
        </a:p>
      </dsp:txBody>
      <dsp:txXfrm>
        <a:off x="1240712" y="35306"/>
        <a:ext cx="1909986" cy="1118161"/>
      </dsp:txXfrm>
    </dsp:sp>
    <dsp:sp modelId="{497B3C6A-2502-4D77-A341-502017328450}">
      <dsp:nvSpPr>
        <dsp:cNvPr id="0" name=""/>
        <dsp:cNvSpPr/>
      </dsp:nvSpPr>
      <dsp:spPr>
        <a:xfrm>
          <a:off x="3359688" y="348921"/>
          <a:ext cx="419667" cy="49093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3359688" y="447107"/>
        <a:ext cx="293767" cy="294559"/>
      </dsp:txXfrm>
    </dsp:sp>
    <dsp:sp modelId="{1AC9756F-F0BF-4C5B-9A4D-7BF33E21386C}">
      <dsp:nvSpPr>
        <dsp:cNvPr id="0" name=""/>
        <dsp:cNvSpPr/>
      </dsp:nvSpPr>
      <dsp:spPr>
        <a:xfrm>
          <a:off x="3977312" y="518"/>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s-EC" sz="2200" kern="1200" dirty="0"/>
            <a:t>Luz piloto verde</a:t>
          </a:r>
        </a:p>
      </dsp:txBody>
      <dsp:txXfrm>
        <a:off x="4012100" y="35306"/>
        <a:ext cx="1909986" cy="1118161"/>
      </dsp:txXfrm>
    </dsp:sp>
    <dsp:sp modelId="{8C669A13-1B53-4CD0-95C1-F434865E9B6B}">
      <dsp:nvSpPr>
        <dsp:cNvPr id="0" name=""/>
        <dsp:cNvSpPr/>
      </dsp:nvSpPr>
      <dsp:spPr>
        <a:xfrm rot="5400000">
          <a:off x="4757260" y="1326825"/>
          <a:ext cx="419667" cy="49093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rot="-5400000">
        <a:off x="4819814" y="1362457"/>
        <a:ext cx="294559" cy="293767"/>
      </dsp:txXfrm>
    </dsp:sp>
    <dsp:sp modelId="{C4A8180E-DDBA-499D-837B-3FDB61D12DD6}">
      <dsp:nvSpPr>
        <dsp:cNvPr id="0" name=""/>
        <dsp:cNvSpPr/>
      </dsp:nvSpPr>
      <dsp:spPr>
        <a:xfrm>
          <a:off x="3977312" y="1980081"/>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s-EC" sz="2200" kern="1200" dirty="0"/>
            <a:t>Botón de paro de emergencia</a:t>
          </a:r>
        </a:p>
      </dsp:txBody>
      <dsp:txXfrm>
        <a:off x="4012100" y="2014869"/>
        <a:ext cx="1909986" cy="1118161"/>
      </dsp:txXfrm>
    </dsp:sp>
    <dsp:sp modelId="{D2215C9A-38D8-4055-AA69-8EAF17316217}">
      <dsp:nvSpPr>
        <dsp:cNvPr id="0" name=""/>
        <dsp:cNvSpPr/>
      </dsp:nvSpPr>
      <dsp:spPr>
        <a:xfrm rot="10800000">
          <a:off x="3383443" y="2328484"/>
          <a:ext cx="419667" cy="49093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rot="10800000">
        <a:off x="3509343" y="2426670"/>
        <a:ext cx="293767" cy="294559"/>
      </dsp:txXfrm>
    </dsp:sp>
    <dsp:sp modelId="{9072E337-D91A-4ABD-B1C8-A4249EC6025D}">
      <dsp:nvSpPr>
        <dsp:cNvPr id="0" name=""/>
        <dsp:cNvSpPr/>
      </dsp:nvSpPr>
      <dsp:spPr>
        <a:xfrm>
          <a:off x="1205924" y="1980081"/>
          <a:ext cx="1979562" cy="1187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s-EC" sz="2200" kern="1200" dirty="0"/>
            <a:t>Cables y conectores</a:t>
          </a:r>
        </a:p>
      </dsp:txBody>
      <dsp:txXfrm>
        <a:off x="1240712" y="2014869"/>
        <a:ext cx="1909986" cy="11181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4836" y="0"/>
          <a:ext cx="8344411" cy="714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C" sz="3300" b="1" kern="1200" dirty="0"/>
            <a:t>Sistema de control y variación de temperatura </a:t>
          </a:r>
          <a:endParaRPr lang="es-ES" sz="3300" b="1" kern="1200" dirty="0"/>
        </a:p>
      </dsp:txBody>
      <dsp:txXfrm>
        <a:off x="35768" y="20932"/>
        <a:ext cx="8302547" cy="672816"/>
      </dsp:txXfrm>
    </dsp:sp>
    <dsp:sp modelId="{70A20E3F-C7C3-4B72-8262-3428AC119218}">
      <dsp:nvSpPr>
        <dsp:cNvPr id="0" name=""/>
        <dsp:cNvSpPr/>
      </dsp:nvSpPr>
      <dsp:spPr>
        <a:xfrm>
          <a:off x="849277" y="714680"/>
          <a:ext cx="824246" cy="905938"/>
        </a:xfrm>
        <a:custGeom>
          <a:avLst/>
          <a:gdLst/>
          <a:ahLst/>
          <a:cxnLst/>
          <a:rect l="0" t="0" r="0" b="0"/>
          <a:pathLst>
            <a:path>
              <a:moveTo>
                <a:pt x="0" y="0"/>
              </a:moveTo>
              <a:lnTo>
                <a:pt x="0" y="905938"/>
              </a:lnTo>
              <a:lnTo>
                <a:pt x="824246" y="905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914BE-480C-49DC-A717-267688FDE93E}">
      <dsp:nvSpPr>
        <dsp:cNvPr id="0" name=""/>
        <dsp:cNvSpPr/>
      </dsp:nvSpPr>
      <dsp:spPr>
        <a:xfrm>
          <a:off x="1673524" y="906368"/>
          <a:ext cx="6703833" cy="1428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Implementar un control que mantenga el valor de la temperatura constante por un tiempo determinado, sistema que reciba la señal del sensor de temperatura y administre la señal al elemento calefactor para que la temperatura se mantenga constante y por un tiempo determinado.</a:t>
          </a:r>
          <a:endParaRPr lang="es-ES" sz="1800" b="1" kern="1200" dirty="0"/>
        </a:p>
      </dsp:txBody>
      <dsp:txXfrm>
        <a:off x="1715363" y="948207"/>
        <a:ext cx="6620155" cy="13448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B238-D4FC-42E3-B17F-4E88E74F6FF5}">
      <dsp:nvSpPr>
        <dsp:cNvPr id="0" name=""/>
        <dsp:cNvSpPr/>
      </dsp:nvSpPr>
      <dsp:spPr>
        <a:xfrm>
          <a:off x="521296" y="832"/>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PLC</a:t>
          </a:r>
        </a:p>
      </dsp:txBody>
      <dsp:txXfrm>
        <a:off x="549599" y="29135"/>
        <a:ext cx="1553974" cy="909742"/>
      </dsp:txXfrm>
    </dsp:sp>
    <dsp:sp modelId="{497B3C6A-2502-4D77-A341-502017328450}">
      <dsp:nvSpPr>
        <dsp:cNvPr id="0" name=""/>
        <dsp:cNvSpPr/>
      </dsp:nvSpPr>
      <dsp:spPr>
        <a:xfrm>
          <a:off x="2273608" y="284295"/>
          <a:ext cx="341443" cy="39942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2273608" y="364180"/>
        <a:ext cx="239010" cy="239654"/>
      </dsp:txXfrm>
    </dsp:sp>
    <dsp:sp modelId="{1AC9756F-F0BF-4C5B-9A4D-7BF33E21386C}">
      <dsp:nvSpPr>
        <dsp:cNvPr id="0" name=""/>
        <dsp:cNvSpPr/>
      </dsp:nvSpPr>
      <dsp:spPr>
        <a:xfrm>
          <a:off x="2776109" y="832"/>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Interfaz Humano Máquina (HMI)</a:t>
          </a:r>
        </a:p>
      </dsp:txBody>
      <dsp:txXfrm>
        <a:off x="2804412" y="29135"/>
        <a:ext cx="1553974" cy="909742"/>
      </dsp:txXfrm>
    </dsp:sp>
    <dsp:sp modelId="{8C669A13-1B53-4CD0-95C1-F434865E9B6B}">
      <dsp:nvSpPr>
        <dsp:cNvPr id="0" name=""/>
        <dsp:cNvSpPr/>
      </dsp:nvSpPr>
      <dsp:spPr>
        <a:xfrm>
          <a:off x="4528421" y="284295"/>
          <a:ext cx="341443" cy="39942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4528421" y="364180"/>
        <a:ext cx="239010" cy="239654"/>
      </dsp:txXfrm>
    </dsp:sp>
    <dsp:sp modelId="{C4A8180E-DDBA-499D-837B-3FDB61D12DD6}">
      <dsp:nvSpPr>
        <dsp:cNvPr id="0" name=""/>
        <dsp:cNvSpPr/>
      </dsp:nvSpPr>
      <dsp:spPr>
        <a:xfrm>
          <a:off x="5030922" y="832"/>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Protecciones</a:t>
          </a:r>
        </a:p>
      </dsp:txBody>
      <dsp:txXfrm>
        <a:off x="5059225" y="29135"/>
        <a:ext cx="1553974" cy="909742"/>
      </dsp:txXfrm>
    </dsp:sp>
    <dsp:sp modelId="{D2215C9A-38D8-4055-AA69-8EAF17316217}">
      <dsp:nvSpPr>
        <dsp:cNvPr id="0" name=""/>
        <dsp:cNvSpPr/>
      </dsp:nvSpPr>
      <dsp:spPr>
        <a:xfrm rot="5400000">
          <a:off x="5665491" y="1079922"/>
          <a:ext cx="341443" cy="39942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rot="-5400000">
        <a:off x="5716386" y="1108913"/>
        <a:ext cx="239654" cy="239010"/>
      </dsp:txXfrm>
    </dsp:sp>
    <dsp:sp modelId="{9072E337-D91A-4ABD-B1C8-A4249EC6025D}">
      <dsp:nvSpPr>
        <dsp:cNvPr id="0" name=""/>
        <dsp:cNvSpPr/>
      </dsp:nvSpPr>
      <dsp:spPr>
        <a:xfrm>
          <a:off x="5030922" y="1611413"/>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Relés</a:t>
          </a:r>
        </a:p>
      </dsp:txBody>
      <dsp:txXfrm>
        <a:off x="5059225" y="1639716"/>
        <a:ext cx="1553974" cy="909742"/>
      </dsp:txXfrm>
    </dsp:sp>
    <dsp:sp modelId="{75ECED0A-68B0-4933-A587-F52EBDB269EE}">
      <dsp:nvSpPr>
        <dsp:cNvPr id="0" name=""/>
        <dsp:cNvSpPr/>
      </dsp:nvSpPr>
      <dsp:spPr>
        <a:xfrm rot="10800000">
          <a:off x="4547748" y="1894875"/>
          <a:ext cx="341443" cy="39942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rot="10800000">
        <a:off x="4650181" y="1974760"/>
        <a:ext cx="239010" cy="239654"/>
      </dsp:txXfrm>
    </dsp:sp>
    <dsp:sp modelId="{48A66163-DE90-402A-A553-EF76BA44AD94}">
      <dsp:nvSpPr>
        <dsp:cNvPr id="0" name=""/>
        <dsp:cNvSpPr/>
      </dsp:nvSpPr>
      <dsp:spPr>
        <a:xfrm>
          <a:off x="2776109" y="1611413"/>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Circuitos de acoplamiento</a:t>
          </a:r>
        </a:p>
      </dsp:txBody>
      <dsp:txXfrm>
        <a:off x="2804412" y="1639716"/>
        <a:ext cx="1553974" cy="909742"/>
      </dsp:txXfrm>
    </dsp:sp>
    <dsp:sp modelId="{A2DADC45-D81E-40A6-B411-9C7417B26292}">
      <dsp:nvSpPr>
        <dsp:cNvPr id="0" name=""/>
        <dsp:cNvSpPr/>
      </dsp:nvSpPr>
      <dsp:spPr>
        <a:xfrm rot="10800000">
          <a:off x="2292935" y="1894875"/>
          <a:ext cx="341443" cy="39942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rot="10800000">
        <a:off x="2395368" y="1974760"/>
        <a:ext cx="239010" cy="239654"/>
      </dsp:txXfrm>
    </dsp:sp>
    <dsp:sp modelId="{D4324E9D-4BC5-473A-9560-5BB9299262A9}">
      <dsp:nvSpPr>
        <dsp:cNvPr id="0" name=""/>
        <dsp:cNvSpPr/>
      </dsp:nvSpPr>
      <dsp:spPr>
        <a:xfrm>
          <a:off x="521296" y="1611413"/>
          <a:ext cx="1610580" cy="966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t>Cables y conectores</a:t>
          </a:r>
        </a:p>
      </dsp:txBody>
      <dsp:txXfrm>
        <a:off x="549599" y="1639716"/>
        <a:ext cx="1553974" cy="9097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Eléctrico</a:t>
          </a:r>
        </a:p>
      </dsp:txBody>
      <dsp:txXfrm>
        <a:off x="21028" y="21027"/>
        <a:ext cx="8339944" cy="675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469" y="140833"/>
          <a:ext cx="7454841" cy="608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0" kern="1200" dirty="0"/>
            <a:t>Introducción</a:t>
          </a:r>
        </a:p>
      </dsp:txBody>
      <dsp:txXfrm>
        <a:off x="94300" y="158664"/>
        <a:ext cx="7419179" cy="573138"/>
      </dsp:txXfrm>
    </dsp:sp>
    <dsp:sp modelId="{A0025939-C6BF-46CF-BFAE-FD32A670F404}">
      <dsp:nvSpPr>
        <dsp:cNvPr id="0" name=""/>
        <dsp:cNvSpPr/>
      </dsp:nvSpPr>
      <dsp:spPr>
        <a:xfrm>
          <a:off x="821954" y="749633"/>
          <a:ext cx="124892" cy="538507"/>
        </a:xfrm>
        <a:custGeom>
          <a:avLst/>
          <a:gdLst/>
          <a:ahLst/>
          <a:cxnLst/>
          <a:rect l="0" t="0" r="0" b="0"/>
          <a:pathLst>
            <a:path>
              <a:moveTo>
                <a:pt x="0" y="0"/>
              </a:moveTo>
              <a:lnTo>
                <a:pt x="0" y="538507"/>
              </a:lnTo>
              <a:lnTo>
                <a:pt x="124892" y="538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46846" y="932085"/>
          <a:ext cx="6888051" cy="7121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S" sz="2200" kern="1200" dirty="0"/>
            <a:t>CENTRO DE INVESTIGACIÓN Y DESARROLLO DE LA  FUERZA AÉREA ECUATORIANA</a:t>
          </a:r>
        </a:p>
      </dsp:txBody>
      <dsp:txXfrm>
        <a:off x="967703" y="952942"/>
        <a:ext cx="6846337" cy="6703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P&amp;ID</a:t>
          </a:r>
        </a:p>
      </dsp:txBody>
      <dsp:txXfrm>
        <a:off x="21028" y="21027"/>
        <a:ext cx="8339944" cy="6758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err="1"/>
            <a:t>Grafcet</a:t>
          </a:r>
          <a:r>
            <a:rPr lang="es-ES" sz="4000" b="1" kern="1200" dirty="0"/>
            <a:t> del Sistema</a:t>
          </a:r>
        </a:p>
      </dsp:txBody>
      <dsp:txXfrm>
        <a:off x="21028" y="21027"/>
        <a:ext cx="8339944" cy="6758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Control PID</a:t>
          </a:r>
        </a:p>
      </dsp:txBody>
      <dsp:txXfrm>
        <a:off x="21028" y="21027"/>
        <a:ext cx="8339944" cy="67584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DE FLUJO HMI</a:t>
          </a:r>
        </a:p>
      </dsp:txBody>
      <dsp:txXfrm>
        <a:off x="21028" y="21027"/>
        <a:ext cx="8339944" cy="67584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DIAGRAMA DE FLUJO HMI</a:t>
          </a:r>
        </a:p>
      </dsp:txBody>
      <dsp:txXfrm>
        <a:off x="21028" y="21027"/>
        <a:ext cx="8339944" cy="67584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VARIABLES A MONITOREAR HMI</a:t>
          </a:r>
        </a:p>
      </dsp:txBody>
      <dsp:txXfrm>
        <a:off x="21028" y="21027"/>
        <a:ext cx="8339944" cy="67584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NAVEGACIÓN DE PANTALLAS</a:t>
          </a:r>
        </a:p>
      </dsp:txBody>
      <dsp:txXfrm>
        <a:off x="21028" y="21027"/>
        <a:ext cx="8339944" cy="67584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99B17-D2B6-4199-B26C-62BBFEEF01E7}">
      <dsp:nvSpPr>
        <dsp:cNvPr id="0" name=""/>
        <dsp:cNvSpPr/>
      </dsp:nvSpPr>
      <dsp:spPr>
        <a:xfrm>
          <a:off x="3882739" y="1106045"/>
          <a:ext cx="232060" cy="1016644"/>
        </a:xfrm>
        <a:custGeom>
          <a:avLst/>
          <a:gdLst/>
          <a:ahLst/>
          <a:cxnLst/>
          <a:rect l="0" t="0" r="0" b="0"/>
          <a:pathLst>
            <a:path>
              <a:moveTo>
                <a:pt x="232060" y="0"/>
              </a:moveTo>
              <a:lnTo>
                <a:pt x="232060" y="1016644"/>
              </a:lnTo>
              <a:lnTo>
                <a:pt x="0" y="1016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41238-EBD0-4FFB-B8D4-919BE516B7A0}">
      <dsp:nvSpPr>
        <dsp:cNvPr id="0" name=""/>
        <dsp:cNvSpPr/>
      </dsp:nvSpPr>
      <dsp:spPr>
        <a:xfrm>
          <a:off x="4114800" y="1106045"/>
          <a:ext cx="2674218" cy="2033289"/>
        </a:xfrm>
        <a:custGeom>
          <a:avLst/>
          <a:gdLst/>
          <a:ahLst/>
          <a:cxnLst/>
          <a:rect l="0" t="0" r="0" b="0"/>
          <a:pathLst>
            <a:path>
              <a:moveTo>
                <a:pt x="0" y="0"/>
              </a:moveTo>
              <a:lnTo>
                <a:pt x="0" y="1801229"/>
              </a:lnTo>
              <a:lnTo>
                <a:pt x="2674218" y="1801229"/>
              </a:lnTo>
              <a:lnTo>
                <a:pt x="2674218" y="2033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5CB6A-B791-4DB4-893A-6215D1C2D42B}">
      <dsp:nvSpPr>
        <dsp:cNvPr id="0" name=""/>
        <dsp:cNvSpPr/>
      </dsp:nvSpPr>
      <dsp:spPr>
        <a:xfrm>
          <a:off x="4069080" y="1106045"/>
          <a:ext cx="91440" cy="2033289"/>
        </a:xfrm>
        <a:custGeom>
          <a:avLst/>
          <a:gdLst/>
          <a:ahLst/>
          <a:cxnLst/>
          <a:rect l="0" t="0" r="0" b="0"/>
          <a:pathLst>
            <a:path>
              <a:moveTo>
                <a:pt x="45720" y="0"/>
              </a:moveTo>
              <a:lnTo>
                <a:pt x="45720" y="2033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60B47-CF2F-489A-A983-E20D1D23AFE3}">
      <dsp:nvSpPr>
        <dsp:cNvPr id="0" name=""/>
        <dsp:cNvSpPr/>
      </dsp:nvSpPr>
      <dsp:spPr>
        <a:xfrm>
          <a:off x="1440581" y="1106045"/>
          <a:ext cx="2674218" cy="2033289"/>
        </a:xfrm>
        <a:custGeom>
          <a:avLst/>
          <a:gdLst/>
          <a:ahLst/>
          <a:cxnLst/>
          <a:rect l="0" t="0" r="0" b="0"/>
          <a:pathLst>
            <a:path>
              <a:moveTo>
                <a:pt x="2674218" y="0"/>
              </a:moveTo>
              <a:lnTo>
                <a:pt x="2674218" y="1801229"/>
              </a:lnTo>
              <a:lnTo>
                <a:pt x="0" y="1801229"/>
              </a:lnTo>
              <a:lnTo>
                <a:pt x="0" y="2033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1D8EB-AD9E-4BA2-BABD-1C7822DE3D84}">
      <dsp:nvSpPr>
        <dsp:cNvPr id="0" name=""/>
        <dsp:cNvSpPr/>
      </dsp:nvSpPr>
      <dsp:spPr>
        <a:xfrm>
          <a:off x="3009751" y="996"/>
          <a:ext cx="2210097" cy="11050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Nivel 1 </a:t>
          </a:r>
        </a:p>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Presentación, información y menú </a:t>
          </a:r>
        </a:p>
      </dsp:txBody>
      <dsp:txXfrm>
        <a:off x="3009751" y="996"/>
        <a:ext cx="2210097" cy="1105048"/>
      </dsp:txXfrm>
    </dsp:sp>
    <dsp:sp modelId="{2FCCDC6E-41F0-41FF-B03D-F964EA40E3BB}">
      <dsp:nvSpPr>
        <dsp:cNvPr id="0" name=""/>
        <dsp:cNvSpPr/>
      </dsp:nvSpPr>
      <dsp:spPr>
        <a:xfrm>
          <a:off x="335533" y="3139334"/>
          <a:ext cx="2210097" cy="11050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Nivel 2</a:t>
          </a:r>
        </a:p>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Operación manual</a:t>
          </a:r>
          <a:endParaRPr lang="es-EC" sz="1200" kern="1200" dirty="0">
            <a:latin typeface="Times New Roman" panose="02020603050405020304" pitchFamily="18" charset="0"/>
            <a:cs typeface="Times New Roman" panose="02020603050405020304" pitchFamily="18" charset="0"/>
          </a:endParaRPr>
        </a:p>
      </dsp:txBody>
      <dsp:txXfrm>
        <a:off x="335533" y="3139334"/>
        <a:ext cx="2210097" cy="1105048"/>
      </dsp:txXfrm>
    </dsp:sp>
    <dsp:sp modelId="{721056CD-01AA-42EA-9A75-D51FB8B4A5A6}">
      <dsp:nvSpPr>
        <dsp:cNvPr id="0" name=""/>
        <dsp:cNvSpPr/>
      </dsp:nvSpPr>
      <dsp:spPr>
        <a:xfrm>
          <a:off x="3009751" y="3139334"/>
          <a:ext cx="2210097" cy="11050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Nivel 2</a:t>
          </a:r>
        </a:p>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Operación automática</a:t>
          </a:r>
        </a:p>
      </dsp:txBody>
      <dsp:txXfrm>
        <a:off x="3009751" y="3139334"/>
        <a:ext cx="2210097" cy="1105048"/>
      </dsp:txXfrm>
    </dsp:sp>
    <dsp:sp modelId="{C7D0F868-70CD-47B9-AA15-83E1DEB48832}">
      <dsp:nvSpPr>
        <dsp:cNvPr id="0" name=""/>
        <dsp:cNvSpPr/>
      </dsp:nvSpPr>
      <dsp:spPr>
        <a:xfrm>
          <a:off x="5683969" y="3139334"/>
          <a:ext cx="2210097" cy="11050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Nivel 2 </a:t>
          </a:r>
        </a:p>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Configuración</a:t>
          </a:r>
        </a:p>
      </dsp:txBody>
      <dsp:txXfrm>
        <a:off x="5683969" y="3139334"/>
        <a:ext cx="2210097" cy="1105048"/>
      </dsp:txXfrm>
    </dsp:sp>
    <dsp:sp modelId="{4E2C4B87-1569-42A1-97F7-E6508B98596D}">
      <dsp:nvSpPr>
        <dsp:cNvPr id="0" name=""/>
        <dsp:cNvSpPr/>
      </dsp:nvSpPr>
      <dsp:spPr>
        <a:xfrm>
          <a:off x="1672642" y="1570165"/>
          <a:ext cx="2210097" cy="11050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Nivel 3</a:t>
          </a:r>
        </a:p>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Password y autenticación de usuario</a:t>
          </a:r>
        </a:p>
      </dsp:txBody>
      <dsp:txXfrm>
        <a:off x="1672642" y="1570165"/>
        <a:ext cx="2210097" cy="11050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t>Distribución de pantalla presentación, información y menú</a:t>
          </a:r>
        </a:p>
      </dsp:txBody>
      <dsp:txXfrm>
        <a:off x="21028" y="21027"/>
        <a:ext cx="8339944" cy="67584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b="1" kern="1200" dirty="0"/>
            <a:t>Distribución de pantalla de operación manual</a:t>
          </a:r>
        </a:p>
      </dsp:txBody>
      <dsp:txXfrm>
        <a:off x="21028" y="21027"/>
        <a:ext cx="8339944" cy="67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0"/>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Justificación e Importancia</a:t>
          </a:r>
        </a:p>
      </dsp:txBody>
      <dsp:txXfrm>
        <a:off x="95311" y="17382"/>
        <a:ext cx="7232140" cy="558688"/>
      </dsp:txXfrm>
    </dsp:sp>
    <dsp:sp modelId="{A0025939-C6BF-46CF-BFAE-FD32A670F404}">
      <dsp:nvSpPr>
        <dsp:cNvPr id="0" name=""/>
        <dsp:cNvSpPr/>
      </dsp:nvSpPr>
      <dsp:spPr>
        <a:xfrm>
          <a:off x="804619" y="593452"/>
          <a:ext cx="190727" cy="1120844"/>
        </a:xfrm>
        <a:custGeom>
          <a:avLst/>
          <a:gdLst/>
          <a:ahLst/>
          <a:cxnLst/>
          <a:rect l="0" t="0" r="0" b="0"/>
          <a:pathLst>
            <a:path>
              <a:moveTo>
                <a:pt x="0" y="0"/>
              </a:moveTo>
              <a:lnTo>
                <a:pt x="0" y="1120844"/>
              </a:lnTo>
              <a:lnTo>
                <a:pt x="190727" y="11208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1172774"/>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El proyecto de materiales compuestos que se desarrolla en el CIDFAE es de gran importancia para la operación de las aeronaves que se encuentran en la actualidad volando para la Fuerza Aérea. </a:t>
          </a:r>
          <a:endParaRPr lang="es-ES" sz="1800" kern="1200" dirty="0"/>
        </a:p>
      </dsp:txBody>
      <dsp:txXfrm>
        <a:off x="1027067" y="1204495"/>
        <a:ext cx="6855497" cy="1019602"/>
      </dsp:txXfrm>
    </dsp:sp>
    <dsp:sp modelId="{C49E1DF8-F52A-4B34-8437-CDEE6AD2AE47}">
      <dsp:nvSpPr>
        <dsp:cNvPr id="0" name=""/>
        <dsp:cNvSpPr/>
      </dsp:nvSpPr>
      <dsp:spPr>
        <a:xfrm>
          <a:off x="804619" y="593452"/>
          <a:ext cx="224539" cy="2330638"/>
        </a:xfrm>
        <a:custGeom>
          <a:avLst/>
          <a:gdLst/>
          <a:ahLst/>
          <a:cxnLst/>
          <a:rect l="0" t="0" r="0" b="0"/>
          <a:pathLst>
            <a:path>
              <a:moveTo>
                <a:pt x="0" y="0"/>
              </a:moveTo>
              <a:lnTo>
                <a:pt x="0" y="2330638"/>
              </a:lnTo>
              <a:lnTo>
                <a:pt x="224539" y="2330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2482410"/>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El diseño y construcción de una pieza que se va a instalar en una aeronave fabricada con materiales compuestos debe cumplir con las normas de aeronavegabilidad</a:t>
          </a:r>
          <a:endParaRPr lang="es-ES" sz="1800" kern="1200" dirty="0"/>
        </a:p>
      </dsp:txBody>
      <dsp:txXfrm>
        <a:off x="1055032" y="2508283"/>
        <a:ext cx="6859426" cy="831613"/>
      </dsp:txXfrm>
    </dsp:sp>
    <dsp:sp modelId="{ED9D5064-F142-4AE6-B587-BCA6FD4DFF0A}">
      <dsp:nvSpPr>
        <dsp:cNvPr id="0" name=""/>
        <dsp:cNvSpPr/>
      </dsp:nvSpPr>
      <dsp:spPr>
        <a:xfrm>
          <a:off x="804619" y="593452"/>
          <a:ext cx="224539" cy="3514640"/>
        </a:xfrm>
        <a:custGeom>
          <a:avLst/>
          <a:gdLst/>
          <a:ahLst/>
          <a:cxnLst/>
          <a:rect l="0" t="0" r="0" b="0"/>
          <a:pathLst>
            <a:path>
              <a:moveTo>
                <a:pt x="0" y="0"/>
              </a:moveTo>
              <a:lnTo>
                <a:pt x="0" y="3514640"/>
              </a:lnTo>
              <a:lnTo>
                <a:pt x="224539" y="3514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3666413"/>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Realizar ciclos de secado a una temperatura controlada.</a:t>
          </a:r>
        </a:p>
      </dsp:txBody>
      <dsp:txXfrm>
        <a:off x="1055032" y="3692286"/>
        <a:ext cx="6859426" cy="83161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b="1" kern="1200" dirty="0"/>
            <a:t>Distribución de pantalla de operación automática</a:t>
          </a:r>
        </a:p>
      </dsp:txBody>
      <dsp:txXfrm>
        <a:off x="21028" y="21027"/>
        <a:ext cx="8339944" cy="67584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S" sz="3700" b="1" kern="1200" dirty="0"/>
            <a:t>Distribución de pantalla de configuración</a:t>
          </a:r>
        </a:p>
      </dsp:txBody>
      <dsp:txXfrm>
        <a:off x="21028" y="21027"/>
        <a:ext cx="8339944" cy="67584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Distribución de pantalla de contraseña</a:t>
          </a:r>
        </a:p>
      </dsp:txBody>
      <dsp:txXfrm>
        <a:off x="21028" y="21027"/>
        <a:ext cx="8339944" cy="67584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Implementación</a:t>
          </a:r>
        </a:p>
      </dsp:txBody>
      <dsp:txXfrm>
        <a:off x="21028" y="21027"/>
        <a:ext cx="8339944" cy="67584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Horno autoclave</a:t>
          </a:r>
        </a:p>
      </dsp:txBody>
      <dsp:txXfrm>
        <a:off x="21028" y="21027"/>
        <a:ext cx="8339944" cy="67584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Interfaz HMI</a:t>
          </a:r>
        </a:p>
      </dsp:txBody>
      <dsp:txXfrm>
        <a:off x="21028" y="21027"/>
        <a:ext cx="8339944" cy="67584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Interfaz HMI</a:t>
          </a:r>
        </a:p>
      </dsp:txBody>
      <dsp:txXfrm>
        <a:off x="21028" y="21027"/>
        <a:ext cx="8339944" cy="67584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Interfaz HMI</a:t>
          </a:r>
        </a:p>
      </dsp:txBody>
      <dsp:txXfrm>
        <a:off x="21028" y="21027"/>
        <a:ext cx="8339944" cy="67584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Interfaz HMI</a:t>
          </a:r>
        </a:p>
      </dsp:txBody>
      <dsp:txXfrm>
        <a:off x="21028" y="21027"/>
        <a:ext cx="8339944" cy="67584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Pruebas y Resultados</a:t>
          </a:r>
        </a:p>
      </dsp:txBody>
      <dsp:txXfrm>
        <a:off x="21028" y="21027"/>
        <a:ext cx="8339944" cy="675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1"/>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Alcance</a:t>
          </a:r>
        </a:p>
      </dsp:txBody>
      <dsp:txXfrm>
        <a:off x="95311" y="17383"/>
        <a:ext cx="7232140" cy="558688"/>
      </dsp:txXfrm>
    </dsp:sp>
    <dsp:sp modelId="{A0025939-C6BF-46CF-BFAE-FD32A670F404}">
      <dsp:nvSpPr>
        <dsp:cNvPr id="0" name=""/>
        <dsp:cNvSpPr/>
      </dsp:nvSpPr>
      <dsp:spPr>
        <a:xfrm>
          <a:off x="804619" y="593453"/>
          <a:ext cx="190727" cy="693825"/>
        </a:xfrm>
        <a:custGeom>
          <a:avLst/>
          <a:gdLst/>
          <a:ahLst/>
          <a:cxnLst/>
          <a:rect l="0" t="0" r="0" b="0"/>
          <a:pathLst>
            <a:path>
              <a:moveTo>
                <a:pt x="0" y="0"/>
              </a:moveTo>
              <a:lnTo>
                <a:pt x="0" y="693825"/>
              </a:lnTo>
              <a:lnTo>
                <a:pt x="190727" y="693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745757"/>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u="none" kern="1200" dirty="0">
              <a:uFillTx/>
            </a:rPr>
            <a:t>Diseño e implementación de un sistema eléctrico para la generación de diferentes set </a:t>
          </a:r>
          <a:r>
            <a:rPr lang="es-EC" sz="1900" u="none" kern="1200" dirty="0" err="1">
              <a:uFillTx/>
            </a:rPr>
            <a:t>points</a:t>
          </a:r>
          <a:r>
            <a:rPr lang="es-EC" sz="1900" u="none" kern="1200" dirty="0">
              <a:uFillTx/>
            </a:rPr>
            <a:t> de temperatura en el horno. </a:t>
          </a:r>
          <a:endParaRPr lang="es-ES" sz="1900" kern="1200" dirty="0"/>
        </a:p>
      </dsp:txBody>
      <dsp:txXfrm>
        <a:off x="1027067" y="777478"/>
        <a:ext cx="6855497" cy="1019602"/>
      </dsp:txXfrm>
    </dsp:sp>
    <dsp:sp modelId="{C49E1DF8-F52A-4B34-8437-CDEE6AD2AE47}">
      <dsp:nvSpPr>
        <dsp:cNvPr id="0" name=""/>
        <dsp:cNvSpPr/>
      </dsp:nvSpPr>
      <dsp:spPr>
        <a:xfrm>
          <a:off x="804619" y="593453"/>
          <a:ext cx="224539" cy="1784264"/>
        </a:xfrm>
        <a:custGeom>
          <a:avLst/>
          <a:gdLst/>
          <a:ahLst/>
          <a:cxnLst/>
          <a:rect l="0" t="0" r="0" b="0"/>
          <a:pathLst>
            <a:path>
              <a:moveTo>
                <a:pt x="0" y="0"/>
              </a:moveTo>
              <a:lnTo>
                <a:pt x="0" y="1784264"/>
              </a:lnTo>
              <a:lnTo>
                <a:pt x="224539" y="1784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1936038"/>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El sistema automático de control tendrá funciones automáticas y manuales.</a:t>
          </a:r>
          <a:endParaRPr lang="es-ES" sz="1900" kern="1200" dirty="0"/>
        </a:p>
      </dsp:txBody>
      <dsp:txXfrm>
        <a:off x="1055032" y="1961911"/>
        <a:ext cx="6859426" cy="831613"/>
      </dsp:txXfrm>
    </dsp:sp>
    <dsp:sp modelId="{ED9D5064-F142-4AE6-B587-BCA6FD4DFF0A}">
      <dsp:nvSpPr>
        <dsp:cNvPr id="0" name=""/>
        <dsp:cNvSpPr/>
      </dsp:nvSpPr>
      <dsp:spPr>
        <a:xfrm>
          <a:off x="804619" y="593453"/>
          <a:ext cx="224539" cy="2792403"/>
        </a:xfrm>
        <a:custGeom>
          <a:avLst/>
          <a:gdLst/>
          <a:ahLst/>
          <a:cxnLst/>
          <a:rect l="0" t="0" r="0" b="0"/>
          <a:pathLst>
            <a:path>
              <a:moveTo>
                <a:pt x="0" y="0"/>
              </a:moveTo>
              <a:lnTo>
                <a:pt x="0" y="2792403"/>
              </a:lnTo>
              <a:lnTo>
                <a:pt x="224539" y="2792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2944177"/>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u="none" kern="1200" dirty="0">
              <a:uFillTx/>
            </a:rPr>
            <a:t>Se implementará un sistema de alarmas y eventos visuales a través de luces indicadoras que muestren el funcionamiento del horno. </a:t>
          </a:r>
          <a:endParaRPr lang="es-ES" sz="1900" kern="1200" dirty="0"/>
        </a:p>
      </dsp:txBody>
      <dsp:txXfrm>
        <a:off x="1055032" y="2970050"/>
        <a:ext cx="6859426" cy="831613"/>
      </dsp:txXfrm>
    </dsp:sp>
    <dsp:sp modelId="{074E4E40-B376-4C0C-8A6A-8EA09A36DCA3}">
      <dsp:nvSpPr>
        <dsp:cNvPr id="0" name=""/>
        <dsp:cNvSpPr/>
      </dsp:nvSpPr>
      <dsp:spPr>
        <a:xfrm>
          <a:off x="804619" y="593453"/>
          <a:ext cx="224539" cy="3824125"/>
        </a:xfrm>
        <a:custGeom>
          <a:avLst/>
          <a:gdLst/>
          <a:ahLst/>
          <a:cxnLst/>
          <a:rect l="0" t="0" r="0" b="0"/>
          <a:pathLst>
            <a:path>
              <a:moveTo>
                <a:pt x="0" y="0"/>
              </a:moveTo>
              <a:lnTo>
                <a:pt x="0" y="3824125"/>
              </a:lnTo>
              <a:lnTo>
                <a:pt x="224539" y="3824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D93B2-832C-4C3E-ABEE-91351932CA0F}">
      <dsp:nvSpPr>
        <dsp:cNvPr id="0" name=""/>
        <dsp:cNvSpPr/>
      </dsp:nvSpPr>
      <dsp:spPr>
        <a:xfrm>
          <a:off x="1029159" y="3975899"/>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El sistema contará con una interfaz humano - máquina (HMI).</a:t>
          </a:r>
          <a:endParaRPr lang="es-ES" sz="1900" kern="1200" dirty="0"/>
        </a:p>
      </dsp:txBody>
      <dsp:txXfrm>
        <a:off x="1055032" y="4001772"/>
        <a:ext cx="6859426" cy="83161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717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t>Conclusiones y Recomendaciones</a:t>
          </a:r>
        </a:p>
      </dsp:txBody>
      <dsp:txXfrm>
        <a:off x="21028" y="21027"/>
        <a:ext cx="8339944" cy="675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1037768"/>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Objetivo General</a:t>
          </a:r>
        </a:p>
      </dsp:txBody>
      <dsp:txXfrm>
        <a:off x="95311" y="1055150"/>
        <a:ext cx="7232140" cy="558688"/>
      </dsp:txXfrm>
    </dsp:sp>
    <dsp:sp modelId="{A0025939-C6BF-46CF-BFAE-FD32A670F404}">
      <dsp:nvSpPr>
        <dsp:cNvPr id="0" name=""/>
        <dsp:cNvSpPr/>
      </dsp:nvSpPr>
      <dsp:spPr>
        <a:xfrm>
          <a:off x="804619" y="1631220"/>
          <a:ext cx="190727" cy="1203642"/>
        </a:xfrm>
        <a:custGeom>
          <a:avLst/>
          <a:gdLst/>
          <a:ahLst/>
          <a:cxnLst/>
          <a:rect l="0" t="0" r="0" b="0"/>
          <a:pathLst>
            <a:path>
              <a:moveTo>
                <a:pt x="0" y="0"/>
              </a:moveTo>
              <a:lnTo>
                <a:pt x="0" y="1203642"/>
              </a:lnTo>
              <a:lnTo>
                <a:pt x="190727" y="1203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1783524"/>
          <a:ext cx="6918939" cy="21026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just" defTabSz="977900">
            <a:lnSpc>
              <a:spcPct val="90000"/>
            </a:lnSpc>
            <a:spcBef>
              <a:spcPct val="0"/>
            </a:spcBef>
            <a:spcAft>
              <a:spcPct val="35000"/>
            </a:spcAft>
            <a:buNone/>
          </a:pPr>
          <a:r>
            <a:rPr lang="es-EC" sz="2200" kern="1200" dirty="0"/>
            <a:t>Mejorar la eficiencia y calidad en el secado de materiales compuestos por medio del uso de programas de polimerización acordes a las necesidades de las diferentes piezas de aviación fabricadas en el Centro de Investigación y Desarrollo de la Fuerza Aérea Ecuatoriana. </a:t>
          </a:r>
          <a:endParaRPr lang="es-ES" sz="2200" kern="1200" dirty="0"/>
        </a:p>
      </dsp:txBody>
      <dsp:txXfrm>
        <a:off x="1056931" y="1845109"/>
        <a:ext cx="6795769" cy="197950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212" y="0"/>
          <a:ext cx="8056240" cy="68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Conclusiones</a:t>
          </a:r>
        </a:p>
      </dsp:txBody>
      <dsp:txXfrm>
        <a:off x="30421" y="20209"/>
        <a:ext cx="8015822" cy="649581"/>
      </dsp:txXfrm>
    </dsp:sp>
    <dsp:sp modelId="{B969A43A-9C87-4655-A274-787A6C845D8C}">
      <dsp:nvSpPr>
        <dsp:cNvPr id="0" name=""/>
        <dsp:cNvSpPr/>
      </dsp:nvSpPr>
      <dsp:spPr>
        <a:xfrm>
          <a:off x="815836" y="689999"/>
          <a:ext cx="187038" cy="2175639"/>
        </a:xfrm>
        <a:custGeom>
          <a:avLst/>
          <a:gdLst/>
          <a:ahLst/>
          <a:cxnLst/>
          <a:rect l="0" t="0" r="0" b="0"/>
          <a:pathLst>
            <a:path>
              <a:moveTo>
                <a:pt x="0" y="0"/>
              </a:moveTo>
              <a:lnTo>
                <a:pt x="0" y="2175639"/>
              </a:lnTo>
              <a:lnTo>
                <a:pt x="187038" y="2175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33F5-A660-42D8-B2CE-27305BDF5346}">
      <dsp:nvSpPr>
        <dsp:cNvPr id="0" name=""/>
        <dsp:cNvSpPr/>
      </dsp:nvSpPr>
      <dsp:spPr>
        <a:xfrm>
          <a:off x="1002874" y="1055186"/>
          <a:ext cx="6770012" cy="362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La calidad y tiempo de secado de las partes de materiales compuestos realizadas por el CIDFAE se ha mejorado, el secado de las partes de aeronaves se realizaba a la temperatura del medio ambiente y con una duración de 24 horas, sin tomar en cuenta los cambios de temperatura existentes en la ciudad de Ambato, con el horno autoclave el tiempo de secado se redujo a un promedio de 6 horas permitiendo que se produzca un mayor número de piezas en menor tiempo, el secado de los materiales es uniforme a una temperatura constante por lo que se mejora el proceso de polimerización y así se logra una mejor calidad del material compuesto.</a:t>
          </a:r>
          <a:endParaRPr lang="es-ES" sz="2000" b="1" kern="1200" dirty="0"/>
        </a:p>
      </dsp:txBody>
      <dsp:txXfrm>
        <a:off x="1108927" y="1161239"/>
        <a:ext cx="6557906" cy="340879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212" y="0"/>
          <a:ext cx="8056240" cy="68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Conclusiones</a:t>
          </a:r>
        </a:p>
      </dsp:txBody>
      <dsp:txXfrm>
        <a:off x="30421" y="20209"/>
        <a:ext cx="8015822" cy="649581"/>
      </dsp:txXfrm>
    </dsp:sp>
    <dsp:sp modelId="{B969A43A-9C87-4655-A274-787A6C845D8C}">
      <dsp:nvSpPr>
        <dsp:cNvPr id="0" name=""/>
        <dsp:cNvSpPr/>
      </dsp:nvSpPr>
      <dsp:spPr>
        <a:xfrm>
          <a:off x="815836" y="689999"/>
          <a:ext cx="187038" cy="2175639"/>
        </a:xfrm>
        <a:custGeom>
          <a:avLst/>
          <a:gdLst/>
          <a:ahLst/>
          <a:cxnLst/>
          <a:rect l="0" t="0" r="0" b="0"/>
          <a:pathLst>
            <a:path>
              <a:moveTo>
                <a:pt x="0" y="0"/>
              </a:moveTo>
              <a:lnTo>
                <a:pt x="0" y="2175639"/>
              </a:lnTo>
              <a:lnTo>
                <a:pt x="187038" y="2175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33F5-A660-42D8-B2CE-27305BDF5346}">
      <dsp:nvSpPr>
        <dsp:cNvPr id="0" name=""/>
        <dsp:cNvSpPr/>
      </dsp:nvSpPr>
      <dsp:spPr>
        <a:xfrm>
          <a:off x="1002874" y="1055186"/>
          <a:ext cx="6770012" cy="362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just" defTabSz="1022350">
            <a:lnSpc>
              <a:spcPct val="90000"/>
            </a:lnSpc>
            <a:spcBef>
              <a:spcPct val="0"/>
            </a:spcBef>
            <a:spcAft>
              <a:spcPct val="35000"/>
            </a:spcAft>
            <a:buNone/>
          </a:pPr>
          <a:r>
            <a:rPr lang="es-EC" sz="2300" kern="1200" dirty="0"/>
            <a:t>El operador del horno autoclave únicamente controla y monitorea las variables del horno mediante una interfaz HMI que fue aprobada por las necesidades del operador, esta interfaz permite que se realice un control de las variables sin necesidad de acercarse al horno, evitando que el operador sufra accidente de quemaduras debido a la temperatura. Las indicaciones visuales de la interfaz HMI son las adecuadas para el control y configuración de las variables que debe monitorear el horno autoclave.</a:t>
          </a:r>
          <a:endParaRPr lang="es-ES" sz="2300" b="1" kern="1200" dirty="0"/>
        </a:p>
      </dsp:txBody>
      <dsp:txXfrm>
        <a:off x="1108927" y="1161239"/>
        <a:ext cx="6557906" cy="340879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212" y="0"/>
          <a:ext cx="8056240" cy="68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Conclusiones</a:t>
          </a:r>
        </a:p>
      </dsp:txBody>
      <dsp:txXfrm>
        <a:off x="30421" y="20209"/>
        <a:ext cx="8015822" cy="649581"/>
      </dsp:txXfrm>
    </dsp:sp>
    <dsp:sp modelId="{B969A43A-9C87-4655-A274-787A6C845D8C}">
      <dsp:nvSpPr>
        <dsp:cNvPr id="0" name=""/>
        <dsp:cNvSpPr/>
      </dsp:nvSpPr>
      <dsp:spPr>
        <a:xfrm>
          <a:off x="815836" y="689999"/>
          <a:ext cx="187038" cy="2175639"/>
        </a:xfrm>
        <a:custGeom>
          <a:avLst/>
          <a:gdLst/>
          <a:ahLst/>
          <a:cxnLst/>
          <a:rect l="0" t="0" r="0" b="0"/>
          <a:pathLst>
            <a:path>
              <a:moveTo>
                <a:pt x="0" y="0"/>
              </a:moveTo>
              <a:lnTo>
                <a:pt x="0" y="2175639"/>
              </a:lnTo>
              <a:lnTo>
                <a:pt x="187038" y="2175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33F5-A660-42D8-B2CE-27305BDF5346}">
      <dsp:nvSpPr>
        <dsp:cNvPr id="0" name=""/>
        <dsp:cNvSpPr/>
      </dsp:nvSpPr>
      <dsp:spPr>
        <a:xfrm>
          <a:off x="1002874" y="1055186"/>
          <a:ext cx="6770012" cy="362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dirty="0"/>
            <a:t>El desarrollo de las pantallas HMI para el monitoreo y control del funcionamiento del horno autoclave fue el adecuado ya que se adaptó a las necesidades y requerimientos de los técnicos operadores del CIDFAE, las pantallas desarrolladas permiten un correcto control y visualización de la temperatura y funcionamiento del horno. </a:t>
          </a:r>
          <a:endParaRPr lang="es-ES" sz="2800" b="1" kern="1200" dirty="0"/>
        </a:p>
      </dsp:txBody>
      <dsp:txXfrm>
        <a:off x="1108927" y="1161239"/>
        <a:ext cx="6557906" cy="340879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212" y="0"/>
          <a:ext cx="8056240" cy="68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Conclusiones</a:t>
          </a:r>
        </a:p>
      </dsp:txBody>
      <dsp:txXfrm>
        <a:off x="30421" y="20209"/>
        <a:ext cx="8015822" cy="649581"/>
      </dsp:txXfrm>
    </dsp:sp>
    <dsp:sp modelId="{B969A43A-9C87-4655-A274-787A6C845D8C}">
      <dsp:nvSpPr>
        <dsp:cNvPr id="0" name=""/>
        <dsp:cNvSpPr/>
      </dsp:nvSpPr>
      <dsp:spPr>
        <a:xfrm>
          <a:off x="815836" y="689999"/>
          <a:ext cx="187038" cy="2175639"/>
        </a:xfrm>
        <a:custGeom>
          <a:avLst/>
          <a:gdLst/>
          <a:ahLst/>
          <a:cxnLst/>
          <a:rect l="0" t="0" r="0" b="0"/>
          <a:pathLst>
            <a:path>
              <a:moveTo>
                <a:pt x="0" y="0"/>
              </a:moveTo>
              <a:lnTo>
                <a:pt x="0" y="2175639"/>
              </a:lnTo>
              <a:lnTo>
                <a:pt x="187038" y="2175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33F5-A660-42D8-B2CE-27305BDF5346}">
      <dsp:nvSpPr>
        <dsp:cNvPr id="0" name=""/>
        <dsp:cNvSpPr/>
      </dsp:nvSpPr>
      <dsp:spPr>
        <a:xfrm>
          <a:off x="1002874" y="1055186"/>
          <a:ext cx="6770012" cy="362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just" defTabSz="1289050">
            <a:lnSpc>
              <a:spcPct val="90000"/>
            </a:lnSpc>
            <a:spcBef>
              <a:spcPct val="0"/>
            </a:spcBef>
            <a:spcAft>
              <a:spcPct val="35000"/>
            </a:spcAft>
            <a:buNone/>
          </a:pPr>
          <a:r>
            <a:rPr lang="es-EC" sz="2900" kern="1200" dirty="0"/>
            <a:t>El control PID implementado permite tener una temperatura constante durante todo el tiempo que dura el proceso de secado al interior del horno autoclave, en el tiempo de funcionamiento máximo de seis horas la temperatura fue constante de acuerdo con los parámetros de diseño.</a:t>
          </a:r>
          <a:endParaRPr lang="es-ES" sz="2900" b="1" kern="1200" dirty="0"/>
        </a:p>
      </dsp:txBody>
      <dsp:txXfrm>
        <a:off x="1108927" y="1161239"/>
        <a:ext cx="6557906" cy="3408798"/>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071" y="0"/>
          <a:ext cx="7334573" cy="576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b="1" kern="1200" dirty="0"/>
            <a:t>Recomendaciones</a:t>
          </a:r>
        </a:p>
      </dsp:txBody>
      <dsp:txXfrm>
        <a:off x="25949" y="16878"/>
        <a:ext cx="7300817" cy="542495"/>
      </dsp:txXfrm>
    </dsp:sp>
    <dsp:sp modelId="{0207CFB5-B2C5-4C92-8CA5-394468DCFB72}">
      <dsp:nvSpPr>
        <dsp:cNvPr id="0" name=""/>
        <dsp:cNvSpPr/>
      </dsp:nvSpPr>
      <dsp:spPr>
        <a:xfrm>
          <a:off x="742529" y="576251"/>
          <a:ext cx="339150" cy="884104"/>
        </a:xfrm>
        <a:custGeom>
          <a:avLst/>
          <a:gdLst/>
          <a:ahLst/>
          <a:cxnLst/>
          <a:rect l="0" t="0" r="0" b="0"/>
          <a:pathLst>
            <a:path>
              <a:moveTo>
                <a:pt x="0" y="0"/>
              </a:moveTo>
              <a:lnTo>
                <a:pt x="0" y="884104"/>
              </a:lnTo>
              <a:lnTo>
                <a:pt x="339150" y="884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A38A7-1551-46E8-922F-360A1B56A7B0}">
      <dsp:nvSpPr>
        <dsp:cNvPr id="0" name=""/>
        <dsp:cNvSpPr/>
      </dsp:nvSpPr>
      <dsp:spPr>
        <a:xfrm>
          <a:off x="1081680" y="880661"/>
          <a:ext cx="6913381" cy="1159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Antes de realizar la operación del horno autoclave, se debe tomar conocimiento del manual de operación para evitar daños personales y al horno. </a:t>
          </a:r>
          <a:endParaRPr lang="es-ES" sz="2000" b="1" kern="1200" dirty="0"/>
        </a:p>
      </dsp:txBody>
      <dsp:txXfrm>
        <a:off x="1115637" y="914618"/>
        <a:ext cx="6845467" cy="1091474"/>
      </dsp:txXfrm>
    </dsp:sp>
    <dsp:sp modelId="{AD742A25-9C84-4376-B4EE-C53019CE6F65}">
      <dsp:nvSpPr>
        <dsp:cNvPr id="0" name=""/>
        <dsp:cNvSpPr/>
      </dsp:nvSpPr>
      <dsp:spPr>
        <a:xfrm>
          <a:off x="742529" y="576251"/>
          <a:ext cx="339150" cy="2180855"/>
        </a:xfrm>
        <a:custGeom>
          <a:avLst/>
          <a:gdLst/>
          <a:ahLst/>
          <a:cxnLst/>
          <a:rect l="0" t="0" r="0" b="0"/>
          <a:pathLst>
            <a:path>
              <a:moveTo>
                <a:pt x="0" y="0"/>
              </a:moveTo>
              <a:lnTo>
                <a:pt x="0" y="2180855"/>
              </a:lnTo>
              <a:lnTo>
                <a:pt x="339150" y="2180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9FC08-E5A2-4DAA-B2DC-4297DE365E50}">
      <dsp:nvSpPr>
        <dsp:cNvPr id="0" name=""/>
        <dsp:cNvSpPr/>
      </dsp:nvSpPr>
      <dsp:spPr>
        <a:xfrm>
          <a:off x="1081680" y="2177413"/>
          <a:ext cx="6913381" cy="1159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Se debe ubicar el horno en un lugar adecuado con cubierta para evitar daños ocasionados por la humedad, ya que esta podría ocasionar cortocircuitos o corrosión en la estructura del horno. </a:t>
          </a:r>
        </a:p>
      </dsp:txBody>
      <dsp:txXfrm>
        <a:off x="1115637" y="2211370"/>
        <a:ext cx="6845467" cy="1091474"/>
      </dsp:txXfrm>
    </dsp:sp>
    <dsp:sp modelId="{06193249-21A4-4CE5-BD42-1E0984E548A6}">
      <dsp:nvSpPr>
        <dsp:cNvPr id="0" name=""/>
        <dsp:cNvSpPr/>
      </dsp:nvSpPr>
      <dsp:spPr>
        <a:xfrm>
          <a:off x="742529" y="576251"/>
          <a:ext cx="339150" cy="3477607"/>
        </a:xfrm>
        <a:custGeom>
          <a:avLst/>
          <a:gdLst/>
          <a:ahLst/>
          <a:cxnLst/>
          <a:rect l="0" t="0" r="0" b="0"/>
          <a:pathLst>
            <a:path>
              <a:moveTo>
                <a:pt x="0" y="0"/>
              </a:moveTo>
              <a:lnTo>
                <a:pt x="0" y="3477607"/>
              </a:lnTo>
              <a:lnTo>
                <a:pt x="339150" y="3477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D89B-88F7-4E75-9418-011C940A840D}">
      <dsp:nvSpPr>
        <dsp:cNvPr id="0" name=""/>
        <dsp:cNvSpPr/>
      </dsp:nvSpPr>
      <dsp:spPr>
        <a:xfrm>
          <a:off x="1081680" y="3474165"/>
          <a:ext cx="6913381" cy="1159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Evitar el uso de materiales de baja calidad, buscando el abaratamiento de costos, ya que en la operación se encuentra en consideración heridas que puedan sufrir los operadores.</a:t>
          </a:r>
        </a:p>
      </dsp:txBody>
      <dsp:txXfrm>
        <a:off x="1115637" y="3508122"/>
        <a:ext cx="6845467" cy="109147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12726" y="0"/>
          <a:ext cx="6327218" cy="2316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11760" rIns="167640" bIns="111760" numCol="1" spcCol="1270" anchor="ctr" anchorCtr="0">
          <a:noAutofit/>
        </a:bodyPr>
        <a:lstStyle/>
        <a:p>
          <a:pPr marL="0" lvl="0" indent="0" algn="ctr" defTabSz="3911600">
            <a:lnSpc>
              <a:spcPct val="90000"/>
            </a:lnSpc>
            <a:spcBef>
              <a:spcPct val="0"/>
            </a:spcBef>
            <a:spcAft>
              <a:spcPct val="35000"/>
            </a:spcAft>
            <a:buNone/>
          </a:pPr>
          <a:r>
            <a:rPr lang="es-ES" sz="8800" b="1" kern="1200" dirty="0"/>
            <a:t>Gracias</a:t>
          </a:r>
          <a:endParaRPr lang="es-ES" sz="6500" b="1" kern="1200" dirty="0"/>
        </a:p>
      </dsp:txBody>
      <dsp:txXfrm>
        <a:off x="1080568" y="67842"/>
        <a:ext cx="6191534" cy="2180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7929" y="515862"/>
          <a:ext cx="7266904" cy="593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Objetivos Específicos</a:t>
          </a:r>
        </a:p>
      </dsp:txBody>
      <dsp:txXfrm>
        <a:off x="95311" y="533244"/>
        <a:ext cx="7232140" cy="558688"/>
      </dsp:txXfrm>
    </dsp:sp>
    <dsp:sp modelId="{A0025939-C6BF-46CF-BFAE-FD32A670F404}">
      <dsp:nvSpPr>
        <dsp:cNvPr id="0" name=""/>
        <dsp:cNvSpPr/>
      </dsp:nvSpPr>
      <dsp:spPr>
        <a:xfrm>
          <a:off x="804619" y="1109314"/>
          <a:ext cx="190727" cy="693825"/>
        </a:xfrm>
        <a:custGeom>
          <a:avLst/>
          <a:gdLst/>
          <a:ahLst/>
          <a:cxnLst/>
          <a:rect l="0" t="0" r="0" b="0"/>
          <a:pathLst>
            <a:path>
              <a:moveTo>
                <a:pt x="0" y="0"/>
              </a:moveTo>
              <a:lnTo>
                <a:pt x="0" y="693825"/>
              </a:lnTo>
              <a:lnTo>
                <a:pt x="190727" y="6938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8C28-79EC-4B13-86CD-E2487DBA52DD}">
      <dsp:nvSpPr>
        <dsp:cNvPr id="0" name=""/>
        <dsp:cNvSpPr/>
      </dsp:nvSpPr>
      <dsp:spPr>
        <a:xfrm>
          <a:off x="995346" y="1261618"/>
          <a:ext cx="6918939" cy="108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Disminuir el tiempo de polimerización de materiales compuestos fabricados en el CIDFAE, mediante un sistema automático de control del horno autoclave que permitan mantener la temperatura adecuada. </a:t>
          </a:r>
          <a:endParaRPr lang="es-ES" sz="1800" kern="1200" dirty="0"/>
        </a:p>
      </dsp:txBody>
      <dsp:txXfrm>
        <a:off x="1027067" y="1293339"/>
        <a:ext cx="6855497" cy="1019602"/>
      </dsp:txXfrm>
    </dsp:sp>
    <dsp:sp modelId="{C49E1DF8-F52A-4B34-8437-CDEE6AD2AE47}">
      <dsp:nvSpPr>
        <dsp:cNvPr id="0" name=""/>
        <dsp:cNvSpPr/>
      </dsp:nvSpPr>
      <dsp:spPr>
        <a:xfrm>
          <a:off x="804619" y="1109314"/>
          <a:ext cx="224539" cy="1784264"/>
        </a:xfrm>
        <a:custGeom>
          <a:avLst/>
          <a:gdLst/>
          <a:ahLst/>
          <a:cxnLst/>
          <a:rect l="0" t="0" r="0" b="0"/>
          <a:pathLst>
            <a:path>
              <a:moveTo>
                <a:pt x="0" y="0"/>
              </a:moveTo>
              <a:lnTo>
                <a:pt x="0" y="1784264"/>
              </a:lnTo>
              <a:lnTo>
                <a:pt x="224539" y="17842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1029159" y="2451899"/>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Aumentar la seguridad de los operadores del horno autoclave a través de la monitorización de todos los parámetros de funcionamiento por medio de una pantalla.</a:t>
          </a:r>
          <a:r>
            <a:rPr lang="es-EC" sz="1800" b="1" u="none" kern="1200" dirty="0">
              <a:uFillTx/>
            </a:rPr>
            <a:t> </a:t>
          </a:r>
          <a:endParaRPr lang="es-ES" sz="1800" kern="1200" dirty="0"/>
        </a:p>
      </dsp:txBody>
      <dsp:txXfrm>
        <a:off x="1055032" y="2477772"/>
        <a:ext cx="6859426" cy="831613"/>
      </dsp:txXfrm>
    </dsp:sp>
    <dsp:sp modelId="{ED9D5064-F142-4AE6-B587-BCA6FD4DFF0A}">
      <dsp:nvSpPr>
        <dsp:cNvPr id="0" name=""/>
        <dsp:cNvSpPr/>
      </dsp:nvSpPr>
      <dsp:spPr>
        <a:xfrm>
          <a:off x="804619" y="1109314"/>
          <a:ext cx="224539" cy="2792403"/>
        </a:xfrm>
        <a:custGeom>
          <a:avLst/>
          <a:gdLst/>
          <a:ahLst/>
          <a:cxnLst/>
          <a:rect l="0" t="0" r="0" b="0"/>
          <a:pathLst>
            <a:path>
              <a:moveTo>
                <a:pt x="0" y="0"/>
              </a:moveTo>
              <a:lnTo>
                <a:pt x="0" y="2792403"/>
              </a:lnTo>
              <a:lnTo>
                <a:pt x="224539" y="2792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9159" y="3460038"/>
          <a:ext cx="6911172" cy="883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u="none" kern="1200" dirty="0">
              <a:uFillTx/>
            </a:rPr>
            <a:t>Garantizar una distribución uniforme de temperatura al interior del horno autoclave. </a:t>
          </a:r>
          <a:endParaRPr lang="es-ES" sz="1800" kern="1200" dirty="0"/>
        </a:p>
      </dsp:txBody>
      <dsp:txXfrm>
        <a:off x="1055032" y="3485911"/>
        <a:ext cx="6859426" cy="8316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97688"/>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b="1" kern="1200" dirty="0"/>
            <a:t>Marco Teórico</a:t>
          </a:r>
        </a:p>
      </dsp:txBody>
      <dsp:txXfrm>
        <a:off x="20050" y="2117737"/>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796" y="0"/>
          <a:ext cx="7279433" cy="59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b="1" kern="1200" dirty="0"/>
            <a:t>Materiales compuestos</a:t>
          </a:r>
        </a:p>
      </dsp:txBody>
      <dsp:txXfrm>
        <a:off x="94208" y="17412"/>
        <a:ext cx="7244609" cy="559651"/>
      </dsp:txXfrm>
    </dsp:sp>
    <dsp:sp modelId="{C49E1DF8-F52A-4B34-8437-CDEE6AD2AE47}">
      <dsp:nvSpPr>
        <dsp:cNvPr id="0" name=""/>
        <dsp:cNvSpPr/>
      </dsp:nvSpPr>
      <dsp:spPr>
        <a:xfrm>
          <a:off x="804740" y="594475"/>
          <a:ext cx="185857" cy="686163"/>
        </a:xfrm>
        <a:custGeom>
          <a:avLst/>
          <a:gdLst/>
          <a:ahLst/>
          <a:cxnLst/>
          <a:rect l="0" t="0" r="0" b="0"/>
          <a:pathLst>
            <a:path>
              <a:moveTo>
                <a:pt x="0" y="0"/>
              </a:moveTo>
              <a:lnTo>
                <a:pt x="0" y="686163"/>
              </a:lnTo>
              <a:lnTo>
                <a:pt x="185857" y="686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B9918-013E-432A-82FF-1CBA84668A90}">
      <dsp:nvSpPr>
        <dsp:cNvPr id="0" name=""/>
        <dsp:cNvSpPr/>
      </dsp:nvSpPr>
      <dsp:spPr>
        <a:xfrm>
          <a:off x="990598" y="838197"/>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Es una combinación constituida a partir de una unión de dos o más componentes, esta combinación da lugar a un nuevo material con propiedades y características específicas.</a:t>
          </a:r>
          <a:endParaRPr lang="es-ES" sz="1800" kern="1200" dirty="0"/>
        </a:p>
      </dsp:txBody>
      <dsp:txXfrm>
        <a:off x="1016515" y="864114"/>
        <a:ext cx="6871254" cy="833048"/>
      </dsp:txXfrm>
    </dsp:sp>
    <dsp:sp modelId="{ED9D5064-F142-4AE6-B587-BCA6FD4DFF0A}">
      <dsp:nvSpPr>
        <dsp:cNvPr id="0" name=""/>
        <dsp:cNvSpPr/>
      </dsp:nvSpPr>
      <dsp:spPr>
        <a:xfrm>
          <a:off x="804740" y="594475"/>
          <a:ext cx="222858" cy="1799645"/>
        </a:xfrm>
        <a:custGeom>
          <a:avLst/>
          <a:gdLst/>
          <a:ahLst/>
          <a:cxnLst/>
          <a:rect l="0" t="0" r="0" b="0"/>
          <a:pathLst>
            <a:path>
              <a:moveTo>
                <a:pt x="0" y="0"/>
              </a:moveTo>
              <a:lnTo>
                <a:pt x="0" y="1799645"/>
              </a:lnTo>
              <a:lnTo>
                <a:pt x="222858" y="1799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B13AE-23F9-46B8-9B81-A7245B5CB73C}">
      <dsp:nvSpPr>
        <dsp:cNvPr id="0" name=""/>
        <dsp:cNvSpPr/>
      </dsp:nvSpPr>
      <dsp:spPr>
        <a:xfrm>
          <a:off x="1027598" y="1951679"/>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Obtener una nueva clase de materiales con combinación de propiedades que difícilmente se encuentren en los ya existentes</a:t>
          </a:r>
          <a:endParaRPr lang="es-ES" sz="1800" kern="1200" dirty="0"/>
        </a:p>
      </dsp:txBody>
      <dsp:txXfrm>
        <a:off x="1053515" y="1977596"/>
        <a:ext cx="6871254" cy="833048"/>
      </dsp:txXfrm>
    </dsp:sp>
    <dsp:sp modelId="{52E43B36-5E15-4B90-85DC-302F0BD28976}">
      <dsp:nvSpPr>
        <dsp:cNvPr id="0" name=""/>
        <dsp:cNvSpPr/>
      </dsp:nvSpPr>
      <dsp:spPr>
        <a:xfrm>
          <a:off x="804740" y="594475"/>
          <a:ext cx="222858" cy="2833146"/>
        </a:xfrm>
        <a:custGeom>
          <a:avLst/>
          <a:gdLst/>
          <a:ahLst/>
          <a:cxnLst/>
          <a:rect l="0" t="0" r="0" b="0"/>
          <a:pathLst>
            <a:path>
              <a:moveTo>
                <a:pt x="0" y="0"/>
              </a:moveTo>
              <a:lnTo>
                <a:pt x="0" y="2833146"/>
              </a:lnTo>
              <a:lnTo>
                <a:pt x="222858" y="28331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F4E6B-4C5B-449A-B1AA-BC08B003A2E8}">
      <dsp:nvSpPr>
        <dsp:cNvPr id="0" name=""/>
        <dsp:cNvSpPr/>
      </dsp:nvSpPr>
      <dsp:spPr>
        <a:xfrm>
          <a:off x="1027598" y="2985180"/>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Las partes de los materiales compuestos son: la matriz y el refuerzo</a:t>
          </a:r>
          <a:endParaRPr lang="es-ES" sz="1800" kern="1200" dirty="0"/>
        </a:p>
      </dsp:txBody>
      <dsp:txXfrm>
        <a:off x="1053515" y="3011097"/>
        <a:ext cx="6871254" cy="833048"/>
      </dsp:txXfrm>
    </dsp:sp>
    <dsp:sp modelId="{89077E01-28B5-4FFD-999F-93061C708117}">
      <dsp:nvSpPr>
        <dsp:cNvPr id="0" name=""/>
        <dsp:cNvSpPr/>
      </dsp:nvSpPr>
      <dsp:spPr>
        <a:xfrm>
          <a:off x="804740" y="594475"/>
          <a:ext cx="222858" cy="3886568"/>
        </a:xfrm>
        <a:custGeom>
          <a:avLst/>
          <a:gdLst/>
          <a:ahLst/>
          <a:cxnLst/>
          <a:rect l="0" t="0" r="0" b="0"/>
          <a:pathLst>
            <a:path>
              <a:moveTo>
                <a:pt x="0" y="0"/>
              </a:moveTo>
              <a:lnTo>
                <a:pt x="0" y="3886568"/>
              </a:lnTo>
              <a:lnTo>
                <a:pt x="222858" y="3886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71CB9-9184-4C6B-B303-AC101CBF8425}">
      <dsp:nvSpPr>
        <dsp:cNvPr id="0" name=""/>
        <dsp:cNvSpPr/>
      </dsp:nvSpPr>
      <dsp:spPr>
        <a:xfrm>
          <a:off x="1027598" y="4038603"/>
          <a:ext cx="6923088" cy="88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S" sz="1800" kern="1200" dirty="0"/>
            <a:t>Materiales compuestos de matriz polimérica, </a:t>
          </a:r>
          <a:r>
            <a:rPr lang="es-EC" sz="1800" kern="1200" dirty="0"/>
            <a:t>resistentes a la corrosión y a los agentes químicos, pueden ser moldeados con libertad, el refuerzo constituye algún tipo de fibra de material sintético o inorgánico. </a:t>
          </a:r>
          <a:endParaRPr lang="es-ES" sz="1800" kern="1200" dirty="0"/>
        </a:p>
      </dsp:txBody>
      <dsp:txXfrm>
        <a:off x="1053515" y="4064520"/>
        <a:ext cx="6871254" cy="833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18/07/2019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18/07/2019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Tema de la presentacion</a:t>
            </a:r>
          </a:p>
        </p:txBody>
      </p:sp>
      <p:sp>
        <p:nvSpPr>
          <p:cNvPr id="8" name="7 Marcador de pie de página"/>
          <p:cNvSpPr>
            <a:spLocks noGrp="1"/>
          </p:cNvSpPr>
          <p:nvPr>
            <p:ph type="ftr" sz="quarter" idx="11"/>
          </p:nvPr>
        </p:nvSpPr>
        <p:spPr/>
        <p:txBody>
          <a:bodyPr/>
          <a:lstStyle/>
          <a:p>
            <a:r>
              <a:rPr lang="es-ES"/>
              <a:t>Autor de la presentación</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Tema de la presentacion</a:t>
            </a:r>
          </a:p>
        </p:txBody>
      </p:sp>
      <p:sp>
        <p:nvSpPr>
          <p:cNvPr id="4" name="3 Marcador de pie de página"/>
          <p:cNvSpPr>
            <a:spLocks noGrp="1"/>
          </p:cNvSpPr>
          <p:nvPr>
            <p:ph type="ftr" sz="quarter" idx="11"/>
          </p:nvPr>
        </p:nvSpPr>
        <p:spPr/>
        <p:txBody>
          <a:bodyPr/>
          <a:lstStyle/>
          <a:p>
            <a:r>
              <a:rPr lang="es-ES"/>
              <a:t>Autor de la presentación</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Tema de la presentacion</a:t>
            </a:r>
          </a:p>
        </p:txBody>
      </p:sp>
      <p:sp>
        <p:nvSpPr>
          <p:cNvPr id="3" name="2 Marcador de pie de página"/>
          <p:cNvSpPr>
            <a:spLocks noGrp="1"/>
          </p:cNvSpPr>
          <p:nvPr>
            <p:ph type="ftr" sz="quarter" idx="11"/>
          </p:nvPr>
        </p:nvSpPr>
        <p:spPr/>
        <p:txBody>
          <a:bodyPr/>
          <a:lstStyle/>
          <a:p>
            <a:r>
              <a:rPr lang="es-ES"/>
              <a:t>Autor de la presentación</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a:t>Tema de la presentacion</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Autor de la presentación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Tema de la presentacion</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Autor de la presentación</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2.png"/><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3.pn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5.png"/><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0.xml"/><Relationship Id="rId7" Type="http://schemas.openxmlformats.org/officeDocument/2006/relationships/image" Target="../media/image16.png"/><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8.png"/><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0.png"/><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1.png"/><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2.png"/><Relationship Id="rId2" Type="http://schemas.openxmlformats.org/officeDocument/2006/relationships/diagramData" Target="../diagrams/data38.xml"/><Relationship Id="rId1" Type="http://schemas.openxmlformats.org/officeDocument/2006/relationships/slideLayout" Target="../slideLayouts/slideLayout10.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23.png"/><Relationship Id="rId2" Type="http://schemas.openxmlformats.org/officeDocument/2006/relationships/diagramData" Target="../diagrams/data39.xml"/><Relationship Id="rId1" Type="http://schemas.openxmlformats.org/officeDocument/2006/relationships/slideLayout" Target="../slideLayouts/slideLayout10.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24.png"/><Relationship Id="rId2" Type="http://schemas.openxmlformats.org/officeDocument/2006/relationships/diagramData" Target="../diagrams/data40.xml"/><Relationship Id="rId1" Type="http://schemas.openxmlformats.org/officeDocument/2006/relationships/slideLayout" Target="../slideLayouts/slideLayout10.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25.png"/><Relationship Id="rId2" Type="http://schemas.openxmlformats.org/officeDocument/2006/relationships/diagramData" Target="../diagrams/data41.xml"/><Relationship Id="rId1" Type="http://schemas.openxmlformats.org/officeDocument/2006/relationships/slideLayout" Target="../slideLayouts/slideLayout10.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26.png"/><Relationship Id="rId2" Type="http://schemas.openxmlformats.org/officeDocument/2006/relationships/diagramData" Target="../diagrams/data42.xml"/><Relationship Id="rId1" Type="http://schemas.openxmlformats.org/officeDocument/2006/relationships/slideLayout" Target="../slideLayouts/slideLayout10.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0.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27.png"/><Relationship Id="rId2" Type="http://schemas.openxmlformats.org/officeDocument/2006/relationships/diagramData" Target="../diagrams/data44.xml"/><Relationship Id="rId1" Type="http://schemas.openxmlformats.org/officeDocument/2006/relationships/slideLayout" Target="../slideLayouts/slideLayout10.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13.png"/><Relationship Id="rId2" Type="http://schemas.openxmlformats.org/officeDocument/2006/relationships/diagramData" Target="../diagrams/data45.xml"/><Relationship Id="rId1" Type="http://schemas.openxmlformats.org/officeDocument/2006/relationships/slideLayout" Target="../slideLayouts/slideLayout10.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28.png"/><Relationship Id="rId2" Type="http://schemas.openxmlformats.org/officeDocument/2006/relationships/diagramData" Target="../diagrams/data46.xml"/><Relationship Id="rId1" Type="http://schemas.openxmlformats.org/officeDocument/2006/relationships/slideLayout" Target="../slideLayouts/slideLayout10.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29.png"/><Relationship Id="rId2" Type="http://schemas.openxmlformats.org/officeDocument/2006/relationships/diagramData" Target="../diagrams/data47.xml"/><Relationship Id="rId1" Type="http://schemas.openxmlformats.org/officeDocument/2006/relationships/slideLayout" Target="../slideLayouts/slideLayout10.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30.png"/><Relationship Id="rId2" Type="http://schemas.openxmlformats.org/officeDocument/2006/relationships/diagramData" Target="../diagrams/data48.xml"/><Relationship Id="rId1" Type="http://schemas.openxmlformats.org/officeDocument/2006/relationships/slideLayout" Target="../slideLayouts/slideLayout10.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0.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0.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0.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0.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3.xml"/><Relationship Id="rId7" Type="http://schemas.openxmlformats.org/officeDocument/2006/relationships/image" Target="../media/image31.png"/><Relationship Id="rId2" Type="http://schemas.openxmlformats.org/officeDocument/2006/relationships/diagramData" Target="../diagrams/data53.xml"/><Relationship Id="rId1" Type="http://schemas.openxmlformats.org/officeDocument/2006/relationships/slideLayout" Target="../slideLayouts/slideLayout10.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4.xml"/><Relationship Id="rId7" Type="http://schemas.openxmlformats.org/officeDocument/2006/relationships/image" Target="../media/image32.emf"/><Relationship Id="rId2" Type="http://schemas.openxmlformats.org/officeDocument/2006/relationships/diagramData" Target="../diagrams/data54.xml"/><Relationship Id="rId1" Type="http://schemas.openxmlformats.org/officeDocument/2006/relationships/slideLayout" Target="../slideLayouts/slideLayout10.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33.png"/><Relationship Id="rId2" Type="http://schemas.openxmlformats.org/officeDocument/2006/relationships/diagramData" Target="../diagrams/data55.xml"/><Relationship Id="rId1" Type="http://schemas.openxmlformats.org/officeDocument/2006/relationships/slideLayout" Target="../slideLayouts/slideLayout10.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34.emf"/><Relationship Id="rId2" Type="http://schemas.openxmlformats.org/officeDocument/2006/relationships/diagramData" Target="../diagrams/data56.xml"/><Relationship Id="rId1" Type="http://schemas.openxmlformats.org/officeDocument/2006/relationships/slideLayout" Target="../slideLayouts/slideLayout10.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7.xml"/><Relationship Id="rId7" Type="http://schemas.openxmlformats.org/officeDocument/2006/relationships/image" Target="../media/image35.png"/><Relationship Id="rId2" Type="http://schemas.openxmlformats.org/officeDocument/2006/relationships/diagramData" Target="../diagrams/data57.xml"/><Relationship Id="rId1" Type="http://schemas.openxmlformats.org/officeDocument/2006/relationships/slideLayout" Target="../slideLayouts/slideLayout10.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image" Target="../media/image36.emf"/><Relationship Id="rId2" Type="http://schemas.openxmlformats.org/officeDocument/2006/relationships/diagramData" Target="../diagrams/data58.xml"/><Relationship Id="rId1" Type="http://schemas.openxmlformats.org/officeDocument/2006/relationships/slideLayout" Target="../slideLayouts/slideLayout10.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0.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0.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10.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10.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0.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10.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10.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0"/>
            <a:ext cx="8610600" cy="4890581"/>
          </a:xfrm>
        </p:spPr>
        <p:txBody>
          <a:bodyPr>
            <a:normAutofit/>
          </a:bodyPr>
          <a:lstStyle/>
          <a:p>
            <a:r>
              <a:rPr lang="es-EC" sz="2000" b="1" dirty="0"/>
              <a:t>CARRERA DE INGENIERÍA  EN ELECTRÓNICA, AUTOMATIZACIÓN Y CONTROL</a:t>
            </a:r>
            <a:br>
              <a:rPr lang="en-US" sz="2000" dirty="0"/>
            </a:br>
            <a:br>
              <a:rPr lang="en-US" sz="2000" dirty="0"/>
            </a:br>
            <a:r>
              <a:rPr lang="es-EC" sz="2400" b="1" dirty="0"/>
              <a:t>PROYECTO PREVIO A LA OBTENCIÓN DEL TÍTULO DE INGENIERO EN ELECTRÓNICA, AUTOMATIZACIÓN Y CONTROL</a:t>
            </a:r>
            <a:br>
              <a:rPr lang="es-EC" sz="2400" b="1" dirty="0"/>
            </a:br>
            <a:br>
              <a:rPr lang="en-US" sz="2100" dirty="0"/>
            </a:br>
            <a:r>
              <a:rPr lang="es-EC" sz="2100" b="1" dirty="0"/>
              <a:t>AUTOMATIZACIÓN DEL HORNO AUTOCLAVE DE SECADO DE MATERIALES COMPUESTOS DEL CENTRO DE INVESTIGACIÓN Y DESARROLLO DE LA FUERZA AÉREA ECUATORIANA-CIDFAE</a:t>
            </a:r>
            <a:br>
              <a:rPr lang="en-US" sz="2100" dirty="0"/>
            </a:br>
            <a:r>
              <a:rPr lang="es-EC" sz="900" dirty="0">
                <a:solidFill>
                  <a:schemeClr val="bg1"/>
                </a:solidFill>
              </a:rPr>
              <a:t> L</a:t>
            </a:r>
            <a:br>
              <a:rPr lang="es-EC" sz="2000" b="1" dirty="0"/>
            </a:br>
            <a:br>
              <a:rPr lang="en-US" sz="2000" dirty="0"/>
            </a:br>
            <a:r>
              <a:rPr lang="es-EC" sz="2000" b="1" dirty="0"/>
              <a:t>AUTOR: 	</a:t>
            </a:r>
            <a:r>
              <a:rPr lang="es-EC" sz="2000" dirty="0"/>
              <a:t>SUÁREZ CAÑIZARES MARCELO ALEJANDRO</a:t>
            </a:r>
            <a:br>
              <a:rPr lang="en-US" sz="2000" dirty="0"/>
            </a:br>
            <a:r>
              <a:rPr lang="es-EC" sz="2000" b="1" dirty="0"/>
              <a:t> </a:t>
            </a:r>
            <a:br>
              <a:rPr lang="en-US" sz="2000" dirty="0"/>
            </a:br>
            <a:r>
              <a:rPr lang="es-EC" sz="2000" b="1" dirty="0"/>
              <a:t>DIRECTOR: </a:t>
            </a:r>
            <a:r>
              <a:rPr lang="es-EC" sz="2000" dirty="0"/>
              <a:t>ING. ORTIZ TULCÁN HUGO RAMIRO MSC.</a:t>
            </a:r>
            <a:br>
              <a:rPr lang="es-EC" sz="2000" dirty="0"/>
            </a:br>
            <a:r>
              <a:rPr lang="es-EC" sz="1800" b="1" dirty="0"/>
              <a:t>							Julio 2019</a:t>
            </a:r>
            <a:endParaRPr lang="en-US" sz="1800" b="1" dirty="0"/>
          </a:p>
        </p:txBody>
      </p:sp>
      <p:pic>
        <p:nvPicPr>
          <p:cNvPr id="7" name="13 Imagen" descr="C:\Users\Alexis\Documents\UNIVERSIDAD\DECIMO NIVEL\LOGO-PRINCIPAL5.png">
            <a:extLst>
              <a:ext uri="{FF2B5EF4-FFF2-40B4-BE49-F238E27FC236}">
                <a16:creationId xmlns:a16="http://schemas.microsoft.com/office/drawing/2014/main" id="{2DC20771-4621-45EA-9D38-F075A19CAD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6074"/>
            <a:ext cx="6705600" cy="1066526"/>
          </a:xfrm>
          <a:prstGeom prst="rect">
            <a:avLst/>
          </a:prstGeom>
          <a:noFill/>
          <a:ln>
            <a:noFill/>
          </a:ln>
        </p:spPr>
      </p:pic>
    </p:spTree>
    <p:extLst>
      <p:ext uri="{BB962C8B-B14F-4D97-AF65-F5344CB8AC3E}">
        <p14:creationId xmlns:p14="http://schemas.microsoft.com/office/powerpoint/2010/main" val="13479371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35914606"/>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Tree>
    <p:extLst>
      <p:ext uri="{BB962C8B-B14F-4D97-AF65-F5344CB8AC3E}">
        <p14:creationId xmlns:p14="http://schemas.microsoft.com/office/powerpoint/2010/main" val="677054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10288035"/>
              </p:ext>
            </p:extLst>
          </p:nvPr>
        </p:nvGraphicFramePr>
        <p:xfrm>
          <a:off x="228600" y="3810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Tree>
    <p:extLst>
      <p:ext uri="{BB962C8B-B14F-4D97-AF65-F5344CB8AC3E}">
        <p14:creationId xmlns:p14="http://schemas.microsoft.com/office/powerpoint/2010/main" val="32487221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35752352"/>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Tree>
    <p:extLst>
      <p:ext uri="{BB962C8B-B14F-4D97-AF65-F5344CB8AC3E}">
        <p14:creationId xmlns:p14="http://schemas.microsoft.com/office/powerpoint/2010/main" val="3482205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74109017"/>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Tree>
    <p:extLst>
      <p:ext uri="{BB962C8B-B14F-4D97-AF65-F5344CB8AC3E}">
        <p14:creationId xmlns:p14="http://schemas.microsoft.com/office/powerpoint/2010/main" val="20319417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37304919"/>
              </p:ext>
            </p:extLst>
          </p:nvPr>
        </p:nvGraphicFramePr>
        <p:xfrm>
          <a:off x="304800" y="76200"/>
          <a:ext cx="8610600" cy="353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9458" name="Picture 2" descr="Resultado de imagen para termocupla">
            <a:extLst>
              <a:ext uri="{FF2B5EF4-FFF2-40B4-BE49-F238E27FC236}">
                <a16:creationId xmlns:a16="http://schemas.microsoft.com/office/drawing/2014/main" id="{A407A1A6-5E2C-49C2-B4D3-1477A40701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0" y="3048000"/>
            <a:ext cx="27051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78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4129246"/>
              </p:ext>
            </p:extLst>
          </p:nvPr>
        </p:nvGraphicFramePr>
        <p:xfrm>
          <a:off x="304800" y="685800"/>
          <a:ext cx="8382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AE169437-99CF-439D-81E9-9026EC414825}"/>
              </a:ext>
            </a:extLst>
          </p:cNvPr>
          <p:cNvPicPr>
            <a:picLocks noChangeAspect="1"/>
          </p:cNvPicPr>
          <p:nvPr/>
        </p:nvPicPr>
        <p:blipFill>
          <a:blip r:embed="rId7"/>
          <a:stretch>
            <a:fillRect/>
          </a:stretch>
        </p:blipFill>
        <p:spPr>
          <a:xfrm>
            <a:off x="3143250" y="3200400"/>
            <a:ext cx="3333750" cy="2571750"/>
          </a:xfrm>
          <a:prstGeom prst="rect">
            <a:avLst/>
          </a:prstGeom>
        </p:spPr>
      </p:pic>
    </p:spTree>
    <p:extLst>
      <p:ext uri="{BB962C8B-B14F-4D97-AF65-F5344CB8AC3E}">
        <p14:creationId xmlns:p14="http://schemas.microsoft.com/office/powerpoint/2010/main" val="13393730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99393376"/>
              </p:ext>
            </p:extLst>
          </p:nvPr>
        </p:nvGraphicFramePr>
        <p:xfrm>
          <a:off x="304800" y="685800"/>
          <a:ext cx="8382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descr="File:PID.svg">
            <a:extLst>
              <a:ext uri="{FF2B5EF4-FFF2-40B4-BE49-F238E27FC236}">
                <a16:creationId xmlns:a16="http://schemas.microsoft.com/office/drawing/2014/main" id="{90673A77-F3B5-40DA-8C17-9BD738D7651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14400" y="2743199"/>
            <a:ext cx="7543800" cy="2468881"/>
          </a:xfrm>
          <a:prstGeom prst="rect">
            <a:avLst/>
          </a:prstGeom>
          <a:noFill/>
          <a:ln>
            <a:noFill/>
          </a:ln>
        </p:spPr>
      </p:pic>
    </p:spTree>
    <p:extLst>
      <p:ext uri="{BB962C8B-B14F-4D97-AF65-F5344CB8AC3E}">
        <p14:creationId xmlns:p14="http://schemas.microsoft.com/office/powerpoint/2010/main" val="40338325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68745784"/>
              </p:ext>
            </p:extLst>
          </p:nvPr>
        </p:nvGraphicFramePr>
        <p:xfrm>
          <a:off x="304800" y="457200"/>
          <a:ext cx="8382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C9F49029-D1F8-42DB-83E0-592FA827F20E}"/>
              </a:ext>
            </a:extLst>
          </p:cNvPr>
          <p:cNvSpPr>
            <a:spLocks noChangeArrowheads="1"/>
          </p:cNvSpPr>
          <p:nvPr/>
        </p:nvSpPr>
        <p:spPr bwMode="auto">
          <a:xfrm>
            <a:off x="1214082" y="28682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F4B022B1-0270-4441-A40C-3D71ABF7586C}"/>
              </a:ext>
            </a:extLst>
          </p:cNvPr>
          <p:cNvPicPr/>
          <p:nvPr/>
        </p:nvPicPr>
        <p:blipFill rotWithShape="1">
          <a:blip r:embed="rId7"/>
          <a:srcRect l="1235" t="6276" b="3987"/>
          <a:stretch/>
        </p:blipFill>
        <p:spPr bwMode="auto">
          <a:xfrm>
            <a:off x="2362200" y="2590800"/>
            <a:ext cx="4495800" cy="28860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85299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30812538"/>
              </p:ext>
            </p:extLst>
          </p:nvPr>
        </p:nvGraphicFramePr>
        <p:xfrm>
          <a:off x="304800" y="2477917"/>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2960406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84746477"/>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Tree>
    <p:extLst>
      <p:ext uri="{BB962C8B-B14F-4D97-AF65-F5344CB8AC3E}">
        <p14:creationId xmlns:p14="http://schemas.microsoft.com/office/powerpoint/2010/main" val="22126777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20861319"/>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spTree>
    <p:extLst>
      <p:ext uri="{BB962C8B-B14F-4D97-AF65-F5344CB8AC3E}">
        <p14:creationId xmlns:p14="http://schemas.microsoft.com/office/powerpoint/2010/main" val="15158686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06296051"/>
              </p:ext>
            </p:extLst>
          </p:nvPr>
        </p:nvGraphicFramePr>
        <p:xfrm>
          <a:off x="304800" y="705658"/>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AC2222C6-A37C-47D5-8434-35D85AE2191D}"/>
              </a:ext>
            </a:extLst>
          </p:cNvPr>
          <p:cNvGraphicFramePr>
            <a:graphicFrameLocks noGrp="1"/>
          </p:cNvGraphicFramePr>
          <p:nvPr>
            <p:extLst>
              <p:ext uri="{D42A27DB-BD31-4B8C-83A1-F6EECF244321}">
                <p14:modId xmlns:p14="http://schemas.microsoft.com/office/powerpoint/2010/main" val="2688872202"/>
              </p:ext>
            </p:extLst>
          </p:nvPr>
        </p:nvGraphicFramePr>
        <p:xfrm>
          <a:off x="457200" y="2255516"/>
          <a:ext cx="8229600" cy="3194526"/>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031243593"/>
                    </a:ext>
                  </a:extLst>
                </a:gridCol>
                <a:gridCol w="4114800">
                  <a:extLst>
                    <a:ext uri="{9D8B030D-6E8A-4147-A177-3AD203B41FA5}">
                      <a16:colId xmlns:a16="http://schemas.microsoft.com/office/drawing/2014/main" val="3174213240"/>
                    </a:ext>
                  </a:extLst>
                </a:gridCol>
              </a:tblGrid>
              <a:tr h="412570">
                <a:tc gridSpan="2">
                  <a:txBody>
                    <a:bodyPr/>
                    <a:lstStyle/>
                    <a:p>
                      <a:pPr algn="ctr">
                        <a:lnSpc>
                          <a:spcPct val="107000"/>
                        </a:lnSpc>
                        <a:spcAft>
                          <a:spcPts val="0"/>
                        </a:spcAft>
                      </a:pPr>
                      <a:r>
                        <a:rPr lang="es-EC" sz="2000" dirty="0">
                          <a:effectLst/>
                        </a:rPr>
                        <a:t>Temperatura horno autoclave CIDFAE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433346978"/>
                  </a:ext>
                </a:extLst>
              </a:tr>
              <a:tr h="1275803">
                <a:tc>
                  <a:txBody>
                    <a:bodyPr/>
                    <a:lstStyle/>
                    <a:p>
                      <a:pPr>
                        <a:lnSpc>
                          <a:spcPct val="107000"/>
                        </a:lnSpc>
                        <a:spcAft>
                          <a:spcPts val="0"/>
                        </a:spcAft>
                      </a:pPr>
                      <a:r>
                        <a:rPr lang="es-EC" sz="2000" dirty="0">
                          <a:effectLst/>
                        </a:rPr>
                        <a:t>Set </a:t>
                      </a:r>
                      <a:r>
                        <a:rPr lang="es-EC" sz="2000" dirty="0" err="1">
                          <a:effectLst/>
                        </a:rPr>
                        <a:t>point</a:t>
                      </a:r>
                      <a:r>
                        <a:rPr lang="es-EC" sz="2000" dirty="0">
                          <a:effectLst/>
                        </a:rPr>
                        <a:t> de temperatura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Ingresado por el operador de acuerdo con las necesidades o ingresado automáticamente por los programas de secado configurados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33441"/>
                  </a:ext>
                </a:extLst>
              </a:tr>
              <a:tr h="412570">
                <a:tc>
                  <a:txBody>
                    <a:bodyPr/>
                    <a:lstStyle/>
                    <a:p>
                      <a:pPr>
                        <a:lnSpc>
                          <a:spcPct val="107000"/>
                        </a:lnSpc>
                        <a:spcAft>
                          <a:spcPts val="0"/>
                        </a:spcAft>
                      </a:pPr>
                      <a:r>
                        <a:rPr lang="es-EC" sz="2000">
                          <a:effectLst/>
                        </a:rPr>
                        <a:t>Temperatura mínima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22 </a:t>
                      </a:r>
                      <a:r>
                        <a:rPr lang="es-EC" sz="2000" baseline="30000" dirty="0">
                          <a:effectLst/>
                        </a:rPr>
                        <a:t>o</a:t>
                      </a:r>
                      <a:r>
                        <a:rPr lang="es-EC" sz="2000" dirty="0">
                          <a:effectLst/>
                        </a:rPr>
                        <a:t>C (temperatura promedio ambiente)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016603"/>
                  </a:ext>
                </a:extLst>
              </a:tr>
              <a:tr h="412570">
                <a:tc>
                  <a:txBody>
                    <a:bodyPr/>
                    <a:lstStyle/>
                    <a:p>
                      <a:pPr>
                        <a:lnSpc>
                          <a:spcPct val="107000"/>
                        </a:lnSpc>
                        <a:spcAft>
                          <a:spcPts val="0"/>
                        </a:spcAft>
                      </a:pPr>
                      <a:r>
                        <a:rPr lang="es-EC" sz="2000">
                          <a:effectLst/>
                        </a:rPr>
                        <a:t>Temperatura máxima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rPr>
                        <a:t>160 </a:t>
                      </a:r>
                      <a:r>
                        <a:rPr lang="es-EC" sz="2000" baseline="30000" dirty="0">
                          <a:effectLst/>
                        </a:rPr>
                        <a:t>o</a:t>
                      </a:r>
                      <a:r>
                        <a:rPr lang="es-EC" sz="2000" dirty="0">
                          <a:effectLst/>
                        </a:rPr>
                        <a:t>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775349"/>
                  </a:ext>
                </a:extLst>
              </a:tr>
              <a:tr h="412570">
                <a:tc>
                  <a:txBody>
                    <a:bodyPr/>
                    <a:lstStyle/>
                    <a:p>
                      <a:pPr>
                        <a:lnSpc>
                          <a:spcPct val="107000"/>
                        </a:lnSpc>
                        <a:spcAft>
                          <a:spcPts val="0"/>
                        </a:spcAft>
                      </a:pPr>
                      <a:r>
                        <a:rPr lang="es-EC" sz="2000">
                          <a:effectLst/>
                        </a:rPr>
                        <a:t>Variación de temperatura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rPr>
                        <a:t>±2</a:t>
                      </a:r>
                      <a:r>
                        <a:rPr lang="es-EC" sz="1800" dirty="0">
                          <a:effectLst/>
                        </a:rPr>
                        <a:t> </a:t>
                      </a:r>
                      <a:r>
                        <a:rPr lang="es-EC" sz="2000" baseline="30000" dirty="0">
                          <a:effectLst/>
                        </a:rPr>
                        <a:t>o</a:t>
                      </a:r>
                      <a:r>
                        <a:rPr lang="es-EC" sz="2000" dirty="0">
                          <a:effectLst/>
                        </a:rPr>
                        <a:t>C</a:t>
                      </a: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3980736"/>
                  </a:ext>
                </a:extLst>
              </a:tr>
            </a:tbl>
          </a:graphicData>
        </a:graphic>
      </p:graphicFrame>
    </p:spTree>
    <p:extLst>
      <p:ext uri="{BB962C8B-B14F-4D97-AF65-F5344CB8AC3E}">
        <p14:creationId xmlns:p14="http://schemas.microsoft.com/office/powerpoint/2010/main" val="2298116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04800" y="705658"/>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Tabla 6">
            <a:extLst>
              <a:ext uri="{FF2B5EF4-FFF2-40B4-BE49-F238E27FC236}">
                <a16:creationId xmlns:a16="http://schemas.microsoft.com/office/drawing/2014/main" id="{F3B29CE9-6400-41B2-A83C-882E92937065}"/>
              </a:ext>
            </a:extLst>
          </p:cNvPr>
          <p:cNvGraphicFramePr>
            <a:graphicFrameLocks noGrp="1"/>
          </p:cNvGraphicFramePr>
          <p:nvPr>
            <p:extLst>
              <p:ext uri="{D42A27DB-BD31-4B8C-83A1-F6EECF244321}">
                <p14:modId xmlns:p14="http://schemas.microsoft.com/office/powerpoint/2010/main" val="971950556"/>
              </p:ext>
            </p:extLst>
          </p:nvPr>
        </p:nvGraphicFramePr>
        <p:xfrm>
          <a:off x="304800" y="2133600"/>
          <a:ext cx="8382000" cy="3698925"/>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4160916866"/>
                    </a:ext>
                  </a:extLst>
                </a:gridCol>
                <a:gridCol w="4191000">
                  <a:extLst>
                    <a:ext uri="{9D8B030D-6E8A-4147-A177-3AD203B41FA5}">
                      <a16:colId xmlns:a16="http://schemas.microsoft.com/office/drawing/2014/main" val="2381252787"/>
                    </a:ext>
                  </a:extLst>
                </a:gridCol>
              </a:tblGrid>
              <a:tr h="346007">
                <a:tc gridSpan="2">
                  <a:txBody>
                    <a:bodyPr/>
                    <a:lstStyle/>
                    <a:p>
                      <a:pPr algn="ctr">
                        <a:lnSpc>
                          <a:spcPct val="107000"/>
                        </a:lnSpc>
                        <a:spcAft>
                          <a:spcPts val="0"/>
                        </a:spcAft>
                      </a:pPr>
                      <a:r>
                        <a:rPr lang="es-EC" sz="2000" dirty="0">
                          <a:effectLst/>
                        </a:rPr>
                        <a:t>Modos de operación horno autoclave CIDFAE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615707181"/>
                  </a:ext>
                </a:extLst>
              </a:tr>
              <a:tr h="1069966">
                <a:tc>
                  <a:txBody>
                    <a:bodyPr/>
                    <a:lstStyle/>
                    <a:p>
                      <a:pPr>
                        <a:lnSpc>
                          <a:spcPct val="107000"/>
                        </a:lnSpc>
                        <a:spcAft>
                          <a:spcPts val="0"/>
                        </a:spcAft>
                      </a:pPr>
                      <a:r>
                        <a:rPr lang="es-EC" sz="2000" dirty="0">
                          <a:effectLst/>
                        </a:rPr>
                        <a:t>Modo manual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Permite el ingreso de temperatura y tiempo por parte del operador según las necesidades de secado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575199"/>
                  </a:ext>
                </a:extLst>
              </a:tr>
              <a:tr h="1069966">
                <a:tc>
                  <a:txBody>
                    <a:bodyPr/>
                    <a:lstStyle/>
                    <a:p>
                      <a:pPr>
                        <a:lnSpc>
                          <a:spcPct val="107000"/>
                        </a:lnSpc>
                        <a:spcAft>
                          <a:spcPts val="0"/>
                        </a:spcAft>
                      </a:pPr>
                      <a:r>
                        <a:rPr lang="es-EC" sz="2000" dirty="0">
                          <a:effectLst/>
                        </a:rPr>
                        <a:t>Modo automático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Permite la selección de programas de secado, los cuales tienen tiempo y temperatura previamente configurados en el sistema.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083910"/>
                  </a:ext>
                </a:extLst>
              </a:tr>
              <a:tr h="707986">
                <a:tc>
                  <a:txBody>
                    <a:bodyPr/>
                    <a:lstStyle/>
                    <a:p>
                      <a:pPr>
                        <a:lnSpc>
                          <a:spcPct val="107000"/>
                        </a:lnSpc>
                        <a:spcAft>
                          <a:spcPts val="0"/>
                        </a:spcAft>
                      </a:pPr>
                      <a:r>
                        <a:rPr lang="es-EC" sz="2000">
                          <a:effectLst/>
                        </a:rPr>
                        <a:t>Modo configuración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2000" dirty="0">
                          <a:effectLst/>
                        </a:rPr>
                        <a:t>Permite que el operador cambie los coeficientes P, I y D del controlador PID.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504607"/>
                  </a:ext>
                </a:extLst>
              </a:tr>
            </a:tbl>
          </a:graphicData>
        </a:graphic>
      </p:graphicFrame>
    </p:spTree>
    <p:extLst>
      <p:ext uri="{BB962C8B-B14F-4D97-AF65-F5344CB8AC3E}">
        <p14:creationId xmlns:p14="http://schemas.microsoft.com/office/powerpoint/2010/main" val="4705172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03837315"/>
              </p:ext>
            </p:extLst>
          </p:nvPr>
        </p:nvGraphicFramePr>
        <p:xfrm>
          <a:off x="304800" y="2477917"/>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879475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F57ECEF7-E189-43D7-9846-F66090C7D7BD}"/>
              </a:ext>
            </a:extLst>
          </p:cNvPr>
          <p:cNvPicPr>
            <a:picLocks noChangeAspect="1"/>
          </p:cNvPicPr>
          <p:nvPr/>
        </p:nvPicPr>
        <p:blipFill rotWithShape="1">
          <a:blip r:embed="rId2"/>
          <a:srcRect l="28333" t="29248" r="5000" b="17392"/>
          <a:stretch/>
        </p:blipFill>
        <p:spPr>
          <a:xfrm>
            <a:off x="228600" y="1299209"/>
            <a:ext cx="8686800" cy="3909061"/>
          </a:xfrm>
          <a:prstGeom prst="rect">
            <a:avLst/>
          </a:prstGeom>
        </p:spPr>
      </p:pic>
    </p:spTree>
    <p:extLst>
      <p:ext uri="{BB962C8B-B14F-4D97-AF65-F5344CB8AC3E}">
        <p14:creationId xmlns:p14="http://schemas.microsoft.com/office/powerpoint/2010/main" val="25673837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951418594"/>
              </p:ext>
            </p:extLst>
          </p:nvPr>
        </p:nvGraphicFramePr>
        <p:xfrm>
          <a:off x="304800" y="2477917"/>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8372338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34925330"/>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Diagrama 10">
            <a:extLst>
              <a:ext uri="{FF2B5EF4-FFF2-40B4-BE49-F238E27FC236}">
                <a16:creationId xmlns:a16="http://schemas.microsoft.com/office/drawing/2014/main" id="{22141695-B21A-437D-BEAC-DABE55F6761C}"/>
              </a:ext>
            </a:extLst>
          </p:cNvPr>
          <p:cNvGraphicFramePr/>
          <p:nvPr>
            <p:extLst>
              <p:ext uri="{D42A27DB-BD31-4B8C-83A1-F6EECF244321}">
                <p14:modId xmlns:p14="http://schemas.microsoft.com/office/powerpoint/2010/main" val="658646526"/>
              </p:ext>
            </p:extLst>
          </p:nvPr>
        </p:nvGraphicFramePr>
        <p:xfrm>
          <a:off x="1066800" y="2667000"/>
          <a:ext cx="7162800" cy="3168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890409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84361882"/>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Diagrama 10">
            <a:extLst>
              <a:ext uri="{FF2B5EF4-FFF2-40B4-BE49-F238E27FC236}">
                <a16:creationId xmlns:a16="http://schemas.microsoft.com/office/drawing/2014/main" id="{22141695-B21A-437D-BEAC-DABE55F6761C}"/>
              </a:ext>
            </a:extLst>
          </p:cNvPr>
          <p:cNvGraphicFramePr/>
          <p:nvPr>
            <p:extLst>
              <p:ext uri="{D42A27DB-BD31-4B8C-83A1-F6EECF244321}">
                <p14:modId xmlns:p14="http://schemas.microsoft.com/office/powerpoint/2010/main" val="723733582"/>
              </p:ext>
            </p:extLst>
          </p:nvPr>
        </p:nvGraphicFramePr>
        <p:xfrm>
          <a:off x="1066800" y="2667000"/>
          <a:ext cx="7162800" cy="3168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17554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72675358"/>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Diagrama 10">
            <a:extLst>
              <a:ext uri="{FF2B5EF4-FFF2-40B4-BE49-F238E27FC236}">
                <a16:creationId xmlns:a16="http://schemas.microsoft.com/office/drawing/2014/main" id="{22141695-B21A-437D-BEAC-DABE55F6761C}"/>
              </a:ext>
            </a:extLst>
          </p:cNvPr>
          <p:cNvGraphicFramePr/>
          <p:nvPr>
            <p:extLst>
              <p:ext uri="{D42A27DB-BD31-4B8C-83A1-F6EECF244321}">
                <p14:modId xmlns:p14="http://schemas.microsoft.com/office/powerpoint/2010/main" val="797934978"/>
              </p:ext>
            </p:extLst>
          </p:nvPr>
        </p:nvGraphicFramePr>
        <p:xfrm>
          <a:off x="1066800" y="3256742"/>
          <a:ext cx="7162800" cy="2578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41623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29655322"/>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4CB31015-7B0F-4337-B7BB-C7B12EDA874F}"/>
              </a:ext>
            </a:extLst>
          </p:cNvPr>
          <p:cNvPicPr/>
          <p:nvPr/>
        </p:nvPicPr>
        <p:blipFill rotWithShape="1">
          <a:blip r:embed="rId7">
            <a:extLst>
              <a:ext uri="{28A0092B-C50C-407E-A947-70E740481C1C}">
                <a14:useLocalDpi xmlns:a14="http://schemas.microsoft.com/office/drawing/2010/main" val="0"/>
              </a:ext>
            </a:extLst>
          </a:blip>
          <a:srcRect l="22092" t="35474" r="26011" b="17115"/>
          <a:stretch/>
        </p:blipFill>
        <p:spPr bwMode="auto">
          <a:xfrm>
            <a:off x="576560" y="1753964"/>
            <a:ext cx="8038465" cy="4053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24470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65249969"/>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5A93E077-0120-442F-96BD-5CE108C637B4}"/>
              </a:ext>
            </a:extLst>
          </p:cNvPr>
          <p:cNvPicPr/>
          <p:nvPr/>
        </p:nvPicPr>
        <p:blipFill rotWithShape="1">
          <a:blip r:embed="rId7">
            <a:extLst>
              <a:ext uri="{28A0092B-C50C-407E-A947-70E740481C1C}">
                <a14:useLocalDpi xmlns:a14="http://schemas.microsoft.com/office/drawing/2010/main" val="0"/>
              </a:ext>
            </a:extLst>
          </a:blip>
          <a:srcRect l="30093" t="19633" r="38326" b="15126"/>
          <a:stretch/>
        </p:blipFill>
        <p:spPr bwMode="auto">
          <a:xfrm>
            <a:off x="564567" y="1609709"/>
            <a:ext cx="5455233" cy="4181491"/>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B11067EF-7207-4104-BF1B-B20367E9703B}"/>
              </a:ext>
            </a:extLst>
          </p:cNvPr>
          <p:cNvPicPr>
            <a:picLocks noChangeAspect="1"/>
          </p:cNvPicPr>
          <p:nvPr/>
        </p:nvPicPr>
        <p:blipFill rotWithShape="1">
          <a:blip r:embed="rId8"/>
          <a:srcRect l="75833" t="31238" r="10000" b="41843"/>
          <a:stretch/>
        </p:blipFill>
        <p:spPr>
          <a:xfrm>
            <a:off x="6539439" y="1524000"/>
            <a:ext cx="1918761" cy="2049828"/>
          </a:xfrm>
          <a:prstGeom prst="rect">
            <a:avLst/>
          </a:prstGeom>
        </p:spPr>
      </p:pic>
    </p:spTree>
    <p:extLst>
      <p:ext uri="{BB962C8B-B14F-4D97-AF65-F5344CB8AC3E}">
        <p14:creationId xmlns:p14="http://schemas.microsoft.com/office/powerpoint/2010/main" val="2139374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2029016"/>
              </p:ext>
            </p:extLst>
          </p:nvPr>
        </p:nvGraphicFramePr>
        <p:xfrm>
          <a:off x="457200" y="2971800"/>
          <a:ext cx="8382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Tree>
    <p:extLst>
      <p:ext uri="{BB962C8B-B14F-4D97-AF65-F5344CB8AC3E}">
        <p14:creationId xmlns:p14="http://schemas.microsoft.com/office/powerpoint/2010/main" val="91525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3366927"/>
              </p:ext>
            </p:extLst>
          </p:nvPr>
        </p:nvGraphicFramePr>
        <p:xfrm>
          <a:off x="404793" y="657241"/>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790EE773-CB7C-4EE6-AC94-49920E24DFB0}"/>
              </a:ext>
            </a:extLst>
          </p:cNvPr>
          <p:cNvPicPr/>
          <p:nvPr/>
        </p:nvPicPr>
        <p:blipFill rotWithShape="1">
          <a:blip r:embed="rId7"/>
          <a:srcRect l="17223" t="19005" r="23772" b="18305"/>
          <a:stretch/>
        </p:blipFill>
        <p:spPr bwMode="auto">
          <a:xfrm>
            <a:off x="1905000" y="1447799"/>
            <a:ext cx="4757738" cy="4704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597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07934533"/>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C02FC389-A768-498F-A8DB-9AB8DD70775A}"/>
              </a:ext>
            </a:extLst>
          </p:cNvPr>
          <p:cNvGraphicFramePr>
            <a:graphicFrameLocks noGrp="1"/>
          </p:cNvGraphicFramePr>
          <p:nvPr>
            <p:extLst>
              <p:ext uri="{D42A27DB-BD31-4B8C-83A1-F6EECF244321}">
                <p14:modId xmlns:p14="http://schemas.microsoft.com/office/powerpoint/2010/main" val="3609385404"/>
              </p:ext>
            </p:extLst>
          </p:nvPr>
        </p:nvGraphicFramePr>
        <p:xfrm>
          <a:off x="428585" y="1447800"/>
          <a:ext cx="8334415" cy="978408"/>
        </p:xfrm>
        <a:graphic>
          <a:graphicData uri="http://schemas.openxmlformats.org/drawingml/2006/table">
            <a:tbl>
              <a:tblPr firstRow="1" firstCol="1" bandRow="1">
                <a:tableStyleId>{5C22544A-7EE6-4342-B048-85BDC9FD1C3A}</a:tableStyleId>
              </a:tblPr>
              <a:tblGrid>
                <a:gridCol w="2777824">
                  <a:extLst>
                    <a:ext uri="{9D8B030D-6E8A-4147-A177-3AD203B41FA5}">
                      <a16:colId xmlns:a16="http://schemas.microsoft.com/office/drawing/2014/main" val="3249027115"/>
                    </a:ext>
                  </a:extLst>
                </a:gridCol>
                <a:gridCol w="2777824">
                  <a:extLst>
                    <a:ext uri="{9D8B030D-6E8A-4147-A177-3AD203B41FA5}">
                      <a16:colId xmlns:a16="http://schemas.microsoft.com/office/drawing/2014/main" val="3914390834"/>
                    </a:ext>
                  </a:extLst>
                </a:gridCol>
                <a:gridCol w="2778767">
                  <a:extLst>
                    <a:ext uri="{9D8B030D-6E8A-4147-A177-3AD203B41FA5}">
                      <a16:colId xmlns:a16="http://schemas.microsoft.com/office/drawing/2014/main" val="3371612899"/>
                    </a:ext>
                  </a:extLst>
                </a:gridCol>
              </a:tblGrid>
              <a:tr h="238624">
                <a:tc gridSpan="3">
                  <a:txBody>
                    <a:bodyPr/>
                    <a:lstStyle/>
                    <a:p>
                      <a:pPr>
                        <a:lnSpc>
                          <a:spcPct val="107000"/>
                        </a:lnSpc>
                        <a:spcAft>
                          <a:spcPts val="0"/>
                        </a:spcAft>
                      </a:pPr>
                      <a:r>
                        <a:rPr lang="es-EC" sz="2000" dirty="0">
                          <a:effectLst/>
                        </a:rPr>
                        <a:t>Control PID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90151187"/>
                  </a:ext>
                </a:extLst>
              </a:tr>
              <a:tr h="238624">
                <a:tc>
                  <a:txBody>
                    <a:bodyPr/>
                    <a:lstStyle/>
                    <a:p>
                      <a:pPr>
                        <a:lnSpc>
                          <a:spcPct val="107000"/>
                        </a:lnSpc>
                        <a:spcAft>
                          <a:spcPts val="0"/>
                        </a:spcAft>
                      </a:pPr>
                      <a:r>
                        <a:rPr lang="es-EC" sz="2000">
                          <a:effectLst/>
                        </a:rPr>
                        <a:t>Kp</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err="1">
                          <a:effectLst/>
                        </a:rPr>
                        <a:t>ki</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err="1">
                          <a:effectLst/>
                        </a:rPr>
                        <a:t>kd</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441902"/>
                  </a:ext>
                </a:extLst>
              </a:tr>
              <a:tr h="234495">
                <a:tc>
                  <a:txBody>
                    <a:bodyPr/>
                    <a:lstStyle/>
                    <a:p>
                      <a:pPr>
                        <a:lnSpc>
                          <a:spcPct val="107000"/>
                        </a:lnSpc>
                        <a:spcAft>
                          <a:spcPts val="0"/>
                        </a:spcAft>
                      </a:pPr>
                      <a:r>
                        <a:rPr lang="es-EC" sz="2000" dirty="0">
                          <a:effectLst/>
                        </a:rPr>
                        <a:t>1,15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0,0045</a:t>
                      </a:r>
                    </a:p>
                  </a:txBody>
                  <a:tcPr marL="68580" marR="68580" marT="0" marB="0"/>
                </a:tc>
                <a:tc>
                  <a:txBody>
                    <a:bodyPr/>
                    <a:lstStyle/>
                    <a:p>
                      <a:pPr>
                        <a:lnSpc>
                          <a:spcPct val="107000"/>
                        </a:lnSpc>
                        <a:spcAft>
                          <a:spcPts val="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tc>
                <a:extLst>
                  <a:ext uri="{0D108BD9-81ED-4DB2-BD59-A6C34878D82A}">
                    <a16:rowId xmlns:a16="http://schemas.microsoft.com/office/drawing/2014/main" val="1778671066"/>
                  </a:ext>
                </a:extLst>
              </a:tr>
            </a:tbl>
          </a:graphicData>
        </a:graphic>
      </p:graphicFrame>
      <p:pic>
        <p:nvPicPr>
          <p:cNvPr id="13" name="Imagen 12">
            <a:extLst>
              <a:ext uri="{FF2B5EF4-FFF2-40B4-BE49-F238E27FC236}">
                <a16:creationId xmlns:a16="http://schemas.microsoft.com/office/drawing/2014/main" id="{815BE942-3D88-4866-BBD8-56C09D46D494}"/>
              </a:ext>
            </a:extLst>
          </p:cNvPr>
          <p:cNvPicPr/>
          <p:nvPr/>
        </p:nvPicPr>
        <p:blipFill rotWithShape="1">
          <a:blip r:embed="rId7"/>
          <a:srcRect l="10351" t="22334" r="7183" b="8551"/>
          <a:stretch/>
        </p:blipFill>
        <p:spPr bwMode="auto">
          <a:xfrm>
            <a:off x="505460" y="2638882"/>
            <a:ext cx="8181340" cy="3196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69146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2602068"/>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Picture 4003">
            <a:extLst>
              <a:ext uri="{FF2B5EF4-FFF2-40B4-BE49-F238E27FC236}">
                <a16:creationId xmlns:a16="http://schemas.microsoft.com/office/drawing/2014/main" id="{584587EE-8503-46D4-A539-9FB4DC24CD4D}"/>
              </a:ext>
            </a:extLst>
          </p:cNvPr>
          <p:cNvPicPr/>
          <p:nvPr/>
        </p:nvPicPr>
        <p:blipFill>
          <a:blip r:embed="rId7"/>
          <a:stretch>
            <a:fillRect/>
          </a:stretch>
        </p:blipFill>
        <p:spPr>
          <a:xfrm>
            <a:off x="1471612" y="1515330"/>
            <a:ext cx="6200775" cy="4504469"/>
          </a:xfrm>
          <a:prstGeom prst="rect">
            <a:avLst/>
          </a:prstGeom>
        </p:spPr>
      </p:pic>
    </p:spTree>
    <p:extLst>
      <p:ext uri="{BB962C8B-B14F-4D97-AF65-F5344CB8AC3E}">
        <p14:creationId xmlns:p14="http://schemas.microsoft.com/office/powerpoint/2010/main" val="19651473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Picture 2385">
            <a:extLst>
              <a:ext uri="{FF2B5EF4-FFF2-40B4-BE49-F238E27FC236}">
                <a16:creationId xmlns:a16="http://schemas.microsoft.com/office/drawing/2014/main" id="{D4372C3F-34ED-4E21-A511-6D1478DB7FF2}"/>
              </a:ext>
            </a:extLst>
          </p:cNvPr>
          <p:cNvPicPr/>
          <p:nvPr/>
        </p:nvPicPr>
        <p:blipFill>
          <a:blip r:embed="rId7"/>
          <a:stretch>
            <a:fillRect/>
          </a:stretch>
        </p:blipFill>
        <p:spPr>
          <a:xfrm>
            <a:off x="1610023" y="1469613"/>
            <a:ext cx="5971540" cy="4295775"/>
          </a:xfrm>
          <a:prstGeom prst="rect">
            <a:avLst/>
          </a:prstGeom>
        </p:spPr>
      </p:pic>
    </p:spTree>
    <p:extLst>
      <p:ext uri="{BB962C8B-B14F-4D97-AF65-F5344CB8AC3E}">
        <p14:creationId xmlns:p14="http://schemas.microsoft.com/office/powerpoint/2010/main" val="1487850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38530522"/>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6F430F94-AD67-4CA3-98D5-93E5E105E3CF}"/>
              </a:ext>
            </a:extLst>
          </p:cNvPr>
          <p:cNvGraphicFramePr>
            <a:graphicFrameLocks noGrp="1"/>
          </p:cNvGraphicFramePr>
          <p:nvPr>
            <p:extLst>
              <p:ext uri="{D42A27DB-BD31-4B8C-83A1-F6EECF244321}">
                <p14:modId xmlns:p14="http://schemas.microsoft.com/office/powerpoint/2010/main" val="3340131097"/>
              </p:ext>
            </p:extLst>
          </p:nvPr>
        </p:nvGraphicFramePr>
        <p:xfrm>
          <a:off x="404792" y="2321540"/>
          <a:ext cx="8205806" cy="1869460"/>
        </p:xfrm>
        <a:graphic>
          <a:graphicData uri="http://schemas.openxmlformats.org/drawingml/2006/table">
            <a:tbl>
              <a:tblPr firstRow="1" firstCol="1" bandRow="1">
                <a:tableStyleId>{5C22544A-7EE6-4342-B048-85BDC9FD1C3A}</a:tableStyleId>
              </a:tblPr>
              <a:tblGrid>
                <a:gridCol w="4102903">
                  <a:extLst>
                    <a:ext uri="{9D8B030D-6E8A-4147-A177-3AD203B41FA5}">
                      <a16:colId xmlns:a16="http://schemas.microsoft.com/office/drawing/2014/main" val="829369273"/>
                    </a:ext>
                  </a:extLst>
                </a:gridCol>
                <a:gridCol w="4102903">
                  <a:extLst>
                    <a:ext uri="{9D8B030D-6E8A-4147-A177-3AD203B41FA5}">
                      <a16:colId xmlns:a16="http://schemas.microsoft.com/office/drawing/2014/main" val="3103256013"/>
                    </a:ext>
                  </a:extLst>
                </a:gridCol>
              </a:tblGrid>
              <a:tr h="373892">
                <a:tc gridSpan="2">
                  <a:txBody>
                    <a:bodyPr/>
                    <a:lstStyle/>
                    <a:p>
                      <a:pPr algn="ctr">
                        <a:lnSpc>
                          <a:spcPct val="107000"/>
                        </a:lnSpc>
                        <a:spcAft>
                          <a:spcPts val="0"/>
                        </a:spcAft>
                      </a:pPr>
                      <a:r>
                        <a:rPr lang="es-EC" sz="1600">
                          <a:effectLst/>
                        </a:rPr>
                        <a:t>Variables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035168052"/>
                  </a:ext>
                </a:extLst>
              </a:tr>
              <a:tr h="373892">
                <a:tc rowSpan="2">
                  <a:txBody>
                    <a:bodyPr/>
                    <a:lstStyle/>
                    <a:p>
                      <a:pPr>
                        <a:lnSpc>
                          <a:spcPct val="107000"/>
                        </a:lnSpc>
                        <a:spcAft>
                          <a:spcPts val="0"/>
                        </a:spcAft>
                      </a:pPr>
                      <a:r>
                        <a:rPr lang="es-EC" sz="1600">
                          <a:effectLst/>
                        </a:rPr>
                        <a:t>Variables a monitorear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Temperatura interna del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226923"/>
                  </a:ext>
                </a:extLst>
              </a:tr>
              <a:tr h="373892">
                <a:tc vMerge="1">
                  <a:txBody>
                    <a:bodyPr/>
                    <a:lstStyle/>
                    <a:p>
                      <a:endParaRPr lang="es-EC"/>
                    </a:p>
                  </a:txBody>
                  <a:tcPr/>
                </a:tc>
                <a:tc>
                  <a:txBody>
                    <a:bodyPr/>
                    <a:lstStyle/>
                    <a:p>
                      <a:pPr>
                        <a:lnSpc>
                          <a:spcPct val="107000"/>
                        </a:lnSpc>
                        <a:spcAft>
                          <a:spcPts val="0"/>
                        </a:spcAft>
                      </a:pPr>
                      <a:r>
                        <a:rPr lang="es-EC" sz="1600" dirty="0">
                          <a:effectLst/>
                        </a:rPr>
                        <a:t>Tiempo de funcionamiento del horno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750371"/>
                  </a:ext>
                </a:extLst>
              </a:tr>
              <a:tr h="373892">
                <a:tc rowSpan="2">
                  <a:txBody>
                    <a:bodyPr/>
                    <a:lstStyle/>
                    <a:p>
                      <a:pPr>
                        <a:lnSpc>
                          <a:spcPct val="107000"/>
                        </a:lnSpc>
                        <a:spcAft>
                          <a:spcPts val="0"/>
                        </a:spcAft>
                      </a:pPr>
                      <a:r>
                        <a:rPr lang="es-EC" sz="1600">
                          <a:effectLst/>
                        </a:rPr>
                        <a:t>Variables a controlar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Temperatura interna del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8275555"/>
                  </a:ext>
                </a:extLst>
              </a:tr>
              <a:tr h="373892">
                <a:tc vMerge="1">
                  <a:txBody>
                    <a:bodyPr/>
                    <a:lstStyle/>
                    <a:p>
                      <a:endParaRPr lang="es-EC"/>
                    </a:p>
                  </a:txBody>
                  <a:tcPr/>
                </a:tc>
                <a:tc>
                  <a:txBody>
                    <a:bodyPr/>
                    <a:lstStyle/>
                    <a:p>
                      <a:pPr>
                        <a:lnSpc>
                          <a:spcPct val="107000"/>
                        </a:lnSpc>
                        <a:spcAft>
                          <a:spcPts val="0"/>
                        </a:spcAft>
                      </a:pPr>
                      <a:r>
                        <a:rPr lang="es-EC" sz="1600" dirty="0">
                          <a:effectLst/>
                        </a:rPr>
                        <a:t>Tiempo de funcionamiento del horno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005880"/>
                  </a:ext>
                </a:extLst>
              </a:tr>
            </a:tbl>
          </a:graphicData>
        </a:graphic>
      </p:graphicFrame>
    </p:spTree>
    <p:extLst>
      <p:ext uri="{BB962C8B-B14F-4D97-AF65-F5344CB8AC3E}">
        <p14:creationId xmlns:p14="http://schemas.microsoft.com/office/powerpoint/2010/main" val="228243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70174384"/>
              </p:ext>
            </p:extLst>
          </p:nvPr>
        </p:nvGraphicFramePr>
        <p:xfrm>
          <a:off x="404793" y="657241"/>
          <a:ext cx="8382000" cy="8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86166DD4-38A9-4843-9D68-46947F057AAE}"/>
              </a:ext>
            </a:extLst>
          </p:cNvPr>
          <p:cNvSpPr>
            <a:spLocks noChangeArrowheads="1"/>
          </p:cNvSpPr>
          <p:nvPr/>
        </p:nvSpPr>
        <p:spPr bwMode="auto">
          <a:xfrm>
            <a:off x="1362980" y="1753964"/>
            <a:ext cx="122548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Diagrama 10">
            <a:extLst>
              <a:ext uri="{FF2B5EF4-FFF2-40B4-BE49-F238E27FC236}">
                <a16:creationId xmlns:a16="http://schemas.microsoft.com/office/drawing/2014/main" id="{B5DC08FB-6D87-484B-9177-79265B740921}"/>
              </a:ext>
            </a:extLst>
          </p:cNvPr>
          <p:cNvGraphicFramePr/>
          <p:nvPr>
            <p:extLst>
              <p:ext uri="{D42A27DB-BD31-4B8C-83A1-F6EECF244321}">
                <p14:modId xmlns:p14="http://schemas.microsoft.com/office/powerpoint/2010/main" val="962932838"/>
              </p:ext>
            </p:extLst>
          </p:nvPr>
        </p:nvGraphicFramePr>
        <p:xfrm>
          <a:off x="457200" y="1469613"/>
          <a:ext cx="8229600" cy="4245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8395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5191071"/>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21744BB3-6919-48C8-BB39-0FAF92BACAEC}"/>
              </a:ext>
            </a:extLst>
          </p:cNvPr>
          <p:cNvPicPr>
            <a:picLocks noChangeAspect="1"/>
          </p:cNvPicPr>
          <p:nvPr/>
        </p:nvPicPr>
        <p:blipFill rotWithShape="1">
          <a:blip r:embed="rId7"/>
          <a:srcRect l="47500" t="34543" r="25833" b="37624"/>
          <a:stretch/>
        </p:blipFill>
        <p:spPr>
          <a:xfrm>
            <a:off x="310486" y="1546571"/>
            <a:ext cx="8452514" cy="4244629"/>
          </a:xfrm>
          <a:prstGeom prst="rect">
            <a:avLst/>
          </a:prstGeom>
        </p:spPr>
      </p:pic>
    </p:spTree>
    <p:extLst>
      <p:ext uri="{BB962C8B-B14F-4D97-AF65-F5344CB8AC3E}">
        <p14:creationId xmlns:p14="http://schemas.microsoft.com/office/powerpoint/2010/main" val="32845997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17062231"/>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559ECE6B-6648-4389-9BEB-96A8885A27C8}"/>
              </a:ext>
            </a:extLst>
          </p:cNvPr>
          <p:cNvPicPr>
            <a:picLocks noChangeAspect="1"/>
          </p:cNvPicPr>
          <p:nvPr/>
        </p:nvPicPr>
        <p:blipFill rotWithShape="1">
          <a:blip r:embed="rId7"/>
          <a:srcRect l="47500" t="54537" r="25000" b="17778"/>
          <a:stretch/>
        </p:blipFill>
        <p:spPr>
          <a:xfrm>
            <a:off x="266700" y="1697842"/>
            <a:ext cx="8877300" cy="3960799"/>
          </a:xfrm>
          <a:prstGeom prst="rect">
            <a:avLst/>
          </a:prstGeom>
        </p:spPr>
      </p:pic>
    </p:spTree>
    <p:extLst>
      <p:ext uri="{BB962C8B-B14F-4D97-AF65-F5344CB8AC3E}">
        <p14:creationId xmlns:p14="http://schemas.microsoft.com/office/powerpoint/2010/main" val="14174126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45033225"/>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852A0356-37E2-4894-940B-F2F772F308A2}"/>
              </a:ext>
            </a:extLst>
          </p:cNvPr>
          <p:cNvPicPr>
            <a:picLocks noChangeAspect="1"/>
          </p:cNvPicPr>
          <p:nvPr/>
        </p:nvPicPr>
        <p:blipFill rotWithShape="1">
          <a:blip r:embed="rId7"/>
          <a:srcRect l="47500" t="54459" r="25833" b="16653"/>
          <a:stretch/>
        </p:blipFill>
        <p:spPr>
          <a:xfrm>
            <a:off x="304800" y="1678206"/>
            <a:ext cx="8534400" cy="4212160"/>
          </a:xfrm>
          <a:prstGeom prst="rect">
            <a:avLst/>
          </a:prstGeom>
        </p:spPr>
      </p:pic>
    </p:spTree>
    <p:extLst>
      <p:ext uri="{BB962C8B-B14F-4D97-AF65-F5344CB8AC3E}">
        <p14:creationId xmlns:p14="http://schemas.microsoft.com/office/powerpoint/2010/main" val="10974465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34287237"/>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2A364CE4-504E-4D70-A5AC-6ED4D82ADDF5}"/>
              </a:ext>
            </a:extLst>
          </p:cNvPr>
          <p:cNvPicPr>
            <a:picLocks noChangeAspect="1"/>
          </p:cNvPicPr>
          <p:nvPr/>
        </p:nvPicPr>
        <p:blipFill rotWithShape="1">
          <a:blip r:embed="rId7"/>
          <a:srcRect l="47500" t="50907" r="25000" b="20356"/>
          <a:stretch/>
        </p:blipFill>
        <p:spPr>
          <a:xfrm>
            <a:off x="300800" y="1582006"/>
            <a:ext cx="8843199" cy="4209192"/>
          </a:xfrm>
          <a:prstGeom prst="rect">
            <a:avLst/>
          </a:prstGeom>
        </p:spPr>
      </p:pic>
    </p:spTree>
    <p:extLst>
      <p:ext uri="{BB962C8B-B14F-4D97-AF65-F5344CB8AC3E}">
        <p14:creationId xmlns:p14="http://schemas.microsoft.com/office/powerpoint/2010/main" val="9681012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16140861"/>
              </p:ext>
            </p:extLst>
          </p:nvPr>
        </p:nvGraphicFramePr>
        <p:xfrm>
          <a:off x="228600" y="7620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pic>
        <p:nvPicPr>
          <p:cNvPr id="18434" name="Picture 2" descr="Resultado de imagen para CIDFAE">
            <a:extLst>
              <a:ext uri="{FF2B5EF4-FFF2-40B4-BE49-F238E27FC236}">
                <a16:creationId xmlns:a16="http://schemas.microsoft.com/office/drawing/2014/main" id="{7C87EFD8-C8AD-4F98-A223-E1997DE94C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5745" y="2783283"/>
            <a:ext cx="4676055" cy="31092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6296765-D629-498C-AC26-AADA69BE3F8D}"/>
              </a:ext>
            </a:extLst>
          </p:cNvPr>
          <p:cNvPicPr>
            <a:picLocks noChangeAspect="1"/>
          </p:cNvPicPr>
          <p:nvPr/>
        </p:nvPicPr>
        <p:blipFill>
          <a:blip r:embed="rId8"/>
          <a:stretch>
            <a:fillRect/>
          </a:stretch>
        </p:blipFill>
        <p:spPr>
          <a:xfrm>
            <a:off x="7038255" y="3379988"/>
            <a:ext cx="1496812" cy="1496812"/>
          </a:xfrm>
          <a:prstGeom prst="rect">
            <a:avLst/>
          </a:prstGeom>
        </p:spPr>
      </p:pic>
      <p:pic>
        <p:nvPicPr>
          <p:cNvPr id="9" name="Imagen 8">
            <a:extLst>
              <a:ext uri="{FF2B5EF4-FFF2-40B4-BE49-F238E27FC236}">
                <a16:creationId xmlns:a16="http://schemas.microsoft.com/office/drawing/2014/main" id="{7D758B07-5E41-4378-88BD-CF4BB3B1DCCA}"/>
              </a:ext>
            </a:extLst>
          </p:cNvPr>
          <p:cNvPicPr>
            <a:picLocks noChangeAspect="1"/>
          </p:cNvPicPr>
          <p:nvPr/>
        </p:nvPicPr>
        <p:blipFill>
          <a:blip r:embed="rId9"/>
          <a:stretch>
            <a:fillRect/>
          </a:stretch>
        </p:blipFill>
        <p:spPr>
          <a:xfrm>
            <a:off x="256374" y="3228174"/>
            <a:ext cx="1648626" cy="1648626"/>
          </a:xfrm>
          <a:prstGeom prst="rect">
            <a:avLst/>
          </a:prstGeom>
        </p:spPr>
      </p:pic>
    </p:spTree>
    <p:extLst>
      <p:ext uri="{BB962C8B-B14F-4D97-AF65-F5344CB8AC3E}">
        <p14:creationId xmlns:p14="http://schemas.microsoft.com/office/powerpoint/2010/main" val="3274873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15849624"/>
              </p:ext>
            </p:extLst>
          </p:nvPr>
        </p:nvGraphicFramePr>
        <p:xfrm>
          <a:off x="304800" y="70565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F1819C8F-84A7-4500-8236-58B93B51435F}"/>
              </a:ext>
            </a:extLst>
          </p:cNvPr>
          <p:cNvPicPr>
            <a:picLocks noChangeAspect="1"/>
          </p:cNvPicPr>
          <p:nvPr/>
        </p:nvPicPr>
        <p:blipFill rotWithShape="1">
          <a:blip r:embed="rId7"/>
          <a:srcRect l="47500" t="32777" r="25000" b="39067"/>
          <a:stretch/>
        </p:blipFill>
        <p:spPr>
          <a:xfrm>
            <a:off x="293426" y="1646673"/>
            <a:ext cx="8850573" cy="4220723"/>
          </a:xfrm>
          <a:prstGeom prst="rect">
            <a:avLst/>
          </a:prstGeom>
        </p:spPr>
      </p:pic>
    </p:spTree>
    <p:extLst>
      <p:ext uri="{BB962C8B-B14F-4D97-AF65-F5344CB8AC3E}">
        <p14:creationId xmlns:p14="http://schemas.microsoft.com/office/powerpoint/2010/main" val="37435011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72698435"/>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774665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74601670"/>
              </p:ext>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 name="Imagen 17">
            <a:extLst>
              <a:ext uri="{FF2B5EF4-FFF2-40B4-BE49-F238E27FC236}">
                <a16:creationId xmlns:a16="http://schemas.microsoft.com/office/drawing/2014/main" id="{DEB4BAB1-E50C-407A-AE95-79E64BECA09C}"/>
              </a:ext>
            </a:extLst>
          </p:cNvPr>
          <p:cNvPicPr/>
          <p:nvPr/>
        </p:nvPicPr>
        <p:blipFill rotWithShape="1">
          <a:blip r:embed="rId7"/>
          <a:srcRect r="26300"/>
          <a:stretch/>
        </p:blipFill>
        <p:spPr bwMode="auto">
          <a:xfrm>
            <a:off x="395670" y="1686241"/>
            <a:ext cx="8291130" cy="40287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0334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95426449"/>
              </p:ext>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 name="Imagen 15">
            <a:extLst>
              <a:ext uri="{FF2B5EF4-FFF2-40B4-BE49-F238E27FC236}">
                <a16:creationId xmlns:a16="http://schemas.microsoft.com/office/drawing/2014/main" id="{2148A0B2-6D56-489A-933A-1B3CD7B5CFD6}"/>
              </a:ext>
            </a:extLst>
          </p:cNvPr>
          <p:cNvPicPr/>
          <p:nvPr/>
        </p:nvPicPr>
        <p:blipFill rotWithShape="1">
          <a:blip r:embed="rId7"/>
          <a:srcRect l="1235" t="6276" b="3987"/>
          <a:stretch/>
        </p:blipFill>
        <p:spPr bwMode="auto">
          <a:xfrm>
            <a:off x="395670" y="1552574"/>
            <a:ext cx="8291129" cy="40418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0714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 name="Imagen 17">
            <a:extLst>
              <a:ext uri="{FF2B5EF4-FFF2-40B4-BE49-F238E27FC236}">
                <a16:creationId xmlns:a16="http://schemas.microsoft.com/office/drawing/2014/main" id="{4A1BCB34-EE99-41FC-B644-80CDCF4114F7}"/>
              </a:ext>
            </a:extLst>
          </p:cNvPr>
          <p:cNvPicPr/>
          <p:nvPr/>
        </p:nvPicPr>
        <p:blipFill rotWithShape="1">
          <a:blip r:embed="rId7"/>
          <a:srcRect l="2294" t="5962" r="-14" b="5230"/>
          <a:stretch/>
        </p:blipFill>
        <p:spPr bwMode="auto">
          <a:xfrm>
            <a:off x="395670" y="1620056"/>
            <a:ext cx="8367329" cy="3974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33700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 name="Imagen 15">
            <a:extLst>
              <a:ext uri="{FF2B5EF4-FFF2-40B4-BE49-F238E27FC236}">
                <a16:creationId xmlns:a16="http://schemas.microsoft.com/office/drawing/2014/main" id="{4D61763F-7949-42EA-AB7C-381EFD821DD0}"/>
              </a:ext>
            </a:extLst>
          </p:cNvPr>
          <p:cNvPicPr/>
          <p:nvPr/>
        </p:nvPicPr>
        <p:blipFill rotWithShape="1">
          <a:blip r:embed="rId7"/>
          <a:srcRect l="882" t="6275" b="3674"/>
          <a:stretch/>
        </p:blipFill>
        <p:spPr bwMode="auto">
          <a:xfrm>
            <a:off x="398128" y="1646673"/>
            <a:ext cx="8364872" cy="40683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32345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73516"/>
          <a:ext cx="8382000" cy="120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 name="Imagen 17">
            <a:extLst>
              <a:ext uri="{FF2B5EF4-FFF2-40B4-BE49-F238E27FC236}">
                <a16:creationId xmlns:a16="http://schemas.microsoft.com/office/drawing/2014/main" id="{5555A71F-1052-4A17-AF8C-495FFF14DA53}"/>
              </a:ext>
            </a:extLst>
          </p:cNvPr>
          <p:cNvPicPr/>
          <p:nvPr/>
        </p:nvPicPr>
        <p:blipFill rotWithShape="1">
          <a:blip r:embed="rId7"/>
          <a:srcRect t="6275" b="4616"/>
          <a:stretch/>
        </p:blipFill>
        <p:spPr bwMode="auto">
          <a:xfrm>
            <a:off x="395670" y="1623358"/>
            <a:ext cx="8291130" cy="40154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7124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20873022"/>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3443238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3935523"/>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Encuesta a Operadores</a:t>
            </a:r>
          </a:p>
        </p:txBody>
      </p:sp>
      <p:graphicFrame>
        <p:nvGraphicFramePr>
          <p:cNvPr id="13" name="Tabla 12">
            <a:extLst>
              <a:ext uri="{FF2B5EF4-FFF2-40B4-BE49-F238E27FC236}">
                <a16:creationId xmlns:a16="http://schemas.microsoft.com/office/drawing/2014/main" id="{7694459C-3586-49AD-9CE6-C0F41C4E0644}"/>
              </a:ext>
            </a:extLst>
          </p:cNvPr>
          <p:cNvGraphicFramePr>
            <a:graphicFrameLocks noGrp="1"/>
          </p:cNvGraphicFramePr>
          <p:nvPr>
            <p:extLst>
              <p:ext uri="{D42A27DB-BD31-4B8C-83A1-F6EECF244321}">
                <p14:modId xmlns:p14="http://schemas.microsoft.com/office/powerpoint/2010/main" val="2467423994"/>
              </p:ext>
            </p:extLst>
          </p:nvPr>
        </p:nvGraphicFramePr>
        <p:xfrm>
          <a:off x="137730" y="650826"/>
          <a:ext cx="8610600" cy="522845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206302651"/>
                    </a:ext>
                  </a:extLst>
                </a:gridCol>
                <a:gridCol w="1295400">
                  <a:extLst>
                    <a:ext uri="{9D8B030D-6E8A-4147-A177-3AD203B41FA5}">
                      <a16:colId xmlns:a16="http://schemas.microsoft.com/office/drawing/2014/main" val="1774893668"/>
                    </a:ext>
                  </a:extLst>
                </a:gridCol>
                <a:gridCol w="1524000">
                  <a:extLst>
                    <a:ext uri="{9D8B030D-6E8A-4147-A177-3AD203B41FA5}">
                      <a16:colId xmlns:a16="http://schemas.microsoft.com/office/drawing/2014/main" val="590149567"/>
                    </a:ext>
                  </a:extLst>
                </a:gridCol>
                <a:gridCol w="1295400">
                  <a:extLst>
                    <a:ext uri="{9D8B030D-6E8A-4147-A177-3AD203B41FA5}">
                      <a16:colId xmlns:a16="http://schemas.microsoft.com/office/drawing/2014/main" val="4117543102"/>
                    </a:ext>
                  </a:extLst>
                </a:gridCol>
              </a:tblGrid>
              <a:tr h="805848">
                <a:tc>
                  <a:txBody>
                    <a:bodyPr/>
                    <a:lstStyle/>
                    <a:p>
                      <a:pPr algn="ctr"/>
                      <a:r>
                        <a:rPr lang="es-EC" sz="1200" dirty="0"/>
                        <a:t>Pregunta</a:t>
                      </a:r>
                    </a:p>
                  </a:txBody>
                  <a:tcPr/>
                </a:tc>
                <a:tc>
                  <a:txBody>
                    <a:bodyPr/>
                    <a:lstStyle/>
                    <a:p>
                      <a:pPr algn="ctr"/>
                      <a:r>
                        <a:rPr lang="es-EC" sz="1200" dirty="0"/>
                        <a:t>Parámetro Adecuado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dirty="0"/>
                        <a:t>Parámetro Medianamente Adecuado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dirty="0"/>
                        <a:t>Parámetro Inadecuado</a:t>
                      </a:r>
                    </a:p>
                    <a:p>
                      <a:pPr algn="ctr"/>
                      <a:endParaRPr lang="es-EC" sz="1200" dirty="0"/>
                    </a:p>
                  </a:txBody>
                  <a:tcPr/>
                </a:tc>
                <a:extLst>
                  <a:ext uri="{0D108BD9-81ED-4DB2-BD59-A6C34878D82A}">
                    <a16:rowId xmlns:a16="http://schemas.microsoft.com/office/drawing/2014/main" val="4246889840"/>
                  </a:ext>
                </a:extLst>
              </a:tr>
              <a:tr h="5798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¿Los colores de las pantallas son los adecuados para que usted pueda operar el horno autoclave?</a:t>
                      </a:r>
                    </a:p>
                  </a:txBody>
                  <a:tcPr/>
                </a:tc>
                <a:tc>
                  <a:txBody>
                    <a:bodyPr/>
                    <a:lstStyle/>
                    <a:p>
                      <a:pPr algn="ctr"/>
                      <a:r>
                        <a:rPr lang="es-EC" sz="1200" dirty="0"/>
                        <a:t>2</a:t>
                      </a:r>
                    </a:p>
                  </a:txBody>
                  <a:tcPr/>
                </a:tc>
                <a:tc>
                  <a:txBody>
                    <a:bodyPr/>
                    <a:lstStyle/>
                    <a:p>
                      <a:pPr algn="ctr"/>
                      <a:r>
                        <a:rPr lang="es-EC" sz="1200" dirty="0"/>
                        <a:t>0</a:t>
                      </a:r>
                    </a:p>
                  </a:txBody>
                  <a:tcPr/>
                </a:tc>
                <a:tc>
                  <a:txBody>
                    <a:bodyPr/>
                    <a:lstStyle/>
                    <a:p>
                      <a:pPr algn="ctr"/>
                      <a:r>
                        <a:rPr lang="es-EC" sz="1200" dirty="0"/>
                        <a:t>0</a:t>
                      </a:r>
                    </a:p>
                  </a:txBody>
                  <a:tcPr/>
                </a:tc>
                <a:extLst>
                  <a:ext uri="{0D108BD9-81ED-4DB2-BD59-A6C34878D82A}">
                    <a16:rowId xmlns:a16="http://schemas.microsoft.com/office/drawing/2014/main" val="3516007992"/>
                  </a:ext>
                </a:extLst>
              </a:tr>
              <a:tr h="5798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¿Las pantallas de la HMI presentan la información suficiente para que se pueda operar y controlar el funcionamiento del horno autoclave?</a:t>
                      </a:r>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2858364180"/>
                  </a:ext>
                </a:extLst>
              </a:tr>
              <a:tr h="5798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¿Los botones de navegación presentan la información adecuada para realizar una correcta exploración entre pantallas? </a:t>
                      </a:r>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3739372505"/>
                  </a:ext>
                </a:extLst>
              </a:tr>
              <a:tr h="6267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¿Los casilleros de ingreso y visualización de temperatura y tiempo son de las dimensiones adecuadas y se encuentran plenamente identificadas?</a:t>
                      </a:r>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3812269869"/>
                  </a:ext>
                </a:extLst>
              </a:tr>
              <a:tr h="579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¿La visualización de las variables tanto de tiempo y temperatura del horno autoclave es la correcta? </a:t>
                      </a:r>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1551106050"/>
                  </a:ext>
                </a:extLst>
              </a:tr>
              <a:tr h="6267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¿Las luces indicadoras de funcionamiento se encuentran en una posición correcta y dan una idea clara del estado (funcionamiento o paro) en el que se encuentra el horno?</a:t>
                      </a:r>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tc>
                  <a:txBody>
                    <a:bodyPr/>
                    <a:lstStyle/>
                    <a:p>
                      <a:pPr algn="ctr"/>
                      <a:r>
                        <a:rPr kumimoji="0" lang="es-EC" sz="1200" b="0" i="0" u="none" strike="noStrike" kern="1200" cap="none" spc="0" normalizeH="0" baseline="0" noProof="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295243990"/>
                  </a:ext>
                </a:extLst>
              </a:tr>
              <a:tr h="8058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mn-lt"/>
                          <a:ea typeface="+mn-ea"/>
                          <a:cs typeface="+mn-cs"/>
                        </a:rPr>
                        <a:t>¿El paro de emergencia se encuentra en una correcta ubicación y plenamente identificado en caso de que tenga que realizar un paro de emergencia del proceso de secado?</a:t>
                      </a:r>
                    </a:p>
                    <a:p>
                      <a:endParaRPr lang="es-EC" sz="1200" dirty="0"/>
                    </a:p>
                  </a:txBody>
                  <a:tcPr/>
                </a:tc>
                <a:tc>
                  <a:txBody>
                    <a:bodyPr/>
                    <a:lstStyle/>
                    <a:p>
                      <a:pPr algn="ctr"/>
                      <a:r>
                        <a:rPr lang="es-EC" sz="1200" dirty="0"/>
                        <a:t>2</a:t>
                      </a:r>
                    </a:p>
                  </a:txBody>
                  <a:tcPr/>
                </a:tc>
                <a:tc>
                  <a:txBody>
                    <a:bodyPr/>
                    <a:lstStyle/>
                    <a:p>
                      <a:pPr algn="ctr"/>
                      <a:r>
                        <a:rPr kumimoji="0" lang="es-EC" sz="1200" b="0" i="0" u="none" strike="noStrike" kern="1200" cap="none" spc="0" normalizeH="0" baseline="0" noProof="0" dirty="0">
                          <a:ln>
                            <a:noFill/>
                          </a:ln>
                          <a:solidFill>
                            <a:prstClr val="black"/>
                          </a:solidFill>
                          <a:effectLst/>
                          <a:uLnTx/>
                          <a:uFillTx/>
                          <a:latin typeface="Calibri"/>
                          <a:ea typeface="+mn-ea"/>
                          <a:cs typeface="+mn-cs"/>
                        </a:rPr>
                        <a:t>0</a:t>
                      </a:r>
                      <a:endParaRPr lang="es-EC" sz="1200" dirty="0"/>
                    </a:p>
                  </a:txBody>
                  <a:tcPr/>
                </a:tc>
                <a:tc>
                  <a:txBody>
                    <a:bodyPr/>
                    <a:lstStyle/>
                    <a:p>
                      <a:pPr algn="ctr"/>
                      <a:r>
                        <a:rPr kumimoji="0" lang="es-EC" sz="1200" b="0" i="0" u="none" strike="noStrike" kern="1200" cap="none" spc="0" normalizeH="0" baseline="0" noProof="0" dirty="0">
                          <a:ln>
                            <a:noFill/>
                          </a:ln>
                          <a:solidFill>
                            <a:prstClr val="black"/>
                          </a:solidFill>
                          <a:effectLst/>
                          <a:uLnTx/>
                          <a:uFillTx/>
                          <a:latin typeface="Calibri"/>
                          <a:ea typeface="+mn-ea"/>
                          <a:cs typeface="+mn-cs"/>
                        </a:rPr>
                        <a:t>0</a:t>
                      </a:r>
                      <a:endParaRPr lang="es-EC" sz="1200" dirty="0"/>
                    </a:p>
                  </a:txBody>
                  <a:tcPr/>
                </a:tc>
                <a:extLst>
                  <a:ext uri="{0D108BD9-81ED-4DB2-BD59-A6C34878D82A}">
                    <a16:rowId xmlns:a16="http://schemas.microsoft.com/office/drawing/2014/main" val="554428389"/>
                  </a:ext>
                </a:extLst>
              </a:tr>
            </a:tbl>
          </a:graphicData>
        </a:graphic>
      </p:graphicFrame>
    </p:spTree>
    <p:extLst>
      <p:ext uri="{BB962C8B-B14F-4D97-AF65-F5344CB8AC3E}">
        <p14:creationId xmlns:p14="http://schemas.microsoft.com/office/powerpoint/2010/main" val="1884328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graphicFrame>
        <p:nvGraphicFramePr>
          <p:cNvPr id="14" name="Tabla 13">
            <a:extLst>
              <a:ext uri="{FF2B5EF4-FFF2-40B4-BE49-F238E27FC236}">
                <a16:creationId xmlns:a16="http://schemas.microsoft.com/office/drawing/2014/main" id="{B6EEB23B-B457-44A8-9BE9-BA10E5B0F544}"/>
              </a:ext>
            </a:extLst>
          </p:cNvPr>
          <p:cNvGraphicFramePr>
            <a:graphicFrameLocks noGrp="1"/>
          </p:cNvGraphicFramePr>
          <p:nvPr>
            <p:extLst>
              <p:ext uri="{D42A27DB-BD31-4B8C-83A1-F6EECF244321}">
                <p14:modId xmlns:p14="http://schemas.microsoft.com/office/powerpoint/2010/main" val="3666842777"/>
              </p:ext>
            </p:extLst>
          </p:nvPr>
        </p:nvGraphicFramePr>
        <p:xfrm>
          <a:off x="395670" y="1295400"/>
          <a:ext cx="8443530" cy="3587496"/>
        </p:xfrm>
        <a:graphic>
          <a:graphicData uri="http://schemas.openxmlformats.org/drawingml/2006/table">
            <a:tbl>
              <a:tblPr firstRow="1" firstCol="1" bandRow="1">
                <a:tableStyleId>{5C22544A-7EE6-4342-B048-85BDC9FD1C3A}</a:tableStyleId>
              </a:tblPr>
              <a:tblGrid>
                <a:gridCol w="1291332">
                  <a:extLst>
                    <a:ext uri="{9D8B030D-6E8A-4147-A177-3AD203B41FA5}">
                      <a16:colId xmlns:a16="http://schemas.microsoft.com/office/drawing/2014/main" val="769272878"/>
                    </a:ext>
                  </a:extLst>
                </a:gridCol>
                <a:gridCol w="1686729">
                  <a:extLst>
                    <a:ext uri="{9D8B030D-6E8A-4147-A177-3AD203B41FA5}">
                      <a16:colId xmlns:a16="http://schemas.microsoft.com/office/drawing/2014/main" val="3521261687"/>
                    </a:ext>
                  </a:extLst>
                </a:gridCol>
                <a:gridCol w="1879934">
                  <a:extLst>
                    <a:ext uri="{9D8B030D-6E8A-4147-A177-3AD203B41FA5}">
                      <a16:colId xmlns:a16="http://schemas.microsoft.com/office/drawing/2014/main" val="1139049284"/>
                    </a:ext>
                  </a:extLst>
                </a:gridCol>
                <a:gridCol w="2041688">
                  <a:extLst>
                    <a:ext uri="{9D8B030D-6E8A-4147-A177-3AD203B41FA5}">
                      <a16:colId xmlns:a16="http://schemas.microsoft.com/office/drawing/2014/main" val="1618970851"/>
                    </a:ext>
                  </a:extLst>
                </a:gridCol>
                <a:gridCol w="1543847">
                  <a:extLst>
                    <a:ext uri="{9D8B030D-6E8A-4147-A177-3AD203B41FA5}">
                      <a16:colId xmlns:a16="http://schemas.microsoft.com/office/drawing/2014/main" val="3951851932"/>
                    </a:ext>
                  </a:extLst>
                </a:gridCol>
              </a:tblGrid>
              <a:tr h="602284">
                <a:tc>
                  <a:txBody>
                    <a:bodyPr/>
                    <a:lstStyle/>
                    <a:p>
                      <a:pPr>
                        <a:lnSpc>
                          <a:spcPct val="107000"/>
                        </a:lnSpc>
                        <a:spcAft>
                          <a:spcPts val="0"/>
                        </a:spcAft>
                      </a:pPr>
                      <a:r>
                        <a:rPr lang="es-EC" sz="2000">
                          <a:effectLst/>
                        </a:rPr>
                        <a:t>Número de pieza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Dimensiones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Tiempo de secado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Temperatura de secado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Porcentaje de secado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572701"/>
                  </a:ext>
                </a:extLst>
              </a:tr>
              <a:tr h="910219">
                <a:tc>
                  <a:txBody>
                    <a:bodyPr/>
                    <a:lstStyle/>
                    <a:p>
                      <a:pPr>
                        <a:lnSpc>
                          <a:spcPct val="107000"/>
                        </a:lnSpc>
                        <a:spcAft>
                          <a:spcPts val="0"/>
                        </a:spcAft>
                      </a:pPr>
                      <a:r>
                        <a:rPr lang="es-EC" sz="20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Largo: 20 cm</a:t>
                      </a:r>
                      <a:endParaRPr lang="es-EC" sz="1800">
                        <a:effectLst/>
                      </a:endParaRPr>
                    </a:p>
                    <a:p>
                      <a:pPr>
                        <a:lnSpc>
                          <a:spcPct val="107000"/>
                        </a:lnSpc>
                        <a:spcAft>
                          <a:spcPts val="0"/>
                        </a:spcAft>
                      </a:pPr>
                      <a:r>
                        <a:rPr lang="es-EC" sz="2000">
                          <a:effectLst/>
                        </a:rPr>
                        <a:t>Ancho: 8 cm</a:t>
                      </a:r>
                      <a:endParaRPr lang="es-EC" sz="1800">
                        <a:effectLst/>
                      </a:endParaRPr>
                    </a:p>
                    <a:p>
                      <a:pPr>
                        <a:lnSpc>
                          <a:spcPct val="107000"/>
                        </a:lnSpc>
                        <a:spcAft>
                          <a:spcPts val="0"/>
                        </a:spcAft>
                      </a:pPr>
                      <a:r>
                        <a:rPr lang="es-EC" sz="2000">
                          <a:effectLst/>
                        </a:rPr>
                        <a:t>Espesor: 2 cm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3 horas con 30 minutos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120 </a:t>
                      </a:r>
                      <a:r>
                        <a:rPr lang="es-EC" sz="2000" baseline="30000">
                          <a:effectLst/>
                        </a:rPr>
                        <a:t>o</a:t>
                      </a:r>
                      <a:r>
                        <a:rPr lang="es-EC" sz="2000">
                          <a:effectLst/>
                        </a:rPr>
                        <a:t>C</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8323174"/>
                  </a:ext>
                </a:extLst>
              </a:tr>
              <a:tr h="910219">
                <a:tc>
                  <a:txBody>
                    <a:bodyPr/>
                    <a:lstStyle/>
                    <a:p>
                      <a:pPr>
                        <a:lnSpc>
                          <a:spcPct val="107000"/>
                        </a:lnSpc>
                        <a:spcAft>
                          <a:spcPts val="0"/>
                        </a:spcAft>
                      </a:pPr>
                      <a:r>
                        <a:rPr lang="es-EC" sz="20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Largo: 35 cm</a:t>
                      </a:r>
                      <a:endParaRPr lang="es-EC" sz="1800">
                        <a:effectLst/>
                      </a:endParaRPr>
                    </a:p>
                    <a:p>
                      <a:pPr>
                        <a:lnSpc>
                          <a:spcPct val="107000"/>
                        </a:lnSpc>
                        <a:spcAft>
                          <a:spcPts val="0"/>
                        </a:spcAft>
                      </a:pPr>
                      <a:r>
                        <a:rPr lang="es-EC" sz="2000">
                          <a:effectLst/>
                        </a:rPr>
                        <a:t>Ancho: 20 cm</a:t>
                      </a:r>
                      <a:endParaRPr lang="es-EC" sz="1800">
                        <a:effectLst/>
                      </a:endParaRPr>
                    </a:p>
                    <a:p>
                      <a:pPr>
                        <a:lnSpc>
                          <a:spcPct val="107000"/>
                        </a:lnSpc>
                        <a:spcAft>
                          <a:spcPts val="0"/>
                        </a:spcAft>
                      </a:pPr>
                      <a:r>
                        <a:rPr lang="es-EC" sz="2000">
                          <a:effectLst/>
                        </a:rPr>
                        <a:t>Espesor: 6 cm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4 horas con 30 minutos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150 </a:t>
                      </a:r>
                      <a:r>
                        <a:rPr lang="es-EC" sz="2000" baseline="30000">
                          <a:effectLst/>
                        </a:rPr>
                        <a:t>o</a:t>
                      </a:r>
                      <a:r>
                        <a:rPr lang="es-EC" sz="2000">
                          <a:effectLst/>
                        </a:rPr>
                        <a:t>C</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099914"/>
                  </a:ext>
                </a:extLst>
              </a:tr>
              <a:tr h="910219">
                <a:tc>
                  <a:txBody>
                    <a:bodyPr/>
                    <a:lstStyle/>
                    <a:p>
                      <a:pPr>
                        <a:lnSpc>
                          <a:spcPct val="107000"/>
                        </a:lnSpc>
                        <a:spcAft>
                          <a:spcPts val="0"/>
                        </a:spcAft>
                      </a:pPr>
                      <a:r>
                        <a:rPr lang="es-EC" sz="2000">
                          <a:effectLst/>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Largo: 80 cm</a:t>
                      </a:r>
                      <a:endParaRPr lang="es-EC" sz="1800">
                        <a:effectLst/>
                      </a:endParaRPr>
                    </a:p>
                    <a:p>
                      <a:pPr>
                        <a:lnSpc>
                          <a:spcPct val="107000"/>
                        </a:lnSpc>
                        <a:spcAft>
                          <a:spcPts val="0"/>
                        </a:spcAft>
                      </a:pPr>
                      <a:r>
                        <a:rPr lang="es-EC" sz="2000">
                          <a:effectLst/>
                        </a:rPr>
                        <a:t>Ancho: 32 cm</a:t>
                      </a:r>
                      <a:endParaRPr lang="es-EC" sz="1800">
                        <a:effectLst/>
                      </a:endParaRPr>
                    </a:p>
                    <a:p>
                      <a:pPr>
                        <a:lnSpc>
                          <a:spcPct val="107000"/>
                        </a:lnSpc>
                        <a:spcAft>
                          <a:spcPts val="0"/>
                        </a:spcAft>
                      </a:pPr>
                      <a:r>
                        <a:rPr lang="es-EC" sz="2000">
                          <a:effectLst/>
                        </a:rPr>
                        <a:t>Espesor: 8 cm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6 horas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a:effectLst/>
                        </a:rPr>
                        <a:t> </a:t>
                      </a:r>
                      <a:endParaRPr lang="es-EC" sz="1800">
                        <a:effectLst/>
                      </a:endParaRPr>
                    </a:p>
                    <a:p>
                      <a:pPr>
                        <a:lnSpc>
                          <a:spcPct val="107000"/>
                        </a:lnSpc>
                        <a:spcAft>
                          <a:spcPts val="0"/>
                        </a:spcAft>
                      </a:pPr>
                      <a:r>
                        <a:rPr lang="es-EC" sz="2000">
                          <a:effectLst/>
                        </a:rPr>
                        <a:t>160 </a:t>
                      </a:r>
                      <a:r>
                        <a:rPr lang="es-EC" sz="2000" baseline="30000">
                          <a:effectLst/>
                        </a:rPr>
                        <a:t>o</a:t>
                      </a:r>
                      <a:r>
                        <a:rPr lang="es-EC" sz="2000">
                          <a:effectLst/>
                        </a:rPr>
                        <a:t>C</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2000" dirty="0">
                          <a:effectLst/>
                        </a:rPr>
                        <a:t> </a:t>
                      </a:r>
                      <a:endParaRPr lang="es-EC" sz="1800" dirty="0">
                        <a:effectLst/>
                      </a:endParaRPr>
                    </a:p>
                    <a:p>
                      <a:pPr>
                        <a:lnSpc>
                          <a:spcPct val="107000"/>
                        </a:lnSpc>
                        <a:spcAft>
                          <a:spcPts val="0"/>
                        </a:spcAft>
                      </a:pPr>
                      <a:r>
                        <a:rPr lang="es-EC" sz="2000" dirty="0">
                          <a:effectLst/>
                        </a:rPr>
                        <a:t>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0876361"/>
                  </a:ext>
                </a:extLst>
              </a:tr>
            </a:tbl>
          </a:graphicData>
        </a:graphic>
      </p:graphicFrame>
    </p:spTree>
    <p:extLst>
      <p:ext uri="{BB962C8B-B14F-4D97-AF65-F5344CB8AC3E}">
        <p14:creationId xmlns:p14="http://schemas.microsoft.com/office/powerpoint/2010/main" val="3632319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56691183"/>
              </p:ext>
            </p:extLst>
          </p:nvPr>
        </p:nvGraphicFramePr>
        <p:xfrm>
          <a:off x="228600" y="762000"/>
          <a:ext cx="8382000" cy="55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spTree>
    <p:extLst>
      <p:ext uri="{BB962C8B-B14F-4D97-AF65-F5344CB8AC3E}">
        <p14:creationId xmlns:p14="http://schemas.microsoft.com/office/powerpoint/2010/main" val="2056904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graphicFrame>
        <p:nvGraphicFramePr>
          <p:cNvPr id="21" name="Tabla 20">
            <a:extLst>
              <a:ext uri="{FF2B5EF4-FFF2-40B4-BE49-F238E27FC236}">
                <a16:creationId xmlns:a16="http://schemas.microsoft.com/office/drawing/2014/main" id="{C5B7A515-D8D4-46A9-AE55-5D7971322399}"/>
              </a:ext>
            </a:extLst>
          </p:cNvPr>
          <p:cNvGraphicFramePr>
            <a:graphicFrameLocks noGrp="1"/>
          </p:cNvGraphicFramePr>
          <p:nvPr>
            <p:extLst>
              <p:ext uri="{D42A27DB-BD31-4B8C-83A1-F6EECF244321}">
                <p14:modId xmlns:p14="http://schemas.microsoft.com/office/powerpoint/2010/main" val="1742282670"/>
              </p:ext>
            </p:extLst>
          </p:nvPr>
        </p:nvGraphicFramePr>
        <p:xfrm>
          <a:off x="395670" y="1220469"/>
          <a:ext cx="8291131" cy="4265927"/>
        </p:xfrm>
        <a:graphic>
          <a:graphicData uri="http://schemas.openxmlformats.org/drawingml/2006/table">
            <a:tbl>
              <a:tblPr firstRow="1" firstCol="1" bandRow="1">
                <a:tableStyleId>{5C22544A-7EE6-4342-B048-85BDC9FD1C3A}</a:tableStyleId>
              </a:tblPr>
              <a:tblGrid>
                <a:gridCol w="931825">
                  <a:extLst>
                    <a:ext uri="{9D8B030D-6E8A-4147-A177-3AD203B41FA5}">
                      <a16:colId xmlns:a16="http://schemas.microsoft.com/office/drawing/2014/main" val="2088966303"/>
                    </a:ext>
                  </a:extLst>
                </a:gridCol>
                <a:gridCol w="1688934">
                  <a:extLst>
                    <a:ext uri="{9D8B030D-6E8A-4147-A177-3AD203B41FA5}">
                      <a16:colId xmlns:a16="http://schemas.microsoft.com/office/drawing/2014/main" val="6855796"/>
                    </a:ext>
                  </a:extLst>
                </a:gridCol>
                <a:gridCol w="1390679">
                  <a:extLst>
                    <a:ext uri="{9D8B030D-6E8A-4147-A177-3AD203B41FA5}">
                      <a16:colId xmlns:a16="http://schemas.microsoft.com/office/drawing/2014/main" val="1146142162"/>
                    </a:ext>
                  </a:extLst>
                </a:gridCol>
                <a:gridCol w="1475391">
                  <a:extLst>
                    <a:ext uri="{9D8B030D-6E8A-4147-A177-3AD203B41FA5}">
                      <a16:colId xmlns:a16="http://schemas.microsoft.com/office/drawing/2014/main" val="2433798350"/>
                    </a:ext>
                  </a:extLst>
                </a:gridCol>
                <a:gridCol w="1402151">
                  <a:extLst>
                    <a:ext uri="{9D8B030D-6E8A-4147-A177-3AD203B41FA5}">
                      <a16:colId xmlns:a16="http://schemas.microsoft.com/office/drawing/2014/main" val="4219357494"/>
                    </a:ext>
                  </a:extLst>
                </a:gridCol>
                <a:gridCol w="1402151">
                  <a:extLst>
                    <a:ext uri="{9D8B030D-6E8A-4147-A177-3AD203B41FA5}">
                      <a16:colId xmlns:a16="http://schemas.microsoft.com/office/drawing/2014/main" val="194937363"/>
                    </a:ext>
                  </a:extLst>
                </a:gridCol>
              </a:tblGrid>
              <a:tr h="1023400">
                <a:tc>
                  <a:txBody>
                    <a:bodyPr/>
                    <a:lstStyle/>
                    <a:p>
                      <a:pPr>
                        <a:lnSpc>
                          <a:spcPct val="107000"/>
                        </a:lnSpc>
                        <a:spcAft>
                          <a:spcPts val="0"/>
                        </a:spcAft>
                      </a:pPr>
                      <a:r>
                        <a:rPr lang="es-EC" sz="1600" dirty="0">
                          <a:effectLst/>
                        </a:rPr>
                        <a:t>Número de pieza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Dimensiones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Tiempo de secado con 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Tiempo de secado sin 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Temperatura de secado con 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Temperatura de secado sin el horno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780313"/>
                  </a:ext>
                </a:extLst>
              </a:tr>
              <a:tr h="1195727">
                <a:tc>
                  <a:txBody>
                    <a:bodyPr/>
                    <a:lstStyle/>
                    <a:p>
                      <a:pPr>
                        <a:lnSpc>
                          <a:spcPct val="107000"/>
                        </a:lnSpc>
                        <a:spcAft>
                          <a:spcPts val="0"/>
                        </a:spcAft>
                      </a:pPr>
                      <a:r>
                        <a:rPr lang="es-EC" sz="16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Largo: 20 cm</a:t>
                      </a:r>
                      <a:endParaRPr lang="es-EC" sz="1400">
                        <a:effectLst/>
                      </a:endParaRPr>
                    </a:p>
                    <a:p>
                      <a:pPr>
                        <a:lnSpc>
                          <a:spcPct val="107000"/>
                        </a:lnSpc>
                        <a:spcAft>
                          <a:spcPts val="0"/>
                        </a:spcAft>
                      </a:pPr>
                      <a:r>
                        <a:rPr lang="es-EC" sz="1600">
                          <a:effectLst/>
                        </a:rPr>
                        <a:t>Ancho: 8 cm</a:t>
                      </a:r>
                      <a:endParaRPr lang="es-EC" sz="1400">
                        <a:effectLst/>
                      </a:endParaRPr>
                    </a:p>
                    <a:p>
                      <a:pPr>
                        <a:lnSpc>
                          <a:spcPct val="107000"/>
                        </a:lnSpc>
                        <a:spcAft>
                          <a:spcPts val="0"/>
                        </a:spcAft>
                      </a:pPr>
                      <a:r>
                        <a:rPr lang="es-EC" sz="1600">
                          <a:effectLst/>
                        </a:rPr>
                        <a:t>Espesor: 2 cm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dirty="0">
                          <a:effectLst/>
                        </a:rPr>
                        <a:t>3 horas con 30 minutos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24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dirty="0">
                          <a:effectLst/>
                        </a:rPr>
                        <a:t> </a:t>
                      </a:r>
                      <a:endParaRPr lang="es-EC" sz="1400" dirty="0">
                        <a:effectLst/>
                      </a:endParaRPr>
                    </a:p>
                    <a:p>
                      <a:r>
                        <a:rPr lang="es-EC" sz="1600" dirty="0">
                          <a:effectLst/>
                        </a:rPr>
                        <a:t>120 </a:t>
                      </a:r>
                      <a:r>
                        <a:rPr lang="es-EC" sz="1600" baseline="30000" dirty="0">
                          <a:effectLst/>
                        </a:rPr>
                        <a:t>o</a:t>
                      </a:r>
                      <a:r>
                        <a:rPr lang="es-EC" sz="1600" dirty="0">
                          <a:effectLst/>
                        </a:rPr>
                        <a:t>C</a:t>
                      </a:r>
                      <a:r>
                        <a:rPr lang="es-EC" sz="1400" dirty="0">
                          <a:effectLst/>
                        </a:rPr>
                        <a:t> </a:t>
                      </a:r>
                      <a:endParaRPr lang="es-EC" sz="1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Ambiente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517178"/>
                  </a:ext>
                </a:extLst>
              </a:tr>
              <a:tr h="1023400">
                <a:tc>
                  <a:txBody>
                    <a:bodyPr/>
                    <a:lstStyle/>
                    <a:p>
                      <a:pPr>
                        <a:lnSpc>
                          <a:spcPct val="107000"/>
                        </a:lnSpc>
                        <a:spcAft>
                          <a:spcPts val="0"/>
                        </a:spcAft>
                      </a:pPr>
                      <a:r>
                        <a:rPr lang="es-EC" sz="16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Largo: 35 cm</a:t>
                      </a:r>
                      <a:endParaRPr lang="es-EC" sz="1400">
                        <a:effectLst/>
                      </a:endParaRPr>
                    </a:p>
                    <a:p>
                      <a:pPr>
                        <a:lnSpc>
                          <a:spcPct val="107000"/>
                        </a:lnSpc>
                        <a:spcAft>
                          <a:spcPts val="0"/>
                        </a:spcAft>
                      </a:pPr>
                      <a:r>
                        <a:rPr lang="es-EC" sz="1600">
                          <a:effectLst/>
                        </a:rPr>
                        <a:t>Ancho: 20 cm</a:t>
                      </a:r>
                      <a:endParaRPr lang="es-EC" sz="1400">
                        <a:effectLst/>
                      </a:endParaRPr>
                    </a:p>
                    <a:p>
                      <a:pPr>
                        <a:lnSpc>
                          <a:spcPct val="107000"/>
                        </a:lnSpc>
                        <a:spcAft>
                          <a:spcPts val="0"/>
                        </a:spcAft>
                      </a:pPr>
                      <a:r>
                        <a:rPr lang="es-EC" sz="1600">
                          <a:effectLst/>
                        </a:rPr>
                        <a:t>Espesor: 6 cm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4 horas con 30 minutos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24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150 </a:t>
                      </a:r>
                      <a:r>
                        <a:rPr lang="es-EC" sz="1600" baseline="30000">
                          <a:effectLst/>
                        </a:rPr>
                        <a:t>o</a:t>
                      </a:r>
                      <a:r>
                        <a:rPr lang="es-EC" sz="1600">
                          <a:effectLst/>
                        </a:rPr>
                        <a:t>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Ambiente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156775"/>
                  </a:ext>
                </a:extLst>
              </a:tr>
              <a:tr h="1023400">
                <a:tc>
                  <a:txBody>
                    <a:bodyPr/>
                    <a:lstStyle/>
                    <a:p>
                      <a:pPr>
                        <a:lnSpc>
                          <a:spcPct val="107000"/>
                        </a:lnSpc>
                        <a:spcAft>
                          <a:spcPts val="0"/>
                        </a:spcAft>
                      </a:pPr>
                      <a:r>
                        <a:rPr lang="es-EC" sz="16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Largo: 80 cm</a:t>
                      </a:r>
                      <a:endParaRPr lang="es-EC" sz="1400">
                        <a:effectLst/>
                      </a:endParaRPr>
                    </a:p>
                    <a:p>
                      <a:pPr>
                        <a:lnSpc>
                          <a:spcPct val="107000"/>
                        </a:lnSpc>
                        <a:spcAft>
                          <a:spcPts val="0"/>
                        </a:spcAft>
                      </a:pPr>
                      <a:r>
                        <a:rPr lang="es-EC" sz="1600">
                          <a:effectLst/>
                        </a:rPr>
                        <a:t>Ancho: 32 cm</a:t>
                      </a:r>
                      <a:endParaRPr lang="es-EC" sz="1400">
                        <a:effectLst/>
                      </a:endParaRPr>
                    </a:p>
                    <a:p>
                      <a:pPr>
                        <a:lnSpc>
                          <a:spcPct val="107000"/>
                        </a:lnSpc>
                        <a:spcAft>
                          <a:spcPts val="0"/>
                        </a:spcAft>
                      </a:pPr>
                      <a:r>
                        <a:rPr lang="es-EC" sz="1600">
                          <a:effectLst/>
                        </a:rPr>
                        <a:t>Espesor: 8 cm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6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24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a:t>
                      </a:r>
                      <a:endParaRPr lang="es-EC" sz="1400">
                        <a:effectLst/>
                      </a:endParaRPr>
                    </a:p>
                    <a:p>
                      <a:pPr>
                        <a:lnSpc>
                          <a:spcPct val="107000"/>
                        </a:lnSpc>
                        <a:spcAft>
                          <a:spcPts val="0"/>
                        </a:spcAft>
                      </a:pPr>
                      <a:r>
                        <a:rPr lang="es-EC" sz="1600">
                          <a:effectLst/>
                        </a:rPr>
                        <a:t>160 </a:t>
                      </a:r>
                      <a:r>
                        <a:rPr lang="es-EC" sz="1600" baseline="30000">
                          <a:effectLst/>
                        </a:rPr>
                        <a:t>o</a:t>
                      </a:r>
                      <a:r>
                        <a:rPr lang="es-EC" sz="1600">
                          <a:effectLst/>
                        </a:rPr>
                        <a:t>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dirty="0">
                          <a:effectLst/>
                        </a:rPr>
                        <a:t> </a:t>
                      </a:r>
                      <a:endParaRPr lang="es-EC" sz="1400" dirty="0">
                        <a:effectLst/>
                      </a:endParaRPr>
                    </a:p>
                    <a:p>
                      <a:pPr>
                        <a:lnSpc>
                          <a:spcPct val="107000"/>
                        </a:lnSpc>
                        <a:spcAft>
                          <a:spcPts val="0"/>
                        </a:spcAft>
                      </a:pPr>
                      <a:r>
                        <a:rPr lang="es-EC" sz="1600" dirty="0">
                          <a:effectLst/>
                        </a:rPr>
                        <a:t>Ambiente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601212"/>
                  </a:ext>
                </a:extLst>
              </a:tr>
            </a:tbl>
          </a:graphicData>
        </a:graphic>
      </p:graphicFrame>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0519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801BA9DD-597A-47D3-BCAB-F10794AB1F39}"/>
              </a:ext>
            </a:extLst>
          </p:cNvPr>
          <p:cNvPicPr>
            <a:picLocks noChangeAspect="1"/>
          </p:cNvPicPr>
          <p:nvPr/>
        </p:nvPicPr>
        <p:blipFill rotWithShape="1">
          <a:blip r:embed="rId7"/>
          <a:srcRect l="44168" t="53981" r="23333" b="16888"/>
          <a:stretch/>
        </p:blipFill>
        <p:spPr>
          <a:xfrm>
            <a:off x="395670" y="1120632"/>
            <a:ext cx="8443530" cy="4670559"/>
          </a:xfrm>
          <a:prstGeom prst="rect">
            <a:avLst/>
          </a:prstGeom>
        </p:spPr>
      </p:pic>
    </p:spTree>
    <p:extLst>
      <p:ext uri="{BB962C8B-B14F-4D97-AF65-F5344CB8AC3E}">
        <p14:creationId xmlns:p14="http://schemas.microsoft.com/office/powerpoint/2010/main" val="1926318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19" name="Imagen 18">
            <a:extLst>
              <a:ext uri="{FF2B5EF4-FFF2-40B4-BE49-F238E27FC236}">
                <a16:creationId xmlns:a16="http://schemas.microsoft.com/office/drawing/2014/main" id="{7131106A-1278-40CF-A1CB-79A347B1BA18}"/>
              </a:ext>
            </a:extLst>
          </p:cNvPr>
          <p:cNvPicPr/>
          <p:nvPr/>
        </p:nvPicPr>
        <p:blipFill rotWithShape="1">
          <a:blip r:embed="rId7" cstate="print">
            <a:extLst>
              <a:ext uri="{28A0092B-C50C-407E-A947-70E740481C1C}">
                <a14:useLocalDpi xmlns:a14="http://schemas.microsoft.com/office/drawing/2010/main" val="0"/>
              </a:ext>
            </a:extLst>
          </a:blip>
          <a:srcRect l="7318" t="1883" r="25641" b="25566"/>
          <a:stretch/>
        </p:blipFill>
        <p:spPr bwMode="auto">
          <a:xfrm>
            <a:off x="533400" y="1106452"/>
            <a:ext cx="8305799" cy="43037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6479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30A27499-D400-462B-8F69-2ACDE812B151}"/>
              </a:ext>
            </a:extLst>
          </p:cNvPr>
          <p:cNvPicPr>
            <a:picLocks noChangeAspect="1"/>
          </p:cNvPicPr>
          <p:nvPr/>
        </p:nvPicPr>
        <p:blipFill rotWithShape="1">
          <a:blip r:embed="rId7"/>
          <a:srcRect l="37499" t="29231" r="16667" b="29333"/>
          <a:stretch/>
        </p:blipFill>
        <p:spPr>
          <a:xfrm>
            <a:off x="0" y="893162"/>
            <a:ext cx="8839200" cy="5050438"/>
          </a:xfrm>
          <a:prstGeom prst="rect">
            <a:avLst/>
          </a:prstGeom>
        </p:spPr>
      </p:pic>
    </p:spTree>
    <p:extLst>
      <p:ext uri="{BB962C8B-B14F-4D97-AF65-F5344CB8AC3E}">
        <p14:creationId xmlns:p14="http://schemas.microsoft.com/office/powerpoint/2010/main" val="21075005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54</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632C1498-652F-44B7-B793-D409052D51E4}"/>
              </a:ext>
            </a:extLst>
          </p:cNvPr>
          <p:cNvPicPr/>
          <p:nvPr/>
        </p:nvPicPr>
        <p:blipFill rotWithShape="1">
          <a:blip r:embed="rId7" cstate="print">
            <a:extLst>
              <a:ext uri="{28A0092B-C50C-407E-A947-70E740481C1C}">
                <a14:useLocalDpi xmlns:a14="http://schemas.microsoft.com/office/drawing/2010/main" val="0"/>
              </a:ext>
            </a:extLst>
          </a:blip>
          <a:srcRect l="7469" r="24627" b="21090"/>
          <a:stretch/>
        </p:blipFill>
        <p:spPr bwMode="auto">
          <a:xfrm>
            <a:off x="293427" y="886235"/>
            <a:ext cx="8545773" cy="48287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51540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55</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BF3445C6-1156-4127-A499-66B1D86EC765}"/>
              </a:ext>
            </a:extLst>
          </p:cNvPr>
          <p:cNvPicPr>
            <a:picLocks noChangeAspect="1"/>
          </p:cNvPicPr>
          <p:nvPr/>
        </p:nvPicPr>
        <p:blipFill rotWithShape="1">
          <a:blip r:embed="rId7"/>
          <a:srcRect l="40834" t="48021" r="19999" b="15721"/>
          <a:stretch/>
        </p:blipFill>
        <p:spPr>
          <a:xfrm>
            <a:off x="288878" y="893079"/>
            <a:ext cx="8488792" cy="4440917"/>
          </a:xfrm>
          <a:prstGeom prst="rect">
            <a:avLst/>
          </a:prstGeom>
        </p:spPr>
      </p:pic>
    </p:spTree>
    <p:extLst>
      <p:ext uri="{BB962C8B-B14F-4D97-AF65-F5344CB8AC3E}">
        <p14:creationId xmlns:p14="http://schemas.microsoft.com/office/powerpoint/2010/main" val="25913341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56</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3 Rectángulo">
            <a:extLst>
              <a:ext uri="{FF2B5EF4-FFF2-40B4-BE49-F238E27FC236}">
                <a16:creationId xmlns:a16="http://schemas.microsoft.com/office/drawing/2014/main" id="{54837871-95CA-49C8-89F3-B2E687F7A9EE}"/>
              </a:ext>
            </a:extLst>
          </p:cNvPr>
          <p:cNvSpPr/>
          <p:nvPr/>
        </p:nvSpPr>
        <p:spPr>
          <a:xfrm>
            <a:off x="0" y="21770"/>
            <a:ext cx="9144000" cy="584775"/>
          </a:xfrm>
          <a:prstGeom prst="rect">
            <a:avLst/>
          </a:prstGeom>
        </p:spPr>
        <p:txBody>
          <a:bodyPr wrap="square">
            <a:spAutoFit/>
          </a:bodyPr>
          <a:lstStyle/>
          <a:p>
            <a:pPr algn="r"/>
            <a:r>
              <a:rPr lang="es-ES" sz="3200" dirty="0">
                <a:ln w="0"/>
                <a:solidFill>
                  <a:schemeClr val="accent1"/>
                </a:solidFill>
                <a:effectLst>
                  <a:outerShdw blurRad="38100" dist="25400" dir="5400000" algn="ctr" rotWithShape="0">
                    <a:srgbClr val="6E747A">
                      <a:alpha val="43000"/>
                    </a:srgbClr>
                  </a:outerShdw>
                </a:effectLst>
              </a:rPr>
              <a:t>Tiempo de Secado Materiales Compuestos</a:t>
            </a:r>
          </a:p>
        </p:txBody>
      </p:sp>
      <p:sp>
        <p:nvSpPr>
          <p:cNvPr id="22" name="Rectángulo 21">
            <a:extLst>
              <a:ext uri="{FF2B5EF4-FFF2-40B4-BE49-F238E27FC236}">
                <a16:creationId xmlns:a16="http://schemas.microsoft.com/office/drawing/2014/main" id="{56AA896F-2A52-4B63-8BAE-F5CC29710FC6}"/>
              </a:ext>
            </a:extLst>
          </p:cNvPr>
          <p:cNvSpPr/>
          <p:nvPr/>
        </p:nvSpPr>
        <p:spPr>
          <a:xfrm>
            <a:off x="1960563" y="2314797"/>
            <a:ext cx="11763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100" dirty="0">
              <a:effectLst/>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8A049EBA-46EF-495D-9EA9-C1BE9D0B9FC8}"/>
              </a:ext>
            </a:extLst>
          </p:cNvPr>
          <p:cNvPicPr/>
          <p:nvPr/>
        </p:nvPicPr>
        <p:blipFill rotWithShape="1">
          <a:blip r:embed="rId7" cstate="print">
            <a:extLst>
              <a:ext uri="{28A0092B-C50C-407E-A947-70E740481C1C}">
                <a14:useLocalDpi xmlns:a14="http://schemas.microsoft.com/office/drawing/2010/main" val="0"/>
              </a:ext>
            </a:extLst>
          </a:blip>
          <a:srcRect l="6791" r="25645" b="21438"/>
          <a:stretch/>
        </p:blipFill>
        <p:spPr bwMode="auto">
          <a:xfrm>
            <a:off x="304800" y="989578"/>
            <a:ext cx="8686800" cy="47254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72055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67733910"/>
              </p:ext>
            </p:extLst>
          </p:nvPr>
        </p:nvGraphicFramePr>
        <p:xfrm>
          <a:off x="395670" y="3023408"/>
          <a:ext cx="8382000" cy="33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57</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160603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92868155"/>
              </p:ext>
            </p:extLst>
          </p:nvPr>
        </p:nvGraphicFramePr>
        <p:xfrm>
          <a:off x="404793" y="838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58</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2235331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47732473"/>
              </p:ext>
            </p:extLst>
          </p:nvPr>
        </p:nvGraphicFramePr>
        <p:xfrm>
          <a:off x="404793" y="838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59</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4373223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62470192"/>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Tree>
    <p:extLst>
      <p:ext uri="{BB962C8B-B14F-4D97-AF65-F5344CB8AC3E}">
        <p14:creationId xmlns:p14="http://schemas.microsoft.com/office/powerpoint/2010/main" val="134285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404793" y="838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60</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119649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4493019"/>
              </p:ext>
            </p:extLst>
          </p:nvPr>
        </p:nvGraphicFramePr>
        <p:xfrm>
          <a:off x="404793" y="838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61</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759318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57014721"/>
              </p:ext>
            </p:extLst>
          </p:nvPr>
        </p:nvGraphicFramePr>
        <p:xfrm>
          <a:off x="404793" y="8382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62</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4032210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5965271"/>
              </p:ext>
            </p:extLst>
          </p:nvPr>
        </p:nvGraphicFramePr>
        <p:xfrm>
          <a:off x="429814" y="2010750"/>
          <a:ext cx="8382000" cy="231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63</a:t>
            </a:fld>
            <a:endParaRPr lang="es-ES"/>
          </a:p>
        </p:txBody>
      </p:sp>
      <p:sp>
        <p:nvSpPr>
          <p:cNvPr id="4" name="Rectangle 2">
            <a:extLst>
              <a:ext uri="{FF2B5EF4-FFF2-40B4-BE49-F238E27FC236}">
                <a16:creationId xmlns:a16="http://schemas.microsoft.com/office/drawing/2014/main" id="{F6AAC48E-ABFD-4516-B6F5-8F0B842B7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E8B8337F-9D23-47C4-8F6C-959F883E5119}"/>
              </a:ext>
            </a:extLst>
          </p:cNvPr>
          <p:cNvSpPr>
            <a:spLocks noChangeArrowheads="1"/>
          </p:cNvSpPr>
          <p:nvPr/>
        </p:nvSpPr>
        <p:spPr bwMode="auto">
          <a:xfrm>
            <a:off x="2743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a:extLst>
              <a:ext uri="{FF2B5EF4-FFF2-40B4-BE49-F238E27FC236}">
                <a16:creationId xmlns:a16="http://schemas.microsoft.com/office/drawing/2014/main" id="{A8F7F8C7-79C9-477B-8173-1DE172D8D13C}"/>
              </a:ext>
            </a:extLst>
          </p:cNvPr>
          <p:cNvSpPr>
            <a:spLocks noChangeArrowheads="1"/>
          </p:cNvSpPr>
          <p:nvPr/>
        </p:nvSpPr>
        <p:spPr bwMode="auto">
          <a:xfrm flipV="1">
            <a:off x="2590799" y="2057399"/>
            <a:ext cx="103813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a:extLst>
              <a:ext uri="{FF2B5EF4-FFF2-40B4-BE49-F238E27FC236}">
                <a16:creationId xmlns:a16="http://schemas.microsoft.com/office/drawing/2014/main" id="{A61AC1B9-259D-4928-9760-E6CDFA67A351}"/>
              </a:ext>
            </a:extLst>
          </p:cNvPr>
          <p:cNvSpPr>
            <a:spLocks noChangeArrowheads="1"/>
          </p:cNvSpPr>
          <p:nvPr/>
        </p:nvSpPr>
        <p:spPr bwMode="auto">
          <a:xfrm>
            <a:off x="649631" y="2362200"/>
            <a:ext cx="12556933" cy="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D6EC4433-B3A8-4B4D-B0AE-AF2303E471BC}"/>
              </a:ext>
            </a:extLst>
          </p:cNvPr>
          <p:cNvSpPr>
            <a:spLocks noChangeArrowheads="1"/>
          </p:cNvSpPr>
          <p:nvPr/>
        </p:nvSpPr>
        <p:spPr bwMode="auto">
          <a:xfrm>
            <a:off x="969465" y="2084032"/>
            <a:ext cx="12014014" cy="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4535D816-99FC-4A7A-B916-DB56D65DF18A}"/>
              </a:ext>
            </a:extLst>
          </p:cNvPr>
          <p:cNvSpPr>
            <a:spLocks noChangeArrowheads="1"/>
          </p:cNvSpPr>
          <p:nvPr/>
        </p:nvSpPr>
        <p:spPr bwMode="auto">
          <a:xfrm>
            <a:off x="304800" y="1752599"/>
            <a:ext cx="12637764" cy="4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angle 2">
            <a:extLst>
              <a:ext uri="{FF2B5EF4-FFF2-40B4-BE49-F238E27FC236}">
                <a16:creationId xmlns:a16="http://schemas.microsoft.com/office/drawing/2014/main" id="{428911FE-B46D-4F24-B2F4-4AD8EA7CC416}"/>
              </a:ext>
            </a:extLst>
          </p:cNvPr>
          <p:cNvSpPr>
            <a:spLocks noChangeArrowheads="1"/>
          </p:cNvSpPr>
          <p:nvPr/>
        </p:nvSpPr>
        <p:spPr bwMode="auto">
          <a:xfrm>
            <a:off x="653043" y="1620056"/>
            <a:ext cx="13304438" cy="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angle 2">
            <a:extLst>
              <a:ext uri="{FF2B5EF4-FFF2-40B4-BE49-F238E27FC236}">
                <a16:creationId xmlns:a16="http://schemas.microsoft.com/office/drawing/2014/main" id="{63DA34D4-3B2C-43CB-8239-5F1F8280A0EB}"/>
              </a:ext>
            </a:extLst>
          </p:cNvPr>
          <p:cNvSpPr>
            <a:spLocks noChangeArrowheads="1"/>
          </p:cNvSpPr>
          <p:nvPr/>
        </p:nvSpPr>
        <p:spPr bwMode="auto">
          <a:xfrm>
            <a:off x="668965" y="1752598"/>
            <a:ext cx="12977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a:extLst>
              <a:ext uri="{FF2B5EF4-FFF2-40B4-BE49-F238E27FC236}">
                <a16:creationId xmlns:a16="http://schemas.microsoft.com/office/drawing/2014/main" id="{71F0A830-158C-43F7-8838-442E3EEBFE8D}"/>
              </a:ext>
            </a:extLst>
          </p:cNvPr>
          <p:cNvSpPr>
            <a:spLocks noChangeArrowheads="1"/>
          </p:cNvSpPr>
          <p:nvPr/>
        </p:nvSpPr>
        <p:spPr bwMode="auto">
          <a:xfrm>
            <a:off x="882487" y="2178918"/>
            <a:ext cx="12432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angle 4">
            <a:extLst>
              <a:ext uri="{FF2B5EF4-FFF2-40B4-BE49-F238E27FC236}">
                <a16:creationId xmlns:a16="http://schemas.microsoft.com/office/drawing/2014/main" id="{A3B5A7DD-0018-460A-8434-B0FC8ED1965F}"/>
              </a:ext>
            </a:extLst>
          </p:cNvPr>
          <p:cNvSpPr>
            <a:spLocks noChangeArrowheads="1"/>
          </p:cNvSpPr>
          <p:nvPr/>
        </p:nvSpPr>
        <p:spPr bwMode="auto">
          <a:xfrm>
            <a:off x="395670" y="2190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6">
            <a:extLst>
              <a:ext uri="{FF2B5EF4-FFF2-40B4-BE49-F238E27FC236}">
                <a16:creationId xmlns:a16="http://schemas.microsoft.com/office/drawing/2014/main" id="{E4A81D40-41B6-475E-905D-BC6C1334D235}"/>
              </a:ext>
            </a:extLst>
          </p:cNvPr>
          <p:cNvSpPr>
            <a:spLocks noChangeArrowheads="1"/>
          </p:cNvSpPr>
          <p:nvPr/>
        </p:nvSpPr>
        <p:spPr bwMode="auto">
          <a:xfrm>
            <a:off x="6214926" y="2640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4484079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94030645"/>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Tree>
    <p:extLst>
      <p:ext uri="{BB962C8B-B14F-4D97-AF65-F5344CB8AC3E}">
        <p14:creationId xmlns:p14="http://schemas.microsoft.com/office/powerpoint/2010/main" val="42713521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32847913"/>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spTree>
    <p:extLst>
      <p:ext uri="{BB962C8B-B14F-4D97-AF65-F5344CB8AC3E}">
        <p14:creationId xmlns:p14="http://schemas.microsoft.com/office/powerpoint/2010/main" val="1482115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99238219"/>
              </p:ext>
            </p:extLst>
          </p:nvPr>
        </p:nvGraphicFramePr>
        <p:xfrm>
          <a:off x="228600" y="762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spTree>
    <p:extLst>
      <p:ext uri="{BB962C8B-B14F-4D97-AF65-F5344CB8AC3E}">
        <p14:creationId xmlns:p14="http://schemas.microsoft.com/office/powerpoint/2010/main" val="14245152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529146</TotalTime>
  <Words>1994</Words>
  <Application>Microsoft Office PowerPoint</Application>
  <PresentationFormat>Presentación en pantalla (4:3)</PresentationFormat>
  <Paragraphs>333</Paragraphs>
  <Slides>63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63</vt:i4>
      </vt:variant>
    </vt:vector>
  </HeadingPairs>
  <TitlesOfParts>
    <vt:vector size="69" baseType="lpstr">
      <vt:lpstr>Arial</vt:lpstr>
      <vt:lpstr>Calibri</vt:lpstr>
      <vt:lpstr>Symbol</vt:lpstr>
      <vt:lpstr>Times New Roman</vt:lpstr>
      <vt:lpstr>Theme1</vt:lpstr>
      <vt:lpstr>FORMATO ESPE2013V2</vt:lpstr>
      <vt:lpstr>CARRERA DE INGENIERÍA  EN ELECTRÓNICA, AUTOMATIZACIÓN Y CONTROL  PROYECTO PREVIO A LA OBTENCIÓN DEL TÍTULO DE INGENIERO EN ELECTRÓNICA, AUTOMATIZACIÓN Y CONTROL  AUTOMATIZACIÓN DEL HORNO AUTOCLAVE DE SECADO DE MATERIALES COMPUESTOS DEL CENTRO DE INVESTIGACIÓN Y DESARROLLO DE LA FUERZA AÉREA ECUATORIANA-CIDFAE  L  AUTOR:  SUÁREZ CAÑIZARES MARCELO ALEJANDRO   DIRECTOR: ING. ORTIZ TULCÁN HUGO RAMIRO MSC.        Julio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Al3jO SuAr3z</cp:lastModifiedBy>
  <cp:revision>320</cp:revision>
  <dcterms:created xsi:type="dcterms:W3CDTF">2012-08-14T15:29:02Z</dcterms:created>
  <dcterms:modified xsi:type="dcterms:W3CDTF">2019-07-18T13:38:41Z</dcterms:modified>
</cp:coreProperties>
</file>